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33"/>
  </p:notesMasterIdLst>
  <p:sldIdLst>
    <p:sldId id="256" r:id="rId3"/>
    <p:sldId id="274" r:id="rId4"/>
    <p:sldId id="276" r:id="rId5"/>
    <p:sldId id="277" r:id="rId6"/>
    <p:sldId id="279" r:id="rId7"/>
    <p:sldId id="278" r:id="rId8"/>
    <p:sldId id="280" r:id="rId9"/>
    <p:sldId id="306" r:id="rId10"/>
    <p:sldId id="283" r:id="rId11"/>
    <p:sldId id="284" r:id="rId12"/>
    <p:sldId id="285" r:id="rId13"/>
    <p:sldId id="298" r:id="rId14"/>
    <p:sldId id="286" r:id="rId15"/>
    <p:sldId id="299" r:id="rId16"/>
    <p:sldId id="287" r:id="rId17"/>
    <p:sldId id="288" r:id="rId18"/>
    <p:sldId id="289" r:id="rId19"/>
    <p:sldId id="304" r:id="rId20"/>
    <p:sldId id="301" r:id="rId21"/>
    <p:sldId id="305" r:id="rId22"/>
    <p:sldId id="291" r:id="rId23"/>
    <p:sldId id="290" r:id="rId24"/>
    <p:sldId id="294" r:id="rId25"/>
    <p:sldId id="292" r:id="rId26"/>
    <p:sldId id="293" r:id="rId27"/>
    <p:sldId id="295" r:id="rId28"/>
    <p:sldId id="297" r:id="rId29"/>
    <p:sldId id="296" r:id="rId30"/>
    <p:sldId id="303" r:id="rId31"/>
    <p:sldId id="273" r:id="rId32"/>
  </p:sldIdLst>
  <p:sldSz cx="9144000" cy="5143500" type="screen16x9"/>
  <p:notesSz cx="6858000" cy="9144000"/>
  <p:defaultTextStyle>
    <a:defPPr>
      <a:defRPr lang="es-CO"/>
    </a:defPPr>
    <a:lvl1pPr marL="0" algn="l" defTabSz="9142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7" algn="l" defTabSz="9142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3" algn="l" defTabSz="9142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0" algn="l" defTabSz="9142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6" algn="l" defTabSz="9142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33" algn="l" defTabSz="9142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80" algn="l" defTabSz="9142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6" algn="l" defTabSz="9142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73" algn="l" defTabSz="9142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126" y="1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AB397-435D-4B6D-BF49-1E26AB7835D6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525C7-8D49-4913-99D5-834ACCEC7D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0827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7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3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0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6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33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80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6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73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384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297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897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pPr/>
              <a:t>15/07/2021</a:t>
            </a:fld>
            <a:endParaRPr kumimoji="0" lang="es-E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es-ES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1" y="1352550"/>
            <a:ext cx="8153400" cy="32766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1417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200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5129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476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254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260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504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989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697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977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97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04578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5131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12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1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108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7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80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3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7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80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3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803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6762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925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47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80" indent="0">
              <a:buNone/>
              <a:defRPr sz="900"/>
            </a:lvl7pPr>
            <a:lvl8pPr marL="3200026" indent="0">
              <a:buNone/>
              <a:defRPr sz="900"/>
            </a:lvl8pPr>
            <a:lvl9pPr marL="3657173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870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47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80" indent="0">
              <a:buNone/>
              <a:defRPr sz="2000"/>
            </a:lvl7pPr>
            <a:lvl8pPr marL="3200026" indent="0">
              <a:buNone/>
              <a:defRPr sz="2000"/>
            </a:lvl8pPr>
            <a:lvl9pPr marL="3657173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47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80" indent="0">
              <a:buNone/>
              <a:defRPr sz="900"/>
            </a:lvl7pPr>
            <a:lvl8pPr marL="3200026" indent="0">
              <a:buNone/>
              <a:defRPr sz="900"/>
            </a:lvl8pPr>
            <a:lvl9pPr marL="3657173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739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29" tIns="45715" rIns="91429" bIns="45715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436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29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91429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3" indent="-285717" algn="l" defTabSz="91429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3" indent="-228573" algn="l" defTabSz="91429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9" indent="-228573" algn="l" defTabSz="91429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7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13A2C-156D-44D6-BDA5-8CC4BE1282E3}" type="datetimeFigureOut">
              <a:rPr lang="es-CO" smtClean="0"/>
              <a:t>15/07/2021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7D2DF-0624-4436-8631-295ECC41C4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50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Proyectos y Diseño\Innovación\Presentación Innovación 2020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036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36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319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Proyectos y Diseño\Innovación\Presentación Innovación 2020\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812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royectos y Diseño\Innovación\Presentación Innovación 2020\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0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775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Proyectos y Diseño\Innovación\Presentación Innovación 2020\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122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Proyectos y Diseño\Innovación\Presentación Innovación 2020\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5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920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840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royectos y Diseño\Innovación\Presentación Innovación 2020\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1" y="0"/>
            <a:ext cx="914240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671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royectos y Diseño\Innovación\Presentación Innovación 2020\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500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:\Proyectos y Diseño\Innovación\Presentación Innovación 2020\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0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559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E:\Proyectos y Diseño\Innovación\Presentación Innovación 2020\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41" y="-90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895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Proyectos y Diseño\Innovación\Presentación Innovación 2020\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819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royectos y Diseño\Innovación\Presentación Innovación 2020\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645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Proyectos y Diseño\Innovación\Presentación Innovación 2020\23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64" y="-90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732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06F01B5-ED61-435E-85AC-8C11880A496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0776" y="483518"/>
            <a:ext cx="7902448" cy="395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375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:\Proyectos y Diseño\Innovación\Presentación Innovación 2020\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0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4197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247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royectos y Diseño\Innovación\Presentación Innovación 2020\26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0987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Proyectos y Diseño\Innovación\Presentación Innovación 2020\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219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179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1488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943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Proyectos y Diseño\Innovación\Presentación Innovación 2020\29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9170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E:\Proyectos y Diseño\Innovación\Presentación Innovación 2020\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189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Proyectos y Diseño\Innovación\Presentación Innovación 2020\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8" y="-90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563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Busscar\Proyectos y Diseño\I+D+i\BDI 2019\Propuestas de Optimización\Diapositiva 32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33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Proyectos y Diseño\Innovación\Presentación Innovación 2020\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0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5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90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56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56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90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56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290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64" y="1146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7648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25689</TotalTime>
  <Words>0</Words>
  <Application>Microsoft Office PowerPoint</Application>
  <PresentationFormat>Presentación en pantalla (16:9)</PresentationFormat>
  <Paragraphs>0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30</vt:i4>
      </vt:variant>
    </vt:vector>
  </HeadingPairs>
  <TitlesOfParts>
    <vt:vector size="34" baseType="lpstr">
      <vt:lpstr>Arial</vt:lpstr>
      <vt:lpstr>Calibri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Alejandro Segura</dc:creator>
  <cp:lastModifiedBy>Diego Segura</cp:lastModifiedBy>
  <cp:revision>126</cp:revision>
  <dcterms:created xsi:type="dcterms:W3CDTF">2019-11-25T21:30:31Z</dcterms:created>
  <dcterms:modified xsi:type="dcterms:W3CDTF">2021-07-15T23:01:59Z</dcterms:modified>
</cp:coreProperties>
</file>