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6" r:id="rId6"/>
    <p:sldId id="267" r:id="rId7"/>
    <p:sldId id="287" r:id="rId8"/>
    <p:sldId id="261" r:id="rId9"/>
    <p:sldId id="283" r:id="rId10"/>
    <p:sldId id="285" r:id="rId11"/>
    <p:sldId id="273" r:id="rId12"/>
    <p:sldId id="279" r:id="rId13"/>
    <p:sldId id="259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236"/>
    <a:srgbClr val="F1740C"/>
    <a:srgbClr val="1AA7C8"/>
    <a:srgbClr val="00A096"/>
    <a:srgbClr val="CCFFFF"/>
    <a:srgbClr val="CCECFF"/>
    <a:srgbClr val="4E5968"/>
    <a:srgbClr val="6AC6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lina Hernandez Acevedo" userId="96319389-46f8-42d8-80cb-ed8574f9ad38" providerId="ADAL" clId="{8F2B6486-A9F9-44A6-9B69-4485BE3AA48A}"/>
    <pc:docChg chg="undo custSel addSld delSld modSld">
      <pc:chgData name="Catalina Hernandez Acevedo" userId="96319389-46f8-42d8-80cb-ed8574f9ad38" providerId="ADAL" clId="{8F2B6486-A9F9-44A6-9B69-4485BE3AA48A}" dt="2020-09-19T20:53:52.229" v="2985" actId="20577"/>
      <pc:docMkLst>
        <pc:docMk/>
      </pc:docMkLst>
      <pc:sldChg chg="addSp delSp modSp">
        <pc:chgData name="Catalina Hernandez Acevedo" userId="96319389-46f8-42d8-80cb-ed8574f9ad38" providerId="ADAL" clId="{8F2B6486-A9F9-44A6-9B69-4485BE3AA48A}" dt="2020-09-19T20:27:15.677" v="1132" actId="20577"/>
        <pc:sldMkLst>
          <pc:docMk/>
          <pc:sldMk cId="2172729246" sldId="261"/>
        </pc:sldMkLst>
        <pc:spChg chg="mod">
          <ac:chgData name="Catalina Hernandez Acevedo" userId="96319389-46f8-42d8-80cb-ed8574f9ad38" providerId="ADAL" clId="{8F2B6486-A9F9-44A6-9B69-4485BE3AA48A}" dt="2020-09-19T20:23:01.895" v="863"/>
          <ac:spMkLst>
            <pc:docMk/>
            <pc:sldMk cId="2172729246" sldId="261"/>
            <ac:spMk id="2" creationId="{C75763B6-0A13-41E1-9AC9-A1D6F7404088}"/>
          </ac:spMkLst>
        </pc:spChg>
        <pc:spChg chg="add mod">
          <ac:chgData name="Catalina Hernandez Acevedo" userId="96319389-46f8-42d8-80cb-ed8574f9ad38" providerId="ADAL" clId="{8F2B6486-A9F9-44A6-9B69-4485BE3AA48A}" dt="2020-09-19T20:22:27.064" v="856" actId="1076"/>
          <ac:spMkLst>
            <pc:docMk/>
            <pc:sldMk cId="2172729246" sldId="261"/>
            <ac:spMk id="7" creationId="{AC99ADB2-1C3E-4280-97FC-7464689315F1}"/>
          </ac:spMkLst>
        </pc:spChg>
        <pc:spChg chg="add mod">
          <ac:chgData name="Catalina Hernandez Acevedo" userId="96319389-46f8-42d8-80cb-ed8574f9ad38" providerId="ADAL" clId="{8F2B6486-A9F9-44A6-9B69-4485BE3AA48A}" dt="2020-09-19T20:26:55.664" v="1122" actId="20577"/>
          <ac:spMkLst>
            <pc:docMk/>
            <pc:sldMk cId="2172729246" sldId="261"/>
            <ac:spMk id="9" creationId="{CD51797E-F06A-4B6E-AA5B-3DF88AE7A81A}"/>
          </ac:spMkLst>
        </pc:spChg>
        <pc:spChg chg="add mod">
          <ac:chgData name="Catalina Hernandez Acevedo" userId="96319389-46f8-42d8-80cb-ed8574f9ad38" providerId="ADAL" clId="{8F2B6486-A9F9-44A6-9B69-4485BE3AA48A}" dt="2020-09-19T20:23:53.331" v="945" actId="20577"/>
          <ac:spMkLst>
            <pc:docMk/>
            <pc:sldMk cId="2172729246" sldId="261"/>
            <ac:spMk id="10" creationId="{AC0F348E-4CFE-43AA-ACD8-A4CF7B52A77A}"/>
          </ac:spMkLst>
        </pc:spChg>
        <pc:spChg chg="add mod">
          <ac:chgData name="Catalina Hernandez Acevedo" userId="96319389-46f8-42d8-80cb-ed8574f9ad38" providerId="ADAL" clId="{8F2B6486-A9F9-44A6-9B69-4485BE3AA48A}" dt="2020-09-19T20:24:01.735" v="966" actId="20577"/>
          <ac:spMkLst>
            <pc:docMk/>
            <pc:sldMk cId="2172729246" sldId="261"/>
            <ac:spMk id="12" creationId="{E2368340-AA1D-4D53-83B8-54E4DFC5715F}"/>
          </ac:spMkLst>
        </pc:spChg>
        <pc:spChg chg="del">
          <ac:chgData name="Catalina Hernandez Acevedo" userId="96319389-46f8-42d8-80cb-ed8574f9ad38" providerId="ADAL" clId="{8F2B6486-A9F9-44A6-9B69-4485BE3AA48A}" dt="2020-09-19T20:14:52.830" v="542" actId="478"/>
          <ac:spMkLst>
            <pc:docMk/>
            <pc:sldMk cId="2172729246" sldId="261"/>
            <ac:spMk id="59" creationId="{175E5A05-19CA-40EB-8C71-1905BECD8FFF}"/>
          </ac:spMkLst>
        </pc:spChg>
        <pc:spChg chg="del mod">
          <ac:chgData name="Catalina Hernandez Acevedo" userId="96319389-46f8-42d8-80cb-ed8574f9ad38" providerId="ADAL" clId="{8F2B6486-A9F9-44A6-9B69-4485BE3AA48A}" dt="2020-09-19T20:22:06.119" v="851" actId="478"/>
          <ac:spMkLst>
            <pc:docMk/>
            <pc:sldMk cId="2172729246" sldId="261"/>
            <ac:spMk id="61" creationId="{583B58FA-17D2-47F4-946A-3990F445E915}"/>
          </ac:spMkLst>
        </pc:spChg>
        <pc:spChg chg="del">
          <ac:chgData name="Catalina Hernandez Acevedo" userId="96319389-46f8-42d8-80cb-ed8574f9ad38" providerId="ADAL" clId="{8F2B6486-A9F9-44A6-9B69-4485BE3AA48A}" dt="2020-09-19T20:11:41.790" v="429" actId="478"/>
          <ac:spMkLst>
            <pc:docMk/>
            <pc:sldMk cId="2172729246" sldId="261"/>
            <ac:spMk id="62" creationId="{F8C37EEA-A249-4781-81D2-8E6630668B89}"/>
          </ac:spMkLst>
        </pc:spChg>
        <pc:graphicFrameChg chg="add mod">
          <ac:chgData name="Catalina Hernandez Acevedo" userId="96319389-46f8-42d8-80cb-ed8574f9ad38" providerId="ADAL" clId="{8F2B6486-A9F9-44A6-9B69-4485BE3AA48A}" dt="2020-09-19T20:27:15.677" v="1132" actId="20577"/>
          <ac:graphicFrameMkLst>
            <pc:docMk/>
            <pc:sldMk cId="2172729246" sldId="261"/>
            <ac:graphicFrameMk id="8" creationId="{6C28F4ED-AC30-4401-ABEB-AB35FC6C8575}"/>
          </ac:graphicFrameMkLst>
        </pc:graphicFrameChg>
        <pc:picChg chg="del">
          <ac:chgData name="Catalina Hernandez Acevedo" userId="96319389-46f8-42d8-80cb-ed8574f9ad38" providerId="ADAL" clId="{8F2B6486-A9F9-44A6-9B69-4485BE3AA48A}" dt="2020-09-19T20:11:23.433" v="383" actId="478"/>
          <ac:picMkLst>
            <pc:docMk/>
            <pc:sldMk cId="2172729246" sldId="261"/>
            <ac:picMk id="60" creationId="{7C5F7710-2E6D-4E8B-8E25-8332757D647D}"/>
          </ac:picMkLst>
        </pc:picChg>
        <pc:cxnChg chg="add mod">
          <ac:chgData name="Catalina Hernandez Acevedo" userId="96319389-46f8-42d8-80cb-ed8574f9ad38" providerId="ADAL" clId="{8F2B6486-A9F9-44A6-9B69-4485BE3AA48A}" dt="2020-09-19T20:22:21.177" v="855" actId="14100"/>
          <ac:cxnSpMkLst>
            <pc:docMk/>
            <pc:sldMk cId="2172729246" sldId="261"/>
            <ac:cxnSpMk id="11" creationId="{BF6D3B47-6042-4CD7-B8E9-D82CDDBFA3BE}"/>
          </ac:cxnSpMkLst>
        </pc:cxnChg>
      </pc:sldChg>
      <pc:sldChg chg="delSp modSp">
        <pc:chgData name="Catalina Hernandez Acevedo" userId="96319389-46f8-42d8-80cb-ed8574f9ad38" providerId="ADAL" clId="{8F2B6486-A9F9-44A6-9B69-4485BE3AA48A}" dt="2020-09-19T20:31:56.944" v="1282" actId="478"/>
        <pc:sldMkLst>
          <pc:docMk/>
          <pc:sldMk cId="1548498595" sldId="267"/>
        </pc:sldMkLst>
        <pc:spChg chg="mod">
          <ac:chgData name="Catalina Hernandez Acevedo" userId="96319389-46f8-42d8-80cb-ed8574f9ad38" providerId="ADAL" clId="{8F2B6486-A9F9-44A6-9B69-4485BE3AA48A}" dt="2020-09-19T20:15:12.903" v="592" actId="20577"/>
          <ac:spMkLst>
            <pc:docMk/>
            <pc:sldMk cId="1548498595" sldId="267"/>
            <ac:spMk id="52" creationId="{C129C4F0-DB2A-410A-9EBD-181D3CDF8808}"/>
          </ac:spMkLst>
        </pc:spChg>
        <pc:spChg chg="mod">
          <ac:chgData name="Catalina Hernandez Acevedo" userId="96319389-46f8-42d8-80cb-ed8574f9ad38" providerId="ADAL" clId="{8F2B6486-A9F9-44A6-9B69-4485BE3AA48A}" dt="2020-09-19T20:24:34.528" v="978" actId="20577"/>
          <ac:spMkLst>
            <pc:docMk/>
            <pc:sldMk cId="1548498595" sldId="267"/>
            <ac:spMk id="55" creationId="{2A3D43B3-2842-4977-A9DD-6E8B02DB76CB}"/>
          </ac:spMkLst>
        </pc:spChg>
        <pc:spChg chg="mod">
          <ac:chgData name="Catalina Hernandez Acevedo" userId="96319389-46f8-42d8-80cb-ed8574f9ad38" providerId="ADAL" clId="{8F2B6486-A9F9-44A6-9B69-4485BE3AA48A}" dt="2020-09-19T20:16:42.919" v="671" actId="20577"/>
          <ac:spMkLst>
            <pc:docMk/>
            <pc:sldMk cId="1548498595" sldId="267"/>
            <ac:spMk id="60" creationId="{A8CD1E09-7A88-4CBC-A0C7-40922FA4D304}"/>
          </ac:spMkLst>
        </pc:spChg>
        <pc:spChg chg="mod">
          <ac:chgData name="Catalina Hernandez Acevedo" userId="96319389-46f8-42d8-80cb-ed8574f9ad38" providerId="ADAL" clId="{8F2B6486-A9F9-44A6-9B69-4485BE3AA48A}" dt="2020-09-19T20:10:18.303" v="299" actId="20577"/>
          <ac:spMkLst>
            <pc:docMk/>
            <pc:sldMk cId="1548498595" sldId="267"/>
            <ac:spMk id="64" creationId="{09482C94-1AC5-4F01-BE34-018B6E95E8E3}"/>
          </ac:spMkLst>
        </pc:spChg>
        <pc:spChg chg="mod">
          <ac:chgData name="Catalina Hernandez Acevedo" userId="96319389-46f8-42d8-80cb-ed8574f9ad38" providerId="ADAL" clId="{8F2B6486-A9F9-44A6-9B69-4485BE3AA48A}" dt="2020-09-19T20:10:54.510" v="341" actId="20577"/>
          <ac:spMkLst>
            <pc:docMk/>
            <pc:sldMk cId="1548498595" sldId="267"/>
            <ac:spMk id="85" creationId="{D4F99C24-30EA-4672-9CA5-02EBF133F320}"/>
          </ac:spMkLst>
        </pc:spChg>
        <pc:spChg chg="mod">
          <ac:chgData name="Catalina Hernandez Acevedo" userId="96319389-46f8-42d8-80cb-ed8574f9ad38" providerId="ADAL" clId="{8F2B6486-A9F9-44A6-9B69-4485BE3AA48A}" dt="2020-09-19T20:12:53.366" v="463" actId="20577"/>
          <ac:spMkLst>
            <pc:docMk/>
            <pc:sldMk cId="1548498595" sldId="267"/>
            <ac:spMk id="94" creationId="{928D2AA6-488E-4753-9169-43718E6287F4}"/>
          </ac:spMkLst>
        </pc:spChg>
        <pc:grpChg chg="del">
          <ac:chgData name="Catalina Hernandez Acevedo" userId="96319389-46f8-42d8-80cb-ed8574f9ad38" providerId="ADAL" clId="{8F2B6486-A9F9-44A6-9B69-4485BE3AA48A}" dt="2020-09-19T20:31:56.944" v="1282" actId="478"/>
          <ac:grpSpMkLst>
            <pc:docMk/>
            <pc:sldMk cId="1548498595" sldId="267"/>
            <ac:grpSpMk id="84" creationId="{21B3DE99-7728-4758-9322-B6FE80BB1F19}"/>
          </ac:grpSpMkLst>
        </pc:grpChg>
      </pc:sldChg>
      <pc:sldChg chg="addSp delSp modSp">
        <pc:chgData name="Catalina Hernandez Acevedo" userId="96319389-46f8-42d8-80cb-ed8574f9ad38" providerId="ADAL" clId="{8F2B6486-A9F9-44A6-9B69-4485BE3AA48A}" dt="2020-09-19T20:53:52.229" v="2985" actId="20577"/>
        <pc:sldMkLst>
          <pc:docMk/>
          <pc:sldMk cId="946882868" sldId="273"/>
        </pc:sldMkLst>
        <pc:spChg chg="mod">
          <ac:chgData name="Catalina Hernandez Acevedo" userId="96319389-46f8-42d8-80cb-ed8574f9ad38" providerId="ADAL" clId="{8F2B6486-A9F9-44A6-9B69-4485BE3AA48A}" dt="2020-09-19T20:32:12.889" v="1310" actId="20577"/>
          <ac:spMkLst>
            <pc:docMk/>
            <pc:sldMk cId="946882868" sldId="273"/>
            <ac:spMk id="2" creationId="{C75763B6-0A13-41E1-9AC9-A1D6F7404088}"/>
          </ac:spMkLst>
        </pc:spChg>
        <pc:spChg chg="add mod">
          <ac:chgData name="Catalina Hernandez Acevedo" userId="96319389-46f8-42d8-80cb-ed8574f9ad38" providerId="ADAL" clId="{8F2B6486-A9F9-44A6-9B69-4485BE3AA48A}" dt="2020-09-19T20:51:20.941" v="2727" actId="14100"/>
          <ac:spMkLst>
            <pc:docMk/>
            <pc:sldMk cId="946882868" sldId="273"/>
            <ac:spMk id="4" creationId="{6A7134C8-03AF-4F21-9535-AC6AC6CB4DE9}"/>
          </ac:spMkLst>
        </pc:spChg>
        <pc:spChg chg="del">
          <ac:chgData name="Catalina Hernandez Acevedo" userId="96319389-46f8-42d8-80cb-ed8574f9ad38" providerId="ADAL" clId="{8F2B6486-A9F9-44A6-9B69-4485BE3AA48A}" dt="2020-09-19T20:32:16.538" v="1311" actId="478"/>
          <ac:spMkLst>
            <pc:docMk/>
            <pc:sldMk cId="946882868" sldId="273"/>
            <ac:spMk id="5" creationId="{6ABA1DF9-65E7-44A7-9402-0C069535C593}"/>
          </ac:spMkLst>
        </pc:spChg>
        <pc:spChg chg="del">
          <ac:chgData name="Catalina Hernandez Acevedo" userId="96319389-46f8-42d8-80cb-ed8574f9ad38" providerId="ADAL" clId="{8F2B6486-A9F9-44A6-9B69-4485BE3AA48A}" dt="2020-09-19T20:32:16.538" v="1311" actId="478"/>
          <ac:spMkLst>
            <pc:docMk/>
            <pc:sldMk cId="946882868" sldId="273"/>
            <ac:spMk id="6" creationId="{B12C4F29-D077-40B0-90B4-5B043FD96AC7}"/>
          </ac:spMkLst>
        </pc:spChg>
        <pc:spChg chg="del">
          <ac:chgData name="Catalina Hernandez Acevedo" userId="96319389-46f8-42d8-80cb-ed8574f9ad38" providerId="ADAL" clId="{8F2B6486-A9F9-44A6-9B69-4485BE3AA48A}" dt="2020-09-19T20:32:16.538" v="1311" actId="478"/>
          <ac:spMkLst>
            <pc:docMk/>
            <pc:sldMk cId="946882868" sldId="273"/>
            <ac:spMk id="7" creationId="{126FB9EE-9C4B-45EE-AA86-8B1E054B285C}"/>
          </ac:spMkLst>
        </pc:spChg>
        <pc:spChg chg="del">
          <ac:chgData name="Catalina Hernandez Acevedo" userId="96319389-46f8-42d8-80cb-ed8574f9ad38" providerId="ADAL" clId="{8F2B6486-A9F9-44A6-9B69-4485BE3AA48A}" dt="2020-09-19T20:32:16.538" v="1311" actId="478"/>
          <ac:spMkLst>
            <pc:docMk/>
            <pc:sldMk cId="946882868" sldId="273"/>
            <ac:spMk id="8" creationId="{8ADA63C8-DF70-4510-8BDD-3A99B4210655}"/>
          </ac:spMkLst>
        </pc:spChg>
        <pc:spChg chg="del">
          <ac:chgData name="Catalina Hernandez Acevedo" userId="96319389-46f8-42d8-80cb-ed8574f9ad38" providerId="ADAL" clId="{8F2B6486-A9F9-44A6-9B69-4485BE3AA48A}" dt="2020-09-19T20:32:16.538" v="1311" actId="478"/>
          <ac:spMkLst>
            <pc:docMk/>
            <pc:sldMk cId="946882868" sldId="273"/>
            <ac:spMk id="9" creationId="{179D7CC1-5DFC-4C2C-8AA1-36BA2FD1D51C}"/>
          </ac:spMkLst>
        </pc:spChg>
        <pc:spChg chg="del">
          <ac:chgData name="Catalina Hernandez Acevedo" userId="96319389-46f8-42d8-80cb-ed8574f9ad38" providerId="ADAL" clId="{8F2B6486-A9F9-44A6-9B69-4485BE3AA48A}" dt="2020-09-19T20:32:16.538" v="1311" actId="478"/>
          <ac:spMkLst>
            <pc:docMk/>
            <pc:sldMk cId="946882868" sldId="273"/>
            <ac:spMk id="10" creationId="{152BD347-5C9F-4411-A6D6-9678AC60248B}"/>
          </ac:spMkLst>
        </pc:spChg>
        <pc:spChg chg="add mod">
          <ac:chgData name="Catalina Hernandez Acevedo" userId="96319389-46f8-42d8-80cb-ed8574f9ad38" providerId="ADAL" clId="{8F2B6486-A9F9-44A6-9B69-4485BE3AA48A}" dt="2020-09-19T20:51:24.426" v="2728" actId="1076"/>
          <ac:spMkLst>
            <pc:docMk/>
            <pc:sldMk cId="946882868" sldId="273"/>
            <ac:spMk id="11" creationId="{C83C0BCD-654B-4FB7-B3DF-5CC60A86B10D}"/>
          </ac:spMkLst>
        </pc:spChg>
        <pc:spChg chg="add mod">
          <ac:chgData name="Catalina Hernandez Acevedo" userId="96319389-46f8-42d8-80cb-ed8574f9ad38" providerId="ADAL" clId="{8F2B6486-A9F9-44A6-9B69-4485BE3AA48A}" dt="2020-09-19T20:53:52.229" v="2985" actId="20577"/>
          <ac:spMkLst>
            <pc:docMk/>
            <pc:sldMk cId="946882868" sldId="273"/>
            <ac:spMk id="12" creationId="{163FBE33-E613-4E2B-9CEC-9242DC1F51BB}"/>
          </ac:spMkLst>
        </pc:spChg>
        <pc:spChg chg="add mod">
          <ac:chgData name="Catalina Hernandez Acevedo" userId="96319389-46f8-42d8-80cb-ed8574f9ad38" providerId="ADAL" clId="{8F2B6486-A9F9-44A6-9B69-4485BE3AA48A}" dt="2020-09-19T20:49:32.865" v="2445" actId="1076"/>
          <ac:spMkLst>
            <pc:docMk/>
            <pc:sldMk cId="946882868" sldId="273"/>
            <ac:spMk id="13" creationId="{B93F2C40-B970-4231-A3FE-839F3143C0BC}"/>
          </ac:spMkLst>
        </pc:spChg>
        <pc:graphicFrameChg chg="add mod">
          <ac:chgData name="Catalina Hernandez Acevedo" userId="96319389-46f8-42d8-80cb-ed8574f9ad38" providerId="ADAL" clId="{8F2B6486-A9F9-44A6-9B69-4485BE3AA48A}" dt="2020-09-19T20:47:35.008" v="2210" actId="1076"/>
          <ac:graphicFrameMkLst>
            <pc:docMk/>
            <pc:sldMk cId="946882868" sldId="273"/>
            <ac:graphicFrameMk id="3" creationId="{F7C5EBC9-B10D-4B0E-B8AA-89B49ECD7B0E}"/>
          </ac:graphicFrameMkLst>
        </pc:graphicFrameChg>
      </pc:sldChg>
      <pc:sldChg chg="modSp">
        <pc:chgData name="Catalina Hernandez Acevedo" userId="96319389-46f8-42d8-80cb-ed8574f9ad38" providerId="ADAL" clId="{8F2B6486-A9F9-44A6-9B69-4485BE3AA48A}" dt="2020-09-19T20:08:32.310" v="34" actId="20577"/>
        <pc:sldMkLst>
          <pc:docMk/>
          <pc:sldMk cId="3610442696" sldId="276"/>
        </pc:sldMkLst>
        <pc:spChg chg="mod">
          <ac:chgData name="Catalina Hernandez Acevedo" userId="96319389-46f8-42d8-80cb-ed8574f9ad38" providerId="ADAL" clId="{8F2B6486-A9F9-44A6-9B69-4485BE3AA48A}" dt="2020-09-19T20:08:32.310" v="34" actId="20577"/>
          <ac:spMkLst>
            <pc:docMk/>
            <pc:sldMk cId="3610442696" sldId="276"/>
            <ac:spMk id="3" creationId="{1B81D107-027B-43FA-B595-62EAD23ACFC1}"/>
          </ac:spMkLst>
        </pc:spChg>
      </pc:sldChg>
      <pc:sldChg chg="addSp delSp modSp">
        <pc:chgData name="Catalina Hernandez Acevedo" userId="96319389-46f8-42d8-80cb-ed8574f9ad38" providerId="ADAL" clId="{8F2B6486-A9F9-44A6-9B69-4485BE3AA48A}" dt="2020-09-19T20:31:35.666" v="1279" actId="14100"/>
        <pc:sldMkLst>
          <pc:docMk/>
          <pc:sldMk cId="3840867187" sldId="279"/>
        </pc:sldMkLst>
        <pc:spChg chg="mod">
          <ac:chgData name="Catalina Hernandez Acevedo" userId="96319389-46f8-42d8-80cb-ed8574f9ad38" providerId="ADAL" clId="{8F2B6486-A9F9-44A6-9B69-4485BE3AA48A}" dt="2020-09-19T20:14:10.256" v="537" actId="20577"/>
          <ac:spMkLst>
            <pc:docMk/>
            <pc:sldMk cId="3840867187" sldId="279"/>
            <ac:spMk id="2" creationId="{3789F694-C14D-449E-AED1-4DAB54CB5862}"/>
          </ac:spMkLst>
        </pc:spChg>
        <pc:spChg chg="add mod">
          <ac:chgData name="Catalina Hernandez Acevedo" userId="96319389-46f8-42d8-80cb-ed8574f9ad38" providerId="ADAL" clId="{8F2B6486-A9F9-44A6-9B69-4485BE3AA48A}" dt="2020-09-19T20:30:37.432" v="1255" actId="14100"/>
          <ac:spMkLst>
            <pc:docMk/>
            <pc:sldMk cId="3840867187" sldId="279"/>
            <ac:spMk id="5" creationId="{C8206F30-CF2D-45D4-B5CA-AEFBDF102A45}"/>
          </ac:spMkLst>
        </pc:spChg>
        <pc:graphicFrameChg chg="add mod modGraphic">
          <ac:chgData name="Catalina Hernandez Acevedo" userId="96319389-46f8-42d8-80cb-ed8574f9ad38" providerId="ADAL" clId="{8F2B6486-A9F9-44A6-9B69-4485BE3AA48A}" dt="2020-09-19T20:30:39.808" v="1256" actId="1076"/>
          <ac:graphicFrameMkLst>
            <pc:docMk/>
            <pc:sldMk cId="3840867187" sldId="279"/>
            <ac:graphicFrameMk id="6" creationId="{87DD819A-C683-4DF5-BA22-AEFA96859E36}"/>
          </ac:graphicFrameMkLst>
        </pc:graphicFrameChg>
        <pc:graphicFrameChg chg="add mod">
          <ac:chgData name="Catalina Hernandez Acevedo" userId="96319389-46f8-42d8-80cb-ed8574f9ad38" providerId="ADAL" clId="{8F2B6486-A9F9-44A6-9B69-4485BE3AA48A}" dt="2020-09-19T20:31:35.666" v="1279" actId="14100"/>
          <ac:graphicFrameMkLst>
            <pc:docMk/>
            <pc:sldMk cId="3840867187" sldId="279"/>
            <ac:graphicFrameMk id="7" creationId="{50C0ED60-90CC-40F8-B8FB-B8A312A49B3B}"/>
          </ac:graphicFrameMkLst>
        </pc:graphicFrameChg>
        <pc:graphicFrameChg chg="del">
          <ac:chgData name="Catalina Hernandez Acevedo" userId="96319389-46f8-42d8-80cb-ed8574f9ad38" providerId="ADAL" clId="{8F2B6486-A9F9-44A6-9B69-4485BE3AA48A}" dt="2020-09-19T20:13:26.898" v="505" actId="478"/>
          <ac:graphicFrameMkLst>
            <pc:docMk/>
            <pc:sldMk cId="3840867187" sldId="279"/>
            <ac:graphicFrameMk id="9" creationId="{DFFD0603-B2DA-4683-9DAD-7D2B6A9A59DA}"/>
          </ac:graphicFrameMkLst>
        </pc:graphicFrameChg>
      </pc:sldChg>
      <pc:sldChg chg="del">
        <pc:chgData name="Catalina Hernandez Acevedo" userId="96319389-46f8-42d8-80cb-ed8574f9ad38" providerId="ADAL" clId="{8F2B6486-A9F9-44A6-9B69-4485BE3AA48A}" dt="2020-09-19T20:11:09.473" v="342" actId="2696"/>
        <pc:sldMkLst>
          <pc:docMk/>
          <pc:sldMk cId="3175039780" sldId="282"/>
        </pc:sldMkLst>
      </pc:sldChg>
      <pc:sldChg chg="modSp">
        <pc:chgData name="Catalina Hernandez Acevedo" userId="96319389-46f8-42d8-80cb-ed8574f9ad38" providerId="ADAL" clId="{8F2B6486-A9F9-44A6-9B69-4485BE3AA48A}" dt="2020-09-19T20:26:12.947" v="1089" actId="20577"/>
        <pc:sldMkLst>
          <pc:docMk/>
          <pc:sldMk cId="709391871" sldId="283"/>
        </pc:sldMkLst>
        <pc:spChg chg="mod">
          <ac:chgData name="Catalina Hernandez Acevedo" userId="96319389-46f8-42d8-80cb-ed8574f9ad38" providerId="ADAL" clId="{8F2B6486-A9F9-44A6-9B69-4485BE3AA48A}" dt="2020-09-19T20:26:12.947" v="1089" actId="20577"/>
          <ac:spMkLst>
            <pc:docMk/>
            <pc:sldMk cId="709391871" sldId="283"/>
            <ac:spMk id="2" creationId="{C75763B6-0A13-41E1-9AC9-A1D6F7404088}"/>
          </ac:spMkLst>
        </pc:spChg>
      </pc:sldChg>
      <pc:sldChg chg="addSp delSp modSp del">
        <pc:chgData name="Catalina Hernandez Acevedo" userId="96319389-46f8-42d8-80cb-ed8574f9ad38" providerId="ADAL" clId="{8F2B6486-A9F9-44A6-9B69-4485BE3AA48A}" dt="2020-09-19T20:31:50.165" v="1281" actId="2696"/>
        <pc:sldMkLst>
          <pc:docMk/>
          <pc:sldMk cId="2669661228" sldId="284"/>
        </pc:sldMkLst>
        <pc:spChg chg="mod">
          <ac:chgData name="Catalina Hernandez Acevedo" userId="96319389-46f8-42d8-80cb-ed8574f9ad38" providerId="ADAL" clId="{8F2B6486-A9F9-44A6-9B69-4485BE3AA48A}" dt="2020-09-19T20:12:31.392" v="452" actId="20577"/>
          <ac:spMkLst>
            <pc:docMk/>
            <pc:sldMk cId="2669661228" sldId="284"/>
            <ac:spMk id="2" creationId="{3789F694-C14D-449E-AED1-4DAB54CB5862}"/>
          </ac:spMkLst>
        </pc:spChg>
        <pc:spChg chg="add del mod">
          <ac:chgData name="Catalina Hernandez Acevedo" userId="96319389-46f8-42d8-80cb-ed8574f9ad38" providerId="ADAL" clId="{8F2B6486-A9F9-44A6-9B69-4485BE3AA48A}" dt="2020-09-19T20:31:44.561" v="1280" actId="478"/>
          <ac:spMkLst>
            <pc:docMk/>
            <pc:sldMk cId="2669661228" sldId="284"/>
            <ac:spMk id="6" creationId="{DB9DE668-FAA0-47B9-B58E-467427D3D68C}"/>
          </ac:spMkLst>
        </pc:spChg>
        <pc:spChg chg="add del mod">
          <ac:chgData name="Catalina Hernandez Acevedo" userId="96319389-46f8-42d8-80cb-ed8574f9ad38" providerId="ADAL" clId="{8F2B6486-A9F9-44A6-9B69-4485BE3AA48A}" dt="2020-09-19T20:31:44.561" v="1280" actId="478"/>
          <ac:spMkLst>
            <pc:docMk/>
            <pc:sldMk cId="2669661228" sldId="284"/>
            <ac:spMk id="7" creationId="{680231D1-EE1D-41E5-8447-C88D96AA5ABD}"/>
          </ac:spMkLst>
        </pc:spChg>
        <pc:spChg chg="add mod">
          <ac:chgData name="Catalina Hernandez Acevedo" userId="96319389-46f8-42d8-80cb-ed8574f9ad38" providerId="ADAL" clId="{8F2B6486-A9F9-44A6-9B69-4485BE3AA48A}" dt="2020-09-19T20:13:49.798" v="532" actId="1076"/>
          <ac:spMkLst>
            <pc:docMk/>
            <pc:sldMk cId="2669661228" sldId="284"/>
            <ac:spMk id="12" creationId="{2B3FCB30-6302-4885-A43E-3088DE1DFA91}"/>
          </ac:spMkLst>
        </pc:spChg>
        <pc:graphicFrameChg chg="del">
          <ac:chgData name="Catalina Hernandez Acevedo" userId="96319389-46f8-42d8-80cb-ed8574f9ad38" providerId="ADAL" clId="{8F2B6486-A9F9-44A6-9B69-4485BE3AA48A}" dt="2020-09-19T20:12:09.168" v="431" actId="478"/>
          <ac:graphicFrameMkLst>
            <pc:docMk/>
            <pc:sldMk cId="2669661228" sldId="284"/>
            <ac:graphicFrameMk id="5" creationId="{ECC3590E-2B4E-484B-96D3-917BBF61B918}"/>
          </ac:graphicFrameMkLst>
        </pc:graphicFrameChg>
        <pc:graphicFrameChg chg="add">
          <ac:chgData name="Catalina Hernandez Acevedo" userId="96319389-46f8-42d8-80cb-ed8574f9ad38" providerId="ADAL" clId="{8F2B6486-A9F9-44A6-9B69-4485BE3AA48A}" dt="2020-09-19T20:12:18.712" v="432"/>
          <ac:graphicFrameMkLst>
            <pc:docMk/>
            <pc:sldMk cId="2669661228" sldId="284"/>
            <ac:graphicFrameMk id="10" creationId="{0FFD252D-B699-4F2F-982A-9D3C93E0880C}"/>
          </ac:graphicFrameMkLst>
        </pc:graphicFrameChg>
        <pc:graphicFrameChg chg="add del">
          <ac:chgData name="Catalina Hernandez Acevedo" userId="96319389-46f8-42d8-80cb-ed8574f9ad38" providerId="ADAL" clId="{8F2B6486-A9F9-44A6-9B69-4485BE3AA48A}" dt="2020-09-19T20:31:44.561" v="1280" actId="478"/>
          <ac:graphicFrameMkLst>
            <pc:docMk/>
            <pc:sldMk cId="2669661228" sldId="284"/>
            <ac:graphicFrameMk id="11" creationId="{F1D2EFBF-BD67-4702-9B74-42EA1C18131A}"/>
          </ac:graphicFrameMkLst>
        </pc:graphicFrameChg>
        <pc:cxnChg chg="add del mod">
          <ac:chgData name="Catalina Hernandez Acevedo" userId="96319389-46f8-42d8-80cb-ed8574f9ad38" providerId="ADAL" clId="{8F2B6486-A9F9-44A6-9B69-4485BE3AA48A}" dt="2020-09-19T20:12:21.066" v="433" actId="478"/>
          <ac:cxnSpMkLst>
            <pc:docMk/>
            <pc:sldMk cId="2669661228" sldId="284"/>
            <ac:cxnSpMk id="9" creationId="{53ADA453-1E97-4A7F-A857-AA316794FFCD}"/>
          </ac:cxnSpMkLst>
        </pc:cxnChg>
      </pc:sldChg>
      <pc:sldChg chg="addSp delSp modSp add">
        <pc:chgData name="Catalina Hernandez Acevedo" userId="96319389-46f8-42d8-80cb-ed8574f9ad38" providerId="ADAL" clId="{8F2B6486-A9F9-44A6-9B69-4485BE3AA48A}" dt="2020-09-19T20:28:52.905" v="1189" actId="20577"/>
        <pc:sldMkLst>
          <pc:docMk/>
          <pc:sldMk cId="3238899049" sldId="285"/>
        </pc:sldMkLst>
        <pc:spChg chg="mod">
          <ac:chgData name="Catalina Hernandez Acevedo" userId="96319389-46f8-42d8-80cb-ed8574f9ad38" providerId="ADAL" clId="{8F2B6486-A9F9-44A6-9B69-4485BE3AA48A}" dt="2020-09-19T20:15:59.495" v="606" actId="20577"/>
          <ac:spMkLst>
            <pc:docMk/>
            <pc:sldMk cId="3238899049" sldId="285"/>
            <ac:spMk id="2" creationId="{C75763B6-0A13-41E1-9AC9-A1D6F7404088}"/>
          </ac:spMkLst>
        </pc:spChg>
        <pc:spChg chg="add del mod">
          <ac:chgData name="Catalina Hernandez Acevedo" userId="96319389-46f8-42d8-80cb-ed8574f9ad38" providerId="ADAL" clId="{8F2B6486-A9F9-44A6-9B69-4485BE3AA48A}" dt="2020-09-19T20:18:32.896" v="691"/>
          <ac:spMkLst>
            <pc:docMk/>
            <pc:sldMk cId="3238899049" sldId="285"/>
            <ac:spMk id="3" creationId="{037C0638-07D5-4009-9664-84C405C0EF04}"/>
          </ac:spMkLst>
        </pc:spChg>
        <pc:spChg chg="add mod">
          <ac:chgData name="Catalina Hernandez Acevedo" userId="96319389-46f8-42d8-80cb-ed8574f9ad38" providerId="ADAL" clId="{8F2B6486-A9F9-44A6-9B69-4485BE3AA48A}" dt="2020-09-19T20:21:32.768" v="847" actId="1038"/>
          <ac:spMkLst>
            <pc:docMk/>
            <pc:sldMk cId="3238899049" sldId="285"/>
            <ac:spMk id="4" creationId="{1676357A-4F50-4232-B7AB-C6E7F4ADF367}"/>
          </ac:spMkLst>
        </pc:spChg>
        <pc:spChg chg="add mod">
          <ac:chgData name="Catalina Hernandez Acevedo" userId="96319389-46f8-42d8-80cb-ed8574f9ad38" providerId="ADAL" clId="{8F2B6486-A9F9-44A6-9B69-4485BE3AA48A}" dt="2020-09-19T20:21:32.768" v="847" actId="1038"/>
          <ac:spMkLst>
            <pc:docMk/>
            <pc:sldMk cId="3238899049" sldId="285"/>
            <ac:spMk id="5" creationId="{1EB5DC32-C276-4BD6-A18E-C3B70CE09237}"/>
          </ac:spMkLst>
        </pc:spChg>
        <pc:spChg chg="add mod">
          <ac:chgData name="Catalina Hernandez Acevedo" userId="96319389-46f8-42d8-80cb-ed8574f9ad38" providerId="ADAL" clId="{8F2B6486-A9F9-44A6-9B69-4485BE3AA48A}" dt="2020-09-19T20:28:40.751" v="1167" actId="20577"/>
          <ac:spMkLst>
            <pc:docMk/>
            <pc:sldMk cId="3238899049" sldId="285"/>
            <ac:spMk id="6" creationId="{6579AA6D-C849-4964-BB4C-6E73D27E0B67}"/>
          </ac:spMkLst>
        </pc:spChg>
        <pc:spChg chg="mod">
          <ac:chgData name="Catalina Hernandez Acevedo" userId="96319389-46f8-42d8-80cb-ed8574f9ad38" providerId="ADAL" clId="{8F2B6486-A9F9-44A6-9B69-4485BE3AA48A}" dt="2020-09-19T20:21:32.768" v="847" actId="1038"/>
          <ac:spMkLst>
            <pc:docMk/>
            <pc:sldMk cId="3238899049" sldId="285"/>
            <ac:spMk id="7" creationId="{AC99ADB2-1C3E-4280-97FC-7464689315F1}"/>
          </ac:spMkLst>
        </pc:spChg>
        <pc:spChg chg="add mod">
          <ac:chgData name="Catalina Hernandez Acevedo" userId="96319389-46f8-42d8-80cb-ed8574f9ad38" providerId="ADAL" clId="{8F2B6486-A9F9-44A6-9B69-4485BE3AA48A}" dt="2020-09-19T20:21:32.768" v="847" actId="1038"/>
          <ac:spMkLst>
            <pc:docMk/>
            <pc:sldMk cId="3238899049" sldId="285"/>
            <ac:spMk id="8" creationId="{642A3963-71B0-44BF-8126-CF7AEDA1DDC6}"/>
          </ac:spMkLst>
        </pc:spChg>
        <pc:spChg chg="add mod">
          <ac:chgData name="Catalina Hernandez Acevedo" userId="96319389-46f8-42d8-80cb-ed8574f9ad38" providerId="ADAL" clId="{8F2B6486-A9F9-44A6-9B69-4485BE3AA48A}" dt="2020-09-19T20:21:32.768" v="847" actId="1038"/>
          <ac:spMkLst>
            <pc:docMk/>
            <pc:sldMk cId="3238899049" sldId="285"/>
            <ac:spMk id="9" creationId="{A6039F01-AFB9-4336-AD2F-248D23CD33A7}"/>
          </ac:spMkLst>
        </pc:spChg>
        <pc:spChg chg="add mod">
          <ac:chgData name="Catalina Hernandez Acevedo" userId="96319389-46f8-42d8-80cb-ed8574f9ad38" providerId="ADAL" clId="{8F2B6486-A9F9-44A6-9B69-4485BE3AA48A}" dt="2020-09-19T20:28:52.905" v="1189" actId="20577"/>
          <ac:spMkLst>
            <pc:docMk/>
            <pc:sldMk cId="3238899049" sldId="285"/>
            <ac:spMk id="10" creationId="{8A8049F4-9D2D-47A8-8A66-364101FC28D3}"/>
          </ac:spMkLst>
        </pc:spChg>
        <pc:spChg chg="add mod">
          <ac:chgData name="Catalina Hernandez Acevedo" userId="96319389-46f8-42d8-80cb-ed8574f9ad38" providerId="ADAL" clId="{8F2B6486-A9F9-44A6-9B69-4485BE3AA48A}" dt="2020-09-19T20:21:32.768" v="847" actId="1038"/>
          <ac:spMkLst>
            <pc:docMk/>
            <pc:sldMk cId="3238899049" sldId="285"/>
            <ac:spMk id="12" creationId="{FF771B50-66DE-4D07-9040-587CD6023C64}"/>
          </ac:spMkLst>
        </pc:spChg>
      </pc:sldChg>
      <pc:sldChg chg="modSp add del">
        <pc:chgData name="Catalina Hernandez Acevedo" userId="96319389-46f8-42d8-80cb-ed8574f9ad38" providerId="ADAL" clId="{8F2B6486-A9F9-44A6-9B69-4485BE3AA48A}" dt="2020-09-19T20:23:03.880" v="864" actId="2696"/>
        <pc:sldMkLst>
          <pc:docMk/>
          <pc:sldMk cId="75502807" sldId="286"/>
        </pc:sldMkLst>
        <pc:spChg chg="mod">
          <ac:chgData name="Catalina Hernandez Acevedo" userId="96319389-46f8-42d8-80cb-ed8574f9ad38" providerId="ADAL" clId="{8F2B6486-A9F9-44A6-9B69-4485BE3AA48A}" dt="2020-09-19T20:19:45.588" v="801" actId="20577"/>
          <ac:spMkLst>
            <pc:docMk/>
            <pc:sldMk cId="75502807" sldId="286"/>
            <ac:spMk id="2" creationId="{C75763B6-0A13-41E1-9AC9-A1D6F7404088}"/>
          </ac:spMkLst>
        </pc:spChg>
      </pc:sldChg>
      <pc:sldChg chg="addSp delSp modSp add">
        <pc:chgData name="Catalina Hernandez Acevedo" userId="96319389-46f8-42d8-80cb-ed8574f9ad38" providerId="ADAL" clId="{8F2B6486-A9F9-44A6-9B69-4485BE3AA48A}" dt="2020-09-19T20:25:43.616" v="1058" actId="14100"/>
        <pc:sldMkLst>
          <pc:docMk/>
          <pc:sldMk cId="3393752532" sldId="287"/>
        </pc:sldMkLst>
        <pc:spChg chg="add mod">
          <ac:chgData name="Catalina Hernandez Acevedo" userId="96319389-46f8-42d8-80cb-ed8574f9ad38" providerId="ADAL" clId="{8F2B6486-A9F9-44A6-9B69-4485BE3AA48A}" dt="2020-09-19T20:25:39.377" v="1057" actId="20577"/>
          <ac:spMkLst>
            <pc:docMk/>
            <pc:sldMk cId="3393752532" sldId="287"/>
            <ac:spMk id="3" creationId="{B8BDEFD3-E4ED-46C9-920F-00FE8590E7C2}"/>
          </ac:spMkLst>
        </pc:spChg>
        <pc:spChg chg="mod">
          <ac:chgData name="Catalina Hernandez Acevedo" userId="96319389-46f8-42d8-80cb-ed8574f9ad38" providerId="ADAL" clId="{8F2B6486-A9F9-44A6-9B69-4485BE3AA48A}" dt="2020-09-19T20:22:51.831" v="862" actId="14100"/>
          <ac:spMkLst>
            <pc:docMk/>
            <pc:sldMk cId="3393752532" sldId="287"/>
            <ac:spMk id="7" creationId="{AC99ADB2-1C3E-4280-97FC-7464689315F1}"/>
          </ac:spMkLst>
        </pc:spChg>
        <pc:spChg chg="del">
          <ac:chgData name="Catalina Hernandez Acevedo" userId="96319389-46f8-42d8-80cb-ed8574f9ad38" providerId="ADAL" clId="{8F2B6486-A9F9-44A6-9B69-4485BE3AA48A}" dt="2020-09-19T20:22:40.634" v="858" actId="478"/>
          <ac:spMkLst>
            <pc:docMk/>
            <pc:sldMk cId="3393752532" sldId="287"/>
            <ac:spMk id="9" creationId="{CD51797E-F06A-4B6E-AA5B-3DF88AE7A81A}"/>
          </ac:spMkLst>
        </pc:spChg>
        <pc:spChg chg="del">
          <ac:chgData name="Catalina Hernandez Acevedo" userId="96319389-46f8-42d8-80cb-ed8574f9ad38" providerId="ADAL" clId="{8F2B6486-A9F9-44A6-9B69-4485BE3AA48A}" dt="2020-09-19T20:22:44.432" v="859" actId="478"/>
          <ac:spMkLst>
            <pc:docMk/>
            <pc:sldMk cId="3393752532" sldId="287"/>
            <ac:spMk id="10" creationId="{AC0F348E-4CFE-43AA-ACD8-A4CF7B52A77A}"/>
          </ac:spMkLst>
        </pc:spChg>
        <pc:spChg chg="del">
          <ac:chgData name="Catalina Hernandez Acevedo" userId="96319389-46f8-42d8-80cb-ed8574f9ad38" providerId="ADAL" clId="{8F2B6486-A9F9-44A6-9B69-4485BE3AA48A}" dt="2020-09-19T20:22:44.432" v="859" actId="478"/>
          <ac:spMkLst>
            <pc:docMk/>
            <pc:sldMk cId="3393752532" sldId="287"/>
            <ac:spMk id="12" creationId="{E2368340-AA1D-4D53-83B8-54E4DFC5715F}"/>
          </ac:spMkLst>
        </pc:spChg>
        <pc:spChg chg="add mod">
          <ac:chgData name="Catalina Hernandez Acevedo" userId="96319389-46f8-42d8-80cb-ed8574f9ad38" providerId="ADAL" clId="{8F2B6486-A9F9-44A6-9B69-4485BE3AA48A}" dt="2020-09-19T20:25:43.616" v="1058" actId="14100"/>
          <ac:spMkLst>
            <pc:docMk/>
            <pc:sldMk cId="3393752532" sldId="287"/>
            <ac:spMk id="13" creationId="{29315424-4119-4DCF-A373-38E465530A84}"/>
          </ac:spMkLst>
        </pc:spChg>
        <pc:graphicFrameChg chg="del">
          <ac:chgData name="Catalina Hernandez Acevedo" userId="96319389-46f8-42d8-80cb-ed8574f9ad38" providerId="ADAL" clId="{8F2B6486-A9F9-44A6-9B69-4485BE3AA48A}" dt="2020-09-19T20:22:44.432" v="859" actId="478"/>
          <ac:graphicFrameMkLst>
            <pc:docMk/>
            <pc:sldMk cId="3393752532" sldId="287"/>
            <ac:graphicFrameMk id="8" creationId="{6C28F4ED-AC30-4401-ABEB-AB35FC6C8575}"/>
          </ac:graphicFrameMkLst>
        </pc:graphicFrameChg>
        <pc:cxnChg chg="del">
          <ac:chgData name="Catalina Hernandez Acevedo" userId="96319389-46f8-42d8-80cb-ed8574f9ad38" providerId="ADAL" clId="{8F2B6486-A9F9-44A6-9B69-4485BE3AA48A}" dt="2020-09-19T20:22:44.432" v="859" actId="478"/>
          <ac:cxnSpMkLst>
            <pc:docMk/>
            <pc:sldMk cId="3393752532" sldId="287"/>
            <ac:cxnSpMk id="11" creationId="{BF6D3B47-6042-4CD7-B8E9-D82CDDBFA3BE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E71F52-CD25-4695-9D2F-3E65A6601716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F47645B6-6319-4C2C-9653-236679C60C3F}">
      <dgm:prSet phldrT="[Texto]" custT="1"/>
      <dgm:spPr/>
      <dgm:t>
        <a:bodyPr/>
        <a:lstStyle/>
        <a:p>
          <a:r>
            <a:rPr lang="es-CO" sz="2000" b="1" i="0" u="none" dirty="0"/>
            <a:t>1 [MACRO ENTREGABLE]</a:t>
          </a:r>
          <a:endParaRPr lang="es-ES" sz="2000" dirty="0"/>
        </a:p>
      </dgm:t>
    </dgm:pt>
    <dgm:pt modelId="{248215D6-C49E-47BC-A493-0F4848F749BF}" type="parTrans" cxnId="{C22BC8E7-A8F9-4B45-AE27-EA190E64EEBD}">
      <dgm:prSet/>
      <dgm:spPr/>
      <dgm:t>
        <a:bodyPr/>
        <a:lstStyle/>
        <a:p>
          <a:endParaRPr lang="es-ES" sz="1800"/>
        </a:p>
      </dgm:t>
    </dgm:pt>
    <dgm:pt modelId="{144657B7-ED52-47C9-B29A-A63D39917A99}" type="sibTrans" cxnId="{C22BC8E7-A8F9-4B45-AE27-EA190E64EEBD}">
      <dgm:prSet/>
      <dgm:spPr/>
      <dgm:t>
        <a:bodyPr/>
        <a:lstStyle/>
        <a:p>
          <a:endParaRPr lang="es-ES" sz="1800"/>
        </a:p>
      </dgm:t>
    </dgm:pt>
    <dgm:pt modelId="{0C84CDF0-9EF4-4C32-8494-166224ED3489}">
      <dgm:prSet custT="1"/>
      <dgm:spPr/>
      <dgm:t>
        <a:bodyPr/>
        <a:lstStyle/>
        <a:p>
          <a:r>
            <a:rPr lang="es-CO" sz="2000" b="1" i="0" u="none" dirty="0"/>
            <a:t>3 [MACRO ENTREGABLE]</a:t>
          </a:r>
          <a:endParaRPr lang="es-419" sz="2000" dirty="0"/>
        </a:p>
      </dgm:t>
    </dgm:pt>
    <dgm:pt modelId="{B00F90AF-8CA1-4DE2-90D1-015905DB37FF}" type="parTrans" cxnId="{FC69ECAC-B50F-4B12-A489-743E92037E08}">
      <dgm:prSet/>
      <dgm:spPr/>
      <dgm:t>
        <a:bodyPr/>
        <a:lstStyle/>
        <a:p>
          <a:endParaRPr lang="es-ES" sz="1800"/>
        </a:p>
      </dgm:t>
    </dgm:pt>
    <dgm:pt modelId="{517FEDE9-3664-42DD-B50A-3BD228911F4B}" type="sibTrans" cxnId="{FC69ECAC-B50F-4B12-A489-743E92037E08}">
      <dgm:prSet/>
      <dgm:spPr/>
      <dgm:t>
        <a:bodyPr/>
        <a:lstStyle/>
        <a:p>
          <a:endParaRPr lang="es-ES" sz="1800"/>
        </a:p>
      </dgm:t>
    </dgm:pt>
    <dgm:pt modelId="{DFD383B9-8893-4C89-822F-39EF7A8C4A2B}">
      <dgm:prSet phldrT="[Texto]" custT="1"/>
      <dgm:spPr/>
      <dgm:t>
        <a:bodyPr/>
        <a:lstStyle/>
        <a:p>
          <a:r>
            <a:rPr lang="es-CO" sz="2000" b="1" i="0" u="none" dirty="0"/>
            <a:t>2 [MACRO ENTREGABLE]</a:t>
          </a:r>
          <a:endParaRPr lang="es-ES" sz="2000" dirty="0"/>
        </a:p>
      </dgm:t>
    </dgm:pt>
    <dgm:pt modelId="{12F1B141-B915-4602-B7F4-5A3DAB4EA395}" type="parTrans" cxnId="{8704AD85-ACCE-4A55-AB06-469F9ABBF905}">
      <dgm:prSet/>
      <dgm:spPr/>
      <dgm:t>
        <a:bodyPr/>
        <a:lstStyle/>
        <a:p>
          <a:endParaRPr lang="es-ES" sz="1800"/>
        </a:p>
      </dgm:t>
    </dgm:pt>
    <dgm:pt modelId="{F7FD7B68-A617-430C-A662-F6326AF099BD}" type="sibTrans" cxnId="{8704AD85-ACCE-4A55-AB06-469F9ABBF905}">
      <dgm:prSet/>
      <dgm:spPr/>
      <dgm:t>
        <a:bodyPr/>
        <a:lstStyle/>
        <a:p>
          <a:endParaRPr lang="es-ES" sz="1800"/>
        </a:p>
      </dgm:t>
    </dgm:pt>
    <dgm:pt modelId="{756EC675-49EA-4027-9001-52083CBF5DA2}" type="pres">
      <dgm:prSet presAssocID="{14E71F52-CD25-4695-9D2F-3E65A6601716}" presName="Name0" presStyleCnt="0">
        <dgm:presLayoutVars>
          <dgm:dir/>
          <dgm:resizeHandles val="exact"/>
        </dgm:presLayoutVars>
      </dgm:prSet>
      <dgm:spPr/>
    </dgm:pt>
    <dgm:pt modelId="{6E4C0902-D4F6-41B7-89CC-752133E5D416}" type="pres">
      <dgm:prSet presAssocID="{14E71F52-CD25-4695-9D2F-3E65A6601716}" presName="arrow" presStyleLbl="bgShp" presStyleIdx="0" presStyleCnt="1" custLinFactNeighborX="346"/>
      <dgm:spPr/>
    </dgm:pt>
    <dgm:pt modelId="{D0576B60-7DBB-4427-96EB-7D9B5B91F8E5}" type="pres">
      <dgm:prSet presAssocID="{14E71F52-CD25-4695-9D2F-3E65A6601716}" presName="points" presStyleCnt="0"/>
      <dgm:spPr/>
    </dgm:pt>
    <dgm:pt modelId="{F4123317-5228-4D08-8793-9149494E9AC4}" type="pres">
      <dgm:prSet presAssocID="{F47645B6-6319-4C2C-9653-236679C60C3F}" presName="compositeA" presStyleCnt="0"/>
      <dgm:spPr/>
    </dgm:pt>
    <dgm:pt modelId="{D9513F9A-E3DB-4498-866A-EB7F3D2DB5BE}" type="pres">
      <dgm:prSet presAssocID="{F47645B6-6319-4C2C-9653-236679C60C3F}" presName="textA" presStyleLbl="revTx" presStyleIdx="0" presStyleCnt="3">
        <dgm:presLayoutVars>
          <dgm:bulletEnabled val="1"/>
        </dgm:presLayoutVars>
      </dgm:prSet>
      <dgm:spPr/>
    </dgm:pt>
    <dgm:pt modelId="{9DC855DC-F3FE-4F8A-B6B7-12BE9828BEE1}" type="pres">
      <dgm:prSet presAssocID="{F47645B6-6319-4C2C-9653-236679C60C3F}" presName="circleA" presStyleLbl="node1" presStyleIdx="0" presStyleCnt="3"/>
      <dgm:spPr/>
    </dgm:pt>
    <dgm:pt modelId="{31962842-6B90-4158-B96A-9991745D03EC}" type="pres">
      <dgm:prSet presAssocID="{F47645B6-6319-4C2C-9653-236679C60C3F}" presName="spaceA" presStyleCnt="0"/>
      <dgm:spPr/>
    </dgm:pt>
    <dgm:pt modelId="{89FABC24-578D-4C36-A01E-64EE409825AB}" type="pres">
      <dgm:prSet presAssocID="{144657B7-ED52-47C9-B29A-A63D39917A99}" presName="space" presStyleCnt="0"/>
      <dgm:spPr/>
    </dgm:pt>
    <dgm:pt modelId="{352671F8-F765-4915-9390-A2A608D68774}" type="pres">
      <dgm:prSet presAssocID="{DFD383B9-8893-4C89-822F-39EF7A8C4A2B}" presName="compositeB" presStyleCnt="0"/>
      <dgm:spPr/>
    </dgm:pt>
    <dgm:pt modelId="{5597D561-31A7-4CED-8AE9-2EAC8D1E4D6C}" type="pres">
      <dgm:prSet presAssocID="{DFD383B9-8893-4C89-822F-39EF7A8C4A2B}" presName="textB" presStyleLbl="revTx" presStyleIdx="1" presStyleCnt="3">
        <dgm:presLayoutVars>
          <dgm:bulletEnabled val="1"/>
        </dgm:presLayoutVars>
      </dgm:prSet>
      <dgm:spPr/>
    </dgm:pt>
    <dgm:pt modelId="{15E132C0-2240-4E5F-BA6E-5585A2C5AC30}" type="pres">
      <dgm:prSet presAssocID="{DFD383B9-8893-4C89-822F-39EF7A8C4A2B}" presName="circleB" presStyleLbl="node1" presStyleIdx="1" presStyleCnt="3"/>
      <dgm:spPr/>
    </dgm:pt>
    <dgm:pt modelId="{5BBA67DF-9563-4D57-89E4-34B2C3821802}" type="pres">
      <dgm:prSet presAssocID="{DFD383B9-8893-4C89-822F-39EF7A8C4A2B}" presName="spaceB" presStyleCnt="0"/>
      <dgm:spPr/>
    </dgm:pt>
    <dgm:pt modelId="{6DDED553-136B-4247-A748-86A345876AC0}" type="pres">
      <dgm:prSet presAssocID="{F7FD7B68-A617-430C-A662-F6326AF099BD}" presName="space" presStyleCnt="0"/>
      <dgm:spPr/>
    </dgm:pt>
    <dgm:pt modelId="{F8B1C880-DB87-4727-A9B4-2FA2366A02A8}" type="pres">
      <dgm:prSet presAssocID="{0C84CDF0-9EF4-4C32-8494-166224ED3489}" presName="compositeA" presStyleCnt="0"/>
      <dgm:spPr/>
    </dgm:pt>
    <dgm:pt modelId="{B974076D-3AC1-4BF2-98CB-13D00BDCEF30}" type="pres">
      <dgm:prSet presAssocID="{0C84CDF0-9EF4-4C32-8494-166224ED3489}" presName="textA" presStyleLbl="revTx" presStyleIdx="2" presStyleCnt="3">
        <dgm:presLayoutVars>
          <dgm:bulletEnabled val="1"/>
        </dgm:presLayoutVars>
      </dgm:prSet>
      <dgm:spPr/>
    </dgm:pt>
    <dgm:pt modelId="{8836307C-372E-49E4-832A-E3B57BA36A71}" type="pres">
      <dgm:prSet presAssocID="{0C84CDF0-9EF4-4C32-8494-166224ED3489}" presName="circleA" presStyleLbl="node1" presStyleIdx="2" presStyleCnt="3"/>
      <dgm:spPr/>
    </dgm:pt>
    <dgm:pt modelId="{D49AB6D0-D5D5-48D0-95F5-3E927A40084F}" type="pres">
      <dgm:prSet presAssocID="{0C84CDF0-9EF4-4C32-8494-166224ED3489}" presName="spaceA" presStyleCnt="0"/>
      <dgm:spPr/>
    </dgm:pt>
  </dgm:ptLst>
  <dgm:cxnLst>
    <dgm:cxn modelId="{03CFC967-45EC-4B42-82EB-C94FF7C0EC84}" type="presOf" srcId="{14E71F52-CD25-4695-9D2F-3E65A6601716}" destId="{756EC675-49EA-4027-9001-52083CBF5DA2}" srcOrd="0" destOrd="0" presId="urn:microsoft.com/office/officeart/2005/8/layout/hProcess11"/>
    <dgm:cxn modelId="{8704AD85-ACCE-4A55-AB06-469F9ABBF905}" srcId="{14E71F52-CD25-4695-9D2F-3E65A6601716}" destId="{DFD383B9-8893-4C89-822F-39EF7A8C4A2B}" srcOrd="1" destOrd="0" parTransId="{12F1B141-B915-4602-B7F4-5A3DAB4EA395}" sibTransId="{F7FD7B68-A617-430C-A662-F6326AF099BD}"/>
    <dgm:cxn modelId="{8EC20B8C-6742-4FE1-848A-09ADEBABEA49}" type="presOf" srcId="{0C84CDF0-9EF4-4C32-8494-166224ED3489}" destId="{B974076D-3AC1-4BF2-98CB-13D00BDCEF30}" srcOrd="0" destOrd="0" presId="urn:microsoft.com/office/officeart/2005/8/layout/hProcess11"/>
    <dgm:cxn modelId="{2F8E40A8-A485-4BE5-BE69-9114B9B749E6}" type="presOf" srcId="{DFD383B9-8893-4C89-822F-39EF7A8C4A2B}" destId="{5597D561-31A7-4CED-8AE9-2EAC8D1E4D6C}" srcOrd="0" destOrd="0" presId="urn:microsoft.com/office/officeart/2005/8/layout/hProcess11"/>
    <dgm:cxn modelId="{FC69ECAC-B50F-4B12-A489-743E92037E08}" srcId="{14E71F52-CD25-4695-9D2F-3E65A6601716}" destId="{0C84CDF0-9EF4-4C32-8494-166224ED3489}" srcOrd="2" destOrd="0" parTransId="{B00F90AF-8CA1-4DE2-90D1-015905DB37FF}" sibTransId="{517FEDE9-3664-42DD-B50A-3BD228911F4B}"/>
    <dgm:cxn modelId="{7234DDD3-BD22-45E9-A04E-2B58655A3015}" type="presOf" srcId="{F47645B6-6319-4C2C-9653-236679C60C3F}" destId="{D9513F9A-E3DB-4498-866A-EB7F3D2DB5BE}" srcOrd="0" destOrd="0" presId="urn:microsoft.com/office/officeart/2005/8/layout/hProcess11"/>
    <dgm:cxn modelId="{C22BC8E7-A8F9-4B45-AE27-EA190E64EEBD}" srcId="{14E71F52-CD25-4695-9D2F-3E65A6601716}" destId="{F47645B6-6319-4C2C-9653-236679C60C3F}" srcOrd="0" destOrd="0" parTransId="{248215D6-C49E-47BC-A493-0F4848F749BF}" sibTransId="{144657B7-ED52-47C9-B29A-A63D39917A99}"/>
    <dgm:cxn modelId="{664C5BC4-61E0-429B-B704-6B5C8ECBFA83}" type="presParOf" srcId="{756EC675-49EA-4027-9001-52083CBF5DA2}" destId="{6E4C0902-D4F6-41B7-89CC-752133E5D416}" srcOrd="0" destOrd="0" presId="urn:microsoft.com/office/officeart/2005/8/layout/hProcess11"/>
    <dgm:cxn modelId="{82DD324A-313B-4BFC-ACA9-E56C6C68A431}" type="presParOf" srcId="{756EC675-49EA-4027-9001-52083CBF5DA2}" destId="{D0576B60-7DBB-4427-96EB-7D9B5B91F8E5}" srcOrd="1" destOrd="0" presId="urn:microsoft.com/office/officeart/2005/8/layout/hProcess11"/>
    <dgm:cxn modelId="{C8EFBB3A-023D-4AE0-B890-CD02FF1C36DD}" type="presParOf" srcId="{D0576B60-7DBB-4427-96EB-7D9B5B91F8E5}" destId="{F4123317-5228-4D08-8793-9149494E9AC4}" srcOrd="0" destOrd="0" presId="urn:microsoft.com/office/officeart/2005/8/layout/hProcess11"/>
    <dgm:cxn modelId="{3EE63B45-63FC-465E-8730-A489D6AB51FB}" type="presParOf" srcId="{F4123317-5228-4D08-8793-9149494E9AC4}" destId="{D9513F9A-E3DB-4498-866A-EB7F3D2DB5BE}" srcOrd="0" destOrd="0" presId="urn:microsoft.com/office/officeart/2005/8/layout/hProcess11"/>
    <dgm:cxn modelId="{C66D2BB8-8C73-42F4-931D-5D898E15ECE4}" type="presParOf" srcId="{F4123317-5228-4D08-8793-9149494E9AC4}" destId="{9DC855DC-F3FE-4F8A-B6B7-12BE9828BEE1}" srcOrd="1" destOrd="0" presId="urn:microsoft.com/office/officeart/2005/8/layout/hProcess11"/>
    <dgm:cxn modelId="{880BD3E4-6A2F-459E-A318-31EF14520B20}" type="presParOf" srcId="{F4123317-5228-4D08-8793-9149494E9AC4}" destId="{31962842-6B90-4158-B96A-9991745D03EC}" srcOrd="2" destOrd="0" presId="urn:microsoft.com/office/officeart/2005/8/layout/hProcess11"/>
    <dgm:cxn modelId="{8A0DC4FD-360A-493D-9FB1-70B98AE65745}" type="presParOf" srcId="{D0576B60-7DBB-4427-96EB-7D9B5B91F8E5}" destId="{89FABC24-578D-4C36-A01E-64EE409825AB}" srcOrd="1" destOrd="0" presId="urn:microsoft.com/office/officeart/2005/8/layout/hProcess11"/>
    <dgm:cxn modelId="{911C6071-CA7A-4817-981F-3826296BD073}" type="presParOf" srcId="{D0576B60-7DBB-4427-96EB-7D9B5B91F8E5}" destId="{352671F8-F765-4915-9390-A2A608D68774}" srcOrd="2" destOrd="0" presId="urn:microsoft.com/office/officeart/2005/8/layout/hProcess11"/>
    <dgm:cxn modelId="{EE5EDDC7-B29A-4C8C-BC8A-BB456126BA7C}" type="presParOf" srcId="{352671F8-F765-4915-9390-A2A608D68774}" destId="{5597D561-31A7-4CED-8AE9-2EAC8D1E4D6C}" srcOrd="0" destOrd="0" presId="urn:microsoft.com/office/officeart/2005/8/layout/hProcess11"/>
    <dgm:cxn modelId="{356FF2D5-0E20-491D-9DC9-1B470CFEBEBC}" type="presParOf" srcId="{352671F8-F765-4915-9390-A2A608D68774}" destId="{15E132C0-2240-4E5F-BA6E-5585A2C5AC30}" srcOrd="1" destOrd="0" presId="urn:microsoft.com/office/officeart/2005/8/layout/hProcess11"/>
    <dgm:cxn modelId="{3ED58BA0-F5E3-49C0-A3CB-1C75E8F3E947}" type="presParOf" srcId="{352671F8-F765-4915-9390-A2A608D68774}" destId="{5BBA67DF-9563-4D57-89E4-34B2C3821802}" srcOrd="2" destOrd="0" presId="urn:microsoft.com/office/officeart/2005/8/layout/hProcess11"/>
    <dgm:cxn modelId="{335C8ED1-4D92-46DF-94D6-AE357BDE385D}" type="presParOf" srcId="{D0576B60-7DBB-4427-96EB-7D9B5B91F8E5}" destId="{6DDED553-136B-4247-A748-86A345876AC0}" srcOrd="3" destOrd="0" presId="urn:microsoft.com/office/officeart/2005/8/layout/hProcess11"/>
    <dgm:cxn modelId="{D137E607-5085-4D91-A726-79F341DB71B5}" type="presParOf" srcId="{D0576B60-7DBB-4427-96EB-7D9B5B91F8E5}" destId="{F8B1C880-DB87-4727-A9B4-2FA2366A02A8}" srcOrd="4" destOrd="0" presId="urn:microsoft.com/office/officeart/2005/8/layout/hProcess11"/>
    <dgm:cxn modelId="{73F88901-92D8-461A-9184-4E3257890686}" type="presParOf" srcId="{F8B1C880-DB87-4727-A9B4-2FA2366A02A8}" destId="{B974076D-3AC1-4BF2-98CB-13D00BDCEF30}" srcOrd="0" destOrd="0" presId="urn:microsoft.com/office/officeart/2005/8/layout/hProcess11"/>
    <dgm:cxn modelId="{703777D8-BBF5-4463-A9BD-0FD8B8EE7F0F}" type="presParOf" srcId="{F8B1C880-DB87-4727-A9B4-2FA2366A02A8}" destId="{8836307C-372E-49E4-832A-E3B57BA36A71}" srcOrd="1" destOrd="0" presId="urn:microsoft.com/office/officeart/2005/8/layout/hProcess11"/>
    <dgm:cxn modelId="{61D2C283-2134-4506-920F-BF75BA134E3F}" type="presParOf" srcId="{F8B1C880-DB87-4727-A9B4-2FA2366A02A8}" destId="{D49AB6D0-D5D5-48D0-95F5-3E927A40084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765354-064F-4F62-A38D-32734CCE3A2A}" type="doc">
      <dgm:prSet loTypeId="urn:microsoft.com/office/officeart/2005/8/layout/orgChart1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CEB2AE92-934C-484D-B73B-49F8ACC1C0AC}">
      <dgm:prSet phldrT="[Text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s-CO" sz="1500" dirty="0"/>
            <a:t>[Nombre del proyecto]</a:t>
          </a:r>
        </a:p>
      </dgm:t>
    </dgm:pt>
    <dgm:pt modelId="{C5DE1EB8-14D7-442B-BA0A-F11F718D8802}" type="parTrans" cxnId="{A9469171-22D0-40B9-B357-520BB679B15E}">
      <dgm:prSet/>
      <dgm:spPr/>
      <dgm:t>
        <a:bodyPr/>
        <a:lstStyle/>
        <a:p>
          <a:endParaRPr lang="es-CO" sz="1500"/>
        </a:p>
      </dgm:t>
    </dgm:pt>
    <dgm:pt modelId="{7DBD44B9-6760-4B42-ACB1-22BB05A4A5B0}" type="sibTrans" cxnId="{A9469171-22D0-40B9-B357-520BB679B15E}">
      <dgm:prSet custT="1"/>
      <dgm:spPr>
        <a:noFill/>
        <a:ln>
          <a:noFill/>
        </a:ln>
      </dgm:spPr>
      <dgm:t>
        <a:bodyPr/>
        <a:lstStyle/>
        <a:p>
          <a:endParaRPr lang="es-CO" sz="1500" dirty="0"/>
        </a:p>
      </dgm:t>
    </dgm:pt>
    <dgm:pt modelId="{F1640838-4A5E-48F2-9871-247EFF0BA4A6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1</a:t>
          </a:r>
        </a:p>
      </dgm:t>
    </dgm:pt>
    <dgm:pt modelId="{1B03FCAF-E5AA-4755-8CEC-14635209EDC4}" type="parTrans" cxnId="{902F05CA-C713-411F-A03C-59281AD8758A}">
      <dgm:prSet/>
      <dgm:spPr/>
      <dgm:t>
        <a:bodyPr/>
        <a:lstStyle/>
        <a:p>
          <a:endParaRPr lang="es-CO" sz="1500"/>
        </a:p>
      </dgm:t>
    </dgm:pt>
    <dgm:pt modelId="{C895841B-42D9-4FE6-81C6-4271D8CBFCF7}" type="sibTrans" cxnId="{902F05CA-C713-411F-A03C-59281AD8758A}">
      <dgm:prSet custT="1"/>
      <dgm:spPr/>
      <dgm:t>
        <a:bodyPr/>
        <a:lstStyle/>
        <a:p>
          <a:endParaRPr lang="es-CO" sz="1500"/>
        </a:p>
      </dgm:t>
    </dgm:pt>
    <dgm:pt modelId="{0D59E3FF-92E3-4658-97DA-2A6B91CC0381}">
      <dgm:prSet phldrT="[Text]" custT="1"/>
      <dgm:spPr/>
      <dgm:t>
        <a:bodyPr/>
        <a:lstStyle/>
        <a:p>
          <a:r>
            <a:rPr lang="es-CO" sz="1500" dirty="0"/>
            <a:t>Paquete de trabajo 2</a:t>
          </a:r>
        </a:p>
      </dgm:t>
    </dgm:pt>
    <dgm:pt modelId="{D8CA96CF-C1C4-4C9F-BBF7-FD9434C80E27}" type="parTrans" cxnId="{99891F2E-8443-4294-ACD7-C0F0982733F8}">
      <dgm:prSet/>
      <dgm:spPr/>
      <dgm:t>
        <a:bodyPr/>
        <a:lstStyle/>
        <a:p>
          <a:endParaRPr lang="es-CO" sz="1500"/>
        </a:p>
      </dgm:t>
    </dgm:pt>
    <dgm:pt modelId="{CB037189-5BBC-483A-A52B-40794A860747}" type="sibTrans" cxnId="{99891F2E-8443-4294-ACD7-C0F0982733F8}">
      <dgm:prSet custT="1"/>
      <dgm:spPr/>
      <dgm:t>
        <a:bodyPr/>
        <a:lstStyle/>
        <a:p>
          <a:endParaRPr lang="es-CO" sz="1500"/>
        </a:p>
      </dgm:t>
    </dgm:pt>
    <dgm:pt modelId="{A9E25915-CB8B-4201-A1D9-541DE9E36FE2}">
      <dgm:prSet phldrT="[Text]" custT="1"/>
      <dgm:spPr/>
      <dgm:t>
        <a:bodyPr/>
        <a:lstStyle/>
        <a:p>
          <a:r>
            <a:rPr lang="es-CO" sz="1500" dirty="0"/>
            <a:t>Paquete de trabajo 3</a:t>
          </a:r>
        </a:p>
      </dgm:t>
    </dgm:pt>
    <dgm:pt modelId="{52FFC9A1-348A-442E-BFE5-8C10D3990BFC}" type="parTrans" cxnId="{7D7C0B8F-5DB0-4941-B7EF-E911F354A50A}">
      <dgm:prSet/>
      <dgm:spPr/>
      <dgm:t>
        <a:bodyPr/>
        <a:lstStyle/>
        <a:p>
          <a:endParaRPr lang="es-CO" sz="1500"/>
        </a:p>
      </dgm:t>
    </dgm:pt>
    <dgm:pt modelId="{BD0FD734-F7E0-4A19-950B-430D1FF7A549}" type="sibTrans" cxnId="{7D7C0B8F-5DB0-4941-B7EF-E911F354A50A}">
      <dgm:prSet custT="1"/>
      <dgm:spPr/>
      <dgm:t>
        <a:bodyPr/>
        <a:lstStyle/>
        <a:p>
          <a:endParaRPr lang="es-CO" sz="1500"/>
        </a:p>
      </dgm:t>
    </dgm:pt>
    <dgm:pt modelId="{F99325D6-F0BA-4C7C-AFB9-6BA6A406EF95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1.2</a:t>
          </a:r>
        </a:p>
      </dgm:t>
    </dgm:pt>
    <dgm:pt modelId="{B444C004-DD9D-4F2B-B658-C2263C79FF86}" type="parTrans" cxnId="{13391B1D-F70B-4AC3-9149-3D42CCCA52E6}">
      <dgm:prSet/>
      <dgm:spPr/>
      <dgm:t>
        <a:bodyPr/>
        <a:lstStyle/>
        <a:p>
          <a:endParaRPr lang="es-CO" sz="1500"/>
        </a:p>
      </dgm:t>
    </dgm:pt>
    <dgm:pt modelId="{35420941-6955-43BA-B2B5-DDF1A83779B2}" type="sibTrans" cxnId="{13391B1D-F70B-4AC3-9149-3D42CCCA52E6}">
      <dgm:prSet custT="1"/>
      <dgm:spPr/>
      <dgm:t>
        <a:bodyPr/>
        <a:lstStyle/>
        <a:p>
          <a:endParaRPr lang="es-CO" sz="1500"/>
        </a:p>
      </dgm:t>
    </dgm:pt>
    <dgm:pt modelId="{53AFF6C1-C2E9-4BEA-850C-6EC93630E7B3}">
      <dgm:prSet phldrT="[Text]" custT="1"/>
      <dgm:spPr>
        <a:solidFill>
          <a:srgbClr val="CDD21A"/>
        </a:solidFill>
      </dgm:spPr>
      <dgm:t>
        <a:bodyPr/>
        <a:lstStyle/>
        <a:p>
          <a:r>
            <a:rPr lang="es-CO" sz="1500" dirty="0">
              <a:solidFill>
                <a:srgbClr val="132236"/>
              </a:solidFill>
            </a:rPr>
            <a:t>Paquete de trabajo 1.1</a:t>
          </a:r>
        </a:p>
      </dgm:t>
    </dgm:pt>
    <dgm:pt modelId="{3A5E5861-F77D-43D1-A6CB-32B0F858A14E}" type="parTrans" cxnId="{D510BE1F-1019-47A2-BB05-C5D1B3D30F3E}">
      <dgm:prSet/>
      <dgm:spPr/>
      <dgm:t>
        <a:bodyPr/>
        <a:lstStyle/>
        <a:p>
          <a:endParaRPr lang="es-CO" sz="1500"/>
        </a:p>
      </dgm:t>
    </dgm:pt>
    <dgm:pt modelId="{9B48AFA7-452F-4C94-9788-DBE488553BF5}" type="sibTrans" cxnId="{D510BE1F-1019-47A2-BB05-C5D1B3D30F3E}">
      <dgm:prSet custT="1"/>
      <dgm:spPr/>
      <dgm:t>
        <a:bodyPr/>
        <a:lstStyle/>
        <a:p>
          <a:endParaRPr lang="es-CO" sz="1500"/>
        </a:p>
      </dgm:t>
    </dgm:pt>
    <dgm:pt modelId="{32808245-0FC2-4FE0-9BC5-C91385692DDD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1.2.1</a:t>
          </a:r>
        </a:p>
      </dgm:t>
    </dgm:pt>
    <dgm:pt modelId="{B6CA84AB-F2CB-4403-A14D-DE5ADA720016}" type="parTrans" cxnId="{4576800D-E934-4947-BE1C-41E539C2D8B3}">
      <dgm:prSet/>
      <dgm:spPr/>
      <dgm:t>
        <a:bodyPr/>
        <a:lstStyle/>
        <a:p>
          <a:endParaRPr lang="es-CO" sz="1500"/>
        </a:p>
      </dgm:t>
    </dgm:pt>
    <dgm:pt modelId="{5439C373-8687-413D-8150-AE05704362C5}" type="sibTrans" cxnId="{4576800D-E934-4947-BE1C-41E539C2D8B3}">
      <dgm:prSet custT="1"/>
      <dgm:spPr/>
      <dgm:t>
        <a:bodyPr/>
        <a:lstStyle/>
        <a:p>
          <a:endParaRPr lang="es-CO" sz="1500"/>
        </a:p>
      </dgm:t>
    </dgm:pt>
    <dgm:pt modelId="{50A08851-3853-4E98-A271-4D648F7F5E79}">
      <dgm:prSet phldrT="[Text]" custT="1"/>
      <dgm:spPr/>
      <dgm:t>
        <a:bodyPr/>
        <a:lstStyle/>
        <a:p>
          <a:r>
            <a:rPr lang="es-CO" sz="1500" dirty="0"/>
            <a:t>Paquete de trabajo 1.2.2</a:t>
          </a:r>
        </a:p>
      </dgm:t>
    </dgm:pt>
    <dgm:pt modelId="{91748B9D-BEF9-46E0-9C32-084E021FACC4}" type="parTrans" cxnId="{9FC8C16D-9725-46C5-872E-957CEC0008E3}">
      <dgm:prSet/>
      <dgm:spPr/>
      <dgm:t>
        <a:bodyPr/>
        <a:lstStyle/>
        <a:p>
          <a:endParaRPr lang="es-CO" sz="1500"/>
        </a:p>
      </dgm:t>
    </dgm:pt>
    <dgm:pt modelId="{450F1D90-0582-42FB-B0A7-F6EF4775CC51}" type="sibTrans" cxnId="{9FC8C16D-9725-46C5-872E-957CEC0008E3}">
      <dgm:prSet custT="1"/>
      <dgm:spPr/>
      <dgm:t>
        <a:bodyPr/>
        <a:lstStyle/>
        <a:p>
          <a:endParaRPr lang="es-CO" sz="1500"/>
        </a:p>
      </dgm:t>
    </dgm:pt>
    <dgm:pt modelId="{E40D4A1F-0FFD-459F-AFC7-315008F2BC39}">
      <dgm:prSet phldrT="[Text]" custT="1"/>
      <dgm:spPr/>
      <dgm:t>
        <a:bodyPr/>
        <a:lstStyle/>
        <a:p>
          <a:r>
            <a:rPr lang="es-CO" sz="1500" dirty="0"/>
            <a:t>Paquete de trabajo 3.1</a:t>
          </a:r>
        </a:p>
      </dgm:t>
    </dgm:pt>
    <dgm:pt modelId="{8C49747E-F143-45E2-8B1F-6F131546EC07}" type="parTrans" cxnId="{2F51A3C0-9FD3-457F-8466-37C2C8D65AF7}">
      <dgm:prSet/>
      <dgm:spPr/>
      <dgm:t>
        <a:bodyPr/>
        <a:lstStyle/>
        <a:p>
          <a:endParaRPr lang="es-CO" sz="1500"/>
        </a:p>
      </dgm:t>
    </dgm:pt>
    <dgm:pt modelId="{551F8E97-46F3-4CE4-BBFC-365C6E8A4B94}" type="sibTrans" cxnId="{2F51A3C0-9FD3-457F-8466-37C2C8D65AF7}">
      <dgm:prSet custT="1"/>
      <dgm:spPr/>
      <dgm:t>
        <a:bodyPr/>
        <a:lstStyle/>
        <a:p>
          <a:endParaRPr lang="es-CO" sz="1500"/>
        </a:p>
      </dgm:t>
    </dgm:pt>
    <dgm:pt modelId="{449EDD1D-BF19-4AA5-B44F-B855263A60C5}">
      <dgm:prSet phldrT="[Text]" custT="1"/>
      <dgm:spPr>
        <a:solidFill>
          <a:srgbClr val="CDD21A"/>
        </a:solidFill>
      </dgm:spPr>
      <dgm:t>
        <a:bodyPr/>
        <a:lstStyle/>
        <a:p>
          <a:r>
            <a:rPr lang="es-CO" sz="1500" dirty="0">
              <a:solidFill>
                <a:srgbClr val="132236"/>
              </a:solidFill>
            </a:rPr>
            <a:t>Paquete de trabajo 1.1.1</a:t>
          </a:r>
        </a:p>
      </dgm:t>
    </dgm:pt>
    <dgm:pt modelId="{64947B72-35B9-4EF6-90B0-B8976F690389}" type="parTrans" cxnId="{BF7C14F0-AE3D-4520-83FB-D4147FC7D3C0}">
      <dgm:prSet/>
      <dgm:spPr/>
      <dgm:t>
        <a:bodyPr/>
        <a:lstStyle/>
        <a:p>
          <a:endParaRPr lang="es-CO" sz="1500"/>
        </a:p>
      </dgm:t>
    </dgm:pt>
    <dgm:pt modelId="{4913F38F-EAE5-4164-BCDA-54E5B6A6A180}" type="sibTrans" cxnId="{BF7C14F0-AE3D-4520-83FB-D4147FC7D3C0}">
      <dgm:prSet custT="1"/>
      <dgm:spPr/>
      <dgm:t>
        <a:bodyPr/>
        <a:lstStyle/>
        <a:p>
          <a:endParaRPr lang="es-CO" sz="1500"/>
        </a:p>
      </dgm:t>
    </dgm:pt>
    <dgm:pt modelId="{1214D0BF-B8A2-4B36-A9E9-7ACDFC1BC10C}">
      <dgm:prSet phldrT="[Text]" custT="1"/>
      <dgm:spPr>
        <a:solidFill>
          <a:srgbClr val="CDD21A"/>
        </a:solidFill>
      </dgm:spPr>
      <dgm:t>
        <a:bodyPr/>
        <a:lstStyle/>
        <a:p>
          <a:r>
            <a:rPr lang="es-CO" sz="1500" dirty="0">
              <a:solidFill>
                <a:srgbClr val="132236"/>
              </a:solidFill>
            </a:rPr>
            <a:t>Paquete de trabajo 1.1.2</a:t>
          </a:r>
        </a:p>
      </dgm:t>
    </dgm:pt>
    <dgm:pt modelId="{59774E02-FB29-4B65-81F5-D67BDE15F4B8}" type="parTrans" cxnId="{2196084F-D619-459A-92A7-3D32FA5B4EE7}">
      <dgm:prSet/>
      <dgm:spPr/>
      <dgm:t>
        <a:bodyPr/>
        <a:lstStyle/>
        <a:p>
          <a:endParaRPr lang="es-CO" sz="1500"/>
        </a:p>
      </dgm:t>
    </dgm:pt>
    <dgm:pt modelId="{AA0C4893-113D-44A4-9A11-F7FEA4A0530B}" type="sibTrans" cxnId="{2196084F-D619-459A-92A7-3D32FA5B4EE7}">
      <dgm:prSet custT="1"/>
      <dgm:spPr/>
      <dgm:t>
        <a:bodyPr/>
        <a:lstStyle/>
        <a:p>
          <a:endParaRPr lang="es-CO" sz="1500"/>
        </a:p>
      </dgm:t>
    </dgm:pt>
    <dgm:pt modelId="{71918847-166E-4E52-8937-4522DF08ADE8}">
      <dgm:prSet phldrT="[Text]" custT="1"/>
      <dgm:spPr/>
      <dgm:t>
        <a:bodyPr/>
        <a:lstStyle/>
        <a:p>
          <a:r>
            <a:rPr lang="es-CO" sz="1500" dirty="0"/>
            <a:t>Paquete de trabajo 2.1</a:t>
          </a:r>
        </a:p>
      </dgm:t>
    </dgm:pt>
    <dgm:pt modelId="{005EC8BB-B531-481B-9933-056414F279B4}" type="parTrans" cxnId="{DCA96577-B07A-45E4-A76B-2C7C088AB097}">
      <dgm:prSet/>
      <dgm:spPr/>
      <dgm:t>
        <a:bodyPr/>
        <a:lstStyle/>
        <a:p>
          <a:endParaRPr lang="es-CO" sz="1500"/>
        </a:p>
      </dgm:t>
    </dgm:pt>
    <dgm:pt modelId="{568A3DCF-8B97-4CDE-86A0-4849F64BFE99}" type="sibTrans" cxnId="{DCA96577-B07A-45E4-A76B-2C7C088AB097}">
      <dgm:prSet custT="1"/>
      <dgm:spPr/>
      <dgm:t>
        <a:bodyPr/>
        <a:lstStyle/>
        <a:p>
          <a:endParaRPr lang="es-CO" sz="1500"/>
        </a:p>
      </dgm:t>
    </dgm:pt>
    <dgm:pt modelId="{E70E5E71-128F-45D3-BF09-E5199CD1A8E6}">
      <dgm:prSet phldrT="[Text]" custT="1"/>
      <dgm:spPr/>
      <dgm:t>
        <a:bodyPr/>
        <a:lstStyle/>
        <a:p>
          <a:r>
            <a:rPr lang="es-CO" sz="1500" dirty="0"/>
            <a:t>Paquete de trabajo 2.2</a:t>
          </a:r>
        </a:p>
      </dgm:t>
    </dgm:pt>
    <dgm:pt modelId="{B9BD4E56-341F-4223-A5B1-F0EDB833591A}" type="parTrans" cxnId="{7031545C-BD44-4528-8F02-EE94E23D80DB}">
      <dgm:prSet/>
      <dgm:spPr/>
      <dgm:t>
        <a:bodyPr/>
        <a:lstStyle/>
        <a:p>
          <a:endParaRPr lang="es-CO" sz="1500"/>
        </a:p>
      </dgm:t>
    </dgm:pt>
    <dgm:pt modelId="{6A0845BA-E021-4DF1-A0A6-AABD138D8C6D}" type="sibTrans" cxnId="{7031545C-BD44-4528-8F02-EE94E23D80DB}">
      <dgm:prSet custT="1"/>
      <dgm:spPr/>
      <dgm:t>
        <a:bodyPr/>
        <a:lstStyle/>
        <a:p>
          <a:endParaRPr lang="es-CO" sz="1500"/>
        </a:p>
      </dgm:t>
    </dgm:pt>
    <dgm:pt modelId="{82D94AA3-2564-4363-9464-438D09C2EC90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3.1.1</a:t>
          </a:r>
        </a:p>
      </dgm:t>
    </dgm:pt>
    <dgm:pt modelId="{7717EE87-8EAC-4142-9A28-33ABF52DEBBE}" type="parTrans" cxnId="{907AFBA6-C528-4028-83C5-5A01248CA890}">
      <dgm:prSet/>
      <dgm:spPr/>
      <dgm:t>
        <a:bodyPr/>
        <a:lstStyle/>
        <a:p>
          <a:endParaRPr lang="es-CO" sz="1500"/>
        </a:p>
      </dgm:t>
    </dgm:pt>
    <dgm:pt modelId="{50045E9A-C5F3-4FB7-8267-1FCCBA743CE5}" type="sibTrans" cxnId="{907AFBA6-C528-4028-83C5-5A01248CA890}">
      <dgm:prSet custT="1"/>
      <dgm:spPr/>
      <dgm:t>
        <a:bodyPr/>
        <a:lstStyle/>
        <a:p>
          <a:endParaRPr lang="es-CO" sz="1500"/>
        </a:p>
      </dgm:t>
    </dgm:pt>
    <dgm:pt modelId="{6CC0CB36-E352-41D5-91B6-C6C3982A91C5}">
      <dgm:prSet phldrT="[Text]" custT="1"/>
      <dgm:spPr/>
      <dgm:t>
        <a:bodyPr/>
        <a:lstStyle/>
        <a:p>
          <a:r>
            <a:rPr lang="es-CO" sz="1500" dirty="0"/>
            <a:t>Paquete de trabajo 3.1.2</a:t>
          </a:r>
        </a:p>
      </dgm:t>
    </dgm:pt>
    <dgm:pt modelId="{9622DA82-62DD-45C7-B6E6-509E87F38B02}" type="parTrans" cxnId="{F6456735-2E4F-4C1F-B6A0-7BD57358963A}">
      <dgm:prSet/>
      <dgm:spPr/>
      <dgm:t>
        <a:bodyPr/>
        <a:lstStyle/>
        <a:p>
          <a:endParaRPr lang="es-CO" sz="1500"/>
        </a:p>
      </dgm:t>
    </dgm:pt>
    <dgm:pt modelId="{79F2CC08-45BA-4CD3-9053-F2E3893E9147}" type="sibTrans" cxnId="{F6456735-2E4F-4C1F-B6A0-7BD57358963A}">
      <dgm:prSet custT="1"/>
      <dgm:spPr/>
      <dgm:t>
        <a:bodyPr/>
        <a:lstStyle/>
        <a:p>
          <a:endParaRPr lang="es-CO" sz="1500"/>
        </a:p>
      </dgm:t>
    </dgm:pt>
    <dgm:pt modelId="{A927C55A-95E5-474D-8208-99737F64BC08}" type="pres">
      <dgm:prSet presAssocID="{FD765354-064F-4F62-A38D-32734CCE3A2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80A3A9-9E4D-43B0-B29B-253FEF0B872A}" type="pres">
      <dgm:prSet presAssocID="{CEB2AE92-934C-484D-B73B-49F8ACC1C0AC}" presName="hierRoot1" presStyleCnt="0">
        <dgm:presLayoutVars>
          <dgm:hierBranch val="init"/>
        </dgm:presLayoutVars>
      </dgm:prSet>
      <dgm:spPr/>
    </dgm:pt>
    <dgm:pt modelId="{618DE098-B495-4406-86C0-3E1839CFB0AB}" type="pres">
      <dgm:prSet presAssocID="{CEB2AE92-934C-484D-B73B-49F8ACC1C0AC}" presName="rootComposite1" presStyleCnt="0"/>
      <dgm:spPr/>
    </dgm:pt>
    <dgm:pt modelId="{5574A14B-7072-4F86-87F2-F607F6B1B779}" type="pres">
      <dgm:prSet presAssocID="{CEB2AE92-934C-484D-B73B-49F8ACC1C0AC}" presName="rootText1" presStyleLbl="node0" presStyleIdx="0" presStyleCnt="1" custScaleX="611590" custScaleY="62093">
        <dgm:presLayoutVars>
          <dgm:chPref val="3"/>
        </dgm:presLayoutVars>
      </dgm:prSet>
      <dgm:spPr/>
    </dgm:pt>
    <dgm:pt modelId="{F908608A-C39E-43E0-8A04-6B7A60ABA35C}" type="pres">
      <dgm:prSet presAssocID="{CEB2AE92-934C-484D-B73B-49F8ACC1C0AC}" presName="rootConnector1" presStyleLbl="node1" presStyleIdx="0" presStyleCnt="0"/>
      <dgm:spPr/>
    </dgm:pt>
    <dgm:pt modelId="{B9C971A9-CAA3-42A8-890A-BE6795CD76EC}" type="pres">
      <dgm:prSet presAssocID="{CEB2AE92-934C-484D-B73B-49F8ACC1C0AC}" presName="hierChild2" presStyleCnt="0"/>
      <dgm:spPr/>
    </dgm:pt>
    <dgm:pt modelId="{3DDDCE78-3571-420B-AB20-599A648D991D}" type="pres">
      <dgm:prSet presAssocID="{1B03FCAF-E5AA-4755-8CEC-14635209EDC4}" presName="Name37" presStyleLbl="parChTrans1D2" presStyleIdx="0" presStyleCnt="3"/>
      <dgm:spPr/>
    </dgm:pt>
    <dgm:pt modelId="{5CC374DE-CAEE-4C12-BF8C-2648EB8D30D6}" type="pres">
      <dgm:prSet presAssocID="{F1640838-4A5E-48F2-9871-247EFF0BA4A6}" presName="hierRoot2" presStyleCnt="0">
        <dgm:presLayoutVars>
          <dgm:hierBranch val="init"/>
        </dgm:presLayoutVars>
      </dgm:prSet>
      <dgm:spPr/>
    </dgm:pt>
    <dgm:pt modelId="{F521F7EE-C331-4224-B226-408911298E56}" type="pres">
      <dgm:prSet presAssocID="{F1640838-4A5E-48F2-9871-247EFF0BA4A6}" presName="rootComposite" presStyleCnt="0"/>
      <dgm:spPr/>
    </dgm:pt>
    <dgm:pt modelId="{C2281C2E-6857-4162-9DA8-C07D6D711FFA}" type="pres">
      <dgm:prSet presAssocID="{F1640838-4A5E-48F2-9871-247EFF0BA4A6}" presName="rootText" presStyleLbl="node2" presStyleIdx="0" presStyleCnt="3">
        <dgm:presLayoutVars>
          <dgm:chPref val="3"/>
        </dgm:presLayoutVars>
      </dgm:prSet>
      <dgm:spPr/>
    </dgm:pt>
    <dgm:pt modelId="{ABF49105-BFEC-4040-B268-569E0261B357}" type="pres">
      <dgm:prSet presAssocID="{F1640838-4A5E-48F2-9871-247EFF0BA4A6}" presName="rootConnector" presStyleLbl="node2" presStyleIdx="0" presStyleCnt="3"/>
      <dgm:spPr/>
    </dgm:pt>
    <dgm:pt modelId="{FAC615DD-3307-4439-8476-E1AB463FE890}" type="pres">
      <dgm:prSet presAssocID="{F1640838-4A5E-48F2-9871-247EFF0BA4A6}" presName="hierChild4" presStyleCnt="0"/>
      <dgm:spPr/>
    </dgm:pt>
    <dgm:pt modelId="{60E47654-C6EF-4FAD-AA43-E602FD91797C}" type="pres">
      <dgm:prSet presAssocID="{3A5E5861-F77D-43D1-A6CB-32B0F858A14E}" presName="Name37" presStyleLbl="parChTrans1D3" presStyleIdx="0" presStyleCnt="5"/>
      <dgm:spPr/>
    </dgm:pt>
    <dgm:pt modelId="{2AFBA18F-2BE5-475C-AD32-8655DCDEDF59}" type="pres">
      <dgm:prSet presAssocID="{53AFF6C1-C2E9-4BEA-850C-6EC93630E7B3}" presName="hierRoot2" presStyleCnt="0">
        <dgm:presLayoutVars>
          <dgm:hierBranch val="init"/>
        </dgm:presLayoutVars>
      </dgm:prSet>
      <dgm:spPr/>
    </dgm:pt>
    <dgm:pt modelId="{38E1EC18-03C8-4441-90F3-33572A0441A9}" type="pres">
      <dgm:prSet presAssocID="{53AFF6C1-C2E9-4BEA-850C-6EC93630E7B3}" presName="rootComposite" presStyleCnt="0"/>
      <dgm:spPr/>
    </dgm:pt>
    <dgm:pt modelId="{909EB7E0-E8BE-4496-9926-6094AA7655E8}" type="pres">
      <dgm:prSet presAssocID="{53AFF6C1-C2E9-4BEA-850C-6EC93630E7B3}" presName="rootText" presStyleLbl="node3" presStyleIdx="0" presStyleCnt="5">
        <dgm:presLayoutVars>
          <dgm:chPref val="3"/>
        </dgm:presLayoutVars>
      </dgm:prSet>
      <dgm:spPr/>
    </dgm:pt>
    <dgm:pt modelId="{C3F5D833-6699-4506-A3F0-DFDEA7E00D9E}" type="pres">
      <dgm:prSet presAssocID="{53AFF6C1-C2E9-4BEA-850C-6EC93630E7B3}" presName="rootConnector" presStyleLbl="node3" presStyleIdx="0" presStyleCnt="5"/>
      <dgm:spPr/>
    </dgm:pt>
    <dgm:pt modelId="{D7613D04-7E97-4867-824D-61DFA409D7E5}" type="pres">
      <dgm:prSet presAssocID="{53AFF6C1-C2E9-4BEA-850C-6EC93630E7B3}" presName="hierChild4" presStyleCnt="0"/>
      <dgm:spPr/>
    </dgm:pt>
    <dgm:pt modelId="{563D4DD0-0991-4C91-A02A-AD31567851C6}" type="pres">
      <dgm:prSet presAssocID="{64947B72-35B9-4EF6-90B0-B8976F690389}" presName="Name37" presStyleLbl="parChTrans1D4" presStyleIdx="0" presStyleCnt="6"/>
      <dgm:spPr/>
    </dgm:pt>
    <dgm:pt modelId="{79CBE337-6C25-4702-9A07-D7997BF02BD1}" type="pres">
      <dgm:prSet presAssocID="{449EDD1D-BF19-4AA5-B44F-B855263A60C5}" presName="hierRoot2" presStyleCnt="0">
        <dgm:presLayoutVars>
          <dgm:hierBranch val="init"/>
        </dgm:presLayoutVars>
      </dgm:prSet>
      <dgm:spPr/>
    </dgm:pt>
    <dgm:pt modelId="{B4011EAC-C569-4C20-B70A-BB6760F45744}" type="pres">
      <dgm:prSet presAssocID="{449EDD1D-BF19-4AA5-B44F-B855263A60C5}" presName="rootComposite" presStyleCnt="0"/>
      <dgm:spPr/>
    </dgm:pt>
    <dgm:pt modelId="{58669EDE-22A9-4B19-B187-436A63EBDCEB}" type="pres">
      <dgm:prSet presAssocID="{449EDD1D-BF19-4AA5-B44F-B855263A60C5}" presName="rootText" presStyleLbl="node4" presStyleIdx="0" presStyleCnt="6">
        <dgm:presLayoutVars>
          <dgm:chPref val="3"/>
        </dgm:presLayoutVars>
      </dgm:prSet>
      <dgm:spPr/>
    </dgm:pt>
    <dgm:pt modelId="{48D59E9E-7054-43EF-B868-C5A73242E600}" type="pres">
      <dgm:prSet presAssocID="{449EDD1D-BF19-4AA5-B44F-B855263A60C5}" presName="rootConnector" presStyleLbl="node4" presStyleIdx="0" presStyleCnt="6"/>
      <dgm:spPr/>
    </dgm:pt>
    <dgm:pt modelId="{956C4807-14F4-49B5-BC03-CF9C0B903558}" type="pres">
      <dgm:prSet presAssocID="{449EDD1D-BF19-4AA5-B44F-B855263A60C5}" presName="hierChild4" presStyleCnt="0"/>
      <dgm:spPr/>
    </dgm:pt>
    <dgm:pt modelId="{E6546083-E393-49F4-B69F-DC47F08CF950}" type="pres">
      <dgm:prSet presAssocID="{449EDD1D-BF19-4AA5-B44F-B855263A60C5}" presName="hierChild5" presStyleCnt="0"/>
      <dgm:spPr/>
    </dgm:pt>
    <dgm:pt modelId="{AAC81126-24FC-46AE-A5CD-0F28F1249654}" type="pres">
      <dgm:prSet presAssocID="{59774E02-FB29-4B65-81F5-D67BDE15F4B8}" presName="Name37" presStyleLbl="parChTrans1D4" presStyleIdx="1" presStyleCnt="6"/>
      <dgm:spPr/>
    </dgm:pt>
    <dgm:pt modelId="{C4DC7B7F-DADD-4B0E-B2E7-55D8579E7748}" type="pres">
      <dgm:prSet presAssocID="{1214D0BF-B8A2-4B36-A9E9-7ACDFC1BC10C}" presName="hierRoot2" presStyleCnt="0">
        <dgm:presLayoutVars>
          <dgm:hierBranch val="init"/>
        </dgm:presLayoutVars>
      </dgm:prSet>
      <dgm:spPr/>
    </dgm:pt>
    <dgm:pt modelId="{9C67F800-9E3A-43FB-BE00-C098F00A0FAE}" type="pres">
      <dgm:prSet presAssocID="{1214D0BF-B8A2-4B36-A9E9-7ACDFC1BC10C}" presName="rootComposite" presStyleCnt="0"/>
      <dgm:spPr/>
    </dgm:pt>
    <dgm:pt modelId="{B536F4F9-DF54-4713-B876-B82D68F70164}" type="pres">
      <dgm:prSet presAssocID="{1214D0BF-B8A2-4B36-A9E9-7ACDFC1BC10C}" presName="rootText" presStyleLbl="node4" presStyleIdx="1" presStyleCnt="6">
        <dgm:presLayoutVars>
          <dgm:chPref val="3"/>
        </dgm:presLayoutVars>
      </dgm:prSet>
      <dgm:spPr/>
    </dgm:pt>
    <dgm:pt modelId="{37CAD6FD-F778-4255-A173-0DFD65282BA4}" type="pres">
      <dgm:prSet presAssocID="{1214D0BF-B8A2-4B36-A9E9-7ACDFC1BC10C}" presName="rootConnector" presStyleLbl="node4" presStyleIdx="1" presStyleCnt="6"/>
      <dgm:spPr/>
    </dgm:pt>
    <dgm:pt modelId="{C348F95C-427A-426F-8CFB-66999FAC88A9}" type="pres">
      <dgm:prSet presAssocID="{1214D0BF-B8A2-4B36-A9E9-7ACDFC1BC10C}" presName="hierChild4" presStyleCnt="0"/>
      <dgm:spPr/>
    </dgm:pt>
    <dgm:pt modelId="{8E516FFC-F4A7-4D36-A529-E7F1EEA8998C}" type="pres">
      <dgm:prSet presAssocID="{1214D0BF-B8A2-4B36-A9E9-7ACDFC1BC10C}" presName="hierChild5" presStyleCnt="0"/>
      <dgm:spPr/>
    </dgm:pt>
    <dgm:pt modelId="{C776CA97-FA98-4E43-8600-FDFFC1D11020}" type="pres">
      <dgm:prSet presAssocID="{53AFF6C1-C2E9-4BEA-850C-6EC93630E7B3}" presName="hierChild5" presStyleCnt="0"/>
      <dgm:spPr/>
    </dgm:pt>
    <dgm:pt modelId="{58FE2E12-0658-4F50-89F3-E1DD0FF5D555}" type="pres">
      <dgm:prSet presAssocID="{B444C004-DD9D-4F2B-B658-C2263C79FF86}" presName="Name37" presStyleLbl="parChTrans1D3" presStyleIdx="1" presStyleCnt="5"/>
      <dgm:spPr/>
    </dgm:pt>
    <dgm:pt modelId="{CB86BD7B-1535-414D-BDA6-44832FA9CCD7}" type="pres">
      <dgm:prSet presAssocID="{F99325D6-F0BA-4C7C-AFB9-6BA6A406EF95}" presName="hierRoot2" presStyleCnt="0">
        <dgm:presLayoutVars>
          <dgm:hierBranch val="init"/>
        </dgm:presLayoutVars>
      </dgm:prSet>
      <dgm:spPr/>
    </dgm:pt>
    <dgm:pt modelId="{CEE2F87A-F404-4B33-B092-7F4B78CA9842}" type="pres">
      <dgm:prSet presAssocID="{F99325D6-F0BA-4C7C-AFB9-6BA6A406EF95}" presName="rootComposite" presStyleCnt="0"/>
      <dgm:spPr/>
    </dgm:pt>
    <dgm:pt modelId="{C8534398-32A3-4928-BF2B-776E173412D0}" type="pres">
      <dgm:prSet presAssocID="{F99325D6-F0BA-4C7C-AFB9-6BA6A406EF95}" presName="rootText" presStyleLbl="node3" presStyleIdx="1" presStyleCnt="5">
        <dgm:presLayoutVars>
          <dgm:chPref val="3"/>
        </dgm:presLayoutVars>
      </dgm:prSet>
      <dgm:spPr/>
    </dgm:pt>
    <dgm:pt modelId="{08C7DC16-61AD-46DC-ADF9-4D4CC205B7F5}" type="pres">
      <dgm:prSet presAssocID="{F99325D6-F0BA-4C7C-AFB9-6BA6A406EF95}" presName="rootConnector" presStyleLbl="node3" presStyleIdx="1" presStyleCnt="5"/>
      <dgm:spPr/>
    </dgm:pt>
    <dgm:pt modelId="{67191C11-EB88-4AB8-9C13-10D553E298F0}" type="pres">
      <dgm:prSet presAssocID="{F99325D6-F0BA-4C7C-AFB9-6BA6A406EF95}" presName="hierChild4" presStyleCnt="0"/>
      <dgm:spPr/>
    </dgm:pt>
    <dgm:pt modelId="{DDCE9EDE-F395-484C-8341-4C0BCFB9A01D}" type="pres">
      <dgm:prSet presAssocID="{B6CA84AB-F2CB-4403-A14D-DE5ADA720016}" presName="Name37" presStyleLbl="parChTrans1D4" presStyleIdx="2" presStyleCnt="6"/>
      <dgm:spPr/>
    </dgm:pt>
    <dgm:pt modelId="{43989AC2-CAF4-4D56-9C0A-2285F3B5F49D}" type="pres">
      <dgm:prSet presAssocID="{32808245-0FC2-4FE0-9BC5-C91385692DDD}" presName="hierRoot2" presStyleCnt="0">
        <dgm:presLayoutVars>
          <dgm:hierBranch val="init"/>
        </dgm:presLayoutVars>
      </dgm:prSet>
      <dgm:spPr/>
    </dgm:pt>
    <dgm:pt modelId="{9CBE2120-73C4-4AE1-8D83-47F7C4C25EE1}" type="pres">
      <dgm:prSet presAssocID="{32808245-0FC2-4FE0-9BC5-C91385692DDD}" presName="rootComposite" presStyleCnt="0"/>
      <dgm:spPr/>
    </dgm:pt>
    <dgm:pt modelId="{9AB22913-1961-43E5-AD78-5C3D3431DFB1}" type="pres">
      <dgm:prSet presAssocID="{32808245-0FC2-4FE0-9BC5-C91385692DDD}" presName="rootText" presStyleLbl="node4" presStyleIdx="2" presStyleCnt="6">
        <dgm:presLayoutVars>
          <dgm:chPref val="3"/>
        </dgm:presLayoutVars>
      </dgm:prSet>
      <dgm:spPr/>
    </dgm:pt>
    <dgm:pt modelId="{CE44A8AF-B139-4DEA-9C2D-6C9465976243}" type="pres">
      <dgm:prSet presAssocID="{32808245-0FC2-4FE0-9BC5-C91385692DDD}" presName="rootConnector" presStyleLbl="node4" presStyleIdx="2" presStyleCnt="6"/>
      <dgm:spPr/>
    </dgm:pt>
    <dgm:pt modelId="{35E97FCF-927E-4C1A-81CC-B1365F1466B3}" type="pres">
      <dgm:prSet presAssocID="{32808245-0FC2-4FE0-9BC5-C91385692DDD}" presName="hierChild4" presStyleCnt="0"/>
      <dgm:spPr/>
    </dgm:pt>
    <dgm:pt modelId="{4405098A-B56B-4CEF-8FC8-78E29A179613}" type="pres">
      <dgm:prSet presAssocID="{32808245-0FC2-4FE0-9BC5-C91385692DDD}" presName="hierChild5" presStyleCnt="0"/>
      <dgm:spPr/>
    </dgm:pt>
    <dgm:pt modelId="{FF43EA70-7C72-4886-A6FE-A6F17682DD87}" type="pres">
      <dgm:prSet presAssocID="{91748B9D-BEF9-46E0-9C32-084E021FACC4}" presName="Name37" presStyleLbl="parChTrans1D4" presStyleIdx="3" presStyleCnt="6"/>
      <dgm:spPr/>
    </dgm:pt>
    <dgm:pt modelId="{3886B252-5B9E-44B2-BB85-4FB5943191ED}" type="pres">
      <dgm:prSet presAssocID="{50A08851-3853-4E98-A271-4D648F7F5E79}" presName="hierRoot2" presStyleCnt="0">
        <dgm:presLayoutVars>
          <dgm:hierBranch val="init"/>
        </dgm:presLayoutVars>
      </dgm:prSet>
      <dgm:spPr/>
    </dgm:pt>
    <dgm:pt modelId="{E57FA6B3-C31F-4919-97FC-4C5F50C75584}" type="pres">
      <dgm:prSet presAssocID="{50A08851-3853-4E98-A271-4D648F7F5E79}" presName="rootComposite" presStyleCnt="0"/>
      <dgm:spPr/>
    </dgm:pt>
    <dgm:pt modelId="{AEF093A2-7D67-4CA5-8B5F-5B119AE347AB}" type="pres">
      <dgm:prSet presAssocID="{50A08851-3853-4E98-A271-4D648F7F5E79}" presName="rootText" presStyleLbl="node4" presStyleIdx="3" presStyleCnt="6">
        <dgm:presLayoutVars>
          <dgm:chPref val="3"/>
        </dgm:presLayoutVars>
      </dgm:prSet>
      <dgm:spPr/>
    </dgm:pt>
    <dgm:pt modelId="{3CBCAB68-DA17-4F80-B0CA-867B9A470BCF}" type="pres">
      <dgm:prSet presAssocID="{50A08851-3853-4E98-A271-4D648F7F5E79}" presName="rootConnector" presStyleLbl="node4" presStyleIdx="3" presStyleCnt="6"/>
      <dgm:spPr/>
    </dgm:pt>
    <dgm:pt modelId="{F08C2BE0-1BF2-4DC1-82EA-E7DA1D2E290F}" type="pres">
      <dgm:prSet presAssocID="{50A08851-3853-4E98-A271-4D648F7F5E79}" presName="hierChild4" presStyleCnt="0"/>
      <dgm:spPr/>
    </dgm:pt>
    <dgm:pt modelId="{1AA321E3-5C6A-4022-BA9E-0FE6934DAE65}" type="pres">
      <dgm:prSet presAssocID="{50A08851-3853-4E98-A271-4D648F7F5E79}" presName="hierChild5" presStyleCnt="0"/>
      <dgm:spPr/>
    </dgm:pt>
    <dgm:pt modelId="{12F51207-6BC5-45C8-818C-10E3D082D9D2}" type="pres">
      <dgm:prSet presAssocID="{F99325D6-F0BA-4C7C-AFB9-6BA6A406EF95}" presName="hierChild5" presStyleCnt="0"/>
      <dgm:spPr/>
    </dgm:pt>
    <dgm:pt modelId="{6B2E44A9-CC27-4B33-82D6-48F4209D94B2}" type="pres">
      <dgm:prSet presAssocID="{F1640838-4A5E-48F2-9871-247EFF0BA4A6}" presName="hierChild5" presStyleCnt="0"/>
      <dgm:spPr/>
    </dgm:pt>
    <dgm:pt modelId="{250B3F8A-7F72-4781-9E93-2CE740FF2B89}" type="pres">
      <dgm:prSet presAssocID="{D8CA96CF-C1C4-4C9F-BBF7-FD9434C80E27}" presName="Name37" presStyleLbl="parChTrans1D2" presStyleIdx="1" presStyleCnt="3"/>
      <dgm:spPr/>
    </dgm:pt>
    <dgm:pt modelId="{49037EFD-99A5-4CAC-A49C-BD187B1CE12E}" type="pres">
      <dgm:prSet presAssocID="{0D59E3FF-92E3-4658-97DA-2A6B91CC0381}" presName="hierRoot2" presStyleCnt="0">
        <dgm:presLayoutVars>
          <dgm:hierBranch val="init"/>
        </dgm:presLayoutVars>
      </dgm:prSet>
      <dgm:spPr/>
    </dgm:pt>
    <dgm:pt modelId="{611E102B-79FD-4682-821E-D3B6B1A93535}" type="pres">
      <dgm:prSet presAssocID="{0D59E3FF-92E3-4658-97DA-2A6B91CC0381}" presName="rootComposite" presStyleCnt="0"/>
      <dgm:spPr/>
    </dgm:pt>
    <dgm:pt modelId="{758C603F-9CE3-4CDC-A7CD-B6CE9F516234}" type="pres">
      <dgm:prSet presAssocID="{0D59E3FF-92E3-4658-97DA-2A6B91CC0381}" presName="rootText" presStyleLbl="node2" presStyleIdx="1" presStyleCnt="3">
        <dgm:presLayoutVars>
          <dgm:chPref val="3"/>
        </dgm:presLayoutVars>
      </dgm:prSet>
      <dgm:spPr/>
    </dgm:pt>
    <dgm:pt modelId="{844328FE-4B2C-4888-A0EB-4298A3078C82}" type="pres">
      <dgm:prSet presAssocID="{0D59E3FF-92E3-4658-97DA-2A6B91CC0381}" presName="rootConnector" presStyleLbl="node2" presStyleIdx="1" presStyleCnt="3"/>
      <dgm:spPr/>
    </dgm:pt>
    <dgm:pt modelId="{F76DEE5E-DF26-4D4B-933E-0DAA010EFBAB}" type="pres">
      <dgm:prSet presAssocID="{0D59E3FF-92E3-4658-97DA-2A6B91CC0381}" presName="hierChild4" presStyleCnt="0"/>
      <dgm:spPr/>
    </dgm:pt>
    <dgm:pt modelId="{4F0C055D-5989-4DFB-8516-7E44AB18F5C4}" type="pres">
      <dgm:prSet presAssocID="{005EC8BB-B531-481B-9933-056414F279B4}" presName="Name37" presStyleLbl="parChTrans1D3" presStyleIdx="2" presStyleCnt="5"/>
      <dgm:spPr/>
    </dgm:pt>
    <dgm:pt modelId="{14FC016F-F589-4356-89E5-BFA1A563E63A}" type="pres">
      <dgm:prSet presAssocID="{71918847-166E-4E52-8937-4522DF08ADE8}" presName="hierRoot2" presStyleCnt="0">
        <dgm:presLayoutVars>
          <dgm:hierBranch val="init"/>
        </dgm:presLayoutVars>
      </dgm:prSet>
      <dgm:spPr/>
    </dgm:pt>
    <dgm:pt modelId="{EA5C65BD-EA1E-46B5-A78F-D0D7AF5B48DC}" type="pres">
      <dgm:prSet presAssocID="{71918847-166E-4E52-8937-4522DF08ADE8}" presName="rootComposite" presStyleCnt="0"/>
      <dgm:spPr/>
    </dgm:pt>
    <dgm:pt modelId="{94C2DC2A-8EF8-4BFE-B7C7-ED364BAE3A4E}" type="pres">
      <dgm:prSet presAssocID="{71918847-166E-4E52-8937-4522DF08ADE8}" presName="rootText" presStyleLbl="node3" presStyleIdx="2" presStyleCnt="5">
        <dgm:presLayoutVars>
          <dgm:chPref val="3"/>
        </dgm:presLayoutVars>
      </dgm:prSet>
      <dgm:spPr/>
    </dgm:pt>
    <dgm:pt modelId="{BBE1CDE7-62B6-423B-9447-F1C0303F99F5}" type="pres">
      <dgm:prSet presAssocID="{71918847-166E-4E52-8937-4522DF08ADE8}" presName="rootConnector" presStyleLbl="node3" presStyleIdx="2" presStyleCnt="5"/>
      <dgm:spPr/>
    </dgm:pt>
    <dgm:pt modelId="{92571F34-BC17-460E-907A-215209DE395D}" type="pres">
      <dgm:prSet presAssocID="{71918847-166E-4E52-8937-4522DF08ADE8}" presName="hierChild4" presStyleCnt="0"/>
      <dgm:spPr/>
    </dgm:pt>
    <dgm:pt modelId="{52541E8B-1EB0-488D-A36C-CBC813577E14}" type="pres">
      <dgm:prSet presAssocID="{71918847-166E-4E52-8937-4522DF08ADE8}" presName="hierChild5" presStyleCnt="0"/>
      <dgm:spPr/>
    </dgm:pt>
    <dgm:pt modelId="{6C1EDD44-26A4-42D0-96AC-5CD371A4BAAF}" type="pres">
      <dgm:prSet presAssocID="{B9BD4E56-341F-4223-A5B1-F0EDB833591A}" presName="Name37" presStyleLbl="parChTrans1D3" presStyleIdx="3" presStyleCnt="5"/>
      <dgm:spPr/>
    </dgm:pt>
    <dgm:pt modelId="{1868BA1C-0E58-49A0-9A91-002CEC13B150}" type="pres">
      <dgm:prSet presAssocID="{E70E5E71-128F-45D3-BF09-E5199CD1A8E6}" presName="hierRoot2" presStyleCnt="0">
        <dgm:presLayoutVars>
          <dgm:hierBranch val="init"/>
        </dgm:presLayoutVars>
      </dgm:prSet>
      <dgm:spPr/>
    </dgm:pt>
    <dgm:pt modelId="{311DF25D-4D93-4798-A77D-CD8E6FE6508E}" type="pres">
      <dgm:prSet presAssocID="{E70E5E71-128F-45D3-BF09-E5199CD1A8E6}" presName="rootComposite" presStyleCnt="0"/>
      <dgm:spPr/>
    </dgm:pt>
    <dgm:pt modelId="{893F1DDE-30D3-4F8E-B543-58E478A156CB}" type="pres">
      <dgm:prSet presAssocID="{E70E5E71-128F-45D3-BF09-E5199CD1A8E6}" presName="rootText" presStyleLbl="node3" presStyleIdx="3" presStyleCnt="5">
        <dgm:presLayoutVars>
          <dgm:chPref val="3"/>
        </dgm:presLayoutVars>
      </dgm:prSet>
      <dgm:spPr/>
    </dgm:pt>
    <dgm:pt modelId="{42D0197B-7B7C-4299-87AE-EE1D34D4CB7F}" type="pres">
      <dgm:prSet presAssocID="{E70E5E71-128F-45D3-BF09-E5199CD1A8E6}" presName="rootConnector" presStyleLbl="node3" presStyleIdx="3" presStyleCnt="5"/>
      <dgm:spPr/>
    </dgm:pt>
    <dgm:pt modelId="{63F33513-5A65-406E-A2D4-1B3A12ACABC4}" type="pres">
      <dgm:prSet presAssocID="{E70E5E71-128F-45D3-BF09-E5199CD1A8E6}" presName="hierChild4" presStyleCnt="0"/>
      <dgm:spPr/>
    </dgm:pt>
    <dgm:pt modelId="{9E456612-F919-4FCF-A96D-69FC5A7FE324}" type="pres">
      <dgm:prSet presAssocID="{E70E5E71-128F-45D3-BF09-E5199CD1A8E6}" presName="hierChild5" presStyleCnt="0"/>
      <dgm:spPr/>
    </dgm:pt>
    <dgm:pt modelId="{90F5DD79-7A7B-4906-8293-164174BD09C7}" type="pres">
      <dgm:prSet presAssocID="{0D59E3FF-92E3-4658-97DA-2A6B91CC0381}" presName="hierChild5" presStyleCnt="0"/>
      <dgm:spPr/>
    </dgm:pt>
    <dgm:pt modelId="{6F1FDDFB-6F89-4E6A-B532-2A889B5712FB}" type="pres">
      <dgm:prSet presAssocID="{52FFC9A1-348A-442E-BFE5-8C10D3990BFC}" presName="Name37" presStyleLbl="parChTrans1D2" presStyleIdx="2" presStyleCnt="3"/>
      <dgm:spPr/>
    </dgm:pt>
    <dgm:pt modelId="{3316414C-6330-42CB-B82C-DB526A8D033B}" type="pres">
      <dgm:prSet presAssocID="{A9E25915-CB8B-4201-A1D9-541DE9E36FE2}" presName="hierRoot2" presStyleCnt="0">
        <dgm:presLayoutVars>
          <dgm:hierBranch val="init"/>
        </dgm:presLayoutVars>
      </dgm:prSet>
      <dgm:spPr/>
    </dgm:pt>
    <dgm:pt modelId="{84126AE6-36BF-4974-A8A3-FEBA8B627047}" type="pres">
      <dgm:prSet presAssocID="{A9E25915-CB8B-4201-A1D9-541DE9E36FE2}" presName="rootComposite" presStyleCnt="0"/>
      <dgm:spPr/>
    </dgm:pt>
    <dgm:pt modelId="{E140A680-8E1D-4C50-B768-1E412148D985}" type="pres">
      <dgm:prSet presAssocID="{A9E25915-CB8B-4201-A1D9-541DE9E36FE2}" presName="rootText" presStyleLbl="node2" presStyleIdx="2" presStyleCnt="3">
        <dgm:presLayoutVars>
          <dgm:chPref val="3"/>
        </dgm:presLayoutVars>
      </dgm:prSet>
      <dgm:spPr/>
    </dgm:pt>
    <dgm:pt modelId="{9A7B88A9-8D8D-48A9-99EF-68437C99EE45}" type="pres">
      <dgm:prSet presAssocID="{A9E25915-CB8B-4201-A1D9-541DE9E36FE2}" presName="rootConnector" presStyleLbl="node2" presStyleIdx="2" presStyleCnt="3"/>
      <dgm:spPr/>
    </dgm:pt>
    <dgm:pt modelId="{40663332-0455-4355-A085-A47D1E6B118D}" type="pres">
      <dgm:prSet presAssocID="{A9E25915-CB8B-4201-A1D9-541DE9E36FE2}" presName="hierChild4" presStyleCnt="0"/>
      <dgm:spPr/>
    </dgm:pt>
    <dgm:pt modelId="{0E06D806-FAAC-4946-97B5-A0951BF96237}" type="pres">
      <dgm:prSet presAssocID="{8C49747E-F143-45E2-8B1F-6F131546EC07}" presName="Name37" presStyleLbl="parChTrans1D3" presStyleIdx="4" presStyleCnt="5"/>
      <dgm:spPr/>
    </dgm:pt>
    <dgm:pt modelId="{777F9414-FE5D-4F88-8B69-01E8B8A1913C}" type="pres">
      <dgm:prSet presAssocID="{E40D4A1F-0FFD-459F-AFC7-315008F2BC39}" presName="hierRoot2" presStyleCnt="0">
        <dgm:presLayoutVars>
          <dgm:hierBranch val="init"/>
        </dgm:presLayoutVars>
      </dgm:prSet>
      <dgm:spPr/>
    </dgm:pt>
    <dgm:pt modelId="{D72DCE39-8DAB-48E7-99DD-AC10A65A20CC}" type="pres">
      <dgm:prSet presAssocID="{E40D4A1F-0FFD-459F-AFC7-315008F2BC39}" presName="rootComposite" presStyleCnt="0"/>
      <dgm:spPr/>
    </dgm:pt>
    <dgm:pt modelId="{AFC37AAC-BBE5-4D6E-89AC-F6C6D5A24C11}" type="pres">
      <dgm:prSet presAssocID="{E40D4A1F-0FFD-459F-AFC7-315008F2BC39}" presName="rootText" presStyleLbl="node3" presStyleIdx="4" presStyleCnt="5">
        <dgm:presLayoutVars>
          <dgm:chPref val="3"/>
        </dgm:presLayoutVars>
      </dgm:prSet>
      <dgm:spPr/>
    </dgm:pt>
    <dgm:pt modelId="{8715B12D-BC2D-4AD9-9163-1B95786061C2}" type="pres">
      <dgm:prSet presAssocID="{E40D4A1F-0FFD-459F-AFC7-315008F2BC39}" presName="rootConnector" presStyleLbl="node3" presStyleIdx="4" presStyleCnt="5"/>
      <dgm:spPr/>
    </dgm:pt>
    <dgm:pt modelId="{65DB99F3-EF0F-4001-9554-46ABD8467A0B}" type="pres">
      <dgm:prSet presAssocID="{E40D4A1F-0FFD-459F-AFC7-315008F2BC39}" presName="hierChild4" presStyleCnt="0"/>
      <dgm:spPr/>
    </dgm:pt>
    <dgm:pt modelId="{22B65CE8-99F1-424E-A665-0015C9D9A887}" type="pres">
      <dgm:prSet presAssocID="{7717EE87-8EAC-4142-9A28-33ABF52DEBBE}" presName="Name37" presStyleLbl="parChTrans1D4" presStyleIdx="4" presStyleCnt="6"/>
      <dgm:spPr/>
    </dgm:pt>
    <dgm:pt modelId="{2DC41647-A2EF-4909-AE18-52AE2FF1578E}" type="pres">
      <dgm:prSet presAssocID="{82D94AA3-2564-4363-9464-438D09C2EC90}" presName="hierRoot2" presStyleCnt="0">
        <dgm:presLayoutVars>
          <dgm:hierBranch val="init"/>
        </dgm:presLayoutVars>
      </dgm:prSet>
      <dgm:spPr/>
    </dgm:pt>
    <dgm:pt modelId="{5A3B40ED-63AB-438E-8904-545A6856B533}" type="pres">
      <dgm:prSet presAssocID="{82D94AA3-2564-4363-9464-438D09C2EC90}" presName="rootComposite" presStyleCnt="0"/>
      <dgm:spPr/>
    </dgm:pt>
    <dgm:pt modelId="{3BC6D2D2-7F1D-443E-B66E-91AC03D4EC49}" type="pres">
      <dgm:prSet presAssocID="{82D94AA3-2564-4363-9464-438D09C2EC90}" presName="rootText" presStyleLbl="node4" presStyleIdx="4" presStyleCnt="6">
        <dgm:presLayoutVars>
          <dgm:chPref val="3"/>
        </dgm:presLayoutVars>
      </dgm:prSet>
      <dgm:spPr/>
    </dgm:pt>
    <dgm:pt modelId="{9B31D9C9-6644-4107-A2AB-3D081DB11D3F}" type="pres">
      <dgm:prSet presAssocID="{82D94AA3-2564-4363-9464-438D09C2EC90}" presName="rootConnector" presStyleLbl="node4" presStyleIdx="4" presStyleCnt="6"/>
      <dgm:spPr/>
    </dgm:pt>
    <dgm:pt modelId="{81F386A4-81A2-4D5C-838B-5EB0050C7F75}" type="pres">
      <dgm:prSet presAssocID="{82D94AA3-2564-4363-9464-438D09C2EC90}" presName="hierChild4" presStyleCnt="0"/>
      <dgm:spPr/>
    </dgm:pt>
    <dgm:pt modelId="{C5555E0B-B359-42F2-88CB-E4A8799322E5}" type="pres">
      <dgm:prSet presAssocID="{82D94AA3-2564-4363-9464-438D09C2EC90}" presName="hierChild5" presStyleCnt="0"/>
      <dgm:spPr/>
    </dgm:pt>
    <dgm:pt modelId="{88EC33A8-069D-4D25-BBE1-CE8365BA1528}" type="pres">
      <dgm:prSet presAssocID="{9622DA82-62DD-45C7-B6E6-509E87F38B02}" presName="Name37" presStyleLbl="parChTrans1D4" presStyleIdx="5" presStyleCnt="6"/>
      <dgm:spPr/>
    </dgm:pt>
    <dgm:pt modelId="{FCDF7A41-A115-4300-BFA9-12ACEEA0DBA7}" type="pres">
      <dgm:prSet presAssocID="{6CC0CB36-E352-41D5-91B6-C6C3982A91C5}" presName="hierRoot2" presStyleCnt="0">
        <dgm:presLayoutVars>
          <dgm:hierBranch val="init"/>
        </dgm:presLayoutVars>
      </dgm:prSet>
      <dgm:spPr/>
    </dgm:pt>
    <dgm:pt modelId="{49978819-D5DC-402C-AD50-FB79516F9F7E}" type="pres">
      <dgm:prSet presAssocID="{6CC0CB36-E352-41D5-91B6-C6C3982A91C5}" presName="rootComposite" presStyleCnt="0"/>
      <dgm:spPr/>
    </dgm:pt>
    <dgm:pt modelId="{836CDF55-F4BB-4226-BCD4-8F56F7EA5380}" type="pres">
      <dgm:prSet presAssocID="{6CC0CB36-E352-41D5-91B6-C6C3982A91C5}" presName="rootText" presStyleLbl="node4" presStyleIdx="5" presStyleCnt="6">
        <dgm:presLayoutVars>
          <dgm:chPref val="3"/>
        </dgm:presLayoutVars>
      </dgm:prSet>
      <dgm:spPr/>
    </dgm:pt>
    <dgm:pt modelId="{34B5D6BB-2AA5-437B-8914-C65A867AAAE8}" type="pres">
      <dgm:prSet presAssocID="{6CC0CB36-E352-41D5-91B6-C6C3982A91C5}" presName="rootConnector" presStyleLbl="node4" presStyleIdx="5" presStyleCnt="6"/>
      <dgm:spPr/>
    </dgm:pt>
    <dgm:pt modelId="{EF06833B-15D6-45AB-BFAF-CF899106A7E0}" type="pres">
      <dgm:prSet presAssocID="{6CC0CB36-E352-41D5-91B6-C6C3982A91C5}" presName="hierChild4" presStyleCnt="0"/>
      <dgm:spPr/>
    </dgm:pt>
    <dgm:pt modelId="{1F5EDF20-801F-43CB-92FB-4AA952E682BC}" type="pres">
      <dgm:prSet presAssocID="{6CC0CB36-E352-41D5-91B6-C6C3982A91C5}" presName="hierChild5" presStyleCnt="0"/>
      <dgm:spPr/>
    </dgm:pt>
    <dgm:pt modelId="{21E42AD2-712A-4BD2-AD60-80EBFFBFA298}" type="pres">
      <dgm:prSet presAssocID="{E40D4A1F-0FFD-459F-AFC7-315008F2BC39}" presName="hierChild5" presStyleCnt="0"/>
      <dgm:spPr/>
    </dgm:pt>
    <dgm:pt modelId="{3F329730-F969-47BE-8248-5A469BCF5F04}" type="pres">
      <dgm:prSet presAssocID="{A9E25915-CB8B-4201-A1D9-541DE9E36FE2}" presName="hierChild5" presStyleCnt="0"/>
      <dgm:spPr/>
    </dgm:pt>
    <dgm:pt modelId="{506B7B7A-FACF-4BA6-B1FC-B550782078B0}" type="pres">
      <dgm:prSet presAssocID="{CEB2AE92-934C-484D-B73B-49F8ACC1C0AC}" presName="hierChild3" presStyleCnt="0"/>
      <dgm:spPr/>
    </dgm:pt>
  </dgm:ptLst>
  <dgm:cxnLst>
    <dgm:cxn modelId="{EE581F02-D91D-42FF-99D5-A18E80000773}" type="presOf" srcId="{E40D4A1F-0FFD-459F-AFC7-315008F2BC39}" destId="{AFC37AAC-BBE5-4D6E-89AC-F6C6D5A24C11}" srcOrd="0" destOrd="0" presId="urn:microsoft.com/office/officeart/2005/8/layout/orgChart1"/>
    <dgm:cxn modelId="{9CEC270B-C94B-4FAA-9D2B-C40CE5C76E38}" type="presOf" srcId="{F99325D6-F0BA-4C7C-AFB9-6BA6A406EF95}" destId="{C8534398-32A3-4928-BF2B-776E173412D0}" srcOrd="0" destOrd="0" presId="urn:microsoft.com/office/officeart/2005/8/layout/orgChart1"/>
    <dgm:cxn modelId="{3A20DA0C-AD14-45D2-9381-5A6435162EBD}" type="presOf" srcId="{B9BD4E56-341F-4223-A5B1-F0EDB833591A}" destId="{6C1EDD44-26A4-42D0-96AC-5CD371A4BAAF}" srcOrd="0" destOrd="0" presId="urn:microsoft.com/office/officeart/2005/8/layout/orgChart1"/>
    <dgm:cxn modelId="{4576800D-E934-4947-BE1C-41E539C2D8B3}" srcId="{F99325D6-F0BA-4C7C-AFB9-6BA6A406EF95}" destId="{32808245-0FC2-4FE0-9BC5-C91385692DDD}" srcOrd="0" destOrd="0" parTransId="{B6CA84AB-F2CB-4403-A14D-DE5ADA720016}" sibTransId="{5439C373-8687-413D-8150-AE05704362C5}"/>
    <dgm:cxn modelId="{AE1B4711-FB74-4D02-8D82-FE05E2B2F41D}" type="presOf" srcId="{CEB2AE92-934C-484D-B73B-49F8ACC1C0AC}" destId="{5574A14B-7072-4F86-87F2-F607F6B1B779}" srcOrd="0" destOrd="0" presId="urn:microsoft.com/office/officeart/2005/8/layout/orgChart1"/>
    <dgm:cxn modelId="{6BAD5E13-CB95-4EA7-8C8E-9CE376DD5ABC}" type="presOf" srcId="{B444C004-DD9D-4F2B-B658-C2263C79FF86}" destId="{58FE2E12-0658-4F50-89F3-E1DD0FF5D555}" srcOrd="0" destOrd="0" presId="urn:microsoft.com/office/officeart/2005/8/layout/orgChart1"/>
    <dgm:cxn modelId="{107B691A-B961-475A-91FA-A8AAEA50C203}" type="presOf" srcId="{71918847-166E-4E52-8937-4522DF08ADE8}" destId="{BBE1CDE7-62B6-423B-9447-F1C0303F99F5}" srcOrd="1" destOrd="0" presId="urn:microsoft.com/office/officeart/2005/8/layout/orgChart1"/>
    <dgm:cxn modelId="{53E8641B-74D7-419E-B232-E1CA01F1E803}" type="presOf" srcId="{82D94AA3-2564-4363-9464-438D09C2EC90}" destId="{9B31D9C9-6644-4107-A2AB-3D081DB11D3F}" srcOrd="1" destOrd="0" presId="urn:microsoft.com/office/officeart/2005/8/layout/orgChart1"/>
    <dgm:cxn modelId="{13391B1D-F70B-4AC3-9149-3D42CCCA52E6}" srcId="{F1640838-4A5E-48F2-9871-247EFF0BA4A6}" destId="{F99325D6-F0BA-4C7C-AFB9-6BA6A406EF95}" srcOrd="1" destOrd="0" parTransId="{B444C004-DD9D-4F2B-B658-C2263C79FF86}" sibTransId="{35420941-6955-43BA-B2B5-DDF1A83779B2}"/>
    <dgm:cxn modelId="{DD354E1D-1C0D-44E5-8A8D-E6A3E424E07E}" type="presOf" srcId="{6CC0CB36-E352-41D5-91B6-C6C3982A91C5}" destId="{836CDF55-F4BB-4226-BCD4-8F56F7EA5380}" srcOrd="0" destOrd="0" presId="urn:microsoft.com/office/officeart/2005/8/layout/orgChart1"/>
    <dgm:cxn modelId="{B1B78B1D-B918-4F23-9E87-618F823C1916}" type="presOf" srcId="{B6CA84AB-F2CB-4403-A14D-DE5ADA720016}" destId="{DDCE9EDE-F395-484C-8341-4C0BCFB9A01D}" srcOrd="0" destOrd="0" presId="urn:microsoft.com/office/officeart/2005/8/layout/orgChart1"/>
    <dgm:cxn modelId="{AEE1031E-90A1-4F0C-81DB-C26A6388A0C3}" type="presOf" srcId="{F1640838-4A5E-48F2-9871-247EFF0BA4A6}" destId="{C2281C2E-6857-4162-9DA8-C07D6D711FFA}" srcOrd="0" destOrd="0" presId="urn:microsoft.com/office/officeart/2005/8/layout/orgChart1"/>
    <dgm:cxn modelId="{D510BE1F-1019-47A2-BB05-C5D1B3D30F3E}" srcId="{F1640838-4A5E-48F2-9871-247EFF0BA4A6}" destId="{53AFF6C1-C2E9-4BEA-850C-6EC93630E7B3}" srcOrd="0" destOrd="0" parTransId="{3A5E5861-F77D-43D1-A6CB-32B0F858A14E}" sibTransId="{9B48AFA7-452F-4C94-9788-DBE488553BF5}"/>
    <dgm:cxn modelId="{121CD826-1472-4327-AD10-9DB9FABB8F0C}" type="presOf" srcId="{91748B9D-BEF9-46E0-9C32-084E021FACC4}" destId="{FF43EA70-7C72-4886-A6FE-A6F17682DD87}" srcOrd="0" destOrd="0" presId="urn:microsoft.com/office/officeart/2005/8/layout/orgChart1"/>
    <dgm:cxn modelId="{1D05A62C-269C-4C31-A7A0-7FD64FEF6C3C}" type="presOf" srcId="{52FFC9A1-348A-442E-BFE5-8C10D3990BFC}" destId="{6F1FDDFB-6F89-4E6A-B532-2A889B5712FB}" srcOrd="0" destOrd="0" presId="urn:microsoft.com/office/officeart/2005/8/layout/orgChart1"/>
    <dgm:cxn modelId="{99891F2E-8443-4294-ACD7-C0F0982733F8}" srcId="{CEB2AE92-934C-484D-B73B-49F8ACC1C0AC}" destId="{0D59E3FF-92E3-4658-97DA-2A6B91CC0381}" srcOrd="1" destOrd="0" parTransId="{D8CA96CF-C1C4-4C9F-BBF7-FD9434C80E27}" sibTransId="{CB037189-5BBC-483A-A52B-40794A860747}"/>
    <dgm:cxn modelId="{AB0ECF32-823B-40E2-8FB7-24898293DCF5}" type="presOf" srcId="{32808245-0FC2-4FE0-9BC5-C91385692DDD}" destId="{CE44A8AF-B139-4DEA-9C2D-6C9465976243}" srcOrd="1" destOrd="0" presId="urn:microsoft.com/office/officeart/2005/8/layout/orgChart1"/>
    <dgm:cxn modelId="{F6456735-2E4F-4C1F-B6A0-7BD57358963A}" srcId="{E40D4A1F-0FFD-459F-AFC7-315008F2BC39}" destId="{6CC0CB36-E352-41D5-91B6-C6C3982A91C5}" srcOrd="1" destOrd="0" parTransId="{9622DA82-62DD-45C7-B6E6-509E87F38B02}" sibTransId="{79F2CC08-45BA-4CD3-9053-F2E3893E9147}"/>
    <dgm:cxn modelId="{15EE9239-DD09-4C76-A92B-3AEBF9C563B9}" type="presOf" srcId="{A9E25915-CB8B-4201-A1D9-541DE9E36FE2}" destId="{E140A680-8E1D-4C50-B768-1E412148D985}" srcOrd="0" destOrd="0" presId="urn:microsoft.com/office/officeart/2005/8/layout/orgChart1"/>
    <dgm:cxn modelId="{83A9F53A-A80C-451E-A85D-462F908866AC}" type="presOf" srcId="{F99325D6-F0BA-4C7C-AFB9-6BA6A406EF95}" destId="{08C7DC16-61AD-46DC-ADF9-4D4CC205B7F5}" srcOrd="1" destOrd="0" presId="urn:microsoft.com/office/officeart/2005/8/layout/orgChart1"/>
    <dgm:cxn modelId="{7031545C-BD44-4528-8F02-EE94E23D80DB}" srcId="{0D59E3FF-92E3-4658-97DA-2A6B91CC0381}" destId="{E70E5E71-128F-45D3-BF09-E5199CD1A8E6}" srcOrd="1" destOrd="0" parTransId="{B9BD4E56-341F-4223-A5B1-F0EDB833591A}" sibTransId="{6A0845BA-E021-4DF1-A0A6-AABD138D8C6D}"/>
    <dgm:cxn modelId="{FB2F885F-9569-4BE6-8C2D-9E5C77B354E2}" type="presOf" srcId="{1B03FCAF-E5AA-4755-8CEC-14635209EDC4}" destId="{3DDDCE78-3571-420B-AB20-599A648D991D}" srcOrd="0" destOrd="0" presId="urn:microsoft.com/office/officeart/2005/8/layout/orgChart1"/>
    <dgm:cxn modelId="{F3334349-955E-4384-9F21-25F71500CB01}" type="presOf" srcId="{0D59E3FF-92E3-4658-97DA-2A6B91CC0381}" destId="{844328FE-4B2C-4888-A0EB-4298A3078C82}" srcOrd="1" destOrd="0" presId="urn:microsoft.com/office/officeart/2005/8/layout/orgChart1"/>
    <dgm:cxn modelId="{9FC8C16D-9725-46C5-872E-957CEC0008E3}" srcId="{F99325D6-F0BA-4C7C-AFB9-6BA6A406EF95}" destId="{50A08851-3853-4E98-A271-4D648F7F5E79}" srcOrd="1" destOrd="0" parTransId="{91748B9D-BEF9-46E0-9C32-084E021FACC4}" sibTransId="{450F1D90-0582-42FB-B0A7-F6EF4775CC51}"/>
    <dgm:cxn modelId="{9507946E-0689-4058-B18D-D56AAA9E5FDB}" type="presOf" srcId="{1214D0BF-B8A2-4B36-A9E9-7ACDFC1BC10C}" destId="{B536F4F9-DF54-4713-B876-B82D68F70164}" srcOrd="0" destOrd="0" presId="urn:microsoft.com/office/officeart/2005/8/layout/orgChart1"/>
    <dgm:cxn modelId="{2196084F-D619-459A-92A7-3D32FA5B4EE7}" srcId="{53AFF6C1-C2E9-4BEA-850C-6EC93630E7B3}" destId="{1214D0BF-B8A2-4B36-A9E9-7ACDFC1BC10C}" srcOrd="1" destOrd="0" parTransId="{59774E02-FB29-4B65-81F5-D67BDE15F4B8}" sibTransId="{AA0C4893-113D-44A4-9A11-F7FEA4A0530B}"/>
    <dgm:cxn modelId="{EEB52770-25AF-4648-BF58-CCA8E26D99FB}" type="presOf" srcId="{F1640838-4A5E-48F2-9871-247EFF0BA4A6}" destId="{ABF49105-BFEC-4040-B268-569E0261B357}" srcOrd="1" destOrd="0" presId="urn:microsoft.com/office/officeart/2005/8/layout/orgChart1"/>
    <dgm:cxn modelId="{A9469171-22D0-40B9-B357-520BB679B15E}" srcId="{FD765354-064F-4F62-A38D-32734CCE3A2A}" destId="{CEB2AE92-934C-484D-B73B-49F8ACC1C0AC}" srcOrd="0" destOrd="0" parTransId="{C5DE1EB8-14D7-442B-BA0A-F11F718D8802}" sibTransId="{7DBD44B9-6760-4B42-ACB1-22BB05A4A5B0}"/>
    <dgm:cxn modelId="{29008675-EECA-4B65-87A3-23102C3CE94B}" type="presOf" srcId="{50A08851-3853-4E98-A271-4D648F7F5E79}" destId="{3CBCAB68-DA17-4F80-B0CA-867B9A470BCF}" srcOrd="1" destOrd="0" presId="urn:microsoft.com/office/officeart/2005/8/layout/orgChart1"/>
    <dgm:cxn modelId="{DCA96577-B07A-45E4-A76B-2C7C088AB097}" srcId="{0D59E3FF-92E3-4658-97DA-2A6B91CC0381}" destId="{71918847-166E-4E52-8937-4522DF08ADE8}" srcOrd="0" destOrd="0" parTransId="{005EC8BB-B531-481B-9933-056414F279B4}" sibTransId="{568A3DCF-8B97-4CDE-86A0-4849F64BFE99}"/>
    <dgm:cxn modelId="{7E0DB887-8F63-4F9B-9EBB-F1765D40A4F9}" type="presOf" srcId="{E70E5E71-128F-45D3-BF09-E5199CD1A8E6}" destId="{42D0197B-7B7C-4299-87AE-EE1D34D4CB7F}" srcOrd="1" destOrd="0" presId="urn:microsoft.com/office/officeart/2005/8/layout/orgChart1"/>
    <dgm:cxn modelId="{E209DA8B-A116-4081-B869-12B2887E2523}" type="presOf" srcId="{7717EE87-8EAC-4142-9A28-33ABF52DEBBE}" destId="{22B65CE8-99F1-424E-A665-0015C9D9A887}" srcOrd="0" destOrd="0" presId="urn:microsoft.com/office/officeart/2005/8/layout/orgChart1"/>
    <dgm:cxn modelId="{7D7C0B8F-5DB0-4941-B7EF-E911F354A50A}" srcId="{CEB2AE92-934C-484D-B73B-49F8ACC1C0AC}" destId="{A9E25915-CB8B-4201-A1D9-541DE9E36FE2}" srcOrd="2" destOrd="0" parTransId="{52FFC9A1-348A-442E-BFE5-8C10D3990BFC}" sibTransId="{BD0FD734-F7E0-4A19-950B-430D1FF7A549}"/>
    <dgm:cxn modelId="{A65A8C95-29B0-47BB-9FCD-D4C47ABA38C7}" type="presOf" srcId="{53AFF6C1-C2E9-4BEA-850C-6EC93630E7B3}" destId="{C3F5D833-6699-4506-A3F0-DFDEA7E00D9E}" srcOrd="1" destOrd="0" presId="urn:microsoft.com/office/officeart/2005/8/layout/orgChart1"/>
    <dgm:cxn modelId="{9F3DB297-3BEA-4896-828E-FD389A38F644}" type="presOf" srcId="{CEB2AE92-934C-484D-B73B-49F8ACC1C0AC}" destId="{F908608A-C39E-43E0-8A04-6B7A60ABA35C}" srcOrd="1" destOrd="0" presId="urn:microsoft.com/office/officeart/2005/8/layout/orgChart1"/>
    <dgm:cxn modelId="{289C4B98-5DAF-4DD7-AD38-8ECEAD112145}" type="presOf" srcId="{6CC0CB36-E352-41D5-91B6-C6C3982A91C5}" destId="{34B5D6BB-2AA5-437B-8914-C65A867AAAE8}" srcOrd="1" destOrd="0" presId="urn:microsoft.com/office/officeart/2005/8/layout/orgChart1"/>
    <dgm:cxn modelId="{B65A4C9B-8B28-4068-BA3C-BBB9153FB5EA}" type="presOf" srcId="{0D59E3FF-92E3-4658-97DA-2A6B91CC0381}" destId="{758C603F-9CE3-4CDC-A7CD-B6CE9F516234}" srcOrd="0" destOrd="0" presId="urn:microsoft.com/office/officeart/2005/8/layout/orgChart1"/>
    <dgm:cxn modelId="{BF3DAFA1-411E-467E-98D3-04AA2484413D}" type="presOf" srcId="{E70E5E71-128F-45D3-BF09-E5199CD1A8E6}" destId="{893F1DDE-30D3-4F8E-B543-58E478A156CB}" srcOrd="0" destOrd="0" presId="urn:microsoft.com/office/officeart/2005/8/layout/orgChart1"/>
    <dgm:cxn modelId="{0665EEA2-14CC-4E6D-BB65-29C6B40B63A0}" type="presOf" srcId="{449EDD1D-BF19-4AA5-B44F-B855263A60C5}" destId="{58669EDE-22A9-4B19-B187-436A63EBDCEB}" srcOrd="0" destOrd="0" presId="urn:microsoft.com/office/officeart/2005/8/layout/orgChart1"/>
    <dgm:cxn modelId="{32A76AA4-CD7C-46F0-B8A9-B6D196F1B6AB}" type="presOf" srcId="{005EC8BB-B531-481B-9933-056414F279B4}" destId="{4F0C055D-5989-4DFB-8516-7E44AB18F5C4}" srcOrd="0" destOrd="0" presId="urn:microsoft.com/office/officeart/2005/8/layout/orgChart1"/>
    <dgm:cxn modelId="{907AFBA6-C528-4028-83C5-5A01248CA890}" srcId="{E40D4A1F-0FFD-459F-AFC7-315008F2BC39}" destId="{82D94AA3-2564-4363-9464-438D09C2EC90}" srcOrd="0" destOrd="0" parTransId="{7717EE87-8EAC-4142-9A28-33ABF52DEBBE}" sibTransId="{50045E9A-C5F3-4FB7-8267-1FCCBA743CE5}"/>
    <dgm:cxn modelId="{FC66B0B0-2735-435E-B8D6-6ED7F3D19B9B}" type="presOf" srcId="{1214D0BF-B8A2-4B36-A9E9-7ACDFC1BC10C}" destId="{37CAD6FD-F778-4255-A173-0DFD65282BA4}" srcOrd="1" destOrd="0" presId="urn:microsoft.com/office/officeart/2005/8/layout/orgChart1"/>
    <dgm:cxn modelId="{D8F828B2-1177-4880-8CCA-472F62DCB57E}" type="presOf" srcId="{FD765354-064F-4F62-A38D-32734CCE3A2A}" destId="{A927C55A-95E5-474D-8208-99737F64BC08}" srcOrd="0" destOrd="0" presId="urn:microsoft.com/office/officeart/2005/8/layout/orgChart1"/>
    <dgm:cxn modelId="{0EEEF8BF-B314-4332-9945-BE4A71DC884C}" type="presOf" srcId="{53AFF6C1-C2E9-4BEA-850C-6EC93630E7B3}" destId="{909EB7E0-E8BE-4496-9926-6094AA7655E8}" srcOrd="0" destOrd="0" presId="urn:microsoft.com/office/officeart/2005/8/layout/orgChart1"/>
    <dgm:cxn modelId="{FACE07C0-32D9-4E7C-BD59-3F787C7446C1}" type="presOf" srcId="{D8CA96CF-C1C4-4C9F-BBF7-FD9434C80E27}" destId="{250B3F8A-7F72-4781-9E93-2CE740FF2B89}" srcOrd="0" destOrd="0" presId="urn:microsoft.com/office/officeart/2005/8/layout/orgChart1"/>
    <dgm:cxn modelId="{2F51A3C0-9FD3-457F-8466-37C2C8D65AF7}" srcId="{A9E25915-CB8B-4201-A1D9-541DE9E36FE2}" destId="{E40D4A1F-0FFD-459F-AFC7-315008F2BC39}" srcOrd="0" destOrd="0" parTransId="{8C49747E-F143-45E2-8B1F-6F131546EC07}" sibTransId="{551F8E97-46F3-4CE4-BBFC-365C6E8A4B94}"/>
    <dgm:cxn modelId="{D8C065C3-E333-4A73-8935-FE73711CEC37}" type="presOf" srcId="{32808245-0FC2-4FE0-9BC5-C91385692DDD}" destId="{9AB22913-1961-43E5-AD78-5C3D3431DFB1}" srcOrd="0" destOrd="0" presId="urn:microsoft.com/office/officeart/2005/8/layout/orgChart1"/>
    <dgm:cxn modelId="{902F05CA-C713-411F-A03C-59281AD8758A}" srcId="{CEB2AE92-934C-484D-B73B-49F8ACC1C0AC}" destId="{F1640838-4A5E-48F2-9871-247EFF0BA4A6}" srcOrd="0" destOrd="0" parTransId="{1B03FCAF-E5AA-4755-8CEC-14635209EDC4}" sibTransId="{C895841B-42D9-4FE6-81C6-4271D8CBFCF7}"/>
    <dgm:cxn modelId="{AC1EE9D2-45F4-49E4-8543-5B68421FB39A}" type="presOf" srcId="{8C49747E-F143-45E2-8B1F-6F131546EC07}" destId="{0E06D806-FAAC-4946-97B5-A0951BF96237}" srcOrd="0" destOrd="0" presId="urn:microsoft.com/office/officeart/2005/8/layout/orgChart1"/>
    <dgm:cxn modelId="{320722D7-FC0F-4D45-BFB9-13E8B8C44A81}" type="presOf" srcId="{449EDD1D-BF19-4AA5-B44F-B855263A60C5}" destId="{48D59E9E-7054-43EF-B868-C5A73242E600}" srcOrd="1" destOrd="0" presId="urn:microsoft.com/office/officeart/2005/8/layout/orgChart1"/>
    <dgm:cxn modelId="{CE7511D8-896A-41D7-903B-2EE8A6C6B6E4}" type="presOf" srcId="{9622DA82-62DD-45C7-B6E6-509E87F38B02}" destId="{88EC33A8-069D-4D25-BBE1-CE8365BA1528}" srcOrd="0" destOrd="0" presId="urn:microsoft.com/office/officeart/2005/8/layout/orgChart1"/>
    <dgm:cxn modelId="{85D914D8-5940-47D7-BFA4-1EF3FF30A476}" type="presOf" srcId="{64947B72-35B9-4EF6-90B0-B8976F690389}" destId="{563D4DD0-0991-4C91-A02A-AD31567851C6}" srcOrd="0" destOrd="0" presId="urn:microsoft.com/office/officeart/2005/8/layout/orgChart1"/>
    <dgm:cxn modelId="{90A47EDF-6505-4450-A742-81381FC93F20}" type="presOf" srcId="{E40D4A1F-0FFD-459F-AFC7-315008F2BC39}" destId="{8715B12D-BC2D-4AD9-9163-1B95786061C2}" srcOrd="1" destOrd="0" presId="urn:microsoft.com/office/officeart/2005/8/layout/orgChart1"/>
    <dgm:cxn modelId="{529924E6-8808-4D78-90F1-DCFB21C7E117}" type="presOf" srcId="{71918847-166E-4E52-8937-4522DF08ADE8}" destId="{94C2DC2A-8EF8-4BFE-B7C7-ED364BAE3A4E}" srcOrd="0" destOrd="0" presId="urn:microsoft.com/office/officeart/2005/8/layout/orgChart1"/>
    <dgm:cxn modelId="{6E276CE8-54E8-4075-9FEE-FD05E89B1960}" type="presOf" srcId="{A9E25915-CB8B-4201-A1D9-541DE9E36FE2}" destId="{9A7B88A9-8D8D-48A9-99EF-68437C99EE45}" srcOrd="1" destOrd="0" presId="urn:microsoft.com/office/officeart/2005/8/layout/orgChart1"/>
    <dgm:cxn modelId="{0C580AE9-54A9-4A0E-8C64-C99D989CC2CD}" type="presOf" srcId="{82D94AA3-2564-4363-9464-438D09C2EC90}" destId="{3BC6D2D2-7F1D-443E-B66E-91AC03D4EC49}" srcOrd="0" destOrd="0" presId="urn:microsoft.com/office/officeart/2005/8/layout/orgChart1"/>
    <dgm:cxn modelId="{AF008BEC-1150-47A3-9693-8CFDFD8081C9}" type="presOf" srcId="{59774E02-FB29-4B65-81F5-D67BDE15F4B8}" destId="{AAC81126-24FC-46AE-A5CD-0F28F1249654}" srcOrd="0" destOrd="0" presId="urn:microsoft.com/office/officeart/2005/8/layout/orgChart1"/>
    <dgm:cxn modelId="{5CA29CEE-D8F8-48B5-BAC1-62BA755BC0F7}" type="presOf" srcId="{50A08851-3853-4E98-A271-4D648F7F5E79}" destId="{AEF093A2-7D67-4CA5-8B5F-5B119AE347AB}" srcOrd="0" destOrd="0" presId="urn:microsoft.com/office/officeart/2005/8/layout/orgChart1"/>
    <dgm:cxn modelId="{BF7C14F0-AE3D-4520-83FB-D4147FC7D3C0}" srcId="{53AFF6C1-C2E9-4BEA-850C-6EC93630E7B3}" destId="{449EDD1D-BF19-4AA5-B44F-B855263A60C5}" srcOrd="0" destOrd="0" parTransId="{64947B72-35B9-4EF6-90B0-B8976F690389}" sibTransId="{4913F38F-EAE5-4164-BCDA-54E5B6A6A180}"/>
    <dgm:cxn modelId="{7466CCFE-AAC4-4D5E-9A75-87F5DF08577D}" type="presOf" srcId="{3A5E5861-F77D-43D1-A6CB-32B0F858A14E}" destId="{60E47654-C6EF-4FAD-AA43-E602FD91797C}" srcOrd="0" destOrd="0" presId="urn:microsoft.com/office/officeart/2005/8/layout/orgChart1"/>
    <dgm:cxn modelId="{54D266AF-3549-44C3-AAD1-9D723054CF11}" type="presParOf" srcId="{A927C55A-95E5-474D-8208-99737F64BC08}" destId="{4180A3A9-9E4D-43B0-B29B-253FEF0B872A}" srcOrd="0" destOrd="0" presId="urn:microsoft.com/office/officeart/2005/8/layout/orgChart1"/>
    <dgm:cxn modelId="{902251E6-538F-41DB-ACEE-FA66125BDCEC}" type="presParOf" srcId="{4180A3A9-9E4D-43B0-B29B-253FEF0B872A}" destId="{618DE098-B495-4406-86C0-3E1839CFB0AB}" srcOrd="0" destOrd="0" presId="urn:microsoft.com/office/officeart/2005/8/layout/orgChart1"/>
    <dgm:cxn modelId="{333112FB-8B9D-4219-B95A-E7BAC14D413C}" type="presParOf" srcId="{618DE098-B495-4406-86C0-3E1839CFB0AB}" destId="{5574A14B-7072-4F86-87F2-F607F6B1B779}" srcOrd="0" destOrd="0" presId="urn:microsoft.com/office/officeart/2005/8/layout/orgChart1"/>
    <dgm:cxn modelId="{2B3B8A88-A9FE-4B3B-BCAF-CF5C8CD307D3}" type="presParOf" srcId="{618DE098-B495-4406-86C0-3E1839CFB0AB}" destId="{F908608A-C39E-43E0-8A04-6B7A60ABA35C}" srcOrd="1" destOrd="0" presId="urn:microsoft.com/office/officeart/2005/8/layout/orgChart1"/>
    <dgm:cxn modelId="{87712B10-18E5-479A-B5FF-08004DDF2E96}" type="presParOf" srcId="{4180A3A9-9E4D-43B0-B29B-253FEF0B872A}" destId="{B9C971A9-CAA3-42A8-890A-BE6795CD76EC}" srcOrd="1" destOrd="0" presId="urn:microsoft.com/office/officeart/2005/8/layout/orgChart1"/>
    <dgm:cxn modelId="{62960BCC-2904-4F36-8740-D5D8C77B1EB8}" type="presParOf" srcId="{B9C971A9-CAA3-42A8-890A-BE6795CD76EC}" destId="{3DDDCE78-3571-420B-AB20-599A648D991D}" srcOrd="0" destOrd="0" presId="urn:microsoft.com/office/officeart/2005/8/layout/orgChart1"/>
    <dgm:cxn modelId="{E1A61276-E654-479F-BAAE-ADD0C5C2E664}" type="presParOf" srcId="{B9C971A9-CAA3-42A8-890A-BE6795CD76EC}" destId="{5CC374DE-CAEE-4C12-BF8C-2648EB8D30D6}" srcOrd="1" destOrd="0" presId="urn:microsoft.com/office/officeart/2005/8/layout/orgChart1"/>
    <dgm:cxn modelId="{278A41BB-180F-46CB-8A6F-90BDE1B2D1C5}" type="presParOf" srcId="{5CC374DE-CAEE-4C12-BF8C-2648EB8D30D6}" destId="{F521F7EE-C331-4224-B226-408911298E56}" srcOrd="0" destOrd="0" presId="urn:microsoft.com/office/officeart/2005/8/layout/orgChart1"/>
    <dgm:cxn modelId="{60B7FAF0-CC1C-48F9-9D02-8494EFF616F4}" type="presParOf" srcId="{F521F7EE-C331-4224-B226-408911298E56}" destId="{C2281C2E-6857-4162-9DA8-C07D6D711FFA}" srcOrd="0" destOrd="0" presId="urn:microsoft.com/office/officeart/2005/8/layout/orgChart1"/>
    <dgm:cxn modelId="{C4CE3323-5CC8-4065-AEE0-05025A910C26}" type="presParOf" srcId="{F521F7EE-C331-4224-B226-408911298E56}" destId="{ABF49105-BFEC-4040-B268-569E0261B357}" srcOrd="1" destOrd="0" presId="urn:microsoft.com/office/officeart/2005/8/layout/orgChart1"/>
    <dgm:cxn modelId="{9AF9CD13-E6AA-4622-90CE-9E45285D8D9A}" type="presParOf" srcId="{5CC374DE-CAEE-4C12-BF8C-2648EB8D30D6}" destId="{FAC615DD-3307-4439-8476-E1AB463FE890}" srcOrd="1" destOrd="0" presId="urn:microsoft.com/office/officeart/2005/8/layout/orgChart1"/>
    <dgm:cxn modelId="{03E56275-3F3F-40BE-AAF0-A01F7B7F6D65}" type="presParOf" srcId="{FAC615DD-3307-4439-8476-E1AB463FE890}" destId="{60E47654-C6EF-4FAD-AA43-E602FD91797C}" srcOrd="0" destOrd="0" presId="urn:microsoft.com/office/officeart/2005/8/layout/orgChart1"/>
    <dgm:cxn modelId="{86AC36D5-93BA-4B6D-B121-CAB3AAF890CC}" type="presParOf" srcId="{FAC615DD-3307-4439-8476-E1AB463FE890}" destId="{2AFBA18F-2BE5-475C-AD32-8655DCDEDF59}" srcOrd="1" destOrd="0" presId="urn:microsoft.com/office/officeart/2005/8/layout/orgChart1"/>
    <dgm:cxn modelId="{BB1AD761-45AC-48A1-A538-A7437FE67E88}" type="presParOf" srcId="{2AFBA18F-2BE5-475C-AD32-8655DCDEDF59}" destId="{38E1EC18-03C8-4441-90F3-33572A0441A9}" srcOrd="0" destOrd="0" presId="urn:microsoft.com/office/officeart/2005/8/layout/orgChart1"/>
    <dgm:cxn modelId="{BFCA0D79-8E2F-4846-9924-4E991780DC24}" type="presParOf" srcId="{38E1EC18-03C8-4441-90F3-33572A0441A9}" destId="{909EB7E0-E8BE-4496-9926-6094AA7655E8}" srcOrd="0" destOrd="0" presId="urn:microsoft.com/office/officeart/2005/8/layout/orgChart1"/>
    <dgm:cxn modelId="{3024047A-5D29-43A4-9954-23B2284E2BA0}" type="presParOf" srcId="{38E1EC18-03C8-4441-90F3-33572A0441A9}" destId="{C3F5D833-6699-4506-A3F0-DFDEA7E00D9E}" srcOrd="1" destOrd="0" presId="urn:microsoft.com/office/officeart/2005/8/layout/orgChart1"/>
    <dgm:cxn modelId="{29F8D1AD-9183-46B8-AC51-3507987C84E7}" type="presParOf" srcId="{2AFBA18F-2BE5-475C-AD32-8655DCDEDF59}" destId="{D7613D04-7E97-4867-824D-61DFA409D7E5}" srcOrd="1" destOrd="0" presId="urn:microsoft.com/office/officeart/2005/8/layout/orgChart1"/>
    <dgm:cxn modelId="{EFCB7A18-70CE-4AD1-A93E-BF8B1436F10D}" type="presParOf" srcId="{D7613D04-7E97-4867-824D-61DFA409D7E5}" destId="{563D4DD0-0991-4C91-A02A-AD31567851C6}" srcOrd="0" destOrd="0" presId="urn:microsoft.com/office/officeart/2005/8/layout/orgChart1"/>
    <dgm:cxn modelId="{8E4D835D-6722-4ACA-8221-476AC24A9D46}" type="presParOf" srcId="{D7613D04-7E97-4867-824D-61DFA409D7E5}" destId="{79CBE337-6C25-4702-9A07-D7997BF02BD1}" srcOrd="1" destOrd="0" presId="urn:microsoft.com/office/officeart/2005/8/layout/orgChart1"/>
    <dgm:cxn modelId="{92C2A242-1359-4661-B0B5-D0D7BE26E384}" type="presParOf" srcId="{79CBE337-6C25-4702-9A07-D7997BF02BD1}" destId="{B4011EAC-C569-4C20-B70A-BB6760F45744}" srcOrd="0" destOrd="0" presId="urn:microsoft.com/office/officeart/2005/8/layout/orgChart1"/>
    <dgm:cxn modelId="{07D91E45-0B19-4133-A5D9-5280BD6F078F}" type="presParOf" srcId="{B4011EAC-C569-4C20-B70A-BB6760F45744}" destId="{58669EDE-22A9-4B19-B187-436A63EBDCEB}" srcOrd="0" destOrd="0" presId="urn:microsoft.com/office/officeart/2005/8/layout/orgChart1"/>
    <dgm:cxn modelId="{DBE6CE4B-16F0-4CD4-981E-067FF8A84D2E}" type="presParOf" srcId="{B4011EAC-C569-4C20-B70A-BB6760F45744}" destId="{48D59E9E-7054-43EF-B868-C5A73242E600}" srcOrd="1" destOrd="0" presId="urn:microsoft.com/office/officeart/2005/8/layout/orgChart1"/>
    <dgm:cxn modelId="{A7486517-7D33-4425-B1FA-B33768F6B199}" type="presParOf" srcId="{79CBE337-6C25-4702-9A07-D7997BF02BD1}" destId="{956C4807-14F4-49B5-BC03-CF9C0B903558}" srcOrd="1" destOrd="0" presId="urn:microsoft.com/office/officeart/2005/8/layout/orgChart1"/>
    <dgm:cxn modelId="{49029650-0676-4522-9C2C-1AC11E271757}" type="presParOf" srcId="{79CBE337-6C25-4702-9A07-D7997BF02BD1}" destId="{E6546083-E393-49F4-B69F-DC47F08CF950}" srcOrd="2" destOrd="0" presId="urn:microsoft.com/office/officeart/2005/8/layout/orgChart1"/>
    <dgm:cxn modelId="{9D3F3993-169D-466F-9739-FD70EDA88EFB}" type="presParOf" srcId="{D7613D04-7E97-4867-824D-61DFA409D7E5}" destId="{AAC81126-24FC-46AE-A5CD-0F28F1249654}" srcOrd="2" destOrd="0" presId="urn:microsoft.com/office/officeart/2005/8/layout/orgChart1"/>
    <dgm:cxn modelId="{C0B40227-3E14-4928-8A3C-CEBA5B85F31B}" type="presParOf" srcId="{D7613D04-7E97-4867-824D-61DFA409D7E5}" destId="{C4DC7B7F-DADD-4B0E-B2E7-55D8579E7748}" srcOrd="3" destOrd="0" presId="urn:microsoft.com/office/officeart/2005/8/layout/orgChart1"/>
    <dgm:cxn modelId="{45A7875A-93DD-4428-A381-0420D097E107}" type="presParOf" srcId="{C4DC7B7F-DADD-4B0E-B2E7-55D8579E7748}" destId="{9C67F800-9E3A-43FB-BE00-C098F00A0FAE}" srcOrd="0" destOrd="0" presId="urn:microsoft.com/office/officeart/2005/8/layout/orgChart1"/>
    <dgm:cxn modelId="{325A606D-814A-47D6-A20A-051D7331DD10}" type="presParOf" srcId="{9C67F800-9E3A-43FB-BE00-C098F00A0FAE}" destId="{B536F4F9-DF54-4713-B876-B82D68F70164}" srcOrd="0" destOrd="0" presId="urn:microsoft.com/office/officeart/2005/8/layout/orgChart1"/>
    <dgm:cxn modelId="{6BCF4396-3B7A-4125-ACE2-45C2574F8E82}" type="presParOf" srcId="{9C67F800-9E3A-43FB-BE00-C098F00A0FAE}" destId="{37CAD6FD-F778-4255-A173-0DFD65282BA4}" srcOrd="1" destOrd="0" presId="urn:microsoft.com/office/officeart/2005/8/layout/orgChart1"/>
    <dgm:cxn modelId="{7CB87B48-66BF-44D0-9F23-5DD00F52917F}" type="presParOf" srcId="{C4DC7B7F-DADD-4B0E-B2E7-55D8579E7748}" destId="{C348F95C-427A-426F-8CFB-66999FAC88A9}" srcOrd="1" destOrd="0" presId="urn:microsoft.com/office/officeart/2005/8/layout/orgChart1"/>
    <dgm:cxn modelId="{F6211B4E-AFFB-4F1E-ADC8-93DBED55128F}" type="presParOf" srcId="{C4DC7B7F-DADD-4B0E-B2E7-55D8579E7748}" destId="{8E516FFC-F4A7-4D36-A529-E7F1EEA8998C}" srcOrd="2" destOrd="0" presId="urn:microsoft.com/office/officeart/2005/8/layout/orgChart1"/>
    <dgm:cxn modelId="{A75490D1-6CCF-4DDD-88A4-3498C8B6404B}" type="presParOf" srcId="{2AFBA18F-2BE5-475C-AD32-8655DCDEDF59}" destId="{C776CA97-FA98-4E43-8600-FDFFC1D11020}" srcOrd="2" destOrd="0" presId="urn:microsoft.com/office/officeart/2005/8/layout/orgChart1"/>
    <dgm:cxn modelId="{5140C439-A8C6-4002-BA25-ADA65A1E077E}" type="presParOf" srcId="{FAC615DD-3307-4439-8476-E1AB463FE890}" destId="{58FE2E12-0658-4F50-89F3-E1DD0FF5D555}" srcOrd="2" destOrd="0" presId="urn:microsoft.com/office/officeart/2005/8/layout/orgChart1"/>
    <dgm:cxn modelId="{E6A0926D-804D-46AD-9DF2-6C386BCE1CEF}" type="presParOf" srcId="{FAC615DD-3307-4439-8476-E1AB463FE890}" destId="{CB86BD7B-1535-414D-BDA6-44832FA9CCD7}" srcOrd="3" destOrd="0" presId="urn:microsoft.com/office/officeart/2005/8/layout/orgChart1"/>
    <dgm:cxn modelId="{152DC934-855F-460D-81DD-265AB4686919}" type="presParOf" srcId="{CB86BD7B-1535-414D-BDA6-44832FA9CCD7}" destId="{CEE2F87A-F404-4B33-B092-7F4B78CA9842}" srcOrd="0" destOrd="0" presId="urn:microsoft.com/office/officeart/2005/8/layout/orgChart1"/>
    <dgm:cxn modelId="{2648E467-EC0A-4602-B608-7E46A175C879}" type="presParOf" srcId="{CEE2F87A-F404-4B33-B092-7F4B78CA9842}" destId="{C8534398-32A3-4928-BF2B-776E173412D0}" srcOrd="0" destOrd="0" presId="urn:microsoft.com/office/officeart/2005/8/layout/orgChart1"/>
    <dgm:cxn modelId="{566FDCB8-F507-44E2-B3C4-B7ADB3F1CF36}" type="presParOf" srcId="{CEE2F87A-F404-4B33-B092-7F4B78CA9842}" destId="{08C7DC16-61AD-46DC-ADF9-4D4CC205B7F5}" srcOrd="1" destOrd="0" presId="urn:microsoft.com/office/officeart/2005/8/layout/orgChart1"/>
    <dgm:cxn modelId="{8BF42D44-78E5-442F-BC6D-017AC9664CD7}" type="presParOf" srcId="{CB86BD7B-1535-414D-BDA6-44832FA9CCD7}" destId="{67191C11-EB88-4AB8-9C13-10D553E298F0}" srcOrd="1" destOrd="0" presId="urn:microsoft.com/office/officeart/2005/8/layout/orgChart1"/>
    <dgm:cxn modelId="{4D79B2A5-2FBF-48CC-8B96-151069D39CC5}" type="presParOf" srcId="{67191C11-EB88-4AB8-9C13-10D553E298F0}" destId="{DDCE9EDE-F395-484C-8341-4C0BCFB9A01D}" srcOrd="0" destOrd="0" presId="urn:microsoft.com/office/officeart/2005/8/layout/orgChart1"/>
    <dgm:cxn modelId="{10B7CFDE-4A54-4ACC-9E6E-AC3D7D9BC85D}" type="presParOf" srcId="{67191C11-EB88-4AB8-9C13-10D553E298F0}" destId="{43989AC2-CAF4-4D56-9C0A-2285F3B5F49D}" srcOrd="1" destOrd="0" presId="urn:microsoft.com/office/officeart/2005/8/layout/orgChart1"/>
    <dgm:cxn modelId="{74A0DC77-C31B-475C-AD6A-627FF4807B26}" type="presParOf" srcId="{43989AC2-CAF4-4D56-9C0A-2285F3B5F49D}" destId="{9CBE2120-73C4-4AE1-8D83-47F7C4C25EE1}" srcOrd="0" destOrd="0" presId="urn:microsoft.com/office/officeart/2005/8/layout/orgChart1"/>
    <dgm:cxn modelId="{96C709DB-28A9-4834-A598-7E367DB26B86}" type="presParOf" srcId="{9CBE2120-73C4-4AE1-8D83-47F7C4C25EE1}" destId="{9AB22913-1961-43E5-AD78-5C3D3431DFB1}" srcOrd="0" destOrd="0" presId="urn:microsoft.com/office/officeart/2005/8/layout/orgChart1"/>
    <dgm:cxn modelId="{5A54AF30-870A-458F-8128-8AA509BDBCF5}" type="presParOf" srcId="{9CBE2120-73C4-4AE1-8D83-47F7C4C25EE1}" destId="{CE44A8AF-B139-4DEA-9C2D-6C9465976243}" srcOrd="1" destOrd="0" presId="urn:microsoft.com/office/officeart/2005/8/layout/orgChart1"/>
    <dgm:cxn modelId="{5EEE4742-C0F3-401D-8164-2F981B111EE8}" type="presParOf" srcId="{43989AC2-CAF4-4D56-9C0A-2285F3B5F49D}" destId="{35E97FCF-927E-4C1A-81CC-B1365F1466B3}" srcOrd="1" destOrd="0" presId="urn:microsoft.com/office/officeart/2005/8/layout/orgChart1"/>
    <dgm:cxn modelId="{13CF0A11-93F6-4856-A558-395A6E1DD58F}" type="presParOf" srcId="{43989AC2-CAF4-4D56-9C0A-2285F3B5F49D}" destId="{4405098A-B56B-4CEF-8FC8-78E29A179613}" srcOrd="2" destOrd="0" presId="urn:microsoft.com/office/officeart/2005/8/layout/orgChart1"/>
    <dgm:cxn modelId="{A29E392A-7A0F-463F-B1BB-A7162F679AFB}" type="presParOf" srcId="{67191C11-EB88-4AB8-9C13-10D553E298F0}" destId="{FF43EA70-7C72-4886-A6FE-A6F17682DD87}" srcOrd="2" destOrd="0" presId="urn:microsoft.com/office/officeart/2005/8/layout/orgChart1"/>
    <dgm:cxn modelId="{BBBCF77F-96F2-4EE8-A169-7B88464BC480}" type="presParOf" srcId="{67191C11-EB88-4AB8-9C13-10D553E298F0}" destId="{3886B252-5B9E-44B2-BB85-4FB5943191ED}" srcOrd="3" destOrd="0" presId="urn:microsoft.com/office/officeart/2005/8/layout/orgChart1"/>
    <dgm:cxn modelId="{45415095-99EB-49C8-A2AE-BD2446F31EB8}" type="presParOf" srcId="{3886B252-5B9E-44B2-BB85-4FB5943191ED}" destId="{E57FA6B3-C31F-4919-97FC-4C5F50C75584}" srcOrd="0" destOrd="0" presId="urn:microsoft.com/office/officeart/2005/8/layout/orgChart1"/>
    <dgm:cxn modelId="{E7464816-F40A-49E8-89B6-0C19CD894075}" type="presParOf" srcId="{E57FA6B3-C31F-4919-97FC-4C5F50C75584}" destId="{AEF093A2-7D67-4CA5-8B5F-5B119AE347AB}" srcOrd="0" destOrd="0" presId="urn:microsoft.com/office/officeart/2005/8/layout/orgChart1"/>
    <dgm:cxn modelId="{F6E05E60-4E26-43BD-A18D-793573CC2410}" type="presParOf" srcId="{E57FA6B3-C31F-4919-97FC-4C5F50C75584}" destId="{3CBCAB68-DA17-4F80-B0CA-867B9A470BCF}" srcOrd="1" destOrd="0" presId="urn:microsoft.com/office/officeart/2005/8/layout/orgChart1"/>
    <dgm:cxn modelId="{1BC14597-41AC-4B34-8E50-790C177A83B4}" type="presParOf" srcId="{3886B252-5B9E-44B2-BB85-4FB5943191ED}" destId="{F08C2BE0-1BF2-4DC1-82EA-E7DA1D2E290F}" srcOrd="1" destOrd="0" presId="urn:microsoft.com/office/officeart/2005/8/layout/orgChart1"/>
    <dgm:cxn modelId="{2F33A12F-FF14-4E4E-B5AD-A7090B0F2760}" type="presParOf" srcId="{3886B252-5B9E-44B2-BB85-4FB5943191ED}" destId="{1AA321E3-5C6A-4022-BA9E-0FE6934DAE65}" srcOrd="2" destOrd="0" presId="urn:microsoft.com/office/officeart/2005/8/layout/orgChart1"/>
    <dgm:cxn modelId="{5842B824-83E5-49A9-9CF7-67AB5F45B664}" type="presParOf" srcId="{CB86BD7B-1535-414D-BDA6-44832FA9CCD7}" destId="{12F51207-6BC5-45C8-818C-10E3D082D9D2}" srcOrd="2" destOrd="0" presId="urn:microsoft.com/office/officeart/2005/8/layout/orgChart1"/>
    <dgm:cxn modelId="{6A261716-B19E-490F-A2C1-9A1193BB6149}" type="presParOf" srcId="{5CC374DE-CAEE-4C12-BF8C-2648EB8D30D6}" destId="{6B2E44A9-CC27-4B33-82D6-48F4209D94B2}" srcOrd="2" destOrd="0" presId="urn:microsoft.com/office/officeart/2005/8/layout/orgChart1"/>
    <dgm:cxn modelId="{9E7BF60B-6221-43FA-B476-E9246E6EFE9D}" type="presParOf" srcId="{B9C971A9-CAA3-42A8-890A-BE6795CD76EC}" destId="{250B3F8A-7F72-4781-9E93-2CE740FF2B89}" srcOrd="2" destOrd="0" presId="urn:microsoft.com/office/officeart/2005/8/layout/orgChart1"/>
    <dgm:cxn modelId="{09B9C69B-2D1C-4041-9C5C-189AC07B70B5}" type="presParOf" srcId="{B9C971A9-CAA3-42A8-890A-BE6795CD76EC}" destId="{49037EFD-99A5-4CAC-A49C-BD187B1CE12E}" srcOrd="3" destOrd="0" presId="urn:microsoft.com/office/officeart/2005/8/layout/orgChart1"/>
    <dgm:cxn modelId="{56C9F49D-8CE5-4857-BAE3-CCDCA7ED1B9A}" type="presParOf" srcId="{49037EFD-99A5-4CAC-A49C-BD187B1CE12E}" destId="{611E102B-79FD-4682-821E-D3B6B1A93535}" srcOrd="0" destOrd="0" presId="urn:microsoft.com/office/officeart/2005/8/layout/orgChart1"/>
    <dgm:cxn modelId="{90B11E61-1F06-4C5C-B79E-6A03B66EECA2}" type="presParOf" srcId="{611E102B-79FD-4682-821E-D3B6B1A93535}" destId="{758C603F-9CE3-4CDC-A7CD-B6CE9F516234}" srcOrd="0" destOrd="0" presId="urn:microsoft.com/office/officeart/2005/8/layout/orgChart1"/>
    <dgm:cxn modelId="{207F6094-8D0C-4B90-8706-EA6CA8CCEEF8}" type="presParOf" srcId="{611E102B-79FD-4682-821E-D3B6B1A93535}" destId="{844328FE-4B2C-4888-A0EB-4298A3078C82}" srcOrd="1" destOrd="0" presId="urn:microsoft.com/office/officeart/2005/8/layout/orgChart1"/>
    <dgm:cxn modelId="{4808C241-9279-4F1A-8085-7A73976374DD}" type="presParOf" srcId="{49037EFD-99A5-4CAC-A49C-BD187B1CE12E}" destId="{F76DEE5E-DF26-4D4B-933E-0DAA010EFBAB}" srcOrd="1" destOrd="0" presId="urn:microsoft.com/office/officeart/2005/8/layout/orgChart1"/>
    <dgm:cxn modelId="{7D292C73-A28A-4829-B8A2-0771FC2E8DB5}" type="presParOf" srcId="{F76DEE5E-DF26-4D4B-933E-0DAA010EFBAB}" destId="{4F0C055D-5989-4DFB-8516-7E44AB18F5C4}" srcOrd="0" destOrd="0" presId="urn:microsoft.com/office/officeart/2005/8/layout/orgChart1"/>
    <dgm:cxn modelId="{6A5A7B63-84D9-4DAF-9276-14CC09790CBE}" type="presParOf" srcId="{F76DEE5E-DF26-4D4B-933E-0DAA010EFBAB}" destId="{14FC016F-F589-4356-89E5-BFA1A563E63A}" srcOrd="1" destOrd="0" presId="urn:microsoft.com/office/officeart/2005/8/layout/orgChart1"/>
    <dgm:cxn modelId="{76DC5379-FD40-48DA-9874-D4CFE2E77B8A}" type="presParOf" srcId="{14FC016F-F589-4356-89E5-BFA1A563E63A}" destId="{EA5C65BD-EA1E-46B5-A78F-D0D7AF5B48DC}" srcOrd="0" destOrd="0" presId="urn:microsoft.com/office/officeart/2005/8/layout/orgChart1"/>
    <dgm:cxn modelId="{54F65E8A-362A-4112-91AF-2E254C1DC103}" type="presParOf" srcId="{EA5C65BD-EA1E-46B5-A78F-D0D7AF5B48DC}" destId="{94C2DC2A-8EF8-4BFE-B7C7-ED364BAE3A4E}" srcOrd="0" destOrd="0" presId="urn:microsoft.com/office/officeart/2005/8/layout/orgChart1"/>
    <dgm:cxn modelId="{F09A1FF1-85E8-4194-BA4B-2F4E6354E81F}" type="presParOf" srcId="{EA5C65BD-EA1E-46B5-A78F-D0D7AF5B48DC}" destId="{BBE1CDE7-62B6-423B-9447-F1C0303F99F5}" srcOrd="1" destOrd="0" presId="urn:microsoft.com/office/officeart/2005/8/layout/orgChart1"/>
    <dgm:cxn modelId="{FDAA28EF-5345-4509-BE83-6DBB86374623}" type="presParOf" srcId="{14FC016F-F589-4356-89E5-BFA1A563E63A}" destId="{92571F34-BC17-460E-907A-215209DE395D}" srcOrd="1" destOrd="0" presId="urn:microsoft.com/office/officeart/2005/8/layout/orgChart1"/>
    <dgm:cxn modelId="{8A31CD0E-DE8F-4106-935F-1202B5D9DCCC}" type="presParOf" srcId="{14FC016F-F589-4356-89E5-BFA1A563E63A}" destId="{52541E8B-1EB0-488D-A36C-CBC813577E14}" srcOrd="2" destOrd="0" presId="urn:microsoft.com/office/officeart/2005/8/layout/orgChart1"/>
    <dgm:cxn modelId="{4F90AE19-9EEB-46F8-B653-324F7F50F8C2}" type="presParOf" srcId="{F76DEE5E-DF26-4D4B-933E-0DAA010EFBAB}" destId="{6C1EDD44-26A4-42D0-96AC-5CD371A4BAAF}" srcOrd="2" destOrd="0" presId="urn:microsoft.com/office/officeart/2005/8/layout/orgChart1"/>
    <dgm:cxn modelId="{BEE30211-CCFA-4F0B-A714-056FC40C50E2}" type="presParOf" srcId="{F76DEE5E-DF26-4D4B-933E-0DAA010EFBAB}" destId="{1868BA1C-0E58-49A0-9A91-002CEC13B150}" srcOrd="3" destOrd="0" presId="urn:microsoft.com/office/officeart/2005/8/layout/orgChart1"/>
    <dgm:cxn modelId="{6B5B16EA-5B55-4BFE-8D20-BFE6AAB75292}" type="presParOf" srcId="{1868BA1C-0E58-49A0-9A91-002CEC13B150}" destId="{311DF25D-4D93-4798-A77D-CD8E6FE6508E}" srcOrd="0" destOrd="0" presId="urn:microsoft.com/office/officeart/2005/8/layout/orgChart1"/>
    <dgm:cxn modelId="{8DF62AE1-436F-4D1B-A8F4-F7B5CA780B05}" type="presParOf" srcId="{311DF25D-4D93-4798-A77D-CD8E6FE6508E}" destId="{893F1DDE-30D3-4F8E-B543-58E478A156CB}" srcOrd="0" destOrd="0" presId="urn:microsoft.com/office/officeart/2005/8/layout/orgChart1"/>
    <dgm:cxn modelId="{C41FFCA6-BA3D-47DA-BFFA-281CE6E1B16D}" type="presParOf" srcId="{311DF25D-4D93-4798-A77D-CD8E6FE6508E}" destId="{42D0197B-7B7C-4299-87AE-EE1D34D4CB7F}" srcOrd="1" destOrd="0" presId="urn:microsoft.com/office/officeart/2005/8/layout/orgChart1"/>
    <dgm:cxn modelId="{5B4DB1E1-4FF5-4298-B45B-C206ED42B256}" type="presParOf" srcId="{1868BA1C-0E58-49A0-9A91-002CEC13B150}" destId="{63F33513-5A65-406E-A2D4-1B3A12ACABC4}" srcOrd="1" destOrd="0" presId="urn:microsoft.com/office/officeart/2005/8/layout/orgChart1"/>
    <dgm:cxn modelId="{7C101E7E-2320-4758-A165-0981504F28C2}" type="presParOf" srcId="{1868BA1C-0E58-49A0-9A91-002CEC13B150}" destId="{9E456612-F919-4FCF-A96D-69FC5A7FE324}" srcOrd="2" destOrd="0" presId="urn:microsoft.com/office/officeart/2005/8/layout/orgChart1"/>
    <dgm:cxn modelId="{26E8CF59-F240-41E1-88B0-948A7B90FC08}" type="presParOf" srcId="{49037EFD-99A5-4CAC-A49C-BD187B1CE12E}" destId="{90F5DD79-7A7B-4906-8293-164174BD09C7}" srcOrd="2" destOrd="0" presId="urn:microsoft.com/office/officeart/2005/8/layout/orgChart1"/>
    <dgm:cxn modelId="{FBA8BCD3-EDEE-458D-B294-ABEDA60A4D52}" type="presParOf" srcId="{B9C971A9-CAA3-42A8-890A-BE6795CD76EC}" destId="{6F1FDDFB-6F89-4E6A-B532-2A889B5712FB}" srcOrd="4" destOrd="0" presId="urn:microsoft.com/office/officeart/2005/8/layout/orgChart1"/>
    <dgm:cxn modelId="{1CE83ADE-3186-49CF-BB04-BBA31B30AD18}" type="presParOf" srcId="{B9C971A9-CAA3-42A8-890A-BE6795CD76EC}" destId="{3316414C-6330-42CB-B82C-DB526A8D033B}" srcOrd="5" destOrd="0" presId="urn:microsoft.com/office/officeart/2005/8/layout/orgChart1"/>
    <dgm:cxn modelId="{00030184-6A61-4395-A1D9-0B9565530BD9}" type="presParOf" srcId="{3316414C-6330-42CB-B82C-DB526A8D033B}" destId="{84126AE6-36BF-4974-A8A3-FEBA8B627047}" srcOrd="0" destOrd="0" presId="urn:microsoft.com/office/officeart/2005/8/layout/orgChart1"/>
    <dgm:cxn modelId="{57BC62AE-D06A-49B0-9B59-92A41425AC85}" type="presParOf" srcId="{84126AE6-36BF-4974-A8A3-FEBA8B627047}" destId="{E140A680-8E1D-4C50-B768-1E412148D985}" srcOrd="0" destOrd="0" presId="urn:microsoft.com/office/officeart/2005/8/layout/orgChart1"/>
    <dgm:cxn modelId="{9A3E5900-AB68-4B88-8CF5-D5782D904ED0}" type="presParOf" srcId="{84126AE6-36BF-4974-A8A3-FEBA8B627047}" destId="{9A7B88A9-8D8D-48A9-99EF-68437C99EE45}" srcOrd="1" destOrd="0" presId="urn:microsoft.com/office/officeart/2005/8/layout/orgChart1"/>
    <dgm:cxn modelId="{104B501F-8704-41D9-B713-73E90CC9CE10}" type="presParOf" srcId="{3316414C-6330-42CB-B82C-DB526A8D033B}" destId="{40663332-0455-4355-A085-A47D1E6B118D}" srcOrd="1" destOrd="0" presId="urn:microsoft.com/office/officeart/2005/8/layout/orgChart1"/>
    <dgm:cxn modelId="{4ED7DB63-B865-4B33-AFEF-1ADDDBDCF8B3}" type="presParOf" srcId="{40663332-0455-4355-A085-A47D1E6B118D}" destId="{0E06D806-FAAC-4946-97B5-A0951BF96237}" srcOrd="0" destOrd="0" presId="urn:microsoft.com/office/officeart/2005/8/layout/orgChart1"/>
    <dgm:cxn modelId="{19C6ABA3-8EF8-49E7-90FB-5EC999DAEFD9}" type="presParOf" srcId="{40663332-0455-4355-A085-A47D1E6B118D}" destId="{777F9414-FE5D-4F88-8B69-01E8B8A1913C}" srcOrd="1" destOrd="0" presId="urn:microsoft.com/office/officeart/2005/8/layout/orgChart1"/>
    <dgm:cxn modelId="{EE22FCF2-8DB1-4912-B3F6-98DB6049B173}" type="presParOf" srcId="{777F9414-FE5D-4F88-8B69-01E8B8A1913C}" destId="{D72DCE39-8DAB-48E7-99DD-AC10A65A20CC}" srcOrd="0" destOrd="0" presId="urn:microsoft.com/office/officeart/2005/8/layout/orgChart1"/>
    <dgm:cxn modelId="{FBFDB406-2D3C-46FD-B9E1-4AB886039D78}" type="presParOf" srcId="{D72DCE39-8DAB-48E7-99DD-AC10A65A20CC}" destId="{AFC37AAC-BBE5-4D6E-89AC-F6C6D5A24C11}" srcOrd="0" destOrd="0" presId="urn:microsoft.com/office/officeart/2005/8/layout/orgChart1"/>
    <dgm:cxn modelId="{9D484E9A-0415-4449-B231-9517AEEFF0BF}" type="presParOf" srcId="{D72DCE39-8DAB-48E7-99DD-AC10A65A20CC}" destId="{8715B12D-BC2D-4AD9-9163-1B95786061C2}" srcOrd="1" destOrd="0" presId="urn:microsoft.com/office/officeart/2005/8/layout/orgChart1"/>
    <dgm:cxn modelId="{23E23F60-27A8-4D37-A09F-2A1ACE030B84}" type="presParOf" srcId="{777F9414-FE5D-4F88-8B69-01E8B8A1913C}" destId="{65DB99F3-EF0F-4001-9554-46ABD8467A0B}" srcOrd="1" destOrd="0" presId="urn:microsoft.com/office/officeart/2005/8/layout/orgChart1"/>
    <dgm:cxn modelId="{FCFDD75C-04CD-4782-B4FC-DBE049725C11}" type="presParOf" srcId="{65DB99F3-EF0F-4001-9554-46ABD8467A0B}" destId="{22B65CE8-99F1-424E-A665-0015C9D9A887}" srcOrd="0" destOrd="0" presId="urn:microsoft.com/office/officeart/2005/8/layout/orgChart1"/>
    <dgm:cxn modelId="{5153F0AE-3456-4F25-98D2-7605F1B260CD}" type="presParOf" srcId="{65DB99F3-EF0F-4001-9554-46ABD8467A0B}" destId="{2DC41647-A2EF-4909-AE18-52AE2FF1578E}" srcOrd="1" destOrd="0" presId="urn:microsoft.com/office/officeart/2005/8/layout/orgChart1"/>
    <dgm:cxn modelId="{52CF61DD-B067-4217-8091-6E87239F3813}" type="presParOf" srcId="{2DC41647-A2EF-4909-AE18-52AE2FF1578E}" destId="{5A3B40ED-63AB-438E-8904-545A6856B533}" srcOrd="0" destOrd="0" presId="urn:microsoft.com/office/officeart/2005/8/layout/orgChart1"/>
    <dgm:cxn modelId="{AB68F816-2524-4E6C-87AA-A4C44FB4564B}" type="presParOf" srcId="{5A3B40ED-63AB-438E-8904-545A6856B533}" destId="{3BC6D2D2-7F1D-443E-B66E-91AC03D4EC49}" srcOrd="0" destOrd="0" presId="urn:microsoft.com/office/officeart/2005/8/layout/orgChart1"/>
    <dgm:cxn modelId="{964587D1-C0B9-42C5-8C3F-AC7198AD4C1D}" type="presParOf" srcId="{5A3B40ED-63AB-438E-8904-545A6856B533}" destId="{9B31D9C9-6644-4107-A2AB-3D081DB11D3F}" srcOrd="1" destOrd="0" presId="urn:microsoft.com/office/officeart/2005/8/layout/orgChart1"/>
    <dgm:cxn modelId="{5DED0F77-9FAE-43E4-8BEB-7A0A00EE1EEF}" type="presParOf" srcId="{2DC41647-A2EF-4909-AE18-52AE2FF1578E}" destId="{81F386A4-81A2-4D5C-838B-5EB0050C7F75}" srcOrd="1" destOrd="0" presId="urn:microsoft.com/office/officeart/2005/8/layout/orgChart1"/>
    <dgm:cxn modelId="{D95D3029-3E04-4BC4-B476-021BD1B0045A}" type="presParOf" srcId="{2DC41647-A2EF-4909-AE18-52AE2FF1578E}" destId="{C5555E0B-B359-42F2-88CB-E4A8799322E5}" srcOrd="2" destOrd="0" presId="urn:microsoft.com/office/officeart/2005/8/layout/orgChart1"/>
    <dgm:cxn modelId="{61A9CB46-5724-470D-AFB4-105AFC1BCABF}" type="presParOf" srcId="{65DB99F3-EF0F-4001-9554-46ABD8467A0B}" destId="{88EC33A8-069D-4D25-BBE1-CE8365BA1528}" srcOrd="2" destOrd="0" presId="urn:microsoft.com/office/officeart/2005/8/layout/orgChart1"/>
    <dgm:cxn modelId="{077DEDBC-4775-4F74-BBF9-F05FF9B15662}" type="presParOf" srcId="{65DB99F3-EF0F-4001-9554-46ABD8467A0B}" destId="{FCDF7A41-A115-4300-BFA9-12ACEEA0DBA7}" srcOrd="3" destOrd="0" presId="urn:microsoft.com/office/officeart/2005/8/layout/orgChart1"/>
    <dgm:cxn modelId="{AA2C9F85-C72C-466F-B2F7-0903D46ABE2F}" type="presParOf" srcId="{FCDF7A41-A115-4300-BFA9-12ACEEA0DBA7}" destId="{49978819-D5DC-402C-AD50-FB79516F9F7E}" srcOrd="0" destOrd="0" presId="urn:microsoft.com/office/officeart/2005/8/layout/orgChart1"/>
    <dgm:cxn modelId="{6792D295-1FFC-4C16-944F-C6BABAA5025C}" type="presParOf" srcId="{49978819-D5DC-402C-AD50-FB79516F9F7E}" destId="{836CDF55-F4BB-4226-BCD4-8F56F7EA5380}" srcOrd="0" destOrd="0" presId="urn:microsoft.com/office/officeart/2005/8/layout/orgChart1"/>
    <dgm:cxn modelId="{C6802507-FF2D-43C0-A332-35C38B3A09AB}" type="presParOf" srcId="{49978819-D5DC-402C-AD50-FB79516F9F7E}" destId="{34B5D6BB-2AA5-437B-8914-C65A867AAAE8}" srcOrd="1" destOrd="0" presId="urn:microsoft.com/office/officeart/2005/8/layout/orgChart1"/>
    <dgm:cxn modelId="{42D259E8-D8B9-4BE6-8E8A-B2E8179902DD}" type="presParOf" srcId="{FCDF7A41-A115-4300-BFA9-12ACEEA0DBA7}" destId="{EF06833B-15D6-45AB-BFAF-CF899106A7E0}" srcOrd="1" destOrd="0" presId="urn:microsoft.com/office/officeart/2005/8/layout/orgChart1"/>
    <dgm:cxn modelId="{977E7379-F65F-4E87-BB65-B9DED9C5992F}" type="presParOf" srcId="{FCDF7A41-A115-4300-BFA9-12ACEEA0DBA7}" destId="{1F5EDF20-801F-43CB-92FB-4AA952E682BC}" srcOrd="2" destOrd="0" presId="urn:microsoft.com/office/officeart/2005/8/layout/orgChart1"/>
    <dgm:cxn modelId="{D314D236-6D40-4EAA-A649-1476694ADD1D}" type="presParOf" srcId="{777F9414-FE5D-4F88-8B69-01E8B8A1913C}" destId="{21E42AD2-712A-4BD2-AD60-80EBFFBFA298}" srcOrd="2" destOrd="0" presId="urn:microsoft.com/office/officeart/2005/8/layout/orgChart1"/>
    <dgm:cxn modelId="{87FD8BD4-69B0-41C9-8B8B-372BE7C50525}" type="presParOf" srcId="{3316414C-6330-42CB-B82C-DB526A8D033B}" destId="{3F329730-F969-47BE-8248-5A469BCF5F04}" srcOrd="2" destOrd="0" presId="urn:microsoft.com/office/officeart/2005/8/layout/orgChart1"/>
    <dgm:cxn modelId="{4AA0CE38-19B3-4F65-A9E3-8EBCAE94B1CF}" type="presParOf" srcId="{4180A3A9-9E4D-43B0-B29B-253FEF0B872A}" destId="{506B7B7A-FACF-4BA6-B1FC-B550782078B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884FF7-8581-4FF1-82E8-E7076729ED75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806BC462-C462-4E70-8E2C-40419DC7D2A5}">
      <dgm:prSet phldrT="[Texto]"/>
      <dgm:spPr/>
      <dgm:t>
        <a:bodyPr/>
        <a:lstStyle/>
        <a:p>
          <a:r>
            <a:rPr lang="es-ES" dirty="0"/>
            <a:t>INICIO</a:t>
          </a:r>
          <a:endParaRPr lang="es-CO" dirty="0"/>
        </a:p>
      </dgm:t>
    </dgm:pt>
    <dgm:pt modelId="{F004F58D-44DA-4F0C-9961-D264D034CDAF}" type="parTrans" cxnId="{55A9FD17-ADC4-4D5A-9CCF-E18354F6ACA3}">
      <dgm:prSet/>
      <dgm:spPr/>
      <dgm:t>
        <a:bodyPr/>
        <a:lstStyle/>
        <a:p>
          <a:endParaRPr lang="es-CO"/>
        </a:p>
      </dgm:t>
    </dgm:pt>
    <dgm:pt modelId="{E36D5BFC-7FA2-41A1-B6D8-933F101C83A2}" type="sibTrans" cxnId="{55A9FD17-ADC4-4D5A-9CCF-E18354F6ACA3}">
      <dgm:prSet/>
      <dgm:spPr/>
      <dgm:t>
        <a:bodyPr/>
        <a:lstStyle/>
        <a:p>
          <a:endParaRPr lang="es-CO"/>
        </a:p>
      </dgm:t>
    </dgm:pt>
    <dgm:pt modelId="{012706B6-3738-480E-ACF1-261DEAE8AC43}">
      <dgm:prSet phldrT="[Texto]"/>
      <dgm:spPr/>
      <dgm:t>
        <a:bodyPr/>
        <a:lstStyle/>
        <a:p>
          <a:r>
            <a:rPr lang="es-ES" dirty="0"/>
            <a:t>PLANEACIÓN</a:t>
          </a:r>
          <a:endParaRPr lang="es-CO" dirty="0"/>
        </a:p>
      </dgm:t>
    </dgm:pt>
    <dgm:pt modelId="{21B12330-41F3-47CA-B38D-37F96B65CC38}" type="parTrans" cxnId="{5FC82184-8656-4F76-B585-706800CF235E}">
      <dgm:prSet/>
      <dgm:spPr/>
      <dgm:t>
        <a:bodyPr/>
        <a:lstStyle/>
        <a:p>
          <a:endParaRPr lang="es-CO"/>
        </a:p>
      </dgm:t>
    </dgm:pt>
    <dgm:pt modelId="{C9BDE987-3D71-4B81-831B-2AC72DAFFACE}" type="sibTrans" cxnId="{5FC82184-8656-4F76-B585-706800CF235E}">
      <dgm:prSet/>
      <dgm:spPr/>
      <dgm:t>
        <a:bodyPr/>
        <a:lstStyle/>
        <a:p>
          <a:endParaRPr lang="es-CO"/>
        </a:p>
      </dgm:t>
    </dgm:pt>
    <dgm:pt modelId="{E848DB28-2E72-4EE0-B4D9-3198784C56DB}">
      <dgm:prSet phldrT="[Texto]"/>
      <dgm:spPr/>
      <dgm:t>
        <a:bodyPr/>
        <a:lstStyle/>
        <a:p>
          <a:r>
            <a:rPr lang="es-ES" dirty="0"/>
            <a:t>EJECUCIÓN</a:t>
          </a:r>
          <a:endParaRPr lang="es-CO" dirty="0"/>
        </a:p>
      </dgm:t>
    </dgm:pt>
    <dgm:pt modelId="{4DED1499-0467-4057-AAC1-C3C4B0A5FF19}" type="parTrans" cxnId="{0DEBD4C8-9660-4EC1-AF64-19AD800A282C}">
      <dgm:prSet/>
      <dgm:spPr/>
      <dgm:t>
        <a:bodyPr/>
        <a:lstStyle/>
        <a:p>
          <a:endParaRPr lang="es-CO"/>
        </a:p>
      </dgm:t>
    </dgm:pt>
    <dgm:pt modelId="{488CB289-2D62-4C7C-8194-7D877E9EF2E1}" type="sibTrans" cxnId="{0DEBD4C8-9660-4EC1-AF64-19AD800A282C}">
      <dgm:prSet/>
      <dgm:spPr/>
      <dgm:t>
        <a:bodyPr/>
        <a:lstStyle/>
        <a:p>
          <a:endParaRPr lang="es-CO"/>
        </a:p>
      </dgm:t>
    </dgm:pt>
    <dgm:pt modelId="{4EBADF6C-EB72-40C0-92F9-CD3275356364}">
      <dgm:prSet phldrT="[Texto]"/>
      <dgm:spPr/>
      <dgm:t>
        <a:bodyPr/>
        <a:lstStyle/>
        <a:p>
          <a:r>
            <a:rPr lang="es-ES" dirty="0"/>
            <a:t>CIERRE</a:t>
          </a:r>
          <a:endParaRPr lang="es-CO" dirty="0"/>
        </a:p>
      </dgm:t>
    </dgm:pt>
    <dgm:pt modelId="{6FABC56D-9EF1-49A9-B27B-0DA3B96D4B28}" type="parTrans" cxnId="{68B9D1AD-B59A-4325-A892-35A6FB040E49}">
      <dgm:prSet/>
      <dgm:spPr/>
      <dgm:t>
        <a:bodyPr/>
        <a:lstStyle/>
        <a:p>
          <a:endParaRPr lang="es-CO"/>
        </a:p>
      </dgm:t>
    </dgm:pt>
    <dgm:pt modelId="{EE46139E-C1B6-43C7-BBA6-F878AD79771A}" type="sibTrans" cxnId="{68B9D1AD-B59A-4325-A892-35A6FB040E49}">
      <dgm:prSet/>
      <dgm:spPr/>
      <dgm:t>
        <a:bodyPr/>
        <a:lstStyle/>
        <a:p>
          <a:endParaRPr lang="es-CO"/>
        </a:p>
      </dgm:t>
    </dgm:pt>
    <dgm:pt modelId="{A3579C44-C5C3-4ECA-82FB-4324CAB219A3}" type="pres">
      <dgm:prSet presAssocID="{A0884FF7-8581-4FF1-82E8-E7076729ED75}" presName="Name0" presStyleCnt="0">
        <dgm:presLayoutVars>
          <dgm:dir/>
          <dgm:resizeHandles val="exact"/>
        </dgm:presLayoutVars>
      </dgm:prSet>
      <dgm:spPr/>
    </dgm:pt>
    <dgm:pt modelId="{6670EA3C-2730-43D5-BA36-15FC41B87A16}" type="pres">
      <dgm:prSet presAssocID="{806BC462-C462-4E70-8E2C-40419DC7D2A5}" presName="node" presStyleLbl="node1" presStyleIdx="0" presStyleCnt="4">
        <dgm:presLayoutVars>
          <dgm:bulletEnabled val="1"/>
        </dgm:presLayoutVars>
      </dgm:prSet>
      <dgm:spPr/>
    </dgm:pt>
    <dgm:pt modelId="{91ABBC44-D962-465E-A0E9-37A1DD5FB5AF}" type="pres">
      <dgm:prSet presAssocID="{E36D5BFC-7FA2-41A1-B6D8-933F101C83A2}" presName="sibTrans" presStyleLbl="sibTrans2D1" presStyleIdx="0" presStyleCnt="3"/>
      <dgm:spPr/>
    </dgm:pt>
    <dgm:pt modelId="{1C0278E7-774F-4F14-9FFD-7EB5F5EED531}" type="pres">
      <dgm:prSet presAssocID="{E36D5BFC-7FA2-41A1-B6D8-933F101C83A2}" presName="connectorText" presStyleLbl="sibTrans2D1" presStyleIdx="0" presStyleCnt="3"/>
      <dgm:spPr/>
    </dgm:pt>
    <dgm:pt modelId="{16439B22-296B-44E1-A9F0-611DD1EF72B0}" type="pres">
      <dgm:prSet presAssocID="{012706B6-3738-480E-ACF1-261DEAE8AC43}" presName="node" presStyleLbl="node1" presStyleIdx="1" presStyleCnt="4">
        <dgm:presLayoutVars>
          <dgm:bulletEnabled val="1"/>
        </dgm:presLayoutVars>
      </dgm:prSet>
      <dgm:spPr/>
    </dgm:pt>
    <dgm:pt modelId="{7CC4BE59-C28C-4549-9A3F-DE2CDDEDA1A3}" type="pres">
      <dgm:prSet presAssocID="{C9BDE987-3D71-4B81-831B-2AC72DAFFACE}" presName="sibTrans" presStyleLbl="sibTrans2D1" presStyleIdx="1" presStyleCnt="3"/>
      <dgm:spPr/>
    </dgm:pt>
    <dgm:pt modelId="{F1A556F2-1758-48AC-9B12-DFDACF0F781A}" type="pres">
      <dgm:prSet presAssocID="{C9BDE987-3D71-4B81-831B-2AC72DAFFACE}" presName="connectorText" presStyleLbl="sibTrans2D1" presStyleIdx="1" presStyleCnt="3"/>
      <dgm:spPr/>
    </dgm:pt>
    <dgm:pt modelId="{7F6CAB56-C571-4687-94F5-FC0F858D436C}" type="pres">
      <dgm:prSet presAssocID="{E848DB28-2E72-4EE0-B4D9-3198784C56DB}" presName="node" presStyleLbl="node1" presStyleIdx="2" presStyleCnt="4">
        <dgm:presLayoutVars>
          <dgm:bulletEnabled val="1"/>
        </dgm:presLayoutVars>
      </dgm:prSet>
      <dgm:spPr/>
    </dgm:pt>
    <dgm:pt modelId="{40B1AE33-197F-40B5-B388-1FEC4DC7BED8}" type="pres">
      <dgm:prSet presAssocID="{488CB289-2D62-4C7C-8194-7D877E9EF2E1}" presName="sibTrans" presStyleLbl="sibTrans2D1" presStyleIdx="2" presStyleCnt="3"/>
      <dgm:spPr/>
    </dgm:pt>
    <dgm:pt modelId="{A6D29407-1F3E-4AAE-822F-736C9879C630}" type="pres">
      <dgm:prSet presAssocID="{488CB289-2D62-4C7C-8194-7D877E9EF2E1}" presName="connectorText" presStyleLbl="sibTrans2D1" presStyleIdx="2" presStyleCnt="3"/>
      <dgm:spPr/>
    </dgm:pt>
    <dgm:pt modelId="{07D8D03C-7B9B-40ED-B582-E8F69FD54AEB}" type="pres">
      <dgm:prSet presAssocID="{4EBADF6C-EB72-40C0-92F9-CD3275356364}" presName="node" presStyleLbl="node1" presStyleIdx="3" presStyleCnt="4">
        <dgm:presLayoutVars>
          <dgm:bulletEnabled val="1"/>
        </dgm:presLayoutVars>
      </dgm:prSet>
      <dgm:spPr/>
    </dgm:pt>
  </dgm:ptLst>
  <dgm:cxnLst>
    <dgm:cxn modelId="{567F5711-39DE-4091-ADC7-C2C084E6CDBB}" type="presOf" srcId="{A0884FF7-8581-4FF1-82E8-E7076729ED75}" destId="{A3579C44-C5C3-4ECA-82FB-4324CAB219A3}" srcOrd="0" destOrd="0" presId="urn:microsoft.com/office/officeart/2005/8/layout/process1"/>
    <dgm:cxn modelId="{55A9FD17-ADC4-4D5A-9CCF-E18354F6ACA3}" srcId="{A0884FF7-8581-4FF1-82E8-E7076729ED75}" destId="{806BC462-C462-4E70-8E2C-40419DC7D2A5}" srcOrd="0" destOrd="0" parTransId="{F004F58D-44DA-4F0C-9961-D264D034CDAF}" sibTransId="{E36D5BFC-7FA2-41A1-B6D8-933F101C83A2}"/>
    <dgm:cxn modelId="{56DEC61E-3141-44C9-B180-335930A6F0D8}" type="presOf" srcId="{E848DB28-2E72-4EE0-B4D9-3198784C56DB}" destId="{7F6CAB56-C571-4687-94F5-FC0F858D436C}" srcOrd="0" destOrd="0" presId="urn:microsoft.com/office/officeart/2005/8/layout/process1"/>
    <dgm:cxn modelId="{22246C5B-EF01-4571-9DA7-1D1E649ADAF5}" type="presOf" srcId="{C9BDE987-3D71-4B81-831B-2AC72DAFFACE}" destId="{F1A556F2-1758-48AC-9B12-DFDACF0F781A}" srcOrd="1" destOrd="0" presId="urn:microsoft.com/office/officeart/2005/8/layout/process1"/>
    <dgm:cxn modelId="{795A3D50-A929-4F33-BCA9-A5D2D5FC2AD3}" type="presOf" srcId="{806BC462-C462-4E70-8E2C-40419DC7D2A5}" destId="{6670EA3C-2730-43D5-BA36-15FC41B87A16}" srcOrd="0" destOrd="0" presId="urn:microsoft.com/office/officeart/2005/8/layout/process1"/>
    <dgm:cxn modelId="{5FC82184-8656-4F76-B585-706800CF235E}" srcId="{A0884FF7-8581-4FF1-82E8-E7076729ED75}" destId="{012706B6-3738-480E-ACF1-261DEAE8AC43}" srcOrd="1" destOrd="0" parTransId="{21B12330-41F3-47CA-B38D-37F96B65CC38}" sibTransId="{C9BDE987-3D71-4B81-831B-2AC72DAFFACE}"/>
    <dgm:cxn modelId="{A2364EA6-F8AB-4A47-BF4F-99DC773074C1}" type="presOf" srcId="{012706B6-3738-480E-ACF1-261DEAE8AC43}" destId="{16439B22-296B-44E1-A9F0-611DD1EF72B0}" srcOrd="0" destOrd="0" presId="urn:microsoft.com/office/officeart/2005/8/layout/process1"/>
    <dgm:cxn modelId="{68B9D1AD-B59A-4325-A892-35A6FB040E49}" srcId="{A0884FF7-8581-4FF1-82E8-E7076729ED75}" destId="{4EBADF6C-EB72-40C0-92F9-CD3275356364}" srcOrd="3" destOrd="0" parTransId="{6FABC56D-9EF1-49A9-B27B-0DA3B96D4B28}" sibTransId="{EE46139E-C1B6-43C7-BBA6-F878AD79771A}"/>
    <dgm:cxn modelId="{DCECBBB9-0179-46C8-A6D3-D821B780F687}" type="presOf" srcId="{E36D5BFC-7FA2-41A1-B6D8-933F101C83A2}" destId="{1C0278E7-774F-4F14-9FFD-7EB5F5EED531}" srcOrd="1" destOrd="0" presId="urn:microsoft.com/office/officeart/2005/8/layout/process1"/>
    <dgm:cxn modelId="{3E24FFBD-4311-4A48-AFB7-52DADDDEE71A}" type="presOf" srcId="{E36D5BFC-7FA2-41A1-B6D8-933F101C83A2}" destId="{91ABBC44-D962-465E-A0E9-37A1DD5FB5AF}" srcOrd="0" destOrd="0" presId="urn:microsoft.com/office/officeart/2005/8/layout/process1"/>
    <dgm:cxn modelId="{E910A9C1-1282-4BC0-B9E2-A72DFAB0AE1F}" type="presOf" srcId="{4EBADF6C-EB72-40C0-92F9-CD3275356364}" destId="{07D8D03C-7B9B-40ED-B582-E8F69FD54AEB}" srcOrd="0" destOrd="0" presId="urn:microsoft.com/office/officeart/2005/8/layout/process1"/>
    <dgm:cxn modelId="{0DEBD4C8-9660-4EC1-AF64-19AD800A282C}" srcId="{A0884FF7-8581-4FF1-82E8-E7076729ED75}" destId="{E848DB28-2E72-4EE0-B4D9-3198784C56DB}" srcOrd="2" destOrd="0" parTransId="{4DED1499-0467-4057-AAC1-C3C4B0A5FF19}" sibTransId="{488CB289-2D62-4C7C-8194-7D877E9EF2E1}"/>
    <dgm:cxn modelId="{F9C302E3-1D3A-457C-9A6A-503CF992CBC7}" type="presOf" srcId="{488CB289-2D62-4C7C-8194-7D877E9EF2E1}" destId="{40B1AE33-197F-40B5-B388-1FEC4DC7BED8}" srcOrd="0" destOrd="0" presId="urn:microsoft.com/office/officeart/2005/8/layout/process1"/>
    <dgm:cxn modelId="{B8DBAEE7-48F6-4ED3-B58F-6422BE221C8C}" type="presOf" srcId="{488CB289-2D62-4C7C-8194-7D877E9EF2E1}" destId="{A6D29407-1F3E-4AAE-822F-736C9879C630}" srcOrd="1" destOrd="0" presId="urn:microsoft.com/office/officeart/2005/8/layout/process1"/>
    <dgm:cxn modelId="{9DB2FDFA-90E8-4565-9CFF-DBC04B488B60}" type="presOf" srcId="{C9BDE987-3D71-4B81-831B-2AC72DAFFACE}" destId="{7CC4BE59-C28C-4549-9A3F-DE2CDDEDA1A3}" srcOrd="0" destOrd="0" presId="urn:microsoft.com/office/officeart/2005/8/layout/process1"/>
    <dgm:cxn modelId="{AC572088-C17A-4E70-826E-D155F52399D8}" type="presParOf" srcId="{A3579C44-C5C3-4ECA-82FB-4324CAB219A3}" destId="{6670EA3C-2730-43D5-BA36-15FC41B87A16}" srcOrd="0" destOrd="0" presId="urn:microsoft.com/office/officeart/2005/8/layout/process1"/>
    <dgm:cxn modelId="{5B21D7D1-994C-4E65-B111-476FC4E8DDF3}" type="presParOf" srcId="{A3579C44-C5C3-4ECA-82FB-4324CAB219A3}" destId="{91ABBC44-D962-465E-A0E9-37A1DD5FB5AF}" srcOrd="1" destOrd="0" presId="urn:microsoft.com/office/officeart/2005/8/layout/process1"/>
    <dgm:cxn modelId="{3F5B1CAD-9199-46A6-A39F-3BE783FA30DD}" type="presParOf" srcId="{91ABBC44-D962-465E-A0E9-37A1DD5FB5AF}" destId="{1C0278E7-774F-4F14-9FFD-7EB5F5EED531}" srcOrd="0" destOrd="0" presId="urn:microsoft.com/office/officeart/2005/8/layout/process1"/>
    <dgm:cxn modelId="{2A89AB42-CFB6-4435-A6A5-7B339B87A704}" type="presParOf" srcId="{A3579C44-C5C3-4ECA-82FB-4324CAB219A3}" destId="{16439B22-296B-44E1-A9F0-611DD1EF72B0}" srcOrd="2" destOrd="0" presId="urn:microsoft.com/office/officeart/2005/8/layout/process1"/>
    <dgm:cxn modelId="{949431ED-4C07-4103-B1C8-007D93BC5350}" type="presParOf" srcId="{A3579C44-C5C3-4ECA-82FB-4324CAB219A3}" destId="{7CC4BE59-C28C-4549-9A3F-DE2CDDEDA1A3}" srcOrd="3" destOrd="0" presId="urn:microsoft.com/office/officeart/2005/8/layout/process1"/>
    <dgm:cxn modelId="{B4548DBB-EAEE-4658-80C2-9B18DD04553A}" type="presParOf" srcId="{7CC4BE59-C28C-4549-9A3F-DE2CDDEDA1A3}" destId="{F1A556F2-1758-48AC-9B12-DFDACF0F781A}" srcOrd="0" destOrd="0" presId="urn:microsoft.com/office/officeart/2005/8/layout/process1"/>
    <dgm:cxn modelId="{2CC7A4EE-672D-47AC-BF85-2E9475E752F9}" type="presParOf" srcId="{A3579C44-C5C3-4ECA-82FB-4324CAB219A3}" destId="{7F6CAB56-C571-4687-94F5-FC0F858D436C}" srcOrd="4" destOrd="0" presId="urn:microsoft.com/office/officeart/2005/8/layout/process1"/>
    <dgm:cxn modelId="{AC1C0E8A-0B48-4D8F-BA29-47F3E3115498}" type="presParOf" srcId="{A3579C44-C5C3-4ECA-82FB-4324CAB219A3}" destId="{40B1AE33-197F-40B5-B388-1FEC4DC7BED8}" srcOrd="5" destOrd="0" presId="urn:microsoft.com/office/officeart/2005/8/layout/process1"/>
    <dgm:cxn modelId="{AB73B15F-4691-4BE2-B139-6D3F371E013C}" type="presParOf" srcId="{40B1AE33-197F-40B5-B388-1FEC4DC7BED8}" destId="{A6D29407-1F3E-4AAE-822F-736C9879C630}" srcOrd="0" destOrd="0" presId="urn:microsoft.com/office/officeart/2005/8/layout/process1"/>
    <dgm:cxn modelId="{1A62733C-2180-4FA4-B1C1-30B9ECC27E95}" type="presParOf" srcId="{A3579C44-C5C3-4ECA-82FB-4324CAB219A3}" destId="{07D8D03C-7B9B-40ED-B582-E8F69FD54AE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082BF6-88CC-4498-8C0B-C69A8E1778D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82DCBFE-1BA9-4A99-A7B7-D7E98CFB8EAF}">
      <dgm:prSet phldrT="[Texto]" custT="1"/>
      <dgm:spPr>
        <a:solidFill>
          <a:schemeClr val="tx2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b="1" i="0" dirty="0"/>
            <a:t>Equipo Planeación</a:t>
          </a:r>
          <a:endParaRPr lang="es-CO" sz="1600" b="1" dirty="0"/>
        </a:p>
      </dgm:t>
    </dgm:pt>
    <dgm:pt modelId="{36B303C9-BCF6-4B83-A01A-D9E188F2B6DF}" type="parTrans" cxnId="{29A55FD8-DE03-4DBE-95FF-911C60E74FAB}">
      <dgm:prSet/>
      <dgm:spPr/>
      <dgm:t>
        <a:bodyPr/>
        <a:lstStyle/>
        <a:p>
          <a:endParaRPr lang="es-CO" sz="3600"/>
        </a:p>
      </dgm:t>
    </dgm:pt>
    <dgm:pt modelId="{73F800F1-17DB-430A-B1C1-660099C95B26}" type="sibTrans" cxnId="{29A55FD8-DE03-4DBE-95FF-911C60E74FAB}">
      <dgm:prSet/>
      <dgm:spPr/>
      <dgm:t>
        <a:bodyPr/>
        <a:lstStyle/>
        <a:p>
          <a:endParaRPr lang="es-CO" sz="3600"/>
        </a:p>
      </dgm:t>
    </dgm:pt>
    <dgm:pt modelId="{7E000D5C-A030-4EE9-B3A0-BDD402BF071D}">
      <dgm:prSet custT="1"/>
      <dgm:spPr>
        <a:solidFill>
          <a:srgbClr val="1AA7C8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1" i="0" dirty="0"/>
            <a:t>Líderes de proyecto </a:t>
          </a:r>
          <a:r>
            <a:rPr lang="en-US" sz="1200" b="1" i="0" dirty="0"/>
            <a:t>​EAFIT</a:t>
          </a:r>
          <a:br>
            <a:rPr lang="en-US" sz="1200" b="1" i="0" dirty="0"/>
          </a:br>
          <a:r>
            <a:rPr lang="en-US" sz="1200" b="0" i="0" dirty="0" err="1"/>
            <a:t>Nombres</a:t>
          </a:r>
          <a:r>
            <a:rPr lang="en-US" sz="1200" b="0" i="0" dirty="0"/>
            <a:t> </a:t>
          </a:r>
          <a:r>
            <a:rPr lang="en-US" sz="1200" b="0" i="0" dirty="0" err="1"/>
            <a:t>lí</a:t>
          </a:r>
          <a:r>
            <a:rPr lang="es-CO" sz="1200" b="0" i="0" dirty="0" err="1"/>
            <a:t>der</a:t>
          </a:r>
          <a:r>
            <a:rPr lang="es-CO" sz="1200" b="0" i="0" dirty="0"/>
            <a:t> DINF</a:t>
          </a:r>
          <a:br>
            <a:rPr lang="es-CO" sz="1200" b="0" i="0" dirty="0"/>
          </a:br>
          <a:r>
            <a:rPr lang="es-CO" sz="1200" b="0" i="0" dirty="0"/>
            <a:t>Nombres líder área </a:t>
          </a:r>
          <a:r>
            <a:rPr lang="es-CO" sz="1200" b="0" i="0" dirty="0" err="1"/>
            <a:t>alieada</a:t>
          </a:r>
          <a:r>
            <a:rPr lang="en-US" sz="1200" b="0" i="0" dirty="0"/>
            <a:t>​</a:t>
          </a:r>
        </a:p>
      </dgm:t>
    </dgm:pt>
    <dgm:pt modelId="{2145671E-594A-4C34-85F8-A8CA9687A673}" type="parTrans" cxnId="{C644F1A0-FB7A-443A-B89B-F547C277883E}">
      <dgm:prSet/>
      <dgm:spPr/>
      <dgm:t>
        <a:bodyPr/>
        <a:lstStyle/>
        <a:p>
          <a:endParaRPr lang="es-CO" sz="3600"/>
        </a:p>
      </dgm:t>
    </dgm:pt>
    <dgm:pt modelId="{3A7C1AD4-7A34-4A75-A7BA-5E5E62AC2262}" type="sibTrans" cxnId="{C644F1A0-FB7A-443A-B89B-F547C277883E}">
      <dgm:prSet/>
      <dgm:spPr/>
      <dgm:t>
        <a:bodyPr/>
        <a:lstStyle/>
        <a:p>
          <a:endParaRPr lang="es-CO" sz="3600"/>
        </a:p>
      </dgm:t>
    </dgm:pt>
    <dgm:pt modelId="{9D05564E-E81A-474B-B19C-0D13BE56595E}">
      <dgm:prSet custT="1"/>
      <dgm:spPr>
        <a:solidFill>
          <a:srgbClr val="00A09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Frente funcional</a:t>
          </a:r>
          <a:r>
            <a:rPr lang="es-CO" sz="1200" b="0" i="0" dirty="0"/>
            <a:t>​</a:t>
          </a:r>
        </a:p>
      </dgm:t>
    </dgm:pt>
    <dgm:pt modelId="{DC747C63-D51C-44F0-8EAD-B2822A80CE73}" type="parTrans" cxnId="{77EB67A8-B2BE-4D3B-808E-90E7073F4436}">
      <dgm:prSet/>
      <dgm:spPr/>
      <dgm:t>
        <a:bodyPr/>
        <a:lstStyle/>
        <a:p>
          <a:endParaRPr lang="es-CO" sz="3600"/>
        </a:p>
      </dgm:t>
    </dgm:pt>
    <dgm:pt modelId="{DF13F7F7-3A67-4D82-80F9-836D55095DF2}" type="sibTrans" cxnId="{77EB67A8-B2BE-4D3B-808E-90E7073F4436}">
      <dgm:prSet/>
      <dgm:spPr/>
      <dgm:t>
        <a:bodyPr/>
        <a:lstStyle/>
        <a:p>
          <a:endParaRPr lang="es-CO" sz="3600"/>
        </a:p>
      </dgm:t>
    </dgm:pt>
    <dgm:pt modelId="{865A5F94-1B31-472E-A603-9CCBF92DE158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Nombres y áreas de los lideres funcionales</a:t>
          </a:r>
          <a:endParaRPr lang="en-US" sz="1200" b="0" i="0" dirty="0"/>
        </a:p>
      </dgm:t>
    </dgm:pt>
    <dgm:pt modelId="{57235862-E7BF-42C9-B767-9B38F47B1682}" type="parTrans" cxnId="{CF7E35BF-9A21-42DE-8B04-6FBF2C562600}">
      <dgm:prSet/>
      <dgm:spPr/>
      <dgm:t>
        <a:bodyPr/>
        <a:lstStyle/>
        <a:p>
          <a:endParaRPr lang="es-CO" sz="3600"/>
        </a:p>
      </dgm:t>
    </dgm:pt>
    <dgm:pt modelId="{0F492FDA-8FF5-4288-BB09-A98B027A5B2D}" type="sibTrans" cxnId="{CF7E35BF-9A21-42DE-8B04-6FBF2C562600}">
      <dgm:prSet/>
      <dgm:spPr/>
      <dgm:t>
        <a:bodyPr/>
        <a:lstStyle/>
        <a:p>
          <a:endParaRPr lang="es-CO" sz="3600"/>
        </a:p>
      </dgm:t>
    </dgm:pt>
    <dgm:pt modelId="{A6199347-B6B2-4D57-93E8-6A38F383355A}">
      <dgm:prSet custT="1"/>
      <dgm:spPr>
        <a:solidFill>
          <a:srgbClr val="00A09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Frente técnico</a:t>
          </a:r>
          <a:r>
            <a:rPr lang="en-US" sz="1200" b="0" i="0" dirty="0"/>
            <a:t>​</a:t>
          </a:r>
        </a:p>
      </dgm:t>
    </dgm:pt>
    <dgm:pt modelId="{987A0A4F-4311-429E-AF4F-FBA3A44D3D79}" type="parTrans" cxnId="{85ABA3FC-451A-43F5-BE4B-9AE4D4AA71E4}">
      <dgm:prSet/>
      <dgm:spPr/>
      <dgm:t>
        <a:bodyPr/>
        <a:lstStyle/>
        <a:p>
          <a:endParaRPr lang="es-CO" sz="3600"/>
        </a:p>
      </dgm:t>
    </dgm:pt>
    <dgm:pt modelId="{B267596F-90C8-46D4-9E83-1F221F8EF604}" type="sibTrans" cxnId="{85ABA3FC-451A-43F5-BE4B-9AE4D4AA71E4}">
      <dgm:prSet/>
      <dgm:spPr/>
      <dgm:t>
        <a:bodyPr/>
        <a:lstStyle/>
        <a:p>
          <a:endParaRPr lang="es-CO" sz="3600"/>
        </a:p>
      </dgm:t>
    </dgm:pt>
    <dgm:pt modelId="{429C92F4-FF06-487F-BA08-E79A9187AF57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Líder técnico</a:t>
          </a:r>
          <a:r>
            <a:rPr lang="en-US" sz="1200" b="0" i="0" dirty="0"/>
            <a:t>​</a:t>
          </a:r>
          <a:br>
            <a:rPr lang="en-US" sz="1200" b="0" i="0" dirty="0"/>
          </a:br>
          <a:r>
            <a:rPr lang="es-CO" sz="1200" b="0" i="0" dirty="0"/>
            <a:t>Nombre</a:t>
          </a:r>
          <a:endParaRPr lang="en-US" sz="1200" b="0" i="0" dirty="0"/>
        </a:p>
      </dgm:t>
    </dgm:pt>
    <dgm:pt modelId="{86419C02-80EB-4D1B-996D-F1B528F841CE}" type="parTrans" cxnId="{A3F3DF0A-587A-426F-9E40-EAEA027E0D40}">
      <dgm:prSet/>
      <dgm:spPr/>
      <dgm:t>
        <a:bodyPr/>
        <a:lstStyle/>
        <a:p>
          <a:endParaRPr lang="es-CO" sz="3600"/>
        </a:p>
      </dgm:t>
    </dgm:pt>
    <dgm:pt modelId="{F2BC9E76-2F7D-496A-B18B-55C39D83C25C}" type="sibTrans" cxnId="{A3F3DF0A-587A-426F-9E40-EAEA027E0D40}">
      <dgm:prSet/>
      <dgm:spPr/>
      <dgm:t>
        <a:bodyPr/>
        <a:lstStyle/>
        <a:p>
          <a:endParaRPr lang="es-CO" sz="3600"/>
        </a:p>
      </dgm:t>
    </dgm:pt>
    <dgm:pt modelId="{BA10EA0A-0F93-418E-BEC4-4E6ADF632D9C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Arquitecto Integraciones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Diego Arrubla</a:t>
          </a:r>
          <a:r>
            <a:rPr lang="es-CO" sz="1200" b="0" i="0" dirty="0"/>
            <a:t>​</a:t>
          </a:r>
        </a:p>
      </dgm:t>
    </dgm:pt>
    <dgm:pt modelId="{5954A4EC-15BA-4BD2-81D1-99EB3D54B40B}" type="parTrans" cxnId="{59FE2D84-0FB1-449A-A8FF-1C0BB136C44C}">
      <dgm:prSet/>
      <dgm:spPr/>
      <dgm:t>
        <a:bodyPr/>
        <a:lstStyle/>
        <a:p>
          <a:endParaRPr lang="es-CO" sz="3600"/>
        </a:p>
      </dgm:t>
    </dgm:pt>
    <dgm:pt modelId="{0C893DA2-A5EC-449D-A714-C4D3FBAD2DCE}" type="sibTrans" cxnId="{59FE2D84-0FB1-449A-A8FF-1C0BB136C44C}">
      <dgm:prSet/>
      <dgm:spPr/>
      <dgm:t>
        <a:bodyPr/>
        <a:lstStyle/>
        <a:p>
          <a:endParaRPr lang="es-CO" sz="3600"/>
        </a:p>
      </dgm:t>
    </dgm:pt>
    <dgm:pt modelId="{3F3763D0-7C5E-4452-8010-BA245F96356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Infraestructura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Nombres</a:t>
          </a:r>
          <a:endParaRPr lang="es-CO" sz="1200" b="0" i="0" dirty="0"/>
        </a:p>
      </dgm:t>
    </dgm:pt>
    <dgm:pt modelId="{6AEB8F83-86FD-4CE4-98AA-3686449043D9}" type="parTrans" cxnId="{70C94703-A07A-4BD6-A91D-DFCF0AEC8500}">
      <dgm:prSet/>
      <dgm:spPr/>
      <dgm:t>
        <a:bodyPr/>
        <a:lstStyle/>
        <a:p>
          <a:endParaRPr lang="es-CO" sz="3600"/>
        </a:p>
      </dgm:t>
    </dgm:pt>
    <dgm:pt modelId="{0F0EEB43-91B0-40F2-AFD2-914985885B5F}" type="sibTrans" cxnId="{70C94703-A07A-4BD6-A91D-DFCF0AEC8500}">
      <dgm:prSet/>
      <dgm:spPr/>
      <dgm:t>
        <a:bodyPr/>
        <a:lstStyle/>
        <a:p>
          <a:endParaRPr lang="es-CO" sz="3600"/>
        </a:p>
      </dgm:t>
    </dgm:pt>
    <dgm:pt modelId="{B4E68F34-BFB1-4295-AFA2-394AD15910B1}">
      <dgm:prSet custT="1"/>
      <dgm:spPr>
        <a:solidFill>
          <a:srgbClr val="1AA7C8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1" i="0" dirty="0"/>
            <a:t>Líder proyecto Proveedor</a:t>
          </a:r>
          <a:br>
            <a:rPr lang="es-CO" sz="1200" b="1" i="0" dirty="0"/>
          </a:br>
          <a:r>
            <a:rPr lang="es-CO" sz="1200" b="0" i="0" dirty="0"/>
            <a:t>Nombres</a:t>
          </a:r>
        </a:p>
      </dgm:t>
    </dgm:pt>
    <dgm:pt modelId="{D3098AE5-139A-459F-A701-5E103B6339FF}" type="parTrans" cxnId="{3ACE3586-D19A-430B-9531-7000A5869DA5}">
      <dgm:prSet/>
      <dgm:spPr/>
      <dgm:t>
        <a:bodyPr/>
        <a:lstStyle/>
        <a:p>
          <a:endParaRPr lang="es-CO" sz="3600"/>
        </a:p>
      </dgm:t>
    </dgm:pt>
    <dgm:pt modelId="{6F772D32-5DE3-4B46-9819-1BE2B5F209C4}" type="sibTrans" cxnId="{3ACE3586-D19A-430B-9531-7000A5869DA5}">
      <dgm:prSet/>
      <dgm:spPr/>
      <dgm:t>
        <a:bodyPr/>
        <a:lstStyle/>
        <a:p>
          <a:endParaRPr lang="es-CO" sz="3600"/>
        </a:p>
      </dgm:t>
    </dgm:pt>
    <dgm:pt modelId="{ACBECC05-4FB3-49F0-AF14-0FF477307C5C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Arquitecto Soluciones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Juan Esteban Sierra</a:t>
          </a:r>
          <a:r>
            <a:rPr lang="es-CO" sz="1200" b="0" i="0" dirty="0"/>
            <a:t>​</a:t>
          </a:r>
        </a:p>
      </dgm:t>
    </dgm:pt>
    <dgm:pt modelId="{E71ACB14-986D-4BA3-9782-68CBACEC3060}" type="sibTrans" cxnId="{3117AECD-FAA2-40D9-ACA2-46ACAD6B11D0}">
      <dgm:prSet/>
      <dgm:spPr/>
      <dgm:t>
        <a:bodyPr/>
        <a:lstStyle/>
        <a:p>
          <a:endParaRPr lang="es-CO" sz="3600"/>
        </a:p>
      </dgm:t>
    </dgm:pt>
    <dgm:pt modelId="{6D6A5951-A717-4381-93CD-EF6DA75BB313}" type="parTrans" cxnId="{3117AECD-FAA2-40D9-ACA2-46ACAD6B11D0}">
      <dgm:prSet/>
      <dgm:spPr/>
      <dgm:t>
        <a:bodyPr/>
        <a:lstStyle/>
        <a:p>
          <a:endParaRPr lang="es-CO" sz="3600"/>
        </a:p>
      </dgm:t>
    </dgm:pt>
    <dgm:pt modelId="{57D1DCBD-3C91-45A4-8D44-D3DB60D57AD5}" type="pres">
      <dgm:prSet presAssocID="{95082BF6-88CC-4498-8C0B-C69A8E1778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280EEC4-03DA-49B3-BEA3-736D7BAE6381}" type="pres">
      <dgm:prSet presAssocID="{D82DCBFE-1BA9-4A99-A7B7-D7E98CFB8EAF}" presName="hierRoot1" presStyleCnt="0">
        <dgm:presLayoutVars>
          <dgm:hierBranch val="init"/>
        </dgm:presLayoutVars>
      </dgm:prSet>
      <dgm:spPr/>
    </dgm:pt>
    <dgm:pt modelId="{93540B41-BD70-4093-B468-E7C5729AEF1D}" type="pres">
      <dgm:prSet presAssocID="{D82DCBFE-1BA9-4A99-A7B7-D7E98CFB8EAF}" presName="rootComposite1" presStyleCnt="0"/>
      <dgm:spPr/>
    </dgm:pt>
    <dgm:pt modelId="{83533688-F9CD-4DCE-A043-A0079B85E202}" type="pres">
      <dgm:prSet presAssocID="{D82DCBFE-1BA9-4A99-A7B7-D7E98CFB8EAF}" presName="rootText1" presStyleLbl="node0" presStyleIdx="0" presStyleCnt="1" custScaleX="431105">
        <dgm:presLayoutVars>
          <dgm:chPref val="3"/>
        </dgm:presLayoutVars>
      </dgm:prSet>
      <dgm:spPr/>
    </dgm:pt>
    <dgm:pt modelId="{F844D8C6-40A0-4353-97F9-BD7C6E1BCA34}" type="pres">
      <dgm:prSet presAssocID="{D82DCBFE-1BA9-4A99-A7B7-D7E98CFB8EAF}" presName="rootConnector1" presStyleLbl="node1" presStyleIdx="0" presStyleCnt="0"/>
      <dgm:spPr/>
    </dgm:pt>
    <dgm:pt modelId="{B0FB7B21-CE55-414E-9EA2-DFAEDCDFE6A9}" type="pres">
      <dgm:prSet presAssocID="{D82DCBFE-1BA9-4A99-A7B7-D7E98CFB8EAF}" presName="hierChild2" presStyleCnt="0"/>
      <dgm:spPr/>
    </dgm:pt>
    <dgm:pt modelId="{A998380B-C293-418C-ABF6-2C404B1811F9}" type="pres">
      <dgm:prSet presAssocID="{2145671E-594A-4C34-85F8-A8CA9687A673}" presName="Name37" presStyleLbl="parChTrans1D2" presStyleIdx="0" presStyleCnt="2"/>
      <dgm:spPr/>
    </dgm:pt>
    <dgm:pt modelId="{832F0DAF-9BAE-45C8-A480-865221713B55}" type="pres">
      <dgm:prSet presAssocID="{7E000D5C-A030-4EE9-B3A0-BDD402BF071D}" presName="hierRoot2" presStyleCnt="0">
        <dgm:presLayoutVars>
          <dgm:hierBranch val="init"/>
        </dgm:presLayoutVars>
      </dgm:prSet>
      <dgm:spPr/>
    </dgm:pt>
    <dgm:pt modelId="{4708100F-6FCF-4482-8DBC-FB9E453C17CA}" type="pres">
      <dgm:prSet presAssocID="{7E000D5C-A030-4EE9-B3A0-BDD402BF071D}" presName="rootComposite" presStyleCnt="0"/>
      <dgm:spPr/>
    </dgm:pt>
    <dgm:pt modelId="{112341B4-F372-4500-B11A-716EEFAF492E}" type="pres">
      <dgm:prSet presAssocID="{7E000D5C-A030-4EE9-B3A0-BDD402BF071D}" presName="rootText" presStyleLbl="node2" presStyleIdx="0" presStyleCnt="2" custScaleX="144609" custLinFactNeighborX="-33332">
        <dgm:presLayoutVars>
          <dgm:chPref val="3"/>
        </dgm:presLayoutVars>
      </dgm:prSet>
      <dgm:spPr/>
    </dgm:pt>
    <dgm:pt modelId="{1016ECCB-2A78-4B11-9360-D15A33470868}" type="pres">
      <dgm:prSet presAssocID="{7E000D5C-A030-4EE9-B3A0-BDD402BF071D}" presName="rootConnector" presStyleLbl="node2" presStyleIdx="0" presStyleCnt="2"/>
      <dgm:spPr/>
    </dgm:pt>
    <dgm:pt modelId="{4220CDD0-B811-43ED-AA80-C6B72DE8112E}" type="pres">
      <dgm:prSet presAssocID="{7E000D5C-A030-4EE9-B3A0-BDD402BF071D}" presName="hierChild4" presStyleCnt="0"/>
      <dgm:spPr/>
    </dgm:pt>
    <dgm:pt modelId="{F88D88D4-1C3B-44C7-A919-6AF4746088EF}" type="pres">
      <dgm:prSet presAssocID="{DC747C63-D51C-44F0-8EAD-B2822A80CE73}" presName="Name37" presStyleLbl="parChTrans1D3" presStyleIdx="0" presStyleCnt="2"/>
      <dgm:spPr/>
    </dgm:pt>
    <dgm:pt modelId="{25B166D9-E01C-4267-B131-C83FF47718A0}" type="pres">
      <dgm:prSet presAssocID="{9D05564E-E81A-474B-B19C-0D13BE56595E}" presName="hierRoot2" presStyleCnt="0">
        <dgm:presLayoutVars>
          <dgm:hierBranch val="init"/>
        </dgm:presLayoutVars>
      </dgm:prSet>
      <dgm:spPr/>
    </dgm:pt>
    <dgm:pt modelId="{0694603D-A38C-4FEA-9941-A9226D169B56}" type="pres">
      <dgm:prSet presAssocID="{9D05564E-E81A-474B-B19C-0D13BE56595E}" presName="rootComposite" presStyleCnt="0"/>
      <dgm:spPr/>
    </dgm:pt>
    <dgm:pt modelId="{8C584216-B1FE-4A82-81B5-BEF04E5349F2}" type="pres">
      <dgm:prSet presAssocID="{9D05564E-E81A-474B-B19C-0D13BE56595E}" presName="rootText" presStyleLbl="node3" presStyleIdx="0" presStyleCnt="2" custScaleX="155425" custLinFactNeighborX="-47120">
        <dgm:presLayoutVars>
          <dgm:chPref val="3"/>
        </dgm:presLayoutVars>
      </dgm:prSet>
      <dgm:spPr/>
    </dgm:pt>
    <dgm:pt modelId="{18A4DB19-6599-4737-AD08-7E9C50496AC0}" type="pres">
      <dgm:prSet presAssocID="{9D05564E-E81A-474B-B19C-0D13BE56595E}" presName="rootConnector" presStyleLbl="node3" presStyleIdx="0" presStyleCnt="2"/>
      <dgm:spPr/>
    </dgm:pt>
    <dgm:pt modelId="{B4E5E621-54D3-483D-8E41-3C81CFA7AA7A}" type="pres">
      <dgm:prSet presAssocID="{9D05564E-E81A-474B-B19C-0D13BE56595E}" presName="hierChild4" presStyleCnt="0"/>
      <dgm:spPr/>
    </dgm:pt>
    <dgm:pt modelId="{9BF72AFE-517C-4E25-A5D6-3D6D3E452602}" type="pres">
      <dgm:prSet presAssocID="{57235862-E7BF-42C9-B767-9B38F47B1682}" presName="Name37" presStyleLbl="parChTrans1D4" presStyleIdx="0" presStyleCnt="5"/>
      <dgm:spPr/>
    </dgm:pt>
    <dgm:pt modelId="{51EFDBBB-7CEF-488D-BED6-E14EE2ED72FA}" type="pres">
      <dgm:prSet presAssocID="{865A5F94-1B31-472E-A603-9CCBF92DE158}" presName="hierRoot2" presStyleCnt="0">
        <dgm:presLayoutVars>
          <dgm:hierBranch val="init"/>
        </dgm:presLayoutVars>
      </dgm:prSet>
      <dgm:spPr/>
    </dgm:pt>
    <dgm:pt modelId="{D1E42231-611B-4C81-8F12-762ABA63CECA}" type="pres">
      <dgm:prSet presAssocID="{865A5F94-1B31-472E-A603-9CCBF92DE158}" presName="rootComposite" presStyleCnt="0"/>
      <dgm:spPr/>
    </dgm:pt>
    <dgm:pt modelId="{524BB822-4FE0-4D4A-848D-511D096FF141}" type="pres">
      <dgm:prSet presAssocID="{865A5F94-1B31-472E-A603-9CCBF92DE158}" presName="rootText" presStyleLbl="node4" presStyleIdx="0" presStyleCnt="5" custScaleX="155425" custLinFactNeighborX="-55163">
        <dgm:presLayoutVars>
          <dgm:chPref val="3"/>
        </dgm:presLayoutVars>
      </dgm:prSet>
      <dgm:spPr/>
    </dgm:pt>
    <dgm:pt modelId="{D588FC1A-6C03-4578-8C6C-171D724474B5}" type="pres">
      <dgm:prSet presAssocID="{865A5F94-1B31-472E-A603-9CCBF92DE158}" presName="rootConnector" presStyleLbl="node4" presStyleIdx="0" presStyleCnt="5"/>
      <dgm:spPr/>
    </dgm:pt>
    <dgm:pt modelId="{3383B978-EC2E-4DD0-9FE4-DF36BD65112E}" type="pres">
      <dgm:prSet presAssocID="{865A5F94-1B31-472E-A603-9CCBF92DE158}" presName="hierChild4" presStyleCnt="0"/>
      <dgm:spPr/>
    </dgm:pt>
    <dgm:pt modelId="{0AAACCA2-CB8C-43F6-B535-153B59B6329C}" type="pres">
      <dgm:prSet presAssocID="{865A5F94-1B31-472E-A603-9CCBF92DE158}" presName="hierChild5" presStyleCnt="0"/>
      <dgm:spPr/>
    </dgm:pt>
    <dgm:pt modelId="{C8DF3BCD-DCAC-4640-AF29-37D3CB119C64}" type="pres">
      <dgm:prSet presAssocID="{9D05564E-E81A-474B-B19C-0D13BE56595E}" presName="hierChild5" presStyleCnt="0"/>
      <dgm:spPr/>
    </dgm:pt>
    <dgm:pt modelId="{6C242BFA-81B6-4C93-AD21-2D7E731CAEF1}" type="pres">
      <dgm:prSet presAssocID="{987A0A4F-4311-429E-AF4F-FBA3A44D3D79}" presName="Name37" presStyleLbl="parChTrans1D3" presStyleIdx="1" presStyleCnt="2"/>
      <dgm:spPr/>
    </dgm:pt>
    <dgm:pt modelId="{354F5363-2EED-44D8-8260-58CCBDE9A8EA}" type="pres">
      <dgm:prSet presAssocID="{A6199347-B6B2-4D57-93E8-6A38F383355A}" presName="hierRoot2" presStyleCnt="0">
        <dgm:presLayoutVars>
          <dgm:hierBranch val="init"/>
        </dgm:presLayoutVars>
      </dgm:prSet>
      <dgm:spPr/>
    </dgm:pt>
    <dgm:pt modelId="{403E2586-D517-4467-95FE-CE0D9417A1AF}" type="pres">
      <dgm:prSet presAssocID="{A6199347-B6B2-4D57-93E8-6A38F383355A}" presName="rootComposite" presStyleCnt="0"/>
      <dgm:spPr/>
    </dgm:pt>
    <dgm:pt modelId="{25B496C5-D637-4865-9606-099D7FAA3581}" type="pres">
      <dgm:prSet presAssocID="{A6199347-B6B2-4D57-93E8-6A38F383355A}" presName="rootText" presStyleLbl="node3" presStyleIdx="1" presStyleCnt="2" custScaleX="155425" custLinFactNeighborX="-28736">
        <dgm:presLayoutVars>
          <dgm:chPref val="3"/>
        </dgm:presLayoutVars>
      </dgm:prSet>
      <dgm:spPr/>
    </dgm:pt>
    <dgm:pt modelId="{1A21CDF0-939A-43B2-B233-8D65AD351B1E}" type="pres">
      <dgm:prSet presAssocID="{A6199347-B6B2-4D57-93E8-6A38F383355A}" presName="rootConnector" presStyleLbl="node3" presStyleIdx="1" presStyleCnt="2"/>
      <dgm:spPr/>
    </dgm:pt>
    <dgm:pt modelId="{852F8EC9-C579-427B-9069-0ABA9DD0D3BD}" type="pres">
      <dgm:prSet presAssocID="{A6199347-B6B2-4D57-93E8-6A38F383355A}" presName="hierChild4" presStyleCnt="0"/>
      <dgm:spPr/>
    </dgm:pt>
    <dgm:pt modelId="{1054FC7D-4EAD-481E-A01B-FB101C82A468}" type="pres">
      <dgm:prSet presAssocID="{86419C02-80EB-4D1B-996D-F1B528F841CE}" presName="Name37" presStyleLbl="parChTrans1D4" presStyleIdx="1" presStyleCnt="5"/>
      <dgm:spPr/>
    </dgm:pt>
    <dgm:pt modelId="{66AA67ED-930A-4676-9DC4-78EFE7C2B015}" type="pres">
      <dgm:prSet presAssocID="{429C92F4-FF06-487F-BA08-E79A9187AF57}" presName="hierRoot2" presStyleCnt="0">
        <dgm:presLayoutVars>
          <dgm:hierBranch val="init"/>
        </dgm:presLayoutVars>
      </dgm:prSet>
      <dgm:spPr/>
    </dgm:pt>
    <dgm:pt modelId="{BEE6B824-C912-4118-A6FA-EE57FC299E09}" type="pres">
      <dgm:prSet presAssocID="{429C92F4-FF06-487F-BA08-E79A9187AF57}" presName="rootComposite" presStyleCnt="0"/>
      <dgm:spPr/>
    </dgm:pt>
    <dgm:pt modelId="{15D48A60-5342-4470-868E-14BAC35C29BC}" type="pres">
      <dgm:prSet presAssocID="{429C92F4-FF06-487F-BA08-E79A9187AF57}" presName="rootText" presStyleLbl="node4" presStyleIdx="1" presStyleCnt="5" custScaleX="155425" custLinFactNeighborX="-28736">
        <dgm:presLayoutVars>
          <dgm:chPref val="3"/>
        </dgm:presLayoutVars>
      </dgm:prSet>
      <dgm:spPr/>
    </dgm:pt>
    <dgm:pt modelId="{339CCB82-9DA3-4597-8A77-5FB3C5F449A7}" type="pres">
      <dgm:prSet presAssocID="{429C92F4-FF06-487F-BA08-E79A9187AF57}" presName="rootConnector" presStyleLbl="node4" presStyleIdx="1" presStyleCnt="5"/>
      <dgm:spPr/>
    </dgm:pt>
    <dgm:pt modelId="{D3D8E591-0635-4038-ACC5-F109BC5CB73F}" type="pres">
      <dgm:prSet presAssocID="{429C92F4-FF06-487F-BA08-E79A9187AF57}" presName="hierChild4" presStyleCnt="0"/>
      <dgm:spPr/>
    </dgm:pt>
    <dgm:pt modelId="{461CF10C-FE78-4AF5-9A09-F8F77225A6E6}" type="pres">
      <dgm:prSet presAssocID="{429C92F4-FF06-487F-BA08-E79A9187AF57}" presName="hierChild5" presStyleCnt="0"/>
      <dgm:spPr/>
    </dgm:pt>
    <dgm:pt modelId="{22A49A01-8D26-47DA-B19E-5C7AFD0BBD61}" type="pres">
      <dgm:prSet presAssocID="{6D6A5951-A717-4381-93CD-EF6DA75BB313}" presName="Name37" presStyleLbl="parChTrans1D4" presStyleIdx="2" presStyleCnt="5"/>
      <dgm:spPr/>
    </dgm:pt>
    <dgm:pt modelId="{49A8A89F-8665-4E4D-B07E-1836187BC5E9}" type="pres">
      <dgm:prSet presAssocID="{ACBECC05-4FB3-49F0-AF14-0FF477307C5C}" presName="hierRoot2" presStyleCnt="0">
        <dgm:presLayoutVars>
          <dgm:hierBranch val="init"/>
        </dgm:presLayoutVars>
      </dgm:prSet>
      <dgm:spPr/>
    </dgm:pt>
    <dgm:pt modelId="{83AC0BAE-CD6E-4E5B-B771-9B846EFDF5F9}" type="pres">
      <dgm:prSet presAssocID="{ACBECC05-4FB3-49F0-AF14-0FF477307C5C}" presName="rootComposite" presStyleCnt="0"/>
      <dgm:spPr/>
    </dgm:pt>
    <dgm:pt modelId="{ABA8B94A-0665-4FEC-9E5D-743E0E83D3B2}" type="pres">
      <dgm:prSet presAssocID="{ACBECC05-4FB3-49F0-AF14-0FF477307C5C}" presName="rootText" presStyleLbl="node4" presStyleIdx="2" presStyleCnt="5" custScaleX="155425" custLinFactNeighborX="-28736">
        <dgm:presLayoutVars>
          <dgm:chPref val="3"/>
        </dgm:presLayoutVars>
      </dgm:prSet>
      <dgm:spPr/>
    </dgm:pt>
    <dgm:pt modelId="{2DC01291-B0DD-4515-9527-9606B0150981}" type="pres">
      <dgm:prSet presAssocID="{ACBECC05-4FB3-49F0-AF14-0FF477307C5C}" presName="rootConnector" presStyleLbl="node4" presStyleIdx="2" presStyleCnt="5"/>
      <dgm:spPr/>
    </dgm:pt>
    <dgm:pt modelId="{8B9E43A9-90AC-48BF-A51C-F40C449C48BA}" type="pres">
      <dgm:prSet presAssocID="{ACBECC05-4FB3-49F0-AF14-0FF477307C5C}" presName="hierChild4" presStyleCnt="0"/>
      <dgm:spPr/>
    </dgm:pt>
    <dgm:pt modelId="{99E43EEE-635E-42C6-8466-0E704E020184}" type="pres">
      <dgm:prSet presAssocID="{ACBECC05-4FB3-49F0-AF14-0FF477307C5C}" presName="hierChild5" presStyleCnt="0"/>
      <dgm:spPr/>
    </dgm:pt>
    <dgm:pt modelId="{349F10AD-4DC4-4CF9-A322-E282D7577142}" type="pres">
      <dgm:prSet presAssocID="{5954A4EC-15BA-4BD2-81D1-99EB3D54B40B}" presName="Name37" presStyleLbl="parChTrans1D4" presStyleIdx="3" presStyleCnt="5"/>
      <dgm:spPr/>
    </dgm:pt>
    <dgm:pt modelId="{CE7B1944-5604-4B52-A16A-39B8B15383C6}" type="pres">
      <dgm:prSet presAssocID="{BA10EA0A-0F93-418E-BEC4-4E6ADF632D9C}" presName="hierRoot2" presStyleCnt="0">
        <dgm:presLayoutVars>
          <dgm:hierBranch val="init"/>
        </dgm:presLayoutVars>
      </dgm:prSet>
      <dgm:spPr/>
    </dgm:pt>
    <dgm:pt modelId="{6A182A4C-969D-4428-A885-E8955B424C64}" type="pres">
      <dgm:prSet presAssocID="{BA10EA0A-0F93-418E-BEC4-4E6ADF632D9C}" presName="rootComposite" presStyleCnt="0"/>
      <dgm:spPr/>
    </dgm:pt>
    <dgm:pt modelId="{34E1873D-6EEB-4D7E-9946-000FCDB7ED11}" type="pres">
      <dgm:prSet presAssocID="{BA10EA0A-0F93-418E-BEC4-4E6ADF632D9C}" presName="rootText" presStyleLbl="node4" presStyleIdx="3" presStyleCnt="5" custScaleX="155425" custLinFactNeighborX="-28736">
        <dgm:presLayoutVars>
          <dgm:chPref val="3"/>
        </dgm:presLayoutVars>
      </dgm:prSet>
      <dgm:spPr/>
    </dgm:pt>
    <dgm:pt modelId="{8C1D144F-B60A-4677-8CB6-60D3A3974F3C}" type="pres">
      <dgm:prSet presAssocID="{BA10EA0A-0F93-418E-BEC4-4E6ADF632D9C}" presName="rootConnector" presStyleLbl="node4" presStyleIdx="3" presStyleCnt="5"/>
      <dgm:spPr/>
    </dgm:pt>
    <dgm:pt modelId="{EFF3EDDA-9382-4523-8836-167800F62286}" type="pres">
      <dgm:prSet presAssocID="{BA10EA0A-0F93-418E-BEC4-4E6ADF632D9C}" presName="hierChild4" presStyleCnt="0"/>
      <dgm:spPr/>
    </dgm:pt>
    <dgm:pt modelId="{F3BC95B1-B6E2-4B1F-97FB-0F674B1FB564}" type="pres">
      <dgm:prSet presAssocID="{BA10EA0A-0F93-418E-BEC4-4E6ADF632D9C}" presName="hierChild5" presStyleCnt="0"/>
      <dgm:spPr/>
    </dgm:pt>
    <dgm:pt modelId="{06698195-428C-4173-992E-D741493FF4A3}" type="pres">
      <dgm:prSet presAssocID="{6AEB8F83-86FD-4CE4-98AA-3686449043D9}" presName="Name37" presStyleLbl="parChTrans1D4" presStyleIdx="4" presStyleCnt="5"/>
      <dgm:spPr/>
    </dgm:pt>
    <dgm:pt modelId="{AD080BB6-EF67-47FF-BE78-04EB715C3804}" type="pres">
      <dgm:prSet presAssocID="{3F3763D0-7C5E-4452-8010-BA245F963566}" presName="hierRoot2" presStyleCnt="0">
        <dgm:presLayoutVars>
          <dgm:hierBranch val="init"/>
        </dgm:presLayoutVars>
      </dgm:prSet>
      <dgm:spPr/>
    </dgm:pt>
    <dgm:pt modelId="{4D2B0AA3-B7FA-4759-8DF4-CF39A919B64C}" type="pres">
      <dgm:prSet presAssocID="{3F3763D0-7C5E-4452-8010-BA245F963566}" presName="rootComposite" presStyleCnt="0"/>
      <dgm:spPr/>
    </dgm:pt>
    <dgm:pt modelId="{E0538F20-E2B1-4920-82BF-F42A65F4F7A3}" type="pres">
      <dgm:prSet presAssocID="{3F3763D0-7C5E-4452-8010-BA245F963566}" presName="rootText" presStyleLbl="node4" presStyleIdx="4" presStyleCnt="5" custScaleX="155425" custLinFactNeighborX="-28736">
        <dgm:presLayoutVars>
          <dgm:chPref val="3"/>
        </dgm:presLayoutVars>
      </dgm:prSet>
      <dgm:spPr/>
    </dgm:pt>
    <dgm:pt modelId="{77EF3F22-3DEA-41B4-A473-85BC1E1FC13A}" type="pres">
      <dgm:prSet presAssocID="{3F3763D0-7C5E-4452-8010-BA245F963566}" presName="rootConnector" presStyleLbl="node4" presStyleIdx="4" presStyleCnt="5"/>
      <dgm:spPr/>
    </dgm:pt>
    <dgm:pt modelId="{33F91232-3EBE-4A36-A81E-333B36BFC2EA}" type="pres">
      <dgm:prSet presAssocID="{3F3763D0-7C5E-4452-8010-BA245F963566}" presName="hierChild4" presStyleCnt="0"/>
      <dgm:spPr/>
    </dgm:pt>
    <dgm:pt modelId="{C0A8FED0-45DE-406D-8A7D-FF51D92A286A}" type="pres">
      <dgm:prSet presAssocID="{3F3763D0-7C5E-4452-8010-BA245F963566}" presName="hierChild5" presStyleCnt="0"/>
      <dgm:spPr/>
    </dgm:pt>
    <dgm:pt modelId="{5E6242C1-9BAC-43DC-A2F0-66265DAA72D3}" type="pres">
      <dgm:prSet presAssocID="{A6199347-B6B2-4D57-93E8-6A38F383355A}" presName="hierChild5" presStyleCnt="0"/>
      <dgm:spPr/>
    </dgm:pt>
    <dgm:pt modelId="{841F8BE1-25E9-44B5-B9E7-5240B2B24DBB}" type="pres">
      <dgm:prSet presAssocID="{7E000D5C-A030-4EE9-B3A0-BDD402BF071D}" presName="hierChild5" presStyleCnt="0"/>
      <dgm:spPr/>
    </dgm:pt>
    <dgm:pt modelId="{F5715EE0-5243-4B1D-9B43-EB0E9243A8D0}" type="pres">
      <dgm:prSet presAssocID="{D3098AE5-139A-459F-A701-5E103B6339FF}" presName="Name37" presStyleLbl="parChTrans1D2" presStyleIdx="1" presStyleCnt="2"/>
      <dgm:spPr/>
    </dgm:pt>
    <dgm:pt modelId="{B9DE3CA5-1C6D-4954-ADEF-17E0DA759E00}" type="pres">
      <dgm:prSet presAssocID="{B4E68F34-BFB1-4295-AFA2-394AD15910B1}" presName="hierRoot2" presStyleCnt="0">
        <dgm:presLayoutVars>
          <dgm:hierBranch val="init"/>
        </dgm:presLayoutVars>
      </dgm:prSet>
      <dgm:spPr/>
    </dgm:pt>
    <dgm:pt modelId="{C52297B7-0208-4900-9462-87D26502E722}" type="pres">
      <dgm:prSet presAssocID="{B4E68F34-BFB1-4295-AFA2-394AD15910B1}" presName="rootComposite" presStyleCnt="0"/>
      <dgm:spPr/>
    </dgm:pt>
    <dgm:pt modelId="{E99F325F-D7EE-4A3D-AC86-39B12BED73E3}" type="pres">
      <dgm:prSet presAssocID="{B4E68F34-BFB1-4295-AFA2-394AD15910B1}" presName="rootText" presStyleLbl="node2" presStyleIdx="1" presStyleCnt="2" custScaleX="140694" custLinFactNeighborX="31030">
        <dgm:presLayoutVars>
          <dgm:chPref val="3"/>
        </dgm:presLayoutVars>
      </dgm:prSet>
      <dgm:spPr/>
    </dgm:pt>
    <dgm:pt modelId="{A1E30A31-422C-42FE-88BE-9A2CE1FBB107}" type="pres">
      <dgm:prSet presAssocID="{B4E68F34-BFB1-4295-AFA2-394AD15910B1}" presName="rootConnector" presStyleLbl="node2" presStyleIdx="1" presStyleCnt="2"/>
      <dgm:spPr/>
    </dgm:pt>
    <dgm:pt modelId="{EA33D407-4825-425E-981F-422BC5D685D3}" type="pres">
      <dgm:prSet presAssocID="{B4E68F34-BFB1-4295-AFA2-394AD15910B1}" presName="hierChild4" presStyleCnt="0"/>
      <dgm:spPr/>
    </dgm:pt>
    <dgm:pt modelId="{EDE0ABA2-CA65-43FC-B56F-2414D73D6431}" type="pres">
      <dgm:prSet presAssocID="{B4E68F34-BFB1-4295-AFA2-394AD15910B1}" presName="hierChild5" presStyleCnt="0"/>
      <dgm:spPr/>
    </dgm:pt>
    <dgm:pt modelId="{D9F644EE-53B1-47F2-8A31-CFD26EA4A6A7}" type="pres">
      <dgm:prSet presAssocID="{D82DCBFE-1BA9-4A99-A7B7-D7E98CFB8EAF}" presName="hierChild3" presStyleCnt="0"/>
      <dgm:spPr/>
    </dgm:pt>
  </dgm:ptLst>
  <dgm:cxnLst>
    <dgm:cxn modelId="{89198900-F010-41B6-9AEB-71D731C6D360}" type="presOf" srcId="{BA10EA0A-0F93-418E-BEC4-4E6ADF632D9C}" destId="{8C1D144F-B60A-4677-8CB6-60D3A3974F3C}" srcOrd="1" destOrd="0" presId="urn:microsoft.com/office/officeart/2005/8/layout/orgChart1"/>
    <dgm:cxn modelId="{70C94703-A07A-4BD6-A91D-DFCF0AEC8500}" srcId="{A6199347-B6B2-4D57-93E8-6A38F383355A}" destId="{3F3763D0-7C5E-4452-8010-BA245F963566}" srcOrd="3" destOrd="0" parTransId="{6AEB8F83-86FD-4CE4-98AA-3686449043D9}" sibTransId="{0F0EEB43-91B0-40F2-AFD2-914985885B5F}"/>
    <dgm:cxn modelId="{6CDE8D08-3BB7-4AF6-8C15-EAC115C32152}" type="presOf" srcId="{DC747C63-D51C-44F0-8EAD-B2822A80CE73}" destId="{F88D88D4-1C3B-44C7-A919-6AF4746088EF}" srcOrd="0" destOrd="0" presId="urn:microsoft.com/office/officeart/2005/8/layout/orgChart1"/>
    <dgm:cxn modelId="{A3F3DF0A-587A-426F-9E40-EAEA027E0D40}" srcId="{A6199347-B6B2-4D57-93E8-6A38F383355A}" destId="{429C92F4-FF06-487F-BA08-E79A9187AF57}" srcOrd="0" destOrd="0" parTransId="{86419C02-80EB-4D1B-996D-F1B528F841CE}" sibTransId="{F2BC9E76-2F7D-496A-B18B-55C39D83C25C}"/>
    <dgm:cxn modelId="{19BEDC17-15FD-40A9-9529-DE88EF13F118}" type="presOf" srcId="{ACBECC05-4FB3-49F0-AF14-0FF477307C5C}" destId="{2DC01291-B0DD-4515-9527-9606B0150981}" srcOrd="1" destOrd="0" presId="urn:microsoft.com/office/officeart/2005/8/layout/orgChart1"/>
    <dgm:cxn modelId="{6A2AC31D-C1CA-4BD2-ACE4-8F77E0533BE9}" type="presOf" srcId="{B4E68F34-BFB1-4295-AFA2-394AD15910B1}" destId="{A1E30A31-422C-42FE-88BE-9A2CE1FBB107}" srcOrd="1" destOrd="0" presId="urn:microsoft.com/office/officeart/2005/8/layout/orgChart1"/>
    <dgm:cxn modelId="{98EB4620-D9F5-4A23-B6A7-538D69E7831D}" type="presOf" srcId="{B4E68F34-BFB1-4295-AFA2-394AD15910B1}" destId="{E99F325F-D7EE-4A3D-AC86-39B12BED73E3}" srcOrd="0" destOrd="0" presId="urn:microsoft.com/office/officeart/2005/8/layout/orgChart1"/>
    <dgm:cxn modelId="{E70B0938-925F-4601-B7A4-95FC768BA0BF}" type="presOf" srcId="{5954A4EC-15BA-4BD2-81D1-99EB3D54B40B}" destId="{349F10AD-4DC4-4CF9-A322-E282D7577142}" srcOrd="0" destOrd="0" presId="urn:microsoft.com/office/officeart/2005/8/layout/orgChart1"/>
    <dgm:cxn modelId="{53F65A3A-2C14-458D-A8C7-EAF7C56CFC4E}" type="presOf" srcId="{ACBECC05-4FB3-49F0-AF14-0FF477307C5C}" destId="{ABA8B94A-0665-4FEC-9E5D-743E0E83D3B2}" srcOrd="0" destOrd="0" presId="urn:microsoft.com/office/officeart/2005/8/layout/orgChart1"/>
    <dgm:cxn modelId="{6B88A33E-5C3B-4921-A8E6-1C6B0C9EF341}" type="presOf" srcId="{865A5F94-1B31-472E-A603-9CCBF92DE158}" destId="{D588FC1A-6C03-4578-8C6C-171D724474B5}" srcOrd="1" destOrd="0" presId="urn:microsoft.com/office/officeart/2005/8/layout/orgChart1"/>
    <dgm:cxn modelId="{368DB75E-2E36-44DA-AF57-37897B03C333}" type="presOf" srcId="{429C92F4-FF06-487F-BA08-E79A9187AF57}" destId="{15D48A60-5342-4470-868E-14BAC35C29BC}" srcOrd="0" destOrd="0" presId="urn:microsoft.com/office/officeart/2005/8/layout/orgChart1"/>
    <dgm:cxn modelId="{62BB1060-962B-4D92-B2AF-AC4FB23FF329}" type="presOf" srcId="{2145671E-594A-4C34-85F8-A8CA9687A673}" destId="{A998380B-C293-418C-ABF6-2C404B1811F9}" srcOrd="0" destOrd="0" presId="urn:microsoft.com/office/officeart/2005/8/layout/orgChart1"/>
    <dgm:cxn modelId="{D72C7C6A-61A8-4038-8BE4-E82BB1693C87}" type="presOf" srcId="{3F3763D0-7C5E-4452-8010-BA245F963566}" destId="{77EF3F22-3DEA-41B4-A473-85BC1E1FC13A}" srcOrd="1" destOrd="0" presId="urn:microsoft.com/office/officeart/2005/8/layout/orgChart1"/>
    <dgm:cxn modelId="{D377C557-D926-45B8-9D6E-C45AC65C59B2}" type="presOf" srcId="{7E000D5C-A030-4EE9-B3A0-BDD402BF071D}" destId="{1016ECCB-2A78-4B11-9360-D15A33470868}" srcOrd="1" destOrd="0" presId="urn:microsoft.com/office/officeart/2005/8/layout/orgChart1"/>
    <dgm:cxn modelId="{21472258-449A-4FB0-9BE7-F6633CF10F06}" type="presOf" srcId="{6D6A5951-A717-4381-93CD-EF6DA75BB313}" destId="{22A49A01-8D26-47DA-B19E-5C7AFD0BBD61}" srcOrd="0" destOrd="0" presId="urn:microsoft.com/office/officeart/2005/8/layout/orgChart1"/>
    <dgm:cxn modelId="{5C2EE37B-2CDA-4AFB-8087-6D154D655009}" type="presOf" srcId="{A6199347-B6B2-4D57-93E8-6A38F383355A}" destId="{1A21CDF0-939A-43B2-B233-8D65AD351B1E}" srcOrd="1" destOrd="0" presId="urn:microsoft.com/office/officeart/2005/8/layout/orgChart1"/>
    <dgm:cxn modelId="{DDE3F67E-84B7-4477-82FE-7552F40134C5}" type="presOf" srcId="{987A0A4F-4311-429E-AF4F-FBA3A44D3D79}" destId="{6C242BFA-81B6-4C93-AD21-2D7E731CAEF1}" srcOrd="0" destOrd="0" presId="urn:microsoft.com/office/officeart/2005/8/layout/orgChart1"/>
    <dgm:cxn modelId="{AE30D783-B0A6-4FE9-B0C5-DFBC52577042}" type="presOf" srcId="{3F3763D0-7C5E-4452-8010-BA245F963566}" destId="{E0538F20-E2B1-4920-82BF-F42A65F4F7A3}" srcOrd="0" destOrd="0" presId="urn:microsoft.com/office/officeart/2005/8/layout/orgChart1"/>
    <dgm:cxn modelId="{59FE2D84-0FB1-449A-A8FF-1C0BB136C44C}" srcId="{A6199347-B6B2-4D57-93E8-6A38F383355A}" destId="{BA10EA0A-0F93-418E-BEC4-4E6ADF632D9C}" srcOrd="2" destOrd="0" parTransId="{5954A4EC-15BA-4BD2-81D1-99EB3D54B40B}" sibTransId="{0C893DA2-A5EC-449D-A714-C4D3FBAD2DCE}"/>
    <dgm:cxn modelId="{3ACE3586-D19A-430B-9531-7000A5869DA5}" srcId="{D82DCBFE-1BA9-4A99-A7B7-D7E98CFB8EAF}" destId="{B4E68F34-BFB1-4295-AFA2-394AD15910B1}" srcOrd="1" destOrd="0" parTransId="{D3098AE5-139A-459F-A701-5E103B6339FF}" sibTransId="{6F772D32-5DE3-4B46-9819-1BE2B5F209C4}"/>
    <dgm:cxn modelId="{1626718C-0E9B-46F9-A974-B55451333BF3}" type="presOf" srcId="{9D05564E-E81A-474B-B19C-0D13BE56595E}" destId="{18A4DB19-6599-4737-AD08-7E9C50496AC0}" srcOrd="1" destOrd="0" presId="urn:microsoft.com/office/officeart/2005/8/layout/orgChart1"/>
    <dgm:cxn modelId="{D3079A8E-7EB7-4D7F-9693-B6DF33A24FD0}" type="presOf" srcId="{95082BF6-88CC-4498-8C0B-C69A8E1778D0}" destId="{57D1DCBD-3C91-45A4-8D44-D3DB60D57AD5}" srcOrd="0" destOrd="0" presId="urn:microsoft.com/office/officeart/2005/8/layout/orgChart1"/>
    <dgm:cxn modelId="{C644F1A0-FB7A-443A-B89B-F547C277883E}" srcId="{D82DCBFE-1BA9-4A99-A7B7-D7E98CFB8EAF}" destId="{7E000D5C-A030-4EE9-B3A0-BDD402BF071D}" srcOrd="0" destOrd="0" parTransId="{2145671E-594A-4C34-85F8-A8CA9687A673}" sibTransId="{3A7C1AD4-7A34-4A75-A7BA-5E5E62AC2262}"/>
    <dgm:cxn modelId="{8C7113A6-3060-4B65-9BD0-22A9AD792E4F}" type="presOf" srcId="{57235862-E7BF-42C9-B767-9B38F47B1682}" destId="{9BF72AFE-517C-4E25-A5D6-3D6D3E452602}" srcOrd="0" destOrd="0" presId="urn:microsoft.com/office/officeart/2005/8/layout/orgChart1"/>
    <dgm:cxn modelId="{77EB67A8-B2BE-4D3B-808E-90E7073F4436}" srcId="{7E000D5C-A030-4EE9-B3A0-BDD402BF071D}" destId="{9D05564E-E81A-474B-B19C-0D13BE56595E}" srcOrd="0" destOrd="0" parTransId="{DC747C63-D51C-44F0-8EAD-B2822A80CE73}" sibTransId="{DF13F7F7-3A67-4D82-80F9-836D55095DF2}"/>
    <dgm:cxn modelId="{81024EAE-CC2A-4B6E-B114-A4AE408564B5}" type="presOf" srcId="{865A5F94-1B31-472E-A603-9CCBF92DE158}" destId="{524BB822-4FE0-4D4A-848D-511D096FF141}" srcOrd="0" destOrd="0" presId="urn:microsoft.com/office/officeart/2005/8/layout/orgChart1"/>
    <dgm:cxn modelId="{AF5AB7B0-5470-4D1A-9F48-A9688BAD33E6}" type="presOf" srcId="{86419C02-80EB-4D1B-996D-F1B528F841CE}" destId="{1054FC7D-4EAD-481E-A01B-FB101C82A468}" srcOrd="0" destOrd="0" presId="urn:microsoft.com/office/officeart/2005/8/layout/orgChart1"/>
    <dgm:cxn modelId="{DE19E3B2-1BCB-4B16-BE22-3CEF22904CE8}" type="presOf" srcId="{6AEB8F83-86FD-4CE4-98AA-3686449043D9}" destId="{06698195-428C-4173-992E-D741493FF4A3}" srcOrd="0" destOrd="0" presId="urn:microsoft.com/office/officeart/2005/8/layout/orgChart1"/>
    <dgm:cxn modelId="{A2BD3CB6-943D-48A2-B1C9-F4A513390C18}" type="presOf" srcId="{429C92F4-FF06-487F-BA08-E79A9187AF57}" destId="{339CCB82-9DA3-4597-8A77-5FB3C5F449A7}" srcOrd="1" destOrd="0" presId="urn:microsoft.com/office/officeart/2005/8/layout/orgChart1"/>
    <dgm:cxn modelId="{A0CA6BBC-B7F3-4036-BF8E-C42417D836F2}" type="presOf" srcId="{D82DCBFE-1BA9-4A99-A7B7-D7E98CFB8EAF}" destId="{83533688-F9CD-4DCE-A043-A0079B85E202}" srcOrd="0" destOrd="0" presId="urn:microsoft.com/office/officeart/2005/8/layout/orgChart1"/>
    <dgm:cxn modelId="{CF7E35BF-9A21-42DE-8B04-6FBF2C562600}" srcId="{9D05564E-E81A-474B-B19C-0D13BE56595E}" destId="{865A5F94-1B31-472E-A603-9CCBF92DE158}" srcOrd="0" destOrd="0" parTransId="{57235862-E7BF-42C9-B767-9B38F47B1682}" sibTransId="{0F492FDA-8FF5-4288-BB09-A98B027A5B2D}"/>
    <dgm:cxn modelId="{B3BB00C7-DAD1-4ECE-9229-A1C8E40041FB}" type="presOf" srcId="{A6199347-B6B2-4D57-93E8-6A38F383355A}" destId="{25B496C5-D637-4865-9606-099D7FAA3581}" srcOrd="0" destOrd="0" presId="urn:microsoft.com/office/officeart/2005/8/layout/orgChart1"/>
    <dgm:cxn modelId="{3117AECD-FAA2-40D9-ACA2-46ACAD6B11D0}" srcId="{A6199347-B6B2-4D57-93E8-6A38F383355A}" destId="{ACBECC05-4FB3-49F0-AF14-0FF477307C5C}" srcOrd="1" destOrd="0" parTransId="{6D6A5951-A717-4381-93CD-EF6DA75BB313}" sibTransId="{E71ACB14-986D-4BA3-9782-68CBACEC3060}"/>
    <dgm:cxn modelId="{157426CF-4DF7-43AA-82DB-A3789D792EF6}" type="presOf" srcId="{9D05564E-E81A-474B-B19C-0D13BE56595E}" destId="{8C584216-B1FE-4A82-81B5-BEF04E5349F2}" srcOrd="0" destOrd="0" presId="urn:microsoft.com/office/officeart/2005/8/layout/orgChart1"/>
    <dgm:cxn modelId="{29A55FD8-DE03-4DBE-95FF-911C60E74FAB}" srcId="{95082BF6-88CC-4498-8C0B-C69A8E1778D0}" destId="{D82DCBFE-1BA9-4A99-A7B7-D7E98CFB8EAF}" srcOrd="0" destOrd="0" parTransId="{36B303C9-BCF6-4B83-A01A-D9E188F2B6DF}" sibTransId="{73F800F1-17DB-430A-B1C1-660099C95B26}"/>
    <dgm:cxn modelId="{BCB6D8EA-04A5-4DED-A8A6-031AA7453C71}" type="presOf" srcId="{D82DCBFE-1BA9-4A99-A7B7-D7E98CFB8EAF}" destId="{F844D8C6-40A0-4353-97F9-BD7C6E1BCA34}" srcOrd="1" destOrd="0" presId="urn:microsoft.com/office/officeart/2005/8/layout/orgChart1"/>
    <dgm:cxn modelId="{D04F61ED-865F-471C-988D-6ECF7D903089}" type="presOf" srcId="{D3098AE5-139A-459F-A701-5E103B6339FF}" destId="{F5715EE0-5243-4B1D-9B43-EB0E9243A8D0}" srcOrd="0" destOrd="0" presId="urn:microsoft.com/office/officeart/2005/8/layout/orgChart1"/>
    <dgm:cxn modelId="{015A58ED-C429-497A-A284-1CA41D855485}" type="presOf" srcId="{7E000D5C-A030-4EE9-B3A0-BDD402BF071D}" destId="{112341B4-F372-4500-B11A-716EEFAF492E}" srcOrd="0" destOrd="0" presId="urn:microsoft.com/office/officeart/2005/8/layout/orgChart1"/>
    <dgm:cxn modelId="{5C88E6ED-679C-4FAF-B9DF-4531DA73C470}" type="presOf" srcId="{BA10EA0A-0F93-418E-BEC4-4E6ADF632D9C}" destId="{34E1873D-6EEB-4D7E-9946-000FCDB7ED11}" srcOrd="0" destOrd="0" presId="urn:microsoft.com/office/officeart/2005/8/layout/orgChart1"/>
    <dgm:cxn modelId="{85ABA3FC-451A-43F5-BE4B-9AE4D4AA71E4}" srcId="{7E000D5C-A030-4EE9-B3A0-BDD402BF071D}" destId="{A6199347-B6B2-4D57-93E8-6A38F383355A}" srcOrd="1" destOrd="0" parTransId="{987A0A4F-4311-429E-AF4F-FBA3A44D3D79}" sibTransId="{B267596F-90C8-46D4-9E83-1F221F8EF604}"/>
    <dgm:cxn modelId="{8EFFF354-B5C1-4BC2-AEF6-7BAF38E7EE1A}" type="presParOf" srcId="{57D1DCBD-3C91-45A4-8D44-D3DB60D57AD5}" destId="{1280EEC4-03DA-49B3-BEA3-736D7BAE6381}" srcOrd="0" destOrd="0" presId="urn:microsoft.com/office/officeart/2005/8/layout/orgChart1"/>
    <dgm:cxn modelId="{C8483DBC-0FF9-44DE-A53E-68669939E846}" type="presParOf" srcId="{1280EEC4-03DA-49B3-BEA3-736D7BAE6381}" destId="{93540B41-BD70-4093-B468-E7C5729AEF1D}" srcOrd="0" destOrd="0" presId="urn:microsoft.com/office/officeart/2005/8/layout/orgChart1"/>
    <dgm:cxn modelId="{E0ED953A-5219-4986-B7CE-37EDC027C469}" type="presParOf" srcId="{93540B41-BD70-4093-B468-E7C5729AEF1D}" destId="{83533688-F9CD-4DCE-A043-A0079B85E202}" srcOrd="0" destOrd="0" presId="urn:microsoft.com/office/officeart/2005/8/layout/orgChart1"/>
    <dgm:cxn modelId="{5B4DC2DE-E794-46CA-A3A7-B0B8096BA84F}" type="presParOf" srcId="{93540B41-BD70-4093-B468-E7C5729AEF1D}" destId="{F844D8C6-40A0-4353-97F9-BD7C6E1BCA34}" srcOrd="1" destOrd="0" presId="urn:microsoft.com/office/officeart/2005/8/layout/orgChart1"/>
    <dgm:cxn modelId="{72A3EDC6-F581-486F-B065-BAD268AEBE46}" type="presParOf" srcId="{1280EEC4-03DA-49B3-BEA3-736D7BAE6381}" destId="{B0FB7B21-CE55-414E-9EA2-DFAEDCDFE6A9}" srcOrd="1" destOrd="0" presId="urn:microsoft.com/office/officeart/2005/8/layout/orgChart1"/>
    <dgm:cxn modelId="{082B276B-46EB-4052-A64D-C5F305368DB0}" type="presParOf" srcId="{B0FB7B21-CE55-414E-9EA2-DFAEDCDFE6A9}" destId="{A998380B-C293-418C-ABF6-2C404B1811F9}" srcOrd="0" destOrd="0" presId="urn:microsoft.com/office/officeart/2005/8/layout/orgChart1"/>
    <dgm:cxn modelId="{7DA7EF5E-9334-4072-A5BE-FAD25EC5A878}" type="presParOf" srcId="{B0FB7B21-CE55-414E-9EA2-DFAEDCDFE6A9}" destId="{832F0DAF-9BAE-45C8-A480-865221713B55}" srcOrd="1" destOrd="0" presId="urn:microsoft.com/office/officeart/2005/8/layout/orgChart1"/>
    <dgm:cxn modelId="{1575781B-EFC5-4713-90AD-FFED7FFC34F2}" type="presParOf" srcId="{832F0DAF-9BAE-45C8-A480-865221713B55}" destId="{4708100F-6FCF-4482-8DBC-FB9E453C17CA}" srcOrd="0" destOrd="0" presId="urn:microsoft.com/office/officeart/2005/8/layout/orgChart1"/>
    <dgm:cxn modelId="{1B66722B-AA79-4BF4-95C0-160639F773C6}" type="presParOf" srcId="{4708100F-6FCF-4482-8DBC-FB9E453C17CA}" destId="{112341B4-F372-4500-B11A-716EEFAF492E}" srcOrd="0" destOrd="0" presId="urn:microsoft.com/office/officeart/2005/8/layout/orgChart1"/>
    <dgm:cxn modelId="{71D24138-7794-43A9-95DC-E9AE9F5C87F0}" type="presParOf" srcId="{4708100F-6FCF-4482-8DBC-FB9E453C17CA}" destId="{1016ECCB-2A78-4B11-9360-D15A33470868}" srcOrd="1" destOrd="0" presId="urn:microsoft.com/office/officeart/2005/8/layout/orgChart1"/>
    <dgm:cxn modelId="{58B4E349-E1DD-4087-81FA-7FCFBFE75CC9}" type="presParOf" srcId="{832F0DAF-9BAE-45C8-A480-865221713B55}" destId="{4220CDD0-B811-43ED-AA80-C6B72DE8112E}" srcOrd="1" destOrd="0" presId="urn:microsoft.com/office/officeart/2005/8/layout/orgChart1"/>
    <dgm:cxn modelId="{3067E5DF-4133-4F65-9D93-9DBFBFF3B219}" type="presParOf" srcId="{4220CDD0-B811-43ED-AA80-C6B72DE8112E}" destId="{F88D88D4-1C3B-44C7-A919-6AF4746088EF}" srcOrd="0" destOrd="0" presId="urn:microsoft.com/office/officeart/2005/8/layout/orgChart1"/>
    <dgm:cxn modelId="{3D701D2D-8D8B-4411-8020-BA9CE000E4FE}" type="presParOf" srcId="{4220CDD0-B811-43ED-AA80-C6B72DE8112E}" destId="{25B166D9-E01C-4267-B131-C83FF47718A0}" srcOrd="1" destOrd="0" presId="urn:microsoft.com/office/officeart/2005/8/layout/orgChart1"/>
    <dgm:cxn modelId="{D2FB6456-EBC3-4A15-93C8-6626ECEFB094}" type="presParOf" srcId="{25B166D9-E01C-4267-B131-C83FF47718A0}" destId="{0694603D-A38C-4FEA-9941-A9226D169B56}" srcOrd="0" destOrd="0" presId="urn:microsoft.com/office/officeart/2005/8/layout/orgChart1"/>
    <dgm:cxn modelId="{DE9BB0AA-8C3F-4860-AF42-F207C081CCB1}" type="presParOf" srcId="{0694603D-A38C-4FEA-9941-A9226D169B56}" destId="{8C584216-B1FE-4A82-81B5-BEF04E5349F2}" srcOrd="0" destOrd="0" presId="urn:microsoft.com/office/officeart/2005/8/layout/orgChart1"/>
    <dgm:cxn modelId="{F1A75E42-8CC9-4F44-9444-47D5126367AE}" type="presParOf" srcId="{0694603D-A38C-4FEA-9941-A9226D169B56}" destId="{18A4DB19-6599-4737-AD08-7E9C50496AC0}" srcOrd="1" destOrd="0" presId="urn:microsoft.com/office/officeart/2005/8/layout/orgChart1"/>
    <dgm:cxn modelId="{E1CF0369-41C2-4FF3-AE14-2B67204F9418}" type="presParOf" srcId="{25B166D9-E01C-4267-B131-C83FF47718A0}" destId="{B4E5E621-54D3-483D-8E41-3C81CFA7AA7A}" srcOrd="1" destOrd="0" presId="urn:microsoft.com/office/officeart/2005/8/layout/orgChart1"/>
    <dgm:cxn modelId="{E48F39EA-3C94-4BC5-90EF-DF24F350EA45}" type="presParOf" srcId="{B4E5E621-54D3-483D-8E41-3C81CFA7AA7A}" destId="{9BF72AFE-517C-4E25-A5D6-3D6D3E452602}" srcOrd="0" destOrd="0" presId="urn:microsoft.com/office/officeart/2005/8/layout/orgChart1"/>
    <dgm:cxn modelId="{091B76D3-E49F-43BE-9C08-3A96422BB957}" type="presParOf" srcId="{B4E5E621-54D3-483D-8E41-3C81CFA7AA7A}" destId="{51EFDBBB-7CEF-488D-BED6-E14EE2ED72FA}" srcOrd="1" destOrd="0" presId="urn:microsoft.com/office/officeart/2005/8/layout/orgChart1"/>
    <dgm:cxn modelId="{2AF113A5-E733-4ACA-A3CB-DB9EE4B321A8}" type="presParOf" srcId="{51EFDBBB-7CEF-488D-BED6-E14EE2ED72FA}" destId="{D1E42231-611B-4C81-8F12-762ABA63CECA}" srcOrd="0" destOrd="0" presId="urn:microsoft.com/office/officeart/2005/8/layout/orgChart1"/>
    <dgm:cxn modelId="{AFEDF77A-489B-4E3D-AC99-9A9547FDE1D5}" type="presParOf" srcId="{D1E42231-611B-4C81-8F12-762ABA63CECA}" destId="{524BB822-4FE0-4D4A-848D-511D096FF141}" srcOrd="0" destOrd="0" presId="urn:microsoft.com/office/officeart/2005/8/layout/orgChart1"/>
    <dgm:cxn modelId="{619BB98F-B718-466F-8D1B-9C02DF7DA65C}" type="presParOf" srcId="{D1E42231-611B-4C81-8F12-762ABA63CECA}" destId="{D588FC1A-6C03-4578-8C6C-171D724474B5}" srcOrd="1" destOrd="0" presId="urn:microsoft.com/office/officeart/2005/8/layout/orgChart1"/>
    <dgm:cxn modelId="{58DF3A2A-421F-4EA8-A264-D3CB828FF198}" type="presParOf" srcId="{51EFDBBB-7CEF-488D-BED6-E14EE2ED72FA}" destId="{3383B978-EC2E-4DD0-9FE4-DF36BD65112E}" srcOrd="1" destOrd="0" presId="urn:microsoft.com/office/officeart/2005/8/layout/orgChart1"/>
    <dgm:cxn modelId="{00949D85-7929-4FEA-B26A-2E319947E918}" type="presParOf" srcId="{51EFDBBB-7CEF-488D-BED6-E14EE2ED72FA}" destId="{0AAACCA2-CB8C-43F6-B535-153B59B6329C}" srcOrd="2" destOrd="0" presId="urn:microsoft.com/office/officeart/2005/8/layout/orgChart1"/>
    <dgm:cxn modelId="{38028DBE-1ADB-47C7-9DAC-64EF005B6D9B}" type="presParOf" srcId="{25B166D9-E01C-4267-B131-C83FF47718A0}" destId="{C8DF3BCD-DCAC-4640-AF29-37D3CB119C64}" srcOrd="2" destOrd="0" presId="urn:microsoft.com/office/officeart/2005/8/layout/orgChart1"/>
    <dgm:cxn modelId="{62EB5F67-AE75-4FEE-82B7-C3C63E305223}" type="presParOf" srcId="{4220CDD0-B811-43ED-AA80-C6B72DE8112E}" destId="{6C242BFA-81B6-4C93-AD21-2D7E731CAEF1}" srcOrd="2" destOrd="0" presId="urn:microsoft.com/office/officeart/2005/8/layout/orgChart1"/>
    <dgm:cxn modelId="{63337408-EE81-40A7-83B2-023AC67F91A5}" type="presParOf" srcId="{4220CDD0-B811-43ED-AA80-C6B72DE8112E}" destId="{354F5363-2EED-44D8-8260-58CCBDE9A8EA}" srcOrd="3" destOrd="0" presId="urn:microsoft.com/office/officeart/2005/8/layout/orgChart1"/>
    <dgm:cxn modelId="{7C31E921-B3BC-4CBD-96A3-AA6FC12B4974}" type="presParOf" srcId="{354F5363-2EED-44D8-8260-58CCBDE9A8EA}" destId="{403E2586-D517-4467-95FE-CE0D9417A1AF}" srcOrd="0" destOrd="0" presId="urn:microsoft.com/office/officeart/2005/8/layout/orgChart1"/>
    <dgm:cxn modelId="{29804CD9-3217-4B56-AC24-3D8DD1529C31}" type="presParOf" srcId="{403E2586-D517-4467-95FE-CE0D9417A1AF}" destId="{25B496C5-D637-4865-9606-099D7FAA3581}" srcOrd="0" destOrd="0" presId="urn:microsoft.com/office/officeart/2005/8/layout/orgChart1"/>
    <dgm:cxn modelId="{4980A185-27D3-473E-959C-210387C6B4CC}" type="presParOf" srcId="{403E2586-D517-4467-95FE-CE0D9417A1AF}" destId="{1A21CDF0-939A-43B2-B233-8D65AD351B1E}" srcOrd="1" destOrd="0" presId="urn:microsoft.com/office/officeart/2005/8/layout/orgChart1"/>
    <dgm:cxn modelId="{E7C63B82-03E4-45C3-A201-C8E67C593791}" type="presParOf" srcId="{354F5363-2EED-44D8-8260-58CCBDE9A8EA}" destId="{852F8EC9-C579-427B-9069-0ABA9DD0D3BD}" srcOrd="1" destOrd="0" presId="urn:microsoft.com/office/officeart/2005/8/layout/orgChart1"/>
    <dgm:cxn modelId="{1852859A-3F36-4E08-817A-82A43FA68ACF}" type="presParOf" srcId="{852F8EC9-C579-427B-9069-0ABA9DD0D3BD}" destId="{1054FC7D-4EAD-481E-A01B-FB101C82A468}" srcOrd="0" destOrd="0" presId="urn:microsoft.com/office/officeart/2005/8/layout/orgChart1"/>
    <dgm:cxn modelId="{BC081B98-E12D-4F84-99A3-1EAD190E895E}" type="presParOf" srcId="{852F8EC9-C579-427B-9069-0ABA9DD0D3BD}" destId="{66AA67ED-930A-4676-9DC4-78EFE7C2B015}" srcOrd="1" destOrd="0" presId="urn:microsoft.com/office/officeart/2005/8/layout/orgChart1"/>
    <dgm:cxn modelId="{09FF5061-3C82-470F-BF55-AE6B9EA627F5}" type="presParOf" srcId="{66AA67ED-930A-4676-9DC4-78EFE7C2B015}" destId="{BEE6B824-C912-4118-A6FA-EE57FC299E09}" srcOrd="0" destOrd="0" presId="urn:microsoft.com/office/officeart/2005/8/layout/orgChart1"/>
    <dgm:cxn modelId="{23FA4853-AC3C-489E-A3EA-A805D207DFA1}" type="presParOf" srcId="{BEE6B824-C912-4118-A6FA-EE57FC299E09}" destId="{15D48A60-5342-4470-868E-14BAC35C29BC}" srcOrd="0" destOrd="0" presId="urn:microsoft.com/office/officeart/2005/8/layout/orgChart1"/>
    <dgm:cxn modelId="{A0599D8D-51C7-4796-AB8D-3BB974635D9D}" type="presParOf" srcId="{BEE6B824-C912-4118-A6FA-EE57FC299E09}" destId="{339CCB82-9DA3-4597-8A77-5FB3C5F449A7}" srcOrd="1" destOrd="0" presId="urn:microsoft.com/office/officeart/2005/8/layout/orgChart1"/>
    <dgm:cxn modelId="{FCF61F32-D718-404D-96C2-2C87611D5362}" type="presParOf" srcId="{66AA67ED-930A-4676-9DC4-78EFE7C2B015}" destId="{D3D8E591-0635-4038-ACC5-F109BC5CB73F}" srcOrd="1" destOrd="0" presId="urn:microsoft.com/office/officeart/2005/8/layout/orgChart1"/>
    <dgm:cxn modelId="{ED77A588-7E1D-40E8-9D49-3654D5EEF6FA}" type="presParOf" srcId="{66AA67ED-930A-4676-9DC4-78EFE7C2B015}" destId="{461CF10C-FE78-4AF5-9A09-F8F77225A6E6}" srcOrd="2" destOrd="0" presId="urn:microsoft.com/office/officeart/2005/8/layout/orgChart1"/>
    <dgm:cxn modelId="{1FE43CB6-2E6E-4671-A0A9-FCF3CA4A08FC}" type="presParOf" srcId="{852F8EC9-C579-427B-9069-0ABA9DD0D3BD}" destId="{22A49A01-8D26-47DA-B19E-5C7AFD0BBD61}" srcOrd="2" destOrd="0" presId="urn:microsoft.com/office/officeart/2005/8/layout/orgChart1"/>
    <dgm:cxn modelId="{EC22F935-3252-4EEB-A651-412B3F1380EA}" type="presParOf" srcId="{852F8EC9-C579-427B-9069-0ABA9DD0D3BD}" destId="{49A8A89F-8665-4E4D-B07E-1836187BC5E9}" srcOrd="3" destOrd="0" presId="urn:microsoft.com/office/officeart/2005/8/layout/orgChart1"/>
    <dgm:cxn modelId="{97BA3292-D7AB-4367-88D2-0A734774C8DD}" type="presParOf" srcId="{49A8A89F-8665-4E4D-B07E-1836187BC5E9}" destId="{83AC0BAE-CD6E-4E5B-B771-9B846EFDF5F9}" srcOrd="0" destOrd="0" presId="urn:microsoft.com/office/officeart/2005/8/layout/orgChart1"/>
    <dgm:cxn modelId="{0F4B3E6C-31A1-4505-BC77-9A924F98A377}" type="presParOf" srcId="{83AC0BAE-CD6E-4E5B-B771-9B846EFDF5F9}" destId="{ABA8B94A-0665-4FEC-9E5D-743E0E83D3B2}" srcOrd="0" destOrd="0" presId="urn:microsoft.com/office/officeart/2005/8/layout/orgChart1"/>
    <dgm:cxn modelId="{AEEAA69F-0EC7-4C26-8EF4-3C1CE90AE30F}" type="presParOf" srcId="{83AC0BAE-CD6E-4E5B-B771-9B846EFDF5F9}" destId="{2DC01291-B0DD-4515-9527-9606B0150981}" srcOrd="1" destOrd="0" presId="urn:microsoft.com/office/officeart/2005/8/layout/orgChart1"/>
    <dgm:cxn modelId="{12587A25-FC8D-4D5D-8EAA-888BDA1E66E5}" type="presParOf" srcId="{49A8A89F-8665-4E4D-B07E-1836187BC5E9}" destId="{8B9E43A9-90AC-48BF-A51C-F40C449C48BA}" srcOrd="1" destOrd="0" presId="urn:microsoft.com/office/officeart/2005/8/layout/orgChart1"/>
    <dgm:cxn modelId="{76CA4CC2-E97B-4207-93F0-9606A1D06431}" type="presParOf" srcId="{49A8A89F-8665-4E4D-B07E-1836187BC5E9}" destId="{99E43EEE-635E-42C6-8466-0E704E020184}" srcOrd="2" destOrd="0" presId="urn:microsoft.com/office/officeart/2005/8/layout/orgChart1"/>
    <dgm:cxn modelId="{ACF6FB41-72F1-49D5-8464-B6AA20943404}" type="presParOf" srcId="{852F8EC9-C579-427B-9069-0ABA9DD0D3BD}" destId="{349F10AD-4DC4-4CF9-A322-E282D7577142}" srcOrd="4" destOrd="0" presId="urn:microsoft.com/office/officeart/2005/8/layout/orgChart1"/>
    <dgm:cxn modelId="{CD70E90E-B233-45C0-9872-3D8744142B7D}" type="presParOf" srcId="{852F8EC9-C579-427B-9069-0ABA9DD0D3BD}" destId="{CE7B1944-5604-4B52-A16A-39B8B15383C6}" srcOrd="5" destOrd="0" presId="urn:microsoft.com/office/officeart/2005/8/layout/orgChart1"/>
    <dgm:cxn modelId="{482886E5-E4A9-4357-AC2B-941A0F50457B}" type="presParOf" srcId="{CE7B1944-5604-4B52-A16A-39B8B15383C6}" destId="{6A182A4C-969D-4428-A885-E8955B424C64}" srcOrd="0" destOrd="0" presId="urn:microsoft.com/office/officeart/2005/8/layout/orgChart1"/>
    <dgm:cxn modelId="{32E720BB-73E9-4E3B-8CB6-F22BB7E9B2B6}" type="presParOf" srcId="{6A182A4C-969D-4428-A885-E8955B424C64}" destId="{34E1873D-6EEB-4D7E-9946-000FCDB7ED11}" srcOrd="0" destOrd="0" presId="urn:microsoft.com/office/officeart/2005/8/layout/orgChart1"/>
    <dgm:cxn modelId="{5FF39E92-40B5-4FD7-B42F-CF787FFE3250}" type="presParOf" srcId="{6A182A4C-969D-4428-A885-E8955B424C64}" destId="{8C1D144F-B60A-4677-8CB6-60D3A3974F3C}" srcOrd="1" destOrd="0" presId="urn:microsoft.com/office/officeart/2005/8/layout/orgChart1"/>
    <dgm:cxn modelId="{17408F55-0289-440E-B67A-434D4E57EA01}" type="presParOf" srcId="{CE7B1944-5604-4B52-A16A-39B8B15383C6}" destId="{EFF3EDDA-9382-4523-8836-167800F62286}" srcOrd="1" destOrd="0" presId="urn:microsoft.com/office/officeart/2005/8/layout/orgChart1"/>
    <dgm:cxn modelId="{23FC50C4-9F94-4376-9030-8EAD0DCF6B26}" type="presParOf" srcId="{CE7B1944-5604-4B52-A16A-39B8B15383C6}" destId="{F3BC95B1-B6E2-4B1F-97FB-0F674B1FB564}" srcOrd="2" destOrd="0" presId="urn:microsoft.com/office/officeart/2005/8/layout/orgChart1"/>
    <dgm:cxn modelId="{79A06A19-425C-46DA-B6E0-C5EFB568ACD5}" type="presParOf" srcId="{852F8EC9-C579-427B-9069-0ABA9DD0D3BD}" destId="{06698195-428C-4173-992E-D741493FF4A3}" srcOrd="6" destOrd="0" presId="urn:microsoft.com/office/officeart/2005/8/layout/orgChart1"/>
    <dgm:cxn modelId="{4776D532-5632-44FB-B603-3EAF045FD6A6}" type="presParOf" srcId="{852F8EC9-C579-427B-9069-0ABA9DD0D3BD}" destId="{AD080BB6-EF67-47FF-BE78-04EB715C3804}" srcOrd="7" destOrd="0" presId="urn:microsoft.com/office/officeart/2005/8/layout/orgChart1"/>
    <dgm:cxn modelId="{2785BD80-84BE-4610-8669-5B6162B1636A}" type="presParOf" srcId="{AD080BB6-EF67-47FF-BE78-04EB715C3804}" destId="{4D2B0AA3-B7FA-4759-8DF4-CF39A919B64C}" srcOrd="0" destOrd="0" presId="urn:microsoft.com/office/officeart/2005/8/layout/orgChart1"/>
    <dgm:cxn modelId="{E698B29E-D667-4606-B32B-C3CE5121FDCF}" type="presParOf" srcId="{4D2B0AA3-B7FA-4759-8DF4-CF39A919B64C}" destId="{E0538F20-E2B1-4920-82BF-F42A65F4F7A3}" srcOrd="0" destOrd="0" presId="urn:microsoft.com/office/officeart/2005/8/layout/orgChart1"/>
    <dgm:cxn modelId="{67178D7A-1915-4E48-9015-A16ACA6B63ED}" type="presParOf" srcId="{4D2B0AA3-B7FA-4759-8DF4-CF39A919B64C}" destId="{77EF3F22-3DEA-41B4-A473-85BC1E1FC13A}" srcOrd="1" destOrd="0" presId="urn:microsoft.com/office/officeart/2005/8/layout/orgChart1"/>
    <dgm:cxn modelId="{6B01D5DE-913B-4ED8-9A23-CC9148C5961A}" type="presParOf" srcId="{AD080BB6-EF67-47FF-BE78-04EB715C3804}" destId="{33F91232-3EBE-4A36-A81E-333B36BFC2EA}" srcOrd="1" destOrd="0" presId="urn:microsoft.com/office/officeart/2005/8/layout/orgChart1"/>
    <dgm:cxn modelId="{F7687970-069D-4D1E-98C1-D6FD959C291B}" type="presParOf" srcId="{AD080BB6-EF67-47FF-BE78-04EB715C3804}" destId="{C0A8FED0-45DE-406D-8A7D-FF51D92A286A}" srcOrd="2" destOrd="0" presId="urn:microsoft.com/office/officeart/2005/8/layout/orgChart1"/>
    <dgm:cxn modelId="{10D2CFB3-0A22-410C-A0BA-1BF92FB0C6E7}" type="presParOf" srcId="{354F5363-2EED-44D8-8260-58CCBDE9A8EA}" destId="{5E6242C1-9BAC-43DC-A2F0-66265DAA72D3}" srcOrd="2" destOrd="0" presId="urn:microsoft.com/office/officeart/2005/8/layout/orgChart1"/>
    <dgm:cxn modelId="{0BEB284F-32F5-4FF7-97D3-FC6D638415A3}" type="presParOf" srcId="{832F0DAF-9BAE-45C8-A480-865221713B55}" destId="{841F8BE1-25E9-44B5-B9E7-5240B2B24DBB}" srcOrd="2" destOrd="0" presId="urn:microsoft.com/office/officeart/2005/8/layout/orgChart1"/>
    <dgm:cxn modelId="{74BEF5D9-4606-44CB-AA93-F43FC07FFA47}" type="presParOf" srcId="{B0FB7B21-CE55-414E-9EA2-DFAEDCDFE6A9}" destId="{F5715EE0-5243-4B1D-9B43-EB0E9243A8D0}" srcOrd="2" destOrd="0" presId="urn:microsoft.com/office/officeart/2005/8/layout/orgChart1"/>
    <dgm:cxn modelId="{2F00B283-108A-4E7B-B51A-5B7F50870FA2}" type="presParOf" srcId="{B0FB7B21-CE55-414E-9EA2-DFAEDCDFE6A9}" destId="{B9DE3CA5-1C6D-4954-ADEF-17E0DA759E00}" srcOrd="3" destOrd="0" presId="urn:microsoft.com/office/officeart/2005/8/layout/orgChart1"/>
    <dgm:cxn modelId="{3F4A3D15-88B1-425E-8A75-2CA1FC768A9C}" type="presParOf" srcId="{B9DE3CA5-1C6D-4954-ADEF-17E0DA759E00}" destId="{C52297B7-0208-4900-9462-87D26502E722}" srcOrd="0" destOrd="0" presId="urn:microsoft.com/office/officeart/2005/8/layout/orgChart1"/>
    <dgm:cxn modelId="{C0A5C142-5DDA-4121-82E2-ED1D42E98873}" type="presParOf" srcId="{C52297B7-0208-4900-9462-87D26502E722}" destId="{E99F325F-D7EE-4A3D-AC86-39B12BED73E3}" srcOrd="0" destOrd="0" presId="urn:microsoft.com/office/officeart/2005/8/layout/orgChart1"/>
    <dgm:cxn modelId="{C190216C-5655-4A50-A9AC-8B4D815F8392}" type="presParOf" srcId="{C52297B7-0208-4900-9462-87D26502E722}" destId="{A1E30A31-422C-42FE-88BE-9A2CE1FBB107}" srcOrd="1" destOrd="0" presId="urn:microsoft.com/office/officeart/2005/8/layout/orgChart1"/>
    <dgm:cxn modelId="{4663404B-7A3F-4A59-B22C-B210E40D410E}" type="presParOf" srcId="{B9DE3CA5-1C6D-4954-ADEF-17E0DA759E00}" destId="{EA33D407-4825-425E-981F-422BC5D685D3}" srcOrd="1" destOrd="0" presId="urn:microsoft.com/office/officeart/2005/8/layout/orgChart1"/>
    <dgm:cxn modelId="{CBD92E57-B336-42FD-8473-ECBF1B7E2A0C}" type="presParOf" srcId="{B9DE3CA5-1C6D-4954-ADEF-17E0DA759E00}" destId="{EDE0ABA2-CA65-43FC-B56F-2414D73D6431}" srcOrd="2" destOrd="0" presId="urn:microsoft.com/office/officeart/2005/8/layout/orgChart1"/>
    <dgm:cxn modelId="{998E01F8-0382-46E8-9C55-C44554944BCE}" type="presParOf" srcId="{1280EEC4-03DA-49B3-BEA3-736D7BAE6381}" destId="{D9F644EE-53B1-47F2-8A31-CFD26EA4A6A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C0902-D4F6-41B7-89CC-752133E5D416}">
      <dsp:nvSpPr>
        <dsp:cNvPr id="0" name=""/>
        <dsp:cNvSpPr/>
      </dsp:nvSpPr>
      <dsp:spPr>
        <a:xfrm>
          <a:off x="0" y="814965"/>
          <a:ext cx="11019133" cy="1086620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513F9A-E3DB-4498-866A-EB7F3D2DB5BE}">
      <dsp:nvSpPr>
        <dsp:cNvPr id="0" name=""/>
        <dsp:cNvSpPr/>
      </dsp:nvSpPr>
      <dsp:spPr>
        <a:xfrm>
          <a:off x="4842" y="0"/>
          <a:ext cx="3195979" cy="108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i="0" u="none" kern="1200" dirty="0"/>
            <a:t>1 [MACRO ENTREGABLE]</a:t>
          </a:r>
          <a:endParaRPr lang="es-ES" sz="2000" kern="1200" dirty="0"/>
        </a:p>
      </dsp:txBody>
      <dsp:txXfrm>
        <a:off x="4842" y="0"/>
        <a:ext cx="3195979" cy="1086620"/>
      </dsp:txXfrm>
    </dsp:sp>
    <dsp:sp modelId="{9DC855DC-F3FE-4F8A-B6B7-12BE9828BEE1}">
      <dsp:nvSpPr>
        <dsp:cNvPr id="0" name=""/>
        <dsp:cNvSpPr/>
      </dsp:nvSpPr>
      <dsp:spPr>
        <a:xfrm>
          <a:off x="1467004" y="1222447"/>
          <a:ext cx="271655" cy="27165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97D561-31A7-4CED-8AE9-2EAC8D1E4D6C}">
      <dsp:nvSpPr>
        <dsp:cNvPr id="0" name=""/>
        <dsp:cNvSpPr/>
      </dsp:nvSpPr>
      <dsp:spPr>
        <a:xfrm>
          <a:off x="3360620" y="1629930"/>
          <a:ext cx="3195979" cy="108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i="0" u="none" kern="1200" dirty="0"/>
            <a:t>2 [MACRO ENTREGABLE]</a:t>
          </a:r>
          <a:endParaRPr lang="es-ES" sz="2000" kern="1200" dirty="0"/>
        </a:p>
      </dsp:txBody>
      <dsp:txXfrm>
        <a:off x="3360620" y="1629930"/>
        <a:ext cx="3195979" cy="1086620"/>
      </dsp:txXfrm>
    </dsp:sp>
    <dsp:sp modelId="{15E132C0-2240-4E5F-BA6E-5585A2C5AC30}">
      <dsp:nvSpPr>
        <dsp:cNvPr id="0" name=""/>
        <dsp:cNvSpPr/>
      </dsp:nvSpPr>
      <dsp:spPr>
        <a:xfrm>
          <a:off x="4822782" y="1222447"/>
          <a:ext cx="271655" cy="271655"/>
        </a:xfrm>
        <a:prstGeom prst="ellipse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74076D-3AC1-4BF2-98CB-13D00BDCEF30}">
      <dsp:nvSpPr>
        <dsp:cNvPr id="0" name=""/>
        <dsp:cNvSpPr/>
      </dsp:nvSpPr>
      <dsp:spPr>
        <a:xfrm>
          <a:off x="6716398" y="0"/>
          <a:ext cx="3195979" cy="1086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i="0" u="none" kern="1200" dirty="0"/>
            <a:t>3 [MACRO ENTREGABLE]</a:t>
          </a:r>
          <a:endParaRPr lang="es-419" sz="2000" kern="1200" dirty="0"/>
        </a:p>
      </dsp:txBody>
      <dsp:txXfrm>
        <a:off x="6716398" y="0"/>
        <a:ext cx="3195979" cy="1086620"/>
      </dsp:txXfrm>
    </dsp:sp>
    <dsp:sp modelId="{8836307C-372E-49E4-832A-E3B57BA36A71}">
      <dsp:nvSpPr>
        <dsp:cNvPr id="0" name=""/>
        <dsp:cNvSpPr/>
      </dsp:nvSpPr>
      <dsp:spPr>
        <a:xfrm>
          <a:off x="8178560" y="1222447"/>
          <a:ext cx="271655" cy="271655"/>
        </a:xfrm>
        <a:prstGeom prst="ellips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C33A8-069D-4D25-BBE1-CE8365BA1528}">
      <dsp:nvSpPr>
        <dsp:cNvPr id="0" name=""/>
        <dsp:cNvSpPr/>
      </dsp:nvSpPr>
      <dsp:spPr>
        <a:xfrm>
          <a:off x="7612140" y="2579119"/>
          <a:ext cx="223413" cy="1742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29"/>
              </a:lnTo>
              <a:lnTo>
                <a:pt x="223413" y="174262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B65CE8-99F1-424E-A665-0015C9D9A887}">
      <dsp:nvSpPr>
        <dsp:cNvPr id="0" name=""/>
        <dsp:cNvSpPr/>
      </dsp:nvSpPr>
      <dsp:spPr>
        <a:xfrm>
          <a:off x="7612140" y="2579119"/>
          <a:ext cx="223413" cy="68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136"/>
              </a:lnTo>
              <a:lnTo>
                <a:pt x="223413" y="68513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6D806-FAAC-4946-97B5-A0951BF96237}">
      <dsp:nvSpPr>
        <dsp:cNvPr id="0" name=""/>
        <dsp:cNvSpPr/>
      </dsp:nvSpPr>
      <dsp:spPr>
        <a:xfrm>
          <a:off x="8162190" y="1521627"/>
          <a:ext cx="91440" cy="312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277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1FDDFB-6F89-4E6A-B532-2A889B5712FB}">
      <dsp:nvSpPr>
        <dsp:cNvPr id="0" name=""/>
        <dsp:cNvSpPr/>
      </dsp:nvSpPr>
      <dsp:spPr>
        <a:xfrm>
          <a:off x="5768975" y="464134"/>
          <a:ext cx="2438935" cy="31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89"/>
              </a:lnTo>
              <a:lnTo>
                <a:pt x="2438935" y="156389"/>
              </a:lnTo>
              <a:lnTo>
                <a:pt x="2438935" y="31277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EDD44-26A4-42D0-96AC-5CD371A4BAAF}">
      <dsp:nvSpPr>
        <dsp:cNvPr id="0" name=""/>
        <dsp:cNvSpPr/>
      </dsp:nvSpPr>
      <dsp:spPr>
        <a:xfrm>
          <a:off x="5437577" y="1521627"/>
          <a:ext cx="223413" cy="1742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29"/>
              </a:lnTo>
              <a:lnTo>
                <a:pt x="223413" y="174262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0C055D-5989-4DFB-8516-7E44AB18F5C4}">
      <dsp:nvSpPr>
        <dsp:cNvPr id="0" name=""/>
        <dsp:cNvSpPr/>
      </dsp:nvSpPr>
      <dsp:spPr>
        <a:xfrm>
          <a:off x="5437577" y="1521627"/>
          <a:ext cx="223413" cy="68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136"/>
              </a:lnTo>
              <a:lnTo>
                <a:pt x="223413" y="68513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0B3F8A-7F72-4781-9E93-2CE740FF2B89}">
      <dsp:nvSpPr>
        <dsp:cNvPr id="0" name=""/>
        <dsp:cNvSpPr/>
      </dsp:nvSpPr>
      <dsp:spPr>
        <a:xfrm>
          <a:off x="5768975" y="464134"/>
          <a:ext cx="264373" cy="31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89"/>
              </a:lnTo>
              <a:lnTo>
                <a:pt x="264373" y="156389"/>
              </a:lnTo>
              <a:lnTo>
                <a:pt x="264373" y="31277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3EA70-7C72-4886-A6FE-A6F17682DD87}">
      <dsp:nvSpPr>
        <dsp:cNvPr id="0" name=""/>
        <dsp:cNvSpPr/>
      </dsp:nvSpPr>
      <dsp:spPr>
        <a:xfrm>
          <a:off x="3635371" y="2579119"/>
          <a:ext cx="223413" cy="1742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29"/>
              </a:lnTo>
              <a:lnTo>
                <a:pt x="223413" y="174262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E9EDE-F395-484C-8341-4C0BCFB9A01D}">
      <dsp:nvSpPr>
        <dsp:cNvPr id="0" name=""/>
        <dsp:cNvSpPr/>
      </dsp:nvSpPr>
      <dsp:spPr>
        <a:xfrm>
          <a:off x="3635371" y="2579119"/>
          <a:ext cx="223413" cy="68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136"/>
              </a:lnTo>
              <a:lnTo>
                <a:pt x="223413" y="68513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FE2E12-0658-4F50-89F3-E1DD0FF5D555}">
      <dsp:nvSpPr>
        <dsp:cNvPr id="0" name=""/>
        <dsp:cNvSpPr/>
      </dsp:nvSpPr>
      <dsp:spPr>
        <a:xfrm>
          <a:off x="3330039" y="1521627"/>
          <a:ext cx="901103" cy="31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89"/>
              </a:lnTo>
              <a:lnTo>
                <a:pt x="901103" y="156389"/>
              </a:lnTo>
              <a:lnTo>
                <a:pt x="901103" y="31277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C81126-24FC-46AE-A5CD-0F28F1249654}">
      <dsp:nvSpPr>
        <dsp:cNvPr id="0" name=""/>
        <dsp:cNvSpPr/>
      </dsp:nvSpPr>
      <dsp:spPr>
        <a:xfrm>
          <a:off x="1833165" y="2579119"/>
          <a:ext cx="223413" cy="1742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29"/>
              </a:lnTo>
              <a:lnTo>
                <a:pt x="223413" y="174262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D4DD0-0991-4C91-A02A-AD31567851C6}">
      <dsp:nvSpPr>
        <dsp:cNvPr id="0" name=""/>
        <dsp:cNvSpPr/>
      </dsp:nvSpPr>
      <dsp:spPr>
        <a:xfrm>
          <a:off x="1833165" y="2579119"/>
          <a:ext cx="223413" cy="68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136"/>
              </a:lnTo>
              <a:lnTo>
                <a:pt x="223413" y="68513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E47654-C6EF-4FAD-AA43-E602FD91797C}">
      <dsp:nvSpPr>
        <dsp:cNvPr id="0" name=""/>
        <dsp:cNvSpPr/>
      </dsp:nvSpPr>
      <dsp:spPr>
        <a:xfrm>
          <a:off x="2428936" y="1521627"/>
          <a:ext cx="901103" cy="312779"/>
        </a:xfrm>
        <a:custGeom>
          <a:avLst/>
          <a:gdLst/>
          <a:ahLst/>
          <a:cxnLst/>
          <a:rect l="0" t="0" r="0" b="0"/>
          <a:pathLst>
            <a:path>
              <a:moveTo>
                <a:pt x="901103" y="0"/>
              </a:moveTo>
              <a:lnTo>
                <a:pt x="901103" y="156389"/>
              </a:lnTo>
              <a:lnTo>
                <a:pt x="0" y="156389"/>
              </a:lnTo>
              <a:lnTo>
                <a:pt x="0" y="31277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DDCE78-3571-420B-AB20-599A648D991D}">
      <dsp:nvSpPr>
        <dsp:cNvPr id="0" name=""/>
        <dsp:cNvSpPr/>
      </dsp:nvSpPr>
      <dsp:spPr>
        <a:xfrm>
          <a:off x="3330039" y="464134"/>
          <a:ext cx="2438935" cy="312779"/>
        </a:xfrm>
        <a:custGeom>
          <a:avLst/>
          <a:gdLst/>
          <a:ahLst/>
          <a:cxnLst/>
          <a:rect l="0" t="0" r="0" b="0"/>
          <a:pathLst>
            <a:path>
              <a:moveTo>
                <a:pt x="2438935" y="0"/>
              </a:moveTo>
              <a:lnTo>
                <a:pt x="2438935" y="156389"/>
              </a:lnTo>
              <a:lnTo>
                <a:pt x="0" y="156389"/>
              </a:lnTo>
              <a:lnTo>
                <a:pt x="0" y="31277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4A14B-7072-4F86-87F2-F607F6B1B779}">
      <dsp:nvSpPr>
        <dsp:cNvPr id="0" name=""/>
        <dsp:cNvSpPr/>
      </dsp:nvSpPr>
      <dsp:spPr>
        <a:xfrm>
          <a:off x="1214383" y="1719"/>
          <a:ext cx="9109183" cy="462414"/>
        </a:xfrm>
        <a:prstGeom prst="rect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[Nombre del proyecto]</a:t>
          </a:r>
        </a:p>
      </dsp:txBody>
      <dsp:txXfrm>
        <a:off x="1214383" y="1719"/>
        <a:ext cx="9109183" cy="462414"/>
      </dsp:txXfrm>
    </dsp:sp>
    <dsp:sp modelId="{C2281C2E-6857-4162-9DA8-C07D6D711FFA}">
      <dsp:nvSpPr>
        <dsp:cNvPr id="0" name=""/>
        <dsp:cNvSpPr/>
      </dsp:nvSpPr>
      <dsp:spPr>
        <a:xfrm>
          <a:off x="2585325" y="776913"/>
          <a:ext cx="1489426" cy="744713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</a:t>
          </a:r>
        </a:p>
      </dsp:txBody>
      <dsp:txXfrm>
        <a:off x="2585325" y="776913"/>
        <a:ext cx="1489426" cy="744713"/>
      </dsp:txXfrm>
    </dsp:sp>
    <dsp:sp modelId="{909EB7E0-E8BE-4496-9926-6094AA7655E8}">
      <dsp:nvSpPr>
        <dsp:cNvPr id="0" name=""/>
        <dsp:cNvSpPr/>
      </dsp:nvSpPr>
      <dsp:spPr>
        <a:xfrm>
          <a:off x="1684222" y="1834406"/>
          <a:ext cx="1489426" cy="744713"/>
        </a:xfrm>
        <a:prstGeom prst="rect">
          <a:avLst/>
        </a:prstGeom>
        <a:solidFill>
          <a:srgbClr val="CDD21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rgbClr val="132236"/>
              </a:solidFill>
            </a:rPr>
            <a:t>Paquete de trabajo 1.1</a:t>
          </a:r>
        </a:p>
      </dsp:txBody>
      <dsp:txXfrm>
        <a:off x="1684222" y="1834406"/>
        <a:ext cx="1489426" cy="744713"/>
      </dsp:txXfrm>
    </dsp:sp>
    <dsp:sp modelId="{58669EDE-22A9-4B19-B187-436A63EBDCEB}">
      <dsp:nvSpPr>
        <dsp:cNvPr id="0" name=""/>
        <dsp:cNvSpPr/>
      </dsp:nvSpPr>
      <dsp:spPr>
        <a:xfrm>
          <a:off x="2056579" y="2891899"/>
          <a:ext cx="1489426" cy="744713"/>
        </a:xfrm>
        <a:prstGeom prst="rect">
          <a:avLst/>
        </a:prstGeom>
        <a:solidFill>
          <a:srgbClr val="CDD21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rgbClr val="132236"/>
              </a:solidFill>
            </a:rPr>
            <a:t>Paquete de trabajo 1.1.1</a:t>
          </a:r>
        </a:p>
      </dsp:txBody>
      <dsp:txXfrm>
        <a:off x="2056579" y="2891899"/>
        <a:ext cx="1489426" cy="744713"/>
      </dsp:txXfrm>
    </dsp:sp>
    <dsp:sp modelId="{B536F4F9-DF54-4713-B876-B82D68F70164}">
      <dsp:nvSpPr>
        <dsp:cNvPr id="0" name=""/>
        <dsp:cNvSpPr/>
      </dsp:nvSpPr>
      <dsp:spPr>
        <a:xfrm>
          <a:off x="2056579" y="3949392"/>
          <a:ext cx="1489426" cy="744713"/>
        </a:xfrm>
        <a:prstGeom prst="rect">
          <a:avLst/>
        </a:prstGeom>
        <a:solidFill>
          <a:srgbClr val="CDD21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rgbClr val="132236"/>
              </a:solidFill>
            </a:rPr>
            <a:t>Paquete de trabajo 1.1.2</a:t>
          </a:r>
        </a:p>
      </dsp:txBody>
      <dsp:txXfrm>
        <a:off x="2056579" y="3949392"/>
        <a:ext cx="1489426" cy="744713"/>
      </dsp:txXfrm>
    </dsp:sp>
    <dsp:sp modelId="{C8534398-32A3-4928-BF2B-776E173412D0}">
      <dsp:nvSpPr>
        <dsp:cNvPr id="0" name=""/>
        <dsp:cNvSpPr/>
      </dsp:nvSpPr>
      <dsp:spPr>
        <a:xfrm>
          <a:off x="3486428" y="1834406"/>
          <a:ext cx="1489426" cy="744713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</a:t>
          </a:r>
        </a:p>
      </dsp:txBody>
      <dsp:txXfrm>
        <a:off x="3486428" y="1834406"/>
        <a:ext cx="1489426" cy="744713"/>
      </dsp:txXfrm>
    </dsp:sp>
    <dsp:sp modelId="{9AB22913-1961-43E5-AD78-5C3D3431DFB1}">
      <dsp:nvSpPr>
        <dsp:cNvPr id="0" name=""/>
        <dsp:cNvSpPr/>
      </dsp:nvSpPr>
      <dsp:spPr>
        <a:xfrm>
          <a:off x="3858785" y="2891899"/>
          <a:ext cx="1489426" cy="744713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1.2.1</a:t>
          </a:r>
        </a:p>
      </dsp:txBody>
      <dsp:txXfrm>
        <a:off x="3858785" y="2891899"/>
        <a:ext cx="1489426" cy="744713"/>
      </dsp:txXfrm>
    </dsp:sp>
    <dsp:sp modelId="{AEF093A2-7D67-4CA5-8B5F-5B119AE347AB}">
      <dsp:nvSpPr>
        <dsp:cNvPr id="0" name=""/>
        <dsp:cNvSpPr/>
      </dsp:nvSpPr>
      <dsp:spPr>
        <a:xfrm>
          <a:off x="3858785" y="3949392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1.2.2</a:t>
          </a:r>
        </a:p>
      </dsp:txBody>
      <dsp:txXfrm>
        <a:off x="3858785" y="3949392"/>
        <a:ext cx="1489426" cy="744713"/>
      </dsp:txXfrm>
    </dsp:sp>
    <dsp:sp modelId="{758C603F-9CE3-4CDC-A7CD-B6CE9F516234}">
      <dsp:nvSpPr>
        <dsp:cNvPr id="0" name=""/>
        <dsp:cNvSpPr/>
      </dsp:nvSpPr>
      <dsp:spPr>
        <a:xfrm>
          <a:off x="5288634" y="776913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</a:t>
          </a:r>
        </a:p>
      </dsp:txBody>
      <dsp:txXfrm>
        <a:off x="5288634" y="776913"/>
        <a:ext cx="1489426" cy="744713"/>
      </dsp:txXfrm>
    </dsp:sp>
    <dsp:sp modelId="{94C2DC2A-8EF8-4BFE-B7C7-ED364BAE3A4E}">
      <dsp:nvSpPr>
        <dsp:cNvPr id="0" name=""/>
        <dsp:cNvSpPr/>
      </dsp:nvSpPr>
      <dsp:spPr>
        <a:xfrm>
          <a:off x="5660991" y="1834406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2.1</a:t>
          </a:r>
        </a:p>
      </dsp:txBody>
      <dsp:txXfrm>
        <a:off x="5660991" y="1834406"/>
        <a:ext cx="1489426" cy="744713"/>
      </dsp:txXfrm>
    </dsp:sp>
    <dsp:sp modelId="{893F1DDE-30D3-4F8E-B543-58E478A156CB}">
      <dsp:nvSpPr>
        <dsp:cNvPr id="0" name=""/>
        <dsp:cNvSpPr/>
      </dsp:nvSpPr>
      <dsp:spPr>
        <a:xfrm>
          <a:off x="5660991" y="2891899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2.2</a:t>
          </a:r>
        </a:p>
      </dsp:txBody>
      <dsp:txXfrm>
        <a:off x="5660991" y="2891899"/>
        <a:ext cx="1489426" cy="744713"/>
      </dsp:txXfrm>
    </dsp:sp>
    <dsp:sp modelId="{E140A680-8E1D-4C50-B768-1E412148D985}">
      <dsp:nvSpPr>
        <dsp:cNvPr id="0" name=""/>
        <dsp:cNvSpPr/>
      </dsp:nvSpPr>
      <dsp:spPr>
        <a:xfrm>
          <a:off x="7463197" y="776913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</a:t>
          </a:r>
        </a:p>
      </dsp:txBody>
      <dsp:txXfrm>
        <a:off x="7463197" y="776913"/>
        <a:ext cx="1489426" cy="744713"/>
      </dsp:txXfrm>
    </dsp:sp>
    <dsp:sp modelId="{AFC37AAC-BBE5-4D6E-89AC-F6C6D5A24C11}">
      <dsp:nvSpPr>
        <dsp:cNvPr id="0" name=""/>
        <dsp:cNvSpPr/>
      </dsp:nvSpPr>
      <dsp:spPr>
        <a:xfrm>
          <a:off x="7463197" y="1834406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</a:t>
          </a:r>
        </a:p>
      </dsp:txBody>
      <dsp:txXfrm>
        <a:off x="7463197" y="1834406"/>
        <a:ext cx="1489426" cy="744713"/>
      </dsp:txXfrm>
    </dsp:sp>
    <dsp:sp modelId="{3BC6D2D2-7F1D-443E-B66E-91AC03D4EC49}">
      <dsp:nvSpPr>
        <dsp:cNvPr id="0" name=""/>
        <dsp:cNvSpPr/>
      </dsp:nvSpPr>
      <dsp:spPr>
        <a:xfrm>
          <a:off x="7835554" y="2891899"/>
          <a:ext cx="1489426" cy="744713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3.1.1</a:t>
          </a:r>
        </a:p>
      </dsp:txBody>
      <dsp:txXfrm>
        <a:off x="7835554" y="2891899"/>
        <a:ext cx="1489426" cy="744713"/>
      </dsp:txXfrm>
    </dsp:sp>
    <dsp:sp modelId="{836CDF55-F4BB-4226-BCD4-8F56F7EA5380}">
      <dsp:nvSpPr>
        <dsp:cNvPr id="0" name=""/>
        <dsp:cNvSpPr/>
      </dsp:nvSpPr>
      <dsp:spPr>
        <a:xfrm>
          <a:off x="7835554" y="3949392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3.1.2</a:t>
          </a:r>
        </a:p>
      </dsp:txBody>
      <dsp:txXfrm>
        <a:off x="7835554" y="3949392"/>
        <a:ext cx="1489426" cy="7447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70EA3C-2730-43D5-BA36-15FC41B87A16}">
      <dsp:nvSpPr>
        <dsp:cNvPr id="0" name=""/>
        <dsp:cNvSpPr/>
      </dsp:nvSpPr>
      <dsp:spPr>
        <a:xfrm>
          <a:off x="4604" y="727871"/>
          <a:ext cx="2013239" cy="120794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INICIO</a:t>
          </a:r>
          <a:endParaRPr lang="es-CO" sz="2500" kern="1200" dirty="0"/>
        </a:p>
      </dsp:txBody>
      <dsp:txXfrm>
        <a:off x="39983" y="763250"/>
        <a:ext cx="1942481" cy="1137185"/>
      </dsp:txXfrm>
    </dsp:sp>
    <dsp:sp modelId="{91ABBC44-D962-465E-A0E9-37A1DD5FB5AF}">
      <dsp:nvSpPr>
        <dsp:cNvPr id="0" name=""/>
        <dsp:cNvSpPr/>
      </dsp:nvSpPr>
      <dsp:spPr>
        <a:xfrm>
          <a:off x="2219167" y="1082201"/>
          <a:ext cx="426806" cy="4992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/>
        </a:p>
      </dsp:txBody>
      <dsp:txXfrm>
        <a:off x="2219167" y="1182058"/>
        <a:ext cx="298764" cy="299569"/>
      </dsp:txXfrm>
    </dsp:sp>
    <dsp:sp modelId="{16439B22-296B-44E1-A9F0-611DD1EF72B0}">
      <dsp:nvSpPr>
        <dsp:cNvPr id="0" name=""/>
        <dsp:cNvSpPr/>
      </dsp:nvSpPr>
      <dsp:spPr>
        <a:xfrm>
          <a:off x="2823139" y="727871"/>
          <a:ext cx="2013239" cy="120794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PLANEACIÓN</a:t>
          </a:r>
          <a:endParaRPr lang="es-CO" sz="2500" kern="1200" dirty="0"/>
        </a:p>
      </dsp:txBody>
      <dsp:txXfrm>
        <a:off x="2858518" y="763250"/>
        <a:ext cx="1942481" cy="1137185"/>
      </dsp:txXfrm>
    </dsp:sp>
    <dsp:sp modelId="{7CC4BE59-C28C-4549-9A3F-DE2CDDEDA1A3}">
      <dsp:nvSpPr>
        <dsp:cNvPr id="0" name=""/>
        <dsp:cNvSpPr/>
      </dsp:nvSpPr>
      <dsp:spPr>
        <a:xfrm>
          <a:off x="5037703" y="1082201"/>
          <a:ext cx="426806" cy="4992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/>
        </a:p>
      </dsp:txBody>
      <dsp:txXfrm>
        <a:off x="5037703" y="1182058"/>
        <a:ext cx="298764" cy="299569"/>
      </dsp:txXfrm>
    </dsp:sp>
    <dsp:sp modelId="{7F6CAB56-C571-4687-94F5-FC0F858D436C}">
      <dsp:nvSpPr>
        <dsp:cNvPr id="0" name=""/>
        <dsp:cNvSpPr/>
      </dsp:nvSpPr>
      <dsp:spPr>
        <a:xfrm>
          <a:off x="5641674" y="727871"/>
          <a:ext cx="2013239" cy="12079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EJECUCIÓN</a:t>
          </a:r>
          <a:endParaRPr lang="es-CO" sz="2500" kern="1200" dirty="0"/>
        </a:p>
      </dsp:txBody>
      <dsp:txXfrm>
        <a:off x="5677053" y="763250"/>
        <a:ext cx="1942481" cy="1137185"/>
      </dsp:txXfrm>
    </dsp:sp>
    <dsp:sp modelId="{40B1AE33-197F-40B5-B388-1FEC4DC7BED8}">
      <dsp:nvSpPr>
        <dsp:cNvPr id="0" name=""/>
        <dsp:cNvSpPr/>
      </dsp:nvSpPr>
      <dsp:spPr>
        <a:xfrm>
          <a:off x="7856238" y="1082201"/>
          <a:ext cx="426806" cy="4992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/>
        </a:p>
      </dsp:txBody>
      <dsp:txXfrm>
        <a:off x="7856238" y="1182058"/>
        <a:ext cx="298764" cy="299569"/>
      </dsp:txXfrm>
    </dsp:sp>
    <dsp:sp modelId="{07D8D03C-7B9B-40ED-B582-E8F69FD54AEB}">
      <dsp:nvSpPr>
        <dsp:cNvPr id="0" name=""/>
        <dsp:cNvSpPr/>
      </dsp:nvSpPr>
      <dsp:spPr>
        <a:xfrm>
          <a:off x="8460210" y="727871"/>
          <a:ext cx="2013239" cy="12079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CIERRE</a:t>
          </a:r>
          <a:endParaRPr lang="es-CO" sz="2500" kern="1200" dirty="0"/>
        </a:p>
      </dsp:txBody>
      <dsp:txXfrm>
        <a:off x="8495589" y="763250"/>
        <a:ext cx="1942481" cy="11371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15EE0-5243-4B1D-9B43-EB0E9243A8D0}">
      <dsp:nvSpPr>
        <dsp:cNvPr id="0" name=""/>
        <dsp:cNvSpPr/>
      </dsp:nvSpPr>
      <dsp:spPr>
        <a:xfrm>
          <a:off x="3435796" y="589734"/>
          <a:ext cx="1335607" cy="246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195"/>
              </a:lnTo>
              <a:lnTo>
                <a:pt x="1335607" y="123195"/>
              </a:lnTo>
              <a:lnTo>
                <a:pt x="1335607" y="246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698195-428C-4173-992E-D741493FF4A3}">
      <dsp:nvSpPr>
        <dsp:cNvPr id="0" name=""/>
        <dsp:cNvSpPr/>
      </dsp:nvSpPr>
      <dsp:spPr>
        <a:xfrm>
          <a:off x="2455625" y="2255803"/>
          <a:ext cx="273537" cy="30388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8817"/>
              </a:lnTo>
              <a:lnTo>
                <a:pt x="273537" y="30388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9F10AD-4DC4-4CF9-A322-E282D7577142}">
      <dsp:nvSpPr>
        <dsp:cNvPr id="0" name=""/>
        <dsp:cNvSpPr/>
      </dsp:nvSpPr>
      <dsp:spPr>
        <a:xfrm>
          <a:off x="2455625" y="2255803"/>
          <a:ext cx="273537" cy="220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5782"/>
              </a:lnTo>
              <a:lnTo>
                <a:pt x="273537" y="220578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49A01-8D26-47DA-B19E-5C7AFD0BBD61}">
      <dsp:nvSpPr>
        <dsp:cNvPr id="0" name=""/>
        <dsp:cNvSpPr/>
      </dsp:nvSpPr>
      <dsp:spPr>
        <a:xfrm>
          <a:off x="2455625" y="2255803"/>
          <a:ext cx="273537" cy="1372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2747"/>
              </a:lnTo>
              <a:lnTo>
                <a:pt x="273537" y="13727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54FC7D-4EAD-481E-A01B-FB101C82A468}">
      <dsp:nvSpPr>
        <dsp:cNvPr id="0" name=""/>
        <dsp:cNvSpPr/>
      </dsp:nvSpPr>
      <dsp:spPr>
        <a:xfrm>
          <a:off x="2455625" y="2255803"/>
          <a:ext cx="273537" cy="539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712"/>
              </a:lnTo>
              <a:lnTo>
                <a:pt x="273537" y="5397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42BFA-81B6-4C93-AD21-2D7E731CAEF1}">
      <dsp:nvSpPr>
        <dsp:cNvPr id="0" name=""/>
        <dsp:cNvSpPr/>
      </dsp:nvSpPr>
      <dsp:spPr>
        <a:xfrm>
          <a:off x="2096147" y="1422768"/>
          <a:ext cx="1088911" cy="246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195"/>
              </a:lnTo>
              <a:lnTo>
                <a:pt x="1088911" y="123195"/>
              </a:lnTo>
              <a:lnTo>
                <a:pt x="1088911" y="2463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72AFE-517C-4E25-A5D6-3D6D3E452602}">
      <dsp:nvSpPr>
        <dsp:cNvPr id="0" name=""/>
        <dsp:cNvSpPr/>
      </dsp:nvSpPr>
      <dsp:spPr>
        <a:xfrm>
          <a:off x="182358" y="2255803"/>
          <a:ext cx="166765" cy="539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712"/>
              </a:lnTo>
              <a:lnTo>
                <a:pt x="166765" y="5397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8D88D4-1C3B-44C7-A919-6AF4746088EF}">
      <dsp:nvSpPr>
        <dsp:cNvPr id="0" name=""/>
        <dsp:cNvSpPr/>
      </dsp:nvSpPr>
      <dsp:spPr>
        <a:xfrm>
          <a:off x="911791" y="1422768"/>
          <a:ext cx="1184356" cy="246390"/>
        </a:xfrm>
        <a:custGeom>
          <a:avLst/>
          <a:gdLst/>
          <a:ahLst/>
          <a:cxnLst/>
          <a:rect l="0" t="0" r="0" b="0"/>
          <a:pathLst>
            <a:path>
              <a:moveTo>
                <a:pt x="1184356" y="0"/>
              </a:moveTo>
              <a:lnTo>
                <a:pt x="1184356" y="123195"/>
              </a:lnTo>
              <a:lnTo>
                <a:pt x="0" y="123195"/>
              </a:lnTo>
              <a:lnTo>
                <a:pt x="0" y="2463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8380B-C293-418C-ABF6-2C404B1811F9}">
      <dsp:nvSpPr>
        <dsp:cNvPr id="0" name=""/>
        <dsp:cNvSpPr/>
      </dsp:nvSpPr>
      <dsp:spPr>
        <a:xfrm>
          <a:off x="2096147" y="589734"/>
          <a:ext cx="1339649" cy="246390"/>
        </a:xfrm>
        <a:custGeom>
          <a:avLst/>
          <a:gdLst/>
          <a:ahLst/>
          <a:cxnLst/>
          <a:rect l="0" t="0" r="0" b="0"/>
          <a:pathLst>
            <a:path>
              <a:moveTo>
                <a:pt x="1339649" y="0"/>
              </a:moveTo>
              <a:lnTo>
                <a:pt x="1339649" y="123195"/>
              </a:lnTo>
              <a:lnTo>
                <a:pt x="0" y="123195"/>
              </a:lnTo>
              <a:lnTo>
                <a:pt x="0" y="246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33688-F9CD-4DCE-A043-A0079B85E202}">
      <dsp:nvSpPr>
        <dsp:cNvPr id="0" name=""/>
        <dsp:cNvSpPr/>
      </dsp:nvSpPr>
      <dsp:spPr>
        <a:xfrm>
          <a:off x="906744" y="3089"/>
          <a:ext cx="5058105" cy="586644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b="1" i="0" kern="1200" dirty="0"/>
            <a:t>Equipo Planeación</a:t>
          </a:r>
          <a:endParaRPr lang="es-CO" sz="1600" b="1" kern="1200" dirty="0"/>
        </a:p>
      </dsp:txBody>
      <dsp:txXfrm>
        <a:off x="906744" y="3089"/>
        <a:ext cx="5058105" cy="586644"/>
      </dsp:txXfrm>
    </dsp:sp>
    <dsp:sp modelId="{112341B4-F372-4500-B11A-716EEFAF492E}">
      <dsp:nvSpPr>
        <dsp:cNvPr id="0" name=""/>
        <dsp:cNvSpPr/>
      </dsp:nvSpPr>
      <dsp:spPr>
        <a:xfrm>
          <a:off x="1247807" y="836124"/>
          <a:ext cx="1696680" cy="586644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1" i="0" kern="1200" dirty="0"/>
            <a:t>Líderes de proyecto </a:t>
          </a:r>
          <a:r>
            <a:rPr lang="en-US" sz="1200" b="1" i="0" kern="1200" dirty="0"/>
            <a:t>​EAFIT</a:t>
          </a:r>
          <a:br>
            <a:rPr lang="en-US" sz="1200" b="1" i="0" kern="1200" dirty="0"/>
          </a:br>
          <a:r>
            <a:rPr lang="en-US" sz="1200" b="0" i="0" kern="1200" dirty="0" err="1"/>
            <a:t>Nombres</a:t>
          </a:r>
          <a:r>
            <a:rPr lang="en-US" sz="1200" b="0" i="0" kern="1200" dirty="0"/>
            <a:t> </a:t>
          </a:r>
          <a:r>
            <a:rPr lang="en-US" sz="1200" b="0" i="0" kern="1200" dirty="0" err="1"/>
            <a:t>lí</a:t>
          </a:r>
          <a:r>
            <a:rPr lang="es-CO" sz="1200" b="0" i="0" kern="1200" dirty="0" err="1"/>
            <a:t>der</a:t>
          </a:r>
          <a:r>
            <a:rPr lang="es-CO" sz="1200" b="0" i="0" kern="1200" dirty="0"/>
            <a:t> DINF</a:t>
          </a:r>
          <a:br>
            <a:rPr lang="es-CO" sz="1200" b="0" i="0" kern="1200" dirty="0"/>
          </a:br>
          <a:r>
            <a:rPr lang="es-CO" sz="1200" b="0" i="0" kern="1200" dirty="0"/>
            <a:t>Nombres líder área </a:t>
          </a:r>
          <a:r>
            <a:rPr lang="es-CO" sz="1200" b="0" i="0" kern="1200" dirty="0" err="1"/>
            <a:t>alieada</a:t>
          </a:r>
          <a:r>
            <a:rPr lang="en-US" sz="1200" b="0" i="0" kern="1200" dirty="0"/>
            <a:t>​</a:t>
          </a:r>
        </a:p>
      </dsp:txBody>
      <dsp:txXfrm>
        <a:off x="1247807" y="836124"/>
        <a:ext cx="1696680" cy="586644"/>
      </dsp:txXfrm>
    </dsp:sp>
    <dsp:sp modelId="{8C584216-B1FE-4A82-81B5-BEF04E5349F2}">
      <dsp:nvSpPr>
        <dsp:cNvPr id="0" name=""/>
        <dsp:cNvSpPr/>
      </dsp:nvSpPr>
      <dsp:spPr>
        <a:xfrm>
          <a:off x="0" y="1669159"/>
          <a:ext cx="1823583" cy="586644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Frente funcional</a:t>
          </a:r>
          <a:r>
            <a:rPr lang="es-CO" sz="1200" b="0" i="0" kern="1200" dirty="0"/>
            <a:t>​</a:t>
          </a:r>
        </a:p>
      </dsp:txBody>
      <dsp:txXfrm>
        <a:off x="0" y="1669159"/>
        <a:ext cx="1823583" cy="586644"/>
      </dsp:txXfrm>
    </dsp:sp>
    <dsp:sp modelId="{524BB822-4FE0-4D4A-848D-511D096FF141}">
      <dsp:nvSpPr>
        <dsp:cNvPr id="0" name=""/>
        <dsp:cNvSpPr/>
      </dsp:nvSpPr>
      <dsp:spPr>
        <a:xfrm>
          <a:off x="349124" y="2502194"/>
          <a:ext cx="1823583" cy="58664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Nombres y áreas de los lideres funcionales</a:t>
          </a:r>
          <a:endParaRPr lang="en-US" sz="1200" b="0" i="0" kern="1200" dirty="0"/>
        </a:p>
      </dsp:txBody>
      <dsp:txXfrm>
        <a:off x="349124" y="2502194"/>
        <a:ext cx="1823583" cy="586644"/>
      </dsp:txXfrm>
    </dsp:sp>
    <dsp:sp modelId="{25B496C5-D637-4865-9606-099D7FAA3581}">
      <dsp:nvSpPr>
        <dsp:cNvPr id="0" name=""/>
        <dsp:cNvSpPr/>
      </dsp:nvSpPr>
      <dsp:spPr>
        <a:xfrm>
          <a:off x="2273267" y="1669159"/>
          <a:ext cx="1823583" cy="586644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Frente técnico</a:t>
          </a:r>
          <a:r>
            <a:rPr lang="en-US" sz="1200" b="0" i="0" kern="1200" dirty="0"/>
            <a:t>​</a:t>
          </a:r>
        </a:p>
      </dsp:txBody>
      <dsp:txXfrm>
        <a:off x="2273267" y="1669159"/>
        <a:ext cx="1823583" cy="586644"/>
      </dsp:txXfrm>
    </dsp:sp>
    <dsp:sp modelId="{15D48A60-5342-4470-868E-14BAC35C29BC}">
      <dsp:nvSpPr>
        <dsp:cNvPr id="0" name=""/>
        <dsp:cNvSpPr/>
      </dsp:nvSpPr>
      <dsp:spPr>
        <a:xfrm>
          <a:off x="2729163" y="2502194"/>
          <a:ext cx="1823583" cy="58664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Líder técnico</a:t>
          </a:r>
          <a:r>
            <a:rPr lang="en-US" sz="1200" b="0" i="0" kern="1200" dirty="0"/>
            <a:t>​</a:t>
          </a:r>
          <a:br>
            <a:rPr lang="en-US" sz="1200" b="0" i="0" kern="1200" dirty="0"/>
          </a:br>
          <a:r>
            <a:rPr lang="es-CO" sz="1200" b="0" i="0" kern="1200" dirty="0"/>
            <a:t>Nombre</a:t>
          </a:r>
          <a:endParaRPr lang="en-US" sz="1200" b="0" i="0" kern="1200" dirty="0"/>
        </a:p>
      </dsp:txBody>
      <dsp:txXfrm>
        <a:off x="2729163" y="2502194"/>
        <a:ext cx="1823583" cy="586644"/>
      </dsp:txXfrm>
    </dsp:sp>
    <dsp:sp modelId="{ABA8B94A-0665-4FEC-9E5D-743E0E83D3B2}">
      <dsp:nvSpPr>
        <dsp:cNvPr id="0" name=""/>
        <dsp:cNvSpPr/>
      </dsp:nvSpPr>
      <dsp:spPr>
        <a:xfrm>
          <a:off x="2729163" y="3335229"/>
          <a:ext cx="1823583" cy="58664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Arquitecto Soluciones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Juan Esteban Sierra</a:t>
          </a:r>
          <a:r>
            <a:rPr lang="es-CO" sz="1200" b="0" i="0" kern="1200" dirty="0"/>
            <a:t>​</a:t>
          </a:r>
        </a:p>
      </dsp:txBody>
      <dsp:txXfrm>
        <a:off x="2729163" y="3335229"/>
        <a:ext cx="1823583" cy="586644"/>
      </dsp:txXfrm>
    </dsp:sp>
    <dsp:sp modelId="{34E1873D-6EEB-4D7E-9946-000FCDB7ED11}">
      <dsp:nvSpPr>
        <dsp:cNvPr id="0" name=""/>
        <dsp:cNvSpPr/>
      </dsp:nvSpPr>
      <dsp:spPr>
        <a:xfrm>
          <a:off x="2729163" y="4168264"/>
          <a:ext cx="1823583" cy="58664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Arquitecto Integraciones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Diego Arrubla</a:t>
          </a:r>
          <a:r>
            <a:rPr lang="es-CO" sz="1200" b="0" i="0" kern="1200" dirty="0"/>
            <a:t>​</a:t>
          </a:r>
        </a:p>
      </dsp:txBody>
      <dsp:txXfrm>
        <a:off x="2729163" y="4168264"/>
        <a:ext cx="1823583" cy="586644"/>
      </dsp:txXfrm>
    </dsp:sp>
    <dsp:sp modelId="{E0538F20-E2B1-4920-82BF-F42A65F4F7A3}">
      <dsp:nvSpPr>
        <dsp:cNvPr id="0" name=""/>
        <dsp:cNvSpPr/>
      </dsp:nvSpPr>
      <dsp:spPr>
        <a:xfrm>
          <a:off x="2729163" y="5001298"/>
          <a:ext cx="1823583" cy="58664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Infraestructura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Nombres</a:t>
          </a:r>
          <a:endParaRPr lang="es-CO" sz="1200" b="0" i="0" kern="1200" dirty="0"/>
        </a:p>
      </dsp:txBody>
      <dsp:txXfrm>
        <a:off x="2729163" y="5001298"/>
        <a:ext cx="1823583" cy="586644"/>
      </dsp:txXfrm>
    </dsp:sp>
    <dsp:sp modelId="{E99F325F-D7EE-4A3D-AC86-39B12BED73E3}">
      <dsp:nvSpPr>
        <dsp:cNvPr id="0" name=""/>
        <dsp:cNvSpPr/>
      </dsp:nvSpPr>
      <dsp:spPr>
        <a:xfrm>
          <a:off x="3946030" y="836124"/>
          <a:ext cx="1650746" cy="586644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1" i="0" kern="1200" dirty="0"/>
            <a:t>Líder proyecto Proveedor</a:t>
          </a:r>
          <a:br>
            <a:rPr lang="es-CO" sz="1200" b="1" i="0" kern="1200" dirty="0"/>
          </a:br>
          <a:r>
            <a:rPr lang="es-CO" sz="1200" b="0" i="0" kern="1200" dirty="0"/>
            <a:t>Nombres</a:t>
          </a:r>
        </a:p>
      </dsp:txBody>
      <dsp:txXfrm>
        <a:off x="3946030" y="836124"/>
        <a:ext cx="1650746" cy="586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B0ADA41-129D-4EC6-AD81-72A16B2432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4025"/>
          <a:stretch/>
        </p:blipFill>
        <p:spPr>
          <a:xfrm>
            <a:off x="2914650" y="-18000"/>
            <a:ext cx="9277350" cy="6858000"/>
          </a:xfrm>
          <a:prstGeom prst="rect">
            <a:avLst/>
          </a:prstGeom>
        </p:spPr>
      </p:pic>
      <p:sp>
        <p:nvSpPr>
          <p:cNvPr id="8" name="Rectángulo 17">
            <a:extLst>
              <a:ext uri="{FF2B5EF4-FFF2-40B4-BE49-F238E27FC236}">
                <a16:creationId xmlns:a16="http://schemas.microsoft.com/office/drawing/2014/main" id="{98DD8CD9-FB55-4629-8072-D29F0A6210F2}"/>
              </a:ext>
            </a:extLst>
          </p:cNvPr>
          <p:cNvSpPr/>
          <p:nvPr userDrawn="1"/>
        </p:nvSpPr>
        <p:spPr>
          <a:xfrm>
            <a:off x="-29398" y="-16042"/>
            <a:ext cx="4649523" cy="6872084"/>
          </a:xfrm>
          <a:custGeom>
            <a:avLst/>
            <a:gdLst>
              <a:gd name="connsiteX0" fmla="*/ 0 w 3577389"/>
              <a:gd name="connsiteY0" fmla="*/ 0 h 6872084"/>
              <a:gd name="connsiteX1" fmla="*/ 3577389 w 3577389"/>
              <a:gd name="connsiteY1" fmla="*/ 0 h 6872084"/>
              <a:gd name="connsiteX2" fmla="*/ 3577389 w 3577389"/>
              <a:gd name="connsiteY2" fmla="*/ 6872084 h 6872084"/>
              <a:gd name="connsiteX3" fmla="*/ 0 w 3577389"/>
              <a:gd name="connsiteY3" fmla="*/ 6872084 h 6872084"/>
              <a:gd name="connsiteX4" fmla="*/ 0 w 3577389"/>
              <a:gd name="connsiteY4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625642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83377 w 4360766"/>
              <a:gd name="connsiteY0" fmla="*/ 0 h 6872084"/>
              <a:gd name="connsiteX1" fmla="*/ 4360766 w 4360766"/>
              <a:gd name="connsiteY1" fmla="*/ 0 h 6872084"/>
              <a:gd name="connsiteX2" fmla="*/ 4360766 w 4360766"/>
              <a:gd name="connsiteY2" fmla="*/ 6872084 h 6872084"/>
              <a:gd name="connsiteX3" fmla="*/ 638998 w 4360766"/>
              <a:gd name="connsiteY3" fmla="*/ 6872084 h 6872084"/>
              <a:gd name="connsiteX4" fmla="*/ 13356 w 4360766"/>
              <a:gd name="connsiteY4" fmla="*/ 3224463 h 6872084"/>
              <a:gd name="connsiteX5" fmla="*/ 783377 w 4360766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9523" h="6872084">
                <a:moveTo>
                  <a:pt x="783377" y="0"/>
                </a:moveTo>
                <a:lnTo>
                  <a:pt x="4649523" y="0"/>
                </a:lnTo>
                <a:cubicBezTo>
                  <a:pt x="1810071" y="2531326"/>
                  <a:pt x="3269902" y="5944968"/>
                  <a:pt x="4360766" y="6872084"/>
                </a:cubicBezTo>
                <a:lnTo>
                  <a:pt x="638998" y="6872084"/>
                </a:lnTo>
                <a:cubicBezTo>
                  <a:pt x="109608" y="5736420"/>
                  <a:pt x="-50813" y="4584716"/>
                  <a:pt x="13356" y="3224463"/>
                </a:cubicBezTo>
                <a:cubicBezTo>
                  <a:pt x="125651" y="930442"/>
                  <a:pt x="430450" y="962526"/>
                  <a:pt x="7833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E80E3FF-4122-49CD-A99F-FBD46D838E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" y="-1057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782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314D621-4447-4B89-8625-BC4B9E2097DD}"/>
              </a:ext>
            </a:extLst>
          </p:cNvPr>
          <p:cNvSpPr/>
          <p:nvPr/>
        </p:nvSpPr>
        <p:spPr>
          <a:xfrm>
            <a:off x="1678675" y="464024"/>
            <a:ext cx="10399594" cy="68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1200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D97A7E-657E-45EB-9FD7-CB22585F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E13663-EEC5-4F1F-BE61-FAB4DD1B3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2AF08F-E036-46D3-BBA3-BCCF245A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C6F7930-2114-45D0-9DAA-81347A8B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4E5001-0272-4B5F-A4DD-7FCDB4091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035BB9F-1970-4119-8B62-389560B99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1179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6DF0D0F-32A2-4758-9EB5-23CA72E5B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297249-D307-4E40-9820-4BB23F46D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434E9C2-4F22-44A0-9A0E-917FF5E66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17648B-34E1-4C59-907D-981DA5D9F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E7C132-56D8-4529-B6CB-62AA64B20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A6C4A3C-6EF5-4C87-AAD2-E96970F01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142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14B8F8-ED91-4D43-BC3C-BD1F43A4F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218645-6A38-41A2-B52A-B2E93B243E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6174E0-8D06-4BDF-A609-CA92F8C9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A99548-39A3-43E4-BD55-C09DFCAF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09CF6A55-C637-4796-AC9E-A5DE78C43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5757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52EE3F-1AB2-493D-B3B4-CD59E63456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43030" y="1009934"/>
            <a:ext cx="2628900" cy="513973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468005-2CB4-4202-B870-5CA9B8648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19100" y="1009934"/>
            <a:ext cx="8520184" cy="5139733"/>
          </a:xfr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2A7794-63EC-4CA6-A841-A01DDE08B7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EBB74C-2F7A-4A73-B1CE-93A9E1C79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EE5395-2BDB-4A42-97D2-6788C3BFF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196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2A04A43-20F9-4BCA-A62D-1C609F7EF4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48728" r="22152" b="22146"/>
          <a:stretch/>
        </p:blipFill>
        <p:spPr>
          <a:xfrm>
            <a:off x="3062468" y="3437681"/>
            <a:ext cx="6504973" cy="154618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D22B500-30A2-467F-9B99-30C3884057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29668" r="55436" b="22146"/>
          <a:stretch/>
        </p:blipFill>
        <p:spPr>
          <a:xfrm>
            <a:off x="3062468" y="2425860"/>
            <a:ext cx="2447081" cy="255800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2EB5B35-71F6-43F6-88DB-CD610D3C92DE}"/>
              </a:ext>
            </a:extLst>
          </p:cNvPr>
          <p:cNvSpPr/>
          <p:nvPr/>
        </p:nvSpPr>
        <p:spPr>
          <a:xfrm>
            <a:off x="294038" y="144379"/>
            <a:ext cx="11897962" cy="960699"/>
          </a:xfrm>
          <a:prstGeom prst="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34546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DF3F8BC0-4155-48F7-8F66-7AF54D238930}"/>
              </a:ext>
            </a:extLst>
          </p:cNvPr>
          <p:cNvSpPr txBox="1"/>
          <p:nvPr/>
        </p:nvSpPr>
        <p:spPr>
          <a:xfrm>
            <a:off x="1886401" y="3087297"/>
            <a:ext cx="862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1AA7C8"/>
                </a:solidFill>
                <a:cs typeface="Arial" panose="020B0604020202020204" pitchFamily="34" charset="0"/>
              </a:rPr>
              <a:t>¡Gracias!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A2F3C63-B2E2-4CEC-A130-4E00A355D6B3}"/>
              </a:ext>
            </a:extLst>
          </p:cNvPr>
          <p:cNvSpPr/>
          <p:nvPr/>
        </p:nvSpPr>
        <p:spPr>
          <a:xfrm>
            <a:off x="1886400" y="144379"/>
            <a:ext cx="10305599" cy="960699"/>
          </a:xfrm>
          <a:prstGeom prst="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11841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FB11D31A-691C-4D1D-BBEC-321FD3ABC443}"/>
              </a:ext>
            </a:extLst>
          </p:cNvPr>
          <p:cNvSpPr txBox="1"/>
          <p:nvPr/>
        </p:nvSpPr>
        <p:spPr>
          <a:xfrm>
            <a:off x="1886401" y="3087297"/>
            <a:ext cx="862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132236"/>
                </a:solidFill>
                <a:cs typeface="Arial" panose="020B0604020202020204" pitchFamily="34" charset="0"/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348716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93D4F35-56F9-41D7-A679-1E61D93126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4025"/>
          <a:stretch/>
        </p:blipFill>
        <p:spPr>
          <a:xfrm>
            <a:off x="2914650" y="-18000"/>
            <a:ext cx="9277350" cy="6858000"/>
          </a:xfrm>
          <a:prstGeom prst="rect">
            <a:avLst/>
          </a:prstGeom>
        </p:spPr>
      </p:pic>
      <p:sp>
        <p:nvSpPr>
          <p:cNvPr id="7" name="Rectángulo 17">
            <a:extLst>
              <a:ext uri="{FF2B5EF4-FFF2-40B4-BE49-F238E27FC236}">
                <a16:creationId xmlns:a16="http://schemas.microsoft.com/office/drawing/2014/main" id="{88EC1611-8A9C-4A31-A529-17506AEEE32C}"/>
              </a:ext>
            </a:extLst>
          </p:cNvPr>
          <p:cNvSpPr/>
          <p:nvPr userDrawn="1"/>
        </p:nvSpPr>
        <p:spPr>
          <a:xfrm>
            <a:off x="-29398" y="-16042"/>
            <a:ext cx="4649523" cy="6872084"/>
          </a:xfrm>
          <a:custGeom>
            <a:avLst/>
            <a:gdLst>
              <a:gd name="connsiteX0" fmla="*/ 0 w 3577389"/>
              <a:gd name="connsiteY0" fmla="*/ 0 h 6872084"/>
              <a:gd name="connsiteX1" fmla="*/ 3577389 w 3577389"/>
              <a:gd name="connsiteY1" fmla="*/ 0 h 6872084"/>
              <a:gd name="connsiteX2" fmla="*/ 3577389 w 3577389"/>
              <a:gd name="connsiteY2" fmla="*/ 6872084 h 6872084"/>
              <a:gd name="connsiteX3" fmla="*/ 0 w 3577389"/>
              <a:gd name="connsiteY3" fmla="*/ 6872084 h 6872084"/>
              <a:gd name="connsiteX4" fmla="*/ 0 w 3577389"/>
              <a:gd name="connsiteY4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625642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83377 w 4360766"/>
              <a:gd name="connsiteY0" fmla="*/ 0 h 6872084"/>
              <a:gd name="connsiteX1" fmla="*/ 4360766 w 4360766"/>
              <a:gd name="connsiteY1" fmla="*/ 0 h 6872084"/>
              <a:gd name="connsiteX2" fmla="*/ 4360766 w 4360766"/>
              <a:gd name="connsiteY2" fmla="*/ 6872084 h 6872084"/>
              <a:gd name="connsiteX3" fmla="*/ 638998 w 4360766"/>
              <a:gd name="connsiteY3" fmla="*/ 6872084 h 6872084"/>
              <a:gd name="connsiteX4" fmla="*/ 13356 w 4360766"/>
              <a:gd name="connsiteY4" fmla="*/ 3224463 h 6872084"/>
              <a:gd name="connsiteX5" fmla="*/ 783377 w 4360766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9523" h="6872084">
                <a:moveTo>
                  <a:pt x="783377" y="0"/>
                </a:moveTo>
                <a:lnTo>
                  <a:pt x="4649523" y="0"/>
                </a:lnTo>
                <a:cubicBezTo>
                  <a:pt x="1810071" y="2531326"/>
                  <a:pt x="3269902" y="5944968"/>
                  <a:pt x="4360766" y="6872084"/>
                </a:cubicBezTo>
                <a:lnTo>
                  <a:pt x="638998" y="6872084"/>
                </a:lnTo>
                <a:cubicBezTo>
                  <a:pt x="109608" y="5736420"/>
                  <a:pt x="-50813" y="4584716"/>
                  <a:pt x="13356" y="3224463"/>
                </a:cubicBezTo>
                <a:cubicBezTo>
                  <a:pt x="125651" y="930442"/>
                  <a:pt x="430450" y="962526"/>
                  <a:pt x="7833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C6AD4E1-3853-4140-A442-019F0E3C9D3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45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8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EB08A34-5167-4F34-9E1F-8F6763F3B2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" y="0"/>
            <a:ext cx="12189631" cy="6858000"/>
          </a:xfrm>
          <a:prstGeom prst="rect">
            <a:avLst/>
          </a:prstGeom>
        </p:spPr>
      </p:pic>
      <p:sp>
        <p:nvSpPr>
          <p:cNvPr id="14" name="Marcador de título 1">
            <a:extLst>
              <a:ext uri="{FF2B5EF4-FFF2-40B4-BE49-F238E27FC236}">
                <a16:creationId xmlns:a16="http://schemas.microsoft.com/office/drawing/2014/main" id="{2B8D27A5-7C42-410A-8B6C-E659539122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9891" y="3528914"/>
            <a:ext cx="4844841" cy="1008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 lang="es-ES" sz="35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s-ES" sz="3200" b="1" dirty="0">
                <a:solidFill>
                  <a:srgbClr val="1AA7C8"/>
                </a:solidFill>
                <a:latin typeface="calibri"/>
              </a:rPr>
              <a:t>Separador de capítulo</a:t>
            </a:r>
            <a:endParaRPr lang="es-ES" sz="4400" b="1" dirty="0">
              <a:solidFill>
                <a:srgbClr val="1AA7C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004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3EC8C-1FD8-4D3F-9FEE-3FD5916A0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1122363"/>
            <a:ext cx="11559654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3227B0-7FE6-4657-B72E-A2410F3FB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024" y="3602038"/>
            <a:ext cx="11559654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8B00E-2583-4C06-8E7C-17447AA4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209AE6-5DCB-4C5A-A749-2A8C407D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A39052-96C7-4AAA-8171-14B42CA37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65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A05674-DDB8-4596-B5E0-D1526ABD6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290375-2FD3-4927-B5AC-4D9F41159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A7C2D9-5216-47A1-A434-EC779D140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A91E8A-95FC-4149-BD13-6EE9807D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634602-41E4-4950-B8B6-F3E5B9CDC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209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CAD37-8433-405B-B2C3-870E316D1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69" y="1300305"/>
            <a:ext cx="11642204" cy="2852737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solidFill>
                  <a:srgbClr val="1AA7C8"/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844D02-4900-48F5-ADFD-574A9151F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769" y="4180030"/>
            <a:ext cx="1164220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E8F317-8F4B-4A7D-9AE5-3C82C1C62B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E2663-B391-4275-9DF8-B14829815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847812-4F83-42B3-87C9-262E318C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876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7C3EA4-26B5-47F9-ACD4-0D1821FE2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063" y="1253331"/>
            <a:ext cx="5580000" cy="435133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E6354F-E891-44F5-9FBC-67E5A4C2E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3830" y="1253331"/>
            <a:ext cx="5580000" cy="435133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2F1097-88F4-4D2E-8806-2769838E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84DD9D8-8B0C-4C46-8EFF-DAEE7518F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3147A2D-0C66-4C60-AAE9-5B319432D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64583C8-CF78-4104-94D0-3B62C4767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985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19D2CA-150B-429F-8CC3-2867E4119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058" y="1121605"/>
            <a:ext cx="558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29BFE79-91A8-40D6-8B2E-F6BF73036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058" y="1945517"/>
            <a:ext cx="558000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E1AC468-2DEC-4787-A7DD-0F7DAC8A7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0905" y="1121605"/>
            <a:ext cx="558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592CDFA-66AE-443D-99F7-517DD87E5C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0905" y="1945517"/>
            <a:ext cx="558000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6589EFB-737D-448D-9D4A-6C78E488F4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9A2CBF3-AEE5-4078-95A3-F663B1F6B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56DC10C-7BAC-4DD1-A7B9-052D1FD4B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44F7A6B-07F8-488D-8107-DB51C7F18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728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352C24-66FF-4B98-957A-0F652EE3E6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18A293-7608-4B22-85B5-982468206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EAE850-F7B1-457D-A3C5-0139A5897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BC0B663-C72A-4DD0-8E30-731C771E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674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D77971-5B75-4E77-A74B-ABE8325E8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081" y="1047701"/>
            <a:ext cx="11501212" cy="5414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D7219A7-01D3-4EE0-BD1C-66E67D7CB371}"/>
              </a:ext>
            </a:extLst>
          </p:cNvPr>
          <p:cNvCxnSpPr/>
          <p:nvPr/>
        </p:nvCxnSpPr>
        <p:spPr>
          <a:xfrm>
            <a:off x="1934555" y="803278"/>
            <a:ext cx="10088740" cy="0"/>
          </a:xfrm>
          <a:prstGeom prst="line">
            <a:avLst/>
          </a:prstGeom>
          <a:ln>
            <a:solidFill>
              <a:srgbClr val="098C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título 1">
            <a:extLst>
              <a:ext uri="{FF2B5EF4-FFF2-40B4-BE49-F238E27FC236}">
                <a16:creationId xmlns:a16="http://schemas.microsoft.com/office/drawing/2014/main" id="{96AC52C0-00C5-4CDE-B786-28F6D3D6C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4554" y="395788"/>
            <a:ext cx="9989739" cy="285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defRPr/>
            </a:pPr>
            <a:r>
              <a:rPr lang="es-ES" sz="3200" b="1" dirty="0">
                <a:solidFill>
                  <a:srgbClr val="1AA7C8"/>
                </a:solidFill>
                <a:latin typeface="calibri"/>
              </a:rPr>
              <a:t>Titulo</a:t>
            </a:r>
            <a:endParaRPr lang="es-ES" sz="4400" b="1" dirty="0">
              <a:solidFill>
                <a:srgbClr val="1AA7C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408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66" r:id="rId11"/>
    <p:sldLayoutId id="2147483656" r:id="rId12"/>
    <p:sldLayoutId id="2147483657" r:id="rId13"/>
    <p:sldLayoutId id="2147483658" r:id="rId14"/>
    <p:sldLayoutId id="2147483659" r:id="rId15"/>
    <p:sldLayoutId id="2147483663" r:id="rId16"/>
    <p:sldLayoutId id="2147483664" r:id="rId17"/>
    <p:sldLayoutId id="214748366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laticon.com/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021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8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C771B-BA92-4F12-8C3E-C3EF8D232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759508"/>
            <a:ext cx="11559654" cy="2387600"/>
          </a:xfrm>
        </p:spPr>
        <p:txBody>
          <a:bodyPr/>
          <a:lstStyle/>
          <a:p>
            <a:r>
              <a:rPr lang="es-ES_tradnl" b="1" dirty="0">
                <a:solidFill>
                  <a:srgbClr val="0C3D40"/>
                </a:solidFill>
                <a:ea typeface="Roboto Slab" pitchFamily="2" charset="0"/>
              </a:rPr>
              <a:t>PROYECTO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B81D107-027B-43FA-B595-62EAD23ACF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024" y="4735467"/>
            <a:ext cx="11559654" cy="1655762"/>
          </a:xfrm>
        </p:spPr>
        <p:txBody>
          <a:bodyPr>
            <a:normAutofit/>
          </a:bodyPr>
          <a:lstStyle/>
          <a:p>
            <a:endParaRPr lang="es-CO" dirty="0"/>
          </a:p>
          <a:p>
            <a:r>
              <a:rPr lang="es-ES" dirty="0"/>
              <a:t>INICIO DE PLANEACIÓN PROYECTO</a:t>
            </a:r>
          </a:p>
          <a:p>
            <a:r>
              <a:rPr lang="es-ES" dirty="0"/>
              <a:t>{</a:t>
            </a:r>
            <a:r>
              <a:rPr lang="es-ES" dirty="0" err="1"/>
              <a:t>dd</a:t>
            </a:r>
            <a:r>
              <a:rPr lang="es-ES" dirty="0"/>
              <a:t>} de {Mes} de 2020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883C2A1-1E46-4029-AC46-C217AC626D1B}"/>
              </a:ext>
            </a:extLst>
          </p:cNvPr>
          <p:cNvGrpSpPr/>
          <p:nvPr/>
        </p:nvGrpSpPr>
        <p:grpSpPr>
          <a:xfrm>
            <a:off x="5505817" y="3147108"/>
            <a:ext cx="1180366" cy="523220"/>
            <a:chOff x="5368339" y="3841850"/>
            <a:chExt cx="1180366" cy="523220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6EF32BB0-B127-4421-9779-78F8394581C7}"/>
                </a:ext>
              </a:extLst>
            </p:cNvPr>
            <p:cNvSpPr/>
            <p:nvPr/>
          </p:nvSpPr>
          <p:spPr>
            <a:xfrm>
              <a:off x="5368339" y="3841850"/>
              <a:ext cx="11803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2800" b="1" i="0" u="none" strike="noStrike" kern="1200" cap="none" spc="0" normalizeH="0" baseline="0" noProof="0">
                <a:ln>
                  <a:noFill/>
                </a:ln>
                <a:solidFill>
                  <a:srgbClr val="24B7B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FB928A89-6B23-4E44-935E-5E9A650F9B7B}"/>
                </a:ext>
              </a:extLst>
            </p:cNvPr>
            <p:cNvGrpSpPr/>
            <p:nvPr/>
          </p:nvGrpSpPr>
          <p:grpSpPr>
            <a:xfrm>
              <a:off x="5595453" y="4011053"/>
              <a:ext cx="726139" cy="189781"/>
              <a:chOff x="3197531" y="526211"/>
              <a:chExt cx="726139" cy="189781"/>
            </a:xfrm>
          </p:grpSpPr>
          <p:sp>
            <p:nvSpPr>
              <p:cNvPr id="7" name="Elipse 6">
                <a:extLst>
                  <a:ext uri="{FF2B5EF4-FFF2-40B4-BE49-F238E27FC236}">
                    <a16:creationId xmlns:a16="http://schemas.microsoft.com/office/drawing/2014/main" id="{A6D2EF22-2F24-480E-9022-FF3AC35C9100}"/>
                  </a:ext>
                </a:extLst>
              </p:cNvPr>
              <p:cNvSpPr/>
              <p:nvPr/>
            </p:nvSpPr>
            <p:spPr>
              <a:xfrm>
                <a:off x="3197531" y="526211"/>
                <a:ext cx="189781" cy="189781"/>
              </a:xfrm>
              <a:prstGeom prst="ellipse">
                <a:avLst/>
              </a:prstGeom>
              <a:solidFill>
                <a:srgbClr val="7007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Elipse 7">
                <a:extLst>
                  <a:ext uri="{FF2B5EF4-FFF2-40B4-BE49-F238E27FC236}">
                    <a16:creationId xmlns:a16="http://schemas.microsoft.com/office/drawing/2014/main" id="{44143711-C942-4758-A791-37122AD3D4E9}"/>
                  </a:ext>
                </a:extLst>
              </p:cNvPr>
              <p:cNvSpPr/>
              <p:nvPr/>
            </p:nvSpPr>
            <p:spPr>
              <a:xfrm>
                <a:off x="3465710" y="526211"/>
                <a:ext cx="189781" cy="189781"/>
              </a:xfrm>
              <a:prstGeom prst="ellipse">
                <a:avLst/>
              </a:prstGeom>
              <a:solidFill>
                <a:srgbClr val="04B2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Elipse 8">
                <a:extLst>
                  <a:ext uri="{FF2B5EF4-FFF2-40B4-BE49-F238E27FC236}">
                    <a16:creationId xmlns:a16="http://schemas.microsoft.com/office/drawing/2014/main" id="{D21C88AD-7B71-4A19-A72A-7FB27BD98C7C}"/>
                  </a:ext>
                </a:extLst>
              </p:cNvPr>
              <p:cNvSpPr/>
              <p:nvPr/>
            </p:nvSpPr>
            <p:spPr>
              <a:xfrm>
                <a:off x="3733889" y="526211"/>
                <a:ext cx="189781" cy="189781"/>
              </a:xfrm>
              <a:prstGeom prst="ellipse">
                <a:avLst/>
              </a:prstGeom>
              <a:solidFill>
                <a:srgbClr val="04BF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685BCF64-9262-433D-BA85-A347C228EDFF}"/>
              </a:ext>
            </a:extLst>
          </p:cNvPr>
          <p:cNvGrpSpPr/>
          <p:nvPr/>
        </p:nvGrpSpPr>
        <p:grpSpPr>
          <a:xfrm>
            <a:off x="0" y="3839375"/>
            <a:ext cx="12192000" cy="951134"/>
            <a:chOff x="2130973" y="4561120"/>
            <a:chExt cx="8041402" cy="951134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C247EEFF-28B7-4E26-84B0-5FD602EEC054}"/>
                </a:ext>
              </a:extLst>
            </p:cNvPr>
            <p:cNvSpPr/>
            <p:nvPr/>
          </p:nvSpPr>
          <p:spPr>
            <a:xfrm>
              <a:off x="2737224" y="4561120"/>
              <a:ext cx="6873999" cy="54894"/>
            </a:xfrm>
            <a:prstGeom prst="rect">
              <a:avLst/>
            </a:prstGeom>
            <a:gradFill flip="none" rotWithShape="1">
              <a:gsLst>
                <a:gs pos="0">
                  <a:srgbClr val="5503A6"/>
                </a:gs>
                <a:gs pos="17000">
                  <a:srgbClr val="7007D9"/>
                </a:gs>
                <a:gs pos="48000">
                  <a:srgbClr val="04B2D9"/>
                </a:gs>
                <a:gs pos="59000">
                  <a:srgbClr val="05C7E6"/>
                </a:gs>
                <a:gs pos="92000">
                  <a:srgbClr val="60EDFC"/>
                </a:gs>
                <a:gs pos="0">
                  <a:srgbClr val="04BF5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C4B44927-8CC4-472D-B6B8-E63B09B66EA3}"/>
                </a:ext>
              </a:extLst>
            </p:cNvPr>
            <p:cNvSpPr/>
            <p:nvPr/>
          </p:nvSpPr>
          <p:spPr>
            <a:xfrm>
              <a:off x="2130973" y="4681257"/>
              <a:ext cx="804140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s-ES" sz="2400" b="1" dirty="0">
                  <a:solidFill>
                    <a:schemeClr val="bg1">
                      <a:lumMod val="50000"/>
                    </a:schemeClr>
                  </a:solidFill>
                  <a:ea typeface="Roboto Slab" pitchFamily="2" charset="0"/>
                </a:rPr>
                <a:t>{área aliada}| Dirección de Informática</a:t>
              </a:r>
            </a:p>
            <a:p>
              <a:pPr lvl="0" algn="ctr">
                <a:defRPr/>
              </a:pPr>
              <a:endParaRPr lang="es-ES" sz="2400" b="1" dirty="0">
                <a:solidFill>
                  <a:schemeClr val="bg1">
                    <a:lumMod val="50000"/>
                  </a:schemeClr>
                </a:solidFill>
                <a:ea typeface="Roboto Slab" pitchFamily="2" charset="0"/>
              </a:endParaRPr>
            </a:p>
          </p:txBody>
        </p:sp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BCA1560-D6F9-4E0C-9A20-DB04C4EB8771}"/>
              </a:ext>
            </a:extLst>
          </p:cNvPr>
          <p:cNvSpPr/>
          <p:nvPr/>
        </p:nvSpPr>
        <p:spPr>
          <a:xfrm>
            <a:off x="1770743" y="333829"/>
            <a:ext cx="10252935" cy="7885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044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12B9831-D70B-4DD4-A51B-DEBA8E5A6CDB}"/>
              </a:ext>
            </a:extLst>
          </p:cNvPr>
          <p:cNvCxnSpPr>
            <a:cxnSpLocks/>
          </p:cNvCxnSpPr>
          <p:nvPr/>
        </p:nvCxnSpPr>
        <p:spPr>
          <a:xfrm rot="5400000">
            <a:off x="-909142" y="3400443"/>
            <a:ext cx="6480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upo 50">
            <a:extLst>
              <a:ext uri="{FF2B5EF4-FFF2-40B4-BE49-F238E27FC236}">
                <a16:creationId xmlns:a16="http://schemas.microsoft.com/office/drawing/2014/main" id="{17568FCF-F5F2-4ACE-B69D-1EA1E0C9B610}"/>
              </a:ext>
            </a:extLst>
          </p:cNvPr>
          <p:cNvGrpSpPr/>
          <p:nvPr/>
        </p:nvGrpSpPr>
        <p:grpSpPr>
          <a:xfrm>
            <a:off x="2053761" y="2138432"/>
            <a:ext cx="8785316" cy="540000"/>
            <a:chOff x="1333328" y="1712599"/>
            <a:chExt cx="8785316" cy="540000"/>
          </a:xfrm>
        </p:grpSpPr>
        <p:sp>
          <p:nvSpPr>
            <p:cNvPr id="52" name="Marcador de contenido 55">
              <a:extLst>
                <a:ext uri="{FF2B5EF4-FFF2-40B4-BE49-F238E27FC236}">
                  <a16:creationId xmlns:a16="http://schemas.microsoft.com/office/drawing/2014/main" id="{C129C4F0-DB2A-410A-9EBD-181D3CDF8808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Descripción estrategia implementación y alcance proyecto</a:t>
              </a:r>
            </a:p>
          </p:txBody>
        </p:sp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5E7EE13C-338B-48A1-9223-0A7AF7FD5222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2</a:t>
              </a:r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:a16="http://schemas.microsoft.com/office/drawing/2014/main" id="{DE58467F-74ED-4469-A876-9A8DBEA913AF}"/>
              </a:ext>
            </a:extLst>
          </p:cNvPr>
          <p:cNvGrpSpPr/>
          <p:nvPr/>
        </p:nvGrpSpPr>
        <p:grpSpPr>
          <a:xfrm>
            <a:off x="2053761" y="1475024"/>
            <a:ext cx="8785316" cy="540000"/>
            <a:chOff x="1333328" y="1712599"/>
            <a:chExt cx="8785316" cy="540000"/>
          </a:xfrm>
        </p:grpSpPr>
        <p:sp>
          <p:nvSpPr>
            <p:cNvPr id="55" name="Marcador de contenido 55">
              <a:extLst>
                <a:ext uri="{FF2B5EF4-FFF2-40B4-BE49-F238E27FC236}">
                  <a16:creationId xmlns:a16="http://schemas.microsoft.com/office/drawing/2014/main" id="{2A3D43B3-2842-4977-A9DD-6E8B02DB76CB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Necesidad Actual y Objetivos</a:t>
              </a:r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C51F5C39-5E1C-4E34-A13C-7B0C391C366A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1</a:t>
              </a: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:a16="http://schemas.microsoft.com/office/drawing/2014/main" id="{7D09704A-E196-4E29-94AD-64603B343C7D}"/>
              </a:ext>
            </a:extLst>
          </p:cNvPr>
          <p:cNvGrpSpPr/>
          <p:nvPr/>
        </p:nvGrpSpPr>
        <p:grpSpPr>
          <a:xfrm>
            <a:off x="2053761" y="2801840"/>
            <a:ext cx="8785316" cy="540000"/>
            <a:chOff x="1333328" y="1712599"/>
            <a:chExt cx="8785316" cy="540000"/>
          </a:xfrm>
        </p:grpSpPr>
        <p:sp>
          <p:nvSpPr>
            <p:cNvPr id="60" name="Marcador de contenido 55">
              <a:extLst>
                <a:ext uri="{FF2B5EF4-FFF2-40B4-BE49-F238E27FC236}">
                  <a16:creationId xmlns:a16="http://schemas.microsoft.com/office/drawing/2014/main" id="{A8CD1E09-7A88-4CBC-A0C7-40922FA4D304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ES" sz="2000" b="1" dirty="0"/>
                <a:t>R</a:t>
              </a:r>
              <a:r>
                <a:rPr lang="es-CO" sz="2000" b="1" dirty="0"/>
                <a:t>estricciones tiempo y costo y riesgos iniciales</a:t>
              </a:r>
            </a:p>
          </p:txBody>
        </p:sp>
        <p:sp>
          <p:nvSpPr>
            <p:cNvPr id="61" name="Elipse 60">
              <a:extLst>
                <a:ext uri="{FF2B5EF4-FFF2-40B4-BE49-F238E27FC236}">
                  <a16:creationId xmlns:a16="http://schemas.microsoft.com/office/drawing/2014/main" id="{258E1E64-E901-4045-B871-E888F6459E5B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3</a:t>
              </a:r>
            </a:p>
          </p:txBody>
        </p:sp>
      </p:grpSp>
      <p:grpSp>
        <p:nvGrpSpPr>
          <p:cNvPr id="63" name="Grupo 62">
            <a:extLst>
              <a:ext uri="{FF2B5EF4-FFF2-40B4-BE49-F238E27FC236}">
                <a16:creationId xmlns:a16="http://schemas.microsoft.com/office/drawing/2014/main" id="{9BC0D405-80F1-4225-84DF-246E3011FF3A}"/>
              </a:ext>
            </a:extLst>
          </p:cNvPr>
          <p:cNvGrpSpPr/>
          <p:nvPr/>
        </p:nvGrpSpPr>
        <p:grpSpPr>
          <a:xfrm>
            <a:off x="2053761" y="3465248"/>
            <a:ext cx="8785316" cy="540000"/>
            <a:chOff x="1333328" y="1712599"/>
            <a:chExt cx="8785316" cy="540000"/>
          </a:xfrm>
        </p:grpSpPr>
        <p:sp>
          <p:nvSpPr>
            <p:cNvPr id="64" name="Marcador de contenido 55">
              <a:extLst>
                <a:ext uri="{FF2B5EF4-FFF2-40B4-BE49-F238E27FC236}">
                  <a16:creationId xmlns:a16="http://schemas.microsoft.com/office/drawing/2014/main" id="{09482C94-1AC5-4F01-BE34-018B6E95E8E3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Proceso Gestión proyecto</a:t>
              </a:r>
            </a:p>
          </p:txBody>
        </p:sp>
        <p:sp>
          <p:nvSpPr>
            <p:cNvPr id="83" name="Elipse 82">
              <a:extLst>
                <a:ext uri="{FF2B5EF4-FFF2-40B4-BE49-F238E27FC236}">
                  <a16:creationId xmlns:a16="http://schemas.microsoft.com/office/drawing/2014/main" id="{0FB665D3-2054-4E97-ADC2-0D98C377A064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4</a:t>
              </a:r>
            </a:p>
          </p:txBody>
        </p:sp>
      </p:grpSp>
      <p:grpSp>
        <p:nvGrpSpPr>
          <p:cNvPr id="93" name="Grupo 92">
            <a:extLst>
              <a:ext uri="{FF2B5EF4-FFF2-40B4-BE49-F238E27FC236}">
                <a16:creationId xmlns:a16="http://schemas.microsoft.com/office/drawing/2014/main" id="{FCA5A458-29D1-4758-B159-97ACD94FF515}"/>
              </a:ext>
            </a:extLst>
          </p:cNvPr>
          <p:cNvGrpSpPr/>
          <p:nvPr/>
        </p:nvGrpSpPr>
        <p:grpSpPr>
          <a:xfrm>
            <a:off x="2053756" y="4128656"/>
            <a:ext cx="8785316" cy="540000"/>
            <a:chOff x="1333328" y="1712599"/>
            <a:chExt cx="8785316" cy="540000"/>
          </a:xfrm>
        </p:grpSpPr>
        <p:sp>
          <p:nvSpPr>
            <p:cNvPr id="94" name="Marcador de contenido 55">
              <a:extLst>
                <a:ext uri="{FF2B5EF4-FFF2-40B4-BE49-F238E27FC236}">
                  <a16:creationId xmlns:a16="http://schemas.microsoft.com/office/drawing/2014/main" id="{928D2AA6-488E-4753-9169-43718E6287F4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Estrategia Planeación</a:t>
              </a:r>
            </a:p>
          </p:txBody>
        </p:sp>
        <p:sp>
          <p:nvSpPr>
            <p:cNvPr id="95" name="Elipse 94">
              <a:extLst>
                <a:ext uri="{FF2B5EF4-FFF2-40B4-BE49-F238E27FC236}">
                  <a16:creationId xmlns:a16="http://schemas.microsoft.com/office/drawing/2014/main" id="{15AEE7A5-49DC-4CC1-A41B-82F5625E0A5C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5</a:t>
              </a: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8EB163EA-4509-48DC-BE1D-92D9E0176FFC}"/>
              </a:ext>
            </a:extLst>
          </p:cNvPr>
          <p:cNvSpPr txBox="1"/>
          <p:nvPr/>
        </p:nvSpPr>
        <p:spPr>
          <a:xfrm>
            <a:off x="7743826" y="1236767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Si quieren mostrar iconos/imágenes en su presentación pueden ir a </a:t>
            </a:r>
            <a:r>
              <a:rPr lang="es-CO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https://www.flaticon.com/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49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Necesidad Actual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AC99ADB2-1C3E-4280-97FC-746468931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466" y="1139686"/>
            <a:ext cx="11501212" cy="2584175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29315424-4119-4DCF-A373-38E465530A84}"/>
              </a:ext>
            </a:extLst>
          </p:cNvPr>
          <p:cNvSpPr txBox="1">
            <a:spLocks/>
          </p:cNvSpPr>
          <p:nvPr/>
        </p:nvSpPr>
        <p:spPr>
          <a:xfrm>
            <a:off x="522466" y="3874068"/>
            <a:ext cx="11501212" cy="52197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dirty="0"/>
              <a:t>OBJETIVOS</a:t>
            </a:r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8BDEFD3-E4ED-46C9-920F-00FE8590E7C2}"/>
              </a:ext>
            </a:extLst>
          </p:cNvPr>
          <p:cNvSpPr txBox="1"/>
          <p:nvPr/>
        </p:nvSpPr>
        <p:spPr>
          <a:xfrm>
            <a:off x="821635" y="4770783"/>
            <a:ext cx="1439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Objetivo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Objetivo 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93752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Estrategia Implementación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AC99ADB2-1C3E-4280-97FC-746468931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455" y="5138892"/>
            <a:ext cx="11501212" cy="967410"/>
          </a:xfrm>
        </p:spPr>
        <p:txBody>
          <a:bodyPr/>
          <a:lstStyle/>
          <a:p>
            <a:endParaRPr lang="es-CO" dirty="0"/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6C28F4ED-AC30-4401-ABEB-AB35FC6C85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4676400"/>
              </p:ext>
            </p:extLst>
          </p:nvPr>
        </p:nvGraphicFramePr>
        <p:xfrm>
          <a:off x="489455" y="2292771"/>
          <a:ext cx="11019133" cy="2716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CD51797E-F06A-4B6E-AA5B-3DF88AE7A81A}"/>
              </a:ext>
            </a:extLst>
          </p:cNvPr>
          <p:cNvSpPr txBox="1"/>
          <p:nvPr/>
        </p:nvSpPr>
        <p:spPr>
          <a:xfrm>
            <a:off x="414107" y="1247767"/>
            <a:ext cx="11176946" cy="707886"/>
          </a:xfrm>
          <a:prstGeom prst="rect">
            <a:avLst/>
          </a:prstGeom>
          <a:solidFill>
            <a:srgbClr val="CDD21A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[NOMBRE DE LA INICIATIVA]</a:t>
            </a:r>
            <a:endParaRPr lang="es-CO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C0F348E-4CFE-43AA-ACD8-A4CF7B52A77A}"/>
              </a:ext>
            </a:extLst>
          </p:cNvPr>
          <p:cNvSpPr txBox="1"/>
          <p:nvPr/>
        </p:nvSpPr>
        <p:spPr>
          <a:xfrm>
            <a:off x="414106" y="2077924"/>
            <a:ext cx="3438094" cy="559622"/>
          </a:xfrm>
          <a:prstGeom prst="rect">
            <a:avLst/>
          </a:prstGeom>
          <a:solidFill>
            <a:srgbClr val="1AA7C8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144000" rtlCol="0">
            <a:spAutoFit/>
          </a:bodyPr>
          <a:lstStyle/>
          <a:p>
            <a:pPr algn="ctr">
              <a:lnSpc>
                <a:spcPts val="2700"/>
              </a:lnSpc>
              <a:defRPr/>
            </a:pPr>
            <a:r>
              <a:rPr lang="es-ES" sz="3200" b="1" dirty="0">
                <a:solidFill>
                  <a:srgbClr val="132236"/>
                </a:solidFill>
                <a:latin typeface="calibri"/>
              </a:rPr>
              <a:t>Proyecto FASE 1</a:t>
            </a:r>
            <a:endParaRPr lang="en-US" sz="3200" b="1" dirty="0">
              <a:solidFill>
                <a:srgbClr val="132236"/>
              </a:solidFill>
              <a:latin typeface="calibri"/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BF6D3B47-6042-4CD7-B8E9-D82CDDBFA3BE}"/>
              </a:ext>
            </a:extLst>
          </p:cNvPr>
          <p:cNvCxnSpPr>
            <a:cxnSpLocks/>
          </p:cNvCxnSpPr>
          <p:nvPr/>
        </p:nvCxnSpPr>
        <p:spPr>
          <a:xfrm>
            <a:off x="4111511" y="2077924"/>
            <a:ext cx="0" cy="270611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2368340-AA1D-4D53-83B8-54E4DFC5715F}"/>
              </a:ext>
            </a:extLst>
          </p:cNvPr>
          <p:cNvSpPr txBox="1"/>
          <p:nvPr/>
        </p:nvSpPr>
        <p:spPr>
          <a:xfrm>
            <a:off x="4288930" y="2077924"/>
            <a:ext cx="7302103" cy="559622"/>
          </a:xfrm>
          <a:prstGeom prst="rect">
            <a:avLst/>
          </a:prstGeom>
          <a:solidFill>
            <a:srgbClr val="1AA7C8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144000" rtlCol="0">
            <a:spAutoFit/>
          </a:bodyPr>
          <a:lstStyle/>
          <a:p>
            <a:pPr algn="ctr">
              <a:lnSpc>
                <a:spcPts val="2700"/>
              </a:lnSpc>
              <a:defRPr/>
            </a:pPr>
            <a:r>
              <a:rPr lang="es-ES" sz="3200" b="1" dirty="0">
                <a:solidFill>
                  <a:srgbClr val="132236"/>
                </a:solidFill>
                <a:latin typeface="calibri"/>
              </a:rPr>
              <a:t>Proyecto FASE 2</a:t>
            </a:r>
            <a:endParaRPr lang="en-US" sz="3200" b="1" dirty="0">
              <a:solidFill>
                <a:srgbClr val="132236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2729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Alcance Proyecto [Fase X] </a:t>
            </a:r>
          </a:p>
        </p:txBody>
      </p:sp>
      <p:graphicFrame>
        <p:nvGraphicFramePr>
          <p:cNvPr id="8" name="Content Placeholder 16">
            <a:extLst>
              <a:ext uri="{FF2B5EF4-FFF2-40B4-BE49-F238E27FC236}">
                <a16:creationId xmlns:a16="http://schemas.microsoft.com/office/drawing/2014/main" id="{EC6842A5-ADF6-41B3-A22C-6B5F7DAA4221}"/>
              </a:ext>
            </a:extLst>
          </p:cNvPr>
          <p:cNvGraphicFramePr>
            <a:graphicFrameLocks/>
          </p:cNvGraphicFramePr>
          <p:nvPr/>
        </p:nvGraphicFramePr>
        <p:xfrm>
          <a:off x="172676" y="960840"/>
          <a:ext cx="11537950" cy="4695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Table 12">
            <a:extLst>
              <a:ext uri="{FF2B5EF4-FFF2-40B4-BE49-F238E27FC236}">
                <a16:creationId xmlns:a16="http://schemas.microsoft.com/office/drawing/2014/main" id="{287FB054-AF35-4102-B104-A1E9E9DFCF9B}"/>
              </a:ext>
            </a:extLst>
          </p:cNvPr>
          <p:cNvGraphicFramePr>
            <a:graphicFrameLocks noGrp="1"/>
          </p:cNvGraphicFramePr>
          <p:nvPr/>
        </p:nvGraphicFramePr>
        <p:xfrm>
          <a:off x="631955" y="6136907"/>
          <a:ext cx="6943014" cy="28536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53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5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4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3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112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s-CO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D21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Formalmente finalizado</a:t>
                      </a: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En él se está trabajando</a:t>
                      </a: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s-CO" sz="14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 se le está trabajando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EB707FA3-B0A7-436B-AB09-D47AD03CE284}"/>
              </a:ext>
            </a:extLst>
          </p:cNvPr>
          <p:cNvSpPr txBox="1"/>
          <p:nvPr/>
        </p:nvSpPr>
        <p:spPr>
          <a:xfrm>
            <a:off x="8242253" y="5813741"/>
            <a:ext cx="300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No mostrar lo relacionado con la gestión del proyecto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6" name="Rectángulo: esquinas redondeadas 34">
            <a:extLst>
              <a:ext uri="{FF2B5EF4-FFF2-40B4-BE49-F238E27FC236}">
                <a16:creationId xmlns:a16="http://schemas.microsoft.com/office/drawing/2014/main" id="{D0F816A0-9B71-497F-A6E1-6CE3ACB44968}"/>
              </a:ext>
            </a:extLst>
          </p:cNvPr>
          <p:cNvSpPr/>
          <p:nvPr/>
        </p:nvSpPr>
        <p:spPr>
          <a:xfrm rot="5400000">
            <a:off x="10468500" y="3312800"/>
            <a:ext cx="3240000" cy="232400"/>
          </a:xfrm>
          <a:custGeom>
            <a:avLst/>
            <a:gdLst>
              <a:gd name="connsiteX0" fmla="*/ 0 w 2798618"/>
              <a:gd name="connsiteY0" fmla="*/ 55346 h 332071"/>
              <a:gd name="connsiteX1" fmla="*/ 55346 w 2798618"/>
              <a:gd name="connsiteY1" fmla="*/ 0 h 332071"/>
              <a:gd name="connsiteX2" fmla="*/ 27432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  <a:gd name="connsiteX0" fmla="*/ 0 w 2798618"/>
              <a:gd name="connsiteY0" fmla="*/ 55346 h 332071"/>
              <a:gd name="connsiteX1" fmla="*/ 29946 w 2798618"/>
              <a:gd name="connsiteY1" fmla="*/ 0 h 332071"/>
              <a:gd name="connsiteX2" fmla="*/ 27432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  <a:gd name="connsiteX0" fmla="*/ 0 w 2798618"/>
              <a:gd name="connsiteY0" fmla="*/ 55346 h 332071"/>
              <a:gd name="connsiteX1" fmla="*/ 29946 w 2798618"/>
              <a:gd name="connsiteY1" fmla="*/ 0 h 332071"/>
              <a:gd name="connsiteX2" fmla="*/ 27686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8618" h="332071">
                <a:moveTo>
                  <a:pt x="0" y="55346"/>
                </a:moveTo>
                <a:cubicBezTo>
                  <a:pt x="0" y="24779"/>
                  <a:pt x="-621" y="0"/>
                  <a:pt x="29946" y="0"/>
                </a:cubicBezTo>
                <a:lnTo>
                  <a:pt x="2768672" y="0"/>
                </a:lnTo>
                <a:cubicBezTo>
                  <a:pt x="2799239" y="0"/>
                  <a:pt x="2798618" y="24779"/>
                  <a:pt x="2798618" y="55346"/>
                </a:cubicBezTo>
                <a:lnTo>
                  <a:pt x="2798618" y="276725"/>
                </a:lnTo>
                <a:cubicBezTo>
                  <a:pt x="2798618" y="307292"/>
                  <a:pt x="2773839" y="332071"/>
                  <a:pt x="2743272" y="332071"/>
                </a:cubicBezTo>
                <a:lnTo>
                  <a:pt x="55346" y="332071"/>
                </a:lnTo>
                <a:cubicBezTo>
                  <a:pt x="24779" y="332071"/>
                  <a:pt x="0" y="307292"/>
                  <a:pt x="0" y="276725"/>
                </a:cubicBezTo>
                <a:lnTo>
                  <a:pt x="0" y="55346"/>
                </a:lnTo>
                <a:close/>
              </a:path>
            </a:pathLst>
          </a:custGeom>
          <a:solidFill>
            <a:srgbClr val="CDD2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Fecha corte: 6 de marzo  de 2020</a:t>
            </a:r>
          </a:p>
        </p:txBody>
      </p:sp>
    </p:spTree>
    <p:extLst>
      <p:ext uri="{BB962C8B-B14F-4D97-AF65-F5344CB8AC3E}">
        <p14:creationId xmlns:p14="http://schemas.microsoft.com/office/powerpoint/2010/main" val="709391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Restricciones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583B58FA-17D2-47F4-946A-3990F445E915}"/>
              </a:ext>
            </a:extLst>
          </p:cNvPr>
          <p:cNvSpPr txBox="1"/>
          <p:nvPr/>
        </p:nvSpPr>
        <p:spPr>
          <a:xfrm>
            <a:off x="640606" y="5792559"/>
            <a:ext cx="598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Tomar los datos de la  iniciativa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AC99ADB2-1C3E-4280-97FC-746468931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922" y="1040374"/>
            <a:ext cx="4862709" cy="521979"/>
          </a:xfrm>
          <a:solidFill>
            <a:srgbClr val="92D050"/>
          </a:solidFill>
        </p:spPr>
        <p:txBody>
          <a:bodyPr/>
          <a:lstStyle/>
          <a:p>
            <a:pPr marL="0" indent="0" algn="ctr">
              <a:buNone/>
            </a:pPr>
            <a:r>
              <a:rPr lang="es-ES" dirty="0"/>
              <a:t>TIEMPO</a:t>
            </a:r>
            <a:endParaRPr lang="es-CO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1EB5DC32-C276-4BD6-A18E-C3B70CE09237}"/>
              </a:ext>
            </a:extLst>
          </p:cNvPr>
          <p:cNvSpPr txBox="1">
            <a:spLocks/>
          </p:cNvSpPr>
          <p:nvPr/>
        </p:nvSpPr>
        <p:spPr>
          <a:xfrm>
            <a:off x="6573076" y="1040374"/>
            <a:ext cx="5075582" cy="521979"/>
          </a:xfrm>
          <a:prstGeom prst="rect">
            <a:avLst/>
          </a:prstGeom>
          <a:solidFill>
            <a:srgbClr val="F1740C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/>
              <a:t>COSTOS</a:t>
            </a:r>
            <a:endParaRPr lang="es-CO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6579AA6D-C849-4964-BB4C-6E73D27E0B67}"/>
              </a:ext>
            </a:extLst>
          </p:cNvPr>
          <p:cNvSpPr txBox="1">
            <a:spLocks/>
          </p:cNvSpPr>
          <p:nvPr/>
        </p:nvSpPr>
        <p:spPr>
          <a:xfrm>
            <a:off x="424067" y="2993456"/>
            <a:ext cx="11357113" cy="521979"/>
          </a:xfrm>
          <a:prstGeom prst="rect">
            <a:avLst/>
          </a:prstGeom>
          <a:solidFill>
            <a:srgbClr val="132236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>
                <a:solidFill>
                  <a:schemeClr val="bg1"/>
                </a:solidFill>
              </a:rPr>
              <a:t>Supuestos y </a:t>
            </a:r>
            <a:r>
              <a:rPr lang="es-ES" dirty="0" err="1">
                <a:solidFill>
                  <a:schemeClr val="bg1"/>
                </a:solidFill>
              </a:rPr>
              <a:t>Excluciones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676357A-4F50-4232-B7AB-C6E7F4ADF367}"/>
              </a:ext>
            </a:extLst>
          </p:cNvPr>
          <p:cNvSpPr txBox="1"/>
          <p:nvPr/>
        </p:nvSpPr>
        <p:spPr>
          <a:xfrm>
            <a:off x="1024917" y="1768386"/>
            <a:ext cx="1363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Fecha Límite</a:t>
            </a:r>
            <a:endParaRPr lang="es-CO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6039F01-AFB9-4336-AD2F-248D23CD33A7}"/>
              </a:ext>
            </a:extLst>
          </p:cNvPr>
          <p:cNvSpPr txBox="1"/>
          <p:nvPr/>
        </p:nvSpPr>
        <p:spPr>
          <a:xfrm>
            <a:off x="7313073" y="1689572"/>
            <a:ext cx="233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Presupuesto Aprobado</a:t>
            </a:r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A8049F4-9D2D-47A8-8A66-364101FC28D3}"/>
              </a:ext>
            </a:extLst>
          </p:cNvPr>
          <p:cNvSpPr txBox="1"/>
          <p:nvPr/>
        </p:nvSpPr>
        <p:spPr>
          <a:xfrm>
            <a:off x="828787" y="3756354"/>
            <a:ext cx="1508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Supesto</a:t>
            </a:r>
            <a:r>
              <a:rPr lang="es-ES" dirty="0"/>
              <a:t> 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Exclusión 2</a:t>
            </a:r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42A3963-71B0-44BF-8126-CF7AEDA1DDC6}"/>
              </a:ext>
            </a:extLst>
          </p:cNvPr>
          <p:cNvSpPr/>
          <p:nvPr/>
        </p:nvSpPr>
        <p:spPr>
          <a:xfrm>
            <a:off x="424067" y="999058"/>
            <a:ext cx="5062331" cy="1823655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F771B50-66DE-4D07-9040-587CD6023C64}"/>
              </a:ext>
            </a:extLst>
          </p:cNvPr>
          <p:cNvSpPr/>
          <p:nvPr/>
        </p:nvSpPr>
        <p:spPr>
          <a:xfrm>
            <a:off x="6453806" y="977874"/>
            <a:ext cx="5327374" cy="1844839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8899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Proceso Gestión de Proyectos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7C5EBC9-B10D-4B0E-B8AA-89B49ECD7B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0075907"/>
              </p:ext>
            </p:extLst>
          </p:nvPr>
        </p:nvGraphicFramePr>
        <p:xfrm>
          <a:off x="856973" y="765313"/>
          <a:ext cx="10478054" cy="2663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6A7134C8-03AF-4F21-9535-AC6AC6CB4DE9}"/>
              </a:ext>
            </a:extLst>
          </p:cNvPr>
          <p:cNvSpPr txBox="1"/>
          <p:nvPr/>
        </p:nvSpPr>
        <p:spPr>
          <a:xfrm>
            <a:off x="512405" y="2865659"/>
            <a:ext cx="25886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Esto es lo que se quiere cumplir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Como será la estrategia de implementación del proyecto?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Que restricciones de tiempo, presupuesto se tienen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Quien participara en la planeación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83C0BCD-654B-4FB7-B3DF-5CC60A86B10D}"/>
              </a:ext>
            </a:extLst>
          </p:cNvPr>
          <p:cNvSpPr txBox="1"/>
          <p:nvPr/>
        </p:nvSpPr>
        <p:spPr>
          <a:xfrm>
            <a:off x="3295958" y="2864507"/>
            <a:ext cx="32252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Que me indicara que los objetivos se cumplió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Que haremos y como identificaré que esta bien hecho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 ¿ Como lo haremos, con quien y en cuanto tiempo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Que puede pasar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A quien impactara y esta preparado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Que hay que comunicar, a quien y cada cuanto?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63FBE33-E613-4E2B-9CEC-9242DC1F51BB}"/>
              </a:ext>
            </a:extLst>
          </p:cNvPr>
          <p:cNvSpPr txBox="1"/>
          <p:nvPr/>
        </p:nvSpPr>
        <p:spPr>
          <a:xfrm>
            <a:off x="6521210" y="2827683"/>
            <a:ext cx="20170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Realización actividades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Reportar avance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Gestión de riesgos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Gestión de lecciones aprendidas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Ejecutar plan de comunicación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93F2C40-B970-4231-A3FE-839F3143C0BC}"/>
              </a:ext>
            </a:extLst>
          </p:cNvPr>
          <p:cNvSpPr txBox="1"/>
          <p:nvPr/>
        </p:nvSpPr>
        <p:spPr>
          <a:xfrm>
            <a:off x="9311631" y="3003778"/>
            <a:ext cx="23679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Que objetivos se cumplieron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Que quedó pendiente y como se resolverá 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Que se aprendió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 Como hago seguimiento a los beneficios ?</a:t>
            </a:r>
          </a:p>
        </p:txBody>
      </p:sp>
    </p:spTree>
    <p:extLst>
      <p:ext uri="{BB962C8B-B14F-4D97-AF65-F5344CB8AC3E}">
        <p14:creationId xmlns:p14="http://schemas.microsoft.com/office/powerpoint/2010/main" val="946882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89F694-C14D-449E-AED1-4DAB54CB5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</a:t>
            </a:r>
            <a:r>
              <a:rPr lang="es-CO" dirty="0" err="1"/>
              <a:t>strategia</a:t>
            </a:r>
            <a:r>
              <a:rPr lang="es-CO" dirty="0"/>
              <a:t> planeación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A71D4B73-05A5-4F18-891A-6796214CF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3" y="1060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206F30-CF2D-45D4-B5CA-AEFBDF102A45}"/>
              </a:ext>
            </a:extLst>
          </p:cNvPr>
          <p:cNvSpPr txBox="1"/>
          <p:nvPr/>
        </p:nvSpPr>
        <p:spPr>
          <a:xfrm>
            <a:off x="753020" y="1387862"/>
            <a:ext cx="4428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b="1" dirty="0"/>
              <a:t>Duración</a:t>
            </a:r>
            <a:r>
              <a:rPr lang="es-ES" sz="2000" dirty="0"/>
              <a:t>: 2 semanas: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/>
              <a:t>Fecha fin </a:t>
            </a:r>
            <a:r>
              <a:rPr lang="es-ES" sz="2000" dirty="0" err="1"/>
              <a:t>aprox</a:t>
            </a:r>
            <a:r>
              <a:rPr lang="es-ES" sz="2000" dirty="0"/>
              <a:t>: 5 de marzo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b="1" dirty="0"/>
              <a:t>Entregables</a:t>
            </a:r>
            <a:r>
              <a:rPr lang="es-ES" sz="2000" dirty="0"/>
              <a:t>:</a:t>
            </a:r>
            <a:endParaRPr lang="es-CO" sz="2000" b="1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87DD819A-C683-4DF5-BA22-AEFA96859E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3821639"/>
              </p:ext>
            </p:extLst>
          </p:nvPr>
        </p:nvGraphicFramePr>
        <p:xfrm>
          <a:off x="1508394" y="2606701"/>
          <a:ext cx="2679293" cy="2011680"/>
        </p:xfrm>
        <a:graphic>
          <a:graphicData uri="http://schemas.openxmlformats.org/drawingml/2006/table">
            <a:tbl>
              <a:tblPr bandRow="1">
                <a:tableStyleId>{F2DE63D5-997A-4646-A377-4702673A728D}</a:tableStyleId>
              </a:tblPr>
              <a:tblGrid>
                <a:gridCol w="2679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899">
                <a:tc>
                  <a:txBody>
                    <a:bodyPr/>
                    <a:lstStyle/>
                    <a:p>
                      <a:pPr algn="l"/>
                      <a:r>
                        <a:rPr kumimoji="0" lang="es-CO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Cronograma</a:t>
                      </a:r>
                      <a:endParaRPr lang="es-CO" sz="18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Riesgos  Iniciales</a:t>
                      </a:r>
                      <a:endParaRPr lang="es-CO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Plan de comunicación</a:t>
                      </a:r>
                      <a:endParaRPr lang="es-CO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13">
                <a:tc>
                  <a:txBody>
                    <a:bodyPr/>
                    <a:lstStyle/>
                    <a:p>
                      <a:pPr algn="l"/>
                      <a:r>
                        <a:rPr kumimoji="0" lang="es-CO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Equipo de Proyecto</a:t>
                      </a:r>
                      <a:endParaRPr lang="es-CO" sz="18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5267283"/>
                  </a:ext>
                </a:extLst>
              </a:tr>
              <a:tr h="304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s-CO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apa Interesados</a:t>
                      </a:r>
                      <a:endParaRPr lang="es-CO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6116243"/>
                  </a:ext>
                </a:extLst>
              </a:tr>
              <a:tr h="304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Proceso Control de cambios</a:t>
                      </a:r>
                      <a:endParaRPr lang="es-CO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362201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50C0ED60-90CC-40F8-B8FB-B8A312A49B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689399"/>
              </p:ext>
            </p:extLst>
          </p:nvPr>
        </p:nvGraphicFramePr>
        <p:xfrm>
          <a:off x="4933681" y="1060450"/>
          <a:ext cx="6505299" cy="559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08671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as_Teacher_Only_SectionGroup xmlns="2cd07208-983a-4cae-ae53-37499bb505a7" xsi:nil="true"/>
    <Teachers xmlns="2cd07208-983a-4cae-ae53-37499bb505a7">
      <UserInfo>
        <DisplayName/>
        <AccountId xsi:nil="true"/>
        <AccountType/>
      </UserInfo>
    </Teachers>
    <LMS_Mappings xmlns="2cd07208-983a-4cae-ae53-37499bb505a7" xsi:nil="true"/>
    <Invited_Teachers xmlns="2cd07208-983a-4cae-ae53-37499bb505a7" xsi:nil="true"/>
    <CultureName xmlns="2cd07208-983a-4cae-ae53-37499bb505a7" xsi:nil="true"/>
    <Owner xmlns="2cd07208-983a-4cae-ae53-37499bb505a7">
      <UserInfo>
        <DisplayName/>
        <AccountId xsi:nil="true"/>
        <AccountType/>
      </UserInfo>
    </Owner>
    <Distribution_Groups xmlns="2cd07208-983a-4cae-ae53-37499bb505a7" xsi:nil="true"/>
    <TeamsChannelId xmlns="2cd07208-983a-4cae-ae53-37499bb505a7" xsi:nil="true"/>
    <Templates xmlns="2cd07208-983a-4cae-ae53-37499bb505a7" xsi:nil="true"/>
    <NotebookType xmlns="2cd07208-983a-4cae-ae53-37499bb505a7" xsi:nil="true"/>
    <Is_Collaboration_Space_Locked xmlns="2cd07208-983a-4cae-ae53-37499bb505a7" xsi:nil="true"/>
    <FolderType xmlns="2cd07208-983a-4cae-ae53-37499bb505a7" xsi:nil="true"/>
    <Students xmlns="2cd07208-983a-4cae-ae53-37499bb505a7">
      <UserInfo>
        <DisplayName/>
        <AccountId xsi:nil="true"/>
        <AccountType/>
      </UserInfo>
    </Students>
    <Student_Groups xmlns="2cd07208-983a-4cae-ae53-37499bb505a7">
      <UserInfo>
        <DisplayName/>
        <AccountId xsi:nil="true"/>
        <AccountType/>
      </UserInfo>
    </Student_Groups>
    <AppVersion xmlns="2cd07208-983a-4cae-ae53-37499bb505a7" xsi:nil="true"/>
    <DefaultSectionNames xmlns="2cd07208-983a-4cae-ae53-37499bb505a7" xsi:nil="true"/>
    <Math_Settings xmlns="2cd07208-983a-4cae-ae53-37499bb505a7" xsi:nil="true"/>
    <Self_Registration_Enabled xmlns="2cd07208-983a-4cae-ae53-37499bb505a7" xsi:nil="true"/>
    <Invited_Students xmlns="2cd07208-983a-4cae-ae53-37499bb505a7" xsi:nil="true"/>
    <IsNotebookLocked xmlns="2cd07208-983a-4cae-ae53-37499bb505a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B81D76B897C2B47A25194FB73C96E12" ma:contentTypeVersion="26" ma:contentTypeDescription="Crear nuevo documento." ma:contentTypeScope="" ma:versionID="e068e6cbe5420465243f97694d83a356">
  <xsd:schema xmlns:xsd="http://www.w3.org/2001/XMLSchema" xmlns:xs="http://www.w3.org/2001/XMLSchema" xmlns:p="http://schemas.microsoft.com/office/2006/metadata/properties" xmlns:ns2="2cd07208-983a-4cae-ae53-37499bb505a7" targetNamespace="http://schemas.microsoft.com/office/2006/metadata/properties" ma:root="true" ma:fieldsID="da59ac8c9dbd81e61a9471f7fc0330ec" ns2:_="">
    <xsd:import namespace="2cd07208-983a-4cae-ae53-37499bb505a7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Teachers" minOccurs="0"/>
                <xsd:element ref="ns2:Students" minOccurs="0"/>
                <xsd:element ref="ns2:Student_Groups" minOccurs="0"/>
                <xsd:element ref="ns2:Distribution_Groups" minOccurs="0"/>
                <xsd:element ref="ns2:LMS_Mappings" minOccurs="0"/>
                <xsd:element ref="ns2:Invited_Teachers" minOccurs="0"/>
                <xsd:element ref="ns2:Invited_Students" minOccurs="0"/>
                <xsd:element ref="ns2:Self_Registration_Enabled" minOccurs="0"/>
                <xsd:element ref="ns2:Has_Teacher_Only_SectionGroup" minOccurs="0"/>
                <xsd:element ref="ns2:Is_Collaboration_Space_Locked" minOccurs="0"/>
                <xsd:element ref="ns2:IsNotebookLocked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d07208-983a-4cae-ae53-37499bb505a7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4" nillable="true" ma:displayName="Math Settings" ma:internalName="Math_Settings">
      <xsd:simpleType>
        <xsd:restriction base="dms:Text"/>
      </xsd:simpleType>
    </xsd:element>
    <xsd:element name="DefaultSectionNames" ma:index="15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6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17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8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9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0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1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22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3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4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5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6" nillable="true" ma:displayName="Is Collaboration Space Locked" ma:internalName="Is_Collaboration_Space_Locked">
      <xsd:simpleType>
        <xsd:restriction base="dms:Boolean"/>
      </xsd:simpleType>
    </xsd:element>
    <xsd:element name="IsNotebookLocked" ma:index="27" nillable="true" ma:displayName="Is Notebook Locked" ma:internalName="IsNotebookLocked">
      <xsd:simpleType>
        <xsd:restriction base="dms:Boolean"/>
      </xsd:simpleType>
    </xsd:element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30" nillable="true" ma:displayName="Tags" ma:internalName="MediaServiceAutoTags" ma:readOnly="true">
      <xsd:simpleType>
        <xsd:restriction base="dms:Text"/>
      </xsd:simpleType>
    </xsd:element>
    <xsd:element name="MediaServiceOCR" ma:index="3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77A642-DC00-40BC-A25D-249F3109462A}">
  <ds:schemaRefs>
    <ds:schemaRef ds:uri="9203e338-0996-4c29-9f45-b02ac810b80b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99b4f8ec-d021-4164-9337-7b01af5e8545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35C8F4-ECAD-447D-9AC8-C9DDCAAF01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163A86-9F15-4F1D-ADEE-881CB74EC833}"/>
</file>

<file path=docProps/app.xml><?xml version="1.0" encoding="utf-8"?>
<Properties xmlns="http://schemas.openxmlformats.org/officeDocument/2006/extended-properties" xmlns:vt="http://schemas.openxmlformats.org/officeDocument/2006/docPropsVTypes">
  <TotalTime>2199</TotalTime>
  <Words>432</Words>
  <Application>Microsoft Office PowerPoint</Application>
  <PresentationFormat>Panorámica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</vt:lpstr>
      <vt:lpstr>Calibri Light</vt:lpstr>
      <vt:lpstr>Roboto</vt:lpstr>
      <vt:lpstr>Roboto Slab</vt:lpstr>
      <vt:lpstr>Times New Roman</vt:lpstr>
      <vt:lpstr>Tema de Office</vt:lpstr>
      <vt:lpstr>Presentación de PowerPoint</vt:lpstr>
      <vt:lpstr>PROYECTO</vt:lpstr>
      <vt:lpstr>Presentación de PowerPoint</vt:lpstr>
      <vt:lpstr>Necesidad Actual</vt:lpstr>
      <vt:lpstr>Estrategia Implementación</vt:lpstr>
      <vt:lpstr>Alcance Proyecto [Fase X] </vt:lpstr>
      <vt:lpstr>Restricciones</vt:lpstr>
      <vt:lpstr>Proceso Gestión de Proyectos</vt:lpstr>
      <vt:lpstr>Estrategia planeación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Pabon Ramirez</dc:creator>
  <cp:lastModifiedBy>Catalina Hernandez Acevedo</cp:lastModifiedBy>
  <cp:revision>26</cp:revision>
  <dcterms:created xsi:type="dcterms:W3CDTF">2020-02-19T21:16:27Z</dcterms:created>
  <dcterms:modified xsi:type="dcterms:W3CDTF">2020-09-19T20:54:02Z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0x0101008B81D76B897C2B47A25194FB73C96E12</vt:lpwstr>
  </property>
</Properties>
</file>