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6" r:id="rId6"/>
    <p:sldId id="277" r:id="rId7"/>
    <p:sldId id="281" r:id="rId8"/>
    <p:sldId id="264" r:id="rId9"/>
    <p:sldId id="270" r:id="rId10"/>
    <p:sldId id="271" r:id="rId11"/>
    <p:sldId id="274" r:id="rId12"/>
    <p:sldId id="269" r:id="rId13"/>
    <p:sldId id="278" r:id="rId14"/>
    <p:sldId id="279" r:id="rId15"/>
    <p:sldId id="280" r:id="rId16"/>
    <p:sldId id="259" r:id="rId1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A7C8"/>
    <a:srgbClr val="6AC6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alina Hernandez Acevedo" userId="96319389-46f8-42d8-80cb-ed8574f9ad38" providerId="ADAL" clId="{B588A963-D85B-4186-851D-D4F7F9C936A6}"/>
    <pc:docChg chg="custSel addSld delSld modSld sldOrd">
      <pc:chgData name="Catalina Hernandez Acevedo" userId="96319389-46f8-42d8-80cb-ed8574f9ad38" providerId="ADAL" clId="{B588A963-D85B-4186-851D-D4F7F9C936A6}" dt="2020-07-08T20:03:38.447" v="412" actId="20577"/>
      <pc:docMkLst>
        <pc:docMk/>
      </pc:docMkLst>
      <pc:sldChg chg="add">
        <pc:chgData name="Catalina Hernandez Acevedo" userId="96319389-46f8-42d8-80cb-ed8574f9ad38" providerId="ADAL" clId="{B588A963-D85B-4186-851D-D4F7F9C936A6}" dt="2020-07-08T19:57:41.332" v="187"/>
        <pc:sldMkLst>
          <pc:docMk/>
          <pc:sldMk cId="1694906708" sldId="264"/>
        </pc:sldMkLst>
      </pc:sldChg>
      <pc:sldChg chg="delSp add">
        <pc:chgData name="Catalina Hernandez Acevedo" userId="96319389-46f8-42d8-80cb-ed8574f9ad38" providerId="ADAL" clId="{B588A963-D85B-4186-851D-D4F7F9C936A6}" dt="2020-07-08T19:59:32.264" v="298" actId="478"/>
        <pc:sldMkLst>
          <pc:docMk/>
          <pc:sldMk cId="1123878266" sldId="269"/>
        </pc:sldMkLst>
        <pc:spChg chg="del">
          <ac:chgData name="Catalina Hernandez Acevedo" userId="96319389-46f8-42d8-80cb-ed8574f9ad38" providerId="ADAL" clId="{B588A963-D85B-4186-851D-D4F7F9C936A6}" dt="2020-07-08T19:59:32.264" v="298" actId="478"/>
          <ac:spMkLst>
            <pc:docMk/>
            <pc:sldMk cId="1123878266" sldId="269"/>
            <ac:spMk id="4" creationId="{3EA66D73-825B-455E-94B1-6669F4B77A25}"/>
          </ac:spMkLst>
        </pc:spChg>
      </pc:sldChg>
      <pc:sldChg chg="add">
        <pc:chgData name="Catalina Hernandez Acevedo" userId="96319389-46f8-42d8-80cb-ed8574f9ad38" providerId="ADAL" clId="{B588A963-D85B-4186-851D-D4F7F9C936A6}" dt="2020-07-08T19:57:52.495" v="188"/>
        <pc:sldMkLst>
          <pc:docMk/>
          <pc:sldMk cId="3158973871" sldId="270"/>
        </pc:sldMkLst>
      </pc:sldChg>
      <pc:sldChg chg="add">
        <pc:chgData name="Catalina Hernandez Acevedo" userId="96319389-46f8-42d8-80cb-ed8574f9ad38" providerId="ADAL" clId="{B588A963-D85B-4186-851D-D4F7F9C936A6}" dt="2020-07-08T20:00:16.801" v="321"/>
        <pc:sldMkLst>
          <pc:docMk/>
          <pc:sldMk cId="2654290376" sldId="271"/>
        </pc:sldMkLst>
      </pc:sldChg>
      <pc:sldChg chg="modSp add ord">
        <pc:chgData name="Catalina Hernandez Acevedo" userId="96319389-46f8-42d8-80cb-ed8574f9ad38" providerId="ADAL" clId="{B588A963-D85B-4186-851D-D4F7F9C936A6}" dt="2020-07-08T19:57:32.369" v="186"/>
        <pc:sldMkLst>
          <pc:docMk/>
          <pc:sldMk cId="550951610" sldId="274"/>
        </pc:sldMkLst>
        <pc:spChg chg="mod">
          <ac:chgData name="Catalina Hernandez Acevedo" userId="96319389-46f8-42d8-80cb-ed8574f9ad38" providerId="ADAL" clId="{B588A963-D85B-4186-851D-D4F7F9C936A6}" dt="2020-07-08T19:57:29.111" v="185" actId="20577"/>
          <ac:spMkLst>
            <pc:docMk/>
            <pc:sldMk cId="550951610" sldId="274"/>
            <ac:spMk id="2" creationId="{C75763B6-0A13-41E1-9AC9-A1D6F7404088}"/>
          </ac:spMkLst>
        </pc:spChg>
      </pc:sldChg>
      <pc:sldChg chg="modSp add">
        <pc:chgData name="Catalina Hernandez Acevedo" userId="96319389-46f8-42d8-80cb-ed8574f9ad38" providerId="ADAL" clId="{B588A963-D85B-4186-851D-D4F7F9C936A6}" dt="2020-07-08T19:50:56.921" v="9" actId="20577"/>
        <pc:sldMkLst>
          <pc:docMk/>
          <pc:sldMk cId="3610442696" sldId="276"/>
        </pc:sldMkLst>
        <pc:spChg chg="mod">
          <ac:chgData name="Catalina Hernandez Acevedo" userId="96319389-46f8-42d8-80cb-ed8574f9ad38" providerId="ADAL" clId="{B588A963-D85B-4186-851D-D4F7F9C936A6}" dt="2020-07-08T19:50:56.921" v="9" actId="20577"/>
          <ac:spMkLst>
            <pc:docMk/>
            <pc:sldMk cId="3610442696" sldId="276"/>
            <ac:spMk id="3" creationId="{1B81D107-027B-43FA-B595-62EAD23ACFC1}"/>
          </ac:spMkLst>
        </pc:spChg>
      </pc:sldChg>
      <pc:sldChg chg="addSp delSp modSp add">
        <pc:chgData name="Catalina Hernandez Acevedo" userId="96319389-46f8-42d8-80cb-ed8574f9ad38" providerId="ADAL" clId="{B588A963-D85B-4186-851D-D4F7F9C936A6}" dt="2020-07-08T19:58:33.674" v="212" actId="20577"/>
        <pc:sldMkLst>
          <pc:docMk/>
          <pc:sldMk cId="3150640865" sldId="277"/>
        </pc:sldMkLst>
        <pc:spChg chg="mod">
          <ac:chgData name="Catalina Hernandez Acevedo" userId="96319389-46f8-42d8-80cb-ed8574f9ad38" providerId="ADAL" clId="{B588A963-D85B-4186-851D-D4F7F9C936A6}" dt="2020-07-08T19:52:24.849" v="59" actId="20577"/>
          <ac:spMkLst>
            <pc:docMk/>
            <pc:sldMk cId="3150640865" sldId="277"/>
            <ac:spMk id="35" creationId="{1B4FDD0E-FB33-40DA-8970-9F553E7EE952}"/>
          </ac:spMkLst>
        </pc:spChg>
        <pc:spChg chg="mod">
          <ac:chgData name="Catalina Hernandez Acevedo" userId="96319389-46f8-42d8-80cb-ed8574f9ad38" providerId="ADAL" clId="{B588A963-D85B-4186-851D-D4F7F9C936A6}" dt="2020-07-08T19:52:18.641" v="39" actId="20577"/>
          <ac:spMkLst>
            <pc:docMk/>
            <pc:sldMk cId="3150640865" sldId="277"/>
            <ac:spMk id="36" creationId="{17766C74-0350-41FA-B765-6929AE4F32F9}"/>
          </ac:spMkLst>
        </pc:spChg>
        <pc:spChg chg="mod">
          <ac:chgData name="Catalina Hernandez Acevedo" userId="96319389-46f8-42d8-80cb-ed8574f9ad38" providerId="ADAL" clId="{B588A963-D85B-4186-851D-D4F7F9C936A6}" dt="2020-07-08T19:55:41.090" v="135" actId="20577"/>
          <ac:spMkLst>
            <pc:docMk/>
            <pc:sldMk cId="3150640865" sldId="277"/>
            <ac:spMk id="38" creationId="{A9977E17-0387-49C5-9E3A-AE90C3FAD2BF}"/>
          </ac:spMkLst>
        </pc:spChg>
        <pc:spChg chg="mod">
          <ac:chgData name="Catalina Hernandez Acevedo" userId="96319389-46f8-42d8-80cb-ed8574f9ad38" providerId="ADAL" clId="{B588A963-D85B-4186-851D-D4F7F9C936A6}" dt="2020-07-08T19:55:28.441" v="102" actId="20577"/>
          <ac:spMkLst>
            <pc:docMk/>
            <pc:sldMk cId="3150640865" sldId="277"/>
            <ac:spMk id="39" creationId="{E7D38E5C-2D04-485B-AFA6-283F43A45BBC}"/>
          </ac:spMkLst>
        </pc:spChg>
        <pc:spChg chg="mod">
          <ac:chgData name="Catalina Hernandez Acevedo" userId="96319389-46f8-42d8-80cb-ed8574f9ad38" providerId="ADAL" clId="{B588A963-D85B-4186-851D-D4F7F9C936A6}" dt="2020-07-08T19:52:07.698" v="35" actId="20577"/>
          <ac:spMkLst>
            <pc:docMk/>
            <pc:sldMk cId="3150640865" sldId="277"/>
            <ac:spMk id="69" creationId="{4611F88C-4EC6-4706-8982-0F7896CBBF9A}"/>
          </ac:spMkLst>
        </pc:spChg>
        <pc:spChg chg="mod">
          <ac:chgData name="Catalina Hernandez Acevedo" userId="96319389-46f8-42d8-80cb-ed8574f9ad38" providerId="ADAL" clId="{B588A963-D85B-4186-851D-D4F7F9C936A6}" dt="2020-07-08T19:51:58.418" v="20" actId="20577"/>
          <ac:spMkLst>
            <pc:docMk/>
            <pc:sldMk cId="3150640865" sldId="277"/>
            <ac:spMk id="72" creationId="{C5B70F7A-8CBB-4CCC-878C-509084438676}"/>
          </ac:spMkLst>
        </pc:spChg>
        <pc:spChg chg="mod">
          <ac:chgData name="Catalina Hernandez Acevedo" userId="96319389-46f8-42d8-80cb-ed8574f9ad38" providerId="ADAL" clId="{B588A963-D85B-4186-851D-D4F7F9C936A6}" dt="2020-07-08T19:51:55.890" v="19" actId="20577"/>
          <ac:spMkLst>
            <pc:docMk/>
            <pc:sldMk cId="3150640865" sldId="277"/>
            <ac:spMk id="73" creationId="{67706BC5-595F-4250-9AD4-35B51E5509F8}"/>
          </ac:spMkLst>
        </pc:spChg>
        <pc:spChg chg="mod">
          <ac:chgData name="Catalina Hernandez Acevedo" userId="96319389-46f8-42d8-80cb-ed8574f9ad38" providerId="ADAL" clId="{B588A963-D85B-4186-851D-D4F7F9C936A6}" dt="2020-07-08T19:52:39.991" v="98" actId="20577"/>
          <ac:spMkLst>
            <pc:docMk/>
            <pc:sldMk cId="3150640865" sldId="277"/>
            <ac:spMk id="75" creationId="{24E3613A-7BD6-4F22-B085-7FA83034E4F8}"/>
          </ac:spMkLst>
        </pc:spChg>
        <pc:spChg chg="mod">
          <ac:chgData name="Catalina Hernandez Acevedo" userId="96319389-46f8-42d8-80cb-ed8574f9ad38" providerId="ADAL" clId="{B588A963-D85B-4186-851D-D4F7F9C936A6}" dt="2020-07-08T19:51:44.161" v="15" actId="20577"/>
          <ac:spMkLst>
            <pc:docMk/>
            <pc:sldMk cId="3150640865" sldId="277"/>
            <ac:spMk id="79" creationId="{E039EE22-599D-480E-8D68-ACEAF8D691F1}"/>
          </ac:spMkLst>
        </pc:spChg>
        <pc:spChg chg="mod">
          <ac:chgData name="Catalina Hernandez Acevedo" userId="96319389-46f8-42d8-80cb-ed8574f9ad38" providerId="ADAL" clId="{B588A963-D85B-4186-851D-D4F7F9C936A6}" dt="2020-07-08T19:55:53.649" v="171" actId="20577"/>
          <ac:spMkLst>
            <pc:docMk/>
            <pc:sldMk cId="3150640865" sldId="277"/>
            <ac:spMk id="81" creationId="{79623999-5536-4988-8AA4-95C43FCBEE08}"/>
          </ac:spMkLst>
        </pc:spChg>
        <pc:spChg chg="mod">
          <ac:chgData name="Catalina Hernandez Acevedo" userId="96319389-46f8-42d8-80cb-ed8574f9ad38" providerId="ADAL" clId="{B588A963-D85B-4186-851D-D4F7F9C936A6}" dt="2020-07-08T19:58:33.674" v="212" actId="20577"/>
          <ac:spMkLst>
            <pc:docMk/>
            <pc:sldMk cId="3150640865" sldId="277"/>
            <ac:spMk id="90" creationId="{D70333B7-872C-4B7B-B53E-ADA4B41D0316}"/>
          </ac:spMkLst>
        </pc:spChg>
        <pc:spChg chg="mod">
          <ac:chgData name="Catalina Hernandez Acevedo" userId="96319389-46f8-42d8-80cb-ed8574f9ad38" providerId="ADAL" clId="{B588A963-D85B-4186-851D-D4F7F9C936A6}" dt="2020-07-08T19:56:24.640" v="173" actId="1076"/>
          <ac:spMkLst>
            <pc:docMk/>
            <pc:sldMk cId="3150640865" sldId="277"/>
            <ac:spMk id="92" creationId="{D61CC8B4-5C3D-4C2B-9566-B0F060CD86EB}"/>
          </ac:spMkLst>
        </pc:spChg>
        <pc:grpChg chg="add mod">
          <ac:chgData name="Catalina Hernandez Acevedo" userId="96319389-46f8-42d8-80cb-ed8574f9ad38" providerId="ADAL" clId="{B588A963-D85B-4186-851D-D4F7F9C936A6}" dt="2020-07-08T19:56:24.640" v="173" actId="1076"/>
          <ac:grpSpMkLst>
            <pc:docMk/>
            <pc:sldMk cId="3150640865" sldId="277"/>
            <ac:grpSpMk id="34" creationId="{B65FA5D2-7454-4B9F-A904-CE3CEFD0F6E2}"/>
          </ac:grpSpMkLst>
        </pc:grpChg>
        <pc:grpChg chg="add mod">
          <ac:chgData name="Catalina Hernandez Acevedo" userId="96319389-46f8-42d8-80cb-ed8574f9ad38" providerId="ADAL" clId="{B588A963-D85B-4186-851D-D4F7F9C936A6}" dt="2020-07-08T19:56:24.640" v="173" actId="1076"/>
          <ac:grpSpMkLst>
            <pc:docMk/>
            <pc:sldMk cId="3150640865" sldId="277"/>
            <ac:grpSpMk id="37" creationId="{D77D7062-D9D2-46B4-A91D-608BD7EE90BD}"/>
          </ac:grpSpMkLst>
        </pc:grpChg>
        <pc:grpChg chg="del">
          <ac:chgData name="Catalina Hernandez Acevedo" userId="96319389-46f8-42d8-80cb-ed8574f9ad38" providerId="ADAL" clId="{B588A963-D85B-4186-851D-D4F7F9C936A6}" dt="2020-07-08T19:51:49.811" v="16" actId="478"/>
          <ac:grpSpMkLst>
            <pc:docMk/>
            <pc:sldMk cId="3150640865" sldId="277"/>
            <ac:grpSpMk id="61" creationId="{E17D78D8-7B23-4562-93FE-2229304F6390}"/>
          </ac:grpSpMkLst>
        </pc:grpChg>
        <pc:grpChg chg="del">
          <ac:chgData name="Catalina Hernandez Acevedo" userId="96319389-46f8-42d8-80cb-ed8574f9ad38" providerId="ADAL" clId="{B588A963-D85B-4186-851D-D4F7F9C936A6}" dt="2020-07-08T19:51:37.066" v="12" actId="478"/>
          <ac:grpSpMkLst>
            <pc:docMk/>
            <pc:sldMk cId="3150640865" sldId="277"/>
            <ac:grpSpMk id="62" creationId="{F73E95E3-92ED-4647-ADAD-3180862E79BA}"/>
          </ac:grpSpMkLst>
        </pc:grpChg>
        <pc:grpChg chg="mod">
          <ac:chgData name="Catalina Hernandez Acevedo" userId="96319389-46f8-42d8-80cb-ed8574f9ad38" providerId="ADAL" clId="{B588A963-D85B-4186-851D-D4F7F9C936A6}" dt="2020-07-08T19:56:24.640" v="173" actId="1076"/>
          <ac:grpSpMkLst>
            <pc:docMk/>
            <pc:sldMk cId="3150640865" sldId="277"/>
            <ac:grpSpMk id="65" creationId="{EA273F89-8605-4460-A737-56FB71185A7E}"/>
          </ac:grpSpMkLst>
        </pc:grpChg>
        <pc:grpChg chg="mod">
          <ac:chgData name="Catalina Hernandez Acevedo" userId="96319389-46f8-42d8-80cb-ed8574f9ad38" providerId="ADAL" clId="{B588A963-D85B-4186-851D-D4F7F9C936A6}" dt="2020-07-08T19:56:24.640" v="173" actId="1076"/>
          <ac:grpSpMkLst>
            <pc:docMk/>
            <pc:sldMk cId="3150640865" sldId="277"/>
            <ac:grpSpMk id="68" creationId="{FB0CD51A-0B1F-4244-92C9-46E0D0715FEB}"/>
          </ac:grpSpMkLst>
        </pc:grpChg>
        <pc:grpChg chg="mod">
          <ac:chgData name="Catalina Hernandez Acevedo" userId="96319389-46f8-42d8-80cb-ed8574f9ad38" providerId="ADAL" clId="{B588A963-D85B-4186-851D-D4F7F9C936A6}" dt="2020-07-08T19:56:24.640" v="173" actId="1076"/>
          <ac:grpSpMkLst>
            <pc:docMk/>
            <pc:sldMk cId="3150640865" sldId="277"/>
            <ac:grpSpMk id="71" creationId="{C51F4726-71F6-441F-8411-63921797C146}"/>
          </ac:grpSpMkLst>
        </pc:grpChg>
        <pc:grpChg chg="mod">
          <ac:chgData name="Catalina Hernandez Acevedo" userId="96319389-46f8-42d8-80cb-ed8574f9ad38" providerId="ADAL" clId="{B588A963-D85B-4186-851D-D4F7F9C936A6}" dt="2020-07-08T19:56:24.640" v="173" actId="1076"/>
          <ac:grpSpMkLst>
            <pc:docMk/>
            <pc:sldMk cId="3150640865" sldId="277"/>
            <ac:grpSpMk id="74" creationId="{5BA4B5CC-E914-4FBC-9FE3-1E9998D91A8B}"/>
          </ac:grpSpMkLst>
        </pc:grpChg>
        <pc:grpChg chg="mod">
          <ac:chgData name="Catalina Hernandez Acevedo" userId="96319389-46f8-42d8-80cb-ed8574f9ad38" providerId="ADAL" clId="{B588A963-D85B-4186-851D-D4F7F9C936A6}" dt="2020-07-08T19:56:24.640" v="173" actId="1076"/>
          <ac:grpSpMkLst>
            <pc:docMk/>
            <pc:sldMk cId="3150640865" sldId="277"/>
            <ac:grpSpMk id="77" creationId="{16ED2ACF-FC5D-4CE7-A411-8CBA48A5635E}"/>
          </ac:grpSpMkLst>
        </pc:grpChg>
        <pc:grpChg chg="mod">
          <ac:chgData name="Catalina Hernandez Acevedo" userId="96319389-46f8-42d8-80cb-ed8574f9ad38" providerId="ADAL" clId="{B588A963-D85B-4186-851D-D4F7F9C936A6}" dt="2020-07-08T19:56:24.640" v="173" actId="1076"/>
          <ac:grpSpMkLst>
            <pc:docMk/>
            <pc:sldMk cId="3150640865" sldId="277"/>
            <ac:grpSpMk id="80" creationId="{1A842282-1328-4BFC-AD91-96B034BAA079}"/>
          </ac:grpSpMkLst>
        </pc:grpChg>
        <pc:grpChg chg="del">
          <ac:chgData name="Catalina Hernandez Acevedo" userId="96319389-46f8-42d8-80cb-ed8574f9ad38" providerId="ADAL" clId="{B588A963-D85B-4186-851D-D4F7F9C936A6}" dt="2020-07-08T19:56:04.472" v="172" actId="478"/>
          <ac:grpSpMkLst>
            <pc:docMk/>
            <pc:sldMk cId="3150640865" sldId="277"/>
            <ac:grpSpMk id="86" creationId="{3C56AAC3-2D54-435F-81E5-90228A5809FF}"/>
          </ac:grpSpMkLst>
        </pc:grpChg>
        <pc:grpChg chg="mod">
          <ac:chgData name="Catalina Hernandez Acevedo" userId="96319389-46f8-42d8-80cb-ed8574f9ad38" providerId="ADAL" clId="{B588A963-D85B-4186-851D-D4F7F9C936A6}" dt="2020-07-08T19:56:24.640" v="173" actId="1076"/>
          <ac:grpSpMkLst>
            <pc:docMk/>
            <pc:sldMk cId="3150640865" sldId="277"/>
            <ac:grpSpMk id="89" creationId="{B5127A0F-66FA-43F2-A469-D838B0F11D97}"/>
          </ac:grpSpMkLst>
        </pc:grpChg>
      </pc:sldChg>
      <pc:sldChg chg="addSp delSp modSp add">
        <pc:chgData name="Catalina Hernandez Acevedo" userId="96319389-46f8-42d8-80cb-ed8574f9ad38" providerId="ADAL" clId="{B588A963-D85B-4186-851D-D4F7F9C936A6}" dt="2020-07-08T20:02:46.191" v="382" actId="20577"/>
        <pc:sldMkLst>
          <pc:docMk/>
          <pc:sldMk cId="499976388" sldId="278"/>
        </pc:sldMkLst>
        <pc:spChg chg="mod">
          <ac:chgData name="Catalina Hernandez Acevedo" userId="96319389-46f8-42d8-80cb-ed8574f9ad38" providerId="ADAL" clId="{B588A963-D85B-4186-851D-D4F7F9C936A6}" dt="2020-07-08T19:58:51.664" v="249" actId="20577"/>
          <ac:spMkLst>
            <pc:docMk/>
            <pc:sldMk cId="499976388" sldId="278"/>
            <ac:spMk id="2" creationId="{C75763B6-0A13-41E1-9AC9-A1D6F7404088}"/>
          </ac:spMkLst>
        </pc:spChg>
        <pc:spChg chg="del mod">
          <ac:chgData name="Catalina Hernandez Acevedo" userId="96319389-46f8-42d8-80cb-ed8574f9ad38" providerId="ADAL" clId="{B588A963-D85B-4186-851D-D4F7F9C936A6}" dt="2020-07-08T20:02:34.263" v="372" actId="478"/>
          <ac:spMkLst>
            <pc:docMk/>
            <pc:sldMk cId="499976388" sldId="278"/>
            <ac:spMk id="3" creationId="{93B230A7-AEBD-4FCB-B273-A3B9A39DB206}"/>
          </ac:spMkLst>
        </pc:spChg>
        <pc:spChg chg="del">
          <ac:chgData name="Catalina Hernandez Acevedo" userId="96319389-46f8-42d8-80cb-ed8574f9ad38" providerId="ADAL" clId="{B588A963-D85B-4186-851D-D4F7F9C936A6}" dt="2020-07-08T19:59:29.338" v="297" actId="478"/>
          <ac:spMkLst>
            <pc:docMk/>
            <pc:sldMk cId="499976388" sldId="278"/>
            <ac:spMk id="4" creationId="{3EA66D73-825B-455E-94B1-6669F4B77A25}"/>
          </ac:spMkLst>
        </pc:spChg>
        <pc:graphicFrameChg chg="add mod modGraphic">
          <ac:chgData name="Catalina Hernandez Acevedo" userId="96319389-46f8-42d8-80cb-ed8574f9ad38" providerId="ADAL" clId="{B588A963-D85B-4186-851D-D4F7F9C936A6}" dt="2020-07-08T20:02:46.191" v="382" actId="20577"/>
          <ac:graphicFrameMkLst>
            <pc:docMk/>
            <pc:sldMk cId="499976388" sldId="278"/>
            <ac:graphicFrameMk id="5" creationId="{5773BF4C-E654-4AB4-90D2-7DE1834AA48B}"/>
          </ac:graphicFrameMkLst>
        </pc:graphicFrameChg>
      </pc:sldChg>
      <pc:sldChg chg="addSp delSp modSp add">
        <pc:chgData name="Catalina Hernandez Acevedo" userId="96319389-46f8-42d8-80cb-ed8574f9ad38" providerId="ADAL" clId="{B588A963-D85B-4186-851D-D4F7F9C936A6}" dt="2020-07-08T20:03:03.774" v="385" actId="1076"/>
        <pc:sldMkLst>
          <pc:docMk/>
          <pc:sldMk cId="202911530" sldId="279"/>
        </pc:sldMkLst>
        <pc:spChg chg="mod">
          <ac:chgData name="Catalina Hernandez Acevedo" userId="96319389-46f8-42d8-80cb-ed8574f9ad38" providerId="ADAL" clId="{B588A963-D85B-4186-851D-D4F7F9C936A6}" dt="2020-07-08T19:59:12.263" v="293" actId="20577"/>
          <ac:spMkLst>
            <pc:docMk/>
            <pc:sldMk cId="202911530" sldId="279"/>
            <ac:spMk id="2" creationId="{C75763B6-0A13-41E1-9AC9-A1D6F7404088}"/>
          </ac:spMkLst>
        </pc:spChg>
        <pc:spChg chg="del">
          <ac:chgData name="Catalina Hernandez Acevedo" userId="96319389-46f8-42d8-80cb-ed8574f9ad38" providerId="ADAL" clId="{B588A963-D85B-4186-851D-D4F7F9C936A6}" dt="2020-07-08T20:03:00.639" v="383" actId="478"/>
          <ac:spMkLst>
            <pc:docMk/>
            <pc:sldMk cId="202911530" sldId="279"/>
            <ac:spMk id="3" creationId="{93B230A7-AEBD-4FCB-B273-A3B9A39DB206}"/>
          </ac:spMkLst>
        </pc:spChg>
        <pc:spChg chg="del">
          <ac:chgData name="Catalina Hernandez Acevedo" userId="96319389-46f8-42d8-80cb-ed8574f9ad38" providerId="ADAL" clId="{B588A963-D85B-4186-851D-D4F7F9C936A6}" dt="2020-07-08T19:59:27.201" v="296" actId="478"/>
          <ac:spMkLst>
            <pc:docMk/>
            <pc:sldMk cId="202911530" sldId="279"/>
            <ac:spMk id="4" creationId="{3EA66D73-825B-455E-94B1-6669F4B77A25}"/>
          </ac:spMkLst>
        </pc:spChg>
        <pc:graphicFrameChg chg="add mod">
          <ac:chgData name="Catalina Hernandez Acevedo" userId="96319389-46f8-42d8-80cb-ed8574f9ad38" providerId="ADAL" clId="{B588A963-D85B-4186-851D-D4F7F9C936A6}" dt="2020-07-08T20:03:03.774" v="385" actId="1076"/>
          <ac:graphicFrameMkLst>
            <pc:docMk/>
            <pc:sldMk cId="202911530" sldId="279"/>
            <ac:graphicFrameMk id="5" creationId="{2155C3E2-05EF-4AD5-87EF-2DAED0A5C4F8}"/>
          </ac:graphicFrameMkLst>
        </pc:graphicFrameChg>
      </pc:sldChg>
      <pc:sldChg chg="addSp delSp modSp add">
        <pc:chgData name="Catalina Hernandez Acevedo" userId="96319389-46f8-42d8-80cb-ed8574f9ad38" providerId="ADAL" clId="{B588A963-D85B-4186-851D-D4F7F9C936A6}" dt="2020-07-08T20:03:38.447" v="412" actId="20577"/>
        <pc:sldMkLst>
          <pc:docMk/>
          <pc:sldMk cId="1848097888" sldId="280"/>
        </pc:sldMkLst>
        <pc:spChg chg="mod">
          <ac:chgData name="Catalina Hernandez Acevedo" userId="96319389-46f8-42d8-80cb-ed8574f9ad38" providerId="ADAL" clId="{B588A963-D85B-4186-851D-D4F7F9C936A6}" dt="2020-07-08T19:59:48.167" v="318" actId="20577"/>
          <ac:spMkLst>
            <pc:docMk/>
            <pc:sldMk cId="1848097888" sldId="280"/>
            <ac:spMk id="2" creationId="{C75763B6-0A13-41E1-9AC9-A1D6F7404088}"/>
          </ac:spMkLst>
        </pc:spChg>
        <pc:spChg chg="del">
          <ac:chgData name="Catalina Hernandez Acevedo" userId="96319389-46f8-42d8-80cb-ed8574f9ad38" providerId="ADAL" clId="{B588A963-D85B-4186-851D-D4F7F9C936A6}" dt="2020-07-08T20:03:13.966" v="386" actId="478"/>
          <ac:spMkLst>
            <pc:docMk/>
            <pc:sldMk cId="1848097888" sldId="280"/>
            <ac:spMk id="3" creationId="{93B230A7-AEBD-4FCB-B273-A3B9A39DB206}"/>
          </ac:spMkLst>
        </pc:spChg>
        <pc:spChg chg="del">
          <ac:chgData name="Catalina Hernandez Acevedo" userId="96319389-46f8-42d8-80cb-ed8574f9ad38" providerId="ADAL" clId="{B588A963-D85B-4186-851D-D4F7F9C936A6}" dt="2020-07-08T19:59:24.241" v="295" actId="478"/>
          <ac:spMkLst>
            <pc:docMk/>
            <pc:sldMk cId="1848097888" sldId="280"/>
            <ac:spMk id="4" creationId="{3EA66D73-825B-455E-94B1-6669F4B77A25}"/>
          </ac:spMkLst>
        </pc:spChg>
        <pc:graphicFrameChg chg="add mod modGraphic">
          <ac:chgData name="Catalina Hernandez Acevedo" userId="96319389-46f8-42d8-80cb-ed8574f9ad38" providerId="ADAL" clId="{B588A963-D85B-4186-851D-D4F7F9C936A6}" dt="2020-07-08T20:03:38.447" v="412" actId="20577"/>
          <ac:graphicFrameMkLst>
            <pc:docMk/>
            <pc:sldMk cId="1848097888" sldId="280"/>
            <ac:graphicFrameMk id="5" creationId="{6C1F773D-3601-4C4B-9B39-544CEF5349FE}"/>
          </ac:graphicFrameMkLst>
        </pc:graphicFrameChg>
      </pc:sldChg>
      <pc:sldChg chg="addSp delSp modSp add">
        <pc:chgData name="Catalina Hernandez Acevedo" userId="96319389-46f8-42d8-80cb-ed8574f9ad38" providerId="ADAL" clId="{B588A963-D85B-4186-851D-D4F7F9C936A6}" dt="2020-07-08T20:02:18.387" v="370" actId="1076"/>
        <pc:sldMkLst>
          <pc:docMk/>
          <pc:sldMk cId="2005194777" sldId="281"/>
        </pc:sldMkLst>
        <pc:spChg chg="mod">
          <ac:chgData name="Catalina Hernandez Acevedo" userId="96319389-46f8-42d8-80cb-ed8574f9ad38" providerId="ADAL" clId="{B588A963-D85B-4186-851D-D4F7F9C936A6}" dt="2020-07-08T20:02:04.222" v="367" actId="20577"/>
          <ac:spMkLst>
            <pc:docMk/>
            <pc:sldMk cId="2005194777" sldId="281"/>
            <ac:spMk id="2" creationId="{C75763B6-0A13-41E1-9AC9-A1D6F7404088}"/>
          </ac:spMkLst>
        </pc:spChg>
        <pc:graphicFrameChg chg="del">
          <ac:chgData name="Catalina Hernandez Acevedo" userId="96319389-46f8-42d8-80cb-ed8574f9ad38" providerId="ADAL" clId="{B588A963-D85B-4186-851D-D4F7F9C936A6}" dt="2020-07-08T20:02:06.766" v="368" actId="478"/>
          <ac:graphicFrameMkLst>
            <pc:docMk/>
            <pc:sldMk cId="2005194777" sldId="281"/>
            <ac:graphicFrameMk id="4" creationId="{84E5F92C-50BA-4B8E-85FA-257A01818C83}"/>
          </ac:graphicFrameMkLst>
        </pc:graphicFrameChg>
        <pc:graphicFrameChg chg="add mod">
          <ac:chgData name="Catalina Hernandez Acevedo" userId="96319389-46f8-42d8-80cb-ed8574f9ad38" providerId="ADAL" clId="{B588A963-D85B-4186-851D-D4F7F9C936A6}" dt="2020-07-08T20:02:18.387" v="370" actId="1076"/>
          <ac:graphicFrameMkLst>
            <pc:docMk/>
            <pc:sldMk cId="2005194777" sldId="281"/>
            <ac:graphicFrameMk id="5" creationId="{81441049-AEF1-4BBF-92B6-501F5B6C9D47}"/>
          </ac:graphicFrameMkLst>
        </pc:graphicFrameChg>
      </pc:sldChg>
    </pc:docChg>
  </pc:docChgLst>
  <pc:docChgLst>
    <pc:chgData name="Catalina Hernandez Acevedo" userId="96319389-46f8-42d8-80cb-ed8574f9ad38" providerId="ADAL" clId="{413D0945-73E7-4C74-9AF9-4C3E6AC13318}"/>
    <pc:docChg chg="undo custSel addSld delSld modSld sldOrd">
      <pc:chgData name="Catalina Hernandez Acevedo" userId="96319389-46f8-42d8-80cb-ed8574f9ad38" providerId="ADAL" clId="{413D0945-73E7-4C74-9AF9-4C3E6AC13318}" dt="2020-09-19T19:39:47.701" v="31"/>
      <pc:docMkLst>
        <pc:docMk/>
      </pc:docMkLst>
      <pc:sldChg chg="del">
        <pc:chgData name="Catalina Hernandez Acevedo" userId="96319389-46f8-42d8-80cb-ed8574f9ad38" providerId="ADAL" clId="{413D0945-73E7-4C74-9AF9-4C3E6AC13318}" dt="2020-09-19T19:38:10.144" v="18" actId="2696"/>
        <pc:sldMkLst>
          <pc:docMk/>
          <pc:sldMk cId="2610610287" sldId="260"/>
        </pc:sldMkLst>
      </pc:sldChg>
      <pc:sldChg chg="ord">
        <pc:chgData name="Catalina Hernandez Acevedo" userId="96319389-46f8-42d8-80cb-ed8574f9ad38" providerId="ADAL" clId="{413D0945-73E7-4C74-9AF9-4C3E6AC13318}" dt="2020-09-19T19:38:04.556" v="17"/>
        <pc:sldMkLst>
          <pc:docMk/>
          <pc:sldMk cId="1694906708" sldId="264"/>
        </pc:sldMkLst>
      </pc:sldChg>
      <pc:sldChg chg="add del">
        <pc:chgData name="Catalina Hernandez Acevedo" userId="96319389-46f8-42d8-80cb-ed8574f9ad38" providerId="ADAL" clId="{413D0945-73E7-4C74-9AF9-4C3E6AC13318}" dt="2020-09-19T19:37:11.431" v="5" actId="2696"/>
        <pc:sldMkLst>
          <pc:docMk/>
          <pc:sldMk cId="2654290376" sldId="271"/>
        </pc:sldMkLst>
      </pc:sldChg>
      <pc:sldChg chg="modSp ord">
        <pc:chgData name="Catalina Hernandez Acevedo" userId="96319389-46f8-42d8-80cb-ed8574f9ad38" providerId="ADAL" clId="{413D0945-73E7-4C74-9AF9-4C3E6AC13318}" dt="2020-09-19T19:39:00.875" v="27"/>
        <pc:sldMkLst>
          <pc:docMk/>
          <pc:sldMk cId="3150640865" sldId="277"/>
        </pc:sldMkLst>
        <pc:spChg chg="mod">
          <ac:chgData name="Catalina Hernandez Acevedo" userId="96319389-46f8-42d8-80cb-ed8574f9ad38" providerId="ADAL" clId="{413D0945-73E7-4C74-9AF9-4C3E6AC13318}" dt="2020-09-19T19:38:38.858" v="22"/>
          <ac:spMkLst>
            <pc:docMk/>
            <pc:sldMk cId="3150640865" sldId="277"/>
            <ac:spMk id="66" creationId="{FBD3E3C6-63B5-4E06-B1C1-19719F503690}"/>
          </ac:spMkLst>
        </pc:spChg>
        <pc:spChg chg="mod">
          <ac:chgData name="Catalina Hernandez Acevedo" userId="96319389-46f8-42d8-80cb-ed8574f9ad38" providerId="ADAL" clId="{413D0945-73E7-4C74-9AF9-4C3E6AC13318}" dt="2020-09-19T19:37:36.117" v="10" actId="27636"/>
          <ac:spMkLst>
            <pc:docMk/>
            <pc:sldMk cId="3150640865" sldId="277"/>
            <ac:spMk id="69" creationId="{4611F88C-4EC6-4706-8982-0F7896CBBF9A}"/>
          </ac:spMkLst>
        </pc:spChg>
        <pc:spChg chg="mod">
          <ac:chgData name="Catalina Hernandez Acevedo" userId="96319389-46f8-42d8-80cb-ed8574f9ad38" providerId="ADAL" clId="{413D0945-73E7-4C74-9AF9-4C3E6AC13318}" dt="2020-09-19T19:37:46.832" v="14"/>
          <ac:spMkLst>
            <pc:docMk/>
            <pc:sldMk cId="3150640865" sldId="277"/>
            <ac:spMk id="72" creationId="{C5B70F7A-8CBB-4CCC-878C-509084438676}"/>
          </ac:spMkLst>
        </pc:spChg>
        <pc:spChg chg="mod">
          <ac:chgData name="Catalina Hernandez Acevedo" userId="96319389-46f8-42d8-80cb-ed8574f9ad38" providerId="ADAL" clId="{413D0945-73E7-4C74-9AF9-4C3E6AC13318}" dt="2020-09-19T19:38:34.923" v="21"/>
          <ac:spMkLst>
            <pc:docMk/>
            <pc:sldMk cId="3150640865" sldId="277"/>
            <ac:spMk id="78" creationId="{FE8F16EA-254E-4C8E-85F3-1263B03294E5}"/>
          </ac:spMkLst>
        </pc:spChg>
        <pc:grpChg chg="mod">
          <ac:chgData name="Catalina Hernandez Acevedo" userId="96319389-46f8-42d8-80cb-ed8574f9ad38" providerId="ADAL" clId="{413D0945-73E7-4C74-9AF9-4C3E6AC13318}" dt="2020-09-19T19:37:29.339" v="6" actId="1076"/>
          <ac:grpSpMkLst>
            <pc:docMk/>
            <pc:sldMk cId="3150640865" sldId="277"/>
            <ac:grpSpMk id="77" creationId="{16ED2ACF-FC5D-4CE7-A411-8CBA48A5635E}"/>
          </ac:grpSpMkLst>
        </pc:grpChg>
      </pc:sldChg>
      <pc:sldChg chg="modSp">
        <pc:chgData name="Catalina Hernandez Acevedo" userId="96319389-46f8-42d8-80cb-ed8574f9ad38" providerId="ADAL" clId="{413D0945-73E7-4C74-9AF9-4C3E6AC13318}" dt="2020-09-19T19:39:19.097" v="28" actId="1076"/>
        <pc:sldMkLst>
          <pc:docMk/>
          <pc:sldMk cId="499976388" sldId="278"/>
        </pc:sldMkLst>
        <pc:graphicFrameChg chg="mod">
          <ac:chgData name="Catalina Hernandez Acevedo" userId="96319389-46f8-42d8-80cb-ed8574f9ad38" providerId="ADAL" clId="{413D0945-73E7-4C74-9AF9-4C3E6AC13318}" dt="2020-09-19T19:39:19.097" v="28" actId="1076"/>
          <ac:graphicFrameMkLst>
            <pc:docMk/>
            <pc:sldMk cId="499976388" sldId="278"/>
            <ac:graphicFrameMk id="5" creationId="{5773BF4C-E654-4AB4-90D2-7DE1834AA48B}"/>
          </ac:graphicFrameMkLst>
        </pc:graphicFrameChg>
      </pc:sldChg>
      <pc:sldChg chg="modSp">
        <pc:chgData name="Catalina Hernandez Acevedo" userId="96319389-46f8-42d8-80cb-ed8574f9ad38" providerId="ADAL" clId="{413D0945-73E7-4C74-9AF9-4C3E6AC13318}" dt="2020-09-19T19:39:24.435" v="29" actId="1076"/>
        <pc:sldMkLst>
          <pc:docMk/>
          <pc:sldMk cId="202911530" sldId="279"/>
        </pc:sldMkLst>
        <pc:graphicFrameChg chg="mod">
          <ac:chgData name="Catalina Hernandez Acevedo" userId="96319389-46f8-42d8-80cb-ed8574f9ad38" providerId="ADAL" clId="{413D0945-73E7-4C74-9AF9-4C3E6AC13318}" dt="2020-09-19T19:39:24.435" v="29" actId="1076"/>
          <ac:graphicFrameMkLst>
            <pc:docMk/>
            <pc:sldMk cId="202911530" sldId="279"/>
            <ac:graphicFrameMk id="5" creationId="{2155C3E2-05EF-4AD5-87EF-2DAED0A5C4F8}"/>
          </ac:graphicFrameMkLst>
        </pc:graphicFrameChg>
      </pc:sldChg>
      <pc:sldChg chg="addSp delSp">
        <pc:chgData name="Catalina Hernandez Acevedo" userId="96319389-46f8-42d8-80cb-ed8574f9ad38" providerId="ADAL" clId="{413D0945-73E7-4C74-9AF9-4C3E6AC13318}" dt="2020-09-19T19:39:47.701" v="31"/>
        <pc:sldMkLst>
          <pc:docMk/>
          <pc:sldMk cId="1848097888" sldId="280"/>
        </pc:sldMkLst>
        <pc:spChg chg="add">
          <ac:chgData name="Catalina Hernandez Acevedo" userId="96319389-46f8-42d8-80cb-ed8574f9ad38" providerId="ADAL" clId="{413D0945-73E7-4C74-9AF9-4C3E6AC13318}" dt="2020-09-19T19:39:47.701" v="31"/>
          <ac:spMkLst>
            <pc:docMk/>
            <pc:sldMk cId="1848097888" sldId="280"/>
            <ac:spMk id="4" creationId="{68D4FC36-04AE-4C1A-8E1A-675EC6E0EF5F}"/>
          </ac:spMkLst>
        </pc:spChg>
        <pc:spChg chg="add">
          <ac:chgData name="Catalina Hernandez Acevedo" userId="96319389-46f8-42d8-80cb-ed8574f9ad38" providerId="ADAL" clId="{413D0945-73E7-4C74-9AF9-4C3E6AC13318}" dt="2020-09-19T19:39:47.701" v="31"/>
          <ac:spMkLst>
            <pc:docMk/>
            <pc:sldMk cId="1848097888" sldId="280"/>
            <ac:spMk id="6" creationId="{19903705-9402-4FE9-9A67-042DB66E3237}"/>
          </ac:spMkLst>
        </pc:spChg>
        <pc:spChg chg="add">
          <ac:chgData name="Catalina Hernandez Acevedo" userId="96319389-46f8-42d8-80cb-ed8574f9ad38" providerId="ADAL" clId="{413D0945-73E7-4C74-9AF9-4C3E6AC13318}" dt="2020-09-19T19:39:47.701" v="31"/>
          <ac:spMkLst>
            <pc:docMk/>
            <pc:sldMk cId="1848097888" sldId="280"/>
            <ac:spMk id="7" creationId="{01B2AA1A-7F55-4D34-9571-8A58F7B91B38}"/>
          </ac:spMkLst>
        </pc:spChg>
        <pc:spChg chg="add">
          <ac:chgData name="Catalina Hernandez Acevedo" userId="96319389-46f8-42d8-80cb-ed8574f9ad38" providerId="ADAL" clId="{413D0945-73E7-4C74-9AF9-4C3E6AC13318}" dt="2020-09-19T19:39:47.701" v="31"/>
          <ac:spMkLst>
            <pc:docMk/>
            <pc:sldMk cId="1848097888" sldId="280"/>
            <ac:spMk id="8" creationId="{27AB8D85-04B0-4E6E-B1F3-BDFBD4674728}"/>
          </ac:spMkLst>
        </pc:spChg>
        <pc:spChg chg="add">
          <ac:chgData name="Catalina Hernandez Acevedo" userId="96319389-46f8-42d8-80cb-ed8574f9ad38" providerId="ADAL" clId="{413D0945-73E7-4C74-9AF9-4C3E6AC13318}" dt="2020-09-19T19:39:47.701" v="31"/>
          <ac:spMkLst>
            <pc:docMk/>
            <pc:sldMk cId="1848097888" sldId="280"/>
            <ac:spMk id="9" creationId="{23ECA4DE-612C-4FE0-B359-9EC56AAA06F8}"/>
          </ac:spMkLst>
        </pc:spChg>
        <pc:spChg chg="add">
          <ac:chgData name="Catalina Hernandez Acevedo" userId="96319389-46f8-42d8-80cb-ed8574f9ad38" providerId="ADAL" clId="{413D0945-73E7-4C74-9AF9-4C3E6AC13318}" dt="2020-09-19T19:39:47.701" v="31"/>
          <ac:spMkLst>
            <pc:docMk/>
            <pc:sldMk cId="1848097888" sldId="280"/>
            <ac:spMk id="10" creationId="{4A7025DE-1CA1-400D-89EF-127FF0BF7B71}"/>
          </ac:spMkLst>
        </pc:spChg>
        <pc:graphicFrameChg chg="del">
          <ac:chgData name="Catalina Hernandez Acevedo" userId="96319389-46f8-42d8-80cb-ed8574f9ad38" providerId="ADAL" clId="{413D0945-73E7-4C74-9AF9-4C3E6AC13318}" dt="2020-09-19T19:39:47.334" v="30" actId="478"/>
          <ac:graphicFrameMkLst>
            <pc:docMk/>
            <pc:sldMk cId="1848097888" sldId="280"/>
            <ac:graphicFrameMk id="5" creationId="{6C1F773D-3601-4C4B-9B39-544CEF5349FE}"/>
          </ac:graphicFrameMkLst>
        </pc:graphicFrameChg>
      </pc:sldChg>
      <pc:sldChg chg="modSp ord">
        <pc:chgData name="Catalina Hernandez Acevedo" userId="96319389-46f8-42d8-80cb-ed8574f9ad38" providerId="ADAL" clId="{413D0945-73E7-4C74-9AF9-4C3E6AC13318}" dt="2020-09-19T19:38:51.758" v="26" actId="14100"/>
        <pc:sldMkLst>
          <pc:docMk/>
          <pc:sldMk cId="2005194777" sldId="281"/>
        </pc:sldMkLst>
        <pc:graphicFrameChg chg="mod modGraphic">
          <ac:chgData name="Catalina Hernandez Acevedo" userId="96319389-46f8-42d8-80cb-ed8574f9ad38" providerId="ADAL" clId="{413D0945-73E7-4C74-9AF9-4C3E6AC13318}" dt="2020-09-19T19:38:51.758" v="26" actId="14100"/>
          <ac:graphicFrameMkLst>
            <pc:docMk/>
            <pc:sldMk cId="2005194777" sldId="281"/>
            <ac:graphicFrameMk id="5" creationId="{81441049-AEF1-4BBF-92B6-501F5B6C9D47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765354-064F-4F62-A38D-32734CCE3A2A}" type="doc">
      <dgm:prSet loTypeId="urn:microsoft.com/office/officeart/2005/8/layout/orgChart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CEB2AE92-934C-484D-B73B-49F8ACC1C0AC}">
      <dgm:prSet phldrT="[Text]" custT="1"/>
      <dgm:spPr>
        <a:solidFill>
          <a:srgbClr val="4E5968"/>
        </a:solidFill>
      </dgm:spPr>
      <dgm:t>
        <a:bodyPr/>
        <a:lstStyle/>
        <a:p>
          <a:r>
            <a:rPr lang="es-CO" sz="1500" dirty="0"/>
            <a:t>[Nombre del proyecto]</a:t>
          </a:r>
        </a:p>
      </dgm:t>
    </dgm:pt>
    <dgm:pt modelId="{C5DE1EB8-14D7-442B-BA0A-F11F718D8802}" type="parTrans" cxnId="{A9469171-22D0-40B9-B357-520BB679B15E}">
      <dgm:prSet/>
      <dgm:spPr/>
      <dgm:t>
        <a:bodyPr/>
        <a:lstStyle/>
        <a:p>
          <a:endParaRPr lang="es-CO" sz="1500"/>
        </a:p>
      </dgm:t>
    </dgm:pt>
    <dgm:pt modelId="{7DBD44B9-6760-4B42-ACB1-22BB05A4A5B0}" type="sibTrans" cxnId="{A9469171-22D0-40B9-B357-520BB679B15E}">
      <dgm:prSet custT="1"/>
      <dgm:spPr/>
      <dgm:t>
        <a:bodyPr/>
        <a:lstStyle/>
        <a:p>
          <a:endParaRPr lang="es-CO" sz="1500" dirty="0"/>
        </a:p>
      </dgm:t>
    </dgm:pt>
    <dgm:pt modelId="{6CC0CB36-E352-41D5-91B6-C6C3982A91C5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/>
            <a:t>Paquete de trabajo 3.1.2</a:t>
          </a:r>
        </a:p>
      </dgm:t>
    </dgm:pt>
    <dgm:pt modelId="{9622DA82-62DD-45C7-B6E6-509E87F38B02}" type="parTrans" cxnId="{F6456735-2E4F-4C1F-B6A0-7BD57358963A}">
      <dgm:prSet/>
      <dgm:spPr/>
      <dgm:t>
        <a:bodyPr/>
        <a:lstStyle/>
        <a:p>
          <a:endParaRPr lang="es-CO" sz="1500"/>
        </a:p>
      </dgm:t>
    </dgm:pt>
    <dgm:pt modelId="{79F2CC08-45BA-4CD3-9053-F2E3893E9147}" type="sibTrans" cxnId="{F6456735-2E4F-4C1F-B6A0-7BD57358963A}">
      <dgm:prSet custT="1"/>
      <dgm:spPr/>
      <dgm:t>
        <a:bodyPr/>
        <a:lstStyle/>
        <a:p>
          <a:endParaRPr lang="es-CO" sz="1500"/>
        </a:p>
      </dgm:t>
    </dgm:pt>
    <dgm:pt modelId="{F1640838-4A5E-48F2-9871-247EFF0BA4A6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1</a:t>
          </a:r>
        </a:p>
      </dgm:t>
    </dgm:pt>
    <dgm:pt modelId="{C895841B-42D9-4FE6-81C6-4271D8CBFCF7}" type="sibTrans" cxnId="{902F05CA-C713-411F-A03C-59281AD8758A}">
      <dgm:prSet custT="1"/>
      <dgm:spPr/>
      <dgm:t>
        <a:bodyPr/>
        <a:lstStyle/>
        <a:p>
          <a:endParaRPr lang="es-CO" sz="1500"/>
        </a:p>
      </dgm:t>
    </dgm:pt>
    <dgm:pt modelId="{1B03FCAF-E5AA-4755-8CEC-14635209EDC4}" type="parTrans" cxnId="{902F05CA-C713-411F-A03C-59281AD8758A}">
      <dgm:prSet/>
      <dgm:spPr/>
      <dgm:t>
        <a:bodyPr/>
        <a:lstStyle/>
        <a:p>
          <a:endParaRPr lang="es-CO" sz="1500"/>
        </a:p>
      </dgm:t>
    </dgm:pt>
    <dgm:pt modelId="{53AFF6C1-C2E9-4BEA-850C-6EC93630E7B3}">
      <dgm:prSet phldrT="[Text]" custT="1"/>
      <dgm:spPr>
        <a:solidFill>
          <a:srgbClr val="00A096"/>
        </a:solidFill>
      </dgm:spPr>
      <dgm:t>
        <a:bodyPr/>
        <a:lstStyle/>
        <a:p>
          <a:r>
            <a:rPr lang="es-CO" sz="1500" dirty="0"/>
            <a:t>Paquete de trabajo 1.1</a:t>
          </a:r>
        </a:p>
      </dgm:t>
    </dgm:pt>
    <dgm:pt modelId="{9B48AFA7-452F-4C94-9788-DBE488553BF5}" type="sibTrans" cxnId="{D510BE1F-1019-47A2-BB05-C5D1B3D30F3E}">
      <dgm:prSet custT="1"/>
      <dgm:spPr/>
      <dgm:t>
        <a:bodyPr/>
        <a:lstStyle/>
        <a:p>
          <a:endParaRPr lang="es-CO" sz="1500"/>
        </a:p>
      </dgm:t>
    </dgm:pt>
    <dgm:pt modelId="{3A5E5861-F77D-43D1-A6CB-32B0F858A14E}" type="parTrans" cxnId="{D510BE1F-1019-47A2-BB05-C5D1B3D30F3E}">
      <dgm:prSet/>
      <dgm:spPr/>
      <dgm:t>
        <a:bodyPr/>
        <a:lstStyle/>
        <a:p>
          <a:endParaRPr lang="es-CO" sz="1500"/>
        </a:p>
      </dgm:t>
    </dgm:pt>
    <dgm:pt modelId="{449EDD1D-BF19-4AA5-B44F-B855263A60C5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/>
            <a:t>Paquete de trabajo 1.1.1</a:t>
          </a:r>
        </a:p>
      </dgm:t>
    </dgm:pt>
    <dgm:pt modelId="{4913F38F-EAE5-4164-BCDA-54E5B6A6A180}" type="sibTrans" cxnId="{BF7C14F0-AE3D-4520-83FB-D4147FC7D3C0}">
      <dgm:prSet custT="1"/>
      <dgm:spPr/>
      <dgm:t>
        <a:bodyPr/>
        <a:lstStyle/>
        <a:p>
          <a:endParaRPr lang="es-CO" sz="1500"/>
        </a:p>
      </dgm:t>
    </dgm:pt>
    <dgm:pt modelId="{64947B72-35B9-4EF6-90B0-B8976F690389}" type="parTrans" cxnId="{BF7C14F0-AE3D-4520-83FB-D4147FC7D3C0}">
      <dgm:prSet/>
      <dgm:spPr/>
      <dgm:t>
        <a:bodyPr/>
        <a:lstStyle/>
        <a:p>
          <a:endParaRPr lang="es-CO" sz="1500"/>
        </a:p>
      </dgm:t>
    </dgm:pt>
    <dgm:pt modelId="{1214D0BF-B8A2-4B36-A9E9-7ACDFC1BC10C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/>
            <a:t>Paquete de trabajo 1.1.2</a:t>
          </a:r>
        </a:p>
      </dgm:t>
    </dgm:pt>
    <dgm:pt modelId="{AA0C4893-113D-44A4-9A11-F7FEA4A0530B}" type="sibTrans" cxnId="{2196084F-D619-459A-92A7-3D32FA5B4EE7}">
      <dgm:prSet custT="1"/>
      <dgm:spPr/>
      <dgm:t>
        <a:bodyPr/>
        <a:lstStyle/>
        <a:p>
          <a:endParaRPr lang="es-CO" sz="1500"/>
        </a:p>
      </dgm:t>
    </dgm:pt>
    <dgm:pt modelId="{59774E02-FB29-4B65-81F5-D67BDE15F4B8}" type="parTrans" cxnId="{2196084F-D619-459A-92A7-3D32FA5B4EE7}">
      <dgm:prSet/>
      <dgm:spPr/>
      <dgm:t>
        <a:bodyPr/>
        <a:lstStyle/>
        <a:p>
          <a:endParaRPr lang="es-CO" sz="1500"/>
        </a:p>
      </dgm:t>
    </dgm:pt>
    <dgm:pt modelId="{F99325D6-F0BA-4C7C-AFB9-6BA6A406EF95}">
      <dgm:prSet phldrT="[Text]" custT="1"/>
      <dgm:spPr>
        <a:solidFill>
          <a:srgbClr val="00A096"/>
        </a:solidFill>
      </dgm:spPr>
      <dgm:t>
        <a:bodyPr/>
        <a:lstStyle/>
        <a:p>
          <a:r>
            <a:rPr lang="es-CO" sz="1500" dirty="0"/>
            <a:t>Paquete de trabajo 1.2</a:t>
          </a:r>
        </a:p>
      </dgm:t>
    </dgm:pt>
    <dgm:pt modelId="{35420941-6955-43BA-B2B5-DDF1A83779B2}" type="sibTrans" cxnId="{13391B1D-F70B-4AC3-9149-3D42CCCA52E6}">
      <dgm:prSet custT="1"/>
      <dgm:spPr/>
      <dgm:t>
        <a:bodyPr/>
        <a:lstStyle/>
        <a:p>
          <a:endParaRPr lang="es-CO" sz="1500"/>
        </a:p>
      </dgm:t>
    </dgm:pt>
    <dgm:pt modelId="{B444C004-DD9D-4F2B-B658-C2263C79FF86}" type="parTrans" cxnId="{13391B1D-F70B-4AC3-9149-3D42CCCA52E6}">
      <dgm:prSet/>
      <dgm:spPr/>
      <dgm:t>
        <a:bodyPr/>
        <a:lstStyle/>
        <a:p>
          <a:endParaRPr lang="es-CO" sz="1500"/>
        </a:p>
      </dgm:t>
    </dgm:pt>
    <dgm:pt modelId="{32808245-0FC2-4FE0-9BC5-C91385692DDD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/>
            <a:t>Paquete de trabajo 1.2.1</a:t>
          </a:r>
        </a:p>
      </dgm:t>
    </dgm:pt>
    <dgm:pt modelId="{5439C373-8687-413D-8150-AE05704362C5}" type="sibTrans" cxnId="{4576800D-E934-4947-BE1C-41E539C2D8B3}">
      <dgm:prSet custT="1"/>
      <dgm:spPr/>
      <dgm:t>
        <a:bodyPr/>
        <a:lstStyle/>
        <a:p>
          <a:endParaRPr lang="es-CO" sz="1500"/>
        </a:p>
      </dgm:t>
    </dgm:pt>
    <dgm:pt modelId="{B6CA84AB-F2CB-4403-A14D-DE5ADA720016}" type="parTrans" cxnId="{4576800D-E934-4947-BE1C-41E539C2D8B3}">
      <dgm:prSet/>
      <dgm:spPr/>
      <dgm:t>
        <a:bodyPr/>
        <a:lstStyle/>
        <a:p>
          <a:endParaRPr lang="es-CO" sz="1500"/>
        </a:p>
      </dgm:t>
    </dgm:pt>
    <dgm:pt modelId="{50A08851-3853-4E98-A271-4D648F7F5E79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/>
            <a:t>Paquete de trabajo 1.2.2</a:t>
          </a:r>
        </a:p>
      </dgm:t>
    </dgm:pt>
    <dgm:pt modelId="{450F1D90-0582-42FB-B0A7-F6EF4775CC51}" type="sibTrans" cxnId="{9FC8C16D-9725-46C5-872E-957CEC0008E3}">
      <dgm:prSet custT="1"/>
      <dgm:spPr/>
      <dgm:t>
        <a:bodyPr/>
        <a:lstStyle/>
        <a:p>
          <a:endParaRPr lang="es-CO" sz="1500"/>
        </a:p>
      </dgm:t>
    </dgm:pt>
    <dgm:pt modelId="{91748B9D-BEF9-46E0-9C32-084E021FACC4}" type="parTrans" cxnId="{9FC8C16D-9725-46C5-872E-957CEC0008E3}">
      <dgm:prSet/>
      <dgm:spPr/>
      <dgm:t>
        <a:bodyPr/>
        <a:lstStyle/>
        <a:p>
          <a:endParaRPr lang="es-CO" sz="1500"/>
        </a:p>
      </dgm:t>
    </dgm:pt>
    <dgm:pt modelId="{0D59E3FF-92E3-4658-97DA-2A6B91CC0381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2</a:t>
          </a:r>
        </a:p>
      </dgm:t>
    </dgm:pt>
    <dgm:pt modelId="{CB037189-5BBC-483A-A52B-40794A860747}" type="sibTrans" cxnId="{99891F2E-8443-4294-ACD7-C0F0982733F8}">
      <dgm:prSet custT="1"/>
      <dgm:spPr/>
      <dgm:t>
        <a:bodyPr/>
        <a:lstStyle/>
        <a:p>
          <a:endParaRPr lang="es-CO" sz="1500"/>
        </a:p>
      </dgm:t>
    </dgm:pt>
    <dgm:pt modelId="{D8CA96CF-C1C4-4C9F-BBF7-FD9434C80E27}" type="parTrans" cxnId="{99891F2E-8443-4294-ACD7-C0F0982733F8}">
      <dgm:prSet/>
      <dgm:spPr/>
      <dgm:t>
        <a:bodyPr/>
        <a:lstStyle/>
        <a:p>
          <a:endParaRPr lang="es-CO" sz="1500"/>
        </a:p>
      </dgm:t>
    </dgm:pt>
    <dgm:pt modelId="{71918847-166E-4E52-8937-4522DF08ADE8}">
      <dgm:prSet phldrT="[Text]" custT="1"/>
      <dgm:spPr>
        <a:solidFill>
          <a:srgbClr val="00A096"/>
        </a:solidFill>
      </dgm:spPr>
      <dgm:t>
        <a:bodyPr/>
        <a:lstStyle/>
        <a:p>
          <a:r>
            <a:rPr lang="es-CO" sz="1500" dirty="0"/>
            <a:t>Paquete de trabajo 2.1</a:t>
          </a:r>
        </a:p>
      </dgm:t>
    </dgm:pt>
    <dgm:pt modelId="{568A3DCF-8B97-4CDE-86A0-4849F64BFE99}" type="sibTrans" cxnId="{DCA96577-B07A-45E4-A76B-2C7C088AB097}">
      <dgm:prSet custT="1"/>
      <dgm:spPr/>
      <dgm:t>
        <a:bodyPr/>
        <a:lstStyle/>
        <a:p>
          <a:endParaRPr lang="es-CO" sz="1500"/>
        </a:p>
      </dgm:t>
    </dgm:pt>
    <dgm:pt modelId="{005EC8BB-B531-481B-9933-056414F279B4}" type="parTrans" cxnId="{DCA96577-B07A-45E4-A76B-2C7C088AB097}">
      <dgm:prSet/>
      <dgm:spPr/>
      <dgm:t>
        <a:bodyPr/>
        <a:lstStyle/>
        <a:p>
          <a:endParaRPr lang="es-CO" sz="1500"/>
        </a:p>
      </dgm:t>
    </dgm:pt>
    <dgm:pt modelId="{E70E5E71-128F-45D3-BF09-E5199CD1A8E6}">
      <dgm:prSet phldrT="[Text]" custT="1"/>
      <dgm:spPr>
        <a:solidFill>
          <a:srgbClr val="A6A6A6"/>
        </a:solidFill>
      </dgm:spPr>
      <dgm:t>
        <a:bodyPr/>
        <a:lstStyle/>
        <a:p>
          <a:r>
            <a:rPr lang="es-CO" sz="1500" dirty="0"/>
            <a:t>Paquete de trabajo 2.2</a:t>
          </a:r>
        </a:p>
      </dgm:t>
    </dgm:pt>
    <dgm:pt modelId="{6A0845BA-E021-4DF1-A0A6-AABD138D8C6D}" type="sibTrans" cxnId="{7031545C-BD44-4528-8F02-EE94E23D80DB}">
      <dgm:prSet custT="1"/>
      <dgm:spPr/>
      <dgm:t>
        <a:bodyPr/>
        <a:lstStyle/>
        <a:p>
          <a:endParaRPr lang="es-CO" sz="1500"/>
        </a:p>
      </dgm:t>
    </dgm:pt>
    <dgm:pt modelId="{B9BD4E56-341F-4223-A5B1-F0EDB833591A}" type="parTrans" cxnId="{7031545C-BD44-4528-8F02-EE94E23D80DB}">
      <dgm:prSet/>
      <dgm:spPr/>
      <dgm:t>
        <a:bodyPr/>
        <a:lstStyle/>
        <a:p>
          <a:endParaRPr lang="es-CO" sz="1500"/>
        </a:p>
      </dgm:t>
    </dgm:pt>
    <dgm:pt modelId="{A9E25915-CB8B-4201-A1D9-541DE9E36FE2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3</a:t>
          </a:r>
        </a:p>
      </dgm:t>
    </dgm:pt>
    <dgm:pt modelId="{BD0FD734-F7E0-4A19-950B-430D1FF7A549}" type="sibTrans" cxnId="{7D7C0B8F-5DB0-4941-B7EF-E911F354A50A}">
      <dgm:prSet custT="1"/>
      <dgm:spPr/>
      <dgm:t>
        <a:bodyPr/>
        <a:lstStyle/>
        <a:p>
          <a:endParaRPr lang="es-CO" sz="1500"/>
        </a:p>
      </dgm:t>
    </dgm:pt>
    <dgm:pt modelId="{52FFC9A1-348A-442E-BFE5-8C10D3990BFC}" type="parTrans" cxnId="{7D7C0B8F-5DB0-4941-B7EF-E911F354A50A}">
      <dgm:prSet/>
      <dgm:spPr/>
      <dgm:t>
        <a:bodyPr/>
        <a:lstStyle/>
        <a:p>
          <a:endParaRPr lang="es-CO" sz="1500"/>
        </a:p>
      </dgm:t>
    </dgm:pt>
    <dgm:pt modelId="{E40D4A1F-0FFD-459F-AFC7-315008F2BC39}">
      <dgm:prSet phldrT="[Text]" custT="1"/>
      <dgm:spPr>
        <a:solidFill>
          <a:srgbClr val="00A096"/>
        </a:solidFill>
      </dgm:spPr>
      <dgm:t>
        <a:bodyPr/>
        <a:lstStyle/>
        <a:p>
          <a:r>
            <a:rPr lang="es-CO" sz="1500" dirty="0"/>
            <a:t>Paquete de trabajo 3.1</a:t>
          </a:r>
        </a:p>
      </dgm:t>
    </dgm:pt>
    <dgm:pt modelId="{551F8E97-46F3-4CE4-BBFC-365C6E8A4B94}" type="sibTrans" cxnId="{2F51A3C0-9FD3-457F-8466-37C2C8D65AF7}">
      <dgm:prSet custT="1"/>
      <dgm:spPr/>
      <dgm:t>
        <a:bodyPr/>
        <a:lstStyle/>
        <a:p>
          <a:endParaRPr lang="es-CO" sz="1500"/>
        </a:p>
      </dgm:t>
    </dgm:pt>
    <dgm:pt modelId="{8C49747E-F143-45E2-8B1F-6F131546EC07}" type="parTrans" cxnId="{2F51A3C0-9FD3-457F-8466-37C2C8D65AF7}">
      <dgm:prSet/>
      <dgm:spPr/>
      <dgm:t>
        <a:bodyPr/>
        <a:lstStyle/>
        <a:p>
          <a:endParaRPr lang="es-CO" sz="1500"/>
        </a:p>
      </dgm:t>
    </dgm:pt>
    <dgm:pt modelId="{82D94AA3-2564-4363-9464-438D09C2EC90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/>
            <a:t>Paquete de trabajo 3.1.1</a:t>
          </a:r>
        </a:p>
      </dgm:t>
    </dgm:pt>
    <dgm:pt modelId="{50045E9A-C5F3-4FB7-8267-1FCCBA743CE5}" type="sibTrans" cxnId="{907AFBA6-C528-4028-83C5-5A01248CA890}">
      <dgm:prSet custT="1"/>
      <dgm:spPr/>
      <dgm:t>
        <a:bodyPr/>
        <a:lstStyle/>
        <a:p>
          <a:endParaRPr lang="es-CO" sz="1500"/>
        </a:p>
      </dgm:t>
    </dgm:pt>
    <dgm:pt modelId="{7717EE87-8EAC-4142-9A28-33ABF52DEBBE}" type="parTrans" cxnId="{907AFBA6-C528-4028-83C5-5A01248CA890}">
      <dgm:prSet/>
      <dgm:spPr/>
      <dgm:t>
        <a:bodyPr/>
        <a:lstStyle/>
        <a:p>
          <a:endParaRPr lang="es-CO" sz="1500"/>
        </a:p>
      </dgm:t>
    </dgm:pt>
    <dgm:pt modelId="{E5094911-400C-486C-9803-7FEDB40591E6}" type="pres">
      <dgm:prSet presAssocID="{FD765354-064F-4F62-A38D-32734CCE3A2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4D6C2FB-2C0B-4BFE-B04E-D7A4A1A7CA9D}" type="pres">
      <dgm:prSet presAssocID="{CEB2AE92-934C-484D-B73B-49F8ACC1C0AC}" presName="hierRoot1" presStyleCnt="0">
        <dgm:presLayoutVars>
          <dgm:hierBranch val="init"/>
        </dgm:presLayoutVars>
      </dgm:prSet>
      <dgm:spPr/>
    </dgm:pt>
    <dgm:pt modelId="{9A4A5F3C-414F-4E9B-AC0D-7E96CB91DDB3}" type="pres">
      <dgm:prSet presAssocID="{CEB2AE92-934C-484D-B73B-49F8ACC1C0AC}" presName="rootComposite1" presStyleCnt="0"/>
      <dgm:spPr/>
    </dgm:pt>
    <dgm:pt modelId="{C2BEFDA8-0038-4EC1-85ED-7FA356BA7AE9}" type="pres">
      <dgm:prSet presAssocID="{CEB2AE92-934C-484D-B73B-49F8ACC1C0AC}" presName="rootText1" presStyleLbl="node0" presStyleIdx="0" presStyleCnt="1" custScaleX="492291" custScaleY="58903">
        <dgm:presLayoutVars>
          <dgm:chPref val="3"/>
        </dgm:presLayoutVars>
      </dgm:prSet>
      <dgm:spPr/>
    </dgm:pt>
    <dgm:pt modelId="{A73E135C-75B2-4B3A-90B4-3ECEA52ACD5D}" type="pres">
      <dgm:prSet presAssocID="{CEB2AE92-934C-484D-B73B-49F8ACC1C0AC}" presName="rootConnector1" presStyleLbl="node1" presStyleIdx="0" presStyleCnt="0"/>
      <dgm:spPr/>
    </dgm:pt>
    <dgm:pt modelId="{E4EFBEE3-2423-4637-9054-4BDEDDB7C578}" type="pres">
      <dgm:prSet presAssocID="{CEB2AE92-934C-484D-B73B-49F8ACC1C0AC}" presName="hierChild2" presStyleCnt="0"/>
      <dgm:spPr/>
    </dgm:pt>
    <dgm:pt modelId="{47AC7A57-1D02-4666-89C8-2FF02443FE4C}" type="pres">
      <dgm:prSet presAssocID="{1B03FCAF-E5AA-4755-8CEC-14635209EDC4}" presName="Name37" presStyleLbl="parChTrans1D2" presStyleIdx="0" presStyleCnt="3"/>
      <dgm:spPr/>
    </dgm:pt>
    <dgm:pt modelId="{79A4D4B4-9EF7-42EC-86D1-527FAE608696}" type="pres">
      <dgm:prSet presAssocID="{F1640838-4A5E-48F2-9871-247EFF0BA4A6}" presName="hierRoot2" presStyleCnt="0">
        <dgm:presLayoutVars>
          <dgm:hierBranch val="init"/>
        </dgm:presLayoutVars>
      </dgm:prSet>
      <dgm:spPr/>
    </dgm:pt>
    <dgm:pt modelId="{C4D78C2F-0D87-4154-A577-0FDB7921BAD4}" type="pres">
      <dgm:prSet presAssocID="{F1640838-4A5E-48F2-9871-247EFF0BA4A6}" presName="rootComposite" presStyleCnt="0"/>
      <dgm:spPr/>
    </dgm:pt>
    <dgm:pt modelId="{657CA039-FF72-41CB-93D6-D8404A60E5D1}" type="pres">
      <dgm:prSet presAssocID="{F1640838-4A5E-48F2-9871-247EFF0BA4A6}" presName="rootText" presStyleLbl="node2" presStyleIdx="0" presStyleCnt="3">
        <dgm:presLayoutVars>
          <dgm:chPref val="3"/>
        </dgm:presLayoutVars>
      </dgm:prSet>
      <dgm:spPr/>
    </dgm:pt>
    <dgm:pt modelId="{55276EF2-78B5-4E96-B53E-A924F1F8FBB8}" type="pres">
      <dgm:prSet presAssocID="{F1640838-4A5E-48F2-9871-247EFF0BA4A6}" presName="rootConnector" presStyleLbl="node2" presStyleIdx="0" presStyleCnt="3"/>
      <dgm:spPr/>
    </dgm:pt>
    <dgm:pt modelId="{F7F642EC-917F-4955-9CD2-D0B87D8ABF0F}" type="pres">
      <dgm:prSet presAssocID="{F1640838-4A5E-48F2-9871-247EFF0BA4A6}" presName="hierChild4" presStyleCnt="0"/>
      <dgm:spPr/>
    </dgm:pt>
    <dgm:pt modelId="{A0DB60E4-7943-479E-92E4-BBF5087644FF}" type="pres">
      <dgm:prSet presAssocID="{3A5E5861-F77D-43D1-A6CB-32B0F858A14E}" presName="Name37" presStyleLbl="parChTrans1D3" presStyleIdx="0" presStyleCnt="5"/>
      <dgm:spPr/>
    </dgm:pt>
    <dgm:pt modelId="{D4683A7F-F6FF-4988-93EA-634804D293D1}" type="pres">
      <dgm:prSet presAssocID="{53AFF6C1-C2E9-4BEA-850C-6EC93630E7B3}" presName="hierRoot2" presStyleCnt="0">
        <dgm:presLayoutVars>
          <dgm:hierBranch val="init"/>
        </dgm:presLayoutVars>
      </dgm:prSet>
      <dgm:spPr/>
    </dgm:pt>
    <dgm:pt modelId="{043A6615-6CAF-4167-9D00-E1DA46167508}" type="pres">
      <dgm:prSet presAssocID="{53AFF6C1-C2E9-4BEA-850C-6EC93630E7B3}" presName="rootComposite" presStyleCnt="0"/>
      <dgm:spPr/>
    </dgm:pt>
    <dgm:pt modelId="{F23706F3-C2B3-4071-8AE4-7B80B7CCADAE}" type="pres">
      <dgm:prSet presAssocID="{53AFF6C1-C2E9-4BEA-850C-6EC93630E7B3}" presName="rootText" presStyleLbl="node3" presStyleIdx="0" presStyleCnt="5">
        <dgm:presLayoutVars>
          <dgm:chPref val="3"/>
        </dgm:presLayoutVars>
      </dgm:prSet>
      <dgm:spPr/>
    </dgm:pt>
    <dgm:pt modelId="{E07F7673-67A8-40CB-8DD5-C55705FFEAB7}" type="pres">
      <dgm:prSet presAssocID="{53AFF6C1-C2E9-4BEA-850C-6EC93630E7B3}" presName="rootConnector" presStyleLbl="node3" presStyleIdx="0" presStyleCnt="5"/>
      <dgm:spPr/>
    </dgm:pt>
    <dgm:pt modelId="{C0EE2E91-A606-412D-B1F9-35B71CF075AE}" type="pres">
      <dgm:prSet presAssocID="{53AFF6C1-C2E9-4BEA-850C-6EC93630E7B3}" presName="hierChild4" presStyleCnt="0"/>
      <dgm:spPr/>
    </dgm:pt>
    <dgm:pt modelId="{BF9D458C-93F9-4133-8D27-E0A6F70CD337}" type="pres">
      <dgm:prSet presAssocID="{64947B72-35B9-4EF6-90B0-B8976F690389}" presName="Name37" presStyleLbl="parChTrans1D4" presStyleIdx="0" presStyleCnt="6"/>
      <dgm:spPr/>
    </dgm:pt>
    <dgm:pt modelId="{137B4309-584B-43CF-94DC-7E86965F0EA7}" type="pres">
      <dgm:prSet presAssocID="{449EDD1D-BF19-4AA5-B44F-B855263A60C5}" presName="hierRoot2" presStyleCnt="0">
        <dgm:presLayoutVars>
          <dgm:hierBranch val="init"/>
        </dgm:presLayoutVars>
      </dgm:prSet>
      <dgm:spPr/>
    </dgm:pt>
    <dgm:pt modelId="{DAED6518-F2C4-4A35-96C8-33CC39716E16}" type="pres">
      <dgm:prSet presAssocID="{449EDD1D-BF19-4AA5-B44F-B855263A60C5}" presName="rootComposite" presStyleCnt="0"/>
      <dgm:spPr/>
    </dgm:pt>
    <dgm:pt modelId="{DA575887-3B52-4A3E-BDF7-44A81F189FC5}" type="pres">
      <dgm:prSet presAssocID="{449EDD1D-BF19-4AA5-B44F-B855263A60C5}" presName="rootText" presStyleLbl="node4" presStyleIdx="0" presStyleCnt="6">
        <dgm:presLayoutVars>
          <dgm:chPref val="3"/>
        </dgm:presLayoutVars>
      </dgm:prSet>
      <dgm:spPr/>
    </dgm:pt>
    <dgm:pt modelId="{1BA8A945-9643-4C74-B4D2-CA704D8E93D0}" type="pres">
      <dgm:prSet presAssocID="{449EDD1D-BF19-4AA5-B44F-B855263A60C5}" presName="rootConnector" presStyleLbl="node4" presStyleIdx="0" presStyleCnt="6"/>
      <dgm:spPr/>
    </dgm:pt>
    <dgm:pt modelId="{6F1D1FAE-366E-4112-A2E9-BD44ABEF0535}" type="pres">
      <dgm:prSet presAssocID="{449EDD1D-BF19-4AA5-B44F-B855263A60C5}" presName="hierChild4" presStyleCnt="0"/>
      <dgm:spPr/>
    </dgm:pt>
    <dgm:pt modelId="{7C80CE17-58AB-436C-98F8-E3701141FBA3}" type="pres">
      <dgm:prSet presAssocID="{449EDD1D-BF19-4AA5-B44F-B855263A60C5}" presName="hierChild5" presStyleCnt="0"/>
      <dgm:spPr/>
    </dgm:pt>
    <dgm:pt modelId="{92C34C98-F874-4EE4-8DD4-01BA94275AA2}" type="pres">
      <dgm:prSet presAssocID="{59774E02-FB29-4B65-81F5-D67BDE15F4B8}" presName="Name37" presStyleLbl="parChTrans1D4" presStyleIdx="1" presStyleCnt="6"/>
      <dgm:spPr/>
    </dgm:pt>
    <dgm:pt modelId="{46A05C88-BA63-46A4-909F-8CB8F4BB0242}" type="pres">
      <dgm:prSet presAssocID="{1214D0BF-B8A2-4B36-A9E9-7ACDFC1BC10C}" presName="hierRoot2" presStyleCnt="0">
        <dgm:presLayoutVars>
          <dgm:hierBranch val="init"/>
        </dgm:presLayoutVars>
      </dgm:prSet>
      <dgm:spPr/>
    </dgm:pt>
    <dgm:pt modelId="{F9AF3EF9-9E13-45C7-9786-B6A58FEC4DE8}" type="pres">
      <dgm:prSet presAssocID="{1214D0BF-B8A2-4B36-A9E9-7ACDFC1BC10C}" presName="rootComposite" presStyleCnt="0"/>
      <dgm:spPr/>
    </dgm:pt>
    <dgm:pt modelId="{4DBFC448-20D0-4264-9396-A9F95F319BC3}" type="pres">
      <dgm:prSet presAssocID="{1214D0BF-B8A2-4B36-A9E9-7ACDFC1BC10C}" presName="rootText" presStyleLbl="node4" presStyleIdx="1" presStyleCnt="6">
        <dgm:presLayoutVars>
          <dgm:chPref val="3"/>
        </dgm:presLayoutVars>
      </dgm:prSet>
      <dgm:spPr/>
    </dgm:pt>
    <dgm:pt modelId="{44387EB9-C930-4D9F-AAD3-950643D4AB02}" type="pres">
      <dgm:prSet presAssocID="{1214D0BF-B8A2-4B36-A9E9-7ACDFC1BC10C}" presName="rootConnector" presStyleLbl="node4" presStyleIdx="1" presStyleCnt="6"/>
      <dgm:spPr/>
    </dgm:pt>
    <dgm:pt modelId="{7EC40341-20F6-4816-B9FC-D7326E202C59}" type="pres">
      <dgm:prSet presAssocID="{1214D0BF-B8A2-4B36-A9E9-7ACDFC1BC10C}" presName="hierChild4" presStyleCnt="0"/>
      <dgm:spPr/>
    </dgm:pt>
    <dgm:pt modelId="{6A7AD7DE-617B-4FA1-BC5D-ADD48805E283}" type="pres">
      <dgm:prSet presAssocID="{1214D0BF-B8A2-4B36-A9E9-7ACDFC1BC10C}" presName="hierChild5" presStyleCnt="0"/>
      <dgm:spPr/>
    </dgm:pt>
    <dgm:pt modelId="{E8AB1827-26E4-4AA8-8D63-CD3C529A09DF}" type="pres">
      <dgm:prSet presAssocID="{53AFF6C1-C2E9-4BEA-850C-6EC93630E7B3}" presName="hierChild5" presStyleCnt="0"/>
      <dgm:spPr/>
    </dgm:pt>
    <dgm:pt modelId="{84E35AE6-01E7-4E42-B352-0CA128313F42}" type="pres">
      <dgm:prSet presAssocID="{B444C004-DD9D-4F2B-B658-C2263C79FF86}" presName="Name37" presStyleLbl="parChTrans1D3" presStyleIdx="1" presStyleCnt="5"/>
      <dgm:spPr/>
    </dgm:pt>
    <dgm:pt modelId="{058465FD-E458-4CD2-822B-4CCBB3AF51BA}" type="pres">
      <dgm:prSet presAssocID="{F99325D6-F0BA-4C7C-AFB9-6BA6A406EF95}" presName="hierRoot2" presStyleCnt="0">
        <dgm:presLayoutVars>
          <dgm:hierBranch val="init"/>
        </dgm:presLayoutVars>
      </dgm:prSet>
      <dgm:spPr/>
    </dgm:pt>
    <dgm:pt modelId="{9B33D497-5087-4B53-89E3-F805B89993A6}" type="pres">
      <dgm:prSet presAssocID="{F99325D6-F0BA-4C7C-AFB9-6BA6A406EF95}" presName="rootComposite" presStyleCnt="0"/>
      <dgm:spPr/>
    </dgm:pt>
    <dgm:pt modelId="{FD7A345C-C05E-4D6B-A5D5-965318ED880F}" type="pres">
      <dgm:prSet presAssocID="{F99325D6-F0BA-4C7C-AFB9-6BA6A406EF95}" presName="rootText" presStyleLbl="node3" presStyleIdx="1" presStyleCnt="5">
        <dgm:presLayoutVars>
          <dgm:chPref val="3"/>
        </dgm:presLayoutVars>
      </dgm:prSet>
      <dgm:spPr/>
    </dgm:pt>
    <dgm:pt modelId="{AB923630-66BF-4405-AE56-9D17FCCBF8A3}" type="pres">
      <dgm:prSet presAssocID="{F99325D6-F0BA-4C7C-AFB9-6BA6A406EF95}" presName="rootConnector" presStyleLbl="node3" presStyleIdx="1" presStyleCnt="5"/>
      <dgm:spPr/>
    </dgm:pt>
    <dgm:pt modelId="{843E0975-5287-4A3B-9FC1-DBEB5E1E3EF7}" type="pres">
      <dgm:prSet presAssocID="{F99325D6-F0BA-4C7C-AFB9-6BA6A406EF95}" presName="hierChild4" presStyleCnt="0"/>
      <dgm:spPr/>
    </dgm:pt>
    <dgm:pt modelId="{C1165BB9-0DE6-4CEE-A596-296EFD7221C7}" type="pres">
      <dgm:prSet presAssocID="{B6CA84AB-F2CB-4403-A14D-DE5ADA720016}" presName="Name37" presStyleLbl="parChTrans1D4" presStyleIdx="2" presStyleCnt="6"/>
      <dgm:spPr/>
    </dgm:pt>
    <dgm:pt modelId="{99DC2B16-C406-41BB-9AE6-4208B2D1BBA0}" type="pres">
      <dgm:prSet presAssocID="{32808245-0FC2-4FE0-9BC5-C91385692DDD}" presName="hierRoot2" presStyleCnt="0">
        <dgm:presLayoutVars>
          <dgm:hierBranch val="init"/>
        </dgm:presLayoutVars>
      </dgm:prSet>
      <dgm:spPr/>
    </dgm:pt>
    <dgm:pt modelId="{55270287-D967-44D5-99B3-A3A87692F030}" type="pres">
      <dgm:prSet presAssocID="{32808245-0FC2-4FE0-9BC5-C91385692DDD}" presName="rootComposite" presStyleCnt="0"/>
      <dgm:spPr/>
    </dgm:pt>
    <dgm:pt modelId="{9F0BA3F0-4331-41C4-B12F-055F6571C9F6}" type="pres">
      <dgm:prSet presAssocID="{32808245-0FC2-4FE0-9BC5-C91385692DDD}" presName="rootText" presStyleLbl="node4" presStyleIdx="2" presStyleCnt="6">
        <dgm:presLayoutVars>
          <dgm:chPref val="3"/>
        </dgm:presLayoutVars>
      </dgm:prSet>
      <dgm:spPr/>
    </dgm:pt>
    <dgm:pt modelId="{AA09A9DE-05D8-4186-9F0F-4F653A3ED2C5}" type="pres">
      <dgm:prSet presAssocID="{32808245-0FC2-4FE0-9BC5-C91385692DDD}" presName="rootConnector" presStyleLbl="node4" presStyleIdx="2" presStyleCnt="6"/>
      <dgm:spPr/>
    </dgm:pt>
    <dgm:pt modelId="{66934309-9EFF-4272-B6F3-6AC2D2B941E1}" type="pres">
      <dgm:prSet presAssocID="{32808245-0FC2-4FE0-9BC5-C91385692DDD}" presName="hierChild4" presStyleCnt="0"/>
      <dgm:spPr/>
    </dgm:pt>
    <dgm:pt modelId="{B94A887C-E0FE-4A29-B39C-238768B74E0E}" type="pres">
      <dgm:prSet presAssocID="{32808245-0FC2-4FE0-9BC5-C91385692DDD}" presName="hierChild5" presStyleCnt="0"/>
      <dgm:spPr/>
    </dgm:pt>
    <dgm:pt modelId="{4DC4BA65-E121-4062-962A-21D62B811BF6}" type="pres">
      <dgm:prSet presAssocID="{91748B9D-BEF9-46E0-9C32-084E021FACC4}" presName="Name37" presStyleLbl="parChTrans1D4" presStyleIdx="3" presStyleCnt="6"/>
      <dgm:spPr/>
    </dgm:pt>
    <dgm:pt modelId="{5F5F9D35-F6D9-4BB4-B011-F1E828556D75}" type="pres">
      <dgm:prSet presAssocID="{50A08851-3853-4E98-A271-4D648F7F5E79}" presName="hierRoot2" presStyleCnt="0">
        <dgm:presLayoutVars>
          <dgm:hierBranch val="init"/>
        </dgm:presLayoutVars>
      </dgm:prSet>
      <dgm:spPr/>
    </dgm:pt>
    <dgm:pt modelId="{AC844163-AC54-4981-BB76-1C45E56E0E56}" type="pres">
      <dgm:prSet presAssocID="{50A08851-3853-4E98-A271-4D648F7F5E79}" presName="rootComposite" presStyleCnt="0"/>
      <dgm:spPr/>
    </dgm:pt>
    <dgm:pt modelId="{81062366-AD24-42DC-A15B-4BE26D1C6A4B}" type="pres">
      <dgm:prSet presAssocID="{50A08851-3853-4E98-A271-4D648F7F5E79}" presName="rootText" presStyleLbl="node4" presStyleIdx="3" presStyleCnt="6">
        <dgm:presLayoutVars>
          <dgm:chPref val="3"/>
        </dgm:presLayoutVars>
      </dgm:prSet>
      <dgm:spPr/>
    </dgm:pt>
    <dgm:pt modelId="{D5F17F3C-BFA7-4F92-B5A8-B94D5D6A9D2F}" type="pres">
      <dgm:prSet presAssocID="{50A08851-3853-4E98-A271-4D648F7F5E79}" presName="rootConnector" presStyleLbl="node4" presStyleIdx="3" presStyleCnt="6"/>
      <dgm:spPr/>
    </dgm:pt>
    <dgm:pt modelId="{189CAAE9-3624-4604-84F6-84F992119EF1}" type="pres">
      <dgm:prSet presAssocID="{50A08851-3853-4E98-A271-4D648F7F5E79}" presName="hierChild4" presStyleCnt="0"/>
      <dgm:spPr/>
    </dgm:pt>
    <dgm:pt modelId="{CE0C7C2C-7F5E-43D9-8B51-AD5A37B932AF}" type="pres">
      <dgm:prSet presAssocID="{50A08851-3853-4E98-A271-4D648F7F5E79}" presName="hierChild5" presStyleCnt="0"/>
      <dgm:spPr/>
    </dgm:pt>
    <dgm:pt modelId="{F5267CE7-0C44-47FA-BB1D-AA0C723E2CA0}" type="pres">
      <dgm:prSet presAssocID="{F99325D6-F0BA-4C7C-AFB9-6BA6A406EF95}" presName="hierChild5" presStyleCnt="0"/>
      <dgm:spPr/>
    </dgm:pt>
    <dgm:pt modelId="{C10440BE-B35E-48BA-94C7-4F06BB3C9796}" type="pres">
      <dgm:prSet presAssocID="{F1640838-4A5E-48F2-9871-247EFF0BA4A6}" presName="hierChild5" presStyleCnt="0"/>
      <dgm:spPr/>
    </dgm:pt>
    <dgm:pt modelId="{5AFFF5A1-D194-46E9-AA72-7BC9FB87E9A8}" type="pres">
      <dgm:prSet presAssocID="{D8CA96CF-C1C4-4C9F-BBF7-FD9434C80E27}" presName="Name37" presStyleLbl="parChTrans1D2" presStyleIdx="1" presStyleCnt="3"/>
      <dgm:spPr/>
    </dgm:pt>
    <dgm:pt modelId="{6BE873F4-3867-4639-8412-2399C65A8AE6}" type="pres">
      <dgm:prSet presAssocID="{0D59E3FF-92E3-4658-97DA-2A6B91CC0381}" presName="hierRoot2" presStyleCnt="0">
        <dgm:presLayoutVars>
          <dgm:hierBranch val="init"/>
        </dgm:presLayoutVars>
      </dgm:prSet>
      <dgm:spPr/>
    </dgm:pt>
    <dgm:pt modelId="{5749C0B0-D54A-406C-B7DD-67B7AE0D3025}" type="pres">
      <dgm:prSet presAssocID="{0D59E3FF-92E3-4658-97DA-2A6B91CC0381}" presName="rootComposite" presStyleCnt="0"/>
      <dgm:spPr/>
    </dgm:pt>
    <dgm:pt modelId="{442BC5E1-67E7-4538-AD30-2905C0C8B49B}" type="pres">
      <dgm:prSet presAssocID="{0D59E3FF-92E3-4658-97DA-2A6B91CC0381}" presName="rootText" presStyleLbl="node2" presStyleIdx="1" presStyleCnt="3">
        <dgm:presLayoutVars>
          <dgm:chPref val="3"/>
        </dgm:presLayoutVars>
      </dgm:prSet>
      <dgm:spPr/>
    </dgm:pt>
    <dgm:pt modelId="{B5252B66-432A-4E3E-8A75-F3BE187E3AC0}" type="pres">
      <dgm:prSet presAssocID="{0D59E3FF-92E3-4658-97DA-2A6B91CC0381}" presName="rootConnector" presStyleLbl="node2" presStyleIdx="1" presStyleCnt="3"/>
      <dgm:spPr/>
    </dgm:pt>
    <dgm:pt modelId="{E5EE938F-8D49-490E-A6C6-34D64F311B2F}" type="pres">
      <dgm:prSet presAssocID="{0D59E3FF-92E3-4658-97DA-2A6B91CC0381}" presName="hierChild4" presStyleCnt="0"/>
      <dgm:spPr/>
    </dgm:pt>
    <dgm:pt modelId="{868BF99B-8318-4048-B877-1B4933ED9E0B}" type="pres">
      <dgm:prSet presAssocID="{005EC8BB-B531-481B-9933-056414F279B4}" presName="Name37" presStyleLbl="parChTrans1D3" presStyleIdx="2" presStyleCnt="5"/>
      <dgm:spPr/>
    </dgm:pt>
    <dgm:pt modelId="{957D986A-91E0-40CC-B453-121076CB2C47}" type="pres">
      <dgm:prSet presAssocID="{71918847-166E-4E52-8937-4522DF08ADE8}" presName="hierRoot2" presStyleCnt="0">
        <dgm:presLayoutVars>
          <dgm:hierBranch val="init"/>
        </dgm:presLayoutVars>
      </dgm:prSet>
      <dgm:spPr/>
    </dgm:pt>
    <dgm:pt modelId="{839A0BC5-6DFF-47F7-A95B-D5A886A9C9E6}" type="pres">
      <dgm:prSet presAssocID="{71918847-166E-4E52-8937-4522DF08ADE8}" presName="rootComposite" presStyleCnt="0"/>
      <dgm:spPr/>
    </dgm:pt>
    <dgm:pt modelId="{019FCAF6-9EB7-426F-B59C-73BD0EBF4DB3}" type="pres">
      <dgm:prSet presAssocID="{71918847-166E-4E52-8937-4522DF08ADE8}" presName="rootText" presStyleLbl="node3" presStyleIdx="2" presStyleCnt="5">
        <dgm:presLayoutVars>
          <dgm:chPref val="3"/>
        </dgm:presLayoutVars>
      </dgm:prSet>
      <dgm:spPr/>
    </dgm:pt>
    <dgm:pt modelId="{CA0F4E7E-C609-4A0D-8F91-78C86ACE2E9E}" type="pres">
      <dgm:prSet presAssocID="{71918847-166E-4E52-8937-4522DF08ADE8}" presName="rootConnector" presStyleLbl="node3" presStyleIdx="2" presStyleCnt="5"/>
      <dgm:spPr/>
    </dgm:pt>
    <dgm:pt modelId="{FF6A3853-71DE-44E8-918E-583CC7351F00}" type="pres">
      <dgm:prSet presAssocID="{71918847-166E-4E52-8937-4522DF08ADE8}" presName="hierChild4" presStyleCnt="0"/>
      <dgm:spPr/>
    </dgm:pt>
    <dgm:pt modelId="{7802EFFA-F52A-4CD5-99D2-856D67E4CFEA}" type="pres">
      <dgm:prSet presAssocID="{71918847-166E-4E52-8937-4522DF08ADE8}" presName="hierChild5" presStyleCnt="0"/>
      <dgm:spPr/>
    </dgm:pt>
    <dgm:pt modelId="{E2C0A5C8-E90D-4235-8573-A586673CEA42}" type="pres">
      <dgm:prSet presAssocID="{B9BD4E56-341F-4223-A5B1-F0EDB833591A}" presName="Name37" presStyleLbl="parChTrans1D3" presStyleIdx="3" presStyleCnt="5"/>
      <dgm:spPr/>
    </dgm:pt>
    <dgm:pt modelId="{5D51F2D9-CC9C-4719-86E2-53DBC147665E}" type="pres">
      <dgm:prSet presAssocID="{E70E5E71-128F-45D3-BF09-E5199CD1A8E6}" presName="hierRoot2" presStyleCnt="0">
        <dgm:presLayoutVars>
          <dgm:hierBranch val="init"/>
        </dgm:presLayoutVars>
      </dgm:prSet>
      <dgm:spPr/>
    </dgm:pt>
    <dgm:pt modelId="{59B4E2C7-1E59-4C55-A378-C6FADDC126BC}" type="pres">
      <dgm:prSet presAssocID="{E70E5E71-128F-45D3-BF09-E5199CD1A8E6}" presName="rootComposite" presStyleCnt="0"/>
      <dgm:spPr/>
    </dgm:pt>
    <dgm:pt modelId="{4F665975-DCB7-4392-B048-4C49942DA124}" type="pres">
      <dgm:prSet presAssocID="{E70E5E71-128F-45D3-BF09-E5199CD1A8E6}" presName="rootText" presStyleLbl="node3" presStyleIdx="3" presStyleCnt="5">
        <dgm:presLayoutVars>
          <dgm:chPref val="3"/>
        </dgm:presLayoutVars>
      </dgm:prSet>
      <dgm:spPr/>
    </dgm:pt>
    <dgm:pt modelId="{1E1470E6-7262-40A8-ACC5-AC1497B7031B}" type="pres">
      <dgm:prSet presAssocID="{E70E5E71-128F-45D3-BF09-E5199CD1A8E6}" presName="rootConnector" presStyleLbl="node3" presStyleIdx="3" presStyleCnt="5"/>
      <dgm:spPr/>
    </dgm:pt>
    <dgm:pt modelId="{F58C0A33-2782-47ED-90D1-D945E79DEC12}" type="pres">
      <dgm:prSet presAssocID="{E70E5E71-128F-45D3-BF09-E5199CD1A8E6}" presName="hierChild4" presStyleCnt="0"/>
      <dgm:spPr/>
    </dgm:pt>
    <dgm:pt modelId="{3BDEF132-A158-4EFE-AB1F-576835CAC3AD}" type="pres">
      <dgm:prSet presAssocID="{E70E5E71-128F-45D3-BF09-E5199CD1A8E6}" presName="hierChild5" presStyleCnt="0"/>
      <dgm:spPr/>
    </dgm:pt>
    <dgm:pt modelId="{7D8E34A5-0062-4E36-AF5A-6555714161CD}" type="pres">
      <dgm:prSet presAssocID="{0D59E3FF-92E3-4658-97DA-2A6B91CC0381}" presName="hierChild5" presStyleCnt="0"/>
      <dgm:spPr/>
    </dgm:pt>
    <dgm:pt modelId="{38612F3F-A5EC-4F1B-9961-D524733C5907}" type="pres">
      <dgm:prSet presAssocID="{52FFC9A1-348A-442E-BFE5-8C10D3990BFC}" presName="Name37" presStyleLbl="parChTrans1D2" presStyleIdx="2" presStyleCnt="3"/>
      <dgm:spPr/>
    </dgm:pt>
    <dgm:pt modelId="{F17B7736-2C45-4653-B459-A4ABCC3A47EF}" type="pres">
      <dgm:prSet presAssocID="{A9E25915-CB8B-4201-A1D9-541DE9E36FE2}" presName="hierRoot2" presStyleCnt="0">
        <dgm:presLayoutVars>
          <dgm:hierBranch val="init"/>
        </dgm:presLayoutVars>
      </dgm:prSet>
      <dgm:spPr/>
    </dgm:pt>
    <dgm:pt modelId="{319B7733-CB5E-4056-A34E-1DE40AEEA976}" type="pres">
      <dgm:prSet presAssocID="{A9E25915-CB8B-4201-A1D9-541DE9E36FE2}" presName="rootComposite" presStyleCnt="0"/>
      <dgm:spPr/>
    </dgm:pt>
    <dgm:pt modelId="{1FE539BB-1EFB-474E-BDB8-A6DE680570BD}" type="pres">
      <dgm:prSet presAssocID="{A9E25915-CB8B-4201-A1D9-541DE9E36FE2}" presName="rootText" presStyleLbl="node2" presStyleIdx="2" presStyleCnt="3">
        <dgm:presLayoutVars>
          <dgm:chPref val="3"/>
        </dgm:presLayoutVars>
      </dgm:prSet>
      <dgm:spPr/>
    </dgm:pt>
    <dgm:pt modelId="{E71EDAE7-BAA4-43C0-8476-18D7D43546BC}" type="pres">
      <dgm:prSet presAssocID="{A9E25915-CB8B-4201-A1D9-541DE9E36FE2}" presName="rootConnector" presStyleLbl="node2" presStyleIdx="2" presStyleCnt="3"/>
      <dgm:spPr/>
    </dgm:pt>
    <dgm:pt modelId="{04490C90-155F-4ACD-A0F0-5793F63D4EDA}" type="pres">
      <dgm:prSet presAssocID="{A9E25915-CB8B-4201-A1D9-541DE9E36FE2}" presName="hierChild4" presStyleCnt="0"/>
      <dgm:spPr/>
    </dgm:pt>
    <dgm:pt modelId="{740BFBCD-8AE3-44D8-B2B7-D7BD45C5FD31}" type="pres">
      <dgm:prSet presAssocID="{8C49747E-F143-45E2-8B1F-6F131546EC07}" presName="Name37" presStyleLbl="parChTrans1D3" presStyleIdx="4" presStyleCnt="5"/>
      <dgm:spPr/>
    </dgm:pt>
    <dgm:pt modelId="{A5B0DC44-78B2-45FC-A5FB-C6533E391690}" type="pres">
      <dgm:prSet presAssocID="{E40D4A1F-0FFD-459F-AFC7-315008F2BC39}" presName="hierRoot2" presStyleCnt="0">
        <dgm:presLayoutVars>
          <dgm:hierBranch val="init"/>
        </dgm:presLayoutVars>
      </dgm:prSet>
      <dgm:spPr/>
    </dgm:pt>
    <dgm:pt modelId="{0F96CEC2-4127-442A-8720-D6DB11FFB3AD}" type="pres">
      <dgm:prSet presAssocID="{E40D4A1F-0FFD-459F-AFC7-315008F2BC39}" presName="rootComposite" presStyleCnt="0"/>
      <dgm:spPr/>
    </dgm:pt>
    <dgm:pt modelId="{EB22AAD8-3C41-45FC-BA12-4E92C40319F9}" type="pres">
      <dgm:prSet presAssocID="{E40D4A1F-0FFD-459F-AFC7-315008F2BC39}" presName="rootText" presStyleLbl="node3" presStyleIdx="4" presStyleCnt="5">
        <dgm:presLayoutVars>
          <dgm:chPref val="3"/>
        </dgm:presLayoutVars>
      </dgm:prSet>
      <dgm:spPr/>
    </dgm:pt>
    <dgm:pt modelId="{F54FDCA8-3D7F-47DD-99F8-2A1754D2A96F}" type="pres">
      <dgm:prSet presAssocID="{E40D4A1F-0FFD-459F-AFC7-315008F2BC39}" presName="rootConnector" presStyleLbl="node3" presStyleIdx="4" presStyleCnt="5"/>
      <dgm:spPr/>
    </dgm:pt>
    <dgm:pt modelId="{EC43208F-8143-4CC0-BC07-412916D6040A}" type="pres">
      <dgm:prSet presAssocID="{E40D4A1F-0FFD-459F-AFC7-315008F2BC39}" presName="hierChild4" presStyleCnt="0"/>
      <dgm:spPr/>
    </dgm:pt>
    <dgm:pt modelId="{FA8AF91F-386F-4A6F-A633-5715326828FE}" type="pres">
      <dgm:prSet presAssocID="{7717EE87-8EAC-4142-9A28-33ABF52DEBBE}" presName="Name37" presStyleLbl="parChTrans1D4" presStyleIdx="4" presStyleCnt="6"/>
      <dgm:spPr/>
    </dgm:pt>
    <dgm:pt modelId="{783023D3-1AC4-4CBF-B9EA-850CAD7FDA4F}" type="pres">
      <dgm:prSet presAssocID="{82D94AA3-2564-4363-9464-438D09C2EC90}" presName="hierRoot2" presStyleCnt="0">
        <dgm:presLayoutVars>
          <dgm:hierBranch val="init"/>
        </dgm:presLayoutVars>
      </dgm:prSet>
      <dgm:spPr/>
    </dgm:pt>
    <dgm:pt modelId="{C925754F-1833-45F6-9683-C7DAB01EC061}" type="pres">
      <dgm:prSet presAssocID="{82D94AA3-2564-4363-9464-438D09C2EC90}" presName="rootComposite" presStyleCnt="0"/>
      <dgm:spPr/>
    </dgm:pt>
    <dgm:pt modelId="{57FE775E-0A78-4857-BF82-87331E169787}" type="pres">
      <dgm:prSet presAssocID="{82D94AA3-2564-4363-9464-438D09C2EC90}" presName="rootText" presStyleLbl="node4" presStyleIdx="4" presStyleCnt="6">
        <dgm:presLayoutVars>
          <dgm:chPref val="3"/>
        </dgm:presLayoutVars>
      </dgm:prSet>
      <dgm:spPr/>
    </dgm:pt>
    <dgm:pt modelId="{67A53B68-1DD1-4AB0-BEF3-49D06468B8A8}" type="pres">
      <dgm:prSet presAssocID="{82D94AA3-2564-4363-9464-438D09C2EC90}" presName="rootConnector" presStyleLbl="node4" presStyleIdx="4" presStyleCnt="6"/>
      <dgm:spPr/>
    </dgm:pt>
    <dgm:pt modelId="{23931067-2E78-4C46-A169-9EF521E6D711}" type="pres">
      <dgm:prSet presAssocID="{82D94AA3-2564-4363-9464-438D09C2EC90}" presName="hierChild4" presStyleCnt="0"/>
      <dgm:spPr/>
    </dgm:pt>
    <dgm:pt modelId="{F08A8814-E1B7-4D2B-9F94-39D24A42C09E}" type="pres">
      <dgm:prSet presAssocID="{82D94AA3-2564-4363-9464-438D09C2EC90}" presName="hierChild5" presStyleCnt="0"/>
      <dgm:spPr/>
    </dgm:pt>
    <dgm:pt modelId="{22C0862B-02D0-41FC-8C7B-7F4C9E59C624}" type="pres">
      <dgm:prSet presAssocID="{9622DA82-62DD-45C7-B6E6-509E87F38B02}" presName="Name37" presStyleLbl="parChTrans1D4" presStyleIdx="5" presStyleCnt="6"/>
      <dgm:spPr/>
    </dgm:pt>
    <dgm:pt modelId="{51A730A1-747C-49EF-B941-0EC2374F2840}" type="pres">
      <dgm:prSet presAssocID="{6CC0CB36-E352-41D5-91B6-C6C3982A91C5}" presName="hierRoot2" presStyleCnt="0">
        <dgm:presLayoutVars>
          <dgm:hierBranch val="init"/>
        </dgm:presLayoutVars>
      </dgm:prSet>
      <dgm:spPr/>
    </dgm:pt>
    <dgm:pt modelId="{E4F686AD-B46F-4BD3-B569-D1F4821E5121}" type="pres">
      <dgm:prSet presAssocID="{6CC0CB36-E352-41D5-91B6-C6C3982A91C5}" presName="rootComposite" presStyleCnt="0"/>
      <dgm:spPr/>
    </dgm:pt>
    <dgm:pt modelId="{FDB1D0EC-0BA0-4B95-AAE5-FC3E2A2688C3}" type="pres">
      <dgm:prSet presAssocID="{6CC0CB36-E352-41D5-91B6-C6C3982A91C5}" presName="rootText" presStyleLbl="node4" presStyleIdx="5" presStyleCnt="6">
        <dgm:presLayoutVars>
          <dgm:chPref val="3"/>
        </dgm:presLayoutVars>
      </dgm:prSet>
      <dgm:spPr/>
    </dgm:pt>
    <dgm:pt modelId="{917958B9-1D49-4DDD-B686-8015B9022533}" type="pres">
      <dgm:prSet presAssocID="{6CC0CB36-E352-41D5-91B6-C6C3982A91C5}" presName="rootConnector" presStyleLbl="node4" presStyleIdx="5" presStyleCnt="6"/>
      <dgm:spPr/>
    </dgm:pt>
    <dgm:pt modelId="{EB11FB2A-593C-4ED7-934C-1603ACA89D6E}" type="pres">
      <dgm:prSet presAssocID="{6CC0CB36-E352-41D5-91B6-C6C3982A91C5}" presName="hierChild4" presStyleCnt="0"/>
      <dgm:spPr/>
    </dgm:pt>
    <dgm:pt modelId="{CC1B0B45-B8E6-4CF4-B1A2-CAC399F2C937}" type="pres">
      <dgm:prSet presAssocID="{6CC0CB36-E352-41D5-91B6-C6C3982A91C5}" presName="hierChild5" presStyleCnt="0"/>
      <dgm:spPr/>
    </dgm:pt>
    <dgm:pt modelId="{B90E29C0-795E-434C-9CC9-7CC79C0AF245}" type="pres">
      <dgm:prSet presAssocID="{E40D4A1F-0FFD-459F-AFC7-315008F2BC39}" presName="hierChild5" presStyleCnt="0"/>
      <dgm:spPr/>
    </dgm:pt>
    <dgm:pt modelId="{3922CA76-3C5E-4E7A-804D-30CC3B22675C}" type="pres">
      <dgm:prSet presAssocID="{A9E25915-CB8B-4201-A1D9-541DE9E36FE2}" presName="hierChild5" presStyleCnt="0"/>
      <dgm:spPr/>
    </dgm:pt>
    <dgm:pt modelId="{CCA390AC-68B0-4034-98B9-78CD322B5C10}" type="pres">
      <dgm:prSet presAssocID="{CEB2AE92-934C-484D-B73B-49F8ACC1C0AC}" presName="hierChild3" presStyleCnt="0"/>
      <dgm:spPr/>
    </dgm:pt>
  </dgm:ptLst>
  <dgm:cxnLst>
    <dgm:cxn modelId="{59A0E501-9527-4BF9-B010-41525DBE452D}" type="presOf" srcId="{B444C004-DD9D-4F2B-B658-C2263C79FF86}" destId="{84E35AE6-01E7-4E42-B352-0CA128313F42}" srcOrd="0" destOrd="0" presId="urn:microsoft.com/office/officeart/2005/8/layout/orgChart1"/>
    <dgm:cxn modelId="{034F1B03-3C78-49CB-B21F-782DB61BD510}" type="presOf" srcId="{71918847-166E-4E52-8937-4522DF08ADE8}" destId="{019FCAF6-9EB7-426F-B59C-73BD0EBF4DB3}" srcOrd="0" destOrd="0" presId="urn:microsoft.com/office/officeart/2005/8/layout/orgChart1"/>
    <dgm:cxn modelId="{69E07004-2B55-4AE1-8AFD-24D566201981}" type="presOf" srcId="{6CC0CB36-E352-41D5-91B6-C6C3982A91C5}" destId="{917958B9-1D49-4DDD-B686-8015B9022533}" srcOrd="1" destOrd="0" presId="urn:microsoft.com/office/officeart/2005/8/layout/orgChart1"/>
    <dgm:cxn modelId="{70E9B505-5C8B-4DC7-9C93-6B177E645AD2}" type="presOf" srcId="{3A5E5861-F77D-43D1-A6CB-32B0F858A14E}" destId="{A0DB60E4-7943-479E-92E4-BBF5087644FF}" srcOrd="0" destOrd="0" presId="urn:microsoft.com/office/officeart/2005/8/layout/orgChart1"/>
    <dgm:cxn modelId="{2078F505-F12B-49C4-AD20-7869E02869A1}" type="presOf" srcId="{B6CA84AB-F2CB-4403-A14D-DE5ADA720016}" destId="{C1165BB9-0DE6-4CEE-A596-296EFD7221C7}" srcOrd="0" destOrd="0" presId="urn:microsoft.com/office/officeart/2005/8/layout/orgChart1"/>
    <dgm:cxn modelId="{910AD506-6CF2-48D6-B34A-FB23ADE0003E}" type="presOf" srcId="{B9BD4E56-341F-4223-A5B1-F0EDB833591A}" destId="{E2C0A5C8-E90D-4235-8573-A586673CEA42}" srcOrd="0" destOrd="0" presId="urn:microsoft.com/office/officeart/2005/8/layout/orgChart1"/>
    <dgm:cxn modelId="{093BD60C-7670-4189-91E8-BB1153C060D0}" type="presOf" srcId="{0D59E3FF-92E3-4658-97DA-2A6B91CC0381}" destId="{B5252B66-432A-4E3E-8A75-F3BE187E3AC0}" srcOrd="1" destOrd="0" presId="urn:microsoft.com/office/officeart/2005/8/layout/orgChart1"/>
    <dgm:cxn modelId="{4576800D-E934-4947-BE1C-41E539C2D8B3}" srcId="{F99325D6-F0BA-4C7C-AFB9-6BA6A406EF95}" destId="{32808245-0FC2-4FE0-9BC5-C91385692DDD}" srcOrd="0" destOrd="0" parTransId="{B6CA84AB-F2CB-4403-A14D-DE5ADA720016}" sibTransId="{5439C373-8687-413D-8150-AE05704362C5}"/>
    <dgm:cxn modelId="{4BE62717-C04B-453C-BC94-11CA7AC645C2}" type="presOf" srcId="{005EC8BB-B531-481B-9933-056414F279B4}" destId="{868BF99B-8318-4048-B877-1B4933ED9E0B}" srcOrd="0" destOrd="0" presId="urn:microsoft.com/office/officeart/2005/8/layout/orgChart1"/>
    <dgm:cxn modelId="{13391B1D-F70B-4AC3-9149-3D42CCCA52E6}" srcId="{F1640838-4A5E-48F2-9871-247EFF0BA4A6}" destId="{F99325D6-F0BA-4C7C-AFB9-6BA6A406EF95}" srcOrd="1" destOrd="0" parTransId="{B444C004-DD9D-4F2B-B658-C2263C79FF86}" sibTransId="{35420941-6955-43BA-B2B5-DDF1A83779B2}"/>
    <dgm:cxn modelId="{D510BE1F-1019-47A2-BB05-C5D1B3D30F3E}" srcId="{F1640838-4A5E-48F2-9871-247EFF0BA4A6}" destId="{53AFF6C1-C2E9-4BEA-850C-6EC93630E7B3}" srcOrd="0" destOrd="0" parTransId="{3A5E5861-F77D-43D1-A6CB-32B0F858A14E}" sibTransId="{9B48AFA7-452F-4C94-9788-DBE488553BF5}"/>
    <dgm:cxn modelId="{3F9C3D28-B8E3-43F7-9883-D54A6DCE641B}" type="presOf" srcId="{FD765354-064F-4F62-A38D-32734CCE3A2A}" destId="{E5094911-400C-486C-9803-7FEDB40591E6}" srcOrd="0" destOrd="0" presId="urn:microsoft.com/office/officeart/2005/8/layout/orgChart1"/>
    <dgm:cxn modelId="{99891F2E-8443-4294-ACD7-C0F0982733F8}" srcId="{CEB2AE92-934C-484D-B73B-49F8ACC1C0AC}" destId="{0D59E3FF-92E3-4658-97DA-2A6B91CC0381}" srcOrd="1" destOrd="0" parTransId="{D8CA96CF-C1C4-4C9F-BBF7-FD9434C80E27}" sibTransId="{CB037189-5BBC-483A-A52B-40794A860747}"/>
    <dgm:cxn modelId="{BBF39D31-C9D9-446A-964F-181A3DE3E69D}" type="presOf" srcId="{64947B72-35B9-4EF6-90B0-B8976F690389}" destId="{BF9D458C-93F9-4133-8D27-E0A6F70CD337}" srcOrd="0" destOrd="0" presId="urn:microsoft.com/office/officeart/2005/8/layout/orgChart1"/>
    <dgm:cxn modelId="{F6456735-2E4F-4C1F-B6A0-7BD57358963A}" srcId="{E40D4A1F-0FFD-459F-AFC7-315008F2BC39}" destId="{6CC0CB36-E352-41D5-91B6-C6C3982A91C5}" srcOrd="1" destOrd="0" parTransId="{9622DA82-62DD-45C7-B6E6-509E87F38B02}" sibTransId="{79F2CC08-45BA-4CD3-9053-F2E3893E9147}"/>
    <dgm:cxn modelId="{115FF43C-B875-45C3-88C1-50E41F24B949}" type="presOf" srcId="{53AFF6C1-C2E9-4BEA-850C-6EC93630E7B3}" destId="{E07F7673-67A8-40CB-8DD5-C55705FFEAB7}" srcOrd="1" destOrd="0" presId="urn:microsoft.com/office/officeart/2005/8/layout/orgChart1"/>
    <dgm:cxn modelId="{97326440-F6C7-4049-A0B1-1E0F24B6F8EF}" type="presOf" srcId="{53AFF6C1-C2E9-4BEA-850C-6EC93630E7B3}" destId="{F23706F3-C2B3-4071-8AE4-7B80B7CCADAE}" srcOrd="0" destOrd="0" presId="urn:microsoft.com/office/officeart/2005/8/layout/orgChart1"/>
    <dgm:cxn modelId="{7031545C-BD44-4528-8F02-EE94E23D80DB}" srcId="{0D59E3FF-92E3-4658-97DA-2A6B91CC0381}" destId="{E70E5E71-128F-45D3-BF09-E5199CD1A8E6}" srcOrd="1" destOrd="0" parTransId="{B9BD4E56-341F-4223-A5B1-F0EDB833591A}" sibTransId="{6A0845BA-E021-4DF1-A0A6-AABD138D8C6D}"/>
    <dgm:cxn modelId="{3ADFD95C-0CEC-4232-8A85-EE4730E3E7C9}" type="presOf" srcId="{0D59E3FF-92E3-4658-97DA-2A6B91CC0381}" destId="{442BC5E1-67E7-4538-AD30-2905C0C8B49B}" srcOrd="0" destOrd="0" presId="urn:microsoft.com/office/officeart/2005/8/layout/orgChart1"/>
    <dgm:cxn modelId="{9E607467-95C2-4471-A284-E4BEEEEA2FB9}" type="presOf" srcId="{32808245-0FC2-4FE0-9BC5-C91385692DDD}" destId="{9F0BA3F0-4331-41C4-B12F-055F6571C9F6}" srcOrd="0" destOrd="0" presId="urn:microsoft.com/office/officeart/2005/8/layout/orgChart1"/>
    <dgm:cxn modelId="{9FC8C16D-9725-46C5-872E-957CEC0008E3}" srcId="{F99325D6-F0BA-4C7C-AFB9-6BA6A406EF95}" destId="{50A08851-3853-4E98-A271-4D648F7F5E79}" srcOrd="1" destOrd="0" parTransId="{91748B9D-BEF9-46E0-9C32-084E021FACC4}" sibTransId="{450F1D90-0582-42FB-B0A7-F6EF4775CC51}"/>
    <dgm:cxn modelId="{B2FCD26E-8D23-491E-B5C1-777E36C5806F}" type="presOf" srcId="{59774E02-FB29-4B65-81F5-D67BDE15F4B8}" destId="{92C34C98-F874-4EE4-8DD4-01BA94275AA2}" srcOrd="0" destOrd="0" presId="urn:microsoft.com/office/officeart/2005/8/layout/orgChart1"/>
    <dgm:cxn modelId="{2196084F-D619-459A-92A7-3D32FA5B4EE7}" srcId="{53AFF6C1-C2E9-4BEA-850C-6EC93630E7B3}" destId="{1214D0BF-B8A2-4B36-A9E9-7ACDFC1BC10C}" srcOrd="1" destOrd="0" parTransId="{59774E02-FB29-4B65-81F5-D67BDE15F4B8}" sibTransId="{AA0C4893-113D-44A4-9A11-F7FEA4A0530B}"/>
    <dgm:cxn modelId="{BEBD1C6F-F8DE-4198-90C5-6C03DFAD0AA6}" type="presOf" srcId="{A9E25915-CB8B-4201-A1D9-541DE9E36FE2}" destId="{1FE539BB-1EFB-474E-BDB8-A6DE680570BD}" srcOrd="0" destOrd="0" presId="urn:microsoft.com/office/officeart/2005/8/layout/orgChart1"/>
    <dgm:cxn modelId="{4C6CDF4F-AD3E-4630-9BD6-A5629C727162}" type="presOf" srcId="{F99325D6-F0BA-4C7C-AFB9-6BA6A406EF95}" destId="{AB923630-66BF-4405-AE56-9D17FCCBF8A3}" srcOrd="1" destOrd="0" presId="urn:microsoft.com/office/officeart/2005/8/layout/orgChart1"/>
    <dgm:cxn modelId="{826CD170-5580-498B-8B08-5D7E5E0A10A1}" type="presOf" srcId="{F1640838-4A5E-48F2-9871-247EFF0BA4A6}" destId="{55276EF2-78B5-4E96-B53E-A924F1F8FBB8}" srcOrd="1" destOrd="0" presId="urn:microsoft.com/office/officeart/2005/8/layout/orgChart1"/>
    <dgm:cxn modelId="{FCEE0271-0173-4DBA-9733-08F33BE4039E}" type="presOf" srcId="{50A08851-3853-4E98-A271-4D648F7F5E79}" destId="{D5F17F3C-BFA7-4F92-B5A8-B94D5D6A9D2F}" srcOrd="1" destOrd="0" presId="urn:microsoft.com/office/officeart/2005/8/layout/orgChart1"/>
    <dgm:cxn modelId="{69E55151-2AD2-47AC-AC4D-FE659D301D1B}" type="presOf" srcId="{CEB2AE92-934C-484D-B73B-49F8ACC1C0AC}" destId="{C2BEFDA8-0038-4EC1-85ED-7FA356BA7AE9}" srcOrd="0" destOrd="0" presId="urn:microsoft.com/office/officeart/2005/8/layout/orgChart1"/>
    <dgm:cxn modelId="{A9469171-22D0-40B9-B357-520BB679B15E}" srcId="{FD765354-064F-4F62-A38D-32734CCE3A2A}" destId="{CEB2AE92-934C-484D-B73B-49F8ACC1C0AC}" srcOrd="0" destOrd="0" parTransId="{C5DE1EB8-14D7-442B-BA0A-F11F718D8802}" sibTransId="{7DBD44B9-6760-4B42-ACB1-22BB05A4A5B0}"/>
    <dgm:cxn modelId="{1EA22772-7D36-4EAC-BF86-0E1713B0FC83}" type="presOf" srcId="{449EDD1D-BF19-4AA5-B44F-B855263A60C5}" destId="{DA575887-3B52-4A3E-BDF7-44A81F189FC5}" srcOrd="0" destOrd="0" presId="urn:microsoft.com/office/officeart/2005/8/layout/orgChart1"/>
    <dgm:cxn modelId="{99113653-F57A-4CF2-A497-516E96F35D02}" type="presOf" srcId="{6CC0CB36-E352-41D5-91B6-C6C3982A91C5}" destId="{FDB1D0EC-0BA0-4B95-AAE5-FC3E2A2688C3}" srcOrd="0" destOrd="0" presId="urn:microsoft.com/office/officeart/2005/8/layout/orgChart1"/>
    <dgm:cxn modelId="{DCA96577-B07A-45E4-A76B-2C7C088AB097}" srcId="{0D59E3FF-92E3-4658-97DA-2A6B91CC0381}" destId="{71918847-166E-4E52-8937-4522DF08ADE8}" srcOrd="0" destOrd="0" parTransId="{005EC8BB-B531-481B-9933-056414F279B4}" sibTransId="{568A3DCF-8B97-4CDE-86A0-4849F64BFE99}"/>
    <dgm:cxn modelId="{B4435B78-100E-42C5-93EA-0C3B73F5672E}" type="presOf" srcId="{9622DA82-62DD-45C7-B6E6-509E87F38B02}" destId="{22C0862B-02D0-41FC-8C7B-7F4C9E59C624}" srcOrd="0" destOrd="0" presId="urn:microsoft.com/office/officeart/2005/8/layout/orgChart1"/>
    <dgm:cxn modelId="{58157579-6FF8-4E1F-8DEC-3538655FE067}" type="presOf" srcId="{E40D4A1F-0FFD-459F-AFC7-315008F2BC39}" destId="{F54FDCA8-3D7F-47DD-99F8-2A1754D2A96F}" srcOrd="1" destOrd="0" presId="urn:microsoft.com/office/officeart/2005/8/layout/orgChart1"/>
    <dgm:cxn modelId="{9BBF167D-1D87-4499-8ADC-74D8B1AC2C75}" type="presOf" srcId="{E40D4A1F-0FFD-459F-AFC7-315008F2BC39}" destId="{EB22AAD8-3C41-45FC-BA12-4E92C40319F9}" srcOrd="0" destOrd="0" presId="urn:microsoft.com/office/officeart/2005/8/layout/orgChart1"/>
    <dgm:cxn modelId="{8C11B27D-90EE-4625-ADE6-20E733DDFA9C}" type="presOf" srcId="{E70E5E71-128F-45D3-BF09-E5199CD1A8E6}" destId="{4F665975-DCB7-4392-B048-4C49942DA124}" srcOrd="0" destOrd="0" presId="urn:microsoft.com/office/officeart/2005/8/layout/orgChart1"/>
    <dgm:cxn modelId="{1440B682-C255-426A-889F-D816CCB6A833}" type="presOf" srcId="{32808245-0FC2-4FE0-9BC5-C91385692DDD}" destId="{AA09A9DE-05D8-4186-9F0F-4F653A3ED2C5}" srcOrd="1" destOrd="0" presId="urn:microsoft.com/office/officeart/2005/8/layout/orgChart1"/>
    <dgm:cxn modelId="{ED44F982-FEB1-447F-86C8-4DA92868FA30}" type="presOf" srcId="{A9E25915-CB8B-4201-A1D9-541DE9E36FE2}" destId="{E71EDAE7-BAA4-43C0-8476-18D7D43546BC}" srcOrd="1" destOrd="0" presId="urn:microsoft.com/office/officeart/2005/8/layout/orgChart1"/>
    <dgm:cxn modelId="{F76BD387-5F46-4BC3-A2EB-208FC6FD4400}" type="presOf" srcId="{8C49747E-F143-45E2-8B1F-6F131546EC07}" destId="{740BFBCD-8AE3-44D8-B2B7-D7BD45C5FD31}" srcOrd="0" destOrd="0" presId="urn:microsoft.com/office/officeart/2005/8/layout/orgChart1"/>
    <dgm:cxn modelId="{7D7C0B8F-5DB0-4941-B7EF-E911F354A50A}" srcId="{CEB2AE92-934C-484D-B73B-49F8ACC1C0AC}" destId="{A9E25915-CB8B-4201-A1D9-541DE9E36FE2}" srcOrd="2" destOrd="0" parTransId="{52FFC9A1-348A-442E-BFE5-8C10D3990BFC}" sibTransId="{BD0FD734-F7E0-4A19-950B-430D1FF7A549}"/>
    <dgm:cxn modelId="{38DA8092-F423-4AEF-B52C-CB19C567D871}" type="presOf" srcId="{F99325D6-F0BA-4C7C-AFB9-6BA6A406EF95}" destId="{FD7A345C-C05E-4D6B-A5D5-965318ED880F}" srcOrd="0" destOrd="0" presId="urn:microsoft.com/office/officeart/2005/8/layout/orgChart1"/>
    <dgm:cxn modelId="{AEBDCD99-7E52-41CA-96B8-D4C9FA4903C6}" type="presOf" srcId="{449EDD1D-BF19-4AA5-B44F-B855263A60C5}" destId="{1BA8A945-9643-4C74-B4D2-CA704D8E93D0}" srcOrd="1" destOrd="0" presId="urn:microsoft.com/office/officeart/2005/8/layout/orgChart1"/>
    <dgm:cxn modelId="{804C379C-DD3F-49F8-A865-C97DA929DAC2}" type="presOf" srcId="{1214D0BF-B8A2-4B36-A9E9-7ACDFC1BC10C}" destId="{44387EB9-C930-4D9F-AAD3-950643D4AB02}" srcOrd="1" destOrd="0" presId="urn:microsoft.com/office/officeart/2005/8/layout/orgChart1"/>
    <dgm:cxn modelId="{8F07F59D-3D80-49E8-A0C5-E28BECC7D371}" type="presOf" srcId="{D8CA96CF-C1C4-4C9F-BBF7-FD9434C80E27}" destId="{5AFFF5A1-D194-46E9-AA72-7BC9FB87E9A8}" srcOrd="0" destOrd="0" presId="urn:microsoft.com/office/officeart/2005/8/layout/orgChart1"/>
    <dgm:cxn modelId="{624A57A0-64CC-458D-9727-5C0BCB201760}" type="presOf" srcId="{52FFC9A1-348A-442E-BFE5-8C10D3990BFC}" destId="{38612F3F-A5EC-4F1B-9961-D524733C5907}" srcOrd="0" destOrd="0" presId="urn:microsoft.com/office/officeart/2005/8/layout/orgChart1"/>
    <dgm:cxn modelId="{247A6DA4-7279-49A6-80D0-74A213DDA1CA}" type="presOf" srcId="{CEB2AE92-934C-484D-B73B-49F8ACC1C0AC}" destId="{A73E135C-75B2-4B3A-90B4-3ECEA52ACD5D}" srcOrd="1" destOrd="0" presId="urn:microsoft.com/office/officeart/2005/8/layout/orgChart1"/>
    <dgm:cxn modelId="{907AFBA6-C528-4028-83C5-5A01248CA890}" srcId="{E40D4A1F-0FFD-459F-AFC7-315008F2BC39}" destId="{82D94AA3-2564-4363-9464-438D09C2EC90}" srcOrd="0" destOrd="0" parTransId="{7717EE87-8EAC-4142-9A28-33ABF52DEBBE}" sibTransId="{50045E9A-C5F3-4FB7-8267-1FCCBA743CE5}"/>
    <dgm:cxn modelId="{822698A7-EB48-46F7-933E-DE429BFA6B90}" type="presOf" srcId="{E70E5E71-128F-45D3-BF09-E5199CD1A8E6}" destId="{1E1470E6-7262-40A8-ACC5-AC1497B7031B}" srcOrd="1" destOrd="0" presId="urn:microsoft.com/office/officeart/2005/8/layout/orgChart1"/>
    <dgm:cxn modelId="{3B8621A9-F43B-4CCA-B25D-866291CF9947}" type="presOf" srcId="{1B03FCAF-E5AA-4755-8CEC-14635209EDC4}" destId="{47AC7A57-1D02-4666-89C8-2FF02443FE4C}" srcOrd="0" destOrd="0" presId="urn:microsoft.com/office/officeart/2005/8/layout/orgChart1"/>
    <dgm:cxn modelId="{561084B9-3A6B-43C1-B60D-BC926B8C672A}" type="presOf" srcId="{71918847-166E-4E52-8937-4522DF08ADE8}" destId="{CA0F4E7E-C609-4A0D-8F91-78C86ACE2E9E}" srcOrd="1" destOrd="0" presId="urn:microsoft.com/office/officeart/2005/8/layout/orgChart1"/>
    <dgm:cxn modelId="{4B0A3BBA-5477-454A-904E-46E383B42867}" type="presOf" srcId="{82D94AA3-2564-4363-9464-438D09C2EC90}" destId="{57FE775E-0A78-4857-BF82-87331E169787}" srcOrd="0" destOrd="0" presId="urn:microsoft.com/office/officeart/2005/8/layout/orgChart1"/>
    <dgm:cxn modelId="{2F51A3C0-9FD3-457F-8466-37C2C8D65AF7}" srcId="{A9E25915-CB8B-4201-A1D9-541DE9E36FE2}" destId="{E40D4A1F-0FFD-459F-AFC7-315008F2BC39}" srcOrd="0" destOrd="0" parTransId="{8C49747E-F143-45E2-8B1F-6F131546EC07}" sibTransId="{551F8E97-46F3-4CE4-BBFC-365C6E8A4B94}"/>
    <dgm:cxn modelId="{8B577BC1-20E0-402E-A186-4080C11D9945}" type="presOf" srcId="{91748B9D-BEF9-46E0-9C32-084E021FACC4}" destId="{4DC4BA65-E121-4062-962A-21D62B811BF6}" srcOrd="0" destOrd="0" presId="urn:microsoft.com/office/officeart/2005/8/layout/orgChart1"/>
    <dgm:cxn modelId="{902F05CA-C713-411F-A03C-59281AD8758A}" srcId="{CEB2AE92-934C-484D-B73B-49F8ACC1C0AC}" destId="{F1640838-4A5E-48F2-9871-247EFF0BA4A6}" srcOrd="0" destOrd="0" parTransId="{1B03FCAF-E5AA-4755-8CEC-14635209EDC4}" sibTransId="{C895841B-42D9-4FE6-81C6-4271D8CBFCF7}"/>
    <dgm:cxn modelId="{07DE78DC-AB40-41C1-AAC1-F67E73438665}" type="presOf" srcId="{7717EE87-8EAC-4142-9A28-33ABF52DEBBE}" destId="{FA8AF91F-386F-4A6F-A633-5715326828FE}" srcOrd="0" destOrd="0" presId="urn:microsoft.com/office/officeart/2005/8/layout/orgChart1"/>
    <dgm:cxn modelId="{D74C54E6-275A-414C-B8B9-A558E5EE9ECF}" type="presOf" srcId="{82D94AA3-2564-4363-9464-438D09C2EC90}" destId="{67A53B68-1DD1-4AB0-BEF3-49D06468B8A8}" srcOrd="1" destOrd="0" presId="urn:microsoft.com/office/officeart/2005/8/layout/orgChart1"/>
    <dgm:cxn modelId="{AD870EF0-8832-4D7C-811B-E3882FF05282}" type="presOf" srcId="{50A08851-3853-4E98-A271-4D648F7F5E79}" destId="{81062366-AD24-42DC-A15B-4BE26D1C6A4B}" srcOrd="0" destOrd="0" presId="urn:microsoft.com/office/officeart/2005/8/layout/orgChart1"/>
    <dgm:cxn modelId="{BF7C14F0-AE3D-4520-83FB-D4147FC7D3C0}" srcId="{53AFF6C1-C2E9-4BEA-850C-6EC93630E7B3}" destId="{449EDD1D-BF19-4AA5-B44F-B855263A60C5}" srcOrd="0" destOrd="0" parTransId="{64947B72-35B9-4EF6-90B0-B8976F690389}" sibTransId="{4913F38F-EAE5-4164-BCDA-54E5B6A6A180}"/>
    <dgm:cxn modelId="{494E47F5-321D-4D11-8E09-334F36F68C58}" type="presOf" srcId="{1214D0BF-B8A2-4B36-A9E9-7ACDFC1BC10C}" destId="{4DBFC448-20D0-4264-9396-A9F95F319BC3}" srcOrd="0" destOrd="0" presId="urn:microsoft.com/office/officeart/2005/8/layout/orgChart1"/>
    <dgm:cxn modelId="{51AC21FB-3D9E-4D29-9295-916ADF386189}" type="presOf" srcId="{F1640838-4A5E-48F2-9871-247EFF0BA4A6}" destId="{657CA039-FF72-41CB-93D6-D8404A60E5D1}" srcOrd="0" destOrd="0" presId="urn:microsoft.com/office/officeart/2005/8/layout/orgChart1"/>
    <dgm:cxn modelId="{B17DC1F3-DCB0-4E29-BA41-02C8D5526F8C}" type="presParOf" srcId="{E5094911-400C-486C-9803-7FEDB40591E6}" destId="{B4D6C2FB-2C0B-4BFE-B04E-D7A4A1A7CA9D}" srcOrd="0" destOrd="0" presId="urn:microsoft.com/office/officeart/2005/8/layout/orgChart1"/>
    <dgm:cxn modelId="{B34E05D7-BDA6-468B-8830-9E91D27EE882}" type="presParOf" srcId="{B4D6C2FB-2C0B-4BFE-B04E-D7A4A1A7CA9D}" destId="{9A4A5F3C-414F-4E9B-AC0D-7E96CB91DDB3}" srcOrd="0" destOrd="0" presId="urn:microsoft.com/office/officeart/2005/8/layout/orgChart1"/>
    <dgm:cxn modelId="{A2747B41-A5CC-4304-AE64-1D9D9936558D}" type="presParOf" srcId="{9A4A5F3C-414F-4E9B-AC0D-7E96CB91DDB3}" destId="{C2BEFDA8-0038-4EC1-85ED-7FA356BA7AE9}" srcOrd="0" destOrd="0" presId="urn:microsoft.com/office/officeart/2005/8/layout/orgChart1"/>
    <dgm:cxn modelId="{A2EC55A5-720F-4C67-8942-FB69A19CDBF0}" type="presParOf" srcId="{9A4A5F3C-414F-4E9B-AC0D-7E96CB91DDB3}" destId="{A73E135C-75B2-4B3A-90B4-3ECEA52ACD5D}" srcOrd="1" destOrd="0" presId="urn:microsoft.com/office/officeart/2005/8/layout/orgChart1"/>
    <dgm:cxn modelId="{FF37018D-1C67-40A1-B16E-AE451F9BAA2C}" type="presParOf" srcId="{B4D6C2FB-2C0B-4BFE-B04E-D7A4A1A7CA9D}" destId="{E4EFBEE3-2423-4637-9054-4BDEDDB7C578}" srcOrd="1" destOrd="0" presId="urn:microsoft.com/office/officeart/2005/8/layout/orgChart1"/>
    <dgm:cxn modelId="{32605056-E1FC-477E-A301-304013F17B22}" type="presParOf" srcId="{E4EFBEE3-2423-4637-9054-4BDEDDB7C578}" destId="{47AC7A57-1D02-4666-89C8-2FF02443FE4C}" srcOrd="0" destOrd="0" presId="urn:microsoft.com/office/officeart/2005/8/layout/orgChart1"/>
    <dgm:cxn modelId="{8F978C53-74CA-4C11-B249-989E2DC9BB99}" type="presParOf" srcId="{E4EFBEE3-2423-4637-9054-4BDEDDB7C578}" destId="{79A4D4B4-9EF7-42EC-86D1-527FAE608696}" srcOrd="1" destOrd="0" presId="urn:microsoft.com/office/officeart/2005/8/layout/orgChart1"/>
    <dgm:cxn modelId="{20274BB1-CE3D-4D6C-84A1-EF6F21DB4408}" type="presParOf" srcId="{79A4D4B4-9EF7-42EC-86D1-527FAE608696}" destId="{C4D78C2F-0D87-4154-A577-0FDB7921BAD4}" srcOrd="0" destOrd="0" presId="urn:microsoft.com/office/officeart/2005/8/layout/orgChart1"/>
    <dgm:cxn modelId="{FABAD5AB-EA71-418B-8B33-15ACD851578A}" type="presParOf" srcId="{C4D78C2F-0D87-4154-A577-0FDB7921BAD4}" destId="{657CA039-FF72-41CB-93D6-D8404A60E5D1}" srcOrd="0" destOrd="0" presId="urn:microsoft.com/office/officeart/2005/8/layout/orgChart1"/>
    <dgm:cxn modelId="{95F831DD-5927-4B5C-B58C-FC842EA456D9}" type="presParOf" srcId="{C4D78C2F-0D87-4154-A577-0FDB7921BAD4}" destId="{55276EF2-78B5-4E96-B53E-A924F1F8FBB8}" srcOrd="1" destOrd="0" presId="urn:microsoft.com/office/officeart/2005/8/layout/orgChart1"/>
    <dgm:cxn modelId="{7FDF2AA6-68C9-4E5C-9D55-02EB5AFF5DA0}" type="presParOf" srcId="{79A4D4B4-9EF7-42EC-86D1-527FAE608696}" destId="{F7F642EC-917F-4955-9CD2-D0B87D8ABF0F}" srcOrd="1" destOrd="0" presId="urn:microsoft.com/office/officeart/2005/8/layout/orgChart1"/>
    <dgm:cxn modelId="{0C791F0F-1025-4665-B929-47D323CFB270}" type="presParOf" srcId="{F7F642EC-917F-4955-9CD2-D0B87D8ABF0F}" destId="{A0DB60E4-7943-479E-92E4-BBF5087644FF}" srcOrd="0" destOrd="0" presId="urn:microsoft.com/office/officeart/2005/8/layout/orgChart1"/>
    <dgm:cxn modelId="{88301151-46CD-403E-B7C3-481FB75B2FDC}" type="presParOf" srcId="{F7F642EC-917F-4955-9CD2-D0B87D8ABF0F}" destId="{D4683A7F-F6FF-4988-93EA-634804D293D1}" srcOrd="1" destOrd="0" presId="urn:microsoft.com/office/officeart/2005/8/layout/orgChart1"/>
    <dgm:cxn modelId="{374DD3ED-CC4B-4E97-B85B-6BCEDC9ECD3F}" type="presParOf" srcId="{D4683A7F-F6FF-4988-93EA-634804D293D1}" destId="{043A6615-6CAF-4167-9D00-E1DA46167508}" srcOrd="0" destOrd="0" presId="urn:microsoft.com/office/officeart/2005/8/layout/orgChart1"/>
    <dgm:cxn modelId="{F88BF836-8844-40FA-AD03-09B818D90F1E}" type="presParOf" srcId="{043A6615-6CAF-4167-9D00-E1DA46167508}" destId="{F23706F3-C2B3-4071-8AE4-7B80B7CCADAE}" srcOrd="0" destOrd="0" presId="urn:microsoft.com/office/officeart/2005/8/layout/orgChart1"/>
    <dgm:cxn modelId="{818B14FD-4957-4030-B206-084BBD634760}" type="presParOf" srcId="{043A6615-6CAF-4167-9D00-E1DA46167508}" destId="{E07F7673-67A8-40CB-8DD5-C55705FFEAB7}" srcOrd="1" destOrd="0" presId="urn:microsoft.com/office/officeart/2005/8/layout/orgChart1"/>
    <dgm:cxn modelId="{EC34DE15-EC21-4BD7-80AE-5D2279876C6B}" type="presParOf" srcId="{D4683A7F-F6FF-4988-93EA-634804D293D1}" destId="{C0EE2E91-A606-412D-B1F9-35B71CF075AE}" srcOrd="1" destOrd="0" presId="urn:microsoft.com/office/officeart/2005/8/layout/orgChart1"/>
    <dgm:cxn modelId="{70FFFAFD-2A9B-4D8D-A0FC-6760C201A3BA}" type="presParOf" srcId="{C0EE2E91-A606-412D-B1F9-35B71CF075AE}" destId="{BF9D458C-93F9-4133-8D27-E0A6F70CD337}" srcOrd="0" destOrd="0" presId="urn:microsoft.com/office/officeart/2005/8/layout/orgChart1"/>
    <dgm:cxn modelId="{4C73E803-40F2-419E-BEE1-1E5D86E0700D}" type="presParOf" srcId="{C0EE2E91-A606-412D-B1F9-35B71CF075AE}" destId="{137B4309-584B-43CF-94DC-7E86965F0EA7}" srcOrd="1" destOrd="0" presId="urn:microsoft.com/office/officeart/2005/8/layout/orgChart1"/>
    <dgm:cxn modelId="{943B9ADC-6DDC-4378-BFBE-6357B086368D}" type="presParOf" srcId="{137B4309-584B-43CF-94DC-7E86965F0EA7}" destId="{DAED6518-F2C4-4A35-96C8-33CC39716E16}" srcOrd="0" destOrd="0" presId="urn:microsoft.com/office/officeart/2005/8/layout/orgChart1"/>
    <dgm:cxn modelId="{A06F5DAF-BBED-4AD2-BC89-E06EF231E309}" type="presParOf" srcId="{DAED6518-F2C4-4A35-96C8-33CC39716E16}" destId="{DA575887-3B52-4A3E-BDF7-44A81F189FC5}" srcOrd="0" destOrd="0" presId="urn:microsoft.com/office/officeart/2005/8/layout/orgChart1"/>
    <dgm:cxn modelId="{618D5CB4-CFDF-461D-9B82-29C6FDC780AD}" type="presParOf" srcId="{DAED6518-F2C4-4A35-96C8-33CC39716E16}" destId="{1BA8A945-9643-4C74-B4D2-CA704D8E93D0}" srcOrd="1" destOrd="0" presId="urn:microsoft.com/office/officeart/2005/8/layout/orgChart1"/>
    <dgm:cxn modelId="{BBA6EA47-DB37-4BBF-BDAB-480FDFC0DC07}" type="presParOf" srcId="{137B4309-584B-43CF-94DC-7E86965F0EA7}" destId="{6F1D1FAE-366E-4112-A2E9-BD44ABEF0535}" srcOrd="1" destOrd="0" presId="urn:microsoft.com/office/officeart/2005/8/layout/orgChart1"/>
    <dgm:cxn modelId="{798D58EC-16DC-4F7A-8E1B-63FDFD0180B3}" type="presParOf" srcId="{137B4309-584B-43CF-94DC-7E86965F0EA7}" destId="{7C80CE17-58AB-436C-98F8-E3701141FBA3}" srcOrd="2" destOrd="0" presId="urn:microsoft.com/office/officeart/2005/8/layout/orgChart1"/>
    <dgm:cxn modelId="{14493C3F-7CCA-4E99-8361-92698BDC5DEA}" type="presParOf" srcId="{C0EE2E91-A606-412D-B1F9-35B71CF075AE}" destId="{92C34C98-F874-4EE4-8DD4-01BA94275AA2}" srcOrd="2" destOrd="0" presId="urn:microsoft.com/office/officeart/2005/8/layout/orgChart1"/>
    <dgm:cxn modelId="{476C8FE0-6F2A-42DC-9532-DEF5ADE1EF68}" type="presParOf" srcId="{C0EE2E91-A606-412D-B1F9-35B71CF075AE}" destId="{46A05C88-BA63-46A4-909F-8CB8F4BB0242}" srcOrd="3" destOrd="0" presId="urn:microsoft.com/office/officeart/2005/8/layout/orgChart1"/>
    <dgm:cxn modelId="{73E58BE2-7667-4C3A-BD58-860E2CEAA35F}" type="presParOf" srcId="{46A05C88-BA63-46A4-909F-8CB8F4BB0242}" destId="{F9AF3EF9-9E13-45C7-9786-B6A58FEC4DE8}" srcOrd="0" destOrd="0" presId="urn:microsoft.com/office/officeart/2005/8/layout/orgChart1"/>
    <dgm:cxn modelId="{49581CBF-1A91-4E07-89DF-06390CD2A9F2}" type="presParOf" srcId="{F9AF3EF9-9E13-45C7-9786-B6A58FEC4DE8}" destId="{4DBFC448-20D0-4264-9396-A9F95F319BC3}" srcOrd="0" destOrd="0" presId="urn:microsoft.com/office/officeart/2005/8/layout/orgChart1"/>
    <dgm:cxn modelId="{9594C68E-BC9C-42D1-868C-68C60DAF9047}" type="presParOf" srcId="{F9AF3EF9-9E13-45C7-9786-B6A58FEC4DE8}" destId="{44387EB9-C930-4D9F-AAD3-950643D4AB02}" srcOrd="1" destOrd="0" presId="urn:microsoft.com/office/officeart/2005/8/layout/orgChart1"/>
    <dgm:cxn modelId="{8BF6F3B2-59B5-4C9D-AE4A-09874266ECF5}" type="presParOf" srcId="{46A05C88-BA63-46A4-909F-8CB8F4BB0242}" destId="{7EC40341-20F6-4816-B9FC-D7326E202C59}" srcOrd="1" destOrd="0" presId="urn:microsoft.com/office/officeart/2005/8/layout/orgChart1"/>
    <dgm:cxn modelId="{F489CE2B-7CB5-4592-8465-CCB830AF4F52}" type="presParOf" srcId="{46A05C88-BA63-46A4-909F-8CB8F4BB0242}" destId="{6A7AD7DE-617B-4FA1-BC5D-ADD48805E283}" srcOrd="2" destOrd="0" presId="urn:microsoft.com/office/officeart/2005/8/layout/orgChart1"/>
    <dgm:cxn modelId="{9FA03AD4-4019-444B-AC89-E61CE9C5BB5B}" type="presParOf" srcId="{D4683A7F-F6FF-4988-93EA-634804D293D1}" destId="{E8AB1827-26E4-4AA8-8D63-CD3C529A09DF}" srcOrd="2" destOrd="0" presId="urn:microsoft.com/office/officeart/2005/8/layout/orgChart1"/>
    <dgm:cxn modelId="{48989579-A3CD-4638-8C8B-B17CC1EE41BD}" type="presParOf" srcId="{F7F642EC-917F-4955-9CD2-D0B87D8ABF0F}" destId="{84E35AE6-01E7-4E42-B352-0CA128313F42}" srcOrd="2" destOrd="0" presId="urn:microsoft.com/office/officeart/2005/8/layout/orgChart1"/>
    <dgm:cxn modelId="{EB2518EF-676E-45EF-9171-6ABA59FA164B}" type="presParOf" srcId="{F7F642EC-917F-4955-9CD2-D0B87D8ABF0F}" destId="{058465FD-E458-4CD2-822B-4CCBB3AF51BA}" srcOrd="3" destOrd="0" presId="urn:microsoft.com/office/officeart/2005/8/layout/orgChart1"/>
    <dgm:cxn modelId="{A5EA4B16-E793-4671-A20D-309CA3507C07}" type="presParOf" srcId="{058465FD-E458-4CD2-822B-4CCBB3AF51BA}" destId="{9B33D497-5087-4B53-89E3-F805B89993A6}" srcOrd="0" destOrd="0" presId="urn:microsoft.com/office/officeart/2005/8/layout/orgChart1"/>
    <dgm:cxn modelId="{049F529D-EC00-4612-94A5-C8341CEB6C80}" type="presParOf" srcId="{9B33D497-5087-4B53-89E3-F805B89993A6}" destId="{FD7A345C-C05E-4D6B-A5D5-965318ED880F}" srcOrd="0" destOrd="0" presId="urn:microsoft.com/office/officeart/2005/8/layout/orgChart1"/>
    <dgm:cxn modelId="{33F0A7A5-2C0E-48A6-983E-6DA0DBDDA13B}" type="presParOf" srcId="{9B33D497-5087-4B53-89E3-F805B89993A6}" destId="{AB923630-66BF-4405-AE56-9D17FCCBF8A3}" srcOrd="1" destOrd="0" presId="urn:microsoft.com/office/officeart/2005/8/layout/orgChart1"/>
    <dgm:cxn modelId="{7FF9A4A4-CD9B-4EA5-B4E2-404D47E4F160}" type="presParOf" srcId="{058465FD-E458-4CD2-822B-4CCBB3AF51BA}" destId="{843E0975-5287-4A3B-9FC1-DBEB5E1E3EF7}" srcOrd="1" destOrd="0" presId="urn:microsoft.com/office/officeart/2005/8/layout/orgChart1"/>
    <dgm:cxn modelId="{5DD00612-156C-44CD-899C-94A04A3AF393}" type="presParOf" srcId="{843E0975-5287-4A3B-9FC1-DBEB5E1E3EF7}" destId="{C1165BB9-0DE6-4CEE-A596-296EFD7221C7}" srcOrd="0" destOrd="0" presId="urn:microsoft.com/office/officeart/2005/8/layout/orgChart1"/>
    <dgm:cxn modelId="{3A753021-8D03-414B-993B-C4A4CE00A0D3}" type="presParOf" srcId="{843E0975-5287-4A3B-9FC1-DBEB5E1E3EF7}" destId="{99DC2B16-C406-41BB-9AE6-4208B2D1BBA0}" srcOrd="1" destOrd="0" presId="urn:microsoft.com/office/officeart/2005/8/layout/orgChart1"/>
    <dgm:cxn modelId="{6A4B66F5-B793-4602-AA25-884B44B16D12}" type="presParOf" srcId="{99DC2B16-C406-41BB-9AE6-4208B2D1BBA0}" destId="{55270287-D967-44D5-99B3-A3A87692F030}" srcOrd="0" destOrd="0" presId="urn:microsoft.com/office/officeart/2005/8/layout/orgChart1"/>
    <dgm:cxn modelId="{C63CDEB1-E714-4FEF-8A78-D3E7C40D49E6}" type="presParOf" srcId="{55270287-D967-44D5-99B3-A3A87692F030}" destId="{9F0BA3F0-4331-41C4-B12F-055F6571C9F6}" srcOrd="0" destOrd="0" presId="urn:microsoft.com/office/officeart/2005/8/layout/orgChart1"/>
    <dgm:cxn modelId="{C04933FB-E909-49D7-A1D4-FADF2C04DBA9}" type="presParOf" srcId="{55270287-D967-44D5-99B3-A3A87692F030}" destId="{AA09A9DE-05D8-4186-9F0F-4F653A3ED2C5}" srcOrd="1" destOrd="0" presId="urn:microsoft.com/office/officeart/2005/8/layout/orgChart1"/>
    <dgm:cxn modelId="{A5F35FDF-E69A-4DD5-B476-FFDC353090F9}" type="presParOf" srcId="{99DC2B16-C406-41BB-9AE6-4208B2D1BBA0}" destId="{66934309-9EFF-4272-B6F3-6AC2D2B941E1}" srcOrd="1" destOrd="0" presId="urn:microsoft.com/office/officeart/2005/8/layout/orgChart1"/>
    <dgm:cxn modelId="{16439836-AFC5-4AC0-B8C1-F0F25895AB96}" type="presParOf" srcId="{99DC2B16-C406-41BB-9AE6-4208B2D1BBA0}" destId="{B94A887C-E0FE-4A29-B39C-238768B74E0E}" srcOrd="2" destOrd="0" presId="urn:microsoft.com/office/officeart/2005/8/layout/orgChart1"/>
    <dgm:cxn modelId="{EC701EEE-3CB7-449B-BEF2-611896DC24A5}" type="presParOf" srcId="{843E0975-5287-4A3B-9FC1-DBEB5E1E3EF7}" destId="{4DC4BA65-E121-4062-962A-21D62B811BF6}" srcOrd="2" destOrd="0" presId="urn:microsoft.com/office/officeart/2005/8/layout/orgChart1"/>
    <dgm:cxn modelId="{62CCEB54-83A8-49CE-967A-05360C7E4E4E}" type="presParOf" srcId="{843E0975-5287-4A3B-9FC1-DBEB5E1E3EF7}" destId="{5F5F9D35-F6D9-4BB4-B011-F1E828556D75}" srcOrd="3" destOrd="0" presId="urn:microsoft.com/office/officeart/2005/8/layout/orgChart1"/>
    <dgm:cxn modelId="{18D99BE3-24A2-4703-97F2-560AB997CE29}" type="presParOf" srcId="{5F5F9D35-F6D9-4BB4-B011-F1E828556D75}" destId="{AC844163-AC54-4981-BB76-1C45E56E0E56}" srcOrd="0" destOrd="0" presId="urn:microsoft.com/office/officeart/2005/8/layout/orgChart1"/>
    <dgm:cxn modelId="{564BF09E-0352-4788-A1D1-312BB43EF4D4}" type="presParOf" srcId="{AC844163-AC54-4981-BB76-1C45E56E0E56}" destId="{81062366-AD24-42DC-A15B-4BE26D1C6A4B}" srcOrd="0" destOrd="0" presId="urn:microsoft.com/office/officeart/2005/8/layout/orgChart1"/>
    <dgm:cxn modelId="{65F5D13D-079A-46A4-9615-00EAD4C622F7}" type="presParOf" srcId="{AC844163-AC54-4981-BB76-1C45E56E0E56}" destId="{D5F17F3C-BFA7-4F92-B5A8-B94D5D6A9D2F}" srcOrd="1" destOrd="0" presId="urn:microsoft.com/office/officeart/2005/8/layout/orgChart1"/>
    <dgm:cxn modelId="{8C0EC012-FED3-4487-A797-9CBFEA5217C7}" type="presParOf" srcId="{5F5F9D35-F6D9-4BB4-B011-F1E828556D75}" destId="{189CAAE9-3624-4604-84F6-84F992119EF1}" srcOrd="1" destOrd="0" presId="urn:microsoft.com/office/officeart/2005/8/layout/orgChart1"/>
    <dgm:cxn modelId="{389EFD94-8CE1-4C9E-BB61-0C05E98D48D9}" type="presParOf" srcId="{5F5F9D35-F6D9-4BB4-B011-F1E828556D75}" destId="{CE0C7C2C-7F5E-43D9-8B51-AD5A37B932AF}" srcOrd="2" destOrd="0" presId="urn:microsoft.com/office/officeart/2005/8/layout/orgChart1"/>
    <dgm:cxn modelId="{9BF51293-BE89-49AE-8F56-3E5201E61C53}" type="presParOf" srcId="{058465FD-E458-4CD2-822B-4CCBB3AF51BA}" destId="{F5267CE7-0C44-47FA-BB1D-AA0C723E2CA0}" srcOrd="2" destOrd="0" presId="urn:microsoft.com/office/officeart/2005/8/layout/orgChart1"/>
    <dgm:cxn modelId="{0EE9996A-62E9-4489-B7F2-911C3F649C0C}" type="presParOf" srcId="{79A4D4B4-9EF7-42EC-86D1-527FAE608696}" destId="{C10440BE-B35E-48BA-94C7-4F06BB3C9796}" srcOrd="2" destOrd="0" presId="urn:microsoft.com/office/officeart/2005/8/layout/orgChart1"/>
    <dgm:cxn modelId="{8405FDF6-E31D-4278-AB66-AD4FD2EB1852}" type="presParOf" srcId="{E4EFBEE3-2423-4637-9054-4BDEDDB7C578}" destId="{5AFFF5A1-D194-46E9-AA72-7BC9FB87E9A8}" srcOrd="2" destOrd="0" presId="urn:microsoft.com/office/officeart/2005/8/layout/orgChart1"/>
    <dgm:cxn modelId="{32496AFD-0D7C-4D50-8A2D-EA271BB0AF85}" type="presParOf" srcId="{E4EFBEE3-2423-4637-9054-4BDEDDB7C578}" destId="{6BE873F4-3867-4639-8412-2399C65A8AE6}" srcOrd="3" destOrd="0" presId="urn:microsoft.com/office/officeart/2005/8/layout/orgChart1"/>
    <dgm:cxn modelId="{B00D2C76-FCF8-4AD4-9914-F659AC184467}" type="presParOf" srcId="{6BE873F4-3867-4639-8412-2399C65A8AE6}" destId="{5749C0B0-D54A-406C-B7DD-67B7AE0D3025}" srcOrd="0" destOrd="0" presId="urn:microsoft.com/office/officeart/2005/8/layout/orgChart1"/>
    <dgm:cxn modelId="{8DF54227-48C4-43C0-984E-08856BFBCCF5}" type="presParOf" srcId="{5749C0B0-D54A-406C-B7DD-67B7AE0D3025}" destId="{442BC5E1-67E7-4538-AD30-2905C0C8B49B}" srcOrd="0" destOrd="0" presId="urn:microsoft.com/office/officeart/2005/8/layout/orgChart1"/>
    <dgm:cxn modelId="{1BFA2CEC-C18B-4357-8C1C-6AB968FF2747}" type="presParOf" srcId="{5749C0B0-D54A-406C-B7DD-67B7AE0D3025}" destId="{B5252B66-432A-4E3E-8A75-F3BE187E3AC0}" srcOrd="1" destOrd="0" presId="urn:microsoft.com/office/officeart/2005/8/layout/orgChart1"/>
    <dgm:cxn modelId="{3FA714CD-3128-496B-BD6E-CC8F8178604F}" type="presParOf" srcId="{6BE873F4-3867-4639-8412-2399C65A8AE6}" destId="{E5EE938F-8D49-490E-A6C6-34D64F311B2F}" srcOrd="1" destOrd="0" presId="urn:microsoft.com/office/officeart/2005/8/layout/orgChart1"/>
    <dgm:cxn modelId="{25773CA3-0444-4266-8EFC-51B170485C01}" type="presParOf" srcId="{E5EE938F-8D49-490E-A6C6-34D64F311B2F}" destId="{868BF99B-8318-4048-B877-1B4933ED9E0B}" srcOrd="0" destOrd="0" presId="urn:microsoft.com/office/officeart/2005/8/layout/orgChart1"/>
    <dgm:cxn modelId="{188F763F-A762-4D76-B771-08CBC44DDF08}" type="presParOf" srcId="{E5EE938F-8D49-490E-A6C6-34D64F311B2F}" destId="{957D986A-91E0-40CC-B453-121076CB2C47}" srcOrd="1" destOrd="0" presId="urn:microsoft.com/office/officeart/2005/8/layout/orgChart1"/>
    <dgm:cxn modelId="{4F45DEF2-E684-495C-8774-4FBA8E48D34D}" type="presParOf" srcId="{957D986A-91E0-40CC-B453-121076CB2C47}" destId="{839A0BC5-6DFF-47F7-A95B-D5A886A9C9E6}" srcOrd="0" destOrd="0" presId="urn:microsoft.com/office/officeart/2005/8/layout/orgChart1"/>
    <dgm:cxn modelId="{BB0651E6-FA5E-4A61-A668-7FBC949AF6D4}" type="presParOf" srcId="{839A0BC5-6DFF-47F7-A95B-D5A886A9C9E6}" destId="{019FCAF6-9EB7-426F-B59C-73BD0EBF4DB3}" srcOrd="0" destOrd="0" presId="urn:microsoft.com/office/officeart/2005/8/layout/orgChart1"/>
    <dgm:cxn modelId="{6E26E189-6538-49F4-8F49-80E480486CC4}" type="presParOf" srcId="{839A0BC5-6DFF-47F7-A95B-D5A886A9C9E6}" destId="{CA0F4E7E-C609-4A0D-8F91-78C86ACE2E9E}" srcOrd="1" destOrd="0" presId="urn:microsoft.com/office/officeart/2005/8/layout/orgChart1"/>
    <dgm:cxn modelId="{29E90B75-2A64-4126-A9C5-B23098CB81F6}" type="presParOf" srcId="{957D986A-91E0-40CC-B453-121076CB2C47}" destId="{FF6A3853-71DE-44E8-918E-583CC7351F00}" srcOrd="1" destOrd="0" presId="urn:microsoft.com/office/officeart/2005/8/layout/orgChart1"/>
    <dgm:cxn modelId="{990FC756-ADC5-47A8-9471-CF417D8BA457}" type="presParOf" srcId="{957D986A-91E0-40CC-B453-121076CB2C47}" destId="{7802EFFA-F52A-4CD5-99D2-856D67E4CFEA}" srcOrd="2" destOrd="0" presId="urn:microsoft.com/office/officeart/2005/8/layout/orgChart1"/>
    <dgm:cxn modelId="{CA1790C9-A7DC-436E-9C4C-5B1D5A3159F0}" type="presParOf" srcId="{E5EE938F-8D49-490E-A6C6-34D64F311B2F}" destId="{E2C0A5C8-E90D-4235-8573-A586673CEA42}" srcOrd="2" destOrd="0" presId="urn:microsoft.com/office/officeart/2005/8/layout/orgChart1"/>
    <dgm:cxn modelId="{60CFBD6F-F2FE-497C-B3BD-5A6C37899D96}" type="presParOf" srcId="{E5EE938F-8D49-490E-A6C6-34D64F311B2F}" destId="{5D51F2D9-CC9C-4719-86E2-53DBC147665E}" srcOrd="3" destOrd="0" presId="urn:microsoft.com/office/officeart/2005/8/layout/orgChart1"/>
    <dgm:cxn modelId="{7D45DBED-12FB-4062-A9FB-34CAD1BBAC8B}" type="presParOf" srcId="{5D51F2D9-CC9C-4719-86E2-53DBC147665E}" destId="{59B4E2C7-1E59-4C55-A378-C6FADDC126BC}" srcOrd="0" destOrd="0" presId="urn:microsoft.com/office/officeart/2005/8/layout/orgChart1"/>
    <dgm:cxn modelId="{565AE9C3-45E3-471C-97FB-279476A176F9}" type="presParOf" srcId="{59B4E2C7-1E59-4C55-A378-C6FADDC126BC}" destId="{4F665975-DCB7-4392-B048-4C49942DA124}" srcOrd="0" destOrd="0" presId="urn:microsoft.com/office/officeart/2005/8/layout/orgChart1"/>
    <dgm:cxn modelId="{563B136E-A1F7-4ECD-9136-8CCCDA4975A7}" type="presParOf" srcId="{59B4E2C7-1E59-4C55-A378-C6FADDC126BC}" destId="{1E1470E6-7262-40A8-ACC5-AC1497B7031B}" srcOrd="1" destOrd="0" presId="urn:microsoft.com/office/officeart/2005/8/layout/orgChart1"/>
    <dgm:cxn modelId="{654E8D3E-FA0C-4926-874E-2D577D11254B}" type="presParOf" srcId="{5D51F2D9-CC9C-4719-86E2-53DBC147665E}" destId="{F58C0A33-2782-47ED-90D1-D945E79DEC12}" srcOrd="1" destOrd="0" presId="urn:microsoft.com/office/officeart/2005/8/layout/orgChart1"/>
    <dgm:cxn modelId="{863F1522-C3C8-4F89-823A-605E34D24BD2}" type="presParOf" srcId="{5D51F2D9-CC9C-4719-86E2-53DBC147665E}" destId="{3BDEF132-A158-4EFE-AB1F-576835CAC3AD}" srcOrd="2" destOrd="0" presId="urn:microsoft.com/office/officeart/2005/8/layout/orgChart1"/>
    <dgm:cxn modelId="{275D66F0-A29E-4685-AD10-AB2BA5DF51B6}" type="presParOf" srcId="{6BE873F4-3867-4639-8412-2399C65A8AE6}" destId="{7D8E34A5-0062-4E36-AF5A-6555714161CD}" srcOrd="2" destOrd="0" presId="urn:microsoft.com/office/officeart/2005/8/layout/orgChart1"/>
    <dgm:cxn modelId="{581B39C8-4B4A-4155-B9E1-0C7E78CED921}" type="presParOf" srcId="{E4EFBEE3-2423-4637-9054-4BDEDDB7C578}" destId="{38612F3F-A5EC-4F1B-9961-D524733C5907}" srcOrd="4" destOrd="0" presId="urn:microsoft.com/office/officeart/2005/8/layout/orgChart1"/>
    <dgm:cxn modelId="{741E4E3F-8B69-45BB-B49C-3FCB16805BCD}" type="presParOf" srcId="{E4EFBEE3-2423-4637-9054-4BDEDDB7C578}" destId="{F17B7736-2C45-4653-B459-A4ABCC3A47EF}" srcOrd="5" destOrd="0" presId="urn:microsoft.com/office/officeart/2005/8/layout/orgChart1"/>
    <dgm:cxn modelId="{69FE7526-AF85-48B4-89C5-98E68906C69B}" type="presParOf" srcId="{F17B7736-2C45-4653-B459-A4ABCC3A47EF}" destId="{319B7733-CB5E-4056-A34E-1DE40AEEA976}" srcOrd="0" destOrd="0" presId="urn:microsoft.com/office/officeart/2005/8/layout/orgChart1"/>
    <dgm:cxn modelId="{08349C7C-0422-440A-A43C-424319F6B7CD}" type="presParOf" srcId="{319B7733-CB5E-4056-A34E-1DE40AEEA976}" destId="{1FE539BB-1EFB-474E-BDB8-A6DE680570BD}" srcOrd="0" destOrd="0" presId="urn:microsoft.com/office/officeart/2005/8/layout/orgChart1"/>
    <dgm:cxn modelId="{DFCD25AD-6DEF-4034-96D9-43105BCCC90F}" type="presParOf" srcId="{319B7733-CB5E-4056-A34E-1DE40AEEA976}" destId="{E71EDAE7-BAA4-43C0-8476-18D7D43546BC}" srcOrd="1" destOrd="0" presId="urn:microsoft.com/office/officeart/2005/8/layout/orgChart1"/>
    <dgm:cxn modelId="{EB64CB7E-9799-474B-B319-8E2181D74A42}" type="presParOf" srcId="{F17B7736-2C45-4653-B459-A4ABCC3A47EF}" destId="{04490C90-155F-4ACD-A0F0-5793F63D4EDA}" srcOrd="1" destOrd="0" presId="urn:microsoft.com/office/officeart/2005/8/layout/orgChart1"/>
    <dgm:cxn modelId="{9EBD29F8-BF31-4265-8EE9-C56B143235BA}" type="presParOf" srcId="{04490C90-155F-4ACD-A0F0-5793F63D4EDA}" destId="{740BFBCD-8AE3-44D8-B2B7-D7BD45C5FD31}" srcOrd="0" destOrd="0" presId="urn:microsoft.com/office/officeart/2005/8/layout/orgChart1"/>
    <dgm:cxn modelId="{24D60758-9138-4C78-9612-38A5FB64D934}" type="presParOf" srcId="{04490C90-155F-4ACD-A0F0-5793F63D4EDA}" destId="{A5B0DC44-78B2-45FC-A5FB-C6533E391690}" srcOrd="1" destOrd="0" presId="urn:microsoft.com/office/officeart/2005/8/layout/orgChart1"/>
    <dgm:cxn modelId="{01706FA2-8B52-419A-99C0-23AEAEB26158}" type="presParOf" srcId="{A5B0DC44-78B2-45FC-A5FB-C6533E391690}" destId="{0F96CEC2-4127-442A-8720-D6DB11FFB3AD}" srcOrd="0" destOrd="0" presId="urn:microsoft.com/office/officeart/2005/8/layout/orgChart1"/>
    <dgm:cxn modelId="{EFA4C2FF-76ED-4A95-8575-C87A2289204D}" type="presParOf" srcId="{0F96CEC2-4127-442A-8720-D6DB11FFB3AD}" destId="{EB22AAD8-3C41-45FC-BA12-4E92C40319F9}" srcOrd="0" destOrd="0" presId="urn:microsoft.com/office/officeart/2005/8/layout/orgChart1"/>
    <dgm:cxn modelId="{8F3DEE09-0F88-44F6-BBCE-78772FE929C3}" type="presParOf" srcId="{0F96CEC2-4127-442A-8720-D6DB11FFB3AD}" destId="{F54FDCA8-3D7F-47DD-99F8-2A1754D2A96F}" srcOrd="1" destOrd="0" presId="urn:microsoft.com/office/officeart/2005/8/layout/orgChart1"/>
    <dgm:cxn modelId="{5AE719EC-2248-43C3-9ECD-2F019954011A}" type="presParOf" srcId="{A5B0DC44-78B2-45FC-A5FB-C6533E391690}" destId="{EC43208F-8143-4CC0-BC07-412916D6040A}" srcOrd="1" destOrd="0" presId="urn:microsoft.com/office/officeart/2005/8/layout/orgChart1"/>
    <dgm:cxn modelId="{3E05CD81-75CB-4329-8A44-AE83AC5D41B6}" type="presParOf" srcId="{EC43208F-8143-4CC0-BC07-412916D6040A}" destId="{FA8AF91F-386F-4A6F-A633-5715326828FE}" srcOrd="0" destOrd="0" presId="urn:microsoft.com/office/officeart/2005/8/layout/orgChart1"/>
    <dgm:cxn modelId="{D08E26E1-E95D-42D5-A81D-CEDF4D9B5D44}" type="presParOf" srcId="{EC43208F-8143-4CC0-BC07-412916D6040A}" destId="{783023D3-1AC4-4CBF-B9EA-850CAD7FDA4F}" srcOrd="1" destOrd="0" presId="urn:microsoft.com/office/officeart/2005/8/layout/orgChart1"/>
    <dgm:cxn modelId="{FAFCE0B7-64D7-404F-A276-5E584527C7A4}" type="presParOf" srcId="{783023D3-1AC4-4CBF-B9EA-850CAD7FDA4F}" destId="{C925754F-1833-45F6-9683-C7DAB01EC061}" srcOrd="0" destOrd="0" presId="urn:microsoft.com/office/officeart/2005/8/layout/orgChart1"/>
    <dgm:cxn modelId="{E6E1B7BB-8040-4FD8-9FE6-DCA80949FB70}" type="presParOf" srcId="{C925754F-1833-45F6-9683-C7DAB01EC061}" destId="{57FE775E-0A78-4857-BF82-87331E169787}" srcOrd="0" destOrd="0" presId="urn:microsoft.com/office/officeart/2005/8/layout/orgChart1"/>
    <dgm:cxn modelId="{6CEFC3C4-28C7-41A2-81F6-1BC722A1B0D4}" type="presParOf" srcId="{C925754F-1833-45F6-9683-C7DAB01EC061}" destId="{67A53B68-1DD1-4AB0-BEF3-49D06468B8A8}" srcOrd="1" destOrd="0" presId="urn:microsoft.com/office/officeart/2005/8/layout/orgChart1"/>
    <dgm:cxn modelId="{4BA7A780-F0E8-4DDD-BC1E-56E32B6B7587}" type="presParOf" srcId="{783023D3-1AC4-4CBF-B9EA-850CAD7FDA4F}" destId="{23931067-2E78-4C46-A169-9EF521E6D711}" srcOrd="1" destOrd="0" presId="urn:microsoft.com/office/officeart/2005/8/layout/orgChart1"/>
    <dgm:cxn modelId="{69D835C2-DDF4-480B-9D89-DBB003C244CA}" type="presParOf" srcId="{783023D3-1AC4-4CBF-B9EA-850CAD7FDA4F}" destId="{F08A8814-E1B7-4D2B-9F94-39D24A42C09E}" srcOrd="2" destOrd="0" presId="urn:microsoft.com/office/officeart/2005/8/layout/orgChart1"/>
    <dgm:cxn modelId="{3B5F034F-0C22-47B2-A8D2-6F5FF0ECAEE8}" type="presParOf" srcId="{EC43208F-8143-4CC0-BC07-412916D6040A}" destId="{22C0862B-02D0-41FC-8C7B-7F4C9E59C624}" srcOrd="2" destOrd="0" presId="urn:microsoft.com/office/officeart/2005/8/layout/orgChart1"/>
    <dgm:cxn modelId="{50A37833-4A71-437E-BB73-4C604759C381}" type="presParOf" srcId="{EC43208F-8143-4CC0-BC07-412916D6040A}" destId="{51A730A1-747C-49EF-B941-0EC2374F2840}" srcOrd="3" destOrd="0" presId="urn:microsoft.com/office/officeart/2005/8/layout/orgChart1"/>
    <dgm:cxn modelId="{F4321DAB-4F46-407B-AEEE-23D5472A365F}" type="presParOf" srcId="{51A730A1-747C-49EF-B941-0EC2374F2840}" destId="{E4F686AD-B46F-4BD3-B569-D1F4821E5121}" srcOrd="0" destOrd="0" presId="urn:microsoft.com/office/officeart/2005/8/layout/orgChart1"/>
    <dgm:cxn modelId="{10BAFA17-03C7-453D-85DD-DBE41182F69F}" type="presParOf" srcId="{E4F686AD-B46F-4BD3-B569-D1F4821E5121}" destId="{FDB1D0EC-0BA0-4B95-AAE5-FC3E2A2688C3}" srcOrd="0" destOrd="0" presId="urn:microsoft.com/office/officeart/2005/8/layout/orgChart1"/>
    <dgm:cxn modelId="{4F5460E8-FCB4-464E-8739-84341E31C469}" type="presParOf" srcId="{E4F686AD-B46F-4BD3-B569-D1F4821E5121}" destId="{917958B9-1D49-4DDD-B686-8015B9022533}" srcOrd="1" destOrd="0" presId="urn:microsoft.com/office/officeart/2005/8/layout/orgChart1"/>
    <dgm:cxn modelId="{28935DFA-F138-409B-8152-9AB5C3A0AF52}" type="presParOf" srcId="{51A730A1-747C-49EF-B941-0EC2374F2840}" destId="{EB11FB2A-593C-4ED7-934C-1603ACA89D6E}" srcOrd="1" destOrd="0" presId="urn:microsoft.com/office/officeart/2005/8/layout/orgChart1"/>
    <dgm:cxn modelId="{A53FD64D-01F6-4D43-B575-CBCE21978149}" type="presParOf" srcId="{51A730A1-747C-49EF-B941-0EC2374F2840}" destId="{CC1B0B45-B8E6-4CF4-B1A2-CAC399F2C937}" srcOrd="2" destOrd="0" presId="urn:microsoft.com/office/officeart/2005/8/layout/orgChart1"/>
    <dgm:cxn modelId="{C8914EA3-9F79-4952-BD48-48BD496E287F}" type="presParOf" srcId="{A5B0DC44-78B2-45FC-A5FB-C6533E391690}" destId="{B90E29C0-795E-434C-9CC9-7CC79C0AF245}" srcOrd="2" destOrd="0" presId="urn:microsoft.com/office/officeart/2005/8/layout/orgChart1"/>
    <dgm:cxn modelId="{C7AADF2C-1D5D-410D-92C0-B866163DEE47}" type="presParOf" srcId="{F17B7736-2C45-4653-B459-A4ABCC3A47EF}" destId="{3922CA76-3C5E-4E7A-804D-30CC3B22675C}" srcOrd="2" destOrd="0" presId="urn:microsoft.com/office/officeart/2005/8/layout/orgChart1"/>
    <dgm:cxn modelId="{B6209927-A8D1-4611-A2C6-1E79BFBF7366}" type="presParOf" srcId="{B4D6C2FB-2C0B-4BFE-B04E-D7A4A1A7CA9D}" destId="{CCA390AC-68B0-4034-98B9-78CD322B5C1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082BF6-88CC-4498-8C0B-C69A8E1778D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82DCBFE-1BA9-4A99-A7B7-D7E98CFB8EAF}">
      <dgm:prSet phldrT="[Texto]" custT="1"/>
      <dgm:spPr>
        <a:solidFill>
          <a:schemeClr val="tx2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b="1" i="0" dirty="0"/>
            <a:t>Proyecto XXX</a:t>
          </a:r>
          <a:endParaRPr lang="es-CO" sz="1600" b="1" dirty="0"/>
        </a:p>
      </dgm:t>
    </dgm:pt>
    <dgm:pt modelId="{36B303C9-BCF6-4B83-A01A-D9E188F2B6DF}" type="parTrans" cxnId="{29A55FD8-DE03-4DBE-95FF-911C60E74FAB}">
      <dgm:prSet/>
      <dgm:spPr/>
      <dgm:t>
        <a:bodyPr/>
        <a:lstStyle/>
        <a:p>
          <a:endParaRPr lang="es-CO" sz="3600"/>
        </a:p>
      </dgm:t>
    </dgm:pt>
    <dgm:pt modelId="{73F800F1-17DB-430A-B1C1-660099C95B26}" type="sibTrans" cxnId="{29A55FD8-DE03-4DBE-95FF-911C60E74FAB}">
      <dgm:prSet/>
      <dgm:spPr/>
      <dgm:t>
        <a:bodyPr/>
        <a:lstStyle/>
        <a:p>
          <a:endParaRPr lang="es-CO" sz="3600"/>
        </a:p>
      </dgm:t>
    </dgm:pt>
    <dgm:pt modelId="{7E000D5C-A030-4EE9-B3A0-BDD402BF071D}">
      <dgm:prSet custT="1"/>
      <dgm:spPr>
        <a:solidFill>
          <a:srgbClr val="1AA7C8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1" i="0" dirty="0"/>
            <a:t>Líderes de proyecto </a:t>
          </a:r>
          <a:r>
            <a:rPr lang="en-US" sz="1200" b="1" i="0" dirty="0"/>
            <a:t>​EAFIT</a:t>
          </a:r>
          <a:br>
            <a:rPr lang="en-US" sz="1200" b="1" i="0" dirty="0"/>
          </a:br>
          <a:r>
            <a:rPr lang="en-US" sz="1200" b="0" i="0" dirty="0" err="1"/>
            <a:t>Nombres</a:t>
          </a:r>
          <a:r>
            <a:rPr lang="en-US" sz="1200" b="0" i="0" dirty="0"/>
            <a:t> </a:t>
          </a:r>
          <a:r>
            <a:rPr lang="en-US" sz="1200" b="0" i="0" dirty="0" err="1"/>
            <a:t>lí</a:t>
          </a:r>
          <a:r>
            <a:rPr lang="es-CO" sz="1200" b="0" i="0" dirty="0" err="1"/>
            <a:t>der</a:t>
          </a:r>
          <a:r>
            <a:rPr lang="es-CO" sz="1200" b="0" i="0" dirty="0"/>
            <a:t> DINF</a:t>
          </a:r>
          <a:br>
            <a:rPr lang="es-CO" sz="1200" b="0" i="0" dirty="0"/>
          </a:br>
          <a:r>
            <a:rPr lang="es-CO" sz="1200" b="0" i="0" dirty="0"/>
            <a:t>Nombres líder área </a:t>
          </a:r>
          <a:r>
            <a:rPr lang="es-CO" sz="1200" b="0" i="0" dirty="0" err="1"/>
            <a:t>alieada</a:t>
          </a:r>
          <a:r>
            <a:rPr lang="en-US" sz="1200" b="0" i="0" dirty="0"/>
            <a:t>​</a:t>
          </a:r>
        </a:p>
      </dgm:t>
    </dgm:pt>
    <dgm:pt modelId="{2145671E-594A-4C34-85F8-A8CA9687A673}" type="parTrans" cxnId="{C644F1A0-FB7A-443A-B89B-F547C277883E}">
      <dgm:prSet/>
      <dgm:spPr/>
      <dgm:t>
        <a:bodyPr/>
        <a:lstStyle/>
        <a:p>
          <a:endParaRPr lang="es-CO" sz="3600"/>
        </a:p>
      </dgm:t>
    </dgm:pt>
    <dgm:pt modelId="{3A7C1AD4-7A34-4A75-A7BA-5E5E62AC2262}" type="sibTrans" cxnId="{C644F1A0-FB7A-443A-B89B-F547C277883E}">
      <dgm:prSet/>
      <dgm:spPr/>
      <dgm:t>
        <a:bodyPr/>
        <a:lstStyle/>
        <a:p>
          <a:endParaRPr lang="es-CO" sz="3600"/>
        </a:p>
      </dgm:t>
    </dgm:pt>
    <dgm:pt modelId="{9D05564E-E81A-474B-B19C-0D13BE56595E}">
      <dgm:prSet custT="1"/>
      <dgm:spPr>
        <a:solidFill>
          <a:srgbClr val="00A096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Frente funcional</a:t>
          </a:r>
          <a:r>
            <a:rPr lang="es-CO" sz="1200" b="0" i="0" dirty="0"/>
            <a:t>​</a:t>
          </a:r>
        </a:p>
      </dgm:t>
    </dgm:pt>
    <dgm:pt modelId="{DC747C63-D51C-44F0-8EAD-B2822A80CE73}" type="parTrans" cxnId="{77EB67A8-B2BE-4D3B-808E-90E7073F4436}">
      <dgm:prSet/>
      <dgm:spPr/>
      <dgm:t>
        <a:bodyPr/>
        <a:lstStyle/>
        <a:p>
          <a:endParaRPr lang="es-CO" sz="3600"/>
        </a:p>
      </dgm:t>
    </dgm:pt>
    <dgm:pt modelId="{DF13F7F7-3A67-4D82-80F9-836D55095DF2}" type="sibTrans" cxnId="{77EB67A8-B2BE-4D3B-808E-90E7073F4436}">
      <dgm:prSet/>
      <dgm:spPr/>
      <dgm:t>
        <a:bodyPr/>
        <a:lstStyle/>
        <a:p>
          <a:endParaRPr lang="es-CO" sz="3600"/>
        </a:p>
      </dgm:t>
    </dgm:pt>
    <dgm:pt modelId="{865A5F94-1B31-472E-A603-9CCBF92DE158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0" i="0" dirty="0"/>
            <a:t>Nombres y áreas de los lideres funcionales</a:t>
          </a:r>
          <a:endParaRPr lang="en-US" sz="1200" b="0" i="0" dirty="0"/>
        </a:p>
      </dgm:t>
    </dgm:pt>
    <dgm:pt modelId="{57235862-E7BF-42C9-B767-9B38F47B1682}" type="parTrans" cxnId="{CF7E35BF-9A21-42DE-8B04-6FBF2C562600}">
      <dgm:prSet/>
      <dgm:spPr/>
      <dgm:t>
        <a:bodyPr/>
        <a:lstStyle/>
        <a:p>
          <a:endParaRPr lang="es-CO" sz="3600"/>
        </a:p>
      </dgm:t>
    </dgm:pt>
    <dgm:pt modelId="{0F492FDA-8FF5-4288-BB09-A98B027A5B2D}" type="sibTrans" cxnId="{CF7E35BF-9A21-42DE-8B04-6FBF2C562600}">
      <dgm:prSet/>
      <dgm:spPr/>
      <dgm:t>
        <a:bodyPr/>
        <a:lstStyle/>
        <a:p>
          <a:endParaRPr lang="es-CO" sz="3600"/>
        </a:p>
      </dgm:t>
    </dgm:pt>
    <dgm:pt modelId="{A6199347-B6B2-4D57-93E8-6A38F383355A}">
      <dgm:prSet custT="1"/>
      <dgm:spPr>
        <a:solidFill>
          <a:srgbClr val="00A096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0" i="0" dirty="0"/>
            <a:t>Frente técnico</a:t>
          </a:r>
          <a:r>
            <a:rPr lang="en-US" sz="1200" b="0" i="0" dirty="0"/>
            <a:t>​</a:t>
          </a:r>
        </a:p>
      </dgm:t>
    </dgm:pt>
    <dgm:pt modelId="{987A0A4F-4311-429E-AF4F-FBA3A44D3D79}" type="parTrans" cxnId="{85ABA3FC-451A-43F5-BE4B-9AE4D4AA71E4}">
      <dgm:prSet/>
      <dgm:spPr/>
      <dgm:t>
        <a:bodyPr/>
        <a:lstStyle/>
        <a:p>
          <a:endParaRPr lang="es-CO" sz="3600"/>
        </a:p>
      </dgm:t>
    </dgm:pt>
    <dgm:pt modelId="{B267596F-90C8-46D4-9E83-1F221F8EF604}" type="sibTrans" cxnId="{85ABA3FC-451A-43F5-BE4B-9AE4D4AA71E4}">
      <dgm:prSet/>
      <dgm:spPr/>
      <dgm:t>
        <a:bodyPr/>
        <a:lstStyle/>
        <a:p>
          <a:endParaRPr lang="es-CO" sz="3600"/>
        </a:p>
      </dgm:t>
    </dgm:pt>
    <dgm:pt modelId="{429C92F4-FF06-487F-BA08-E79A9187AF57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0" i="0" dirty="0"/>
            <a:t>Líder técnico</a:t>
          </a:r>
          <a:r>
            <a:rPr lang="en-US" sz="1200" b="0" i="0" dirty="0"/>
            <a:t>​</a:t>
          </a:r>
          <a:br>
            <a:rPr lang="en-US" sz="1200" b="0" i="0" dirty="0"/>
          </a:br>
          <a:r>
            <a:rPr lang="es-CO" sz="1200" b="0" i="0" dirty="0"/>
            <a:t>Nombre</a:t>
          </a:r>
          <a:endParaRPr lang="en-US" sz="1200" b="0" i="0" dirty="0"/>
        </a:p>
      </dgm:t>
    </dgm:pt>
    <dgm:pt modelId="{86419C02-80EB-4D1B-996D-F1B528F841CE}" type="parTrans" cxnId="{A3F3DF0A-587A-426F-9E40-EAEA027E0D40}">
      <dgm:prSet/>
      <dgm:spPr/>
      <dgm:t>
        <a:bodyPr/>
        <a:lstStyle/>
        <a:p>
          <a:endParaRPr lang="es-CO" sz="3600"/>
        </a:p>
      </dgm:t>
    </dgm:pt>
    <dgm:pt modelId="{F2BC9E76-2F7D-496A-B18B-55C39D83C25C}" type="sibTrans" cxnId="{A3F3DF0A-587A-426F-9E40-EAEA027E0D40}">
      <dgm:prSet/>
      <dgm:spPr/>
      <dgm:t>
        <a:bodyPr/>
        <a:lstStyle/>
        <a:p>
          <a:endParaRPr lang="es-CO" sz="3600"/>
        </a:p>
      </dgm:t>
    </dgm:pt>
    <dgm:pt modelId="{ACBECC05-4FB3-49F0-AF14-0FF477307C5C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Arquitecto Soluciones</a:t>
          </a:r>
          <a:r>
            <a:rPr lang="es-CO" sz="1200" b="0" i="0" dirty="0"/>
            <a:t>​</a:t>
          </a:r>
          <a:br>
            <a:rPr lang="es-CO" sz="1200" b="0" i="0" dirty="0"/>
          </a:br>
          <a:r>
            <a:rPr lang="es-ES" sz="1200" b="0" i="0" dirty="0"/>
            <a:t>Juan Fernando Acevedo</a:t>
          </a:r>
          <a:r>
            <a:rPr lang="es-CO" sz="1200" b="0" i="0" dirty="0"/>
            <a:t>​</a:t>
          </a:r>
        </a:p>
      </dgm:t>
    </dgm:pt>
    <dgm:pt modelId="{6D6A5951-A717-4381-93CD-EF6DA75BB313}" type="parTrans" cxnId="{3117AECD-FAA2-40D9-ACA2-46ACAD6B11D0}">
      <dgm:prSet/>
      <dgm:spPr/>
      <dgm:t>
        <a:bodyPr/>
        <a:lstStyle/>
        <a:p>
          <a:endParaRPr lang="es-CO" sz="3600"/>
        </a:p>
      </dgm:t>
    </dgm:pt>
    <dgm:pt modelId="{E71ACB14-986D-4BA3-9782-68CBACEC3060}" type="sibTrans" cxnId="{3117AECD-FAA2-40D9-ACA2-46ACAD6B11D0}">
      <dgm:prSet/>
      <dgm:spPr/>
      <dgm:t>
        <a:bodyPr/>
        <a:lstStyle/>
        <a:p>
          <a:endParaRPr lang="es-CO" sz="3600"/>
        </a:p>
      </dgm:t>
    </dgm:pt>
    <dgm:pt modelId="{BA10EA0A-0F93-418E-BEC4-4E6ADF632D9C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Arquitecto Integraciones</a:t>
          </a:r>
          <a:r>
            <a:rPr lang="es-CO" sz="1200" b="0" i="0" dirty="0"/>
            <a:t>​</a:t>
          </a:r>
          <a:br>
            <a:rPr lang="es-CO" sz="1200" b="0" i="0" dirty="0"/>
          </a:br>
          <a:r>
            <a:rPr lang="es-ES" sz="1200" b="0" i="0" dirty="0"/>
            <a:t>Diego Arrubla</a:t>
          </a:r>
          <a:r>
            <a:rPr lang="es-CO" sz="1200" b="0" i="0" dirty="0"/>
            <a:t>​</a:t>
          </a:r>
        </a:p>
      </dgm:t>
    </dgm:pt>
    <dgm:pt modelId="{5954A4EC-15BA-4BD2-81D1-99EB3D54B40B}" type="parTrans" cxnId="{59FE2D84-0FB1-449A-A8FF-1C0BB136C44C}">
      <dgm:prSet/>
      <dgm:spPr/>
      <dgm:t>
        <a:bodyPr/>
        <a:lstStyle/>
        <a:p>
          <a:endParaRPr lang="es-CO" sz="3600"/>
        </a:p>
      </dgm:t>
    </dgm:pt>
    <dgm:pt modelId="{0C893DA2-A5EC-449D-A714-C4D3FBAD2DCE}" type="sibTrans" cxnId="{59FE2D84-0FB1-449A-A8FF-1C0BB136C44C}">
      <dgm:prSet/>
      <dgm:spPr/>
      <dgm:t>
        <a:bodyPr/>
        <a:lstStyle/>
        <a:p>
          <a:endParaRPr lang="es-CO" sz="3600"/>
        </a:p>
      </dgm:t>
    </dgm:pt>
    <dgm:pt modelId="{3F3763D0-7C5E-4452-8010-BA245F96356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Infraestructura</a:t>
          </a:r>
          <a:r>
            <a:rPr lang="es-CO" sz="1200" b="0" i="0" dirty="0"/>
            <a:t>​</a:t>
          </a:r>
          <a:br>
            <a:rPr lang="es-CO" sz="1200" b="0" i="0" dirty="0"/>
          </a:br>
          <a:r>
            <a:rPr lang="es-ES" sz="1200" b="0" i="0" dirty="0"/>
            <a:t>Nombres</a:t>
          </a:r>
          <a:endParaRPr lang="es-CO" sz="1200" b="0" i="0" dirty="0"/>
        </a:p>
      </dgm:t>
    </dgm:pt>
    <dgm:pt modelId="{6AEB8F83-86FD-4CE4-98AA-3686449043D9}" type="parTrans" cxnId="{70C94703-A07A-4BD6-A91D-DFCF0AEC8500}">
      <dgm:prSet/>
      <dgm:spPr/>
      <dgm:t>
        <a:bodyPr/>
        <a:lstStyle/>
        <a:p>
          <a:endParaRPr lang="es-CO" sz="3600"/>
        </a:p>
      </dgm:t>
    </dgm:pt>
    <dgm:pt modelId="{0F0EEB43-91B0-40F2-AFD2-914985885B5F}" type="sibTrans" cxnId="{70C94703-A07A-4BD6-A91D-DFCF0AEC8500}">
      <dgm:prSet/>
      <dgm:spPr/>
      <dgm:t>
        <a:bodyPr/>
        <a:lstStyle/>
        <a:p>
          <a:endParaRPr lang="es-CO" sz="3600"/>
        </a:p>
      </dgm:t>
    </dgm:pt>
    <dgm:pt modelId="{B4E68F34-BFB1-4295-AFA2-394AD15910B1}">
      <dgm:prSet custT="1"/>
      <dgm:spPr>
        <a:solidFill>
          <a:srgbClr val="1AA7C8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1" i="0" dirty="0"/>
            <a:t>Líder proyecto Proveedor</a:t>
          </a:r>
          <a:br>
            <a:rPr lang="es-CO" sz="1200" b="1" i="0" dirty="0"/>
          </a:br>
          <a:r>
            <a:rPr lang="es-CO" sz="1200" b="0" i="0" dirty="0"/>
            <a:t>Nombres</a:t>
          </a:r>
        </a:p>
      </dgm:t>
    </dgm:pt>
    <dgm:pt modelId="{D3098AE5-139A-459F-A701-5E103B6339FF}" type="parTrans" cxnId="{3ACE3586-D19A-430B-9531-7000A5869DA5}">
      <dgm:prSet/>
      <dgm:spPr/>
      <dgm:t>
        <a:bodyPr/>
        <a:lstStyle/>
        <a:p>
          <a:endParaRPr lang="es-CO" sz="3600"/>
        </a:p>
      </dgm:t>
    </dgm:pt>
    <dgm:pt modelId="{6F772D32-5DE3-4B46-9819-1BE2B5F209C4}" type="sibTrans" cxnId="{3ACE3586-D19A-430B-9531-7000A5869DA5}">
      <dgm:prSet/>
      <dgm:spPr/>
      <dgm:t>
        <a:bodyPr/>
        <a:lstStyle/>
        <a:p>
          <a:endParaRPr lang="es-CO" sz="3600"/>
        </a:p>
      </dgm:t>
    </dgm:pt>
    <dgm:pt modelId="{6C58B1D1-4B0A-4ABF-AA97-9896EAB4E626}">
      <dgm:prSet custT="1"/>
      <dgm:spPr>
        <a:solidFill>
          <a:srgbClr val="00A096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0" i="0" dirty="0"/>
            <a:t>Equipo Proveedor</a:t>
          </a:r>
        </a:p>
      </dgm:t>
    </dgm:pt>
    <dgm:pt modelId="{51FD2785-1E17-42B6-899D-67CFF47065AB}" type="parTrans" cxnId="{6781A243-06D5-47C8-90F6-CCACF11E8E06}">
      <dgm:prSet/>
      <dgm:spPr/>
      <dgm:t>
        <a:bodyPr/>
        <a:lstStyle/>
        <a:p>
          <a:endParaRPr lang="es-CO" sz="3600"/>
        </a:p>
      </dgm:t>
    </dgm:pt>
    <dgm:pt modelId="{FD12BAA0-16AB-4B5A-AD32-274B51DDADEE}" type="sibTrans" cxnId="{6781A243-06D5-47C8-90F6-CCACF11E8E06}">
      <dgm:prSet/>
      <dgm:spPr/>
      <dgm:t>
        <a:bodyPr/>
        <a:lstStyle/>
        <a:p>
          <a:endParaRPr lang="es-CO" sz="3600"/>
        </a:p>
      </dgm:t>
    </dgm:pt>
    <dgm:pt modelId="{57D1DCBD-3C91-45A4-8D44-D3DB60D57AD5}" type="pres">
      <dgm:prSet presAssocID="{95082BF6-88CC-4498-8C0B-C69A8E1778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280EEC4-03DA-49B3-BEA3-736D7BAE6381}" type="pres">
      <dgm:prSet presAssocID="{D82DCBFE-1BA9-4A99-A7B7-D7E98CFB8EAF}" presName="hierRoot1" presStyleCnt="0">
        <dgm:presLayoutVars>
          <dgm:hierBranch val="init"/>
        </dgm:presLayoutVars>
      </dgm:prSet>
      <dgm:spPr/>
    </dgm:pt>
    <dgm:pt modelId="{93540B41-BD70-4093-B468-E7C5729AEF1D}" type="pres">
      <dgm:prSet presAssocID="{D82DCBFE-1BA9-4A99-A7B7-D7E98CFB8EAF}" presName="rootComposite1" presStyleCnt="0"/>
      <dgm:spPr/>
    </dgm:pt>
    <dgm:pt modelId="{83533688-F9CD-4DCE-A043-A0079B85E202}" type="pres">
      <dgm:prSet presAssocID="{D82DCBFE-1BA9-4A99-A7B7-D7E98CFB8EAF}" presName="rootText1" presStyleLbl="node0" presStyleIdx="0" presStyleCnt="1" custScaleX="431105">
        <dgm:presLayoutVars>
          <dgm:chPref val="3"/>
        </dgm:presLayoutVars>
      </dgm:prSet>
      <dgm:spPr/>
    </dgm:pt>
    <dgm:pt modelId="{F844D8C6-40A0-4353-97F9-BD7C6E1BCA34}" type="pres">
      <dgm:prSet presAssocID="{D82DCBFE-1BA9-4A99-A7B7-D7E98CFB8EAF}" presName="rootConnector1" presStyleLbl="node1" presStyleIdx="0" presStyleCnt="0"/>
      <dgm:spPr/>
    </dgm:pt>
    <dgm:pt modelId="{B0FB7B21-CE55-414E-9EA2-DFAEDCDFE6A9}" type="pres">
      <dgm:prSet presAssocID="{D82DCBFE-1BA9-4A99-A7B7-D7E98CFB8EAF}" presName="hierChild2" presStyleCnt="0"/>
      <dgm:spPr/>
    </dgm:pt>
    <dgm:pt modelId="{A998380B-C293-418C-ABF6-2C404B1811F9}" type="pres">
      <dgm:prSet presAssocID="{2145671E-594A-4C34-85F8-A8CA9687A673}" presName="Name37" presStyleLbl="parChTrans1D2" presStyleIdx="0" presStyleCnt="2"/>
      <dgm:spPr/>
    </dgm:pt>
    <dgm:pt modelId="{832F0DAF-9BAE-45C8-A480-865221713B55}" type="pres">
      <dgm:prSet presAssocID="{7E000D5C-A030-4EE9-B3A0-BDD402BF071D}" presName="hierRoot2" presStyleCnt="0">
        <dgm:presLayoutVars>
          <dgm:hierBranch val="init"/>
        </dgm:presLayoutVars>
      </dgm:prSet>
      <dgm:spPr/>
    </dgm:pt>
    <dgm:pt modelId="{4708100F-6FCF-4482-8DBC-FB9E453C17CA}" type="pres">
      <dgm:prSet presAssocID="{7E000D5C-A030-4EE9-B3A0-BDD402BF071D}" presName="rootComposite" presStyleCnt="0"/>
      <dgm:spPr/>
    </dgm:pt>
    <dgm:pt modelId="{112341B4-F372-4500-B11A-716EEFAF492E}" type="pres">
      <dgm:prSet presAssocID="{7E000D5C-A030-4EE9-B3A0-BDD402BF071D}" presName="rootText" presStyleLbl="node2" presStyleIdx="0" presStyleCnt="2" custScaleX="144609" custLinFactNeighborX="-33332">
        <dgm:presLayoutVars>
          <dgm:chPref val="3"/>
        </dgm:presLayoutVars>
      </dgm:prSet>
      <dgm:spPr/>
    </dgm:pt>
    <dgm:pt modelId="{1016ECCB-2A78-4B11-9360-D15A33470868}" type="pres">
      <dgm:prSet presAssocID="{7E000D5C-A030-4EE9-B3A0-BDD402BF071D}" presName="rootConnector" presStyleLbl="node2" presStyleIdx="0" presStyleCnt="2"/>
      <dgm:spPr/>
    </dgm:pt>
    <dgm:pt modelId="{4220CDD0-B811-43ED-AA80-C6B72DE8112E}" type="pres">
      <dgm:prSet presAssocID="{7E000D5C-A030-4EE9-B3A0-BDD402BF071D}" presName="hierChild4" presStyleCnt="0"/>
      <dgm:spPr/>
    </dgm:pt>
    <dgm:pt modelId="{F88D88D4-1C3B-44C7-A919-6AF4746088EF}" type="pres">
      <dgm:prSet presAssocID="{DC747C63-D51C-44F0-8EAD-B2822A80CE73}" presName="Name37" presStyleLbl="parChTrans1D3" presStyleIdx="0" presStyleCnt="3"/>
      <dgm:spPr/>
    </dgm:pt>
    <dgm:pt modelId="{25B166D9-E01C-4267-B131-C83FF47718A0}" type="pres">
      <dgm:prSet presAssocID="{9D05564E-E81A-474B-B19C-0D13BE56595E}" presName="hierRoot2" presStyleCnt="0">
        <dgm:presLayoutVars>
          <dgm:hierBranch val="init"/>
        </dgm:presLayoutVars>
      </dgm:prSet>
      <dgm:spPr/>
    </dgm:pt>
    <dgm:pt modelId="{0694603D-A38C-4FEA-9941-A9226D169B56}" type="pres">
      <dgm:prSet presAssocID="{9D05564E-E81A-474B-B19C-0D13BE56595E}" presName="rootComposite" presStyleCnt="0"/>
      <dgm:spPr/>
    </dgm:pt>
    <dgm:pt modelId="{8C584216-B1FE-4A82-81B5-BEF04E5349F2}" type="pres">
      <dgm:prSet presAssocID="{9D05564E-E81A-474B-B19C-0D13BE56595E}" presName="rootText" presStyleLbl="node3" presStyleIdx="0" presStyleCnt="3" custScaleX="155425" custLinFactNeighborX="-47120">
        <dgm:presLayoutVars>
          <dgm:chPref val="3"/>
        </dgm:presLayoutVars>
      </dgm:prSet>
      <dgm:spPr/>
    </dgm:pt>
    <dgm:pt modelId="{18A4DB19-6599-4737-AD08-7E9C50496AC0}" type="pres">
      <dgm:prSet presAssocID="{9D05564E-E81A-474B-B19C-0D13BE56595E}" presName="rootConnector" presStyleLbl="node3" presStyleIdx="0" presStyleCnt="3"/>
      <dgm:spPr/>
    </dgm:pt>
    <dgm:pt modelId="{B4E5E621-54D3-483D-8E41-3C81CFA7AA7A}" type="pres">
      <dgm:prSet presAssocID="{9D05564E-E81A-474B-B19C-0D13BE56595E}" presName="hierChild4" presStyleCnt="0"/>
      <dgm:spPr/>
    </dgm:pt>
    <dgm:pt modelId="{9BF72AFE-517C-4E25-A5D6-3D6D3E452602}" type="pres">
      <dgm:prSet presAssocID="{57235862-E7BF-42C9-B767-9B38F47B1682}" presName="Name37" presStyleLbl="parChTrans1D4" presStyleIdx="0" presStyleCnt="5"/>
      <dgm:spPr/>
    </dgm:pt>
    <dgm:pt modelId="{51EFDBBB-7CEF-488D-BED6-E14EE2ED72FA}" type="pres">
      <dgm:prSet presAssocID="{865A5F94-1B31-472E-A603-9CCBF92DE158}" presName="hierRoot2" presStyleCnt="0">
        <dgm:presLayoutVars>
          <dgm:hierBranch val="init"/>
        </dgm:presLayoutVars>
      </dgm:prSet>
      <dgm:spPr/>
    </dgm:pt>
    <dgm:pt modelId="{D1E42231-611B-4C81-8F12-762ABA63CECA}" type="pres">
      <dgm:prSet presAssocID="{865A5F94-1B31-472E-A603-9CCBF92DE158}" presName="rootComposite" presStyleCnt="0"/>
      <dgm:spPr/>
    </dgm:pt>
    <dgm:pt modelId="{524BB822-4FE0-4D4A-848D-511D096FF141}" type="pres">
      <dgm:prSet presAssocID="{865A5F94-1B31-472E-A603-9CCBF92DE158}" presName="rootText" presStyleLbl="node4" presStyleIdx="0" presStyleCnt="5" custScaleX="155425" custLinFactNeighborX="-55163">
        <dgm:presLayoutVars>
          <dgm:chPref val="3"/>
        </dgm:presLayoutVars>
      </dgm:prSet>
      <dgm:spPr/>
    </dgm:pt>
    <dgm:pt modelId="{D588FC1A-6C03-4578-8C6C-171D724474B5}" type="pres">
      <dgm:prSet presAssocID="{865A5F94-1B31-472E-A603-9CCBF92DE158}" presName="rootConnector" presStyleLbl="node4" presStyleIdx="0" presStyleCnt="5"/>
      <dgm:spPr/>
    </dgm:pt>
    <dgm:pt modelId="{3383B978-EC2E-4DD0-9FE4-DF36BD65112E}" type="pres">
      <dgm:prSet presAssocID="{865A5F94-1B31-472E-A603-9CCBF92DE158}" presName="hierChild4" presStyleCnt="0"/>
      <dgm:spPr/>
    </dgm:pt>
    <dgm:pt modelId="{0AAACCA2-CB8C-43F6-B535-153B59B6329C}" type="pres">
      <dgm:prSet presAssocID="{865A5F94-1B31-472E-A603-9CCBF92DE158}" presName="hierChild5" presStyleCnt="0"/>
      <dgm:spPr/>
    </dgm:pt>
    <dgm:pt modelId="{C8DF3BCD-DCAC-4640-AF29-37D3CB119C64}" type="pres">
      <dgm:prSet presAssocID="{9D05564E-E81A-474B-B19C-0D13BE56595E}" presName="hierChild5" presStyleCnt="0"/>
      <dgm:spPr/>
    </dgm:pt>
    <dgm:pt modelId="{6C242BFA-81B6-4C93-AD21-2D7E731CAEF1}" type="pres">
      <dgm:prSet presAssocID="{987A0A4F-4311-429E-AF4F-FBA3A44D3D79}" presName="Name37" presStyleLbl="parChTrans1D3" presStyleIdx="1" presStyleCnt="3"/>
      <dgm:spPr/>
    </dgm:pt>
    <dgm:pt modelId="{354F5363-2EED-44D8-8260-58CCBDE9A8EA}" type="pres">
      <dgm:prSet presAssocID="{A6199347-B6B2-4D57-93E8-6A38F383355A}" presName="hierRoot2" presStyleCnt="0">
        <dgm:presLayoutVars>
          <dgm:hierBranch val="init"/>
        </dgm:presLayoutVars>
      </dgm:prSet>
      <dgm:spPr/>
    </dgm:pt>
    <dgm:pt modelId="{403E2586-D517-4467-95FE-CE0D9417A1AF}" type="pres">
      <dgm:prSet presAssocID="{A6199347-B6B2-4D57-93E8-6A38F383355A}" presName="rootComposite" presStyleCnt="0"/>
      <dgm:spPr/>
    </dgm:pt>
    <dgm:pt modelId="{25B496C5-D637-4865-9606-099D7FAA3581}" type="pres">
      <dgm:prSet presAssocID="{A6199347-B6B2-4D57-93E8-6A38F383355A}" presName="rootText" presStyleLbl="node3" presStyleIdx="1" presStyleCnt="3" custScaleX="155425" custLinFactNeighborX="-28736">
        <dgm:presLayoutVars>
          <dgm:chPref val="3"/>
        </dgm:presLayoutVars>
      </dgm:prSet>
      <dgm:spPr/>
    </dgm:pt>
    <dgm:pt modelId="{1A21CDF0-939A-43B2-B233-8D65AD351B1E}" type="pres">
      <dgm:prSet presAssocID="{A6199347-B6B2-4D57-93E8-6A38F383355A}" presName="rootConnector" presStyleLbl="node3" presStyleIdx="1" presStyleCnt="3"/>
      <dgm:spPr/>
    </dgm:pt>
    <dgm:pt modelId="{852F8EC9-C579-427B-9069-0ABA9DD0D3BD}" type="pres">
      <dgm:prSet presAssocID="{A6199347-B6B2-4D57-93E8-6A38F383355A}" presName="hierChild4" presStyleCnt="0"/>
      <dgm:spPr/>
    </dgm:pt>
    <dgm:pt modelId="{1054FC7D-4EAD-481E-A01B-FB101C82A468}" type="pres">
      <dgm:prSet presAssocID="{86419C02-80EB-4D1B-996D-F1B528F841CE}" presName="Name37" presStyleLbl="parChTrans1D4" presStyleIdx="1" presStyleCnt="5"/>
      <dgm:spPr/>
    </dgm:pt>
    <dgm:pt modelId="{66AA67ED-930A-4676-9DC4-78EFE7C2B015}" type="pres">
      <dgm:prSet presAssocID="{429C92F4-FF06-487F-BA08-E79A9187AF57}" presName="hierRoot2" presStyleCnt="0">
        <dgm:presLayoutVars>
          <dgm:hierBranch val="init"/>
        </dgm:presLayoutVars>
      </dgm:prSet>
      <dgm:spPr/>
    </dgm:pt>
    <dgm:pt modelId="{BEE6B824-C912-4118-A6FA-EE57FC299E09}" type="pres">
      <dgm:prSet presAssocID="{429C92F4-FF06-487F-BA08-E79A9187AF57}" presName="rootComposite" presStyleCnt="0"/>
      <dgm:spPr/>
    </dgm:pt>
    <dgm:pt modelId="{15D48A60-5342-4470-868E-14BAC35C29BC}" type="pres">
      <dgm:prSet presAssocID="{429C92F4-FF06-487F-BA08-E79A9187AF57}" presName="rootText" presStyleLbl="node4" presStyleIdx="1" presStyleCnt="5" custScaleX="155425" custLinFactNeighborX="-28736">
        <dgm:presLayoutVars>
          <dgm:chPref val="3"/>
        </dgm:presLayoutVars>
      </dgm:prSet>
      <dgm:spPr/>
    </dgm:pt>
    <dgm:pt modelId="{339CCB82-9DA3-4597-8A77-5FB3C5F449A7}" type="pres">
      <dgm:prSet presAssocID="{429C92F4-FF06-487F-BA08-E79A9187AF57}" presName="rootConnector" presStyleLbl="node4" presStyleIdx="1" presStyleCnt="5"/>
      <dgm:spPr/>
    </dgm:pt>
    <dgm:pt modelId="{D3D8E591-0635-4038-ACC5-F109BC5CB73F}" type="pres">
      <dgm:prSet presAssocID="{429C92F4-FF06-487F-BA08-E79A9187AF57}" presName="hierChild4" presStyleCnt="0"/>
      <dgm:spPr/>
    </dgm:pt>
    <dgm:pt modelId="{461CF10C-FE78-4AF5-9A09-F8F77225A6E6}" type="pres">
      <dgm:prSet presAssocID="{429C92F4-FF06-487F-BA08-E79A9187AF57}" presName="hierChild5" presStyleCnt="0"/>
      <dgm:spPr/>
    </dgm:pt>
    <dgm:pt modelId="{22A49A01-8D26-47DA-B19E-5C7AFD0BBD61}" type="pres">
      <dgm:prSet presAssocID="{6D6A5951-A717-4381-93CD-EF6DA75BB313}" presName="Name37" presStyleLbl="parChTrans1D4" presStyleIdx="2" presStyleCnt="5"/>
      <dgm:spPr/>
    </dgm:pt>
    <dgm:pt modelId="{49A8A89F-8665-4E4D-B07E-1836187BC5E9}" type="pres">
      <dgm:prSet presAssocID="{ACBECC05-4FB3-49F0-AF14-0FF477307C5C}" presName="hierRoot2" presStyleCnt="0">
        <dgm:presLayoutVars>
          <dgm:hierBranch val="init"/>
        </dgm:presLayoutVars>
      </dgm:prSet>
      <dgm:spPr/>
    </dgm:pt>
    <dgm:pt modelId="{83AC0BAE-CD6E-4E5B-B771-9B846EFDF5F9}" type="pres">
      <dgm:prSet presAssocID="{ACBECC05-4FB3-49F0-AF14-0FF477307C5C}" presName="rootComposite" presStyleCnt="0"/>
      <dgm:spPr/>
    </dgm:pt>
    <dgm:pt modelId="{ABA8B94A-0665-4FEC-9E5D-743E0E83D3B2}" type="pres">
      <dgm:prSet presAssocID="{ACBECC05-4FB3-49F0-AF14-0FF477307C5C}" presName="rootText" presStyleLbl="node4" presStyleIdx="2" presStyleCnt="5" custScaleX="155425" custLinFactNeighborX="-28736">
        <dgm:presLayoutVars>
          <dgm:chPref val="3"/>
        </dgm:presLayoutVars>
      </dgm:prSet>
      <dgm:spPr/>
    </dgm:pt>
    <dgm:pt modelId="{2DC01291-B0DD-4515-9527-9606B0150981}" type="pres">
      <dgm:prSet presAssocID="{ACBECC05-4FB3-49F0-AF14-0FF477307C5C}" presName="rootConnector" presStyleLbl="node4" presStyleIdx="2" presStyleCnt="5"/>
      <dgm:spPr/>
    </dgm:pt>
    <dgm:pt modelId="{8B9E43A9-90AC-48BF-A51C-F40C449C48BA}" type="pres">
      <dgm:prSet presAssocID="{ACBECC05-4FB3-49F0-AF14-0FF477307C5C}" presName="hierChild4" presStyleCnt="0"/>
      <dgm:spPr/>
    </dgm:pt>
    <dgm:pt modelId="{99E43EEE-635E-42C6-8466-0E704E020184}" type="pres">
      <dgm:prSet presAssocID="{ACBECC05-4FB3-49F0-AF14-0FF477307C5C}" presName="hierChild5" presStyleCnt="0"/>
      <dgm:spPr/>
    </dgm:pt>
    <dgm:pt modelId="{349F10AD-4DC4-4CF9-A322-E282D7577142}" type="pres">
      <dgm:prSet presAssocID="{5954A4EC-15BA-4BD2-81D1-99EB3D54B40B}" presName="Name37" presStyleLbl="parChTrans1D4" presStyleIdx="3" presStyleCnt="5"/>
      <dgm:spPr/>
    </dgm:pt>
    <dgm:pt modelId="{CE7B1944-5604-4B52-A16A-39B8B15383C6}" type="pres">
      <dgm:prSet presAssocID="{BA10EA0A-0F93-418E-BEC4-4E6ADF632D9C}" presName="hierRoot2" presStyleCnt="0">
        <dgm:presLayoutVars>
          <dgm:hierBranch val="init"/>
        </dgm:presLayoutVars>
      </dgm:prSet>
      <dgm:spPr/>
    </dgm:pt>
    <dgm:pt modelId="{6A182A4C-969D-4428-A885-E8955B424C64}" type="pres">
      <dgm:prSet presAssocID="{BA10EA0A-0F93-418E-BEC4-4E6ADF632D9C}" presName="rootComposite" presStyleCnt="0"/>
      <dgm:spPr/>
    </dgm:pt>
    <dgm:pt modelId="{34E1873D-6EEB-4D7E-9946-000FCDB7ED11}" type="pres">
      <dgm:prSet presAssocID="{BA10EA0A-0F93-418E-BEC4-4E6ADF632D9C}" presName="rootText" presStyleLbl="node4" presStyleIdx="3" presStyleCnt="5" custScaleX="155425" custLinFactNeighborX="-28736">
        <dgm:presLayoutVars>
          <dgm:chPref val="3"/>
        </dgm:presLayoutVars>
      </dgm:prSet>
      <dgm:spPr/>
    </dgm:pt>
    <dgm:pt modelId="{8C1D144F-B60A-4677-8CB6-60D3A3974F3C}" type="pres">
      <dgm:prSet presAssocID="{BA10EA0A-0F93-418E-BEC4-4E6ADF632D9C}" presName="rootConnector" presStyleLbl="node4" presStyleIdx="3" presStyleCnt="5"/>
      <dgm:spPr/>
    </dgm:pt>
    <dgm:pt modelId="{EFF3EDDA-9382-4523-8836-167800F62286}" type="pres">
      <dgm:prSet presAssocID="{BA10EA0A-0F93-418E-BEC4-4E6ADF632D9C}" presName="hierChild4" presStyleCnt="0"/>
      <dgm:spPr/>
    </dgm:pt>
    <dgm:pt modelId="{F3BC95B1-B6E2-4B1F-97FB-0F674B1FB564}" type="pres">
      <dgm:prSet presAssocID="{BA10EA0A-0F93-418E-BEC4-4E6ADF632D9C}" presName="hierChild5" presStyleCnt="0"/>
      <dgm:spPr/>
    </dgm:pt>
    <dgm:pt modelId="{06698195-428C-4173-992E-D741493FF4A3}" type="pres">
      <dgm:prSet presAssocID="{6AEB8F83-86FD-4CE4-98AA-3686449043D9}" presName="Name37" presStyleLbl="parChTrans1D4" presStyleIdx="4" presStyleCnt="5"/>
      <dgm:spPr/>
    </dgm:pt>
    <dgm:pt modelId="{AD080BB6-EF67-47FF-BE78-04EB715C3804}" type="pres">
      <dgm:prSet presAssocID="{3F3763D0-7C5E-4452-8010-BA245F963566}" presName="hierRoot2" presStyleCnt="0">
        <dgm:presLayoutVars>
          <dgm:hierBranch val="init"/>
        </dgm:presLayoutVars>
      </dgm:prSet>
      <dgm:spPr/>
    </dgm:pt>
    <dgm:pt modelId="{4D2B0AA3-B7FA-4759-8DF4-CF39A919B64C}" type="pres">
      <dgm:prSet presAssocID="{3F3763D0-7C5E-4452-8010-BA245F963566}" presName="rootComposite" presStyleCnt="0"/>
      <dgm:spPr/>
    </dgm:pt>
    <dgm:pt modelId="{E0538F20-E2B1-4920-82BF-F42A65F4F7A3}" type="pres">
      <dgm:prSet presAssocID="{3F3763D0-7C5E-4452-8010-BA245F963566}" presName="rootText" presStyleLbl="node4" presStyleIdx="4" presStyleCnt="5" custScaleX="155425" custLinFactNeighborX="-28736">
        <dgm:presLayoutVars>
          <dgm:chPref val="3"/>
        </dgm:presLayoutVars>
      </dgm:prSet>
      <dgm:spPr/>
    </dgm:pt>
    <dgm:pt modelId="{77EF3F22-3DEA-41B4-A473-85BC1E1FC13A}" type="pres">
      <dgm:prSet presAssocID="{3F3763D0-7C5E-4452-8010-BA245F963566}" presName="rootConnector" presStyleLbl="node4" presStyleIdx="4" presStyleCnt="5"/>
      <dgm:spPr/>
    </dgm:pt>
    <dgm:pt modelId="{33F91232-3EBE-4A36-A81E-333B36BFC2EA}" type="pres">
      <dgm:prSet presAssocID="{3F3763D0-7C5E-4452-8010-BA245F963566}" presName="hierChild4" presStyleCnt="0"/>
      <dgm:spPr/>
    </dgm:pt>
    <dgm:pt modelId="{C0A8FED0-45DE-406D-8A7D-FF51D92A286A}" type="pres">
      <dgm:prSet presAssocID="{3F3763D0-7C5E-4452-8010-BA245F963566}" presName="hierChild5" presStyleCnt="0"/>
      <dgm:spPr/>
    </dgm:pt>
    <dgm:pt modelId="{5E6242C1-9BAC-43DC-A2F0-66265DAA72D3}" type="pres">
      <dgm:prSet presAssocID="{A6199347-B6B2-4D57-93E8-6A38F383355A}" presName="hierChild5" presStyleCnt="0"/>
      <dgm:spPr/>
    </dgm:pt>
    <dgm:pt modelId="{841F8BE1-25E9-44B5-B9E7-5240B2B24DBB}" type="pres">
      <dgm:prSet presAssocID="{7E000D5C-A030-4EE9-B3A0-BDD402BF071D}" presName="hierChild5" presStyleCnt="0"/>
      <dgm:spPr/>
    </dgm:pt>
    <dgm:pt modelId="{F5715EE0-5243-4B1D-9B43-EB0E9243A8D0}" type="pres">
      <dgm:prSet presAssocID="{D3098AE5-139A-459F-A701-5E103B6339FF}" presName="Name37" presStyleLbl="parChTrans1D2" presStyleIdx="1" presStyleCnt="2"/>
      <dgm:spPr/>
    </dgm:pt>
    <dgm:pt modelId="{B9DE3CA5-1C6D-4954-ADEF-17E0DA759E00}" type="pres">
      <dgm:prSet presAssocID="{B4E68F34-BFB1-4295-AFA2-394AD15910B1}" presName="hierRoot2" presStyleCnt="0">
        <dgm:presLayoutVars>
          <dgm:hierBranch val="init"/>
        </dgm:presLayoutVars>
      </dgm:prSet>
      <dgm:spPr/>
    </dgm:pt>
    <dgm:pt modelId="{C52297B7-0208-4900-9462-87D26502E722}" type="pres">
      <dgm:prSet presAssocID="{B4E68F34-BFB1-4295-AFA2-394AD15910B1}" presName="rootComposite" presStyleCnt="0"/>
      <dgm:spPr/>
    </dgm:pt>
    <dgm:pt modelId="{E99F325F-D7EE-4A3D-AC86-39B12BED73E3}" type="pres">
      <dgm:prSet presAssocID="{B4E68F34-BFB1-4295-AFA2-394AD15910B1}" presName="rootText" presStyleLbl="node2" presStyleIdx="1" presStyleCnt="2" custScaleX="140694" custLinFactNeighborX="31030">
        <dgm:presLayoutVars>
          <dgm:chPref val="3"/>
        </dgm:presLayoutVars>
      </dgm:prSet>
      <dgm:spPr/>
    </dgm:pt>
    <dgm:pt modelId="{A1E30A31-422C-42FE-88BE-9A2CE1FBB107}" type="pres">
      <dgm:prSet presAssocID="{B4E68F34-BFB1-4295-AFA2-394AD15910B1}" presName="rootConnector" presStyleLbl="node2" presStyleIdx="1" presStyleCnt="2"/>
      <dgm:spPr/>
    </dgm:pt>
    <dgm:pt modelId="{EA33D407-4825-425E-981F-422BC5D685D3}" type="pres">
      <dgm:prSet presAssocID="{B4E68F34-BFB1-4295-AFA2-394AD15910B1}" presName="hierChild4" presStyleCnt="0"/>
      <dgm:spPr/>
    </dgm:pt>
    <dgm:pt modelId="{23352271-E3DC-498F-8B72-7B232A651A3E}" type="pres">
      <dgm:prSet presAssocID="{51FD2785-1E17-42B6-899D-67CFF47065AB}" presName="Name37" presStyleLbl="parChTrans1D3" presStyleIdx="2" presStyleCnt="3"/>
      <dgm:spPr/>
    </dgm:pt>
    <dgm:pt modelId="{8F8ED045-2D22-4EDE-8A30-A140133403D6}" type="pres">
      <dgm:prSet presAssocID="{6C58B1D1-4B0A-4ABF-AA97-9896EAB4E626}" presName="hierRoot2" presStyleCnt="0">
        <dgm:presLayoutVars>
          <dgm:hierBranch val="init"/>
        </dgm:presLayoutVars>
      </dgm:prSet>
      <dgm:spPr/>
    </dgm:pt>
    <dgm:pt modelId="{FCE4D0C7-EF06-4F0C-82AC-6C03A15460B8}" type="pres">
      <dgm:prSet presAssocID="{6C58B1D1-4B0A-4ABF-AA97-9896EAB4E626}" presName="rootComposite" presStyleCnt="0"/>
      <dgm:spPr/>
    </dgm:pt>
    <dgm:pt modelId="{D52B6D70-9779-43AD-B23C-598E9DC976C2}" type="pres">
      <dgm:prSet presAssocID="{6C58B1D1-4B0A-4ABF-AA97-9896EAB4E626}" presName="rootText" presStyleLbl="node3" presStyleIdx="2" presStyleCnt="3" custScaleX="155425" custLinFactNeighborX="17242">
        <dgm:presLayoutVars>
          <dgm:chPref val="3"/>
        </dgm:presLayoutVars>
      </dgm:prSet>
      <dgm:spPr/>
    </dgm:pt>
    <dgm:pt modelId="{83EA185E-9F37-451E-976A-C09A55EB9B08}" type="pres">
      <dgm:prSet presAssocID="{6C58B1D1-4B0A-4ABF-AA97-9896EAB4E626}" presName="rootConnector" presStyleLbl="node3" presStyleIdx="2" presStyleCnt="3"/>
      <dgm:spPr/>
    </dgm:pt>
    <dgm:pt modelId="{6E73477A-2BAC-4E85-A6D1-84DD74CB430F}" type="pres">
      <dgm:prSet presAssocID="{6C58B1D1-4B0A-4ABF-AA97-9896EAB4E626}" presName="hierChild4" presStyleCnt="0"/>
      <dgm:spPr/>
    </dgm:pt>
    <dgm:pt modelId="{A6C1B076-06E6-4AFD-8178-4EA2A7A5BD90}" type="pres">
      <dgm:prSet presAssocID="{6C58B1D1-4B0A-4ABF-AA97-9896EAB4E626}" presName="hierChild5" presStyleCnt="0"/>
      <dgm:spPr/>
    </dgm:pt>
    <dgm:pt modelId="{EDE0ABA2-CA65-43FC-B56F-2414D73D6431}" type="pres">
      <dgm:prSet presAssocID="{B4E68F34-BFB1-4295-AFA2-394AD15910B1}" presName="hierChild5" presStyleCnt="0"/>
      <dgm:spPr/>
    </dgm:pt>
    <dgm:pt modelId="{D9F644EE-53B1-47F2-8A31-CFD26EA4A6A7}" type="pres">
      <dgm:prSet presAssocID="{D82DCBFE-1BA9-4A99-A7B7-D7E98CFB8EAF}" presName="hierChild3" presStyleCnt="0"/>
      <dgm:spPr/>
    </dgm:pt>
  </dgm:ptLst>
  <dgm:cxnLst>
    <dgm:cxn modelId="{89198900-F010-41B6-9AEB-71D731C6D360}" type="presOf" srcId="{BA10EA0A-0F93-418E-BEC4-4E6ADF632D9C}" destId="{8C1D144F-B60A-4677-8CB6-60D3A3974F3C}" srcOrd="1" destOrd="0" presId="urn:microsoft.com/office/officeart/2005/8/layout/orgChart1"/>
    <dgm:cxn modelId="{70C94703-A07A-4BD6-A91D-DFCF0AEC8500}" srcId="{A6199347-B6B2-4D57-93E8-6A38F383355A}" destId="{3F3763D0-7C5E-4452-8010-BA245F963566}" srcOrd="3" destOrd="0" parTransId="{6AEB8F83-86FD-4CE4-98AA-3686449043D9}" sibTransId="{0F0EEB43-91B0-40F2-AFD2-914985885B5F}"/>
    <dgm:cxn modelId="{6CDE8D08-3BB7-4AF6-8C15-EAC115C32152}" type="presOf" srcId="{DC747C63-D51C-44F0-8EAD-B2822A80CE73}" destId="{F88D88D4-1C3B-44C7-A919-6AF4746088EF}" srcOrd="0" destOrd="0" presId="urn:microsoft.com/office/officeart/2005/8/layout/orgChart1"/>
    <dgm:cxn modelId="{A3F3DF0A-587A-426F-9E40-EAEA027E0D40}" srcId="{A6199347-B6B2-4D57-93E8-6A38F383355A}" destId="{429C92F4-FF06-487F-BA08-E79A9187AF57}" srcOrd="0" destOrd="0" parTransId="{86419C02-80EB-4D1B-996D-F1B528F841CE}" sibTransId="{F2BC9E76-2F7D-496A-B18B-55C39D83C25C}"/>
    <dgm:cxn modelId="{19BEDC17-15FD-40A9-9529-DE88EF13F118}" type="presOf" srcId="{ACBECC05-4FB3-49F0-AF14-0FF477307C5C}" destId="{2DC01291-B0DD-4515-9527-9606B0150981}" srcOrd="1" destOrd="0" presId="urn:microsoft.com/office/officeart/2005/8/layout/orgChart1"/>
    <dgm:cxn modelId="{6A2AC31D-C1CA-4BD2-ACE4-8F77E0533BE9}" type="presOf" srcId="{B4E68F34-BFB1-4295-AFA2-394AD15910B1}" destId="{A1E30A31-422C-42FE-88BE-9A2CE1FBB107}" srcOrd="1" destOrd="0" presId="urn:microsoft.com/office/officeart/2005/8/layout/orgChart1"/>
    <dgm:cxn modelId="{98EB4620-D9F5-4A23-B6A7-538D69E7831D}" type="presOf" srcId="{B4E68F34-BFB1-4295-AFA2-394AD15910B1}" destId="{E99F325F-D7EE-4A3D-AC86-39B12BED73E3}" srcOrd="0" destOrd="0" presId="urn:microsoft.com/office/officeart/2005/8/layout/orgChart1"/>
    <dgm:cxn modelId="{E69D5B2C-A58B-4573-A7CC-40558D626C1D}" type="presOf" srcId="{51FD2785-1E17-42B6-899D-67CFF47065AB}" destId="{23352271-E3DC-498F-8B72-7B232A651A3E}" srcOrd="0" destOrd="0" presId="urn:microsoft.com/office/officeart/2005/8/layout/orgChart1"/>
    <dgm:cxn modelId="{D507DA34-E843-4A00-8DE3-F005A8DDE56F}" type="presOf" srcId="{6C58B1D1-4B0A-4ABF-AA97-9896EAB4E626}" destId="{83EA185E-9F37-451E-976A-C09A55EB9B08}" srcOrd="1" destOrd="0" presId="urn:microsoft.com/office/officeart/2005/8/layout/orgChart1"/>
    <dgm:cxn modelId="{E70B0938-925F-4601-B7A4-95FC768BA0BF}" type="presOf" srcId="{5954A4EC-15BA-4BD2-81D1-99EB3D54B40B}" destId="{349F10AD-4DC4-4CF9-A322-E282D7577142}" srcOrd="0" destOrd="0" presId="urn:microsoft.com/office/officeart/2005/8/layout/orgChart1"/>
    <dgm:cxn modelId="{53F65A3A-2C14-458D-A8C7-EAF7C56CFC4E}" type="presOf" srcId="{ACBECC05-4FB3-49F0-AF14-0FF477307C5C}" destId="{ABA8B94A-0665-4FEC-9E5D-743E0E83D3B2}" srcOrd="0" destOrd="0" presId="urn:microsoft.com/office/officeart/2005/8/layout/orgChart1"/>
    <dgm:cxn modelId="{6B88A33E-5C3B-4921-A8E6-1C6B0C9EF341}" type="presOf" srcId="{865A5F94-1B31-472E-A603-9CCBF92DE158}" destId="{D588FC1A-6C03-4578-8C6C-171D724474B5}" srcOrd="1" destOrd="0" presId="urn:microsoft.com/office/officeart/2005/8/layout/orgChart1"/>
    <dgm:cxn modelId="{368DB75E-2E36-44DA-AF57-37897B03C333}" type="presOf" srcId="{429C92F4-FF06-487F-BA08-E79A9187AF57}" destId="{15D48A60-5342-4470-868E-14BAC35C29BC}" srcOrd="0" destOrd="0" presId="urn:microsoft.com/office/officeart/2005/8/layout/orgChart1"/>
    <dgm:cxn modelId="{62BB1060-962B-4D92-B2AF-AC4FB23FF329}" type="presOf" srcId="{2145671E-594A-4C34-85F8-A8CA9687A673}" destId="{A998380B-C293-418C-ABF6-2C404B1811F9}" srcOrd="0" destOrd="0" presId="urn:microsoft.com/office/officeart/2005/8/layout/orgChart1"/>
    <dgm:cxn modelId="{6781A243-06D5-47C8-90F6-CCACF11E8E06}" srcId="{B4E68F34-BFB1-4295-AFA2-394AD15910B1}" destId="{6C58B1D1-4B0A-4ABF-AA97-9896EAB4E626}" srcOrd="0" destOrd="0" parTransId="{51FD2785-1E17-42B6-899D-67CFF47065AB}" sibTransId="{FD12BAA0-16AB-4B5A-AD32-274B51DDADEE}"/>
    <dgm:cxn modelId="{D72C7C6A-61A8-4038-8BE4-E82BB1693C87}" type="presOf" srcId="{3F3763D0-7C5E-4452-8010-BA245F963566}" destId="{77EF3F22-3DEA-41B4-A473-85BC1E1FC13A}" srcOrd="1" destOrd="0" presId="urn:microsoft.com/office/officeart/2005/8/layout/orgChart1"/>
    <dgm:cxn modelId="{D377C557-D926-45B8-9D6E-C45AC65C59B2}" type="presOf" srcId="{7E000D5C-A030-4EE9-B3A0-BDD402BF071D}" destId="{1016ECCB-2A78-4B11-9360-D15A33470868}" srcOrd="1" destOrd="0" presId="urn:microsoft.com/office/officeart/2005/8/layout/orgChart1"/>
    <dgm:cxn modelId="{21472258-449A-4FB0-9BE7-F6633CF10F06}" type="presOf" srcId="{6D6A5951-A717-4381-93CD-EF6DA75BB313}" destId="{22A49A01-8D26-47DA-B19E-5C7AFD0BBD61}" srcOrd="0" destOrd="0" presId="urn:microsoft.com/office/officeart/2005/8/layout/orgChart1"/>
    <dgm:cxn modelId="{5C2EE37B-2CDA-4AFB-8087-6D154D655009}" type="presOf" srcId="{A6199347-B6B2-4D57-93E8-6A38F383355A}" destId="{1A21CDF0-939A-43B2-B233-8D65AD351B1E}" srcOrd="1" destOrd="0" presId="urn:microsoft.com/office/officeart/2005/8/layout/orgChart1"/>
    <dgm:cxn modelId="{DDE3F67E-84B7-4477-82FE-7552F40134C5}" type="presOf" srcId="{987A0A4F-4311-429E-AF4F-FBA3A44D3D79}" destId="{6C242BFA-81B6-4C93-AD21-2D7E731CAEF1}" srcOrd="0" destOrd="0" presId="urn:microsoft.com/office/officeart/2005/8/layout/orgChart1"/>
    <dgm:cxn modelId="{5DE1C582-8CAA-4438-8AF8-AF861317F683}" type="presOf" srcId="{6C58B1D1-4B0A-4ABF-AA97-9896EAB4E626}" destId="{D52B6D70-9779-43AD-B23C-598E9DC976C2}" srcOrd="0" destOrd="0" presId="urn:microsoft.com/office/officeart/2005/8/layout/orgChart1"/>
    <dgm:cxn modelId="{AE30D783-B0A6-4FE9-B0C5-DFBC52577042}" type="presOf" srcId="{3F3763D0-7C5E-4452-8010-BA245F963566}" destId="{E0538F20-E2B1-4920-82BF-F42A65F4F7A3}" srcOrd="0" destOrd="0" presId="urn:microsoft.com/office/officeart/2005/8/layout/orgChart1"/>
    <dgm:cxn modelId="{59FE2D84-0FB1-449A-A8FF-1C0BB136C44C}" srcId="{A6199347-B6B2-4D57-93E8-6A38F383355A}" destId="{BA10EA0A-0F93-418E-BEC4-4E6ADF632D9C}" srcOrd="2" destOrd="0" parTransId="{5954A4EC-15BA-4BD2-81D1-99EB3D54B40B}" sibTransId="{0C893DA2-A5EC-449D-A714-C4D3FBAD2DCE}"/>
    <dgm:cxn modelId="{3ACE3586-D19A-430B-9531-7000A5869DA5}" srcId="{D82DCBFE-1BA9-4A99-A7B7-D7E98CFB8EAF}" destId="{B4E68F34-BFB1-4295-AFA2-394AD15910B1}" srcOrd="1" destOrd="0" parTransId="{D3098AE5-139A-459F-A701-5E103B6339FF}" sibTransId="{6F772D32-5DE3-4B46-9819-1BE2B5F209C4}"/>
    <dgm:cxn modelId="{1626718C-0E9B-46F9-A974-B55451333BF3}" type="presOf" srcId="{9D05564E-E81A-474B-B19C-0D13BE56595E}" destId="{18A4DB19-6599-4737-AD08-7E9C50496AC0}" srcOrd="1" destOrd="0" presId="urn:microsoft.com/office/officeart/2005/8/layout/orgChart1"/>
    <dgm:cxn modelId="{D3079A8E-7EB7-4D7F-9693-B6DF33A24FD0}" type="presOf" srcId="{95082BF6-88CC-4498-8C0B-C69A8E1778D0}" destId="{57D1DCBD-3C91-45A4-8D44-D3DB60D57AD5}" srcOrd="0" destOrd="0" presId="urn:microsoft.com/office/officeart/2005/8/layout/orgChart1"/>
    <dgm:cxn modelId="{C644F1A0-FB7A-443A-B89B-F547C277883E}" srcId="{D82DCBFE-1BA9-4A99-A7B7-D7E98CFB8EAF}" destId="{7E000D5C-A030-4EE9-B3A0-BDD402BF071D}" srcOrd="0" destOrd="0" parTransId="{2145671E-594A-4C34-85F8-A8CA9687A673}" sibTransId="{3A7C1AD4-7A34-4A75-A7BA-5E5E62AC2262}"/>
    <dgm:cxn modelId="{8C7113A6-3060-4B65-9BD0-22A9AD792E4F}" type="presOf" srcId="{57235862-E7BF-42C9-B767-9B38F47B1682}" destId="{9BF72AFE-517C-4E25-A5D6-3D6D3E452602}" srcOrd="0" destOrd="0" presId="urn:microsoft.com/office/officeart/2005/8/layout/orgChart1"/>
    <dgm:cxn modelId="{77EB67A8-B2BE-4D3B-808E-90E7073F4436}" srcId="{7E000D5C-A030-4EE9-B3A0-BDD402BF071D}" destId="{9D05564E-E81A-474B-B19C-0D13BE56595E}" srcOrd="0" destOrd="0" parTransId="{DC747C63-D51C-44F0-8EAD-B2822A80CE73}" sibTransId="{DF13F7F7-3A67-4D82-80F9-836D55095DF2}"/>
    <dgm:cxn modelId="{81024EAE-CC2A-4B6E-B114-A4AE408564B5}" type="presOf" srcId="{865A5F94-1B31-472E-A603-9CCBF92DE158}" destId="{524BB822-4FE0-4D4A-848D-511D096FF141}" srcOrd="0" destOrd="0" presId="urn:microsoft.com/office/officeart/2005/8/layout/orgChart1"/>
    <dgm:cxn modelId="{AF5AB7B0-5470-4D1A-9F48-A9688BAD33E6}" type="presOf" srcId="{86419C02-80EB-4D1B-996D-F1B528F841CE}" destId="{1054FC7D-4EAD-481E-A01B-FB101C82A468}" srcOrd="0" destOrd="0" presId="urn:microsoft.com/office/officeart/2005/8/layout/orgChart1"/>
    <dgm:cxn modelId="{DE19E3B2-1BCB-4B16-BE22-3CEF22904CE8}" type="presOf" srcId="{6AEB8F83-86FD-4CE4-98AA-3686449043D9}" destId="{06698195-428C-4173-992E-D741493FF4A3}" srcOrd="0" destOrd="0" presId="urn:microsoft.com/office/officeart/2005/8/layout/orgChart1"/>
    <dgm:cxn modelId="{A2BD3CB6-943D-48A2-B1C9-F4A513390C18}" type="presOf" srcId="{429C92F4-FF06-487F-BA08-E79A9187AF57}" destId="{339CCB82-9DA3-4597-8A77-5FB3C5F449A7}" srcOrd="1" destOrd="0" presId="urn:microsoft.com/office/officeart/2005/8/layout/orgChart1"/>
    <dgm:cxn modelId="{A0CA6BBC-B7F3-4036-BF8E-C42417D836F2}" type="presOf" srcId="{D82DCBFE-1BA9-4A99-A7B7-D7E98CFB8EAF}" destId="{83533688-F9CD-4DCE-A043-A0079B85E202}" srcOrd="0" destOrd="0" presId="urn:microsoft.com/office/officeart/2005/8/layout/orgChart1"/>
    <dgm:cxn modelId="{CF7E35BF-9A21-42DE-8B04-6FBF2C562600}" srcId="{9D05564E-E81A-474B-B19C-0D13BE56595E}" destId="{865A5F94-1B31-472E-A603-9CCBF92DE158}" srcOrd="0" destOrd="0" parTransId="{57235862-E7BF-42C9-B767-9B38F47B1682}" sibTransId="{0F492FDA-8FF5-4288-BB09-A98B027A5B2D}"/>
    <dgm:cxn modelId="{B3BB00C7-DAD1-4ECE-9229-A1C8E40041FB}" type="presOf" srcId="{A6199347-B6B2-4D57-93E8-6A38F383355A}" destId="{25B496C5-D637-4865-9606-099D7FAA3581}" srcOrd="0" destOrd="0" presId="urn:microsoft.com/office/officeart/2005/8/layout/orgChart1"/>
    <dgm:cxn modelId="{3117AECD-FAA2-40D9-ACA2-46ACAD6B11D0}" srcId="{A6199347-B6B2-4D57-93E8-6A38F383355A}" destId="{ACBECC05-4FB3-49F0-AF14-0FF477307C5C}" srcOrd="1" destOrd="0" parTransId="{6D6A5951-A717-4381-93CD-EF6DA75BB313}" sibTransId="{E71ACB14-986D-4BA3-9782-68CBACEC3060}"/>
    <dgm:cxn modelId="{157426CF-4DF7-43AA-82DB-A3789D792EF6}" type="presOf" srcId="{9D05564E-E81A-474B-B19C-0D13BE56595E}" destId="{8C584216-B1FE-4A82-81B5-BEF04E5349F2}" srcOrd="0" destOrd="0" presId="urn:microsoft.com/office/officeart/2005/8/layout/orgChart1"/>
    <dgm:cxn modelId="{29A55FD8-DE03-4DBE-95FF-911C60E74FAB}" srcId="{95082BF6-88CC-4498-8C0B-C69A8E1778D0}" destId="{D82DCBFE-1BA9-4A99-A7B7-D7E98CFB8EAF}" srcOrd="0" destOrd="0" parTransId="{36B303C9-BCF6-4B83-A01A-D9E188F2B6DF}" sibTransId="{73F800F1-17DB-430A-B1C1-660099C95B26}"/>
    <dgm:cxn modelId="{BCB6D8EA-04A5-4DED-A8A6-031AA7453C71}" type="presOf" srcId="{D82DCBFE-1BA9-4A99-A7B7-D7E98CFB8EAF}" destId="{F844D8C6-40A0-4353-97F9-BD7C6E1BCA34}" srcOrd="1" destOrd="0" presId="urn:microsoft.com/office/officeart/2005/8/layout/orgChart1"/>
    <dgm:cxn modelId="{D04F61ED-865F-471C-988D-6ECF7D903089}" type="presOf" srcId="{D3098AE5-139A-459F-A701-5E103B6339FF}" destId="{F5715EE0-5243-4B1D-9B43-EB0E9243A8D0}" srcOrd="0" destOrd="0" presId="urn:microsoft.com/office/officeart/2005/8/layout/orgChart1"/>
    <dgm:cxn modelId="{015A58ED-C429-497A-A284-1CA41D855485}" type="presOf" srcId="{7E000D5C-A030-4EE9-B3A0-BDD402BF071D}" destId="{112341B4-F372-4500-B11A-716EEFAF492E}" srcOrd="0" destOrd="0" presId="urn:microsoft.com/office/officeart/2005/8/layout/orgChart1"/>
    <dgm:cxn modelId="{5C88E6ED-679C-4FAF-B9DF-4531DA73C470}" type="presOf" srcId="{BA10EA0A-0F93-418E-BEC4-4E6ADF632D9C}" destId="{34E1873D-6EEB-4D7E-9946-000FCDB7ED11}" srcOrd="0" destOrd="0" presId="urn:microsoft.com/office/officeart/2005/8/layout/orgChart1"/>
    <dgm:cxn modelId="{85ABA3FC-451A-43F5-BE4B-9AE4D4AA71E4}" srcId="{7E000D5C-A030-4EE9-B3A0-BDD402BF071D}" destId="{A6199347-B6B2-4D57-93E8-6A38F383355A}" srcOrd="1" destOrd="0" parTransId="{987A0A4F-4311-429E-AF4F-FBA3A44D3D79}" sibTransId="{B267596F-90C8-46D4-9E83-1F221F8EF604}"/>
    <dgm:cxn modelId="{8EFFF354-B5C1-4BC2-AEF6-7BAF38E7EE1A}" type="presParOf" srcId="{57D1DCBD-3C91-45A4-8D44-D3DB60D57AD5}" destId="{1280EEC4-03DA-49B3-BEA3-736D7BAE6381}" srcOrd="0" destOrd="0" presId="urn:microsoft.com/office/officeart/2005/8/layout/orgChart1"/>
    <dgm:cxn modelId="{C8483DBC-0FF9-44DE-A53E-68669939E846}" type="presParOf" srcId="{1280EEC4-03DA-49B3-BEA3-736D7BAE6381}" destId="{93540B41-BD70-4093-B468-E7C5729AEF1D}" srcOrd="0" destOrd="0" presId="urn:microsoft.com/office/officeart/2005/8/layout/orgChart1"/>
    <dgm:cxn modelId="{E0ED953A-5219-4986-B7CE-37EDC027C469}" type="presParOf" srcId="{93540B41-BD70-4093-B468-E7C5729AEF1D}" destId="{83533688-F9CD-4DCE-A043-A0079B85E202}" srcOrd="0" destOrd="0" presId="urn:microsoft.com/office/officeart/2005/8/layout/orgChart1"/>
    <dgm:cxn modelId="{5B4DC2DE-E794-46CA-A3A7-B0B8096BA84F}" type="presParOf" srcId="{93540B41-BD70-4093-B468-E7C5729AEF1D}" destId="{F844D8C6-40A0-4353-97F9-BD7C6E1BCA34}" srcOrd="1" destOrd="0" presId="urn:microsoft.com/office/officeart/2005/8/layout/orgChart1"/>
    <dgm:cxn modelId="{72A3EDC6-F581-486F-B065-BAD268AEBE46}" type="presParOf" srcId="{1280EEC4-03DA-49B3-BEA3-736D7BAE6381}" destId="{B0FB7B21-CE55-414E-9EA2-DFAEDCDFE6A9}" srcOrd="1" destOrd="0" presId="urn:microsoft.com/office/officeart/2005/8/layout/orgChart1"/>
    <dgm:cxn modelId="{082B276B-46EB-4052-A64D-C5F305368DB0}" type="presParOf" srcId="{B0FB7B21-CE55-414E-9EA2-DFAEDCDFE6A9}" destId="{A998380B-C293-418C-ABF6-2C404B1811F9}" srcOrd="0" destOrd="0" presId="urn:microsoft.com/office/officeart/2005/8/layout/orgChart1"/>
    <dgm:cxn modelId="{7DA7EF5E-9334-4072-A5BE-FAD25EC5A878}" type="presParOf" srcId="{B0FB7B21-CE55-414E-9EA2-DFAEDCDFE6A9}" destId="{832F0DAF-9BAE-45C8-A480-865221713B55}" srcOrd="1" destOrd="0" presId="urn:microsoft.com/office/officeart/2005/8/layout/orgChart1"/>
    <dgm:cxn modelId="{1575781B-EFC5-4713-90AD-FFED7FFC34F2}" type="presParOf" srcId="{832F0DAF-9BAE-45C8-A480-865221713B55}" destId="{4708100F-6FCF-4482-8DBC-FB9E453C17CA}" srcOrd="0" destOrd="0" presId="urn:microsoft.com/office/officeart/2005/8/layout/orgChart1"/>
    <dgm:cxn modelId="{1B66722B-AA79-4BF4-95C0-160639F773C6}" type="presParOf" srcId="{4708100F-6FCF-4482-8DBC-FB9E453C17CA}" destId="{112341B4-F372-4500-B11A-716EEFAF492E}" srcOrd="0" destOrd="0" presId="urn:microsoft.com/office/officeart/2005/8/layout/orgChart1"/>
    <dgm:cxn modelId="{71D24138-7794-43A9-95DC-E9AE9F5C87F0}" type="presParOf" srcId="{4708100F-6FCF-4482-8DBC-FB9E453C17CA}" destId="{1016ECCB-2A78-4B11-9360-D15A33470868}" srcOrd="1" destOrd="0" presId="urn:microsoft.com/office/officeart/2005/8/layout/orgChart1"/>
    <dgm:cxn modelId="{58B4E349-E1DD-4087-81FA-7FCFBFE75CC9}" type="presParOf" srcId="{832F0DAF-9BAE-45C8-A480-865221713B55}" destId="{4220CDD0-B811-43ED-AA80-C6B72DE8112E}" srcOrd="1" destOrd="0" presId="urn:microsoft.com/office/officeart/2005/8/layout/orgChart1"/>
    <dgm:cxn modelId="{3067E5DF-4133-4F65-9D93-9DBFBFF3B219}" type="presParOf" srcId="{4220CDD0-B811-43ED-AA80-C6B72DE8112E}" destId="{F88D88D4-1C3B-44C7-A919-6AF4746088EF}" srcOrd="0" destOrd="0" presId="urn:microsoft.com/office/officeart/2005/8/layout/orgChart1"/>
    <dgm:cxn modelId="{3D701D2D-8D8B-4411-8020-BA9CE000E4FE}" type="presParOf" srcId="{4220CDD0-B811-43ED-AA80-C6B72DE8112E}" destId="{25B166D9-E01C-4267-B131-C83FF47718A0}" srcOrd="1" destOrd="0" presId="urn:microsoft.com/office/officeart/2005/8/layout/orgChart1"/>
    <dgm:cxn modelId="{D2FB6456-EBC3-4A15-93C8-6626ECEFB094}" type="presParOf" srcId="{25B166D9-E01C-4267-B131-C83FF47718A0}" destId="{0694603D-A38C-4FEA-9941-A9226D169B56}" srcOrd="0" destOrd="0" presId="urn:microsoft.com/office/officeart/2005/8/layout/orgChart1"/>
    <dgm:cxn modelId="{DE9BB0AA-8C3F-4860-AF42-F207C081CCB1}" type="presParOf" srcId="{0694603D-A38C-4FEA-9941-A9226D169B56}" destId="{8C584216-B1FE-4A82-81B5-BEF04E5349F2}" srcOrd="0" destOrd="0" presId="urn:microsoft.com/office/officeart/2005/8/layout/orgChart1"/>
    <dgm:cxn modelId="{F1A75E42-8CC9-4F44-9444-47D5126367AE}" type="presParOf" srcId="{0694603D-A38C-4FEA-9941-A9226D169B56}" destId="{18A4DB19-6599-4737-AD08-7E9C50496AC0}" srcOrd="1" destOrd="0" presId="urn:microsoft.com/office/officeart/2005/8/layout/orgChart1"/>
    <dgm:cxn modelId="{E1CF0369-41C2-4FF3-AE14-2B67204F9418}" type="presParOf" srcId="{25B166D9-E01C-4267-B131-C83FF47718A0}" destId="{B4E5E621-54D3-483D-8E41-3C81CFA7AA7A}" srcOrd="1" destOrd="0" presId="urn:microsoft.com/office/officeart/2005/8/layout/orgChart1"/>
    <dgm:cxn modelId="{E48F39EA-3C94-4BC5-90EF-DF24F350EA45}" type="presParOf" srcId="{B4E5E621-54D3-483D-8E41-3C81CFA7AA7A}" destId="{9BF72AFE-517C-4E25-A5D6-3D6D3E452602}" srcOrd="0" destOrd="0" presId="urn:microsoft.com/office/officeart/2005/8/layout/orgChart1"/>
    <dgm:cxn modelId="{091B76D3-E49F-43BE-9C08-3A96422BB957}" type="presParOf" srcId="{B4E5E621-54D3-483D-8E41-3C81CFA7AA7A}" destId="{51EFDBBB-7CEF-488D-BED6-E14EE2ED72FA}" srcOrd="1" destOrd="0" presId="urn:microsoft.com/office/officeart/2005/8/layout/orgChart1"/>
    <dgm:cxn modelId="{2AF113A5-E733-4ACA-A3CB-DB9EE4B321A8}" type="presParOf" srcId="{51EFDBBB-7CEF-488D-BED6-E14EE2ED72FA}" destId="{D1E42231-611B-4C81-8F12-762ABA63CECA}" srcOrd="0" destOrd="0" presId="urn:microsoft.com/office/officeart/2005/8/layout/orgChart1"/>
    <dgm:cxn modelId="{AFEDF77A-489B-4E3D-AC99-9A9547FDE1D5}" type="presParOf" srcId="{D1E42231-611B-4C81-8F12-762ABA63CECA}" destId="{524BB822-4FE0-4D4A-848D-511D096FF141}" srcOrd="0" destOrd="0" presId="urn:microsoft.com/office/officeart/2005/8/layout/orgChart1"/>
    <dgm:cxn modelId="{619BB98F-B718-466F-8D1B-9C02DF7DA65C}" type="presParOf" srcId="{D1E42231-611B-4C81-8F12-762ABA63CECA}" destId="{D588FC1A-6C03-4578-8C6C-171D724474B5}" srcOrd="1" destOrd="0" presId="urn:microsoft.com/office/officeart/2005/8/layout/orgChart1"/>
    <dgm:cxn modelId="{58DF3A2A-421F-4EA8-A264-D3CB828FF198}" type="presParOf" srcId="{51EFDBBB-7CEF-488D-BED6-E14EE2ED72FA}" destId="{3383B978-EC2E-4DD0-9FE4-DF36BD65112E}" srcOrd="1" destOrd="0" presId="urn:microsoft.com/office/officeart/2005/8/layout/orgChart1"/>
    <dgm:cxn modelId="{00949D85-7929-4FEA-B26A-2E319947E918}" type="presParOf" srcId="{51EFDBBB-7CEF-488D-BED6-E14EE2ED72FA}" destId="{0AAACCA2-CB8C-43F6-B535-153B59B6329C}" srcOrd="2" destOrd="0" presId="urn:microsoft.com/office/officeart/2005/8/layout/orgChart1"/>
    <dgm:cxn modelId="{38028DBE-1ADB-47C7-9DAC-64EF005B6D9B}" type="presParOf" srcId="{25B166D9-E01C-4267-B131-C83FF47718A0}" destId="{C8DF3BCD-DCAC-4640-AF29-37D3CB119C64}" srcOrd="2" destOrd="0" presId="urn:microsoft.com/office/officeart/2005/8/layout/orgChart1"/>
    <dgm:cxn modelId="{62EB5F67-AE75-4FEE-82B7-C3C63E305223}" type="presParOf" srcId="{4220CDD0-B811-43ED-AA80-C6B72DE8112E}" destId="{6C242BFA-81B6-4C93-AD21-2D7E731CAEF1}" srcOrd="2" destOrd="0" presId="urn:microsoft.com/office/officeart/2005/8/layout/orgChart1"/>
    <dgm:cxn modelId="{63337408-EE81-40A7-83B2-023AC67F91A5}" type="presParOf" srcId="{4220CDD0-B811-43ED-AA80-C6B72DE8112E}" destId="{354F5363-2EED-44D8-8260-58CCBDE9A8EA}" srcOrd="3" destOrd="0" presId="urn:microsoft.com/office/officeart/2005/8/layout/orgChart1"/>
    <dgm:cxn modelId="{7C31E921-B3BC-4CBD-96A3-AA6FC12B4974}" type="presParOf" srcId="{354F5363-2EED-44D8-8260-58CCBDE9A8EA}" destId="{403E2586-D517-4467-95FE-CE0D9417A1AF}" srcOrd="0" destOrd="0" presId="urn:microsoft.com/office/officeart/2005/8/layout/orgChart1"/>
    <dgm:cxn modelId="{29804CD9-3217-4B56-AC24-3D8DD1529C31}" type="presParOf" srcId="{403E2586-D517-4467-95FE-CE0D9417A1AF}" destId="{25B496C5-D637-4865-9606-099D7FAA3581}" srcOrd="0" destOrd="0" presId="urn:microsoft.com/office/officeart/2005/8/layout/orgChart1"/>
    <dgm:cxn modelId="{4980A185-27D3-473E-959C-210387C6B4CC}" type="presParOf" srcId="{403E2586-D517-4467-95FE-CE0D9417A1AF}" destId="{1A21CDF0-939A-43B2-B233-8D65AD351B1E}" srcOrd="1" destOrd="0" presId="urn:microsoft.com/office/officeart/2005/8/layout/orgChart1"/>
    <dgm:cxn modelId="{E7C63B82-03E4-45C3-A201-C8E67C593791}" type="presParOf" srcId="{354F5363-2EED-44D8-8260-58CCBDE9A8EA}" destId="{852F8EC9-C579-427B-9069-0ABA9DD0D3BD}" srcOrd="1" destOrd="0" presId="urn:microsoft.com/office/officeart/2005/8/layout/orgChart1"/>
    <dgm:cxn modelId="{1852859A-3F36-4E08-817A-82A43FA68ACF}" type="presParOf" srcId="{852F8EC9-C579-427B-9069-0ABA9DD0D3BD}" destId="{1054FC7D-4EAD-481E-A01B-FB101C82A468}" srcOrd="0" destOrd="0" presId="urn:microsoft.com/office/officeart/2005/8/layout/orgChart1"/>
    <dgm:cxn modelId="{BC081B98-E12D-4F84-99A3-1EAD190E895E}" type="presParOf" srcId="{852F8EC9-C579-427B-9069-0ABA9DD0D3BD}" destId="{66AA67ED-930A-4676-9DC4-78EFE7C2B015}" srcOrd="1" destOrd="0" presId="urn:microsoft.com/office/officeart/2005/8/layout/orgChart1"/>
    <dgm:cxn modelId="{09FF5061-3C82-470F-BF55-AE6B9EA627F5}" type="presParOf" srcId="{66AA67ED-930A-4676-9DC4-78EFE7C2B015}" destId="{BEE6B824-C912-4118-A6FA-EE57FC299E09}" srcOrd="0" destOrd="0" presId="urn:microsoft.com/office/officeart/2005/8/layout/orgChart1"/>
    <dgm:cxn modelId="{23FA4853-AC3C-489E-A3EA-A805D207DFA1}" type="presParOf" srcId="{BEE6B824-C912-4118-A6FA-EE57FC299E09}" destId="{15D48A60-5342-4470-868E-14BAC35C29BC}" srcOrd="0" destOrd="0" presId="urn:microsoft.com/office/officeart/2005/8/layout/orgChart1"/>
    <dgm:cxn modelId="{A0599D8D-51C7-4796-AB8D-3BB974635D9D}" type="presParOf" srcId="{BEE6B824-C912-4118-A6FA-EE57FC299E09}" destId="{339CCB82-9DA3-4597-8A77-5FB3C5F449A7}" srcOrd="1" destOrd="0" presId="urn:microsoft.com/office/officeart/2005/8/layout/orgChart1"/>
    <dgm:cxn modelId="{FCF61F32-D718-404D-96C2-2C87611D5362}" type="presParOf" srcId="{66AA67ED-930A-4676-9DC4-78EFE7C2B015}" destId="{D3D8E591-0635-4038-ACC5-F109BC5CB73F}" srcOrd="1" destOrd="0" presId="urn:microsoft.com/office/officeart/2005/8/layout/orgChart1"/>
    <dgm:cxn modelId="{ED77A588-7E1D-40E8-9D49-3654D5EEF6FA}" type="presParOf" srcId="{66AA67ED-930A-4676-9DC4-78EFE7C2B015}" destId="{461CF10C-FE78-4AF5-9A09-F8F77225A6E6}" srcOrd="2" destOrd="0" presId="urn:microsoft.com/office/officeart/2005/8/layout/orgChart1"/>
    <dgm:cxn modelId="{1FE43CB6-2E6E-4671-A0A9-FCF3CA4A08FC}" type="presParOf" srcId="{852F8EC9-C579-427B-9069-0ABA9DD0D3BD}" destId="{22A49A01-8D26-47DA-B19E-5C7AFD0BBD61}" srcOrd="2" destOrd="0" presId="urn:microsoft.com/office/officeart/2005/8/layout/orgChart1"/>
    <dgm:cxn modelId="{EC22F935-3252-4EEB-A651-412B3F1380EA}" type="presParOf" srcId="{852F8EC9-C579-427B-9069-0ABA9DD0D3BD}" destId="{49A8A89F-8665-4E4D-B07E-1836187BC5E9}" srcOrd="3" destOrd="0" presId="urn:microsoft.com/office/officeart/2005/8/layout/orgChart1"/>
    <dgm:cxn modelId="{97BA3292-D7AB-4367-88D2-0A734774C8DD}" type="presParOf" srcId="{49A8A89F-8665-4E4D-B07E-1836187BC5E9}" destId="{83AC0BAE-CD6E-4E5B-B771-9B846EFDF5F9}" srcOrd="0" destOrd="0" presId="urn:microsoft.com/office/officeart/2005/8/layout/orgChart1"/>
    <dgm:cxn modelId="{0F4B3E6C-31A1-4505-BC77-9A924F98A377}" type="presParOf" srcId="{83AC0BAE-CD6E-4E5B-B771-9B846EFDF5F9}" destId="{ABA8B94A-0665-4FEC-9E5D-743E0E83D3B2}" srcOrd="0" destOrd="0" presId="urn:microsoft.com/office/officeart/2005/8/layout/orgChart1"/>
    <dgm:cxn modelId="{AEEAA69F-0EC7-4C26-8EF4-3C1CE90AE30F}" type="presParOf" srcId="{83AC0BAE-CD6E-4E5B-B771-9B846EFDF5F9}" destId="{2DC01291-B0DD-4515-9527-9606B0150981}" srcOrd="1" destOrd="0" presId="urn:microsoft.com/office/officeart/2005/8/layout/orgChart1"/>
    <dgm:cxn modelId="{12587A25-FC8D-4D5D-8EAA-888BDA1E66E5}" type="presParOf" srcId="{49A8A89F-8665-4E4D-B07E-1836187BC5E9}" destId="{8B9E43A9-90AC-48BF-A51C-F40C449C48BA}" srcOrd="1" destOrd="0" presId="urn:microsoft.com/office/officeart/2005/8/layout/orgChart1"/>
    <dgm:cxn modelId="{76CA4CC2-E97B-4207-93F0-9606A1D06431}" type="presParOf" srcId="{49A8A89F-8665-4E4D-B07E-1836187BC5E9}" destId="{99E43EEE-635E-42C6-8466-0E704E020184}" srcOrd="2" destOrd="0" presId="urn:microsoft.com/office/officeart/2005/8/layout/orgChart1"/>
    <dgm:cxn modelId="{ACF6FB41-72F1-49D5-8464-B6AA20943404}" type="presParOf" srcId="{852F8EC9-C579-427B-9069-0ABA9DD0D3BD}" destId="{349F10AD-4DC4-4CF9-A322-E282D7577142}" srcOrd="4" destOrd="0" presId="urn:microsoft.com/office/officeart/2005/8/layout/orgChart1"/>
    <dgm:cxn modelId="{CD70E90E-B233-45C0-9872-3D8744142B7D}" type="presParOf" srcId="{852F8EC9-C579-427B-9069-0ABA9DD0D3BD}" destId="{CE7B1944-5604-4B52-A16A-39B8B15383C6}" srcOrd="5" destOrd="0" presId="urn:microsoft.com/office/officeart/2005/8/layout/orgChart1"/>
    <dgm:cxn modelId="{482886E5-E4A9-4357-AC2B-941A0F50457B}" type="presParOf" srcId="{CE7B1944-5604-4B52-A16A-39B8B15383C6}" destId="{6A182A4C-969D-4428-A885-E8955B424C64}" srcOrd="0" destOrd="0" presId="urn:microsoft.com/office/officeart/2005/8/layout/orgChart1"/>
    <dgm:cxn modelId="{32E720BB-73E9-4E3B-8CB6-F22BB7E9B2B6}" type="presParOf" srcId="{6A182A4C-969D-4428-A885-E8955B424C64}" destId="{34E1873D-6EEB-4D7E-9946-000FCDB7ED11}" srcOrd="0" destOrd="0" presId="urn:microsoft.com/office/officeart/2005/8/layout/orgChart1"/>
    <dgm:cxn modelId="{5FF39E92-40B5-4FD7-B42F-CF787FFE3250}" type="presParOf" srcId="{6A182A4C-969D-4428-A885-E8955B424C64}" destId="{8C1D144F-B60A-4677-8CB6-60D3A3974F3C}" srcOrd="1" destOrd="0" presId="urn:microsoft.com/office/officeart/2005/8/layout/orgChart1"/>
    <dgm:cxn modelId="{17408F55-0289-440E-B67A-434D4E57EA01}" type="presParOf" srcId="{CE7B1944-5604-4B52-A16A-39B8B15383C6}" destId="{EFF3EDDA-9382-4523-8836-167800F62286}" srcOrd="1" destOrd="0" presId="urn:microsoft.com/office/officeart/2005/8/layout/orgChart1"/>
    <dgm:cxn modelId="{23FC50C4-9F94-4376-9030-8EAD0DCF6B26}" type="presParOf" srcId="{CE7B1944-5604-4B52-A16A-39B8B15383C6}" destId="{F3BC95B1-B6E2-4B1F-97FB-0F674B1FB564}" srcOrd="2" destOrd="0" presId="urn:microsoft.com/office/officeart/2005/8/layout/orgChart1"/>
    <dgm:cxn modelId="{79A06A19-425C-46DA-B6E0-C5EFB568ACD5}" type="presParOf" srcId="{852F8EC9-C579-427B-9069-0ABA9DD0D3BD}" destId="{06698195-428C-4173-992E-D741493FF4A3}" srcOrd="6" destOrd="0" presId="urn:microsoft.com/office/officeart/2005/8/layout/orgChart1"/>
    <dgm:cxn modelId="{4776D532-5632-44FB-B603-3EAF045FD6A6}" type="presParOf" srcId="{852F8EC9-C579-427B-9069-0ABA9DD0D3BD}" destId="{AD080BB6-EF67-47FF-BE78-04EB715C3804}" srcOrd="7" destOrd="0" presId="urn:microsoft.com/office/officeart/2005/8/layout/orgChart1"/>
    <dgm:cxn modelId="{2785BD80-84BE-4610-8669-5B6162B1636A}" type="presParOf" srcId="{AD080BB6-EF67-47FF-BE78-04EB715C3804}" destId="{4D2B0AA3-B7FA-4759-8DF4-CF39A919B64C}" srcOrd="0" destOrd="0" presId="urn:microsoft.com/office/officeart/2005/8/layout/orgChart1"/>
    <dgm:cxn modelId="{E698B29E-D667-4606-B32B-C3CE5121FDCF}" type="presParOf" srcId="{4D2B0AA3-B7FA-4759-8DF4-CF39A919B64C}" destId="{E0538F20-E2B1-4920-82BF-F42A65F4F7A3}" srcOrd="0" destOrd="0" presId="urn:microsoft.com/office/officeart/2005/8/layout/orgChart1"/>
    <dgm:cxn modelId="{67178D7A-1915-4E48-9015-A16ACA6B63ED}" type="presParOf" srcId="{4D2B0AA3-B7FA-4759-8DF4-CF39A919B64C}" destId="{77EF3F22-3DEA-41B4-A473-85BC1E1FC13A}" srcOrd="1" destOrd="0" presId="urn:microsoft.com/office/officeart/2005/8/layout/orgChart1"/>
    <dgm:cxn modelId="{6B01D5DE-913B-4ED8-9A23-CC9148C5961A}" type="presParOf" srcId="{AD080BB6-EF67-47FF-BE78-04EB715C3804}" destId="{33F91232-3EBE-4A36-A81E-333B36BFC2EA}" srcOrd="1" destOrd="0" presId="urn:microsoft.com/office/officeart/2005/8/layout/orgChart1"/>
    <dgm:cxn modelId="{F7687970-069D-4D1E-98C1-D6FD959C291B}" type="presParOf" srcId="{AD080BB6-EF67-47FF-BE78-04EB715C3804}" destId="{C0A8FED0-45DE-406D-8A7D-FF51D92A286A}" srcOrd="2" destOrd="0" presId="urn:microsoft.com/office/officeart/2005/8/layout/orgChart1"/>
    <dgm:cxn modelId="{10D2CFB3-0A22-410C-A0BA-1BF92FB0C6E7}" type="presParOf" srcId="{354F5363-2EED-44D8-8260-58CCBDE9A8EA}" destId="{5E6242C1-9BAC-43DC-A2F0-66265DAA72D3}" srcOrd="2" destOrd="0" presId="urn:microsoft.com/office/officeart/2005/8/layout/orgChart1"/>
    <dgm:cxn modelId="{0BEB284F-32F5-4FF7-97D3-FC6D638415A3}" type="presParOf" srcId="{832F0DAF-9BAE-45C8-A480-865221713B55}" destId="{841F8BE1-25E9-44B5-B9E7-5240B2B24DBB}" srcOrd="2" destOrd="0" presId="urn:microsoft.com/office/officeart/2005/8/layout/orgChart1"/>
    <dgm:cxn modelId="{74BEF5D9-4606-44CB-AA93-F43FC07FFA47}" type="presParOf" srcId="{B0FB7B21-CE55-414E-9EA2-DFAEDCDFE6A9}" destId="{F5715EE0-5243-4B1D-9B43-EB0E9243A8D0}" srcOrd="2" destOrd="0" presId="urn:microsoft.com/office/officeart/2005/8/layout/orgChart1"/>
    <dgm:cxn modelId="{2F00B283-108A-4E7B-B51A-5B7F50870FA2}" type="presParOf" srcId="{B0FB7B21-CE55-414E-9EA2-DFAEDCDFE6A9}" destId="{B9DE3CA5-1C6D-4954-ADEF-17E0DA759E00}" srcOrd="3" destOrd="0" presId="urn:microsoft.com/office/officeart/2005/8/layout/orgChart1"/>
    <dgm:cxn modelId="{3F4A3D15-88B1-425E-8A75-2CA1FC768A9C}" type="presParOf" srcId="{B9DE3CA5-1C6D-4954-ADEF-17E0DA759E00}" destId="{C52297B7-0208-4900-9462-87D26502E722}" srcOrd="0" destOrd="0" presId="urn:microsoft.com/office/officeart/2005/8/layout/orgChart1"/>
    <dgm:cxn modelId="{C0A5C142-5DDA-4121-82E2-ED1D42E98873}" type="presParOf" srcId="{C52297B7-0208-4900-9462-87D26502E722}" destId="{E99F325F-D7EE-4A3D-AC86-39B12BED73E3}" srcOrd="0" destOrd="0" presId="urn:microsoft.com/office/officeart/2005/8/layout/orgChart1"/>
    <dgm:cxn modelId="{C190216C-5655-4A50-A9AC-8B4D815F8392}" type="presParOf" srcId="{C52297B7-0208-4900-9462-87D26502E722}" destId="{A1E30A31-422C-42FE-88BE-9A2CE1FBB107}" srcOrd="1" destOrd="0" presId="urn:microsoft.com/office/officeart/2005/8/layout/orgChart1"/>
    <dgm:cxn modelId="{4663404B-7A3F-4A59-B22C-B210E40D410E}" type="presParOf" srcId="{B9DE3CA5-1C6D-4954-ADEF-17E0DA759E00}" destId="{EA33D407-4825-425E-981F-422BC5D685D3}" srcOrd="1" destOrd="0" presId="urn:microsoft.com/office/officeart/2005/8/layout/orgChart1"/>
    <dgm:cxn modelId="{14C81C31-A18F-4810-8F98-10B65D29E8D1}" type="presParOf" srcId="{EA33D407-4825-425E-981F-422BC5D685D3}" destId="{23352271-E3DC-498F-8B72-7B232A651A3E}" srcOrd="0" destOrd="0" presId="urn:microsoft.com/office/officeart/2005/8/layout/orgChart1"/>
    <dgm:cxn modelId="{EE8A0DF9-3E62-4F23-8784-B9AE4D68C404}" type="presParOf" srcId="{EA33D407-4825-425E-981F-422BC5D685D3}" destId="{8F8ED045-2D22-4EDE-8A30-A140133403D6}" srcOrd="1" destOrd="0" presId="urn:microsoft.com/office/officeart/2005/8/layout/orgChart1"/>
    <dgm:cxn modelId="{F250E0AD-D60D-4D69-AB71-BB0E65A87853}" type="presParOf" srcId="{8F8ED045-2D22-4EDE-8A30-A140133403D6}" destId="{FCE4D0C7-EF06-4F0C-82AC-6C03A15460B8}" srcOrd="0" destOrd="0" presId="urn:microsoft.com/office/officeart/2005/8/layout/orgChart1"/>
    <dgm:cxn modelId="{918CFAAE-BC13-4F8C-8475-4C7C2DC20ACF}" type="presParOf" srcId="{FCE4D0C7-EF06-4F0C-82AC-6C03A15460B8}" destId="{D52B6D70-9779-43AD-B23C-598E9DC976C2}" srcOrd="0" destOrd="0" presId="urn:microsoft.com/office/officeart/2005/8/layout/orgChart1"/>
    <dgm:cxn modelId="{920C2F47-8193-45B1-B446-CDB21C0282DA}" type="presParOf" srcId="{FCE4D0C7-EF06-4F0C-82AC-6C03A15460B8}" destId="{83EA185E-9F37-451E-976A-C09A55EB9B08}" srcOrd="1" destOrd="0" presId="urn:microsoft.com/office/officeart/2005/8/layout/orgChart1"/>
    <dgm:cxn modelId="{63A7E3AA-B98C-41AB-9567-FE2E31259D0B}" type="presParOf" srcId="{8F8ED045-2D22-4EDE-8A30-A140133403D6}" destId="{6E73477A-2BAC-4E85-A6D1-84DD74CB430F}" srcOrd="1" destOrd="0" presId="urn:microsoft.com/office/officeart/2005/8/layout/orgChart1"/>
    <dgm:cxn modelId="{C39B9B4A-5FAC-4863-86B7-6A06B8D657AF}" type="presParOf" srcId="{8F8ED045-2D22-4EDE-8A30-A140133403D6}" destId="{A6C1B076-06E6-4AFD-8178-4EA2A7A5BD90}" srcOrd="2" destOrd="0" presId="urn:microsoft.com/office/officeart/2005/8/layout/orgChart1"/>
    <dgm:cxn modelId="{CBD92E57-B336-42FD-8473-ECBF1B7E2A0C}" type="presParOf" srcId="{B9DE3CA5-1C6D-4954-ADEF-17E0DA759E00}" destId="{EDE0ABA2-CA65-43FC-B56F-2414D73D6431}" srcOrd="2" destOrd="0" presId="urn:microsoft.com/office/officeart/2005/8/layout/orgChart1"/>
    <dgm:cxn modelId="{998E01F8-0382-46E8-9C55-C44554944BCE}" type="presParOf" srcId="{1280EEC4-03DA-49B3-BEA3-736D7BAE6381}" destId="{D9F644EE-53B1-47F2-8A31-CFD26EA4A6A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CAFEAD-53E7-4451-9A09-C0A6E94618EA}" type="doc">
      <dgm:prSet loTypeId="urn:microsoft.com/office/officeart/2005/8/layout/bList2" loCatId="list" qsTypeId="urn:microsoft.com/office/officeart/2005/8/quickstyle/simple1" qsCatId="simple" csTypeId="urn:microsoft.com/office/officeart/2005/8/colors/colorful5" csCatId="colorful" phldr="1"/>
      <dgm:spPr/>
    </dgm:pt>
    <dgm:pt modelId="{8B5C9D90-B4C5-4F8D-898F-58CC8846A977}">
      <dgm:prSet phldrT="[Texto]"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Operativos</a:t>
          </a:r>
        </a:p>
      </dgm:t>
    </dgm:pt>
    <dgm:pt modelId="{5B5E8585-A47D-4242-A0B9-63842C979479}" type="parTrans" cxnId="{2BDD8127-F9C0-4F8B-8166-393383059B2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EE63B3BA-E548-41CF-A0D6-346533F05D57}" type="sibTrans" cxnId="{2BDD8127-F9C0-4F8B-8166-393383059B2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35CE038E-8BC5-417B-8FC6-551E490655C8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Nuevos servicios autónomos y descentralizados.</a:t>
          </a:r>
        </a:p>
      </dgm:t>
    </dgm:pt>
    <dgm:pt modelId="{212D3E87-D695-4C35-99DF-403B6E1FCBCC}" type="parTrans" cxnId="{631F8A55-DAC6-45BC-B00D-95717847FC6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B9299916-747C-4D38-879D-0A373EB16ABD}" type="sibTrans" cxnId="{631F8A55-DAC6-45BC-B00D-95717847FC6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2BDA5448-3E48-49A6-BD47-C2850200D95E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Generación de informes e indicadores, esenciales para la planeación y la toma de decisiones.</a:t>
          </a:r>
        </a:p>
      </dgm:t>
    </dgm:pt>
    <dgm:pt modelId="{B1B54DA1-2146-4482-9DCD-CA3060091999}" type="parTrans" cxnId="{8CA447B7-BEE9-4316-90A2-E4F36A938029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9BE8738F-63B0-4BD4-B929-3DE1C9CA81DA}" type="sibTrans" cxnId="{8CA447B7-BEE9-4316-90A2-E4F36A938029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4397D8BA-67BA-443D-87E3-33EAA8B06EDE}">
      <dgm:prSet custT="1"/>
      <dgm:spPr/>
      <dgm:t>
        <a:bodyPr/>
        <a:lstStyle/>
        <a:p>
          <a:pPr algn="ctr"/>
          <a:r>
            <a:rPr lang="es-ES" sz="1100" b="0">
              <a:solidFill>
                <a:schemeClr val="tx1"/>
              </a:solidFill>
            </a:rPr>
            <a:t>Institucionales</a:t>
          </a:r>
        </a:p>
      </dgm:t>
    </dgm:pt>
    <dgm:pt modelId="{2F207F7C-13CB-4D0B-8F6E-998473C8414B}" type="parTrans" cxnId="{D8185C8D-61AC-4480-8388-2363ABD9A80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6E49945D-9532-4A73-AB84-6B8309F145B5}" type="sibTrans" cxnId="{D8185C8D-61AC-4480-8388-2363ABD9A80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F4D6E1F4-E38C-4170-B159-5745119DB027}">
      <dgm:prSet custT="1"/>
      <dgm:spPr/>
      <dgm:t>
        <a:bodyPr/>
        <a:lstStyle/>
        <a:p>
          <a:pPr algn="ctr" rtl="0"/>
          <a:r>
            <a:rPr lang="es-ES" sz="1100">
              <a:solidFill>
                <a:schemeClr val="tx1"/>
              </a:solidFill>
            </a:rPr>
            <a:t>Prestar servicios de calidad para apoyar el Aprendizaje, Descubrimiento, Creación y cultura.</a:t>
          </a:r>
          <a:r>
            <a:rPr lang="es-ES" sz="1100">
              <a:solidFill>
                <a:schemeClr val="tx1"/>
              </a:solidFill>
              <a:latin typeface="Calibri Light" panose="020F0302020204030204"/>
            </a:rPr>
            <a:t> </a:t>
          </a:r>
          <a:endParaRPr lang="es-ES" sz="1100">
            <a:solidFill>
              <a:schemeClr val="tx1"/>
            </a:solidFill>
          </a:endParaRPr>
        </a:p>
      </dgm:t>
    </dgm:pt>
    <dgm:pt modelId="{B2756BC2-0EA9-4784-BC02-C73E7F0A08F2}" type="parTrans" cxnId="{C2B023AE-25DF-4563-9023-45126C927735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59875198-DEE6-40C4-8954-F097574F89FC}" type="sibTrans" cxnId="{C2B023AE-25DF-4563-9023-45126C927735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A95EA768-15F8-4B07-9BAB-08A8918A2EF4}">
      <dgm:prSet phldrT="[Texto]"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Financieros</a:t>
          </a:r>
        </a:p>
      </dgm:t>
    </dgm:pt>
    <dgm:pt modelId="{6B0819F6-A018-40BF-92EE-180C37F676C6}" type="parTrans" cxnId="{70BD36B6-B5A8-408F-86CE-391A6DDCCB8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E01DF613-A19E-44B3-B550-65C46715326F}" type="sibTrans" cxnId="{70BD36B6-B5A8-408F-86CE-391A6DDCCB8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1063CA8C-17FA-4586-B67E-B3A68BAD81D0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Financieros</a:t>
          </a:r>
        </a:p>
      </dgm:t>
    </dgm:pt>
    <dgm:pt modelId="{088FF9CD-A6BF-40AD-881A-AEC77025BC4D}" type="parTrans" cxnId="{B4BFA1D9-E72F-4286-961E-C937D5F9851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62D15DAE-66B5-4BCD-BE73-C215E2ADBA93}" type="sibTrans" cxnId="{B4BFA1D9-E72F-4286-961E-C937D5F9851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C90137D0-B1D8-4962-B4CD-02CC40C4E864}">
      <dgm:prSet custT="1"/>
      <dgm:spPr/>
      <dgm:t>
        <a:bodyPr/>
        <a:lstStyle/>
        <a:p>
          <a:pPr algn="ctr" rtl="0"/>
          <a:r>
            <a:rPr lang="es" sz="1100">
              <a:solidFill>
                <a:schemeClr val="tx1"/>
              </a:solidFill>
              <a:latin typeface="Calibri Light" panose="020F0302020204030204"/>
              <a:ea typeface="+mn-lt"/>
              <a:cs typeface="+mn-lt"/>
            </a:rPr>
            <a:t>Optimización de recursos en la infraestructura tecnológica</a:t>
          </a:r>
          <a:endParaRPr lang="es-ES" sz="1100">
            <a:solidFill>
              <a:schemeClr val="tx1"/>
            </a:solidFill>
          </a:endParaRPr>
        </a:p>
      </dgm:t>
    </dgm:pt>
    <dgm:pt modelId="{1BFF1F28-4247-419E-8F8A-C558420580CF}" type="parTrans" cxnId="{B1119B5B-4126-4245-B3C2-98A79AC666E2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93195583-E5DA-4CD2-A57F-072B0020014E}" type="sibTrans" cxnId="{B1119B5B-4126-4245-B3C2-98A79AC666E2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002DC78E-5863-4F37-972E-125D48A1AFAF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Operativos</a:t>
          </a:r>
        </a:p>
      </dgm:t>
    </dgm:pt>
    <dgm:pt modelId="{75B8CFD3-AD15-4059-B00A-39A376B4EFBE}" type="parTrans" cxnId="{3BD894B6-2DAF-4B5A-88BE-4B8041295939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BC1E6EBA-26A3-4F0F-8A66-1309DF642D96}" type="sibTrans" cxnId="{3BD894B6-2DAF-4B5A-88BE-4B8041295939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9A894871-F100-4DCD-A821-B0DD29A789B6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Reducir los tiempos en transacciones e identificación de material, permitiendo al personal de biblioteca dedicarse a actividades que agregan valor</a:t>
          </a:r>
        </a:p>
      </dgm:t>
    </dgm:pt>
    <dgm:pt modelId="{5D1681AC-5EB7-415A-B28A-A46089CAF4FE}" type="parTrans" cxnId="{F3669B11-4DB8-42B6-AAAE-A0C45AF4B7B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D3CA4850-7244-455F-BD5F-EC34CC4B21A9}" type="sibTrans" cxnId="{F3669B11-4DB8-42B6-AAAE-A0C45AF4B7B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BC21BD23-D638-4346-9280-62E9AC194E5B}">
      <dgm:prSet phldrT="[Texto]"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Institucionales</a:t>
          </a:r>
        </a:p>
      </dgm:t>
    </dgm:pt>
    <dgm:pt modelId="{F8CEE230-FFD8-4483-ABB3-3C5ED42A5508}" type="parTrans" cxnId="{A786C3F9-A10B-48F1-8697-C801A41BED3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84B90FE7-EC0F-4863-8867-11979492428C}" type="sibTrans" cxnId="{A786C3F9-A10B-48F1-8697-C801A41BED3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9016A125-839A-49BC-A750-64750C78D249}">
      <dgm:prSet custT="1"/>
      <dgm:spPr/>
      <dgm:t>
        <a:bodyPr/>
        <a:lstStyle/>
        <a:p>
          <a:pPr algn="ctr" rtl="0"/>
          <a:r>
            <a:rPr lang="es-ES" sz="1100">
              <a:solidFill>
                <a:schemeClr val="tx1"/>
              </a:solidFill>
            </a:rPr>
            <a:t>Apoyar los procesos de acreditación institucional, registros calificados de los programas académicos y sistema de gestión de calidad.</a:t>
          </a:r>
          <a:r>
            <a:rPr lang="es-ES" sz="1100">
              <a:solidFill>
                <a:schemeClr val="tx1"/>
              </a:solidFill>
              <a:latin typeface="Calibri Light" panose="020F0302020204030204"/>
            </a:rPr>
            <a:t> </a:t>
          </a:r>
          <a:endParaRPr lang="es-ES" sz="1100">
            <a:solidFill>
              <a:schemeClr val="tx1"/>
            </a:solidFill>
          </a:endParaRPr>
        </a:p>
      </dgm:t>
    </dgm:pt>
    <dgm:pt modelId="{021F3700-097D-4B23-8854-147FD4631FFD}" type="parTrans" cxnId="{196C4842-226D-4B81-8296-C3C72986141C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372FC26A-A0EF-427D-875B-B6AD46746012}" type="sibTrans" cxnId="{196C4842-226D-4B81-8296-C3C72986141C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20C1B121-2C7A-4578-972F-DC30B432A942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Institucionales</a:t>
          </a:r>
        </a:p>
      </dgm:t>
    </dgm:pt>
    <dgm:pt modelId="{D8EE42E8-C881-462E-89B3-2C5EF4A61447}" type="parTrans" cxnId="{8C2DEAAD-9297-4559-AAD9-3BF138B98937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491A197C-990A-4231-8F59-713D992EC640}" type="sibTrans" cxnId="{8C2DEAAD-9297-4559-AAD9-3BF138B98937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F8D98222-AFFD-40B2-95A7-7BA3EED7AB65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Posicionar la biblioteca y por ende a la Universidad como un referente tecnológico a nivel local, regional y global</a:t>
          </a:r>
        </a:p>
      </dgm:t>
    </dgm:pt>
    <dgm:pt modelId="{C069A30D-B821-48FA-8E59-7C5779154502}" type="parTrans" cxnId="{C6DE6BA7-E0B2-4B1D-A8A5-284DB3B6D210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1B2246C2-32D3-4E0D-BDDD-E54FFC0D1E5E}" type="sibTrans" cxnId="{C6DE6BA7-E0B2-4B1D-A8A5-284DB3B6D210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40C232BB-7845-4BC5-9416-E0A9F3A177DC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Financieros</a:t>
          </a:r>
        </a:p>
      </dgm:t>
    </dgm:pt>
    <dgm:pt modelId="{4C0E86FC-5963-4BF8-99DD-40FF82788EB2}" type="parTrans" cxnId="{5A7DE167-0CE8-40DB-90A3-FB864313C4C2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D055B3D6-CA7D-491C-B962-D36AD9C61BF3}" type="sibTrans" cxnId="{5A7DE167-0CE8-40DB-90A3-FB864313C4C2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32666ADA-2567-4591-8763-39AC05B7EE14}">
      <dgm:prSet custT="1"/>
      <dgm:spPr/>
      <dgm:t>
        <a:bodyPr/>
        <a:lstStyle/>
        <a:p>
          <a:pPr algn="ctr" rtl="0"/>
          <a:r>
            <a:rPr lang="es-ES" sz="1100">
              <a:solidFill>
                <a:schemeClr val="tx1"/>
              </a:solidFill>
            </a:rPr>
            <a:t>Reducción</a:t>
          </a:r>
          <a:r>
            <a:rPr lang="es-ES" sz="1100">
              <a:solidFill>
                <a:schemeClr val="tx1"/>
              </a:solidFill>
              <a:latin typeface="Calibri Light" panose="020F0302020204030204"/>
            </a:rPr>
            <a:t> y</a:t>
          </a:r>
          <a:r>
            <a:rPr lang="es-ES" sz="1100">
              <a:solidFill>
                <a:schemeClr val="tx1"/>
              </a:solidFill>
            </a:rPr>
            <a:t> </a:t>
          </a:r>
          <a:r>
            <a:rPr lang="es-ES" sz="1100">
              <a:solidFill>
                <a:schemeClr val="tx1"/>
              </a:solidFill>
              <a:latin typeface="Calibri Light" panose="020F0302020204030204"/>
            </a:rPr>
            <a:t>optimización</a:t>
          </a:r>
          <a:r>
            <a:rPr lang="es-ES" sz="1100">
              <a:solidFill>
                <a:schemeClr val="tx1"/>
              </a:solidFill>
            </a:rPr>
            <a:t> de costos</a:t>
          </a:r>
          <a:r>
            <a:rPr lang="es-ES" sz="1100">
              <a:solidFill>
                <a:schemeClr val="tx1"/>
              </a:solidFill>
              <a:latin typeface="Calibri Light" panose="020F0302020204030204"/>
            </a:rPr>
            <a:t> para el análisis de información bibliográfica</a:t>
          </a:r>
          <a:endParaRPr lang="es-ES" sz="1100">
            <a:solidFill>
              <a:schemeClr val="tx1"/>
            </a:solidFill>
          </a:endParaRPr>
        </a:p>
      </dgm:t>
    </dgm:pt>
    <dgm:pt modelId="{10D7D7F3-943E-404A-A3EE-D123F0734E8B}" type="parTrans" cxnId="{B66FA4FB-BDD6-4FB4-B9DC-29B765B7C3E4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A1D9A938-E049-45D3-AD01-5642D9A4A766}" type="sibTrans" cxnId="{B66FA4FB-BDD6-4FB4-B9DC-29B765B7C3E4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FF476002-DFC8-4C9C-B7C0-BE5B317E5717}">
      <dgm:prSet custT="1"/>
      <dgm:spPr/>
      <dgm:t>
        <a:bodyPr/>
        <a:lstStyle/>
        <a:p>
          <a:pPr algn="ctr" rtl="0"/>
          <a:r>
            <a:rPr lang="es-ES" sz="1100">
              <a:solidFill>
                <a:schemeClr val="tx1"/>
              </a:solidFill>
            </a:rPr>
            <a:t>Operativos</a:t>
          </a:r>
        </a:p>
      </dgm:t>
    </dgm:pt>
    <dgm:pt modelId="{C06218E8-C543-4FB6-9408-002250310101}" type="parTrans" cxnId="{74342E34-05D1-43E3-BE52-FC68CE1011BB}">
      <dgm:prSet/>
      <dgm:spPr/>
      <dgm:t>
        <a:bodyPr/>
        <a:lstStyle/>
        <a:p>
          <a:pPr algn="ctr"/>
          <a:endParaRPr lang="es-ES" sz="1100"/>
        </a:p>
      </dgm:t>
    </dgm:pt>
    <dgm:pt modelId="{B82F6D3D-6545-4D73-877A-90FAF43A5E24}" type="sibTrans" cxnId="{74342E34-05D1-43E3-BE52-FC68CE1011BB}">
      <dgm:prSet/>
      <dgm:spPr/>
      <dgm:t>
        <a:bodyPr/>
        <a:lstStyle/>
        <a:p>
          <a:pPr algn="ctr"/>
          <a:endParaRPr lang="es-ES" sz="1100"/>
        </a:p>
      </dgm:t>
    </dgm:pt>
    <dgm:pt modelId="{4A29835D-FEE1-4158-901D-6F5DE736A704}">
      <dgm:prSet custT="1"/>
      <dgm:spPr/>
      <dgm:t>
        <a:bodyPr/>
        <a:lstStyle/>
        <a:p>
          <a:pPr algn="ctr"/>
          <a:r>
            <a:rPr lang="es-ES" sz="1100"/>
            <a:t>Reducción significativa de los errores causados durante los procesos manuales</a:t>
          </a:r>
        </a:p>
      </dgm:t>
    </dgm:pt>
    <dgm:pt modelId="{BA77B5C0-BF3D-4958-8EAF-B0845D556A16}" type="parTrans" cxnId="{9DC083DD-6287-4946-B854-EC3D0C915ED8}">
      <dgm:prSet/>
      <dgm:spPr/>
      <dgm:t>
        <a:bodyPr/>
        <a:lstStyle/>
        <a:p>
          <a:pPr algn="ctr"/>
          <a:endParaRPr lang="es-ES" sz="1100"/>
        </a:p>
      </dgm:t>
    </dgm:pt>
    <dgm:pt modelId="{6F818854-2317-4ACC-9011-9A6696FDCDA3}" type="sibTrans" cxnId="{9DC083DD-6287-4946-B854-EC3D0C915ED8}">
      <dgm:prSet/>
      <dgm:spPr/>
      <dgm:t>
        <a:bodyPr/>
        <a:lstStyle/>
        <a:p>
          <a:pPr algn="ctr"/>
          <a:endParaRPr lang="es-ES" sz="1100"/>
        </a:p>
      </dgm:t>
    </dgm:pt>
    <dgm:pt modelId="{B0FE3E36-6BBA-4A1C-8C0B-535A5253EF28}" type="pres">
      <dgm:prSet presAssocID="{4DCAFEAD-53E7-4451-9A09-C0A6E94618EA}" presName="diagram" presStyleCnt="0">
        <dgm:presLayoutVars>
          <dgm:dir/>
          <dgm:animLvl val="lvl"/>
          <dgm:resizeHandles val="exact"/>
        </dgm:presLayoutVars>
      </dgm:prSet>
      <dgm:spPr/>
    </dgm:pt>
    <dgm:pt modelId="{9344598A-321D-4101-A128-484BBA5AB180}" type="pres">
      <dgm:prSet presAssocID="{BC21BD23-D638-4346-9280-62E9AC194E5B}" presName="compNode" presStyleCnt="0"/>
      <dgm:spPr/>
    </dgm:pt>
    <dgm:pt modelId="{FE7B68BD-F592-4C98-9563-055E14412ED9}" type="pres">
      <dgm:prSet presAssocID="{BC21BD23-D638-4346-9280-62E9AC194E5B}" presName="childRect" presStyleLbl="bgAcc1" presStyleIdx="0" presStyleCnt="9">
        <dgm:presLayoutVars>
          <dgm:bulletEnabled val="1"/>
        </dgm:presLayoutVars>
      </dgm:prSet>
      <dgm:spPr/>
    </dgm:pt>
    <dgm:pt modelId="{A8D80084-21AC-4C5B-8D11-8031CDB78DA9}" type="pres">
      <dgm:prSet presAssocID="{BC21BD23-D638-4346-9280-62E9AC194E5B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86FF0BC7-7B35-40FA-B240-C51BCA4E0897}" type="pres">
      <dgm:prSet presAssocID="{BC21BD23-D638-4346-9280-62E9AC194E5B}" presName="parentRect" presStyleLbl="alignNode1" presStyleIdx="0" presStyleCnt="9"/>
      <dgm:spPr/>
    </dgm:pt>
    <dgm:pt modelId="{17DFD064-9DA1-4587-BA86-7766772A5DBD}" type="pres">
      <dgm:prSet presAssocID="{BC21BD23-D638-4346-9280-62E9AC194E5B}" presName="adorn" presStyleLbl="fgAccFollowNode1" presStyleIdx="0" presStyleCnt="9"/>
      <dgm:spPr/>
    </dgm:pt>
    <dgm:pt modelId="{47E7701C-2722-4F9C-9108-26718130A28D}" type="pres">
      <dgm:prSet presAssocID="{84B90FE7-EC0F-4863-8867-11979492428C}" presName="sibTrans" presStyleLbl="sibTrans2D1" presStyleIdx="0" presStyleCnt="0"/>
      <dgm:spPr/>
    </dgm:pt>
    <dgm:pt modelId="{8C3DD270-5D1F-4AA7-A389-3CFF4C5961AD}" type="pres">
      <dgm:prSet presAssocID="{A95EA768-15F8-4B07-9BAB-08A8918A2EF4}" presName="compNode" presStyleCnt="0"/>
      <dgm:spPr/>
    </dgm:pt>
    <dgm:pt modelId="{3849426D-89B8-4065-8EA6-5B74C0607C0C}" type="pres">
      <dgm:prSet presAssocID="{A95EA768-15F8-4B07-9BAB-08A8918A2EF4}" presName="childRect" presStyleLbl="bgAcc1" presStyleIdx="1" presStyleCnt="9">
        <dgm:presLayoutVars>
          <dgm:bulletEnabled val="1"/>
        </dgm:presLayoutVars>
      </dgm:prSet>
      <dgm:spPr/>
    </dgm:pt>
    <dgm:pt modelId="{BB2E13BF-DCBB-40DD-A93B-B2FD18ED4258}" type="pres">
      <dgm:prSet presAssocID="{A95EA768-15F8-4B07-9BAB-08A8918A2EF4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1501D53C-9601-4FEA-99EA-670C1EE7EBA6}" type="pres">
      <dgm:prSet presAssocID="{A95EA768-15F8-4B07-9BAB-08A8918A2EF4}" presName="parentRect" presStyleLbl="alignNode1" presStyleIdx="1" presStyleCnt="9"/>
      <dgm:spPr/>
    </dgm:pt>
    <dgm:pt modelId="{B28E2CEA-610A-4972-9A30-1CE2E968F6E6}" type="pres">
      <dgm:prSet presAssocID="{A95EA768-15F8-4B07-9BAB-08A8918A2EF4}" presName="adorn" presStyleLbl="fgAccFollowNode1" presStyleIdx="1" presStyleCnt="9"/>
      <dgm:spPr/>
    </dgm:pt>
    <dgm:pt modelId="{2B4F7A6E-148A-47DC-863F-B9D61752751D}" type="pres">
      <dgm:prSet presAssocID="{E01DF613-A19E-44B3-B550-65C46715326F}" presName="sibTrans" presStyleLbl="sibTrans2D1" presStyleIdx="0" presStyleCnt="0"/>
      <dgm:spPr/>
    </dgm:pt>
    <dgm:pt modelId="{4E904AA1-AEE3-4576-97D5-B52CAD36383A}" type="pres">
      <dgm:prSet presAssocID="{1063CA8C-17FA-4586-B67E-B3A68BAD81D0}" presName="compNode" presStyleCnt="0"/>
      <dgm:spPr/>
    </dgm:pt>
    <dgm:pt modelId="{E94D88E6-72E7-4B17-ADCA-24DFA60C1C10}" type="pres">
      <dgm:prSet presAssocID="{1063CA8C-17FA-4586-B67E-B3A68BAD81D0}" presName="childRect" presStyleLbl="bgAcc1" presStyleIdx="2" presStyleCnt="9">
        <dgm:presLayoutVars>
          <dgm:bulletEnabled val="1"/>
        </dgm:presLayoutVars>
      </dgm:prSet>
      <dgm:spPr/>
    </dgm:pt>
    <dgm:pt modelId="{0D1F3352-FCB2-457A-9DD4-73E2B3B6A815}" type="pres">
      <dgm:prSet presAssocID="{1063CA8C-17FA-4586-B67E-B3A68BAD81D0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7E9ADF90-4881-48E1-A060-E645381D06D6}" type="pres">
      <dgm:prSet presAssocID="{1063CA8C-17FA-4586-B67E-B3A68BAD81D0}" presName="parentRect" presStyleLbl="alignNode1" presStyleIdx="2" presStyleCnt="9"/>
      <dgm:spPr/>
    </dgm:pt>
    <dgm:pt modelId="{488637AB-191D-4EC5-9FE2-E97A979918EE}" type="pres">
      <dgm:prSet presAssocID="{1063CA8C-17FA-4586-B67E-B3A68BAD81D0}" presName="adorn" presStyleLbl="fgAccFollowNode1" presStyleIdx="2" presStyleCnt="9"/>
      <dgm:spPr/>
    </dgm:pt>
    <dgm:pt modelId="{6695211D-5AEF-40BA-821B-6351E8B7D360}" type="pres">
      <dgm:prSet presAssocID="{62D15DAE-66B5-4BCD-BE73-C215E2ADBA93}" presName="sibTrans" presStyleLbl="sibTrans2D1" presStyleIdx="0" presStyleCnt="0"/>
      <dgm:spPr/>
    </dgm:pt>
    <dgm:pt modelId="{0A2A6222-86A3-4C04-8FD2-2D283E792EB3}" type="pres">
      <dgm:prSet presAssocID="{4397D8BA-67BA-443D-87E3-33EAA8B06EDE}" presName="compNode" presStyleCnt="0"/>
      <dgm:spPr/>
    </dgm:pt>
    <dgm:pt modelId="{0F697329-F89A-4CB6-AD05-08DE4DBE501F}" type="pres">
      <dgm:prSet presAssocID="{4397D8BA-67BA-443D-87E3-33EAA8B06EDE}" presName="childRect" presStyleLbl="bgAcc1" presStyleIdx="3" presStyleCnt="9">
        <dgm:presLayoutVars>
          <dgm:bulletEnabled val="1"/>
        </dgm:presLayoutVars>
      </dgm:prSet>
      <dgm:spPr/>
    </dgm:pt>
    <dgm:pt modelId="{00136F2A-F358-4DCC-A199-6EE7D2A64D1A}" type="pres">
      <dgm:prSet presAssocID="{4397D8BA-67BA-443D-87E3-33EAA8B06ED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F8952F5-8B27-4F61-A84C-A0FE357365E8}" type="pres">
      <dgm:prSet presAssocID="{4397D8BA-67BA-443D-87E3-33EAA8B06EDE}" presName="parentRect" presStyleLbl="alignNode1" presStyleIdx="3" presStyleCnt="9"/>
      <dgm:spPr/>
    </dgm:pt>
    <dgm:pt modelId="{2B81273F-1921-4313-80C8-A9E508611AD3}" type="pres">
      <dgm:prSet presAssocID="{4397D8BA-67BA-443D-87E3-33EAA8B06EDE}" presName="adorn" presStyleLbl="fgAccFollowNode1" presStyleIdx="3" presStyleCnt="9"/>
      <dgm:spPr/>
    </dgm:pt>
    <dgm:pt modelId="{F1BC70F8-4CBC-473F-BF90-7BCA245E4F49}" type="pres">
      <dgm:prSet presAssocID="{6E49945D-9532-4A73-AB84-6B8309F145B5}" presName="sibTrans" presStyleLbl="sibTrans2D1" presStyleIdx="0" presStyleCnt="0"/>
      <dgm:spPr/>
    </dgm:pt>
    <dgm:pt modelId="{28B4600A-FED8-4EB5-BC72-51107176EABD}" type="pres">
      <dgm:prSet presAssocID="{8B5C9D90-B4C5-4F8D-898F-58CC8846A977}" presName="compNode" presStyleCnt="0"/>
      <dgm:spPr/>
    </dgm:pt>
    <dgm:pt modelId="{5884D3F4-2A58-4542-B2C9-913CBB07DFFE}" type="pres">
      <dgm:prSet presAssocID="{8B5C9D90-B4C5-4F8D-898F-58CC8846A977}" presName="childRect" presStyleLbl="bgAcc1" presStyleIdx="4" presStyleCnt="9" custLinFactNeighborX="1444">
        <dgm:presLayoutVars>
          <dgm:bulletEnabled val="1"/>
        </dgm:presLayoutVars>
      </dgm:prSet>
      <dgm:spPr/>
    </dgm:pt>
    <dgm:pt modelId="{8D345579-5E5B-49D5-B4C1-C4247D351EAB}" type="pres">
      <dgm:prSet presAssocID="{8B5C9D90-B4C5-4F8D-898F-58CC8846A977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CBA49603-121B-4F49-9D17-EFA9E79D61F6}" type="pres">
      <dgm:prSet presAssocID="{8B5C9D90-B4C5-4F8D-898F-58CC8846A977}" presName="parentRect" presStyleLbl="alignNode1" presStyleIdx="4" presStyleCnt="9"/>
      <dgm:spPr/>
    </dgm:pt>
    <dgm:pt modelId="{ED7E38BC-6919-4EE6-BD02-2E1BE457AC3A}" type="pres">
      <dgm:prSet presAssocID="{8B5C9D90-B4C5-4F8D-898F-58CC8846A977}" presName="adorn" presStyleLbl="fgAccFollowNode1" presStyleIdx="4" presStyleCnt="9"/>
      <dgm:spPr/>
    </dgm:pt>
    <dgm:pt modelId="{0781E077-A51C-4107-99A9-4CC1C07497CD}" type="pres">
      <dgm:prSet presAssocID="{EE63B3BA-E548-41CF-A0D6-346533F05D57}" presName="sibTrans" presStyleLbl="sibTrans2D1" presStyleIdx="0" presStyleCnt="0"/>
      <dgm:spPr/>
    </dgm:pt>
    <dgm:pt modelId="{7501A1B2-D560-46AB-AE4B-0D8710424D59}" type="pres">
      <dgm:prSet presAssocID="{002DC78E-5863-4F37-972E-125D48A1AFAF}" presName="compNode" presStyleCnt="0"/>
      <dgm:spPr/>
    </dgm:pt>
    <dgm:pt modelId="{F3A29883-9016-46B2-B4CF-6A6D56DC0D75}" type="pres">
      <dgm:prSet presAssocID="{002DC78E-5863-4F37-972E-125D48A1AFAF}" presName="childRect" presStyleLbl="bgAcc1" presStyleIdx="5" presStyleCnt="9">
        <dgm:presLayoutVars>
          <dgm:bulletEnabled val="1"/>
        </dgm:presLayoutVars>
      </dgm:prSet>
      <dgm:spPr/>
    </dgm:pt>
    <dgm:pt modelId="{36892411-E423-4728-AF04-651A3F4E5881}" type="pres">
      <dgm:prSet presAssocID="{002DC78E-5863-4F37-972E-125D48A1AFA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83FACAE-D4B8-4A12-B467-319E9A88A2E8}" type="pres">
      <dgm:prSet presAssocID="{002DC78E-5863-4F37-972E-125D48A1AFAF}" presName="parentRect" presStyleLbl="alignNode1" presStyleIdx="5" presStyleCnt="9"/>
      <dgm:spPr/>
    </dgm:pt>
    <dgm:pt modelId="{E1617B8A-0BA1-42A3-AF2B-A10688149D1F}" type="pres">
      <dgm:prSet presAssocID="{002DC78E-5863-4F37-972E-125D48A1AFAF}" presName="adorn" presStyleLbl="fgAccFollowNode1" presStyleIdx="5" presStyleCnt="9"/>
      <dgm:spPr/>
    </dgm:pt>
    <dgm:pt modelId="{7F765CDE-6816-4167-B578-F185F0ED19EA}" type="pres">
      <dgm:prSet presAssocID="{BC1E6EBA-26A3-4F0F-8A66-1309DF642D96}" presName="sibTrans" presStyleLbl="sibTrans2D1" presStyleIdx="0" presStyleCnt="0"/>
      <dgm:spPr/>
    </dgm:pt>
    <dgm:pt modelId="{8C39B0A1-9CCE-4C8E-A65E-7D57E0FE208B}" type="pres">
      <dgm:prSet presAssocID="{20C1B121-2C7A-4578-972F-DC30B432A942}" presName="compNode" presStyleCnt="0"/>
      <dgm:spPr/>
    </dgm:pt>
    <dgm:pt modelId="{F06961BA-16F2-4342-AD23-2912B3DCF9D3}" type="pres">
      <dgm:prSet presAssocID="{20C1B121-2C7A-4578-972F-DC30B432A942}" presName="childRect" presStyleLbl="bgAcc1" presStyleIdx="6" presStyleCnt="9">
        <dgm:presLayoutVars>
          <dgm:bulletEnabled val="1"/>
        </dgm:presLayoutVars>
      </dgm:prSet>
      <dgm:spPr/>
    </dgm:pt>
    <dgm:pt modelId="{E1335BE3-D3B6-4D58-A3DC-B9F92DFF0B29}" type="pres">
      <dgm:prSet presAssocID="{20C1B121-2C7A-4578-972F-DC30B432A94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70D31DA1-EB02-45FB-950F-311191CE06AF}" type="pres">
      <dgm:prSet presAssocID="{20C1B121-2C7A-4578-972F-DC30B432A942}" presName="parentRect" presStyleLbl="alignNode1" presStyleIdx="6" presStyleCnt="9"/>
      <dgm:spPr/>
    </dgm:pt>
    <dgm:pt modelId="{575BD65B-F153-4A17-8209-019525518D94}" type="pres">
      <dgm:prSet presAssocID="{20C1B121-2C7A-4578-972F-DC30B432A942}" presName="adorn" presStyleLbl="fgAccFollowNode1" presStyleIdx="6" presStyleCnt="9"/>
      <dgm:spPr/>
    </dgm:pt>
    <dgm:pt modelId="{15C9B6D6-1BE6-400C-8353-DA4397BD342E}" type="pres">
      <dgm:prSet presAssocID="{491A197C-990A-4231-8F59-713D992EC640}" presName="sibTrans" presStyleLbl="sibTrans2D1" presStyleIdx="0" presStyleCnt="0"/>
      <dgm:spPr/>
    </dgm:pt>
    <dgm:pt modelId="{1C121752-4C81-4897-A33D-A2B6BDCA1DBE}" type="pres">
      <dgm:prSet presAssocID="{40C232BB-7845-4BC5-9416-E0A9F3A177DC}" presName="compNode" presStyleCnt="0"/>
      <dgm:spPr/>
    </dgm:pt>
    <dgm:pt modelId="{BA9BE9D6-7F33-4158-A8BB-C01018735BB4}" type="pres">
      <dgm:prSet presAssocID="{40C232BB-7845-4BC5-9416-E0A9F3A177DC}" presName="childRect" presStyleLbl="bgAcc1" presStyleIdx="7" presStyleCnt="9">
        <dgm:presLayoutVars>
          <dgm:bulletEnabled val="1"/>
        </dgm:presLayoutVars>
      </dgm:prSet>
      <dgm:spPr/>
    </dgm:pt>
    <dgm:pt modelId="{EAB70654-0D4E-4211-B313-41CA1D692496}" type="pres">
      <dgm:prSet presAssocID="{40C232BB-7845-4BC5-9416-E0A9F3A177DC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063C64A3-A859-48E6-9585-B74CD757C475}" type="pres">
      <dgm:prSet presAssocID="{40C232BB-7845-4BC5-9416-E0A9F3A177DC}" presName="parentRect" presStyleLbl="alignNode1" presStyleIdx="7" presStyleCnt="9"/>
      <dgm:spPr/>
    </dgm:pt>
    <dgm:pt modelId="{5844B567-8645-45BE-AA9E-0CA76A1CD270}" type="pres">
      <dgm:prSet presAssocID="{40C232BB-7845-4BC5-9416-E0A9F3A177DC}" presName="adorn" presStyleLbl="fgAccFollowNode1" presStyleIdx="7" presStyleCnt="9"/>
      <dgm:spPr/>
    </dgm:pt>
    <dgm:pt modelId="{D6CCD100-62F7-4D49-9F53-F6E6B8E75886}" type="pres">
      <dgm:prSet presAssocID="{D055B3D6-CA7D-491C-B962-D36AD9C61BF3}" presName="sibTrans" presStyleLbl="sibTrans2D1" presStyleIdx="0" presStyleCnt="0"/>
      <dgm:spPr/>
    </dgm:pt>
    <dgm:pt modelId="{C4E79B1E-9993-48FA-91E6-8EECE4B1FF9E}" type="pres">
      <dgm:prSet presAssocID="{FF476002-DFC8-4C9C-B7C0-BE5B317E5717}" presName="compNode" presStyleCnt="0"/>
      <dgm:spPr/>
    </dgm:pt>
    <dgm:pt modelId="{46049799-6205-4E95-975C-94D9ED34283E}" type="pres">
      <dgm:prSet presAssocID="{FF476002-DFC8-4C9C-B7C0-BE5B317E5717}" presName="childRect" presStyleLbl="bgAcc1" presStyleIdx="8" presStyleCnt="9">
        <dgm:presLayoutVars>
          <dgm:bulletEnabled val="1"/>
        </dgm:presLayoutVars>
      </dgm:prSet>
      <dgm:spPr/>
    </dgm:pt>
    <dgm:pt modelId="{BB417E51-3A69-4C49-833E-63A1081B3C4A}" type="pres">
      <dgm:prSet presAssocID="{FF476002-DFC8-4C9C-B7C0-BE5B317E5717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6D1FD33-8AC6-4CC3-907A-1D7B5BF1AF13}" type="pres">
      <dgm:prSet presAssocID="{FF476002-DFC8-4C9C-B7C0-BE5B317E5717}" presName="parentRect" presStyleLbl="alignNode1" presStyleIdx="8" presStyleCnt="9"/>
      <dgm:spPr/>
    </dgm:pt>
    <dgm:pt modelId="{5506F1AD-998F-4130-BAE9-723CEC065E4F}" type="pres">
      <dgm:prSet presAssocID="{FF476002-DFC8-4C9C-B7C0-BE5B317E5717}" presName="adorn" presStyleLbl="fgAccFollowNode1" presStyleIdx="8" presStyleCnt="9"/>
      <dgm:spPr/>
    </dgm:pt>
  </dgm:ptLst>
  <dgm:cxnLst>
    <dgm:cxn modelId="{61005407-F9D5-4B9A-AB04-9A6697260F05}" type="presOf" srcId="{8B5C9D90-B4C5-4F8D-898F-58CC8846A977}" destId="{8D345579-5E5B-49D5-B4C1-C4247D351EAB}" srcOrd="0" destOrd="0" presId="urn:microsoft.com/office/officeart/2005/8/layout/bList2"/>
    <dgm:cxn modelId="{F3669B11-4DB8-42B6-AAAE-A0C45AF4B7B3}" srcId="{002DC78E-5863-4F37-972E-125D48A1AFAF}" destId="{9A894871-F100-4DCD-A821-B0DD29A789B6}" srcOrd="0" destOrd="0" parTransId="{5D1681AC-5EB7-415A-B28A-A46089CAF4FE}" sibTransId="{D3CA4850-7244-455F-BD5F-EC34CC4B21A9}"/>
    <dgm:cxn modelId="{6D780816-60EC-4F07-BF35-A58CAAEC4704}" type="presOf" srcId="{4397D8BA-67BA-443D-87E3-33EAA8B06EDE}" destId="{AF8952F5-8B27-4F61-A84C-A0FE357365E8}" srcOrd="1" destOrd="0" presId="urn:microsoft.com/office/officeart/2005/8/layout/bList2"/>
    <dgm:cxn modelId="{2BDD8127-F9C0-4F8B-8166-393383059B23}" srcId="{4DCAFEAD-53E7-4451-9A09-C0A6E94618EA}" destId="{8B5C9D90-B4C5-4F8D-898F-58CC8846A977}" srcOrd="4" destOrd="0" parTransId="{5B5E8585-A47D-4242-A0B9-63842C979479}" sibTransId="{EE63B3BA-E548-41CF-A0D6-346533F05D57}"/>
    <dgm:cxn modelId="{B565A430-2E3A-49DA-A7EF-1BAC1BC064A9}" type="presOf" srcId="{40C232BB-7845-4BC5-9416-E0A9F3A177DC}" destId="{EAB70654-0D4E-4211-B313-41CA1D692496}" srcOrd="0" destOrd="0" presId="urn:microsoft.com/office/officeart/2005/8/layout/bList2"/>
    <dgm:cxn modelId="{4D543B32-1BA4-4229-8311-911EC74CCD31}" type="presOf" srcId="{D055B3D6-CA7D-491C-B962-D36AD9C61BF3}" destId="{D6CCD100-62F7-4D49-9F53-F6E6B8E75886}" srcOrd="0" destOrd="0" presId="urn:microsoft.com/office/officeart/2005/8/layout/bList2"/>
    <dgm:cxn modelId="{74342E34-05D1-43E3-BE52-FC68CE1011BB}" srcId="{4DCAFEAD-53E7-4451-9A09-C0A6E94618EA}" destId="{FF476002-DFC8-4C9C-B7C0-BE5B317E5717}" srcOrd="8" destOrd="0" parTransId="{C06218E8-C543-4FB6-9408-002250310101}" sibTransId="{B82F6D3D-6545-4D73-877A-90FAF43A5E24}"/>
    <dgm:cxn modelId="{05A79C3C-A42F-4F1E-98D2-213C61808C43}" type="presOf" srcId="{9A894871-F100-4DCD-A821-B0DD29A789B6}" destId="{F3A29883-9016-46B2-B4CF-6A6D56DC0D75}" srcOrd="0" destOrd="0" presId="urn:microsoft.com/office/officeart/2005/8/layout/bList2"/>
    <dgm:cxn modelId="{B1119B5B-4126-4245-B3C2-98A79AC666E2}" srcId="{1063CA8C-17FA-4586-B67E-B3A68BAD81D0}" destId="{C90137D0-B1D8-4962-B4CD-02CC40C4E864}" srcOrd="0" destOrd="0" parTransId="{1BFF1F28-4247-419E-8F8A-C558420580CF}" sibTransId="{93195583-E5DA-4CD2-A57F-072B0020014E}"/>
    <dgm:cxn modelId="{196C4842-226D-4B81-8296-C3C72986141C}" srcId="{BC21BD23-D638-4346-9280-62E9AC194E5B}" destId="{9016A125-839A-49BC-A750-64750C78D249}" srcOrd="0" destOrd="0" parTransId="{021F3700-097D-4B23-8854-147FD4631FFD}" sibTransId="{372FC26A-A0EF-427D-875B-B6AD46746012}"/>
    <dgm:cxn modelId="{88484767-5918-4948-ADBC-D0C0E7D594CD}" type="presOf" srcId="{4DCAFEAD-53E7-4451-9A09-C0A6E94618EA}" destId="{B0FE3E36-6BBA-4A1C-8C0B-535A5253EF28}" srcOrd="0" destOrd="0" presId="urn:microsoft.com/office/officeart/2005/8/layout/bList2"/>
    <dgm:cxn modelId="{5A7DE167-0CE8-40DB-90A3-FB864313C4C2}" srcId="{4DCAFEAD-53E7-4451-9A09-C0A6E94618EA}" destId="{40C232BB-7845-4BC5-9416-E0A9F3A177DC}" srcOrd="7" destOrd="0" parTransId="{4C0E86FC-5963-4BF8-99DD-40FF82788EB2}" sibTransId="{D055B3D6-CA7D-491C-B962-D36AD9C61BF3}"/>
    <dgm:cxn modelId="{EB990A48-C701-4862-9D2F-58C161FBF761}" type="presOf" srcId="{20C1B121-2C7A-4578-972F-DC30B432A942}" destId="{70D31DA1-EB02-45FB-950F-311191CE06AF}" srcOrd="1" destOrd="0" presId="urn:microsoft.com/office/officeart/2005/8/layout/bList2"/>
    <dgm:cxn modelId="{B0C5284C-0F08-4B2C-A0D8-4214B65E1EC1}" type="presOf" srcId="{BC21BD23-D638-4346-9280-62E9AC194E5B}" destId="{86FF0BC7-7B35-40FA-B240-C51BCA4E0897}" srcOrd="1" destOrd="0" presId="urn:microsoft.com/office/officeart/2005/8/layout/bList2"/>
    <dgm:cxn modelId="{3CF60052-CC72-4986-9B3B-C056D3472641}" type="presOf" srcId="{A95EA768-15F8-4B07-9BAB-08A8918A2EF4}" destId="{BB2E13BF-DCBB-40DD-A93B-B2FD18ED4258}" srcOrd="0" destOrd="0" presId="urn:microsoft.com/office/officeart/2005/8/layout/bList2"/>
    <dgm:cxn modelId="{C8C8F972-2C28-40AB-B534-126872F45208}" type="presOf" srcId="{6E49945D-9532-4A73-AB84-6B8309F145B5}" destId="{F1BC70F8-4CBC-473F-BF90-7BCA245E4F49}" srcOrd="0" destOrd="0" presId="urn:microsoft.com/office/officeart/2005/8/layout/bList2"/>
    <dgm:cxn modelId="{F21C6175-0E74-4BD3-B067-3C4D2BE4C50D}" type="presOf" srcId="{002DC78E-5863-4F37-972E-125D48A1AFAF}" destId="{E83FACAE-D4B8-4A12-B467-319E9A88A2E8}" srcOrd="1" destOrd="0" presId="urn:microsoft.com/office/officeart/2005/8/layout/bList2"/>
    <dgm:cxn modelId="{631F8A55-DAC6-45BC-B00D-95717847FC6E}" srcId="{A95EA768-15F8-4B07-9BAB-08A8918A2EF4}" destId="{35CE038E-8BC5-417B-8FC6-551E490655C8}" srcOrd="0" destOrd="0" parTransId="{212D3E87-D695-4C35-99DF-403B6E1FCBCC}" sibTransId="{B9299916-747C-4D38-879D-0A373EB16ABD}"/>
    <dgm:cxn modelId="{F554AA77-8A88-408B-974F-0CA98A6519E0}" type="presOf" srcId="{20C1B121-2C7A-4578-972F-DC30B432A942}" destId="{E1335BE3-D3B6-4D58-A3DC-B9F92DFF0B29}" srcOrd="0" destOrd="0" presId="urn:microsoft.com/office/officeart/2005/8/layout/bList2"/>
    <dgm:cxn modelId="{BF420A7A-E5CE-4D7B-8A0A-A06FFF9090C0}" type="presOf" srcId="{4A29835D-FEE1-4158-901D-6F5DE736A704}" destId="{46049799-6205-4E95-975C-94D9ED34283E}" srcOrd="0" destOrd="0" presId="urn:microsoft.com/office/officeart/2005/8/layout/bList2"/>
    <dgm:cxn modelId="{AA3B3682-21C8-45D2-ABBD-4F36F5280745}" type="presOf" srcId="{E01DF613-A19E-44B3-B550-65C46715326F}" destId="{2B4F7A6E-148A-47DC-863F-B9D61752751D}" srcOrd="0" destOrd="0" presId="urn:microsoft.com/office/officeart/2005/8/layout/bList2"/>
    <dgm:cxn modelId="{B454F386-5484-473F-AA95-9299ADA29E85}" type="presOf" srcId="{BC21BD23-D638-4346-9280-62E9AC194E5B}" destId="{A8D80084-21AC-4C5B-8D11-8031CDB78DA9}" srcOrd="0" destOrd="0" presId="urn:microsoft.com/office/officeart/2005/8/layout/bList2"/>
    <dgm:cxn modelId="{D8185C8D-61AC-4480-8388-2363ABD9A80E}" srcId="{4DCAFEAD-53E7-4451-9A09-C0A6E94618EA}" destId="{4397D8BA-67BA-443D-87E3-33EAA8B06EDE}" srcOrd="3" destOrd="0" parTransId="{2F207F7C-13CB-4D0B-8F6E-998473C8414B}" sibTransId="{6E49945D-9532-4A73-AB84-6B8309F145B5}"/>
    <dgm:cxn modelId="{0D9D9A98-5DE4-4FEA-9037-E26E892A691A}" type="presOf" srcId="{F8D98222-AFFD-40B2-95A7-7BA3EED7AB65}" destId="{F06961BA-16F2-4342-AD23-2912B3DCF9D3}" srcOrd="0" destOrd="0" presId="urn:microsoft.com/office/officeart/2005/8/layout/bList2"/>
    <dgm:cxn modelId="{BAFC609A-5B85-4C91-83D8-56E44EBD9475}" type="presOf" srcId="{2BDA5448-3E48-49A6-BD47-C2850200D95E}" destId="{5884D3F4-2A58-4542-B2C9-913CBB07DFFE}" srcOrd="0" destOrd="0" presId="urn:microsoft.com/office/officeart/2005/8/layout/bList2"/>
    <dgm:cxn modelId="{A2EA9A9A-B293-4898-9697-5EEAC96A0E2A}" type="presOf" srcId="{EE63B3BA-E548-41CF-A0D6-346533F05D57}" destId="{0781E077-A51C-4107-99A9-4CC1C07497CD}" srcOrd="0" destOrd="0" presId="urn:microsoft.com/office/officeart/2005/8/layout/bList2"/>
    <dgm:cxn modelId="{C6DE6BA7-E0B2-4B1D-A8A5-284DB3B6D210}" srcId="{20C1B121-2C7A-4578-972F-DC30B432A942}" destId="{F8D98222-AFFD-40B2-95A7-7BA3EED7AB65}" srcOrd="0" destOrd="0" parTransId="{C069A30D-B821-48FA-8E59-7C5779154502}" sibTransId="{1B2246C2-32D3-4E0D-BDDD-E54FFC0D1E5E}"/>
    <dgm:cxn modelId="{9A7533A9-0ECF-42D2-B4C7-745294569D06}" type="presOf" srcId="{84B90FE7-EC0F-4863-8867-11979492428C}" destId="{47E7701C-2722-4F9C-9108-26718130A28D}" srcOrd="0" destOrd="0" presId="urn:microsoft.com/office/officeart/2005/8/layout/bList2"/>
    <dgm:cxn modelId="{AD4FB2AB-7CF0-4C26-885B-C0C2AFB82299}" type="presOf" srcId="{35CE038E-8BC5-417B-8FC6-551E490655C8}" destId="{3849426D-89B8-4065-8EA6-5B74C0607C0C}" srcOrd="0" destOrd="0" presId="urn:microsoft.com/office/officeart/2005/8/layout/bList2"/>
    <dgm:cxn modelId="{8C2DEAAD-9297-4559-AAD9-3BF138B98937}" srcId="{4DCAFEAD-53E7-4451-9A09-C0A6E94618EA}" destId="{20C1B121-2C7A-4578-972F-DC30B432A942}" srcOrd="6" destOrd="0" parTransId="{D8EE42E8-C881-462E-89B3-2C5EF4A61447}" sibTransId="{491A197C-990A-4231-8F59-713D992EC640}"/>
    <dgm:cxn modelId="{C2B023AE-25DF-4563-9023-45126C927735}" srcId="{4397D8BA-67BA-443D-87E3-33EAA8B06EDE}" destId="{F4D6E1F4-E38C-4170-B159-5745119DB027}" srcOrd="0" destOrd="0" parTransId="{B2756BC2-0EA9-4784-BC02-C73E7F0A08F2}" sibTransId="{59875198-DEE6-40C4-8954-F097574F89FC}"/>
    <dgm:cxn modelId="{EFDA28B6-BD31-48C5-9E83-C052ECD0CD1A}" type="presOf" srcId="{FF476002-DFC8-4C9C-B7C0-BE5B317E5717}" destId="{BB417E51-3A69-4C49-833E-63A1081B3C4A}" srcOrd="0" destOrd="0" presId="urn:microsoft.com/office/officeart/2005/8/layout/bList2"/>
    <dgm:cxn modelId="{70BD36B6-B5A8-408F-86CE-391A6DDCCB8E}" srcId="{4DCAFEAD-53E7-4451-9A09-C0A6E94618EA}" destId="{A95EA768-15F8-4B07-9BAB-08A8918A2EF4}" srcOrd="1" destOrd="0" parTransId="{6B0819F6-A018-40BF-92EE-180C37F676C6}" sibTransId="{E01DF613-A19E-44B3-B550-65C46715326F}"/>
    <dgm:cxn modelId="{3BD894B6-2DAF-4B5A-88BE-4B8041295939}" srcId="{4DCAFEAD-53E7-4451-9A09-C0A6E94618EA}" destId="{002DC78E-5863-4F37-972E-125D48A1AFAF}" srcOrd="5" destOrd="0" parTransId="{75B8CFD3-AD15-4059-B00A-39A376B4EFBE}" sibTransId="{BC1E6EBA-26A3-4F0F-8A66-1309DF642D96}"/>
    <dgm:cxn modelId="{8CA447B7-BEE9-4316-90A2-E4F36A938029}" srcId="{8B5C9D90-B4C5-4F8D-898F-58CC8846A977}" destId="{2BDA5448-3E48-49A6-BD47-C2850200D95E}" srcOrd="0" destOrd="0" parTransId="{B1B54DA1-2146-4482-9DCD-CA3060091999}" sibTransId="{9BE8738F-63B0-4BD4-B929-3DE1C9CA81DA}"/>
    <dgm:cxn modelId="{3BB278B7-BD8A-48A8-8A19-59E0F92B088A}" type="presOf" srcId="{C90137D0-B1D8-4962-B4CD-02CC40C4E864}" destId="{E94D88E6-72E7-4B17-ADCA-24DFA60C1C10}" srcOrd="0" destOrd="0" presId="urn:microsoft.com/office/officeart/2005/8/layout/bList2"/>
    <dgm:cxn modelId="{A9AB04BA-2A7E-43DF-A48D-18767B4CB4E8}" type="presOf" srcId="{FF476002-DFC8-4C9C-B7C0-BE5B317E5717}" destId="{A6D1FD33-8AC6-4CC3-907A-1D7B5BF1AF13}" srcOrd="1" destOrd="0" presId="urn:microsoft.com/office/officeart/2005/8/layout/bList2"/>
    <dgm:cxn modelId="{22A145C3-4FD5-4744-9508-419833FEA479}" type="presOf" srcId="{491A197C-990A-4231-8F59-713D992EC640}" destId="{15C9B6D6-1BE6-400C-8353-DA4397BD342E}" srcOrd="0" destOrd="0" presId="urn:microsoft.com/office/officeart/2005/8/layout/bList2"/>
    <dgm:cxn modelId="{E80A02C5-4E8A-40C6-B931-BFD88E0987E4}" type="presOf" srcId="{1063CA8C-17FA-4586-B67E-B3A68BAD81D0}" destId="{7E9ADF90-4881-48E1-A060-E645381D06D6}" srcOrd="1" destOrd="0" presId="urn:microsoft.com/office/officeart/2005/8/layout/bList2"/>
    <dgm:cxn modelId="{8D4ED2CA-0D8A-4CDE-B6B7-3949ECFCBA2B}" type="presOf" srcId="{8B5C9D90-B4C5-4F8D-898F-58CC8846A977}" destId="{CBA49603-121B-4F49-9D17-EFA9E79D61F6}" srcOrd="1" destOrd="0" presId="urn:microsoft.com/office/officeart/2005/8/layout/bList2"/>
    <dgm:cxn modelId="{B4BFA1D9-E72F-4286-961E-C937D5F9851E}" srcId="{4DCAFEAD-53E7-4451-9A09-C0A6E94618EA}" destId="{1063CA8C-17FA-4586-B67E-B3A68BAD81D0}" srcOrd="2" destOrd="0" parTransId="{088FF9CD-A6BF-40AD-881A-AEC77025BC4D}" sibTransId="{62D15DAE-66B5-4BCD-BE73-C215E2ADBA93}"/>
    <dgm:cxn modelId="{9DC083DD-6287-4946-B854-EC3D0C915ED8}" srcId="{FF476002-DFC8-4C9C-B7C0-BE5B317E5717}" destId="{4A29835D-FEE1-4158-901D-6F5DE736A704}" srcOrd="0" destOrd="0" parTransId="{BA77B5C0-BF3D-4958-8EAF-B0845D556A16}" sibTransId="{6F818854-2317-4ACC-9011-9A6696FDCDA3}"/>
    <dgm:cxn modelId="{F46D1DDE-21A0-41DB-8BBC-7F07D99379C2}" type="presOf" srcId="{A95EA768-15F8-4B07-9BAB-08A8918A2EF4}" destId="{1501D53C-9601-4FEA-99EA-670C1EE7EBA6}" srcOrd="1" destOrd="0" presId="urn:microsoft.com/office/officeart/2005/8/layout/bList2"/>
    <dgm:cxn modelId="{E8DF6DDE-5AFC-47AE-8B36-FEEBB6293EC8}" type="presOf" srcId="{40C232BB-7845-4BC5-9416-E0A9F3A177DC}" destId="{063C64A3-A859-48E6-9585-B74CD757C475}" srcOrd="1" destOrd="0" presId="urn:microsoft.com/office/officeart/2005/8/layout/bList2"/>
    <dgm:cxn modelId="{B50F38DF-7D91-43A7-A2E2-2248983A3828}" type="presOf" srcId="{62D15DAE-66B5-4BCD-BE73-C215E2ADBA93}" destId="{6695211D-5AEF-40BA-821B-6351E8B7D360}" srcOrd="0" destOrd="0" presId="urn:microsoft.com/office/officeart/2005/8/layout/bList2"/>
    <dgm:cxn modelId="{3A98DDEB-CDF8-44EB-B458-BE52DEDDB2B0}" type="presOf" srcId="{F4D6E1F4-E38C-4170-B159-5745119DB027}" destId="{0F697329-F89A-4CB6-AD05-08DE4DBE501F}" srcOrd="0" destOrd="0" presId="urn:microsoft.com/office/officeart/2005/8/layout/bList2"/>
    <dgm:cxn modelId="{5DEC41EE-3C87-47A3-A912-09C276F8AF30}" type="presOf" srcId="{1063CA8C-17FA-4586-B67E-B3A68BAD81D0}" destId="{0D1F3352-FCB2-457A-9DD4-73E2B3B6A815}" srcOrd="0" destOrd="0" presId="urn:microsoft.com/office/officeart/2005/8/layout/bList2"/>
    <dgm:cxn modelId="{13CC0FF3-FF9F-4D75-A275-C84443D45CCC}" type="presOf" srcId="{BC1E6EBA-26A3-4F0F-8A66-1309DF642D96}" destId="{7F765CDE-6816-4167-B578-F185F0ED19EA}" srcOrd="0" destOrd="0" presId="urn:microsoft.com/office/officeart/2005/8/layout/bList2"/>
    <dgm:cxn modelId="{0CDE86F3-6859-49F5-BDBB-D39F26EFD0E1}" type="presOf" srcId="{32666ADA-2567-4591-8763-39AC05B7EE14}" destId="{BA9BE9D6-7F33-4158-A8BB-C01018735BB4}" srcOrd="0" destOrd="0" presId="urn:microsoft.com/office/officeart/2005/8/layout/bList2"/>
    <dgm:cxn modelId="{BFDED0F8-6279-4DE0-A472-E8DA38E70E34}" type="presOf" srcId="{002DC78E-5863-4F37-972E-125D48A1AFAF}" destId="{36892411-E423-4728-AF04-651A3F4E5881}" srcOrd="0" destOrd="0" presId="urn:microsoft.com/office/officeart/2005/8/layout/bList2"/>
    <dgm:cxn modelId="{A786C3F9-A10B-48F1-8697-C801A41BED33}" srcId="{4DCAFEAD-53E7-4451-9A09-C0A6E94618EA}" destId="{BC21BD23-D638-4346-9280-62E9AC194E5B}" srcOrd="0" destOrd="0" parTransId="{F8CEE230-FFD8-4483-ABB3-3C5ED42A5508}" sibTransId="{84B90FE7-EC0F-4863-8867-11979492428C}"/>
    <dgm:cxn modelId="{6E595CFB-789E-4D0F-A234-127C9A94761A}" type="presOf" srcId="{4397D8BA-67BA-443D-87E3-33EAA8B06EDE}" destId="{00136F2A-F358-4DCC-A199-6EE7D2A64D1A}" srcOrd="0" destOrd="0" presId="urn:microsoft.com/office/officeart/2005/8/layout/bList2"/>
    <dgm:cxn modelId="{B66FA4FB-BDD6-4FB4-B9DC-29B765B7C3E4}" srcId="{40C232BB-7845-4BC5-9416-E0A9F3A177DC}" destId="{32666ADA-2567-4591-8763-39AC05B7EE14}" srcOrd="0" destOrd="0" parTransId="{10D7D7F3-943E-404A-A3EE-D123F0734E8B}" sibTransId="{A1D9A938-E049-45D3-AD01-5642D9A4A766}"/>
    <dgm:cxn modelId="{A87E29FD-C63E-43B1-A122-471806FF534D}" type="presOf" srcId="{9016A125-839A-49BC-A750-64750C78D249}" destId="{FE7B68BD-F592-4C98-9563-055E14412ED9}" srcOrd="0" destOrd="0" presId="urn:microsoft.com/office/officeart/2005/8/layout/bList2"/>
    <dgm:cxn modelId="{B16D62D8-61F4-4C2E-9A6B-E486FA5C36E3}" type="presParOf" srcId="{B0FE3E36-6BBA-4A1C-8C0B-535A5253EF28}" destId="{9344598A-321D-4101-A128-484BBA5AB180}" srcOrd="0" destOrd="0" presId="urn:microsoft.com/office/officeart/2005/8/layout/bList2"/>
    <dgm:cxn modelId="{52336921-739A-4C9C-9CF7-064EA820302D}" type="presParOf" srcId="{9344598A-321D-4101-A128-484BBA5AB180}" destId="{FE7B68BD-F592-4C98-9563-055E14412ED9}" srcOrd="0" destOrd="0" presId="urn:microsoft.com/office/officeart/2005/8/layout/bList2"/>
    <dgm:cxn modelId="{E599C8A5-8ECB-435D-8BCB-9F960768F0CA}" type="presParOf" srcId="{9344598A-321D-4101-A128-484BBA5AB180}" destId="{A8D80084-21AC-4C5B-8D11-8031CDB78DA9}" srcOrd="1" destOrd="0" presId="urn:microsoft.com/office/officeart/2005/8/layout/bList2"/>
    <dgm:cxn modelId="{167934E6-A8C7-4DD2-831B-3017DAFA66C7}" type="presParOf" srcId="{9344598A-321D-4101-A128-484BBA5AB180}" destId="{86FF0BC7-7B35-40FA-B240-C51BCA4E0897}" srcOrd="2" destOrd="0" presId="urn:microsoft.com/office/officeart/2005/8/layout/bList2"/>
    <dgm:cxn modelId="{94C22DFD-35B5-41C5-8A61-61B210C9EE7A}" type="presParOf" srcId="{9344598A-321D-4101-A128-484BBA5AB180}" destId="{17DFD064-9DA1-4587-BA86-7766772A5DBD}" srcOrd="3" destOrd="0" presId="urn:microsoft.com/office/officeart/2005/8/layout/bList2"/>
    <dgm:cxn modelId="{2BCEF46C-437C-46C3-8A3C-EF814DF47A99}" type="presParOf" srcId="{B0FE3E36-6BBA-4A1C-8C0B-535A5253EF28}" destId="{47E7701C-2722-4F9C-9108-26718130A28D}" srcOrd="1" destOrd="0" presId="urn:microsoft.com/office/officeart/2005/8/layout/bList2"/>
    <dgm:cxn modelId="{9DD91E4A-8123-44EE-B846-9206545D49E2}" type="presParOf" srcId="{B0FE3E36-6BBA-4A1C-8C0B-535A5253EF28}" destId="{8C3DD270-5D1F-4AA7-A389-3CFF4C5961AD}" srcOrd="2" destOrd="0" presId="urn:microsoft.com/office/officeart/2005/8/layout/bList2"/>
    <dgm:cxn modelId="{0B085D70-D871-4856-B8DE-708E21531456}" type="presParOf" srcId="{8C3DD270-5D1F-4AA7-A389-3CFF4C5961AD}" destId="{3849426D-89B8-4065-8EA6-5B74C0607C0C}" srcOrd="0" destOrd="0" presId="urn:microsoft.com/office/officeart/2005/8/layout/bList2"/>
    <dgm:cxn modelId="{1D6E7829-50F0-4EA0-8711-F7E55603E3CD}" type="presParOf" srcId="{8C3DD270-5D1F-4AA7-A389-3CFF4C5961AD}" destId="{BB2E13BF-DCBB-40DD-A93B-B2FD18ED4258}" srcOrd="1" destOrd="0" presId="urn:microsoft.com/office/officeart/2005/8/layout/bList2"/>
    <dgm:cxn modelId="{CEB1CEAE-29D2-4DEA-BF9E-F1FBA5CEEC94}" type="presParOf" srcId="{8C3DD270-5D1F-4AA7-A389-3CFF4C5961AD}" destId="{1501D53C-9601-4FEA-99EA-670C1EE7EBA6}" srcOrd="2" destOrd="0" presId="urn:microsoft.com/office/officeart/2005/8/layout/bList2"/>
    <dgm:cxn modelId="{3ACA7284-A488-452A-8BDD-064569C1193D}" type="presParOf" srcId="{8C3DD270-5D1F-4AA7-A389-3CFF4C5961AD}" destId="{B28E2CEA-610A-4972-9A30-1CE2E968F6E6}" srcOrd="3" destOrd="0" presId="urn:microsoft.com/office/officeart/2005/8/layout/bList2"/>
    <dgm:cxn modelId="{B096D9B5-D3DC-46D8-8A11-9BA175C41750}" type="presParOf" srcId="{B0FE3E36-6BBA-4A1C-8C0B-535A5253EF28}" destId="{2B4F7A6E-148A-47DC-863F-B9D61752751D}" srcOrd="3" destOrd="0" presId="urn:microsoft.com/office/officeart/2005/8/layout/bList2"/>
    <dgm:cxn modelId="{1848B5CB-A362-451F-A1EC-2C78C5AE82A1}" type="presParOf" srcId="{B0FE3E36-6BBA-4A1C-8C0B-535A5253EF28}" destId="{4E904AA1-AEE3-4576-97D5-B52CAD36383A}" srcOrd="4" destOrd="0" presId="urn:microsoft.com/office/officeart/2005/8/layout/bList2"/>
    <dgm:cxn modelId="{7F710964-5784-4832-81F2-3E42D9723A6A}" type="presParOf" srcId="{4E904AA1-AEE3-4576-97D5-B52CAD36383A}" destId="{E94D88E6-72E7-4B17-ADCA-24DFA60C1C10}" srcOrd="0" destOrd="0" presId="urn:microsoft.com/office/officeart/2005/8/layout/bList2"/>
    <dgm:cxn modelId="{051E7DA9-AF2B-4583-B4B1-98083194F5AC}" type="presParOf" srcId="{4E904AA1-AEE3-4576-97D5-B52CAD36383A}" destId="{0D1F3352-FCB2-457A-9DD4-73E2B3B6A815}" srcOrd="1" destOrd="0" presId="urn:microsoft.com/office/officeart/2005/8/layout/bList2"/>
    <dgm:cxn modelId="{D9B991B3-47E3-4694-9A89-37B595FBB200}" type="presParOf" srcId="{4E904AA1-AEE3-4576-97D5-B52CAD36383A}" destId="{7E9ADF90-4881-48E1-A060-E645381D06D6}" srcOrd="2" destOrd="0" presId="urn:microsoft.com/office/officeart/2005/8/layout/bList2"/>
    <dgm:cxn modelId="{7C17B978-499E-456B-8602-30E29A2304D9}" type="presParOf" srcId="{4E904AA1-AEE3-4576-97D5-B52CAD36383A}" destId="{488637AB-191D-4EC5-9FE2-E97A979918EE}" srcOrd="3" destOrd="0" presId="urn:microsoft.com/office/officeart/2005/8/layout/bList2"/>
    <dgm:cxn modelId="{8BD555C5-83C7-42AA-A7AE-BD58650C2DD3}" type="presParOf" srcId="{B0FE3E36-6BBA-4A1C-8C0B-535A5253EF28}" destId="{6695211D-5AEF-40BA-821B-6351E8B7D360}" srcOrd="5" destOrd="0" presId="urn:microsoft.com/office/officeart/2005/8/layout/bList2"/>
    <dgm:cxn modelId="{8ACDBDAA-8EAD-48F3-9746-7D29BCD3709F}" type="presParOf" srcId="{B0FE3E36-6BBA-4A1C-8C0B-535A5253EF28}" destId="{0A2A6222-86A3-4C04-8FD2-2D283E792EB3}" srcOrd="6" destOrd="0" presId="urn:microsoft.com/office/officeart/2005/8/layout/bList2"/>
    <dgm:cxn modelId="{FE3A7ED1-303A-4559-B0CC-75189759A142}" type="presParOf" srcId="{0A2A6222-86A3-4C04-8FD2-2D283E792EB3}" destId="{0F697329-F89A-4CB6-AD05-08DE4DBE501F}" srcOrd="0" destOrd="0" presId="urn:microsoft.com/office/officeart/2005/8/layout/bList2"/>
    <dgm:cxn modelId="{D465F477-2AED-4AAF-93FF-939A9DAD34C6}" type="presParOf" srcId="{0A2A6222-86A3-4C04-8FD2-2D283E792EB3}" destId="{00136F2A-F358-4DCC-A199-6EE7D2A64D1A}" srcOrd="1" destOrd="0" presId="urn:microsoft.com/office/officeart/2005/8/layout/bList2"/>
    <dgm:cxn modelId="{18DEAF68-0537-45BF-A5FD-46D0F490F144}" type="presParOf" srcId="{0A2A6222-86A3-4C04-8FD2-2D283E792EB3}" destId="{AF8952F5-8B27-4F61-A84C-A0FE357365E8}" srcOrd="2" destOrd="0" presId="urn:microsoft.com/office/officeart/2005/8/layout/bList2"/>
    <dgm:cxn modelId="{604A9BFB-3CEF-453A-AFC9-493265544ACD}" type="presParOf" srcId="{0A2A6222-86A3-4C04-8FD2-2D283E792EB3}" destId="{2B81273F-1921-4313-80C8-A9E508611AD3}" srcOrd="3" destOrd="0" presId="urn:microsoft.com/office/officeart/2005/8/layout/bList2"/>
    <dgm:cxn modelId="{228C06C5-EF77-4FA3-8806-A62CA511EF25}" type="presParOf" srcId="{B0FE3E36-6BBA-4A1C-8C0B-535A5253EF28}" destId="{F1BC70F8-4CBC-473F-BF90-7BCA245E4F49}" srcOrd="7" destOrd="0" presId="urn:microsoft.com/office/officeart/2005/8/layout/bList2"/>
    <dgm:cxn modelId="{4E948167-0EBF-4FE2-B0E2-C9C9633A43BB}" type="presParOf" srcId="{B0FE3E36-6BBA-4A1C-8C0B-535A5253EF28}" destId="{28B4600A-FED8-4EB5-BC72-51107176EABD}" srcOrd="8" destOrd="0" presId="urn:microsoft.com/office/officeart/2005/8/layout/bList2"/>
    <dgm:cxn modelId="{5EA863D3-8D01-4214-89E1-1C980E1B4D3F}" type="presParOf" srcId="{28B4600A-FED8-4EB5-BC72-51107176EABD}" destId="{5884D3F4-2A58-4542-B2C9-913CBB07DFFE}" srcOrd="0" destOrd="0" presId="urn:microsoft.com/office/officeart/2005/8/layout/bList2"/>
    <dgm:cxn modelId="{A8013508-E4D3-4D34-A213-CA5B31DDBF64}" type="presParOf" srcId="{28B4600A-FED8-4EB5-BC72-51107176EABD}" destId="{8D345579-5E5B-49D5-B4C1-C4247D351EAB}" srcOrd="1" destOrd="0" presId="urn:microsoft.com/office/officeart/2005/8/layout/bList2"/>
    <dgm:cxn modelId="{43E77DD8-064A-4437-B836-0B5471382D6B}" type="presParOf" srcId="{28B4600A-FED8-4EB5-BC72-51107176EABD}" destId="{CBA49603-121B-4F49-9D17-EFA9E79D61F6}" srcOrd="2" destOrd="0" presId="urn:microsoft.com/office/officeart/2005/8/layout/bList2"/>
    <dgm:cxn modelId="{B3A76ABC-D0DC-44BC-A2F5-C81DE3EA63A8}" type="presParOf" srcId="{28B4600A-FED8-4EB5-BC72-51107176EABD}" destId="{ED7E38BC-6919-4EE6-BD02-2E1BE457AC3A}" srcOrd="3" destOrd="0" presId="urn:microsoft.com/office/officeart/2005/8/layout/bList2"/>
    <dgm:cxn modelId="{B50FCF66-8F5B-43FD-BDC7-1F0536B97A81}" type="presParOf" srcId="{B0FE3E36-6BBA-4A1C-8C0B-535A5253EF28}" destId="{0781E077-A51C-4107-99A9-4CC1C07497CD}" srcOrd="9" destOrd="0" presId="urn:microsoft.com/office/officeart/2005/8/layout/bList2"/>
    <dgm:cxn modelId="{0B6D8029-FF79-45C8-827D-53C4CDB50C80}" type="presParOf" srcId="{B0FE3E36-6BBA-4A1C-8C0B-535A5253EF28}" destId="{7501A1B2-D560-46AB-AE4B-0D8710424D59}" srcOrd="10" destOrd="0" presId="urn:microsoft.com/office/officeart/2005/8/layout/bList2"/>
    <dgm:cxn modelId="{3CC41051-8763-48E5-91D4-2F6752A9CE7E}" type="presParOf" srcId="{7501A1B2-D560-46AB-AE4B-0D8710424D59}" destId="{F3A29883-9016-46B2-B4CF-6A6D56DC0D75}" srcOrd="0" destOrd="0" presId="urn:microsoft.com/office/officeart/2005/8/layout/bList2"/>
    <dgm:cxn modelId="{47F67742-1259-488D-B0D7-10F1912BCDEE}" type="presParOf" srcId="{7501A1B2-D560-46AB-AE4B-0D8710424D59}" destId="{36892411-E423-4728-AF04-651A3F4E5881}" srcOrd="1" destOrd="0" presId="urn:microsoft.com/office/officeart/2005/8/layout/bList2"/>
    <dgm:cxn modelId="{FD36BF8F-E1D5-4A8D-B8D6-20BD34E6460E}" type="presParOf" srcId="{7501A1B2-D560-46AB-AE4B-0D8710424D59}" destId="{E83FACAE-D4B8-4A12-B467-319E9A88A2E8}" srcOrd="2" destOrd="0" presId="urn:microsoft.com/office/officeart/2005/8/layout/bList2"/>
    <dgm:cxn modelId="{45A25F20-7013-4F71-AF12-A2CCA58210D2}" type="presParOf" srcId="{7501A1B2-D560-46AB-AE4B-0D8710424D59}" destId="{E1617B8A-0BA1-42A3-AF2B-A10688149D1F}" srcOrd="3" destOrd="0" presId="urn:microsoft.com/office/officeart/2005/8/layout/bList2"/>
    <dgm:cxn modelId="{44040C56-95AD-43AE-9031-D03A46DD32C0}" type="presParOf" srcId="{B0FE3E36-6BBA-4A1C-8C0B-535A5253EF28}" destId="{7F765CDE-6816-4167-B578-F185F0ED19EA}" srcOrd="11" destOrd="0" presId="urn:microsoft.com/office/officeart/2005/8/layout/bList2"/>
    <dgm:cxn modelId="{4C86CF4D-3B04-4C2A-85C0-51C0621ADBF2}" type="presParOf" srcId="{B0FE3E36-6BBA-4A1C-8C0B-535A5253EF28}" destId="{8C39B0A1-9CCE-4C8E-A65E-7D57E0FE208B}" srcOrd="12" destOrd="0" presId="urn:microsoft.com/office/officeart/2005/8/layout/bList2"/>
    <dgm:cxn modelId="{6D80259B-CF7A-4818-AC76-34E8342668CD}" type="presParOf" srcId="{8C39B0A1-9CCE-4C8E-A65E-7D57E0FE208B}" destId="{F06961BA-16F2-4342-AD23-2912B3DCF9D3}" srcOrd="0" destOrd="0" presId="urn:microsoft.com/office/officeart/2005/8/layout/bList2"/>
    <dgm:cxn modelId="{32017A4A-0AEE-42A4-A1BA-26C0F88E7B00}" type="presParOf" srcId="{8C39B0A1-9CCE-4C8E-A65E-7D57E0FE208B}" destId="{E1335BE3-D3B6-4D58-A3DC-B9F92DFF0B29}" srcOrd="1" destOrd="0" presId="urn:microsoft.com/office/officeart/2005/8/layout/bList2"/>
    <dgm:cxn modelId="{277FBBCC-FC85-49F0-8C4C-9D7B55D87AA7}" type="presParOf" srcId="{8C39B0A1-9CCE-4C8E-A65E-7D57E0FE208B}" destId="{70D31DA1-EB02-45FB-950F-311191CE06AF}" srcOrd="2" destOrd="0" presId="urn:microsoft.com/office/officeart/2005/8/layout/bList2"/>
    <dgm:cxn modelId="{83BCDCB0-1C3D-4185-B9E2-C4F8715C27C9}" type="presParOf" srcId="{8C39B0A1-9CCE-4C8E-A65E-7D57E0FE208B}" destId="{575BD65B-F153-4A17-8209-019525518D94}" srcOrd="3" destOrd="0" presId="urn:microsoft.com/office/officeart/2005/8/layout/bList2"/>
    <dgm:cxn modelId="{8E7C86F7-5F1D-42A6-869C-4FD1016BB8E1}" type="presParOf" srcId="{B0FE3E36-6BBA-4A1C-8C0B-535A5253EF28}" destId="{15C9B6D6-1BE6-400C-8353-DA4397BD342E}" srcOrd="13" destOrd="0" presId="urn:microsoft.com/office/officeart/2005/8/layout/bList2"/>
    <dgm:cxn modelId="{AF01517D-A878-4CB3-B418-137C5F065AE4}" type="presParOf" srcId="{B0FE3E36-6BBA-4A1C-8C0B-535A5253EF28}" destId="{1C121752-4C81-4897-A33D-A2B6BDCA1DBE}" srcOrd="14" destOrd="0" presId="urn:microsoft.com/office/officeart/2005/8/layout/bList2"/>
    <dgm:cxn modelId="{4439EEB7-65E2-4378-A1A7-9CF1B1C6DA2B}" type="presParOf" srcId="{1C121752-4C81-4897-A33D-A2B6BDCA1DBE}" destId="{BA9BE9D6-7F33-4158-A8BB-C01018735BB4}" srcOrd="0" destOrd="0" presId="urn:microsoft.com/office/officeart/2005/8/layout/bList2"/>
    <dgm:cxn modelId="{B76D03A2-1B23-40EC-88D4-020F5700CF52}" type="presParOf" srcId="{1C121752-4C81-4897-A33D-A2B6BDCA1DBE}" destId="{EAB70654-0D4E-4211-B313-41CA1D692496}" srcOrd="1" destOrd="0" presId="urn:microsoft.com/office/officeart/2005/8/layout/bList2"/>
    <dgm:cxn modelId="{17576A99-9169-42FD-9D34-C5B02CACCF80}" type="presParOf" srcId="{1C121752-4C81-4897-A33D-A2B6BDCA1DBE}" destId="{063C64A3-A859-48E6-9585-B74CD757C475}" srcOrd="2" destOrd="0" presId="urn:microsoft.com/office/officeart/2005/8/layout/bList2"/>
    <dgm:cxn modelId="{EF3391C0-E255-4D5F-B90F-BD0B348B853D}" type="presParOf" srcId="{1C121752-4C81-4897-A33D-A2B6BDCA1DBE}" destId="{5844B567-8645-45BE-AA9E-0CA76A1CD270}" srcOrd="3" destOrd="0" presId="urn:microsoft.com/office/officeart/2005/8/layout/bList2"/>
    <dgm:cxn modelId="{61A52E60-971C-467F-88EF-3D2E85D4B6CC}" type="presParOf" srcId="{B0FE3E36-6BBA-4A1C-8C0B-535A5253EF28}" destId="{D6CCD100-62F7-4D49-9F53-F6E6B8E75886}" srcOrd="15" destOrd="0" presId="urn:microsoft.com/office/officeart/2005/8/layout/bList2"/>
    <dgm:cxn modelId="{CA4BDF22-7BAA-4A1F-903C-4262B61379F9}" type="presParOf" srcId="{B0FE3E36-6BBA-4A1C-8C0B-535A5253EF28}" destId="{C4E79B1E-9993-48FA-91E6-8EECE4B1FF9E}" srcOrd="16" destOrd="0" presId="urn:microsoft.com/office/officeart/2005/8/layout/bList2"/>
    <dgm:cxn modelId="{962E5482-9EEC-4679-BE35-BCE8E3837C28}" type="presParOf" srcId="{C4E79B1E-9993-48FA-91E6-8EECE4B1FF9E}" destId="{46049799-6205-4E95-975C-94D9ED34283E}" srcOrd="0" destOrd="0" presId="urn:microsoft.com/office/officeart/2005/8/layout/bList2"/>
    <dgm:cxn modelId="{0FDCB791-FF96-41DB-A1EB-C2320B9D6EF8}" type="presParOf" srcId="{C4E79B1E-9993-48FA-91E6-8EECE4B1FF9E}" destId="{BB417E51-3A69-4C49-833E-63A1081B3C4A}" srcOrd="1" destOrd="0" presId="urn:microsoft.com/office/officeart/2005/8/layout/bList2"/>
    <dgm:cxn modelId="{1CB85B19-8B5A-49F8-BE59-B989D26C9873}" type="presParOf" srcId="{C4E79B1E-9993-48FA-91E6-8EECE4B1FF9E}" destId="{A6D1FD33-8AC6-4CC3-907A-1D7B5BF1AF13}" srcOrd="2" destOrd="0" presId="urn:microsoft.com/office/officeart/2005/8/layout/bList2"/>
    <dgm:cxn modelId="{4784FDF9-CED5-48C2-ABDB-77A232AD6CB4}" type="presParOf" srcId="{C4E79B1E-9993-48FA-91E6-8EECE4B1FF9E}" destId="{5506F1AD-998F-4130-BAE9-723CEC065E4F}" srcOrd="3" destOrd="0" presId="urn:microsoft.com/office/officeart/2005/8/layout/b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C0862B-02D0-41FC-8C7B-7F4C9E59C624}">
      <dsp:nvSpPr>
        <dsp:cNvPr id="0" name=""/>
        <dsp:cNvSpPr/>
      </dsp:nvSpPr>
      <dsp:spPr>
        <a:xfrm>
          <a:off x="8167587" y="2888305"/>
          <a:ext cx="252455" cy="1969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151"/>
              </a:lnTo>
              <a:lnTo>
                <a:pt x="252455" y="196915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AF91F-386F-4A6F-A633-5715326828FE}">
      <dsp:nvSpPr>
        <dsp:cNvPr id="0" name=""/>
        <dsp:cNvSpPr/>
      </dsp:nvSpPr>
      <dsp:spPr>
        <a:xfrm>
          <a:off x="8167587" y="2888305"/>
          <a:ext cx="252455" cy="77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196"/>
              </a:lnTo>
              <a:lnTo>
                <a:pt x="252455" y="774196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0BFBCD-8AE3-44D8-B2B7-D7BD45C5FD31}">
      <dsp:nvSpPr>
        <dsp:cNvPr id="0" name=""/>
        <dsp:cNvSpPr/>
      </dsp:nvSpPr>
      <dsp:spPr>
        <a:xfrm>
          <a:off x="8795082" y="1693350"/>
          <a:ext cx="91440" cy="3534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4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612F3F-A5EC-4F1B-9961-D524733C5907}">
      <dsp:nvSpPr>
        <dsp:cNvPr id="0" name=""/>
        <dsp:cNvSpPr/>
      </dsp:nvSpPr>
      <dsp:spPr>
        <a:xfrm>
          <a:off x="6084830" y="498394"/>
          <a:ext cx="2755971" cy="353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718"/>
              </a:lnTo>
              <a:lnTo>
                <a:pt x="2755971" y="176718"/>
              </a:lnTo>
              <a:lnTo>
                <a:pt x="2755971" y="35343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C0A5C8-E90D-4235-8573-A586673CEA42}">
      <dsp:nvSpPr>
        <dsp:cNvPr id="0" name=""/>
        <dsp:cNvSpPr/>
      </dsp:nvSpPr>
      <dsp:spPr>
        <a:xfrm>
          <a:off x="5710355" y="1693350"/>
          <a:ext cx="252455" cy="1969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151"/>
              </a:lnTo>
              <a:lnTo>
                <a:pt x="252455" y="196915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8BF99B-8318-4048-B877-1B4933ED9E0B}">
      <dsp:nvSpPr>
        <dsp:cNvPr id="0" name=""/>
        <dsp:cNvSpPr/>
      </dsp:nvSpPr>
      <dsp:spPr>
        <a:xfrm>
          <a:off x="5710355" y="1693350"/>
          <a:ext cx="252455" cy="77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196"/>
              </a:lnTo>
              <a:lnTo>
                <a:pt x="252455" y="77419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FFF5A1-D194-46E9-AA72-7BC9FB87E9A8}">
      <dsp:nvSpPr>
        <dsp:cNvPr id="0" name=""/>
        <dsp:cNvSpPr/>
      </dsp:nvSpPr>
      <dsp:spPr>
        <a:xfrm>
          <a:off x="6084830" y="498394"/>
          <a:ext cx="298738" cy="353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718"/>
              </a:lnTo>
              <a:lnTo>
                <a:pt x="298738" y="176718"/>
              </a:lnTo>
              <a:lnTo>
                <a:pt x="298738" y="35343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C4BA65-E121-4062-962A-21D62B811BF6}">
      <dsp:nvSpPr>
        <dsp:cNvPr id="0" name=""/>
        <dsp:cNvSpPr/>
      </dsp:nvSpPr>
      <dsp:spPr>
        <a:xfrm>
          <a:off x="3673882" y="2888305"/>
          <a:ext cx="252455" cy="1969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151"/>
              </a:lnTo>
              <a:lnTo>
                <a:pt x="252455" y="196915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5BB9-0DE6-4CEE-A596-296EFD7221C7}">
      <dsp:nvSpPr>
        <dsp:cNvPr id="0" name=""/>
        <dsp:cNvSpPr/>
      </dsp:nvSpPr>
      <dsp:spPr>
        <a:xfrm>
          <a:off x="3673882" y="2888305"/>
          <a:ext cx="252455" cy="77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196"/>
              </a:lnTo>
              <a:lnTo>
                <a:pt x="252455" y="774196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E35AE6-01E7-4E42-B352-0CA128313F42}">
      <dsp:nvSpPr>
        <dsp:cNvPr id="0" name=""/>
        <dsp:cNvSpPr/>
      </dsp:nvSpPr>
      <dsp:spPr>
        <a:xfrm>
          <a:off x="3328859" y="1693350"/>
          <a:ext cx="1018236" cy="353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718"/>
              </a:lnTo>
              <a:lnTo>
                <a:pt x="1018236" y="176718"/>
              </a:lnTo>
              <a:lnTo>
                <a:pt x="1018236" y="3534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C34C98-F874-4EE4-8DD4-01BA94275AA2}">
      <dsp:nvSpPr>
        <dsp:cNvPr id="0" name=""/>
        <dsp:cNvSpPr/>
      </dsp:nvSpPr>
      <dsp:spPr>
        <a:xfrm>
          <a:off x="1637408" y="2888305"/>
          <a:ext cx="252455" cy="1969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151"/>
              </a:lnTo>
              <a:lnTo>
                <a:pt x="252455" y="196915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9D458C-93F9-4133-8D27-E0A6F70CD337}">
      <dsp:nvSpPr>
        <dsp:cNvPr id="0" name=""/>
        <dsp:cNvSpPr/>
      </dsp:nvSpPr>
      <dsp:spPr>
        <a:xfrm>
          <a:off x="1637408" y="2888305"/>
          <a:ext cx="252455" cy="77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196"/>
              </a:lnTo>
              <a:lnTo>
                <a:pt x="252455" y="774196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B60E4-7943-479E-92E4-BBF5087644FF}">
      <dsp:nvSpPr>
        <dsp:cNvPr id="0" name=""/>
        <dsp:cNvSpPr/>
      </dsp:nvSpPr>
      <dsp:spPr>
        <a:xfrm>
          <a:off x="2310623" y="1693350"/>
          <a:ext cx="1018236" cy="353437"/>
        </a:xfrm>
        <a:custGeom>
          <a:avLst/>
          <a:gdLst/>
          <a:ahLst/>
          <a:cxnLst/>
          <a:rect l="0" t="0" r="0" b="0"/>
          <a:pathLst>
            <a:path>
              <a:moveTo>
                <a:pt x="1018236" y="0"/>
              </a:moveTo>
              <a:lnTo>
                <a:pt x="1018236" y="176718"/>
              </a:lnTo>
              <a:lnTo>
                <a:pt x="0" y="176718"/>
              </a:lnTo>
              <a:lnTo>
                <a:pt x="0" y="3534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AC7A57-1D02-4666-89C8-2FF02443FE4C}">
      <dsp:nvSpPr>
        <dsp:cNvPr id="0" name=""/>
        <dsp:cNvSpPr/>
      </dsp:nvSpPr>
      <dsp:spPr>
        <a:xfrm>
          <a:off x="3328859" y="498394"/>
          <a:ext cx="2755971" cy="353437"/>
        </a:xfrm>
        <a:custGeom>
          <a:avLst/>
          <a:gdLst/>
          <a:ahLst/>
          <a:cxnLst/>
          <a:rect l="0" t="0" r="0" b="0"/>
          <a:pathLst>
            <a:path>
              <a:moveTo>
                <a:pt x="2755971" y="0"/>
              </a:moveTo>
              <a:lnTo>
                <a:pt x="2755971" y="176718"/>
              </a:lnTo>
              <a:lnTo>
                <a:pt x="0" y="176718"/>
              </a:lnTo>
              <a:lnTo>
                <a:pt x="0" y="35343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BEFDA8-0038-4EC1-85ED-7FA356BA7AE9}">
      <dsp:nvSpPr>
        <dsp:cNvPr id="0" name=""/>
        <dsp:cNvSpPr/>
      </dsp:nvSpPr>
      <dsp:spPr>
        <a:xfrm>
          <a:off x="1942113" y="2715"/>
          <a:ext cx="8285434" cy="495679"/>
        </a:xfrm>
        <a:prstGeom prst="rect">
          <a:avLst/>
        </a:prstGeom>
        <a:solidFill>
          <a:srgbClr val="4E596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[Nombre del proyecto]</a:t>
          </a:r>
        </a:p>
      </dsp:txBody>
      <dsp:txXfrm>
        <a:off x="1942113" y="2715"/>
        <a:ext cx="8285434" cy="495679"/>
      </dsp:txXfrm>
    </dsp:sp>
    <dsp:sp modelId="{657CA039-FF72-41CB-93D6-D8404A60E5D1}">
      <dsp:nvSpPr>
        <dsp:cNvPr id="0" name=""/>
        <dsp:cNvSpPr/>
      </dsp:nvSpPr>
      <dsp:spPr>
        <a:xfrm>
          <a:off x="2487341" y="851832"/>
          <a:ext cx="1683035" cy="841517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</a:t>
          </a:r>
        </a:p>
      </dsp:txBody>
      <dsp:txXfrm>
        <a:off x="2487341" y="851832"/>
        <a:ext cx="1683035" cy="841517"/>
      </dsp:txXfrm>
    </dsp:sp>
    <dsp:sp modelId="{F23706F3-C2B3-4071-8AE4-7B80B7CCADAE}">
      <dsp:nvSpPr>
        <dsp:cNvPr id="0" name=""/>
        <dsp:cNvSpPr/>
      </dsp:nvSpPr>
      <dsp:spPr>
        <a:xfrm>
          <a:off x="1469105" y="2046787"/>
          <a:ext cx="1683035" cy="841517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1.1</a:t>
          </a:r>
        </a:p>
      </dsp:txBody>
      <dsp:txXfrm>
        <a:off x="1469105" y="2046787"/>
        <a:ext cx="1683035" cy="841517"/>
      </dsp:txXfrm>
    </dsp:sp>
    <dsp:sp modelId="{DA575887-3B52-4A3E-BDF7-44A81F189FC5}">
      <dsp:nvSpPr>
        <dsp:cNvPr id="0" name=""/>
        <dsp:cNvSpPr/>
      </dsp:nvSpPr>
      <dsp:spPr>
        <a:xfrm>
          <a:off x="1889864" y="3241743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1.1.1</a:t>
          </a:r>
        </a:p>
      </dsp:txBody>
      <dsp:txXfrm>
        <a:off x="1889864" y="3241743"/>
        <a:ext cx="1683035" cy="841517"/>
      </dsp:txXfrm>
    </dsp:sp>
    <dsp:sp modelId="{4DBFC448-20D0-4264-9396-A9F95F319BC3}">
      <dsp:nvSpPr>
        <dsp:cNvPr id="0" name=""/>
        <dsp:cNvSpPr/>
      </dsp:nvSpPr>
      <dsp:spPr>
        <a:xfrm>
          <a:off x="1889864" y="4436698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1.1.2</a:t>
          </a:r>
        </a:p>
      </dsp:txBody>
      <dsp:txXfrm>
        <a:off x="1889864" y="4436698"/>
        <a:ext cx="1683035" cy="841517"/>
      </dsp:txXfrm>
    </dsp:sp>
    <dsp:sp modelId="{FD7A345C-C05E-4D6B-A5D5-965318ED880F}">
      <dsp:nvSpPr>
        <dsp:cNvPr id="0" name=""/>
        <dsp:cNvSpPr/>
      </dsp:nvSpPr>
      <dsp:spPr>
        <a:xfrm>
          <a:off x="3505578" y="2046787"/>
          <a:ext cx="1683035" cy="841517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</a:t>
          </a:r>
        </a:p>
      </dsp:txBody>
      <dsp:txXfrm>
        <a:off x="3505578" y="2046787"/>
        <a:ext cx="1683035" cy="841517"/>
      </dsp:txXfrm>
    </dsp:sp>
    <dsp:sp modelId="{9F0BA3F0-4331-41C4-B12F-055F6571C9F6}">
      <dsp:nvSpPr>
        <dsp:cNvPr id="0" name=""/>
        <dsp:cNvSpPr/>
      </dsp:nvSpPr>
      <dsp:spPr>
        <a:xfrm>
          <a:off x="3926337" y="3241743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1.2.1</a:t>
          </a:r>
        </a:p>
      </dsp:txBody>
      <dsp:txXfrm>
        <a:off x="3926337" y="3241743"/>
        <a:ext cx="1683035" cy="841517"/>
      </dsp:txXfrm>
    </dsp:sp>
    <dsp:sp modelId="{81062366-AD24-42DC-A15B-4BE26D1C6A4B}">
      <dsp:nvSpPr>
        <dsp:cNvPr id="0" name=""/>
        <dsp:cNvSpPr/>
      </dsp:nvSpPr>
      <dsp:spPr>
        <a:xfrm>
          <a:off x="3926337" y="4436698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1.2.2</a:t>
          </a:r>
        </a:p>
      </dsp:txBody>
      <dsp:txXfrm>
        <a:off x="3926337" y="4436698"/>
        <a:ext cx="1683035" cy="841517"/>
      </dsp:txXfrm>
    </dsp:sp>
    <dsp:sp modelId="{442BC5E1-67E7-4538-AD30-2905C0C8B49B}">
      <dsp:nvSpPr>
        <dsp:cNvPr id="0" name=""/>
        <dsp:cNvSpPr/>
      </dsp:nvSpPr>
      <dsp:spPr>
        <a:xfrm>
          <a:off x="5542051" y="851832"/>
          <a:ext cx="1683035" cy="841517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</a:t>
          </a:r>
        </a:p>
      </dsp:txBody>
      <dsp:txXfrm>
        <a:off x="5542051" y="851832"/>
        <a:ext cx="1683035" cy="841517"/>
      </dsp:txXfrm>
    </dsp:sp>
    <dsp:sp modelId="{019FCAF6-9EB7-426F-B59C-73BD0EBF4DB3}">
      <dsp:nvSpPr>
        <dsp:cNvPr id="0" name=""/>
        <dsp:cNvSpPr/>
      </dsp:nvSpPr>
      <dsp:spPr>
        <a:xfrm>
          <a:off x="5962810" y="2046787"/>
          <a:ext cx="1683035" cy="841517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2.1</a:t>
          </a:r>
        </a:p>
      </dsp:txBody>
      <dsp:txXfrm>
        <a:off x="5962810" y="2046787"/>
        <a:ext cx="1683035" cy="841517"/>
      </dsp:txXfrm>
    </dsp:sp>
    <dsp:sp modelId="{4F665975-DCB7-4392-B048-4C49942DA124}">
      <dsp:nvSpPr>
        <dsp:cNvPr id="0" name=""/>
        <dsp:cNvSpPr/>
      </dsp:nvSpPr>
      <dsp:spPr>
        <a:xfrm>
          <a:off x="5962810" y="3241743"/>
          <a:ext cx="1683035" cy="841517"/>
        </a:xfrm>
        <a:prstGeom prst="rect">
          <a:avLst/>
        </a:prstGeom>
        <a:solidFill>
          <a:srgbClr val="A6A6A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2.2</a:t>
          </a:r>
        </a:p>
      </dsp:txBody>
      <dsp:txXfrm>
        <a:off x="5962810" y="3241743"/>
        <a:ext cx="1683035" cy="841517"/>
      </dsp:txXfrm>
    </dsp:sp>
    <dsp:sp modelId="{1FE539BB-1EFB-474E-BDB8-A6DE680570BD}">
      <dsp:nvSpPr>
        <dsp:cNvPr id="0" name=""/>
        <dsp:cNvSpPr/>
      </dsp:nvSpPr>
      <dsp:spPr>
        <a:xfrm>
          <a:off x="7999284" y="851832"/>
          <a:ext cx="1683035" cy="841517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</a:t>
          </a:r>
        </a:p>
      </dsp:txBody>
      <dsp:txXfrm>
        <a:off x="7999284" y="851832"/>
        <a:ext cx="1683035" cy="841517"/>
      </dsp:txXfrm>
    </dsp:sp>
    <dsp:sp modelId="{EB22AAD8-3C41-45FC-BA12-4E92C40319F9}">
      <dsp:nvSpPr>
        <dsp:cNvPr id="0" name=""/>
        <dsp:cNvSpPr/>
      </dsp:nvSpPr>
      <dsp:spPr>
        <a:xfrm>
          <a:off x="7999284" y="2046787"/>
          <a:ext cx="1683035" cy="841517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</a:t>
          </a:r>
        </a:p>
      </dsp:txBody>
      <dsp:txXfrm>
        <a:off x="7999284" y="2046787"/>
        <a:ext cx="1683035" cy="841517"/>
      </dsp:txXfrm>
    </dsp:sp>
    <dsp:sp modelId="{57FE775E-0A78-4857-BF82-87331E169787}">
      <dsp:nvSpPr>
        <dsp:cNvPr id="0" name=""/>
        <dsp:cNvSpPr/>
      </dsp:nvSpPr>
      <dsp:spPr>
        <a:xfrm>
          <a:off x="8420043" y="3241743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3.1.1</a:t>
          </a:r>
        </a:p>
      </dsp:txBody>
      <dsp:txXfrm>
        <a:off x="8420043" y="3241743"/>
        <a:ext cx="1683035" cy="841517"/>
      </dsp:txXfrm>
    </dsp:sp>
    <dsp:sp modelId="{FDB1D0EC-0BA0-4B95-AAE5-FC3E2A2688C3}">
      <dsp:nvSpPr>
        <dsp:cNvPr id="0" name=""/>
        <dsp:cNvSpPr/>
      </dsp:nvSpPr>
      <dsp:spPr>
        <a:xfrm>
          <a:off x="8420043" y="4436698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3.1.2</a:t>
          </a:r>
        </a:p>
      </dsp:txBody>
      <dsp:txXfrm>
        <a:off x="8420043" y="4436698"/>
        <a:ext cx="1683035" cy="8415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352271-E3DC-498F-8B72-7B232A651A3E}">
      <dsp:nvSpPr>
        <dsp:cNvPr id="0" name=""/>
        <dsp:cNvSpPr/>
      </dsp:nvSpPr>
      <dsp:spPr>
        <a:xfrm>
          <a:off x="7013846" y="1462212"/>
          <a:ext cx="91440" cy="5545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4532"/>
              </a:lnTo>
              <a:lnTo>
                <a:pt x="133915" y="5545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715EE0-5243-4B1D-9B43-EB0E9243A8D0}">
      <dsp:nvSpPr>
        <dsp:cNvPr id="0" name=""/>
        <dsp:cNvSpPr/>
      </dsp:nvSpPr>
      <dsp:spPr>
        <a:xfrm>
          <a:off x="6013424" y="606303"/>
          <a:ext cx="1724571" cy="253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578"/>
              </a:lnTo>
              <a:lnTo>
                <a:pt x="1724571" y="126578"/>
              </a:lnTo>
              <a:lnTo>
                <a:pt x="1724571" y="2531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698195-428C-4173-992E-D741493FF4A3}">
      <dsp:nvSpPr>
        <dsp:cNvPr id="0" name=""/>
        <dsp:cNvSpPr/>
      </dsp:nvSpPr>
      <dsp:spPr>
        <a:xfrm>
          <a:off x="4654048" y="2318120"/>
          <a:ext cx="281048" cy="3122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2257"/>
              </a:lnTo>
              <a:lnTo>
                <a:pt x="281048" y="312225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9F10AD-4DC4-4CF9-A322-E282D7577142}">
      <dsp:nvSpPr>
        <dsp:cNvPr id="0" name=""/>
        <dsp:cNvSpPr/>
      </dsp:nvSpPr>
      <dsp:spPr>
        <a:xfrm>
          <a:off x="4654048" y="2318120"/>
          <a:ext cx="281048" cy="2266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6349"/>
              </a:lnTo>
              <a:lnTo>
                <a:pt x="281048" y="226634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49A01-8D26-47DA-B19E-5C7AFD0BBD61}">
      <dsp:nvSpPr>
        <dsp:cNvPr id="0" name=""/>
        <dsp:cNvSpPr/>
      </dsp:nvSpPr>
      <dsp:spPr>
        <a:xfrm>
          <a:off x="4654048" y="2318120"/>
          <a:ext cx="281048" cy="1410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0440"/>
              </a:lnTo>
              <a:lnTo>
                <a:pt x="281048" y="141044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54FC7D-4EAD-481E-A01B-FB101C82A468}">
      <dsp:nvSpPr>
        <dsp:cNvPr id="0" name=""/>
        <dsp:cNvSpPr/>
      </dsp:nvSpPr>
      <dsp:spPr>
        <a:xfrm>
          <a:off x="4654048" y="2318120"/>
          <a:ext cx="281048" cy="554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4532"/>
              </a:lnTo>
              <a:lnTo>
                <a:pt x="281048" y="5545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42BFA-81B6-4C93-AD21-2D7E731CAEF1}">
      <dsp:nvSpPr>
        <dsp:cNvPr id="0" name=""/>
        <dsp:cNvSpPr/>
      </dsp:nvSpPr>
      <dsp:spPr>
        <a:xfrm>
          <a:off x="4284700" y="1462212"/>
          <a:ext cx="1118811" cy="253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578"/>
              </a:lnTo>
              <a:lnTo>
                <a:pt x="1118811" y="126578"/>
              </a:lnTo>
              <a:lnTo>
                <a:pt x="1118811" y="2531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F72AFE-517C-4E25-A5D6-3D6D3E452602}">
      <dsp:nvSpPr>
        <dsp:cNvPr id="0" name=""/>
        <dsp:cNvSpPr/>
      </dsp:nvSpPr>
      <dsp:spPr>
        <a:xfrm>
          <a:off x="2305616" y="2318120"/>
          <a:ext cx="184089" cy="554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4532"/>
              </a:lnTo>
              <a:lnTo>
                <a:pt x="184089" y="5545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8D88D4-1C3B-44C7-A919-6AF4746088EF}">
      <dsp:nvSpPr>
        <dsp:cNvPr id="0" name=""/>
        <dsp:cNvSpPr/>
      </dsp:nvSpPr>
      <dsp:spPr>
        <a:xfrm>
          <a:off x="3055079" y="1462212"/>
          <a:ext cx="1229621" cy="253156"/>
        </a:xfrm>
        <a:custGeom>
          <a:avLst/>
          <a:gdLst/>
          <a:ahLst/>
          <a:cxnLst/>
          <a:rect l="0" t="0" r="0" b="0"/>
          <a:pathLst>
            <a:path>
              <a:moveTo>
                <a:pt x="1229621" y="0"/>
              </a:moveTo>
              <a:lnTo>
                <a:pt x="1229621" y="126578"/>
              </a:lnTo>
              <a:lnTo>
                <a:pt x="0" y="126578"/>
              </a:lnTo>
              <a:lnTo>
                <a:pt x="0" y="2531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8380B-C293-418C-ABF6-2C404B1811F9}">
      <dsp:nvSpPr>
        <dsp:cNvPr id="0" name=""/>
        <dsp:cNvSpPr/>
      </dsp:nvSpPr>
      <dsp:spPr>
        <a:xfrm>
          <a:off x="4284700" y="606303"/>
          <a:ext cx="1728724" cy="253156"/>
        </a:xfrm>
        <a:custGeom>
          <a:avLst/>
          <a:gdLst/>
          <a:ahLst/>
          <a:cxnLst/>
          <a:rect l="0" t="0" r="0" b="0"/>
          <a:pathLst>
            <a:path>
              <a:moveTo>
                <a:pt x="1728724" y="0"/>
              </a:moveTo>
              <a:lnTo>
                <a:pt x="1728724" y="126578"/>
              </a:lnTo>
              <a:lnTo>
                <a:pt x="0" y="126578"/>
              </a:lnTo>
              <a:lnTo>
                <a:pt x="0" y="2531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533688-F9CD-4DCE-A043-A0079B85E202}">
      <dsp:nvSpPr>
        <dsp:cNvPr id="0" name=""/>
        <dsp:cNvSpPr/>
      </dsp:nvSpPr>
      <dsp:spPr>
        <a:xfrm>
          <a:off x="3414928" y="3551"/>
          <a:ext cx="5196991" cy="602752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b="1" i="0" kern="1200" dirty="0"/>
            <a:t>Proyecto XXX</a:t>
          </a:r>
          <a:endParaRPr lang="es-CO" sz="1600" b="1" kern="1200" dirty="0"/>
        </a:p>
      </dsp:txBody>
      <dsp:txXfrm>
        <a:off x="3414928" y="3551"/>
        <a:ext cx="5196991" cy="602752"/>
      </dsp:txXfrm>
    </dsp:sp>
    <dsp:sp modelId="{112341B4-F372-4500-B11A-716EEFAF492E}">
      <dsp:nvSpPr>
        <dsp:cNvPr id="0" name=""/>
        <dsp:cNvSpPr/>
      </dsp:nvSpPr>
      <dsp:spPr>
        <a:xfrm>
          <a:off x="3413065" y="859459"/>
          <a:ext cx="1743268" cy="602752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1" i="0" kern="1200" dirty="0"/>
            <a:t>Líderes de proyecto </a:t>
          </a:r>
          <a:r>
            <a:rPr lang="en-US" sz="1200" b="1" i="0" kern="1200" dirty="0"/>
            <a:t>​EAFIT</a:t>
          </a:r>
          <a:br>
            <a:rPr lang="en-US" sz="1200" b="1" i="0" kern="1200" dirty="0"/>
          </a:br>
          <a:r>
            <a:rPr lang="en-US" sz="1200" b="0" i="0" kern="1200" dirty="0" err="1"/>
            <a:t>Nombres</a:t>
          </a:r>
          <a:r>
            <a:rPr lang="en-US" sz="1200" b="0" i="0" kern="1200" dirty="0"/>
            <a:t> </a:t>
          </a:r>
          <a:r>
            <a:rPr lang="en-US" sz="1200" b="0" i="0" kern="1200" dirty="0" err="1"/>
            <a:t>lí</a:t>
          </a:r>
          <a:r>
            <a:rPr lang="es-CO" sz="1200" b="0" i="0" kern="1200" dirty="0" err="1"/>
            <a:t>der</a:t>
          </a:r>
          <a:r>
            <a:rPr lang="es-CO" sz="1200" b="0" i="0" kern="1200" dirty="0"/>
            <a:t> DINF</a:t>
          </a:r>
          <a:br>
            <a:rPr lang="es-CO" sz="1200" b="0" i="0" kern="1200" dirty="0"/>
          </a:br>
          <a:r>
            <a:rPr lang="es-CO" sz="1200" b="0" i="0" kern="1200" dirty="0"/>
            <a:t>Nombres líder área </a:t>
          </a:r>
          <a:r>
            <a:rPr lang="es-CO" sz="1200" b="0" i="0" kern="1200" dirty="0" err="1"/>
            <a:t>alieada</a:t>
          </a:r>
          <a:r>
            <a:rPr lang="en-US" sz="1200" b="0" i="0" kern="1200" dirty="0"/>
            <a:t>​</a:t>
          </a:r>
        </a:p>
      </dsp:txBody>
      <dsp:txXfrm>
        <a:off x="3413065" y="859459"/>
        <a:ext cx="1743268" cy="602752"/>
      </dsp:txXfrm>
    </dsp:sp>
    <dsp:sp modelId="{8C584216-B1FE-4A82-81B5-BEF04E5349F2}">
      <dsp:nvSpPr>
        <dsp:cNvPr id="0" name=""/>
        <dsp:cNvSpPr/>
      </dsp:nvSpPr>
      <dsp:spPr>
        <a:xfrm>
          <a:off x="2118251" y="1715368"/>
          <a:ext cx="1873655" cy="602752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Frente funcional</a:t>
          </a:r>
          <a:r>
            <a:rPr lang="es-CO" sz="1200" b="0" i="0" kern="1200" dirty="0"/>
            <a:t>​</a:t>
          </a:r>
        </a:p>
      </dsp:txBody>
      <dsp:txXfrm>
        <a:off x="2118251" y="1715368"/>
        <a:ext cx="1873655" cy="602752"/>
      </dsp:txXfrm>
    </dsp:sp>
    <dsp:sp modelId="{524BB822-4FE0-4D4A-848D-511D096FF141}">
      <dsp:nvSpPr>
        <dsp:cNvPr id="0" name=""/>
        <dsp:cNvSpPr/>
      </dsp:nvSpPr>
      <dsp:spPr>
        <a:xfrm>
          <a:off x="2489706" y="2571276"/>
          <a:ext cx="1873655" cy="60275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0" i="0" kern="1200" dirty="0"/>
            <a:t>Nombres y áreas de los lideres funcionales</a:t>
          </a:r>
          <a:endParaRPr lang="en-US" sz="1200" b="0" i="0" kern="1200" dirty="0"/>
        </a:p>
      </dsp:txBody>
      <dsp:txXfrm>
        <a:off x="2489706" y="2571276"/>
        <a:ext cx="1873655" cy="602752"/>
      </dsp:txXfrm>
    </dsp:sp>
    <dsp:sp modelId="{25B496C5-D637-4865-9606-099D7FAA3581}">
      <dsp:nvSpPr>
        <dsp:cNvPr id="0" name=""/>
        <dsp:cNvSpPr/>
      </dsp:nvSpPr>
      <dsp:spPr>
        <a:xfrm>
          <a:off x="4466683" y="1715368"/>
          <a:ext cx="1873655" cy="602752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0" i="0" kern="1200" dirty="0"/>
            <a:t>Frente técnico</a:t>
          </a:r>
          <a:r>
            <a:rPr lang="en-US" sz="1200" b="0" i="0" kern="1200" dirty="0"/>
            <a:t>​</a:t>
          </a:r>
        </a:p>
      </dsp:txBody>
      <dsp:txXfrm>
        <a:off x="4466683" y="1715368"/>
        <a:ext cx="1873655" cy="602752"/>
      </dsp:txXfrm>
    </dsp:sp>
    <dsp:sp modelId="{15D48A60-5342-4470-868E-14BAC35C29BC}">
      <dsp:nvSpPr>
        <dsp:cNvPr id="0" name=""/>
        <dsp:cNvSpPr/>
      </dsp:nvSpPr>
      <dsp:spPr>
        <a:xfrm>
          <a:off x="4935097" y="2571276"/>
          <a:ext cx="1873655" cy="60275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0" i="0" kern="1200" dirty="0"/>
            <a:t>Líder técnico</a:t>
          </a:r>
          <a:r>
            <a:rPr lang="en-US" sz="1200" b="0" i="0" kern="1200" dirty="0"/>
            <a:t>​</a:t>
          </a:r>
          <a:br>
            <a:rPr lang="en-US" sz="1200" b="0" i="0" kern="1200" dirty="0"/>
          </a:br>
          <a:r>
            <a:rPr lang="es-CO" sz="1200" b="0" i="0" kern="1200" dirty="0"/>
            <a:t>Nombre</a:t>
          </a:r>
          <a:endParaRPr lang="en-US" sz="1200" b="0" i="0" kern="1200" dirty="0"/>
        </a:p>
      </dsp:txBody>
      <dsp:txXfrm>
        <a:off x="4935097" y="2571276"/>
        <a:ext cx="1873655" cy="602752"/>
      </dsp:txXfrm>
    </dsp:sp>
    <dsp:sp modelId="{ABA8B94A-0665-4FEC-9E5D-743E0E83D3B2}">
      <dsp:nvSpPr>
        <dsp:cNvPr id="0" name=""/>
        <dsp:cNvSpPr/>
      </dsp:nvSpPr>
      <dsp:spPr>
        <a:xfrm>
          <a:off x="4935097" y="3427185"/>
          <a:ext cx="1873655" cy="60275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Arquitecto Soluciones</a:t>
          </a:r>
          <a:r>
            <a:rPr lang="es-CO" sz="1200" b="0" i="0" kern="1200" dirty="0"/>
            <a:t>​</a:t>
          </a:r>
          <a:br>
            <a:rPr lang="es-CO" sz="1200" b="0" i="0" kern="1200" dirty="0"/>
          </a:br>
          <a:r>
            <a:rPr lang="es-ES" sz="1200" b="0" i="0" kern="1200" dirty="0"/>
            <a:t>Juan Fernando Acevedo</a:t>
          </a:r>
          <a:r>
            <a:rPr lang="es-CO" sz="1200" b="0" i="0" kern="1200" dirty="0"/>
            <a:t>​</a:t>
          </a:r>
        </a:p>
      </dsp:txBody>
      <dsp:txXfrm>
        <a:off x="4935097" y="3427185"/>
        <a:ext cx="1873655" cy="602752"/>
      </dsp:txXfrm>
    </dsp:sp>
    <dsp:sp modelId="{34E1873D-6EEB-4D7E-9946-000FCDB7ED11}">
      <dsp:nvSpPr>
        <dsp:cNvPr id="0" name=""/>
        <dsp:cNvSpPr/>
      </dsp:nvSpPr>
      <dsp:spPr>
        <a:xfrm>
          <a:off x="4935097" y="4283093"/>
          <a:ext cx="1873655" cy="60275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Arquitecto Integraciones</a:t>
          </a:r>
          <a:r>
            <a:rPr lang="es-CO" sz="1200" b="0" i="0" kern="1200" dirty="0"/>
            <a:t>​</a:t>
          </a:r>
          <a:br>
            <a:rPr lang="es-CO" sz="1200" b="0" i="0" kern="1200" dirty="0"/>
          </a:br>
          <a:r>
            <a:rPr lang="es-ES" sz="1200" b="0" i="0" kern="1200" dirty="0"/>
            <a:t>Diego Arrubla</a:t>
          </a:r>
          <a:r>
            <a:rPr lang="es-CO" sz="1200" b="0" i="0" kern="1200" dirty="0"/>
            <a:t>​</a:t>
          </a:r>
        </a:p>
      </dsp:txBody>
      <dsp:txXfrm>
        <a:off x="4935097" y="4283093"/>
        <a:ext cx="1873655" cy="602752"/>
      </dsp:txXfrm>
    </dsp:sp>
    <dsp:sp modelId="{E0538F20-E2B1-4920-82BF-F42A65F4F7A3}">
      <dsp:nvSpPr>
        <dsp:cNvPr id="0" name=""/>
        <dsp:cNvSpPr/>
      </dsp:nvSpPr>
      <dsp:spPr>
        <a:xfrm>
          <a:off x="4935097" y="5139002"/>
          <a:ext cx="1873655" cy="60275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Infraestructura</a:t>
          </a:r>
          <a:r>
            <a:rPr lang="es-CO" sz="1200" b="0" i="0" kern="1200" dirty="0"/>
            <a:t>​</a:t>
          </a:r>
          <a:br>
            <a:rPr lang="es-CO" sz="1200" b="0" i="0" kern="1200" dirty="0"/>
          </a:br>
          <a:r>
            <a:rPr lang="es-ES" sz="1200" b="0" i="0" kern="1200" dirty="0"/>
            <a:t>Nombres</a:t>
          </a:r>
          <a:endParaRPr lang="es-CO" sz="1200" b="0" i="0" kern="1200" dirty="0"/>
        </a:p>
      </dsp:txBody>
      <dsp:txXfrm>
        <a:off x="4935097" y="5139002"/>
        <a:ext cx="1873655" cy="602752"/>
      </dsp:txXfrm>
    </dsp:sp>
    <dsp:sp modelId="{E99F325F-D7EE-4A3D-AC86-39B12BED73E3}">
      <dsp:nvSpPr>
        <dsp:cNvPr id="0" name=""/>
        <dsp:cNvSpPr/>
      </dsp:nvSpPr>
      <dsp:spPr>
        <a:xfrm>
          <a:off x="6889958" y="859459"/>
          <a:ext cx="1696073" cy="602752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1" i="0" kern="1200" dirty="0"/>
            <a:t>Líder proyecto Proveedor</a:t>
          </a:r>
          <a:br>
            <a:rPr lang="es-CO" sz="1200" b="1" i="0" kern="1200" dirty="0"/>
          </a:br>
          <a:r>
            <a:rPr lang="es-CO" sz="1200" b="0" i="0" kern="1200" dirty="0"/>
            <a:t>Nombres</a:t>
          </a:r>
        </a:p>
      </dsp:txBody>
      <dsp:txXfrm>
        <a:off x="6889958" y="859459"/>
        <a:ext cx="1696073" cy="602752"/>
      </dsp:txXfrm>
    </dsp:sp>
    <dsp:sp modelId="{D52B6D70-9779-43AD-B23C-598E9DC976C2}">
      <dsp:nvSpPr>
        <dsp:cNvPr id="0" name=""/>
        <dsp:cNvSpPr/>
      </dsp:nvSpPr>
      <dsp:spPr>
        <a:xfrm>
          <a:off x="7147762" y="1715368"/>
          <a:ext cx="1873655" cy="602752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0" i="0" kern="1200" dirty="0"/>
            <a:t>Equipo Proveedor</a:t>
          </a:r>
        </a:p>
      </dsp:txBody>
      <dsp:txXfrm>
        <a:off x="7147762" y="1715368"/>
        <a:ext cx="1873655" cy="6027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B68BD-F592-4C98-9563-055E14412ED9}">
      <dsp:nvSpPr>
        <dsp:cNvPr id="0" name=""/>
        <dsp:cNvSpPr/>
      </dsp:nvSpPr>
      <dsp:spPr>
        <a:xfrm>
          <a:off x="576663" y="2400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Apoyar los procesos de acreditación institucional, registros calificados de los programas académicos y sistema de gestión de calidad.</a:t>
          </a:r>
          <a:r>
            <a:rPr lang="es-ES" sz="1100" kern="1200">
              <a:solidFill>
                <a:schemeClr val="tx1"/>
              </a:solidFill>
              <a:latin typeface="Calibri Light" panose="020F0302020204030204"/>
            </a:rPr>
            <a:t> </a:t>
          </a:r>
          <a:endParaRPr lang="es-ES" sz="1100" kern="1200">
            <a:solidFill>
              <a:schemeClr val="tx1"/>
            </a:solidFill>
          </a:endParaRPr>
        </a:p>
      </dsp:txBody>
      <dsp:txXfrm>
        <a:off x="604252" y="29989"/>
        <a:ext cx="1522159" cy="1149860"/>
      </dsp:txXfrm>
    </dsp:sp>
    <dsp:sp modelId="{86FF0BC7-7B35-40FA-B240-C51BCA4E0897}">
      <dsp:nvSpPr>
        <dsp:cNvPr id="0" name=""/>
        <dsp:cNvSpPr/>
      </dsp:nvSpPr>
      <dsp:spPr>
        <a:xfrm>
          <a:off x="576663" y="1179849"/>
          <a:ext cx="1577337" cy="50630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Institucionales</a:t>
          </a:r>
        </a:p>
      </dsp:txBody>
      <dsp:txXfrm>
        <a:off x="576663" y="1179849"/>
        <a:ext cx="1110800" cy="506303"/>
      </dsp:txXfrm>
    </dsp:sp>
    <dsp:sp modelId="{17DFD064-9DA1-4587-BA86-7766772A5DBD}">
      <dsp:nvSpPr>
        <dsp:cNvPr id="0" name=""/>
        <dsp:cNvSpPr/>
      </dsp:nvSpPr>
      <dsp:spPr>
        <a:xfrm>
          <a:off x="1732085" y="1260271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49426D-89B8-4065-8EA6-5B74C0607C0C}">
      <dsp:nvSpPr>
        <dsp:cNvPr id="0" name=""/>
        <dsp:cNvSpPr/>
      </dsp:nvSpPr>
      <dsp:spPr>
        <a:xfrm>
          <a:off x="2420924" y="2400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44818"/>
              <a:satOff val="-2177"/>
              <a:lumOff val="-1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Nuevos servicios autónomos y descentralizados.</a:t>
          </a:r>
        </a:p>
      </dsp:txBody>
      <dsp:txXfrm>
        <a:off x="2448513" y="29989"/>
        <a:ext cx="1522159" cy="1149860"/>
      </dsp:txXfrm>
    </dsp:sp>
    <dsp:sp modelId="{1501D53C-9601-4FEA-99EA-670C1EE7EBA6}">
      <dsp:nvSpPr>
        <dsp:cNvPr id="0" name=""/>
        <dsp:cNvSpPr/>
      </dsp:nvSpPr>
      <dsp:spPr>
        <a:xfrm>
          <a:off x="2420924" y="1179849"/>
          <a:ext cx="1577337" cy="506303"/>
        </a:xfrm>
        <a:prstGeom prst="rect">
          <a:avLst/>
        </a:prstGeom>
        <a:solidFill>
          <a:schemeClr val="accent5">
            <a:hueOff val="-844818"/>
            <a:satOff val="-2177"/>
            <a:lumOff val="-1471"/>
            <a:alphaOff val="0"/>
          </a:schemeClr>
        </a:solidFill>
        <a:ln w="12700" cap="flat" cmpd="sng" algn="ctr">
          <a:solidFill>
            <a:schemeClr val="accent5">
              <a:hueOff val="-844818"/>
              <a:satOff val="-2177"/>
              <a:lumOff val="-1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Financieros</a:t>
          </a:r>
        </a:p>
      </dsp:txBody>
      <dsp:txXfrm>
        <a:off x="2420924" y="1179849"/>
        <a:ext cx="1110800" cy="506303"/>
      </dsp:txXfrm>
    </dsp:sp>
    <dsp:sp modelId="{B28E2CEA-610A-4972-9A30-1CE2E968F6E6}">
      <dsp:nvSpPr>
        <dsp:cNvPr id="0" name=""/>
        <dsp:cNvSpPr/>
      </dsp:nvSpPr>
      <dsp:spPr>
        <a:xfrm>
          <a:off x="3576345" y="1260271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842470"/>
            <a:satOff val="-2854"/>
            <a:lumOff val="-36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4D88E6-72E7-4B17-ADCA-24DFA60C1C10}">
      <dsp:nvSpPr>
        <dsp:cNvPr id="0" name=""/>
        <dsp:cNvSpPr/>
      </dsp:nvSpPr>
      <dsp:spPr>
        <a:xfrm>
          <a:off x="4265185" y="2400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100" kern="1200">
              <a:solidFill>
                <a:schemeClr val="tx1"/>
              </a:solidFill>
              <a:latin typeface="Calibri Light" panose="020F0302020204030204"/>
              <a:ea typeface="+mn-lt"/>
              <a:cs typeface="+mn-lt"/>
            </a:rPr>
            <a:t>Optimización de recursos en la infraestructura tecnológica</a:t>
          </a:r>
          <a:endParaRPr lang="es-ES" sz="1100" kern="1200">
            <a:solidFill>
              <a:schemeClr val="tx1"/>
            </a:solidFill>
          </a:endParaRPr>
        </a:p>
      </dsp:txBody>
      <dsp:txXfrm>
        <a:off x="4292774" y="29989"/>
        <a:ext cx="1522159" cy="1149860"/>
      </dsp:txXfrm>
    </dsp:sp>
    <dsp:sp modelId="{7E9ADF90-4881-48E1-A060-E645381D06D6}">
      <dsp:nvSpPr>
        <dsp:cNvPr id="0" name=""/>
        <dsp:cNvSpPr/>
      </dsp:nvSpPr>
      <dsp:spPr>
        <a:xfrm>
          <a:off x="4265185" y="1179849"/>
          <a:ext cx="1577337" cy="506303"/>
        </a:xfrm>
        <a:prstGeom prst="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Financieros</a:t>
          </a:r>
        </a:p>
      </dsp:txBody>
      <dsp:txXfrm>
        <a:off x="4265185" y="1179849"/>
        <a:ext cx="1110800" cy="506303"/>
      </dsp:txXfrm>
    </dsp:sp>
    <dsp:sp modelId="{488637AB-191D-4EC5-9FE2-E97A979918EE}">
      <dsp:nvSpPr>
        <dsp:cNvPr id="0" name=""/>
        <dsp:cNvSpPr/>
      </dsp:nvSpPr>
      <dsp:spPr>
        <a:xfrm>
          <a:off x="5420606" y="1260271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1684941"/>
            <a:satOff val="-5708"/>
            <a:lumOff val="-73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697329-F89A-4CB6-AD05-08DE4DBE501F}">
      <dsp:nvSpPr>
        <dsp:cNvPr id="0" name=""/>
        <dsp:cNvSpPr/>
      </dsp:nvSpPr>
      <dsp:spPr>
        <a:xfrm>
          <a:off x="6109446" y="2400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534453"/>
              <a:satOff val="-6532"/>
              <a:lumOff val="-4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Prestar servicios de calidad para apoyar el Aprendizaje, Descubrimiento, Creación y cultura.</a:t>
          </a:r>
          <a:r>
            <a:rPr lang="es-ES" sz="1100" kern="1200">
              <a:solidFill>
                <a:schemeClr val="tx1"/>
              </a:solidFill>
              <a:latin typeface="Calibri Light" panose="020F0302020204030204"/>
            </a:rPr>
            <a:t> </a:t>
          </a:r>
          <a:endParaRPr lang="es-ES" sz="1100" kern="1200">
            <a:solidFill>
              <a:schemeClr val="tx1"/>
            </a:solidFill>
          </a:endParaRPr>
        </a:p>
      </dsp:txBody>
      <dsp:txXfrm>
        <a:off x="6137035" y="29989"/>
        <a:ext cx="1522159" cy="1149860"/>
      </dsp:txXfrm>
    </dsp:sp>
    <dsp:sp modelId="{AF8952F5-8B27-4F61-A84C-A0FE357365E8}">
      <dsp:nvSpPr>
        <dsp:cNvPr id="0" name=""/>
        <dsp:cNvSpPr/>
      </dsp:nvSpPr>
      <dsp:spPr>
        <a:xfrm>
          <a:off x="6109446" y="1179849"/>
          <a:ext cx="1577337" cy="506303"/>
        </a:xfrm>
        <a:prstGeom prst="rect">
          <a:avLst/>
        </a:prstGeom>
        <a:solidFill>
          <a:schemeClr val="accent5">
            <a:hueOff val="-2534453"/>
            <a:satOff val="-6532"/>
            <a:lumOff val="-4412"/>
            <a:alphaOff val="0"/>
          </a:schemeClr>
        </a:solidFill>
        <a:ln w="12700" cap="flat" cmpd="sng" algn="ctr">
          <a:solidFill>
            <a:schemeClr val="accent5">
              <a:hueOff val="-2534453"/>
              <a:satOff val="-6532"/>
              <a:lumOff val="-4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kern="1200">
              <a:solidFill>
                <a:schemeClr val="tx1"/>
              </a:solidFill>
            </a:rPr>
            <a:t>Institucionales</a:t>
          </a:r>
        </a:p>
      </dsp:txBody>
      <dsp:txXfrm>
        <a:off x="6109446" y="1179849"/>
        <a:ext cx="1110800" cy="506303"/>
      </dsp:txXfrm>
    </dsp:sp>
    <dsp:sp modelId="{2B81273F-1921-4313-80C8-A9E508611AD3}">
      <dsp:nvSpPr>
        <dsp:cNvPr id="0" name=""/>
        <dsp:cNvSpPr/>
      </dsp:nvSpPr>
      <dsp:spPr>
        <a:xfrm>
          <a:off x="7264867" y="1260271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2527411"/>
            <a:satOff val="-8562"/>
            <a:lumOff val="-109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84D3F4-2A58-4542-B2C9-913CBB07DFFE}">
      <dsp:nvSpPr>
        <dsp:cNvPr id="0" name=""/>
        <dsp:cNvSpPr/>
      </dsp:nvSpPr>
      <dsp:spPr>
        <a:xfrm>
          <a:off x="7976483" y="2400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Generación de informes e indicadores, esenciales para la planeación y la toma de decisiones.</a:t>
          </a:r>
        </a:p>
      </dsp:txBody>
      <dsp:txXfrm>
        <a:off x="8004072" y="29989"/>
        <a:ext cx="1522159" cy="1149860"/>
      </dsp:txXfrm>
    </dsp:sp>
    <dsp:sp modelId="{CBA49603-121B-4F49-9D17-EFA9E79D61F6}">
      <dsp:nvSpPr>
        <dsp:cNvPr id="0" name=""/>
        <dsp:cNvSpPr/>
      </dsp:nvSpPr>
      <dsp:spPr>
        <a:xfrm>
          <a:off x="7953706" y="1179849"/>
          <a:ext cx="1577337" cy="506303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Operativos</a:t>
          </a:r>
        </a:p>
      </dsp:txBody>
      <dsp:txXfrm>
        <a:off x="7953706" y="1179849"/>
        <a:ext cx="1110800" cy="506303"/>
      </dsp:txXfrm>
    </dsp:sp>
    <dsp:sp modelId="{ED7E38BC-6919-4EE6-BD02-2E1BE457AC3A}">
      <dsp:nvSpPr>
        <dsp:cNvPr id="0" name=""/>
        <dsp:cNvSpPr/>
      </dsp:nvSpPr>
      <dsp:spPr>
        <a:xfrm>
          <a:off x="9109128" y="1260271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3369881"/>
            <a:satOff val="-11416"/>
            <a:lumOff val="-146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A29883-9016-46B2-B4CF-6A6D56DC0D75}">
      <dsp:nvSpPr>
        <dsp:cNvPr id="0" name=""/>
        <dsp:cNvSpPr/>
      </dsp:nvSpPr>
      <dsp:spPr>
        <a:xfrm>
          <a:off x="1498794" y="2085767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224089"/>
              <a:satOff val="-10887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Reducir los tiempos en transacciones e identificación de material, permitiendo al personal de biblioteca dedicarse a actividades que agregan valor</a:t>
          </a:r>
        </a:p>
      </dsp:txBody>
      <dsp:txXfrm>
        <a:off x="1526383" y="2113356"/>
        <a:ext cx="1522159" cy="1149860"/>
      </dsp:txXfrm>
    </dsp:sp>
    <dsp:sp modelId="{E83FACAE-D4B8-4A12-B467-319E9A88A2E8}">
      <dsp:nvSpPr>
        <dsp:cNvPr id="0" name=""/>
        <dsp:cNvSpPr/>
      </dsp:nvSpPr>
      <dsp:spPr>
        <a:xfrm>
          <a:off x="1498794" y="3263216"/>
          <a:ext cx="1577337" cy="506303"/>
        </a:xfrm>
        <a:prstGeom prst="rect">
          <a:avLst/>
        </a:prstGeom>
        <a:solidFill>
          <a:schemeClr val="accent5">
            <a:hueOff val="-4224089"/>
            <a:satOff val="-10887"/>
            <a:lumOff val="-7353"/>
            <a:alphaOff val="0"/>
          </a:schemeClr>
        </a:solidFill>
        <a:ln w="12700" cap="flat" cmpd="sng" algn="ctr">
          <a:solidFill>
            <a:schemeClr val="accent5">
              <a:hueOff val="-4224089"/>
              <a:satOff val="-10887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Operativos</a:t>
          </a:r>
        </a:p>
      </dsp:txBody>
      <dsp:txXfrm>
        <a:off x="1498794" y="3263216"/>
        <a:ext cx="1110800" cy="506303"/>
      </dsp:txXfrm>
    </dsp:sp>
    <dsp:sp modelId="{E1617B8A-0BA1-42A3-AF2B-A10688149D1F}">
      <dsp:nvSpPr>
        <dsp:cNvPr id="0" name=""/>
        <dsp:cNvSpPr/>
      </dsp:nvSpPr>
      <dsp:spPr>
        <a:xfrm>
          <a:off x="2654215" y="3343638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4212351"/>
            <a:satOff val="-14270"/>
            <a:lumOff val="-183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961BA-16F2-4342-AD23-2912B3DCF9D3}">
      <dsp:nvSpPr>
        <dsp:cNvPr id="0" name=""/>
        <dsp:cNvSpPr/>
      </dsp:nvSpPr>
      <dsp:spPr>
        <a:xfrm>
          <a:off x="3343054" y="2085767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Posicionar la biblioteca y por ende a la Universidad como un referente tecnológico a nivel local, regional y global</a:t>
          </a:r>
        </a:p>
      </dsp:txBody>
      <dsp:txXfrm>
        <a:off x="3370643" y="2113356"/>
        <a:ext cx="1522159" cy="1149860"/>
      </dsp:txXfrm>
    </dsp:sp>
    <dsp:sp modelId="{70D31DA1-EB02-45FB-950F-311191CE06AF}">
      <dsp:nvSpPr>
        <dsp:cNvPr id="0" name=""/>
        <dsp:cNvSpPr/>
      </dsp:nvSpPr>
      <dsp:spPr>
        <a:xfrm>
          <a:off x="3343054" y="3263216"/>
          <a:ext cx="1577337" cy="506303"/>
        </a:xfrm>
        <a:prstGeom prst="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Institucionales</a:t>
          </a:r>
        </a:p>
      </dsp:txBody>
      <dsp:txXfrm>
        <a:off x="3343054" y="3263216"/>
        <a:ext cx="1110800" cy="506303"/>
      </dsp:txXfrm>
    </dsp:sp>
    <dsp:sp modelId="{575BD65B-F153-4A17-8209-019525518D94}">
      <dsp:nvSpPr>
        <dsp:cNvPr id="0" name=""/>
        <dsp:cNvSpPr/>
      </dsp:nvSpPr>
      <dsp:spPr>
        <a:xfrm>
          <a:off x="4498476" y="3343638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5054821"/>
            <a:satOff val="-17124"/>
            <a:lumOff val="-219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9BE9D6-7F33-4158-A8BB-C01018735BB4}">
      <dsp:nvSpPr>
        <dsp:cNvPr id="0" name=""/>
        <dsp:cNvSpPr/>
      </dsp:nvSpPr>
      <dsp:spPr>
        <a:xfrm>
          <a:off x="5187315" y="2085767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913725"/>
              <a:satOff val="-15242"/>
              <a:lumOff val="-10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Reducción</a:t>
          </a:r>
          <a:r>
            <a:rPr lang="es-ES" sz="1100" kern="1200">
              <a:solidFill>
                <a:schemeClr val="tx1"/>
              </a:solidFill>
              <a:latin typeface="Calibri Light" panose="020F0302020204030204"/>
            </a:rPr>
            <a:t> y</a:t>
          </a:r>
          <a:r>
            <a:rPr lang="es-ES" sz="1100" kern="1200">
              <a:solidFill>
                <a:schemeClr val="tx1"/>
              </a:solidFill>
            </a:rPr>
            <a:t> </a:t>
          </a:r>
          <a:r>
            <a:rPr lang="es-ES" sz="1100" kern="1200">
              <a:solidFill>
                <a:schemeClr val="tx1"/>
              </a:solidFill>
              <a:latin typeface="Calibri Light" panose="020F0302020204030204"/>
            </a:rPr>
            <a:t>optimización</a:t>
          </a:r>
          <a:r>
            <a:rPr lang="es-ES" sz="1100" kern="1200">
              <a:solidFill>
                <a:schemeClr val="tx1"/>
              </a:solidFill>
            </a:rPr>
            <a:t> de costos</a:t>
          </a:r>
          <a:r>
            <a:rPr lang="es-ES" sz="1100" kern="1200">
              <a:solidFill>
                <a:schemeClr val="tx1"/>
              </a:solidFill>
              <a:latin typeface="Calibri Light" panose="020F0302020204030204"/>
            </a:rPr>
            <a:t> para el análisis de información bibliográfica</a:t>
          </a:r>
          <a:endParaRPr lang="es-ES" sz="1100" kern="1200">
            <a:solidFill>
              <a:schemeClr val="tx1"/>
            </a:solidFill>
          </a:endParaRPr>
        </a:p>
      </dsp:txBody>
      <dsp:txXfrm>
        <a:off x="5214904" y="2113356"/>
        <a:ext cx="1522159" cy="1149860"/>
      </dsp:txXfrm>
    </dsp:sp>
    <dsp:sp modelId="{063C64A3-A859-48E6-9585-B74CD757C475}">
      <dsp:nvSpPr>
        <dsp:cNvPr id="0" name=""/>
        <dsp:cNvSpPr/>
      </dsp:nvSpPr>
      <dsp:spPr>
        <a:xfrm>
          <a:off x="5187315" y="3263216"/>
          <a:ext cx="1577337" cy="506303"/>
        </a:xfrm>
        <a:prstGeom prst="rect">
          <a:avLst/>
        </a:prstGeom>
        <a:solidFill>
          <a:schemeClr val="accent5">
            <a:hueOff val="-5913725"/>
            <a:satOff val="-15242"/>
            <a:lumOff val="-10294"/>
            <a:alphaOff val="0"/>
          </a:schemeClr>
        </a:solidFill>
        <a:ln w="12700" cap="flat" cmpd="sng" algn="ctr">
          <a:solidFill>
            <a:schemeClr val="accent5">
              <a:hueOff val="-5913725"/>
              <a:satOff val="-15242"/>
              <a:lumOff val="-10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Financieros</a:t>
          </a:r>
        </a:p>
      </dsp:txBody>
      <dsp:txXfrm>
        <a:off x="5187315" y="3263216"/>
        <a:ext cx="1110800" cy="506303"/>
      </dsp:txXfrm>
    </dsp:sp>
    <dsp:sp modelId="{5844B567-8645-45BE-AA9E-0CA76A1CD270}">
      <dsp:nvSpPr>
        <dsp:cNvPr id="0" name=""/>
        <dsp:cNvSpPr/>
      </dsp:nvSpPr>
      <dsp:spPr>
        <a:xfrm>
          <a:off x="6342737" y="3343638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5897292"/>
            <a:satOff val="-19978"/>
            <a:lumOff val="-256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049799-6205-4E95-975C-94D9ED34283E}">
      <dsp:nvSpPr>
        <dsp:cNvPr id="0" name=""/>
        <dsp:cNvSpPr/>
      </dsp:nvSpPr>
      <dsp:spPr>
        <a:xfrm>
          <a:off x="7031576" y="2085767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/>
            <a:t>Reducción significativa de los errores causados durante los procesos manuales</a:t>
          </a:r>
        </a:p>
      </dsp:txBody>
      <dsp:txXfrm>
        <a:off x="7059165" y="2113356"/>
        <a:ext cx="1522159" cy="1149860"/>
      </dsp:txXfrm>
    </dsp:sp>
    <dsp:sp modelId="{A6D1FD33-8AC6-4CC3-907A-1D7B5BF1AF13}">
      <dsp:nvSpPr>
        <dsp:cNvPr id="0" name=""/>
        <dsp:cNvSpPr/>
      </dsp:nvSpPr>
      <dsp:spPr>
        <a:xfrm>
          <a:off x="7031576" y="3263216"/>
          <a:ext cx="1577337" cy="506303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Operativos</a:t>
          </a:r>
        </a:p>
      </dsp:txBody>
      <dsp:txXfrm>
        <a:off x="7031576" y="3263216"/>
        <a:ext cx="1110800" cy="506303"/>
      </dsp:txXfrm>
    </dsp:sp>
    <dsp:sp modelId="{5506F1AD-998F-4130-BAE9-723CEC065E4F}">
      <dsp:nvSpPr>
        <dsp:cNvPr id="0" name=""/>
        <dsp:cNvSpPr/>
      </dsp:nvSpPr>
      <dsp:spPr>
        <a:xfrm>
          <a:off x="8186997" y="3343638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2FC9DF04-9EB3-4F36-9925-04F7650AACEE}"/>
              </a:ext>
            </a:extLst>
          </p:cNvPr>
          <p:cNvSpPr/>
          <p:nvPr userDrawn="1"/>
        </p:nvSpPr>
        <p:spPr>
          <a:xfrm>
            <a:off x="-29398" y="-16042"/>
            <a:ext cx="4649523" cy="6872084"/>
          </a:xfrm>
          <a:custGeom>
            <a:avLst/>
            <a:gdLst>
              <a:gd name="connsiteX0" fmla="*/ 0 w 3577389"/>
              <a:gd name="connsiteY0" fmla="*/ 0 h 6872084"/>
              <a:gd name="connsiteX1" fmla="*/ 3577389 w 3577389"/>
              <a:gd name="connsiteY1" fmla="*/ 0 h 6872084"/>
              <a:gd name="connsiteX2" fmla="*/ 3577389 w 3577389"/>
              <a:gd name="connsiteY2" fmla="*/ 6872084 h 6872084"/>
              <a:gd name="connsiteX3" fmla="*/ 0 w 3577389"/>
              <a:gd name="connsiteY3" fmla="*/ 6872084 h 6872084"/>
              <a:gd name="connsiteX4" fmla="*/ 0 w 3577389"/>
              <a:gd name="connsiteY4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625642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83377 w 4360766"/>
              <a:gd name="connsiteY0" fmla="*/ 0 h 6872084"/>
              <a:gd name="connsiteX1" fmla="*/ 4360766 w 4360766"/>
              <a:gd name="connsiteY1" fmla="*/ 0 h 6872084"/>
              <a:gd name="connsiteX2" fmla="*/ 4360766 w 4360766"/>
              <a:gd name="connsiteY2" fmla="*/ 6872084 h 6872084"/>
              <a:gd name="connsiteX3" fmla="*/ 638998 w 4360766"/>
              <a:gd name="connsiteY3" fmla="*/ 6872084 h 6872084"/>
              <a:gd name="connsiteX4" fmla="*/ 13356 w 4360766"/>
              <a:gd name="connsiteY4" fmla="*/ 3224463 h 6872084"/>
              <a:gd name="connsiteX5" fmla="*/ 783377 w 4360766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9523" h="6872084">
                <a:moveTo>
                  <a:pt x="783377" y="0"/>
                </a:moveTo>
                <a:lnTo>
                  <a:pt x="4649523" y="0"/>
                </a:lnTo>
                <a:cubicBezTo>
                  <a:pt x="1810071" y="2531326"/>
                  <a:pt x="3269902" y="5944968"/>
                  <a:pt x="4360766" y="6872084"/>
                </a:cubicBezTo>
                <a:lnTo>
                  <a:pt x="638998" y="6872084"/>
                </a:lnTo>
                <a:cubicBezTo>
                  <a:pt x="109608" y="5736420"/>
                  <a:pt x="-50813" y="4584716"/>
                  <a:pt x="13356" y="3224463"/>
                </a:cubicBezTo>
                <a:cubicBezTo>
                  <a:pt x="125651" y="930442"/>
                  <a:pt x="430450" y="962526"/>
                  <a:pt x="783377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F413E55-5692-46A8-9726-DA55AA0B25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04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8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782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D97A7E-657E-45EB-9FD7-CB22585F0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E13663-EEC5-4F1F-BE61-FAB4DD1B3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72AF08F-E036-46D3-BBA3-BCCF245A77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C6F7930-2114-45D0-9DAA-81347A8B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4E5001-0272-4B5F-A4DD-7FCDB4091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035BB9F-1970-4119-8B62-389560B99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1179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6DF0D0F-32A2-4758-9EB5-23CA72E5B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297249-D307-4E40-9820-4BB23F46D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434E9C2-4F22-44A0-9A0E-917FF5E66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17648B-34E1-4C59-907D-981DA5D9F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E7C132-56D8-4529-B6CB-62AA64B20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A6C4A3C-6EF5-4C87-AAD2-E96970F01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1425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14B8F8-ED91-4D43-BC3C-BD1F43A4F0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218645-6A38-41A2-B52A-B2E93B243E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6174E0-8D06-4BDF-A609-CA92F8C9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A99548-39A3-43E4-BD55-C09DFCAF1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09CF6A55-C637-4796-AC9E-A5DE78C43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5757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552EE3F-1AB2-493D-B3B4-CD59E63456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43030" y="1009934"/>
            <a:ext cx="2628900" cy="513973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1468005-2CB4-4202-B870-5CA9B8648F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19100" y="1009934"/>
            <a:ext cx="8520184" cy="5139733"/>
          </a:xfrm>
        </p:spPr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2A7794-63EC-4CA6-A841-A01DDE08B7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EBB74C-2F7A-4A73-B1CE-93A9E1C79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EE5395-2BDB-4A42-97D2-6788C3BFF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196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2A04A43-20F9-4BCA-A62D-1C609F7EF4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3" t="48728" r="22152" b="22146"/>
          <a:stretch/>
        </p:blipFill>
        <p:spPr>
          <a:xfrm>
            <a:off x="3062468" y="3437681"/>
            <a:ext cx="6504973" cy="154618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D22B500-30A2-467F-9B99-30C3884057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3" t="29668" r="55436" b="22146"/>
          <a:stretch/>
        </p:blipFill>
        <p:spPr>
          <a:xfrm>
            <a:off x="3062468" y="2425860"/>
            <a:ext cx="2447081" cy="2558005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2EB5B35-71F6-43F6-88DB-CD610D3C92DE}"/>
              </a:ext>
            </a:extLst>
          </p:cNvPr>
          <p:cNvSpPr/>
          <p:nvPr userDrawn="1"/>
        </p:nvSpPr>
        <p:spPr>
          <a:xfrm>
            <a:off x="294038" y="144379"/>
            <a:ext cx="11897962" cy="960699"/>
          </a:xfrm>
          <a:prstGeom prst="rect">
            <a:avLst/>
          </a:prstGeom>
          <a:solidFill>
            <a:srgbClr val="132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34546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3 CuadroTexto">
            <a:extLst>
              <a:ext uri="{FF2B5EF4-FFF2-40B4-BE49-F238E27FC236}">
                <a16:creationId xmlns:a16="http://schemas.microsoft.com/office/drawing/2014/main" id="{DF3F8BC0-4155-48F7-8F66-7AF54D238930}"/>
              </a:ext>
            </a:extLst>
          </p:cNvPr>
          <p:cNvSpPr txBox="1"/>
          <p:nvPr userDrawn="1"/>
        </p:nvSpPr>
        <p:spPr>
          <a:xfrm>
            <a:off x="1886401" y="3087297"/>
            <a:ext cx="8627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>
                <a:solidFill>
                  <a:srgbClr val="1AA7C8"/>
                </a:solidFill>
                <a:cs typeface="Arial" panose="020B0604020202020204" pitchFamily="34" charset="0"/>
              </a:rPr>
              <a:t>¡Gracias!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A2F3C63-B2E2-4CEC-A130-4E00A355D6B3}"/>
              </a:ext>
            </a:extLst>
          </p:cNvPr>
          <p:cNvSpPr/>
          <p:nvPr userDrawn="1"/>
        </p:nvSpPr>
        <p:spPr>
          <a:xfrm>
            <a:off x="1886400" y="144379"/>
            <a:ext cx="10305599" cy="960699"/>
          </a:xfrm>
          <a:prstGeom prst="rect">
            <a:avLst/>
          </a:prstGeom>
          <a:solidFill>
            <a:srgbClr val="132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11841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3 CuadroTexto">
            <a:extLst>
              <a:ext uri="{FF2B5EF4-FFF2-40B4-BE49-F238E27FC236}">
                <a16:creationId xmlns:a16="http://schemas.microsoft.com/office/drawing/2014/main" id="{FB11D31A-691C-4D1D-BBEC-321FD3ABC443}"/>
              </a:ext>
            </a:extLst>
          </p:cNvPr>
          <p:cNvSpPr txBox="1"/>
          <p:nvPr userDrawn="1"/>
        </p:nvSpPr>
        <p:spPr>
          <a:xfrm>
            <a:off x="1886401" y="3087297"/>
            <a:ext cx="8627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>
                <a:solidFill>
                  <a:srgbClr val="132236"/>
                </a:solidFill>
                <a:cs typeface="Arial" panose="020B0604020202020204" pitchFamily="34" charset="0"/>
              </a:rPr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348716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C4F18F7-A1C9-4614-80E4-2377B6AF5B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781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EB08A34-5167-4F34-9E1F-8F6763F3B2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" y="0"/>
            <a:ext cx="12189631" cy="6858000"/>
          </a:xfrm>
          <a:prstGeom prst="rect">
            <a:avLst/>
          </a:prstGeom>
        </p:spPr>
      </p:pic>
      <p:sp>
        <p:nvSpPr>
          <p:cNvPr id="14" name="Marcador de título 1">
            <a:extLst>
              <a:ext uri="{FF2B5EF4-FFF2-40B4-BE49-F238E27FC236}">
                <a16:creationId xmlns:a16="http://schemas.microsoft.com/office/drawing/2014/main" id="{2B8D27A5-7C42-410A-8B6C-E659539122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9891" y="3528914"/>
            <a:ext cx="4844841" cy="1008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defRPr lang="es-ES" sz="35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r>
              <a:rPr lang="es-ES" sz="3200" b="1" dirty="0">
                <a:solidFill>
                  <a:srgbClr val="1AA7C8"/>
                </a:solidFill>
                <a:latin typeface="calibri"/>
              </a:rPr>
              <a:t>Separador de capítulo</a:t>
            </a:r>
            <a:endParaRPr lang="es-ES" sz="4400" b="1" dirty="0">
              <a:solidFill>
                <a:srgbClr val="1AA7C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004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D3EC8C-1FD8-4D3F-9FEE-3FD5916A0A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1122363"/>
            <a:ext cx="11559654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2">
                    <a:lumMod val="25000"/>
                  </a:schemeClr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3227B0-7FE6-4657-B72E-A2410F3FB2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024" y="3602038"/>
            <a:ext cx="11559654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8B00E-2583-4C06-8E7C-17447AA47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209AE6-5DCB-4C5A-A749-2A8C407D9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A39052-96C7-4AAA-8171-14B42CA37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65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A05674-DDB8-4596-B5E0-D1526ABD6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290375-2FD3-4927-B5AC-4D9F41159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A7C2D9-5216-47A1-A434-EC779D140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A91E8A-95FC-4149-BD13-6EE9807DE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634602-41E4-4950-B8B6-F3E5B9CDC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2090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DCAD37-8433-405B-B2C3-870E316D1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769" y="1300305"/>
            <a:ext cx="11642204" cy="2852737"/>
          </a:xfrm>
          <a:prstGeom prst="rect">
            <a:avLst/>
          </a:prstGeom>
        </p:spPr>
        <p:txBody>
          <a:bodyPr anchor="b"/>
          <a:lstStyle>
            <a:lvl1pPr>
              <a:defRPr sz="6000" b="1">
                <a:solidFill>
                  <a:srgbClr val="1AA7C8"/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844D02-4900-48F5-ADFD-574A9151F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769" y="4180030"/>
            <a:ext cx="1164220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E8F317-8F4B-4A7D-9AE5-3C82C1C62B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E2663-B391-4275-9DF8-B14829815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847812-4F83-42B3-87C9-262E318C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876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7C3EA4-26B5-47F9-ACD4-0D1821FE29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063" y="1253331"/>
            <a:ext cx="5580000" cy="4351338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4E6354F-E891-44F5-9FBC-67E5A4C2E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3830" y="1253331"/>
            <a:ext cx="5580000" cy="4351338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92F1097-88F4-4D2E-8806-2769838E86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84DD9D8-8B0C-4C46-8EFF-DAEE7518F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3147A2D-0C66-4C60-AAE9-5B319432D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B64583C8-CF78-4104-94D0-3B62C4767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9852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19D2CA-150B-429F-8CC3-2867E4119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058" y="1121605"/>
            <a:ext cx="5580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29BFE79-91A8-40D6-8B2E-F6BF73036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058" y="1945517"/>
            <a:ext cx="558000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E1AC468-2DEC-4787-A7DD-0F7DAC8A7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0905" y="1121605"/>
            <a:ext cx="5580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592CDFA-66AE-443D-99F7-517DD87E5C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0905" y="1945517"/>
            <a:ext cx="558000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6589EFB-737D-448D-9D4A-6C78E488F4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9A2CBF3-AEE5-4078-95A3-F663B1F6B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56DC10C-7BAC-4DD1-A7B9-052D1FD4B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B44F7A6B-07F8-488D-8107-DB51C7F18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7289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352C24-66FF-4B98-957A-0F652EE3E6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18A293-7608-4B22-85B5-982468206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EAE850-F7B1-457D-A3C5-0139A5897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BC0B663-C72A-4DD0-8E30-731C771E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674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D77971-5B75-4E77-A74B-ABE8325E8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3081" y="1047701"/>
            <a:ext cx="11501212" cy="5414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BD7219A7-01D3-4EE0-BD1C-66E67D7CB371}"/>
              </a:ext>
            </a:extLst>
          </p:cNvPr>
          <p:cNvCxnSpPr/>
          <p:nvPr userDrawn="1"/>
        </p:nvCxnSpPr>
        <p:spPr>
          <a:xfrm>
            <a:off x="1934555" y="803278"/>
            <a:ext cx="10088740" cy="0"/>
          </a:xfrm>
          <a:prstGeom prst="line">
            <a:avLst/>
          </a:prstGeom>
          <a:ln>
            <a:solidFill>
              <a:srgbClr val="098C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rcador de título 1">
            <a:extLst>
              <a:ext uri="{FF2B5EF4-FFF2-40B4-BE49-F238E27FC236}">
                <a16:creationId xmlns:a16="http://schemas.microsoft.com/office/drawing/2014/main" id="{96AC52C0-00C5-4CDE-B786-28F6D3D6C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4554" y="395788"/>
            <a:ext cx="9989739" cy="285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defRPr/>
            </a:pPr>
            <a:r>
              <a:rPr lang="es-ES" sz="3200" b="1" dirty="0">
                <a:solidFill>
                  <a:srgbClr val="1AA7C8"/>
                </a:solidFill>
                <a:latin typeface="calibri"/>
              </a:rPr>
              <a:t>Titulo</a:t>
            </a:r>
            <a:endParaRPr lang="es-ES" sz="4400" b="1" dirty="0">
              <a:solidFill>
                <a:srgbClr val="1AA7C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408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laticon.com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laticon.com/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hyperlink" Target="https://www.flaticon.com/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021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6139" y="243455"/>
            <a:ext cx="10072048" cy="521979"/>
          </a:xfrm>
        </p:spPr>
        <p:txBody>
          <a:bodyPr/>
          <a:lstStyle/>
          <a:p>
            <a:r>
              <a:rPr lang="es-CO" dirty="0"/>
              <a:t>Controles De Cambio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5773BF4C-E654-4AB4-90D2-7DE1834AA4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0799857"/>
              </p:ext>
            </p:extLst>
          </p:nvPr>
        </p:nvGraphicFramePr>
        <p:xfrm>
          <a:off x="909717" y="1214185"/>
          <a:ext cx="8548443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0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50095">
                  <a:extLst>
                    <a:ext uri="{9D8B030D-6E8A-4147-A177-3AD203B41FA5}">
                      <a16:colId xmlns:a16="http://schemas.microsoft.com/office/drawing/2014/main" val="2922469740"/>
                    </a:ext>
                  </a:extLst>
                </a:gridCol>
                <a:gridCol w="1524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¿Por</a:t>
                      </a:r>
                      <a:r>
                        <a:rPr lang="es-CO" baseline="0" dirty="0"/>
                        <a:t> qué se requirió?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Impacto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Fecha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976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6139" y="243455"/>
            <a:ext cx="10072048" cy="521979"/>
          </a:xfrm>
        </p:spPr>
        <p:txBody>
          <a:bodyPr/>
          <a:lstStyle/>
          <a:p>
            <a:r>
              <a:rPr lang="es-CO" dirty="0"/>
              <a:t>Compromisos Post-Cierre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2155C3E2-05EF-4AD5-87EF-2DAED0A5C4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0612910"/>
              </p:ext>
            </p:extLst>
          </p:nvPr>
        </p:nvGraphicFramePr>
        <p:xfrm>
          <a:off x="1178989" y="1308722"/>
          <a:ext cx="857948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58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7932">
                  <a:extLst>
                    <a:ext uri="{9D8B030D-6E8A-4147-A177-3AD203B41FA5}">
                      <a16:colId xmlns:a16="http://schemas.microsoft.com/office/drawing/2014/main" val="1784132945"/>
                    </a:ext>
                  </a:extLst>
                </a:gridCol>
                <a:gridCol w="15301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Compromiso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Responsable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Fecha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911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6139" y="243455"/>
            <a:ext cx="10072048" cy="521979"/>
          </a:xfrm>
        </p:spPr>
        <p:txBody>
          <a:bodyPr/>
          <a:lstStyle/>
          <a:p>
            <a:r>
              <a:rPr lang="es-CO" dirty="0"/>
              <a:t>Lecciones Aprendidas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8D4FC36-04AE-4C1A-8E1A-675EC6E0EF5F}"/>
              </a:ext>
            </a:extLst>
          </p:cNvPr>
          <p:cNvSpPr txBox="1"/>
          <p:nvPr/>
        </p:nvSpPr>
        <p:spPr>
          <a:xfrm>
            <a:off x="8178488" y="1279024"/>
            <a:ext cx="3047999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NO REPETIRÍA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9903705-9402-4FE9-9A67-042DB66E3237}"/>
              </a:ext>
            </a:extLst>
          </p:cNvPr>
          <p:cNvSpPr txBox="1"/>
          <p:nvPr/>
        </p:nvSpPr>
        <p:spPr>
          <a:xfrm>
            <a:off x="4570678" y="1279024"/>
            <a:ext cx="3344091" cy="369332"/>
          </a:xfrm>
          <a:prstGeom prst="rect">
            <a:avLst/>
          </a:prstGeom>
          <a:solidFill>
            <a:srgbClr val="1AA7C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NO SALIÓ TAN BIEN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1B2AA1A-7F55-4D34-9571-8A58F7B91B38}"/>
              </a:ext>
            </a:extLst>
          </p:cNvPr>
          <p:cNvSpPr txBox="1"/>
          <p:nvPr/>
        </p:nvSpPr>
        <p:spPr>
          <a:xfrm>
            <a:off x="962868" y="1300014"/>
            <a:ext cx="3344091" cy="369332"/>
          </a:xfrm>
          <a:prstGeom prst="rect">
            <a:avLst/>
          </a:prstGeom>
          <a:solidFill>
            <a:srgbClr val="CDD21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SALIÓ BIEN</a:t>
            </a:r>
          </a:p>
        </p:txBody>
      </p:sp>
      <p:sp>
        <p:nvSpPr>
          <p:cNvPr id="8" name="Recortar rectángulo de esquina diagonal 9">
            <a:extLst>
              <a:ext uri="{FF2B5EF4-FFF2-40B4-BE49-F238E27FC236}">
                <a16:creationId xmlns:a16="http://schemas.microsoft.com/office/drawing/2014/main" id="{27AB8D85-04B0-4E6E-B1F3-BDFBD4674728}"/>
              </a:ext>
            </a:extLst>
          </p:cNvPr>
          <p:cNvSpPr/>
          <p:nvPr/>
        </p:nvSpPr>
        <p:spPr>
          <a:xfrm>
            <a:off x="8701441" y="1845078"/>
            <a:ext cx="1524000" cy="862149"/>
          </a:xfrm>
          <a:prstGeom prst="snip2Diag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200" i="1" dirty="0">
              <a:solidFill>
                <a:schemeClr val="tx1"/>
              </a:solidFill>
            </a:endParaRPr>
          </a:p>
        </p:txBody>
      </p:sp>
      <p:sp>
        <p:nvSpPr>
          <p:cNvPr id="9" name="Recortar rectángulo de esquina diagonal 10">
            <a:extLst>
              <a:ext uri="{FF2B5EF4-FFF2-40B4-BE49-F238E27FC236}">
                <a16:creationId xmlns:a16="http://schemas.microsoft.com/office/drawing/2014/main" id="{23ECA4DE-612C-4FE0-B359-9EC56AAA06F8}"/>
              </a:ext>
            </a:extLst>
          </p:cNvPr>
          <p:cNvSpPr/>
          <p:nvPr/>
        </p:nvSpPr>
        <p:spPr>
          <a:xfrm>
            <a:off x="5294741" y="1842147"/>
            <a:ext cx="1524000" cy="862149"/>
          </a:xfrm>
          <a:prstGeom prst="snip2DiagRect">
            <a:avLst/>
          </a:prstGeom>
          <a:solidFill>
            <a:srgbClr val="B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200" i="1" dirty="0">
              <a:solidFill>
                <a:schemeClr val="tx1"/>
              </a:solidFill>
            </a:endParaRPr>
          </a:p>
        </p:txBody>
      </p:sp>
      <p:sp>
        <p:nvSpPr>
          <p:cNvPr id="10" name="Recortar rectángulo de esquina diagonal 13">
            <a:extLst>
              <a:ext uri="{FF2B5EF4-FFF2-40B4-BE49-F238E27FC236}">
                <a16:creationId xmlns:a16="http://schemas.microsoft.com/office/drawing/2014/main" id="{4A7025DE-1CA1-400D-89EF-127FF0BF7B71}"/>
              </a:ext>
            </a:extLst>
          </p:cNvPr>
          <p:cNvSpPr/>
          <p:nvPr/>
        </p:nvSpPr>
        <p:spPr>
          <a:xfrm>
            <a:off x="1953355" y="1842147"/>
            <a:ext cx="1524000" cy="862149"/>
          </a:xfrm>
          <a:prstGeom prst="snip2DiagRect">
            <a:avLst/>
          </a:prstGeom>
          <a:solidFill>
            <a:srgbClr val="EFF1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097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08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C771B-BA92-4F12-8C3E-C3EF8D2325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759508"/>
            <a:ext cx="11559654" cy="2387600"/>
          </a:xfrm>
        </p:spPr>
        <p:txBody>
          <a:bodyPr/>
          <a:lstStyle/>
          <a:p>
            <a:r>
              <a:rPr lang="es-ES_tradnl" b="1" dirty="0">
                <a:solidFill>
                  <a:srgbClr val="0C3D40"/>
                </a:solidFill>
                <a:ea typeface="Roboto Slab" pitchFamily="2" charset="0"/>
              </a:rPr>
              <a:t>PROYECTO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B81D107-027B-43FA-B595-62EAD23ACF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024" y="4735467"/>
            <a:ext cx="11559654" cy="1655762"/>
          </a:xfrm>
        </p:spPr>
        <p:txBody>
          <a:bodyPr>
            <a:normAutofit/>
          </a:bodyPr>
          <a:lstStyle/>
          <a:p>
            <a:endParaRPr lang="es-CO" dirty="0"/>
          </a:p>
          <a:p>
            <a:r>
              <a:rPr lang="es-ES" dirty="0"/>
              <a:t>Cierre</a:t>
            </a:r>
          </a:p>
          <a:p>
            <a:r>
              <a:rPr lang="es-ES" dirty="0"/>
              <a:t>{</a:t>
            </a:r>
            <a:r>
              <a:rPr lang="es-ES" dirty="0" err="1"/>
              <a:t>dd</a:t>
            </a:r>
            <a:r>
              <a:rPr lang="es-ES" dirty="0"/>
              <a:t>} de {Mes} de 2020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883C2A1-1E46-4029-AC46-C217AC626D1B}"/>
              </a:ext>
            </a:extLst>
          </p:cNvPr>
          <p:cNvGrpSpPr/>
          <p:nvPr/>
        </p:nvGrpSpPr>
        <p:grpSpPr>
          <a:xfrm>
            <a:off x="5505817" y="3147108"/>
            <a:ext cx="1180366" cy="523220"/>
            <a:chOff x="5368339" y="3841850"/>
            <a:chExt cx="1180366" cy="523220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6EF32BB0-B127-4421-9779-78F8394581C7}"/>
                </a:ext>
              </a:extLst>
            </p:cNvPr>
            <p:cNvSpPr/>
            <p:nvPr/>
          </p:nvSpPr>
          <p:spPr>
            <a:xfrm>
              <a:off x="5368339" y="3841850"/>
              <a:ext cx="11803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_tradnl" sz="2800" b="1" i="0" u="none" strike="noStrike" kern="1200" cap="none" spc="0" normalizeH="0" baseline="0" noProof="0">
                <a:ln>
                  <a:noFill/>
                </a:ln>
                <a:solidFill>
                  <a:srgbClr val="24B7B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FB928A89-6B23-4E44-935E-5E9A650F9B7B}"/>
                </a:ext>
              </a:extLst>
            </p:cNvPr>
            <p:cNvGrpSpPr/>
            <p:nvPr/>
          </p:nvGrpSpPr>
          <p:grpSpPr>
            <a:xfrm>
              <a:off x="5595453" y="4011053"/>
              <a:ext cx="726139" cy="189781"/>
              <a:chOff x="3197531" y="526211"/>
              <a:chExt cx="726139" cy="189781"/>
            </a:xfrm>
          </p:grpSpPr>
          <p:sp>
            <p:nvSpPr>
              <p:cNvPr id="7" name="Elipse 6">
                <a:extLst>
                  <a:ext uri="{FF2B5EF4-FFF2-40B4-BE49-F238E27FC236}">
                    <a16:creationId xmlns:a16="http://schemas.microsoft.com/office/drawing/2014/main" id="{A6D2EF22-2F24-480E-9022-FF3AC35C9100}"/>
                  </a:ext>
                </a:extLst>
              </p:cNvPr>
              <p:cNvSpPr/>
              <p:nvPr/>
            </p:nvSpPr>
            <p:spPr>
              <a:xfrm>
                <a:off x="3197531" y="526211"/>
                <a:ext cx="189781" cy="189781"/>
              </a:xfrm>
              <a:prstGeom prst="ellipse">
                <a:avLst/>
              </a:prstGeom>
              <a:solidFill>
                <a:srgbClr val="7007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Elipse 7">
                <a:extLst>
                  <a:ext uri="{FF2B5EF4-FFF2-40B4-BE49-F238E27FC236}">
                    <a16:creationId xmlns:a16="http://schemas.microsoft.com/office/drawing/2014/main" id="{44143711-C942-4758-A791-37122AD3D4E9}"/>
                  </a:ext>
                </a:extLst>
              </p:cNvPr>
              <p:cNvSpPr/>
              <p:nvPr/>
            </p:nvSpPr>
            <p:spPr>
              <a:xfrm>
                <a:off x="3465710" y="526211"/>
                <a:ext cx="189781" cy="189781"/>
              </a:xfrm>
              <a:prstGeom prst="ellipse">
                <a:avLst/>
              </a:prstGeom>
              <a:solidFill>
                <a:srgbClr val="04B2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Elipse 8">
                <a:extLst>
                  <a:ext uri="{FF2B5EF4-FFF2-40B4-BE49-F238E27FC236}">
                    <a16:creationId xmlns:a16="http://schemas.microsoft.com/office/drawing/2014/main" id="{D21C88AD-7B71-4A19-A72A-7FB27BD98C7C}"/>
                  </a:ext>
                </a:extLst>
              </p:cNvPr>
              <p:cNvSpPr/>
              <p:nvPr/>
            </p:nvSpPr>
            <p:spPr>
              <a:xfrm>
                <a:off x="3733889" y="526211"/>
                <a:ext cx="189781" cy="189781"/>
              </a:xfrm>
              <a:prstGeom prst="ellipse">
                <a:avLst/>
              </a:prstGeom>
              <a:solidFill>
                <a:srgbClr val="04BF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685BCF64-9262-433D-BA85-A347C228EDFF}"/>
              </a:ext>
            </a:extLst>
          </p:cNvPr>
          <p:cNvGrpSpPr/>
          <p:nvPr/>
        </p:nvGrpSpPr>
        <p:grpSpPr>
          <a:xfrm>
            <a:off x="0" y="3839375"/>
            <a:ext cx="12192000" cy="951134"/>
            <a:chOff x="2130973" y="4561120"/>
            <a:chExt cx="8041402" cy="951134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C247EEFF-28B7-4E26-84B0-5FD602EEC054}"/>
                </a:ext>
              </a:extLst>
            </p:cNvPr>
            <p:cNvSpPr/>
            <p:nvPr/>
          </p:nvSpPr>
          <p:spPr>
            <a:xfrm>
              <a:off x="2737224" y="4561120"/>
              <a:ext cx="6873999" cy="54894"/>
            </a:xfrm>
            <a:prstGeom prst="rect">
              <a:avLst/>
            </a:prstGeom>
            <a:gradFill flip="none" rotWithShape="1">
              <a:gsLst>
                <a:gs pos="0">
                  <a:srgbClr val="5503A6"/>
                </a:gs>
                <a:gs pos="17000">
                  <a:srgbClr val="7007D9"/>
                </a:gs>
                <a:gs pos="48000">
                  <a:srgbClr val="04B2D9"/>
                </a:gs>
                <a:gs pos="59000">
                  <a:srgbClr val="05C7E6"/>
                </a:gs>
                <a:gs pos="92000">
                  <a:srgbClr val="60EDFC"/>
                </a:gs>
                <a:gs pos="0">
                  <a:srgbClr val="04BF5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C4B44927-8CC4-472D-B6B8-E63B09B66EA3}"/>
                </a:ext>
              </a:extLst>
            </p:cNvPr>
            <p:cNvSpPr/>
            <p:nvPr/>
          </p:nvSpPr>
          <p:spPr>
            <a:xfrm>
              <a:off x="2130973" y="4681257"/>
              <a:ext cx="804140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s-ES" sz="2400" b="1" dirty="0">
                  <a:solidFill>
                    <a:schemeClr val="bg1">
                      <a:lumMod val="50000"/>
                    </a:schemeClr>
                  </a:solidFill>
                  <a:ea typeface="Roboto Slab" pitchFamily="2" charset="0"/>
                </a:rPr>
                <a:t>{área aliada}| Dirección de Informática</a:t>
              </a:r>
            </a:p>
            <a:p>
              <a:pPr lvl="0" algn="ctr">
                <a:defRPr/>
              </a:pPr>
              <a:endParaRPr lang="es-ES" sz="2400" b="1" dirty="0">
                <a:solidFill>
                  <a:schemeClr val="bg1">
                    <a:lumMod val="50000"/>
                  </a:schemeClr>
                </a:solidFill>
                <a:ea typeface="Roboto Slab" pitchFamily="2" charset="0"/>
              </a:endParaRPr>
            </a:p>
          </p:txBody>
        </p:sp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BCA1560-D6F9-4E0C-9A20-DB04C4EB8771}"/>
              </a:ext>
            </a:extLst>
          </p:cNvPr>
          <p:cNvSpPr/>
          <p:nvPr/>
        </p:nvSpPr>
        <p:spPr>
          <a:xfrm>
            <a:off x="1770743" y="333829"/>
            <a:ext cx="10252935" cy="7885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43FD256-8710-4A21-B805-BAB7BDF97479}"/>
              </a:ext>
            </a:extLst>
          </p:cNvPr>
          <p:cNvSpPr txBox="1"/>
          <p:nvPr/>
        </p:nvSpPr>
        <p:spPr>
          <a:xfrm>
            <a:off x="7784608" y="265222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Si quieren mostrar iconos/imágenes en su presentación pueden ir a </a:t>
            </a:r>
            <a:r>
              <a:rPr lang="es-CO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https://www.flaticon.com/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4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C12B9831-D70B-4DD4-A51B-DEBA8E5A6CDB}"/>
              </a:ext>
            </a:extLst>
          </p:cNvPr>
          <p:cNvCxnSpPr>
            <a:cxnSpLocks/>
          </p:cNvCxnSpPr>
          <p:nvPr/>
        </p:nvCxnSpPr>
        <p:spPr>
          <a:xfrm rot="5400000">
            <a:off x="-909142" y="3400443"/>
            <a:ext cx="6480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upo 64">
            <a:extLst>
              <a:ext uri="{FF2B5EF4-FFF2-40B4-BE49-F238E27FC236}">
                <a16:creationId xmlns:a16="http://schemas.microsoft.com/office/drawing/2014/main" id="{EA273F89-8605-4460-A737-56FB71185A7E}"/>
              </a:ext>
            </a:extLst>
          </p:cNvPr>
          <p:cNvGrpSpPr/>
          <p:nvPr/>
        </p:nvGrpSpPr>
        <p:grpSpPr>
          <a:xfrm>
            <a:off x="2062150" y="902793"/>
            <a:ext cx="8785316" cy="540000"/>
            <a:chOff x="1333328" y="1712599"/>
            <a:chExt cx="8785316" cy="540000"/>
          </a:xfrm>
        </p:grpSpPr>
        <p:sp>
          <p:nvSpPr>
            <p:cNvPr id="66" name="Marcador de contenido 55">
              <a:extLst>
                <a:ext uri="{FF2B5EF4-FFF2-40B4-BE49-F238E27FC236}">
                  <a16:creationId xmlns:a16="http://schemas.microsoft.com/office/drawing/2014/main" id="{FBD3E3C6-63B5-4E06-B1C1-19719F503690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O" sz="2000" b="1" dirty="0"/>
                <a:t>Cumplimiento Objetivos</a:t>
              </a:r>
            </a:p>
          </p:txBody>
        </p:sp>
        <p:sp>
          <p:nvSpPr>
            <p:cNvPr id="67" name="Elipse 66">
              <a:extLst>
                <a:ext uri="{FF2B5EF4-FFF2-40B4-BE49-F238E27FC236}">
                  <a16:creationId xmlns:a16="http://schemas.microsoft.com/office/drawing/2014/main" id="{FF80C24A-652A-4057-AB33-7D54E09472BB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1</a:t>
              </a:r>
            </a:p>
          </p:txBody>
        </p:sp>
      </p:grpSp>
      <p:grpSp>
        <p:nvGrpSpPr>
          <p:cNvPr id="68" name="Grupo 67">
            <a:extLst>
              <a:ext uri="{FF2B5EF4-FFF2-40B4-BE49-F238E27FC236}">
                <a16:creationId xmlns:a16="http://schemas.microsoft.com/office/drawing/2014/main" id="{FB0CD51A-0B1F-4244-92C9-46E0D0715FEB}"/>
              </a:ext>
            </a:extLst>
          </p:cNvPr>
          <p:cNvGrpSpPr/>
          <p:nvPr/>
        </p:nvGrpSpPr>
        <p:grpSpPr>
          <a:xfrm>
            <a:off x="2062150" y="2671881"/>
            <a:ext cx="8785316" cy="540000"/>
            <a:chOff x="1333328" y="1712599"/>
            <a:chExt cx="8785316" cy="540000"/>
          </a:xfrm>
        </p:grpSpPr>
        <p:sp>
          <p:nvSpPr>
            <p:cNvPr id="69" name="Marcador de contenido 55">
              <a:extLst>
                <a:ext uri="{FF2B5EF4-FFF2-40B4-BE49-F238E27FC236}">
                  <a16:creationId xmlns:a16="http://schemas.microsoft.com/office/drawing/2014/main" id="{4611F88C-4EC6-4706-8982-0F7896CBBF9A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O" sz="2000" b="1" dirty="0"/>
                <a:t>Equipo del proyecto e Interesados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es-CO" sz="2000" b="1" dirty="0"/>
            </a:p>
          </p:txBody>
        </p:sp>
        <p:sp>
          <p:nvSpPr>
            <p:cNvPr id="70" name="Elipse 69">
              <a:extLst>
                <a:ext uri="{FF2B5EF4-FFF2-40B4-BE49-F238E27FC236}">
                  <a16:creationId xmlns:a16="http://schemas.microsoft.com/office/drawing/2014/main" id="{E9FEF1E4-602D-43AD-A940-56B11D5E8F7A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4</a:t>
              </a:r>
            </a:p>
          </p:txBody>
        </p:sp>
      </p:grpSp>
      <p:grpSp>
        <p:nvGrpSpPr>
          <p:cNvPr id="71" name="Grupo 70">
            <a:extLst>
              <a:ext uri="{FF2B5EF4-FFF2-40B4-BE49-F238E27FC236}">
                <a16:creationId xmlns:a16="http://schemas.microsoft.com/office/drawing/2014/main" id="{C51F4726-71F6-441F-8411-63921797C146}"/>
              </a:ext>
            </a:extLst>
          </p:cNvPr>
          <p:cNvGrpSpPr/>
          <p:nvPr/>
        </p:nvGrpSpPr>
        <p:grpSpPr>
          <a:xfrm>
            <a:off x="2075420" y="2064273"/>
            <a:ext cx="8785316" cy="540000"/>
            <a:chOff x="1333328" y="1712599"/>
            <a:chExt cx="8785316" cy="540000"/>
          </a:xfrm>
        </p:grpSpPr>
        <p:sp>
          <p:nvSpPr>
            <p:cNvPr id="72" name="Marcador de contenido 55">
              <a:extLst>
                <a:ext uri="{FF2B5EF4-FFF2-40B4-BE49-F238E27FC236}">
                  <a16:creationId xmlns:a16="http://schemas.microsoft.com/office/drawing/2014/main" id="{C5B70F7A-8CBB-4CCC-878C-509084438676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O" sz="2000" b="1" dirty="0"/>
                <a:t>Cumplimiento Objetivos</a:t>
              </a:r>
            </a:p>
          </p:txBody>
        </p:sp>
        <p:sp>
          <p:nvSpPr>
            <p:cNvPr id="73" name="Elipse 72">
              <a:extLst>
                <a:ext uri="{FF2B5EF4-FFF2-40B4-BE49-F238E27FC236}">
                  <a16:creationId xmlns:a16="http://schemas.microsoft.com/office/drawing/2014/main" id="{67706BC5-595F-4250-9AD4-35B51E5509F8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/>
                <a:t>3</a:t>
              </a:r>
              <a:endParaRPr lang="es-CO" sz="1400" b="1" dirty="0"/>
            </a:p>
          </p:txBody>
        </p:sp>
      </p:grpSp>
      <p:grpSp>
        <p:nvGrpSpPr>
          <p:cNvPr id="74" name="Grupo 73">
            <a:extLst>
              <a:ext uri="{FF2B5EF4-FFF2-40B4-BE49-F238E27FC236}">
                <a16:creationId xmlns:a16="http://schemas.microsoft.com/office/drawing/2014/main" id="{5BA4B5CC-E914-4FBC-9FE3-1E9998D91A8B}"/>
              </a:ext>
            </a:extLst>
          </p:cNvPr>
          <p:cNvGrpSpPr/>
          <p:nvPr/>
        </p:nvGrpSpPr>
        <p:grpSpPr>
          <a:xfrm>
            <a:off x="2062150" y="4440969"/>
            <a:ext cx="8785316" cy="540000"/>
            <a:chOff x="1333328" y="1712599"/>
            <a:chExt cx="8785316" cy="540000"/>
          </a:xfrm>
        </p:grpSpPr>
        <p:sp>
          <p:nvSpPr>
            <p:cNvPr id="75" name="Marcador de contenido 55">
              <a:extLst>
                <a:ext uri="{FF2B5EF4-FFF2-40B4-BE49-F238E27FC236}">
                  <a16:creationId xmlns:a16="http://schemas.microsoft.com/office/drawing/2014/main" id="{24E3613A-7BD6-4F22-B085-7FA83034E4F8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Controles de Cambio al proyecto</a:t>
              </a:r>
            </a:p>
          </p:txBody>
        </p:sp>
        <p:sp>
          <p:nvSpPr>
            <p:cNvPr id="76" name="Elipse 75">
              <a:extLst>
                <a:ext uri="{FF2B5EF4-FFF2-40B4-BE49-F238E27FC236}">
                  <a16:creationId xmlns:a16="http://schemas.microsoft.com/office/drawing/2014/main" id="{5B893C5E-1579-456A-916F-010758F8088E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7</a:t>
              </a:r>
            </a:p>
          </p:txBody>
        </p:sp>
      </p:grpSp>
      <p:grpSp>
        <p:nvGrpSpPr>
          <p:cNvPr id="77" name="Grupo 76">
            <a:extLst>
              <a:ext uri="{FF2B5EF4-FFF2-40B4-BE49-F238E27FC236}">
                <a16:creationId xmlns:a16="http://schemas.microsoft.com/office/drawing/2014/main" id="{16ED2ACF-FC5D-4CE7-A411-8CBA48A5635E}"/>
              </a:ext>
            </a:extLst>
          </p:cNvPr>
          <p:cNvGrpSpPr/>
          <p:nvPr/>
        </p:nvGrpSpPr>
        <p:grpSpPr>
          <a:xfrm>
            <a:off x="2075420" y="1456665"/>
            <a:ext cx="8785316" cy="540000"/>
            <a:chOff x="1333328" y="1712599"/>
            <a:chExt cx="8785316" cy="540000"/>
          </a:xfrm>
        </p:grpSpPr>
        <p:sp>
          <p:nvSpPr>
            <p:cNvPr id="78" name="Marcador de contenido 55">
              <a:extLst>
                <a:ext uri="{FF2B5EF4-FFF2-40B4-BE49-F238E27FC236}">
                  <a16:creationId xmlns:a16="http://schemas.microsoft.com/office/drawing/2014/main" id="{FE8F16EA-254E-4C8E-85F3-1263B03294E5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80476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O" sz="2000" b="1" dirty="0"/>
                <a:t>Alcance</a:t>
              </a:r>
            </a:p>
          </p:txBody>
        </p:sp>
        <p:sp>
          <p:nvSpPr>
            <p:cNvPr id="79" name="Elipse 78">
              <a:extLst>
                <a:ext uri="{FF2B5EF4-FFF2-40B4-BE49-F238E27FC236}">
                  <a16:creationId xmlns:a16="http://schemas.microsoft.com/office/drawing/2014/main" id="{E039EE22-599D-480E-8D68-ACEAF8D691F1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/>
                <a:t>2</a:t>
              </a:r>
              <a:endParaRPr lang="es-CO" sz="1400" b="1" dirty="0"/>
            </a:p>
          </p:txBody>
        </p:sp>
      </p:grpSp>
      <p:grpSp>
        <p:nvGrpSpPr>
          <p:cNvPr id="80" name="Grupo 79">
            <a:extLst>
              <a:ext uri="{FF2B5EF4-FFF2-40B4-BE49-F238E27FC236}">
                <a16:creationId xmlns:a16="http://schemas.microsoft.com/office/drawing/2014/main" id="{1A842282-1328-4BFC-AD91-96B034BAA079}"/>
              </a:ext>
            </a:extLst>
          </p:cNvPr>
          <p:cNvGrpSpPr/>
          <p:nvPr/>
        </p:nvGrpSpPr>
        <p:grpSpPr>
          <a:xfrm>
            <a:off x="2062150" y="5620361"/>
            <a:ext cx="8785316" cy="540000"/>
            <a:chOff x="1333328" y="1712599"/>
            <a:chExt cx="8785316" cy="540000"/>
          </a:xfrm>
        </p:grpSpPr>
        <p:sp>
          <p:nvSpPr>
            <p:cNvPr id="81" name="Marcador de contenido 55">
              <a:extLst>
                <a:ext uri="{FF2B5EF4-FFF2-40B4-BE49-F238E27FC236}">
                  <a16:creationId xmlns:a16="http://schemas.microsoft.com/office/drawing/2014/main" id="{79623999-5536-4988-8AA4-95C43FCBEE08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O" sz="2000" b="1" dirty="0"/>
                <a:t>Principales Lecciones Aprendidas</a:t>
              </a:r>
            </a:p>
          </p:txBody>
        </p:sp>
        <p:sp>
          <p:nvSpPr>
            <p:cNvPr id="82" name="Elipse 81">
              <a:extLst>
                <a:ext uri="{FF2B5EF4-FFF2-40B4-BE49-F238E27FC236}">
                  <a16:creationId xmlns:a16="http://schemas.microsoft.com/office/drawing/2014/main" id="{B29AA3A4-94BF-4E7A-B661-894E8CF0BFD9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9</a:t>
              </a: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:a16="http://schemas.microsoft.com/office/drawing/2014/main" id="{B5127A0F-66FA-43F2-A469-D838B0F11D97}"/>
              </a:ext>
            </a:extLst>
          </p:cNvPr>
          <p:cNvGrpSpPr/>
          <p:nvPr/>
        </p:nvGrpSpPr>
        <p:grpSpPr>
          <a:xfrm>
            <a:off x="2062145" y="3851273"/>
            <a:ext cx="8785316" cy="540000"/>
            <a:chOff x="1333328" y="1712599"/>
            <a:chExt cx="8785316" cy="540000"/>
          </a:xfrm>
        </p:grpSpPr>
        <p:sp>
          <p:nvSpPr>
            <p:cNvPr id="90" name="Marcador de contenido 55">
              <a:extLst>
                <a:ext uri="{FF2B5EF4-FFF2-40B4-BE49-F238E27FC236}">
                  <a16:creationId xmlns:a16="http://schemas.microsoft.com/office/drawing/2014/main" id="{D70333B7-872C-4B7B-B53E-ADA4B41D0316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Presupuesto Ejecutado</a:t>
              </a:r>
            </a:p>
          </p:txBody>
        </p:sp>
        <p:sp>
          <p:nvSpPr>
            <p:cNvPr id="91" name="Elipse 90">
              <a:extLst>
                <a:ext uri="{FF2B5EF4-FFF2-40B4-BE49-F238E27FC236}">
                  <a16:creationId xmlns:a16="http://schemas.microsoft.com/office/drawing/2014/main" id="{2B9C9CB6-FB65-460F-AD8C-D4523C01E724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6</a:t>
              </a:r>
            </a:p>
          </p:txBody>
        </p:sp>
      </p:grpSp>
      <p:sp>
        <p:nvSpPr>
          <p:cNvPr id="92" name="CuadroTexto 91">
            <a:extLst>
              <a:ext uri="{FF2B5EF4-FFF2-40B4-BE49-F238E27FC236}">
                <a16:creationId xmlns:a16="http://schemas.microsoft.com/office/drawing/2014/main" id="{D61CC8B4-5C3D-4C2B-9566-B0F060CD86EB}"/>
              </a:ext>
            </a:extLst>
          </p:cNvPr>
          <p:cNvSpPr txBox="1"/>
          <p:nvPr/>
        </p:nvSpPr>
        <p:spPr>
          <a:xfrm>
            <a:off x="8570501" y="930913"/>
            <a:ext cx="3491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Usar este si aplica estrategia de implementación, y eliminar este cuadro y la tabla de contenidos que no aplique</a:t>
            </a:r>
          </a:p>
        </p:txBody>
      </p:sp>
      <p:grpSp>
        <p:nvGrpSpPr>
          <p:cNvPr id="34" name="Grupo 33">
            <a:extLst>
              <a:ext uri="{FF2B5EF4-FFF2-40B4-BE49-F238E27FC236}">
                <a16:creationId xmlns:a16="http://schemas.microsoft.com/office/drawing/2014/main" id="{B65FA5D2-7454-4B9F-A904-CE3CEFD0F6E2}"/>
              </a:ext>
            </a:extLst>
          </p:cNvPr>
          <p:cNvGrpSpPr/>
          <p:nvPr/>
        </p:nvGrpSpPr>
        <p:grpSpPr>
          <a:xfrm>
            <a:off x="2075420" y="3252621"/>
            <a:ext cx="8785316" cy="540000"/>
            <a:chOff x="1333328" y="1712599"/>
            <a:chExt cx="8785316" cy="540000"/>
          </a:xfrm>
        </p:grpSpPr>
        <p:sp>
          <p:nvSpPr>
            <p:cNvPr id="35" name="Marcador de contenido 55">
              <a:extLst>
                <a:ext uri="{FF2B5EF4-FFF2-40B4-BE49-F238E27FC236}">
                  <a16:creationId xmlns:a16="http://schemas.microsoft.com/office/drawing/2014/main" id="{1B4FDD0E-FB33-40DA-8970-9F553E7EE952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Beneficios Obtenidos</a:t>
              </a:r>
            </a:p>
          </p:txBody>
        </p:sp>
        <p:sp>
          <p:nvSpPr>
            <p:cNvPr id="36" name="Elipse 35">
              <a:extLst>
                <a:ext uri="{FF2B5EF4-FFF2-40B4-BE49-F238E27FC236}">
                  <a16:creationId xmlns:a16="http://schemas.microsoft.com/office/drawing/2014/main" id="{17766C74-0350-41FA-B765-6929AE4F32F9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/>
                <a:t>5</a:t>
              </a:r>
              <a:endParaRPr lang="es-CO" sz="1400" b="1" dirty="0"/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D77D7062-D9D2-46B4-A91D-608BD7EE90BD}"/>
              </a:ext>
            </a:extLst>
          </p:cNvPr>
          <p:cNvGrpSpPr/>
          <p:nvPr/>
        </p:nvGrpSpPr>
        <p:grpSpPr>
          <a:xfrm>
            <a:off x="2062145" y="5012753"/>
            <a:ext cx="8785316" cy="540000"/>
            <a:chOff x="1333328" y="1712599"/>
            <a:chExt cx="8785316" cy="540000"/>
          </a:xfrm>
        </p:grpSpPr>
        <p:sp>
          <p:nvSpPr>
            <p:cNvPr id="38" name="Marcador de contenido 55">
              <a:extLst>
                <a:ext uri="{FF2B5EF4-FFF2-40B4-BE49-F238E27FC236}">
                  <a16:creationId xmlns:a16="http://schemas.microsoft.com/office/drawing/2014/main" id="{A9977E17-0387-49C5-9E3A-AE90C3FAD2BF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ES" sz="2000" b="1" dirty="0"/>
                <a:t>C</a:t>
              </a:r>
              <a:r>
                <a:rPr lang="es-CO" sz="2000" b="1" dirty="0" err="1"/>
                <a:t>ompromisos</a:t>
              </a:r>
              <a:r>
                <a:rPr lang="es-CO" sz="2000" b="1" dirty="0"/>
                <a:t> Post-Cierre</a:t>
              </a:r>
            </a:p>
          </p:txBody>
        </p:sp>
        <p:sp>
          <p:nvSpPr>
            <p:cNvPr id="39" name="Elipse 38">
              <a:extLst>
                <a:ext uri="{FF2B5EF4-FFF2-40B4-BE49-F238E27FC236}">
                  <a16:creationId xmlns:a16="http://schemas.microsoft.com/office/drawing/2014/main" id="{E7D38E5C-2D04-485B-AFA6-283F43A45BBC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/>
                <a:t>8</a:t>
              </a:r>
              <a:endParaRPr lang="es-CO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50640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Cumplimiento de Objetivos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9B84F17-C4A1-4668-804A-BD7CF8FDE9FE}"/>
              </a:ext>
            </a:extLst>
          </p:cNvPr>
          <p:cNvSpPr txBox="1"/>
          <p:nvPr/>
        </p:nvSpPr>
        <p:spPr>
          <a:xfrm>
            <a:off x="7490994" y="5566185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Si quieren mostrar iconos/imágenes en su presentación pueden ir a </a:t>
            </a:r>
            <a:r>
              <a:rPr lang="es-CO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https://www.flaticon.com/</a:t>
            </a:r>
            <a:endParaRPr lang="es-CO" dirty="0">
              <a:solidFill>
                <a:srgbClr val="FF0000"/>
              </a:solidFill>
            </a:endParaRPr>
          </a:p>
        </p:txBody>
      </p:sp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81441049-AEF1-4BBF-92B6-501F5B6C9D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1267998"/>
              </p:ext>
            </p:extLst>
          </p:nvPr>
        </p:nvGraphicFramePr>
        <p:xfrm>
          <a:off x="662907" y="1072789"/>
          <a:ext cx="10680954" cy="4201576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368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1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161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1014">
                  <a:extLst>
                    <a:ext uri="{9D8B030D-6E8A-4147-A177-3AD203B41FA5}">
                      <a16:colId xmlns:a16="http://schemas.microsoft.com/office/drawing/2014/main" val="3062230435"/>
                    </a:ext>
                  </a:extLst>
                </a:gridCol>
                <a:gridCol w="2723594">
                  <a:extLst>
                    <a:ext uri="{9D8B030D-6E8A-4147-A177-3AD203B41FA5}">
                      <a16:colId xmlns:a16="http://schemas.microsoft.com/office/drawing/2014/main" val="1698238675"/>
                    </a:ext>
                  </a:extLst>
                </a:gridCol>
              </a:tblGrid>
              <a:tr h="4159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 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Objetivo</a:t>
                      </a:r>
                      <a:endParaRPr lang="es-CO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Criterio de éxito</a:t>
                      </a:r>
                      <a:endParaRPr lang="es-CO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¿Cumplió?</a:t>
                      </a: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Observaciones</a:t>
                      </a:r>
                    </a:p>
                  </a:txBody>
                  <a:tcPr marL="70569" marR="7056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00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60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Helvetica" panose="020B0604020202020204" pitchFamily="34" charset="0"/>
                        </a:rPr>
                        <a:t>Descripción del objetivo</a:t>
                      </a:r>
                      <a:endParaRPr lang="es-CO" sz="1600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60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Helvetica" panose="020B0604020202020204" pitchFamily="34" charset="0"/>
                        </a:rPr>
                        <a:t>Indicadores y mediciones que se usaron para determinar el cumplimiento exitoso del objetivo</a:t>
                      </a:r>
                      <a:endParaRPr lang="es-CO" sz="1600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60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Helvetica" panose="020B0604020202020204" pitchFamily="34" charset="0"/>
                        </a:rPr>
                        <a:t>Si/No</a:t>
                      </a:r>
                      <a:endParaRPr lang="es-CO" sz="1600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600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70569" marR="70569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13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2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3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3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13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4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13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5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CO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569" marR="70569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194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Alcance</a:t>
            </a:r>
          </a:p>
        </p:txBody>
      </p:sp>
      <p:graphicFrame>
        <p:nvGraphicFramePr>
          <p:cNvPr id="4" name="Content Placeholder 16">
            <a:extLst>
              <a:ext uri="{FF2B5EF4-FFF2-40B4-BE49-F238E27FC236}">
                <a16:creationId xmlns:a16="http://schemas.microsoft.com/office/drawing/2014/main" id="{0E069019-2D10-45AA-9125-54B4487952F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27024" y="946985"/>
          <a:ext cx="11696653" cy="52809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BE2E5D7D-88C7-457A-93FB-6A7CEE0C7855}"/>
              </a:ext>
            </a:extLst>
          </p:cNvPr>
          <p:cNvSpPr txBox="1"/>
          <p:nvPr/>
        </p:nvSpPr>
        <p:spPr>
          <a:xfrm>
            <a:off x="0" y="4052053"/>
            <a:ext cx="17700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MX" dirty="0">
                <a:solidFill>
                  <a:srgbClr val="FF0000"/>
                </a:solidFill>
              </a:rPr>
              <a:t>No mostrar lo relacionado con la gestión del proyecto</a:t>
            </a:r>
          </a:p>
          <a:p>
            <a:pPr marL="285750" indent="-285750">
              <a:buFontTx/>
              <a:buChar char="-"/>
            </a:pPr>
            <a:r>
              <a:rPr lang="es-MX" dirty="0">
                <a:solidFill>
                  <a:srgbClr val="FF0000"/>
                </a:solidFill>
              </a:rPr>
              <a:t>Máximo 3 niveles de paquetes de trabajo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9835AD4-A3D7-4F51-AD4D-EF68406EA8D3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8212132-18F8-4654-9E0C-6966BBAAE86A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94906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Equipo del proyecto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3B44A587-2A9F-4B71-827D-666C2DF82BD6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346075" y="906184"/>
          <a:ext cx="11499850" cy="5745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52FF2023-5475-4C43-9C75-FA5A96963635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58973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Mapa Interesados</a:t>
            </a:r>
          </a:p>
        </p:txBody>
      </p:sp>
      <p:sp>
        <p:nvSpPr>
          <p:cNvPr id="5" name="Lágrima 4">
            <a:extLst>
              <a:ext uri="{FF2B5EF4-FFF2-40B4-BE49-F238E27FC236}">
                <a16:creationId xmlns:a16="http://schemas.microsoft.com/office/drawing/2014/main" id="{CACFBE39-632E-42C2-AA4E-2EB243DA24CA}"/>
              </a:ext>
            </a:extLst>
          </p:cNvPr>
          <p:cNvSpPr/>
          <p:nvPr/>
        </p:nvSpPr>
        <p:spPr>
          <a:xfrm rot="7961482">
            <a:off x="1493504" y="1213045"/>
            <a:ext cx="504654" cy="493883"/>
          </a:xfrm>
          <a:prstGeom prst="teardrop">
            <a:avLst>
              <a:gd name="adj" fmla="val 108729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FBD53CD9-1AEB-4CDD-83E2-3F6EF5FE11D0}"/>
              </a:ext>
            </a:extLst>
          </p:cNvPr>
          <p:cNvGrpSpPr/>
          <p:nvPr/>
        </p:nvGrpSpPr>
        <p:grpSpPr>
          <a:xfrm>
            <a:off x="315370" y="1134806"/>
            <a:ext cx="10852816" cy="1593848"/>
            <a:chOff x="160622" y="1134806"/>
            <a:chExt cx="10852816" cy="1593848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581BA09B-98B2-45A4-9C61-3403B932A923}"/>
                </a:ext>
              </a:extLst>
            </p:cNvPr>
            <p:cNvGrpSpPr/>
            <p:nvPr/>
          </p:nvGrpSpPr>
          <p:grpSpPr>
            <a:xfrm>
              <a:off x="160622" y="1134806"/>
              <a:ext cx="10852816" cy="1593848"/>
              <a:chOff x="76215" y="1416166"/>
              <a:chExt cx="10005261" cy="1593848"/>
            </a:xfrm>
          </p:grpSpPr>
          <p:sp>
            <p:nvSpPr>
              <p:cNvPr id="12" name="Rectángulo: esquinas redondeadas 11">
                <a:extLst>
                  <a:ext uri="{FF2B5EF4-FFF2-40B4-BE49-F238E27FC236}">
                    <a16:creationId xmlns:a16="http://schemas.microsoft.com/office/drawing/2014/main" id="{D138CCB7-8696-433A-A276-A7F439A1C875}"/>
                  </a:ext>
                </a:extLst>
              </p:cNvPr>
              <p:cNvSpPr/>
              <p:nvPr/>
            </p:nvSpPr>
            <p:spPr>
              <a:xfrm>
                <a:off x="782435" y="1416166"/>
                <a:ext cx="9299041" cy="1593848"/>
              </a:xfrm>
              <a:prstGeom prst="roundRect">
                <a:avLst>
                  <a:gd name="adj" fmla="val 3133"/>
                </a:avLst>
              </a:prstGeom>
              <a:solidFill>
                <a:srgbClr val="1AA7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13" name="Acorde 25">
                <a:extLst>
                  <a:ext uri="{FF2B5EF4-FFF2-40B4-BE49-F238E27FC236}">
                    <a16:creationId xmlns:a16="http://schemas.microsoft.com/office/drawing/2014/main" id="{DE33355E-EF87-4357-83C1-A4E378E22D01}"/>
                  </a:ext>
                </a:extLst>
              </p:cNvPr>
              <p:cNvSpPr/>
              <p:nvPr/>
            </p:nvSpPr>
            <p:spPr>
              <a:xfrm rot="12146081">
                <a:off x="76215" y="1600448"/>
                <a:ext cx="1133594" cy="1216670"/>
              </a:xfrm>
              <a:prstGeom prst="chord">
                <a:avLst>
                  <a:gd name="adj1" fmla="val 2391219"/>
                  <a:gd name="adj2" fmla="val 1643136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14" name="Triángulo isósceles 13">
                <a:extLst>
                  <a:ext uri="{FF2B5EF4-FFF2-40B4-BE49-F238E27FC236}">
                    <a16:creationId xmlns:a16="http://schemas.microsoft.com/office/drawing/2014/main" id="{8678C5B6-FDF3-465F-A15E-3806948604F1}"/>
                  </a:ext>
                </a:extLst>
              </p:cNvPr>
              <p:cNvSpPr/>
              <p:nvPr/>
            </p:nvSpPr>
            <p:spPr>
              <a:xfrm rot="5400000">
                <a:off x="736658" y="2092790"/>
                <a:ext cx="386389" cy="275433"/>
              </a:xfrm>
              <a:prstGeom prst="triangle">
                <a:avLst/>
              </a:prstGeom>
              <a:solidFill>
                <a:srgbClr val="1AA7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753A99F4-B054-4CEE-BCB8-89723C81BA8A}"/>
                </a:ext>
              </a:extLst>
            </p:cNvPr>
            <p:cNvSpPr/>
            <p:nvPr/>
          </p:nvSpPr>
          <p:spPr>
            <a:xfrm>
              <a:off x="2053099" y="1218330"/>
              <a:ext cx="242617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s-ES" sz="2800" b="1" dirty="0">
                  <a:solidFill>
                    <a:schemeClr val="bg1"/>
                  </a:solidFill>
                </a:rPr>
                <a:t>Patrocinadores</a:t>
              </a:r>
            </a:p>
          </p:txBody>
        </p:sp>
        <p:sp>
          <p:nvSpPr>
            <p:cNvPr id="9" name="Rectángulo: esquinas redondeadas 8">
              <a:extLst>
                <a:ext uri="{FF2B5EF4-FFF2-40B4-BE49-F238E27FC236}">
                  <a16:creationId xmlns:a16="http://schemas.microsoft.com/office/drawing/2014/main" id="{8CF935C9-7CDB-484C-8270-997488BCEC6B}"/>
                </a:ext>
              </a:extLst>
            </p:cNvPr>
            <p:cNvSpPr/>
            <p:nvPr/>
          </p:nvSpPr>
          <p:spPr>
            <a:xfrm>
              <a:off x="2040109" y="1825074"/>
              <a:ext cx="3572030" cy="714458"/>
            </a:xfrm>
            <a:prstGeom prst="roundRect">
              <a:avLst>
                <a:gd name="adj" fmla="val 3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b="1">
                  <a:solidFill>
                    <a:srgbClr val="002060"/>
                  </a:solidFill>
                </a:rPr>
                <a:t>Dirección Informática</a:t>
              </a:r>
              <a:endParaRPr lang="es-CO">
                <a:solidFill>
                  <a:srgbClr val="002060"/>
                </a:solidFill>
              </a:endParaRPr>
            </a:p>
            <a:p>
              <a:pPr algn="ctr"/>
              <a:r>
                <a:rPr lang="es-CO">
                  <a:solidFill>
                    <a:srgbClr val="002060"/>
                  </a:solidFill>
                </a:rPr>
                <a:t>Ernesto José Gárnica</a:t>
              </a:r>
              <a:endParaRPr lang="es-CO" dirty="0">
                <a:solidFill>
                  <a:srgbClr val="002060"/>
                </a:solidFill>
              </a:endParaRPr>
            </a:p>
          </p:txBody>
        </p:sp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06500438-7440-43A1-8DC7-11110EC06EA2}"/>
                </a:ext>
              </a:extLst>
            </p:cNvPr>
            <p:cNvSpPr/>
            <p:nvPr/>
          </p:nvSpPr>
          <p:spPr>
            <a:xfrm>
              <a:off x="6499996" y="1825074"/>
              <a:ext cx="3544142" cy="714458"/>
            </a:xfrm>
            <a:prstGeom prst="roundRect">
              <a:avLst>
                <a:gd name="adj" fmla="val 3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Director/Jefe área aliada</a:t>
              </a:r>
            </a:p>
            <a:p>
              <a:pPr algn="ctr"/>
              <a:r>
                <a:rPr lang="es-CO" dirty="0">
                  <a:solidFill>
                    <a:srgbClr val="002060"/>
                  </a:solidFill>
                </a:rPr>
                <a:t>Nombres</a:t>
              </a:r>
            </a:p>
          </p:txBody>
        </p:sp>
        <p:pic>
          <p:nvPicPr>
            <p:cNvPr id="11" name="Gráfico 10" descr="Inicio">
              <a:extLst>
                <a:ext uri="{FF2B5EF4-FFF2-40B4-BE49-F238E27FC236}">
                  <a16:creationId xmlns:a16="http://schemas.microsoft.com/office/drawing/2014/main" id="{0E60F6E8-9427-4539-85A1-E251D447F2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41926" y="1199217"/>
              <a:ext cx="457200" cy="457200"/>
            </a:xfrm>
            <a:prstGeom prst="rect">
              <a:avLst/>
            </a:prstGeom>
          </p:spPr>
        </p:pic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559DA90-2998-4F7A-8B34-8166F34B8703}"/>
              </a:ext>
            </a:extLst>
          </p:cNvPr>
          <p:cNvGrpSpPr/>
          <p:nvPr/>
        </p:nvGrpSpPr>
        <p:grpSpPr>
          <a:xfrm>
            <a:off x="315370" y="2988785"/>
            <a:ext cx="10852816" cy="1622388"/>
            <a:chOff x="160622" y="3016921"/>
            <a:chExt cx="10852816" cy="1622388"/>
          </a:xfrm>
        </p:grpSpPr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111EFADE-3F5D-418E-9CE4-4BDB3D52BACD}"/>
                </a:ext>
              </a:extLst>
            </p:cNvPr>
            <p:cNvGrpSpPr/>
            <p:nvPr/>
          </p:nvGrpSpPr>
          <p:grpSpPr>
            <a:xfrm>
              <a:off x="160622" y="3045461"/>
              <a:ext cx="10852816" cy="1593848"/>
              <a:chOff x="76215" y="1416166"/>
              <a:chExt cx="10005261" cy="1593848"/>
            </a:xfrm>
          </p:grpSpPr>
          <p:sp>
            <p:nvSpPr>
              <p:cNvPr id="24" name="Rectángulo: esquinas redondeadas 23">
                <a:extLst>
                  <a:ext uri="{FF2B5EF4-FFF2-40B4-BE49-F238E27FC236}">
                    <a16:creationId xmlns:a16="http://schemas.microsoft.com/office/drawing/2014/main" id="{D26BA152-D40A-4CE9-8483-324089AA4DED}"/>
                  </a:ext>
                </a:extLst>
              </p:cNvPr>
              <p:cNvSpPr/>
              <p:nvPr/>
            </p:nvSpPr>
            <p:spPr>
              <a:xfrm>
                <a:off x="782435" y="1416166"/>
                <a:ext cx="9299041" cy="1593848"/>
              </a:xfrm>
              <a:prstGeom prst="roundRect">
                <a:avLst>
                  <a:gd name="adj" fmla="val 3133"/>
                </a:avLst>
              </a:prstGeom>
              <a:solidFill>
                <a:srgbClr val="00A0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25" name="Acorde 35">
                <a:extLst>
                  <a:ext uri="{FF2B5EF4-FFF2-40B4-BE49-F238E27FC236}">
                    <a16:creationId xmlns:a16="http://schemas.microsoft.com/office/drawing/2014/main" id="{7CE509A9-B209-49C0-A126-49D713953FF6}"/>
                  </a:ext>
                </a:extLst>
              </p:cNvPr>
              <p:cNvSpPr/>
              <p:nvPr/>
            </p:nvSpPr>
            <p:spPr>
              <a:xfrm rot="12146081">
                <a:off x="76215" y="1614519"/>
                <a:ext cx="1133594" cy="1216670"/>
              </a:xfrm>
              <a:prstGeom prst="chord">
                <a:avLst>
                  <a:gd name="adj1" fmla="val 2391219"/>
                  <a:gd name="adj2" fmla="val 1643136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26" name="Triángulo isósceles 25">
                <a:extLst>
                  <a:ext uri="{FF2B5EF4-FFF2-40B4-BE49-F238E27FC236}">
                    <a16:creationId xmlns:a16="http://schemas.microsoft.com/office/drawing/2014/main" id="{BCC06AA7-07EF-46EF-9B7F-F320979E37F8}"/>
                  </a:ext>
                </a:extLst>
              </p:cNvPr>
              <p:cNvSpPr/>
              <p:nvPr/>
            </p:nvSpPr>
            <p:spPr>
              <a:xfrm rot="5400000">
                <a:off x="736658" y="2106861"/>
                <a:ext cx="386389" cy="275433"/>
              </a:xfrm>
              <a:prstGeom prst="triangle">
                <a:avLst/>
              </a:prstGeom>
              <a:solidFill>
                <a:srgbClr val="00A0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F982C4FD-1F91-447B-AA8E-92081378A4DF}"/>
                </a:ext>
              </a:extLst>
            </p:cNvPr>
            <p:cNvSpPr/>
            <p:nvPr/>
          </p:nvSpPr>
          <p:spPr>
            <a:xfrm>
              <a:off x="2124622" y="3157458"/>
              <a:ext cx="298722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800" b="1" dirty="0">
                  <a:solidFill>
                    <a:schemeClr val="bg1"/>
                  </a:solidFill>
                </a:rPr>
                <a:t>Áreas involucradas</a:t>
              </a:r>
              <a:endParaRPr lang="es-ES" sz="2800" b="1" dirty="0"/>
            </a:p>
          </p:txBody>
        </p:sp>
        <p:sp>
          <p:nvSpPr>
            <p:cNvPr id="18" name="Rectángulo: esquinas redondeadas 17">
              <a:extLst>
                <a:ext uri="{FF2B5EF4-FFF2-40B4-BE49-F238E27FC236}">
                  <a16:creationId xmlns:a16="http://schemas.microsoft.com/office/drawing/2014/main" id="{21BCFDB0-13E9-4D3A-A2BE-076D173DC9CA}"/>
                </a:ext>
              </a:extLst>
            </p:cNvPr>
            <p:cNvSpPr/>
            <p:nvPr/>
          </p:nvSpPr>
          <p:spPr>
            <a:xfrm>
              <a:off x="1463330" y="3775638"/>
              <a:ext cx="1732803" cy="714458"/>
            </a:xfrm>
            <a:prstGeom prst="roundRect">
              <a:avLst>
                <a:gd name="adj" fmla="val 3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Infraestructura</a:t>
              </a:r>
              <a:endParaRPr lang="es-CO" dirty="0">
                <a:solidFill>
                  <a:srgbClr val="002060"/>
                </a:solidFill>
              </a:endParaRPr>
            </a:p>
            <a:p>
              <a:pPr algn="ctr"/>
              <a:r>
                <a:rPr lang="es-CO" dirty="0">
                  <a:solidFill>
                    <a:srgbClr val="002060"/>
                  </a:solidFill>
                </a:rPr>
                <a:t>Nombres</a:t>
              </a:r>
              <a:endParaRPr lang="es-CO" sz="2800" dirty="0"/>
            </a:p>
          </p:txBody>
        </p:sp>
        <p:sp>
          <p:nvSpPr>
            <p:cNvPr id="19" name="Rectángulo: esquinas redondeadas 18">
              <a:extLst>
                <a:ext uri="{FF2B5EF4-FFF2-40B4-BE49-F238E27FC236}">
                  <a16:creationId xmlns:a16="http://schemas.microsoft.com/office/drawing/2014/main" id="{C1A11C5C-D5AC-4016-9420-895A4AA2CF26}"/>
                </a:ext>
              </a:extLst>
            </p:cNvPr>
            <p:cNvSpPr/>
            <p:nvPr/>
          </p:nvSpPr>
          <p:spPr>
            <a:xfrm>
              <a:off x="3276680" y="3775638"/>
              <a:ext cx="1997923" cy="714458"/>
            </a:xfrm>
            <a:prstGeom prst="roundRect">
              <a:avLst>
                <a:gd name="adj" fmla="val 3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Soluciones de SW</a:t>
              </a:r>
            </a:p>
            <a:p>
              <a:pPr algn="ctr"/>
              <a:r>
                <a:rPr lang="es-CO" dirty="0">
                  <a:solidFill>
                    <a:srgbClr val="002060"/>
                  </a:solidFill>
                </a:rPr>
                <a:t>Carolina Pabón</a:t>
              </a:r>
              <a:endParaRPr lang="es-CO" sz="2800" dirty="0"/>
            </a:p>
          </p:txBody>
        </p:sp>
        <p:sp>
          <p:nvSpPr>
            <p:cNvPr id="20" name="Rectángulo: esquinas redondeadas 19">
              <a:extLst>
                <a:ext uri="{FF2B5EF4-FFF2-40B4-BE49-F238E27FC236}">
                  <a16:creationId xmlns:a16="http://schemas.microsoft.com/office/drawing/2014/main" id="{05593C69-7E31-46C8-97A6-A31B4F6E359C}"/>
                </a:ext>
              </a:extLst>
            </p:cNvPr>
            <p:cNvSpPr/>
            <p:nvPr/>
          </p:nvSpPr>
          <p:spPr>
            <a:xfrm>
              <a:off x="5356586" y="3775638"/>
              <a:ext cx="1586912" cy="714458"/>
            </a:xfrm>
            <a:prstGeom prst="roundRect">
              <a:avLst>
                <a:gd name="adj" fmla="val 3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Servicios</a:t>
              </a:r>
              <a:br>
                <a:rPr lang="es-CO" b="1" dirty="0">
                  <a:solidFill>
                    <a:srgbClr val="002060"/>
                  </a:solidFill>
                </a:rPr>
              </a:br>
              <a:r>
                <a:rPr lang="es-CO" dirty="0">
                  <a:solidFill>
                    <a:srgbClr val="002060"/>
                  </a:solidFill>
                  <a:cs typeface="Calibri"/>
                </a:rPr>
                <a:t>Diana Ramírez</a:t>
              </a:r>
            </a:p>
          </p:txBody>
        </p:sp>
        <p:pic>
          <p:nvPicPr>
            <p:cNvPr id="23" name="Gráfico 22" descr="Diagrama de Venn">
              <a:extLst>
                <a:ext uri="{FF2B5EF4-FFF2-40B4-BE49-F238E27FC236}">
                  <a16:creationId xmlns:a16="http://schemas.microsoft.com/office/drawing/2014/main" id="{C19469B2-DA5F-4A1D-80EB-3B54AEE3ED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491282" y="3016921"/>
              <a:ext cx="758717" cy="758717"/>
            </a:xfrm>
            <a:prstGeom prst="rect">
              <a:avLst/>
            </a:prstGeom>
          </p:spPr>
        </p:pic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C0F8ABE8-8809-4B31-B4CA-37859DDB726B}"/>
              </a:ext>
            </a:extLst>
          </p:cNvPr>
          <p:cNvGrpSpPr/>
          <p:nvPr/>
        </p:nvGrpSpPr>
        <p:grpSpPr>
          <a:xfrm>
            <a:off x="315370" y="4857518"/>
            <a:ext cx="10824016" cy="1598189"/>
            <a:chOff x="160622" y="4871586"/>
            <a:chExt cx="10824016" cy="1598189"/>
          </a:xfrm>
        </p:grpSpPr>
        <p:grpSp>
          <p:nvGrpSpPr>
            <p:cNvPr id="28" name="Grupo 27">
              <a:extLst>
                <a:ext uri="{FF2B5EF4-FFF2-40B4-BE49-F238E27FC236}">
                  <a16:creationId xmlns:a16="http://schemas.microsoft.com/office/drawing/2014/main" id="{0F888924-86A3-43FC-A649-43EA5F2DF75E}"/>
                </a:ext>
              </a:extLst>
            </p:cNvPr>
            <p:cNvGrpSpPr/>
            <p:nvPr/>
          </p:nvGrpSpPr>
          <p:grpSpPr>
            <a:xfrm>
              <a:off x="160622" y="4875927"/>
              <a:ext cx="10824016" cy="1593848"/>
              <a:chOff x="76215" y="1410743"/>
              <a:chExt cx="9978710" cy="1593848"/>
            </a:xfrm>
          </p:grpSpPr>
          <p:sp>
            <p:nvSpPr>
              <p:cNvPr id="37" name="Rectángulo: esquinas redondeadas 36">
                <a:extLst>
                  <a:ext uri="{FF2B5EF4-FFF2-40B4-BE49-F238E27FC236}">
                    <a16:creationId xmlns:a16="http://schemas.microsoft.com/office/drawing/2014/main" id="{D6A41434-26AF-4BF9-B35C-E3A21E605351}"/>
                  </a:ext>
                </a:extLst>
              </p:cNvPr>
              <p:cNvSpPr/>
              <p:nvPr/>
            </p:nvSpPr>
            <p:spPr>
              <a:xfrm>
                <a:off x="755884" y="1410743"/>
                <a:ext cx="9299041" cy="1593848"/>
              </a:xfrm>
              <a:prstGeom prst="roundRect">
                <a:avLst>
                  <a:gd name="adj" fmla="val 3133"/>
                </a:avLst>
              </a:prstGeom>
              <a:solidFill>
                <a:srgbClr val="4E59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38" name="Acorde 46">
                <a:extLst>
                  <a:ext uri="{FF2B5EF4-FFF2-40B4-BE49-F238E27FC236}">
                    <a16:creationId xmlns:a16="http://schemas.microsoft.com/office/drawing/2014/main" id="{B3B1AAD3-0387-435B-8193-68DB7C8418E6}"/>
                  </a:ext>
                </a:extLst>
              </p:cNvPr>
              <p:cNvSpPr/>
              <p:nvPr/>
            </p:nvSpPr>
            <p:spPr>
              <a:xfrm rot="12146081">
                <a:off x="76215" y="1586383"/>
                <a:ext cx="1133594" cy="1216670"/>
              </a:xfrm>
              <a:prstGeom prst="chord">
                <a:avLst>
                  <a:gd name="adj1" fmla="val 2391219"/>
                  <a:gd name="adj2" fmla="val 1643136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39" name="Triángulo isósceles 38">
                <a:extLst>
                  <a:ext uri="{FF2B5EF4-FFF2-40B4-BE49-F238E27FC236}">
                    <a16:creationId xmlns:a16="http://schemas.microsoft.com/office/drawing/2014/main" id="{8636F2BA-3C60-4BE0-A526-60982E294F07}"/>
                  </a:ext>
                </a:extLst>
              </p:cNvPr>
              <p:cNvSpPr/>
              <p:nvPr/>
            </p:nvSpPr>
            <p:spPr>
              <a:xfrm rot="5400000">
                <a:off x="736658" y="2078725"/>
                <a:ext cx="386389" cy="275433"/>
              </a:xfrm>
              <a:prstGeom prst="triangle">
                <a:avLst/>
              </a:prstGeom>
              <a:solidFill>
                <a:srgbClr val="4E59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6F190B78-C8B4-4384-AAA3-0F8CFE74AFF8}"/>
                </a:ext>
              </a:extLst>
            </p:cNvPr>
            <p:cNvSpPr/>
            <p:nvPr/>
          </p:nvSpPr>
          <p:spPr>
            <a:xfrm>
              <a:off x="2124622" y="4871586"/>
              <a:ext cx="187833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800" b="1" dirty="0">
                  <a:solidFill>
                    <a:schemeClr val="bg1"/>
                  </a:solidFill>
                </a:rPr>
                <a:t>Otras áreas</a:t>
              </a:r>
            </a:p>
          </p:txBody>
        </p:sp>
        <p:sp>
          <p:nvSpPr>
            <p:cNvPr id="30" name="Rectángulo redondeado 11">
              <a:extLst>
                <a:ext uri="{FF2B5EF4-FFF2-40B4-BE49-F238E27FC236}">
                  <a16:creationId xmlns:a16="http://schemas.microsoft.com/office/drawing/2014/main" id="{DF6F640E-4C2C-4090-BDBF-C34EAFA78D08}"/>
                </a:ext>
              </a:extLst>
            </p:cNvPr>
            <p:cNvSpPr/>
            <p:nvPr/>
          </p:nvSpPr>
          <p:spPr>
            <a:xfrm>
              <a:off x="1530487" y="5432160"/>
              <a:ext cx="1152000" cy="898785"/>
            </a:xfrm>
            <a:prstGeom prst="roundRect">
              <a:avLst>
                <a:gd name="adj" fmla="val 414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Área 1</a:t>
              </a:r>
            </a:p>
          </p:txBody>
        </p:sp>
        <p:sp>
          <p:nvSpPr>
            <p:cNvPr id="31" name="Rectángulo redondeado 13">
              <a:extLst>
                <a:ext uri="{FF2B5EF4-FFF2-40B4-BE49-F238E27FC236}">
                  <a16:creationId xmlns:a16="http://schemas.microsoft.com/office/drawing/2014/main" id="{A701573A-C2B8-4ECC-B1C5-60B71347AE16}"/>
                </a:ext>
              </a:extLst>
            </p:cNvPr>
            <p:cNvSpPr/>
            <p:nvPr/>
          </p:nvSpPr>
          <p:spPr>
            <a:xfrm>
              <a:off x="3024002" y="5432160"/>
              <a:ext cx="1152000" cy="898785"/>
            </a:xfrm>
            <a:prstGeom prst="roundRect">
              <a:avLst>
                <a:gd name="adj" fmla="val 414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Área 2</a:t>
              </a:r>
            </a:p>
          </p:txBody>
        </p:sp>
        <p:sp>
          <p:nvSpPr>
            <p:cNvPr id="32" name="Rectángulo redondeado 13">
              <a:extLst>
                <a:ext uri="{FF2B5EF4-FFF2-40B4-BE49-F238E27FC236}">
                  <a16:creationId xmlns:a16="http://schemas.microsoft.com/office/drawing/2014/main" id="{AC933372-1614-4B57-8942-F5139D047BAF}"/>
                </a:ext>
              </a:extLst>
            </p:cNvPr>
            <p:cNvSpPr/>
            <p:nvPr/>
          </p:nvSpPr>
          <p:spPr>
            <a:xfrm>
              <a:off x="4552255" y="5432160"/>
              <a:ext cx="1152000" cy="898785"/>
            </a:xfrm>
            <a:prstGeom prst="roundRect">
              <a:avLst>
                <a:gd name="adj" fmla="val 727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Área 3</a:t>
              </a:r>
              <a:endParaRPr lang="es-ES" b="1" dirty="0">
                <a:solidFill>
                  <a:srgbClr val="002060"/>
                </a:solidFill>
              </a:endParaRPr>
            </a:p>
          </p:txBody>
        </p:sp>
        <p:pic>
          <p:nvPicPr>
            <p:cNvPr id="36" name="Gráfico 35" descr="Brindis">
              <a:extLst>
                <a:ext uri="{FF2B5EF4-FFF2-40B4-BE49-F238E27FC236}">
                  <a16:creationId xmlns:a16="http://schemas.microsoft.com/office/drawing/2014/main" id="{1D8E2708-0585-4395-93F7-888DB0A06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629904" y="4916652"/>
              <a:ext cx="546934" cy="5469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54290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Beneficios Obtenidos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84E5F92C-50BA-4B8E-85FA-257A01818C83}"/>
              </a:ext>
            </a:extLst>
          </p:cNvPr>
          <p:cNvGraphicFramePr/>
          <p:nvPr>
            <p:extLst/>
          </p:nvPr>
        </p:nvGraphicFramePr>
        <p:xfrm>
          <a:off x="977070" y="1386149"/>
          <a:ext cx="10237860" cy="3898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B9B84F17-C4A1-4668-804A-BD7CF8FDE9FE}"/>
              </a:ext>
            </a:extLst>
          </p:cNvPr>
          <p:cNvSpPr txBox="1"/>
          <p:nvPr/>
        </p:nvSpPr>
        <p:spPr>
          <a:xfrm>
            <a:off x="7490994" y="5566185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Si quieren mostrar iconos/imágenes en su presentación pueden ir a </a:t>
            </a:r>
            <a:r>
              <a:rPr lang="es-CO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https://www.flaticon.com/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51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6139" y="243455"/>
            <a:ext cx="10072048" cy="521979"/>
          </a:xfrm>
        </p:spPr>
        <p:txBody>
          <a:bodyPr/>
          <a:lstStyle/>
          <a:p>
            <a:r>
              <a:rPr lang="es-CO" dirty="0"/>
              <a:t>Presupuesto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B230A7-AEBD-4FCB-B273-A3B9A39DB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238782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B81D76B897C2B47A25194FB73C96E12" ma:contentTypeVersion="26" ma:contentTypeDescription="Crear nuevo documento." ma:contentTypeScope="" ma:versionID="e068e6cbe5420465243f97694d83a356">
  <xsd:schema xmlns:xsd="http://www.w3.org/2001/XMLSchema" xmlns:xs="http://www.w3.org/2001/XMLSchema" xmlns:p="http://schemas.microsoft.com/office/2006/metadata/properties" xmlns:ns2="2cd07208-983a-4cae-ae53-37499bb505a7" targetNamespace="http://schemas.microsoft.com/office/2006/metadata/properties" ma:root="true" ma:fieldsID="da59ac8c9dbd81e61a9471f7fc0330ec" ns2:_="">
    <xsd:import namespace="2cd07208-983a-4cae-ae53-37499bb505a7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Owner" minOccurs="0"/>
                <xsd:element ref="ns2:Math_Settings" minOccurs="0"/>
                <xsd:element ref="ns2:DefaultSectionNames" minOccurs="0"/>
                <xsd:element ref="ns2:Templates" minOccurs="0"/>
                <xsd:element ref="ns2:Teachers" minOccurs="0"/>
                <xsd:element ref="ns2:Students" minOccurs="0"/>
                <xsd:element ref="ns2:Student_Groups" minOccurs="0"/>
                <xsd:element ref="ns2:Distribution_Groups" minOccurs="0"/>
                <xsd:element ref="ns2:LMS_Mappings" minOccurs="0"/>
                <xsd:element ref="ns2:Invited_Teachers" minOccurs="0"/>
                <xsd:element ref="ns2:Invited_Students" minOccurs="0"/>
                <xsd:element ref="ns2:Self_Registration_Enabled" minOccurs="0"/>
                <xsd:element ref="ns2:Has_Teacher_Only_SectionGroup" minOccurs="0"/>
                <xsd:element ref="ns2:Is_Collaboration_Space_Locked" minOccurs="0"/>
                <xsd:element ref="ns2:IsNotebookLocked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d07208-983a-4cae-ae53-37499bb505a7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Owner" ma:index="13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4" nillable="true" ma:displayName="Math Settings" ma:internalName="Math_Settings">
      <xsd:simpleType>
        <xsd:restriction base="dms:Text"/>
      </xsd:simpleType>
    </xsd:element>
    <xsd:element name="DefaultSectionNames" ma:index="15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6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17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8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9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0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1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22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3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4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5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6" nillable="true" ma:displayName="Is Collaboration Space Locked" ma:internalName="Is_Collaboration_Space_Locked">
      <xsd:simpleType>
        <xsd:restriction base="dms:Boolean"/>
      </xsd:simpleType>
    </xsd:element>
    <xsd:element name="IsNotebookLocked" ma:index="27" nillable="true" ma:displayName="Is Notebook Locked" ma:internalName="IsNotebookLocked">
      <xsd:simpleType>
        <xsd:restriction base="dms:Boolean"/>
      </xsd:simpleType>
    </xsd:element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30" nillable="true" ma:displayName="Tags" ma:internalName="MediaServiceAutoTags" ma:readOnly="true">
      <xsd:simpleType>
        <xsd:restriction base="dms:Text"/>
      </xsd:simpleType>
    </xsd:element>
    <xsd:element name="MediaServiceOCR" ma:index="3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as_Teacher_Only_SectionGroup xmlns="2cd07208-983a-4cae-ae53-37499bb505a7" xsi:nil="true"/>
    <Teachers xmlns="2cd07208-983a-4cae-ae53-37499bb505a7">
      <UserInfo>
        <DisplayName/>
        <AccountId xsi:nil="true"/>
        <AccountType/>
      </UserInfo>
    </Teachers>
    <LMS_Mappings xmlns="2cd07208-983a-4cae-ae53-37499bb505a7" xsi:nil="true"/>
    <Invited_Teachers xmlns="2cd07208-983a-4cae-ae53-37499bb505a7" xsi:nil="true"/>
    <CultureName xmlns="2cd07208-983a-4cae-ae53-37499bb505a7" xsi:nil="true"/>
    <Owner xmlns="2cd07208-983a-4cae-ae53-37499bb505a7">
      <UserInfo>
        <DisplayName/>
        <AccountId xsi:nil="true"/>
        <AccountType/>
      </UserInfo>
    </Owner>
    <Distribution_Groups xmlns="2cd07208-983a-4cae-ae53-37499bb505a7" xsi:nil="true"/>
    <TeamsChannelId xmlns="2cd07208-983a-4cae-ae53-37499bb505a7" xsi:nil="true"/>
    <Templates xmlns="2cd07208-983a-4cae-ae53-37499bb505a7" xsi:nil="true"/>
    <NotebookType xmlns="2cd07208-983a-4cae-ae53-37499bb505a7" xsi:nil="true"/>
    <Is_Collaboration_Space_Locked xmlns="2cd07208-983a-4cae-ae53-37499bb505a7" xsi:nil="true"/>
    <FolderType xmlns="2cd07208-983a-4cae-ae53-37499bb505a7" xsi:nil="true"/>
    <Students xmlns="2cd07208-983a-4cae-ae53-37499bb505a7">
      <UserInfo>
        <DisplayName/>
        <AccountId xsi:nil="true"/>
        <AccountType/>
      </UserInfo>
    </Students>
    <Student_Groups xmlns="2cd07208-983a-4cae-ae53-37499bb505a7">
      <UserInfo>
        <DisplayName/>
        <AccountId xsi:nil="true"/>
        <AccountType/>
      </UserInfo>
    </Student_Groups>
    <AppVersion xmlns="2cd07208-983a-4cae-ae53-37499bb505a7" xsi:nil="true"/>
    <DefaultSectionNames xmlns="2cd07208-983a-4cae-ae53-37499bb505a7" xsi:nil="true"/>
    <Math_Settings xmlns="2cd07208-983a-4cae-ae53-37499bb505a7" xsi:nil="true"/>
    <Self_Registration_Enabled xmlns="2cd07208-983a-4cae-ae53-37499bb505a7" xsi:nil="true"/>
    <Invited_Students xmlns="2cd07208-983a-4cae-ae53-37499bb505a7" xsi:nil="true"/>
    <IsNotebookLocked xmlns="2cd07208-983a-4cae-ae53-37499bb505a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5D9508-7CFB-41B7-88F6-D1C3359C50AC}"/>
</file>

<file path=customXml/itemProps2.xml><?xml version="1.0" encoding="utf-8"?>
<ds:datastoreItem xmlns:ds="http://schemas.openxmlformats.org/officeDocument/2006/customXml" ds:itemID="{AE77A642-DC00-40BC-A25D-249F3109462A}">
  <ds:schemaRefs>
    <ds:schemaRef ds:uri="9203e338-0996-4c29-9f45-b02ac810b80b"/>
    <ds:schemaRef ds:uri="99b4f8ec-d021-4164-9337-7b01af5e8545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535C8F4-ECAD-447D-9AC8-C9DDCAAF01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495</Words>
  <Application>Microsoft Office PowerPoint</Application>
  <PresentationFormat>Panorámica</PresentationFormat>
  <Paragraphs>136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</vt:lpstr>
      <vt:lpstr>Calibri Light</vt:lpstr>
      <vt:lpstr>Helvetica</vt:lpstr>
      <vt:lpstr>Roboto</vt:lpstr>
      <vt:lpstr>Roboto Slab</vt:lpstr>
      <vt:lpstr>Times New Roman</vt:lpstr>
      <vt:lpstr>Tema de Office</vt:lpstr>
      <vt:lpstr>Presentación de PowerPoint</vt:lpstr>
      <vt:lpstr>PROYECTO</vt:lpstr>
      <vt:lpstr>Presentación de PowerPoint</vt:lpstr>
      <vt:lpstr>Cumplimiento de Objetivos</vt:lpstr>
      <vt:lpstr>Alcance</vt:lpstr>
      <vt:lpstr>Equipo del proyecto</vt:lpstr>
      <vt:lpstr>Mapa Interesados</vt:lpstr>
      <vt:lpstr>Beneficios Obtenidos</vt:lpstr>
      <vt:lpstr>Presupuesto</vt:lpstr>
      <vt:lpstr>Controles De Cambio</vt:lpstr>
      <vt:lpstr>Compromisos Post-Cierre</vt:lpstr>
      <vt:lpstr>Lecciones Aprendidas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Pabon Ramirez</dc:creator>
  <cp:lastModifiedBy>Catalina Hernandez Acevedo</cp:lastModifiedBy>
  <cp:revision>6</cp:revision>
  <dcterms:created xsi:type="dcterms:W3CDTF">2020-02-19T21:16:27Z</dcterms:created>
  <dcterms:modified xsi:type="dcterms:W3CDTF">2020-09-19T19:40:16Z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0x0101008B81D76B897C2B47A25194FB73C96E12</vt:lpwstr>
  </property>
</Properties>
</file>