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0A318B-5130-1545-672D-6F32CCDF3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1071642-FB57-A96C-AFB2-682CB9152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442985A-E713-E653-3079-958ECEAC3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FBC8-B763-4059-A3A5-A375401686F0}" type="datetimeFigureOut">
              <a:rPr lang="es-CO" smtClean="0"/>
              <a:t>14/05/2026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4E3EDE6-D416-B474-A663-295A277C0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9DBBDE-1ED1-65C8-7B29-BD6BE996A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F8D9-747D-4198-AB9F-7D0D296969F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593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473D18-63BA-0CA7-6185-7FD2B04EE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6F93B81-FE07-12D6-A29B-F19F9050C2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795184-2FF7-F183-AAB5-A4FA3E311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FBC8-B763-4059-A3A5-A375401686F0}" type="datetimeFigureOut">
              <a:rPr lang="es-CO" smtClean="0"/>
              <a:t>14/05/2026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82C74E-16D7-4BF4-782A-A891D919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66660AD-C047-5D0B-150C-F8E65D542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F8D9-747D-4198-AB9F-7D0D296969F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4518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F2C15E5-5806-3C01-CD40-7F97690531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888EA64-24EF-215D-F8F4-64E9AD1D8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348FB2-76E2-7574-EEC1-27951FB31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FBC8-B763-4059-A3A5-A375401686F0}" type="datetimeFigureOut">
              <a:rPr lang="es-CO" smtClean="0"/>
              <a:t>14/05/2026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D98678E-20ED-936D-B0EC-00C02D6F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731BE8-1E6C-EEC5-9BA6-D9C5E8340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F8D9-747D-4198-AB9F-7D0D296969F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842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212C38-95FC-DF6A-2379-D18985343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C9F2C2-A9AD-C809-60E5-62593AA0C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F6AD02-5D88-D39B-053D-097BC5C06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FBC8-B763-4059-A3A5-A375401686F0}" type="datetimeFigureOut">
              <a:rPr lang="es-CO" smtClean="0"/>
              <a:t>14/05/2026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E85CA5-5D36-4D72-86B3-C6D031E25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1D05B38-6A39-B533-A8A5-12C0E2896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F8D9-747D-4198-AB9F-7D0D296969F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2882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1BB121-A086-53F1-7EF9-21473B29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CCFFCD9-3446-4833-DDB6-F0B030DC6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01CF16E-DED7-139A-84AF-F298C5A4A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FBC8-B763-4059-A3A5-A375401686F0}" type="datetimeFigureOut">
              <a:rPr lang="es-CO" smtClean="0"/>
              <a:t>14/05/2026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4B922C-C266-B10F-7934-39A2047A4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42E01D-D852-31AB-2A7C-AA040B519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F8D9-747D-4198-AB9F-7D0D296969F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2717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8C76C9-12CF-06EC-8474-D85CDEEF7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A01B29-FD39-233F-52DD-B3FD154B3A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A7A1044-E82F-B46A-D550-9F34B7CCD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5BAEE6A-F475-C8E6-366F-E825CBE7E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FBC8-B763-4059-A3A5-A375401686F0}" type="datetimeFigureOut">
              <a:rPr lang="es-CO" smtClean="0"/>
              <a:t>14/05/2026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2CEA3B3-E246-C085-CB7E-E4D11882A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708543F-D7F1-AE4D-5898-E4F22FDFA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F8D9-747D-4198-AB9F-7D0D296969F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1161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1F235A-357A-6A95-023D-A74AD45FC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A3DF21D-4038-FF68-7145-71F355B58C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4CF8540-A532-736A-1B0F-EFDECC2CA0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4DE8989-D12B-DC8D-E467-9DDC248AEF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0FB87FC-8D0B-9FA8-81C0-0528C6C8A3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9C24B8C-734E-0B43-2251-8EF9D15A7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FBC8-B763-4059-A3A5-A375401686F0}" type="datetimeFigureOut">
              <a:rPr lang="es-CO" smtClean="0"/>
              <a:t>14/05/2026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C739232-3C0D-1611-E1EB-DF7A0CAE5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8CAF7B0-2535-9F3D-4536-61821DD23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F8D9-747D-4198-AB9F-7D0D296969F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2356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A9BA51-B9EA-DC14-5CDA-E69FC48D7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4120695-7B60-7DE8-FC99-E09A80C72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FBC8-B763-4059-A3A5-A375401686F0}" type="datetimeFigureOut">
              <a:rPr lang="es-CO" smtClean="0"/>
              <a:t>14/05/2026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1382B66-0E6C-24E1-3FD5-BB9854E39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F8FB012-F608-C89C-EF33-CD6687D4E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F8D9-747D-4198-AB9F-7D0D296969F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4305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38D4088-510D-F5AF-023E-87B1F7B09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FBC8-B763-4059-A3A5-A375401686F0}" type="datetimeFigureOut">
              <a:rPr lang="es-CO" smtClean="0"/>
              <a:t>14/05/2026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D76C833-88E1-181A-DC44-E921D5B21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75301CE-575A-0DC1-14E2-774E0D178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F8D9-747D-4198-AB9F-7D0D296969F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0888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6E8B1A-94FA-C678-734D-456A53689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E7A851-07D3-AFD9-9DDA-1749DA650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8E86969-6850-9B8E-A45C-42B72708B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9953925-1689-5DE6-D4F9-EC2488C1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FBC8-B763-4059-A3A5-A375401686F0}" type="datetimeFigureOut">
              <a:rPr lang="es-CO" smtClean="0"/>
              <a:t>14/05/2026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06EF74-9F25-A82E-3AB4-9EC833C5B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E908D16-E9B3-FA30-738A-C24FE61BD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F8D9-747D-4198-AB9F-7D0D296969F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5529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AEAE69-EC25-6009-2DE6-4805C9121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BEF7B76-F947-BA50-4317-D39E281901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7DD6032-B6F0-1851-A8AE-A92606EA0E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AB729FA-E6BA-FDB2-6B7C-43C1B075E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7FBC8-B763-4059-A3A5-A375401686F0}" type="datetimeFigureOut">
              <a:rPr lang="es-CO" smtClean="0"/>
              <a:t>14/05/2026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6FADEA6-8D97-EAE3-4224-80D483D6D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EA0FBB6-5DB3-F106-EE1D-269817D08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9F8D9-747D-4198-AB9F-7D0D296969F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7811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DAD6864-67F2-0380-7948-C9C2646A2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6B0313-634E-37EE-FCF6-0CF28224E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3963EC4-19F5-CA0D-9D5A-F02783DF33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57FBC8-B763-4059-A3A5-A375401686F0}" type="datetimeFigureOut">
              <a:rPr lang="es-CO" smtClean="0"/>
              <a:t>14/05/2026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BB40B9-32CD-E345-2E8D-00DCD3650D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531AC83-D8B2-3D42-88E7-002DC201A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79F8D9-747D-4198-AB9F-7D0D296969F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731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FDC738-E6BB-FC76-7AE2-A82115628F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398AD9A-3BDE-3CB2-D9B3-AA039272D5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2314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Claudia Velez Pereira</dc:creator>
  <cp:lastModifiedBy>Claudia Velez Pereira</cp:lastModifiedBy>
  <cp:revision>1</cp:revision>
  <dcterms:created xsi:type="dcterms:W3CDTF">2026-05-14T21:04:56Z</dcterms:created>
  <dcterms:modified xsi:type="dcterms:W3CDTF">2026-05-14T21:05:50Z</dcterms:modified>
</cp:coreProperties>
</file>