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7" r:id="rId12"/>
    <p:sldId id="273" r:id="rId13"/>
    <p:sldId id="274" r:id="rId14"/>
    <p:sldId id="268" r:id="rId15"/>
    <p:sldId id="269" r:id="rId16"/>
    <p:sldId id="271" r:id="rId17"/>
    <p:sldId id="272" r:id="rId18"/>
    <p:sldId id="270" r:id="rId19"/>
    <p:sldId id="275" r:id="rId20"/>
    <p:sldId id="276" r:id="rId21"/>
    <p:sldId id="277" r:id="rId22"/>
    <p:sldId id="278" r:id="rId23"/>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3399"/>
    <a:srgbClr val="3333CC"/>
    <a:srgbClr val="333399"/>
    <a:srgbClr val="000099"/>
    <a:srgbClr val="37829E"/>
    <a:srgbClr val="F88D0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678" autoAdjust="0"/>
    <p:restoredTop sz="94660"/>
  </p:normalViewPr>
  <p:slideViewPr>
    <p:cSldViewPr>
      <p:cViewPr varScale="1">
        <p:scale>
          <a:sx n="74" d="100"/>
          <a:sy n="74" d="100"/>
        </p:scale>
        <p:origin x="-108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C74684-FCEB-477D-B86F-26A020C9672F}"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ES"/>
        </a:p>
      </dgm:t>
    </dgm:pt>
    <dgm:pt modelId="{17451D2B-A47D-4941-A30E-73C14BB3E34D}">
      <dgm:prSet phldrT="[Texto]"/>
      <dgm:spPr/>
      <dgm:t>
        <a:bodyPr/>
        <a:lstStyle/>
        <a:p>
          <a:r>
            <a:rPr lang="es-ES" dirty="0" smtClean="0"/>
            <a:t>MODOS DE FALLA ENGRANAJES</a:t>
          </a:r>
          <a:endParaRPr lang="es-ES" dirty="0"/>
        </a:p>
      </dgm:t>
    </dgm:pt>
    <dgm:pt modelId="{44DCA409-9C2B-4438-9AD9-3B936D2A0006}" type="parTrans" cxnId="{47EE93C4-62CF-4DB2-B95C-256906FA4DE9}">
      <dgm:prSet/>
      <dgm:spPr/>
      <dgm:t>
        <a:bodyPr/>
        <a:lstStyle/>
        <a:p>
          <a:endParaRPr lang="es-ES"/>
        </a:p>
      </dgm:t>
    </dgm:pt>
    <dgm:pt modelId="{BCF2F493-9625-4351-96CC-198BE2B0EDBC}" type="sibTrans" cxnId="{47EE93C4-62CF-4DB2-B95C-256906FA4DE9}">
      <dgm:prSet/>
      <dgm:spPr/>
      <dgm:t>
        <a:bodyPr/>
        <a:lstStyle/>
        <a:p>
          <a:endParaRPr lang="es-ES"/>
        </a:p>
      </dgm:t>
    </dgm:pt>
    <dgm:pt modelId="{EA3F0893-D21F-49F7-8EDB-6089BBA6418E}" type="asst">
      <dgm:prSet phldrT="[Texto]"/>
      <dgm:spPr/>
      <dgm:t>
        <a:bodyPr/>
        <a:lstStyle/>
        <a:p>
          <a:r>
            <a:rPr lang="es-ES" dirty="0" smtClean="0"/>
            <a:t>RAYADO</a:t>
          </a:r>
          <a:endParaRPr lang="es-ES" dirty="0"/>
        </a:p>
      </dgm:t>
    </dgm:pt>
    <dgm:pt modelId="{81F659D6-9B90-4340-A8C7-EFA4EDBD592C}" type="parTrans" cxnId="{E4E1C41A-91AA-4362-A64C-0340F118C5E8}">
      <dgm:prSet/>
      <dgm:spPr/>
      <dgm:t>
        <a:bodyPr/>
        <a:lstStyle/>
        <a:p>
          <a:endParaRPr lang="es-ES"/>
        </a:p>
      </dgm:t>
    </dgm:pt>
    <dgm:pt modelId="{63B9D8F0-498C-41AB-BA80-454F35C6802C}" type="sibTrans" cxnId="{E4E1C41A-91AA-4362-A64C-0340F118C5E8}">
      <dgm:prSet/>
      <dgm:spPr/>
      <dgm:t>
        <a:bodyPr/>
        <a:lstStyle/>
        <a:p>
          <a:endParaRPr lang="es-ES"/>
        </a:p>
      </dgm:t>
    </dgm:pt>
    <dgm:pt modelId="{1D0CD767-A637-4EA2-9776-158A19863355}">
      <dgm:prSet phldrT="[Texto]"/>
      <dgm:spPr/>
      <dgm:t>
        <a:bodyPr/>
        <a:lstStyle/>
        <a:p>
          <a:r>
            <a:rPr lang="es-ES" dirty="0" smtClean="0"/>
            <a:t>DESGASTE</a:t>
          </a:r>
          <a:endParaRPr lang="es-ES" dirty="0"/>
        </a:p>
      </dgm:t>
    </dgm:pt>
    <dgm:pt modelId="{D3E1DEA7-ED25-4653-9ECB-FBEB4895CAC9}" type="parTrans" cxnId="{84F3BB9C-7F67-44EB-9187-D771A2FE43C8}">
      <dgm:prSet/>
      <dgm:spPr/>
      <dgm:t>
        <a:bodyPr/>
        <a:lstStyle/>
        <a:p>
          <a:endParaRPr lang="es-ES"/>
        </a:p>
      </dgm:t>
    </dgm:pt>
    <dgm:pt modelId="{4C8B0305-5E25-4CB5-B528-BB91CC47EEC6}" type="sibTrans" cxnId="{84F3BB9C-7F67-44EB-9187-D771A2FE43C8}">
      <dgm:prSet/>
      <dgm:spPr/>
      <dgm:t>
        <a:bodyPr/>
        <a:lstStyle/>
        <a:p>
          <a:endParaRPr lang="es-ES"/>
        </a:p>
      </dgm:t>
    </dgm:pt>
    <dgm:pt modelId="{4CC1BB7B-E5D7-4872-B98F-10236B0F93EF}">
      <dgm:prSet phldrT="[Texto]"/>
      <dgm:spPr/>
      <dgm:t>
        <a:bodyPr/>
        <a:lstStyle/>
        <a:p>
          <a:r>
            <a:rPr lang="es-ES" dirty="0" smtClean="0"/>
            <a:t>PICADO</a:t>
          </a:r>
          <a:endParaRPr lang="es-ES" dirty="0"/>
        </a:p>
      </dgm:t>
    </dgm:pt>
    <dgm:pt modelId="{7BEB095C-D53A-4FC7-A5BA-E3107D14F593}" type="parTrans" cxnId="{8542FDF2-A415-4520-AE18-9F1BCB476585}">
      <dgm:prSet/>
      <dgm:spPr/>
      <dgm:t>
        <a:bodyPr/>
        <a:lstStyle/>
        <a:p>
          <a:endParaRPr lang="es-ES"/>
        </a:p>
      </dgm:t>
    </dgm:pt>
    <dgm:pt modelId="{F7B7523D-4BE1-45DE-A7D8-606AF4D83B3B}" type="sibTrans" cxnId="{8542FDF2-A415-4520-AE18-9F1BCB476585}">
      <dgm:prSet/>
      <dgm:spPr/>
      <dgm:t>
        <a:bodyPr/>
        <a:lstStyle/>
        <a:p>
          <a:endParaRPr lang="es-ES"/>
        </a:p>
      </dgm:t>
    </dgm:pt>
    <dgm:pt modelId="{49B176F0-D706-4E73-9DE3-B59AA5B47FA0}">
      <dgm:prSet phldrT="[Texto]"/>
      <dgm:spPr/>
      <dgm:t>
        <a:bodyPr/>
        <a:lstStyle/>
        <a:p>
          <a:r>
            <a:rPr lang="es-ES" dirty="0" smtClean="0"/>
            <a:t>FLUJO PLASTICO</a:t>
          </a:r>
          <a:endParaRPr lang="es-ES" dirty="0"/>
        </a:p>
      </dgm:t>
    </dgm:pt>
    <dgm:pt modelId="{B95632FF-A02F-4010-BBAC-4E3CF0530E60}" type="parTrans" cxnId="{4DAD8461-0A57-4ED9-873E-CCBF56E5978C}">
      <dgm:prSet/>
      <dgm:spPr/>
      <dgm:t>
        <a:bodyPr/>
        <a:lstStyle/>
        <a:p>
          <a:endParaRPr lang="es-ES"/>
        </a:p>
      </dgm:t>
    </dgm:pt>
    <dgm:pt modelId="{5616E15B-7F17-40FD-9F9F-4D60B6A49E0D}" type="sibTrans" cxnId="{4DAD8461-0A57-4ED9-873E-CCBF56E5978C}">
      <dgm:prSet/>
      <dgm:spPr/>
      <dgm:t>
        <a:bodyPr/>
        <a:lstStyle/>
        <a:p>
          <a:endParaRPr lang="es-ES"/>
        </a:p>
      </dgm:t>
    </dgm:pt>
    <dgm:pt modelId="{D9535F4B-7312-401C-A459-1A6076552332}">
      <dgm:prSet phldrT="[Texto]"/>
      <dgm:spPr/>
      <dgm:t>
        <a:bodyPr/>
        <a:lstStyle/>
        <a:p>
          <a:r>
            <a:rPr lang="es-ES" dirty="0" smtClean="0"/>
            <a:t>FRACTURA DEL DIENTE</a:t>
          </a:r>
          <a:endParaRPr lang="es-ES" dirty="0"/>
        </a:p>
      </dgm:t>
    </dgm:pt>
    <dgm:pt modelId="{AED1CA91-F9F4-446A-9DA1-D7F8C17FBEAB}" type="parTrans" cxnId="{E84F8532-9177-4531-8AF5-6F571CC8B94A}">
      <dgm:prSet/>
      <dgm:spPr/>
      <dgm:t>
        <a:bodyPr/>
        <a:lstStyle/>
        <a:p>
          <a:endParaRPr lang="es-ES"/>
        </a:p>
      </dgm:t>
    </dgm:pt>
    <dgm:pt modelId="{529A7057-7E49-4A52-820F-7235032E1468}" type="sibTrans" cxnId="{E84F8532-9177-4531-8AF5-6F571CC8B94A}">
      <dgm:prSet/>
      <dgm:spPr/>
      <dgm:t>
        <a:bodyPr/>
        <a:lstStyle/>
        <a:p>
          <a:endParaRPr lang="es-ES"/>
        </a:p>
      </dgm:t>
    </dgm:pt>
    <dgm:pt modelId="{97E23D6B-1A4C-4E8D-BE56-CBCCCC1583D4}" type="pres">
      <dgm:prSet presAssocID="{E7C74684-FCEB-477D-B86F-26A020C9672F}" presName="hierChild1" presStyleCnt="0">
        <dgm:presLayoutVars>
          <dgm:chPref val="1"/>
          <dgm:dir/>
          <dgm:animOne val="branch"/>
          <dgm:animLvl val="lvl"/>
          <dgm:resizeHandles/>
        </dgm:presLayoutVars>
      </dgm:prSet>
      <dgm:spPr/>
      <dgm:t>
        <a:bodyPr/>
        <a:lstStyle/>
        <a:p>
          <a:endParaRPr lang="es-ES"/>
        </a:p>
      </dgm:t>
    </dgm:pt>
    <dgm:pt modelId="{42340B63-0AF1-48DA-B5DD-FA4F6E29DEE3}" type="pres">
      <dgm:prSet presAssocID="{17451D2B-A47D-4941-A30E-73C14BB3E34D}" presName="hierRoot1" presStyleCnt="0"/>
      <dgm:spPr/>
    </dgm:pt>
    <dgm:pt modelId="{E822ABCC-15DB-4E7D-B74F-8735B1F69C8A}" type="pres">
      <dgm:prSet presAssocID="{17451D2B-A47D-4941-A30E-73C14BB3E34D}" presName="composite" presStyleCnt="0"/>
      <dgm:spPr/>
    </dgm:pt>
    <dgm:pt modelId="{84493014-9BAD-4633-996F-AC1444E42999}" type="pres">
      <dgm:prSet presAssocID="{17451D2B-A47D-4941-A30E-73C14BB3E34D}" presName="background" presStyleLbl="node0" presStyleIdx="0" presStyleCnt="1"/>
      <dgm:spPr/>
    </dgm:pt>
    <dgm:pt modelId="{43478887-4188-4070-885D-A492DE056777}" type="pres">
      <dgm:prSet presAssocID="{17451D2B-A47D-4941-A30E-73C14BB3E34D}" presName="text" presStyleLbl="fgAcc0" presStyleIdx="0" presStyleCnt="1">
        <dgm:presLayoutVars>
          <dgm:chPref val="3"/>
        </dgm:presLayoutVars>
      </dgm:prSet>
      <dgm:spPr/>
      <dgm:t>
        <a:bodyPr/>
        <a:lstStyle/>
        <a:p>
          <a:endParaRPr lang="es-ES"/>
        </a:p>
      </dgm:t>
    </dgm:pt>
    <dgm:pt modelId="{ECA0859F-4EB0-40C5-9459-36FD7E7A0174}" type="pres">
      <dgm:prSet presAssocID="{17451D2B-A47D-4941-A30E-73C14BB3E34D}" presName="hierChild2" presStyleCnt="0"/>
      <dgm:spPr/>
    </dgm:pt>
    <dgm:pt modelId="{CD9A0FAB-E0F0-4751-87BB-EB3B68139C33}" type="pres">
      <dgm:prSet presAssocID="{81F659D6-9B90-4340-A8C7-EFA4EDBD592C}" presName="Name10" presStyleLbl="parChTrans1D2" presStyleIdx="0" presStyleCnt="5"/>
      <dgm:spPr/>
      <dgm:t>
        <a:bodyPr/>
        <a:lstStyle/>
        <a:p>
          <a:endParaRPr lang="es-ES"/>
        </a:p>
      </dgm:t>
    </dgm:pt>
    <dgm:pt modelId="{CA82D481-FCA1-4401-A19D-7D0DF8F25C6A}" type="pres">
      <dgm:prSet presAssocID="{EA3F0893-D21F-49F7-8EDB-6089BBA6418E}" presName="hierRoot2" presStyleCnt="0"/>
      <dgm:spPr/>
    </dgm:pt>
    <dgm:pt modelId="{FA047C44-9789-4E83-9BBE-33AB7DB53A97}" type="pres">
      <dgm:prSet presAssocID="{EA3F0893-D21F-49F7-8EDB-6089BBA6418E}" presName="composite2" presStyleCnt="0"/>
      <dgm:spPr/>
    </dgm:pt>
    <dgm:pt modelId="{6B41D55B-B10C-4D7C-A0B1-8689325C2A09}" type="pres">
      <dgm:prSet presAssocID="{EA3F0893-D21F-49F7-8EDB-6089BBA6418E}" presName="background2" presStyleLbl="asst1" presStyleIdx="0" presStyleCnt="1"/>
      <dgm:spPr/>
    </dgm:pt>
    <dgm:pt modelId="{19BF7A16-126E-4EED-A71F-844F6CFA426C}" type="pres">
      <dgm:prSet presAssocID="{EA3F0893-D21F-49F7-8EDB-6089BBA6418E}" presName="text2" presStyleLbl="fgAcc2" presStyleIdx="0" presStyleCnt="5" custLinFactNeighborX="-5598" custLinFactNeighborY="1408">
        <dgm:presLayoutVars>
          <dgm:chPref val="3"/>
        </dgm:presLayoutVars>
      </dgm:prSet>
      <dgm:spPr/>
      <dgm:t>
        <a:bodyPr/>
        <a:lstStyle/>
        <a:p>
          <a:endParaRPr lang="es-ES"/>
        </a:p>
      </dgm:t>
    </dgm:pt>
    <dgm:pt modelId="{DDD75EAB-3605-4A6F-B6D8-0406DCE0769F}" type="pres">
      <dgm:prSet presAssocID="{EA3F0893-D21F-49F7-8EDB-6089BBA6418E}" presName="hierChild3" presStyleCnt="0"/>
      <dgm:spPr/>
    </dgm:pt>
    <dgm:pt modelId="{6FE3BDF2-490D-4A26-BCD1-749BA7C0FC8F}" type="pres">
      <dgm:prSet presAssocID="{D3E1DEA7-ED25-4653-9ECB-FBEB4895CAC9}" presName="Name10" presStyleLbl="parChTrans1D2" presStyleIdx="1" presStyleCnt="5"/>
      <dgm:spPr/>
      <dgm:t>
        <a:bodyPr/>
        <a:lstStyle/>
        <a:p>
          <a:endParaRPr lang="es-ES"/>
        </a:p>
      </dgm:t>
    </dgm:pt>
    <dgm:pt modelId="{979F1EE9-F8F9-4232-8D0E-A427D6BE7FE5}" type="pres">
      <dgm:prSet presAssocID="{1D0CD767-A637-4EA2-9776-158A19863355}" presName="hierRoot2" presStyleCnt="0"/>
      <dgm:spPr/>
    </dgm:pt>
    <dgm:pt modelId="{631B804A-AEF4-450D-B228-5FD3A3E4B572}" type="pres">
      <dgm:prSet presAssocID="{1D0CD767-A637-4EA2-9776-158A19863355}" presName="composite2" presStyleCnt="0"/>
      <dgm:spPr/>
    </dgm:pt>
    <dgm:pt modelId="{8F9CB71E-072B-4C01-90CF-79967A99EF34}" type="pres">
      <dgm:prSet presAssocID="{1D0CD767-A637-4EA2-9776-158A19863355}" presName="background2" presStyleLbl="node2" presStyleIdx="0" presStyleCnt="4"/>
      <dgm:spPr/>
    </dgm:pt>
    <dgm:pt modelId="{44D58F18-BE94-4C73-81D0-2A24E4765E6F}" type="pres">
      <dgm:prSet presAssocID="{1D0CD767-A637-4EA2-9776-158A19863355}" presName="text2" presStyleLbl="fgAcc2" presStyleIdx="1" presStyleCnt="5">
        <dgm:presLayoutVars>
          <dgm:chPref val="3"/>
        </dgm:presLayoutVars>
      </dgm:prSet>
      <dgm:spPr/>
      <dgm:t>
        <a:bodyPr/>
        <a:lstStyle/>
        <a:p>
          <a:endParaRPr lang="es-ES"/>
        </a:p>
      </dgm:t>
    </dgm:pt>
    <dgm:pt modelId="{5A760B14-2768-4223-B007-D049A128311C}" type="pres">
      <dgm:prSet presAssocID="{1D0CD767-A637-4EA2-9776-158A19863355}" presName="hierChild3" presStyleCnt="0"/>
      <dgm:spPr/>
    </dgm:pt>
    <dgm:pt modelId="{79B01364-2A37-4DB6-936F-B78952625BDC}" type="pres">
      <dgm:prSet presAssocID="{7BEB095C-D53A-4FC7-A5BA-E3107D14F593}" presName="Name10" presStyleLbl="parChTrans1D2" presStyleIdx="2" presStyleCnt="5"/>
      <dgm:spPr/>
      <dgm:t>
        <a:bodyPr/>
        <a:lstStyle/>
        <a:p>
          <a:endParaRPr lang="es-ES"/>
        </a:p>
      </dgm:t>
    </dgm:pt>
    <dgm:pt modelId="{311B6C04-C523-47D2-93B5-0C8D3037B84A}" type="pres">
      <dgm:prSet presAssocID="{4CC1BB7B-E5D7-4872-B98F-10236B0F93EF}" presName="hierRoot2" presStyleCnt="0"/>
      <dgm:spPr/>
    </dgm:pt>
    <dgm:pt modelId="{9FE52418-DEE5-48E9-A350-F7CCAFAF94F7}" type="pres">
      <dgm:prSet presAssocID="{4CC1BB7B-E5D7-4872-B98F-10236B0F93EF}" presName="composite2" presStyleCnt="0"/>
      <dgm:spPr/>
    </dgm:pt>
    <dgm:pt modelId="{86ABBD5F-8B71-4AE8-86F0-1957D3A23FBB}" type="pres">
      <dgm:prSet presAssocID="{4CC1BB7B-E5D7-4872-B98F-10236B0F93EF}" presName="background2" presStyleLbl="node2" presStyleIdx="1" presStyleCnt="4"/>
      <dgm:spPr/>
    </dgm:pt>
    <dgm:pt modelId="{51E259FE-CAD0-4FC0-837E-475429F07FF1}" type="pres">
      <dgm:prSet presAssocID="{4CC1BB7B-E5D7-4872-B98F-10236B0F93EF}" presName="text2" presStyleLbl="fgAcc2" presStyleIdx="2" presStyleCnt="5">
        <dgm:presLayoutVars>
          <dgm:chPref val="3"/>
        </dgm:presLayoutVars>
      </dgm:prSet>
      <dgm:spPr/>
      <dgm:t>
        <a:bodyPr/>
        <a:lstStyle/>
        <a:p>
          <a:endParaRPr lang="es-ES"/>
        </a:p>
      </dgm:t>
    </dgm:pt>
    <dgm:pt modelId="{7C4E10E3-EB47-4ED3-A1AC-4429500CE4F7}" type="pres">
      <dgm:prSet presAssocID="{4CC1BB7B-E5D7-4872-B98F-10236B0F93EF}" presName="hierChild3" presStyleCnt="0"/>
      <dgm:spPr/>
    </dgm:pt>
    <dgm:pt modelId="{53A11068-1E73-4537-ACF8-D3F920F874CA}" type="pres">
      <dgm:prSet presAssocID="{B95632FF-A02F-4010-BBAC-4E3CF0530E60}" presName="Name10" presStyleLbl="parChTrans1D2" presStyleIdx="3" presStyleCnt="5"/>
      <dgm:spPr/>
      <dgm:t>
        <a:bodyPr/>
        <a:lstStyle/>
        <a:p>
          <a:endParaRPr lang="es-ES"/>
        </a:p>
      </dgm:t>
    </dgm:pt>
    <dgm:pt modelId="{9790477E-D104-4707-85B9-FF01E657B86F}" type="pres">
      <dgm:prSet presAssocID="{49B176F0-D706-4E73-9DE3-B59AA5B47FA0}" presName="hierRoot2" presStyleCnt="0"/>
      <dgm:spPr/>
    </dgm:pt>
    <dgm:pt modelId="{63285883-E9A0-4CA1-8641-45A387395193}" type="pres">
      <dgm:prSet presAssocID="{49B176F0-D706-4E73-9DE3-B59AA5B47FA0}" presName="composite2" presStyleCnt="0"/>
      <dgm:spPr/>
    </dgm:pt>
    <dgm:pt modelId="{30699BCB-9F15-457B-8087-0739ABE06548}" type="pres">
      <dgm:prSet presAssocID="{49B176F0-D706-4E73-9DE3-B59AA5B47FA0}" presName="background2" presStyleLbl="node2" presStyleIdx="2" presStyleCnt="4"/>
      <dgm:spPr/>
    </dgm:pt>
    <dgm:pt modelId="{76111B44-1E2A-4D9D-B53F-8F92959CF7E7}" type="pres">
      <dgm:prSet presAssocID="{49B176F0-D706-4E73-9DE3-B59AA5B47FA0}" presName="text2" presStyleLbl="fgAcc2" presStyleIdx="3" presStyleCnt="5">
        <dgm:presLayoutVars>
          <dgm:chPref val="3"/>
        </dgm:presLayoutVars>
      </dgm:prSet>
      <dgm:spPr/>
      <dgm:t>
        <a:bodyPr/>
        <a:lstStyle/>
        <a:p>
          <a:endParaRPr lang="es-ES"/>
        </a:p>
      </dgm:t>
    </dgm:pt>
    <dgm:pt modelId="{DA5C6C24-721B-4C58-BF36-1849A4CFFF0B}" type="pres">
      <dgm:prSet presAssocID="{49B176F0-D706-4E73-9DE3-B59AA5B47FA0}" presName="hierChild3" presStyleCnt="0"/>
      <dgm:spPr/>
    </dgm:pt>
    <dgm:pt modelId="{FA9CD327-F8FC-4AE6-B9DE-22754EE4DF9E}" type="pres">
      <dgm:prSet presAssocID="{AED1CA91-F9F4-446A-9DA1-D7F8C17FBEAB}" presName="Name10" presStyleLbl="parChTrans1D2" presStyleIdx="4" presStyleCnt="5"/>
      <dgm:spPr/>
      <dgm:t>
        <a:bodyPr/>
        <a:lstStyle/>
        <a:p>
          <a:endParaRPr lang="es-ES"/>
        </a:p>
      </dgm:t>
    </dgm:pt>
    <dgm:pt modelId="{5D3CA99D-87B8-4963-B0CA-814E03EA23AA}" type="pres">
      <dgm:prSet presAssocID="{D9535F4B-7312-401C-A459-1A6076552332}" presName="hierRoot2" presStyleCnt="0"/>
      <dgm:spPr/>
    </dgm:pt>
    <dgm:pt modelId="{903BB32C-9714-4EC0-A8C0-74C67423FF79}" type="pres">
      <dgm:prSet presAssocID="{D9535F4B-7312-401C-A459-1A6076552332}" presName="composite2" presStyleCnt="0"/>
      <dgm:spPr/>
    </dgm:pt>
    <dgm:pt modelId="{566DEDF9-89B8-4CD5-8046-18A7DA00529C}" type="pres">
      <dgm:prSet presAssocID="{D9535F4B-7312-401C-A459-1A6076552332}" presName="background2" presStyleLbl="node2" presStyleIdx="3" presStyleCnt="4"/>
      <dgm:spPr/>
    </dgm:pt>
    <dgm:pt modelId="{0A38BCEF-2A18-49BE-8E10-557E2134E2B0}" type="pres">
      <dgm:prSet presAssocID="{D9535F4B-7312-401C-A459-1A6076552332}" presName="text2" presStyleLbl="fgAcc2" presStyleIdx="4" presStyleCnt="5">
        <dgm:presLayoutVars>
          <dgm:chPref val="3"/>
        </dgm:presLayoutVars>
      </dgm:prSet>
      <dgm:spPr/>
      <dgm:t>
        <a:bodyPr/>
        <a:lstStyle/>
        <a:p>
          <a:endParaRPr lang="es-ES"/>
        </a:p>
      </dgm:t>
    </dgm:pt>
    <dgm:pt modelId="{1A6B3310-D648-47E1-8D32-FD732321FD9B}" type="pres">
      <dgm:prSet presAssocID="{D9535F4B-7312-401C-A459-1A6076552332}" presName="hierChild3" presStyleCnt="0"/>
      <dgm:spPr/>
    </dgm:pt>
  </dgm:ptLst>
  <dgm:cxnLst>
    <dgm:cxn modelId="{71EE2D82-E565-4D22-9C1C-9995DF8F1889}" type="presOf" srcId="{17451D2B-A47D-4941-A30E-73C14BB3E34D}" destId="{43478887-4188-4070-885D-A492DE056777}" srcOrd="0" destOrd="0" presId="urn:microsoft.com/office/officeart/2005/8/layout/hierarchy1"/>
    <dgm:cxn modelId="{363A0FDE-9CEE-4E4F-8A6E-DB3DEA1CD139}" type="presOf" srcId="{D9535F4B-7312-401C-A459-1A6076552332}" destId="{0A38BCEF-2A18-49BE-8E10-557E2134E2B0}" srcOrd="0" destOrd="0" presId="urn:microsoft.com/office/officeart/2005/8/layout/hierarchy1"/>
    <dgm:cxn modelId="{A7C43937-5403-44F3-978B-A9CD6545ED71}" type="presOf" srcId="{E7C74684-FCEB-477D-B86F-26A020C9672F}" destId="{97E23D6B-1A4C-4E8D-BE56-CBCCCC1583D4}" srcOrd="0" destOrd="0" presId="urn:microsoft.com/office/officeart/2005/8/layout/hierarchy1"/>
    <dgm:cxn modelId="{17AE1951-B278-4AD0-B9E0-C657BED58DE5}" type="presOf" srcId="{49B176F0-D706-4E73-9DE3-B59AA5B47FA0}" destId="{76111B44-1E2A-4D9D-B53F-8F92959CF7E7}" srcOrd="0" destOrd="0" presId="urn:microsoft.com/office/officeart/2005/8/layout/hierarchy1"/>
    <dgm:cxn modelId="{E84F8532-9177-4531-8AF5-6F571CC8B94A}" srcId="{17451D2B-A47D-4941-A30E-73C14BB3E34D}" destId="{D9535F4B-7312-401C-A459-1A6076552332}" srcOrd="4" destOrd="0" parTransId="{AED1CA91-F9F4-446A-9DA1-D7F8C17FBEAB}" sibTransId="{529A7057-7E49-4A52-820F-7235032E1468}"/>
    <dgm:cxn modelId="{8542FDF2-A415-4520-AE18-9F1BCB476585}" srcId="{17451D2B-A47D-4941-A30E-73C14BB3E34D}" destId="{4CC1BB7B-E5D7-4872-B98F-10236B0F93EF}" srcOrd="2" destOrd="0" parTransId="{7BEB095C-D53A-4FC7-A5BA-E3107D14F593}" sibTransId="{F7B7523D-4BE1-45DE-A7D8-606AF4D83B3B}"/>
    <dgm:cxn modelId="{2E2A9404-7F09-4496-8AA2-DC71DF0C6111}" type="presOf" srcId="{81F659D6-9B90-4340-A8C7-EFA4EDBD592C}" destId="{CD9A0FAB-E0F0-4751-87BB-EB3B68139C33}" srcOrd="0" destOrd="0" presId="urn:microsoft.com/office/officeart/2005/8/layout/hierarchy1"/>
    <dgm:cxn modelId="{02E16D6A-131F-43E2-AD73-D76AC04701C9}" type="presOf" srcId="{1D0CD767-A637-4EA2-9776-158A19863355}" destId="{44D58F18-BE94-4C73-81D0-2A24E4765E6F}" srcOrd="0" destOrd="0" presId="urn:microsoft.com/office/officeart/2005/8/layout/hierarchy1"/>
    <dgm:cxn modelId="{802688A4-81F5-4ADF-9DA2-5E22E0790AF1}" type="presOf" srcId="{7BEB095C-D53A-4FC7-A5BA-E3107D14F593}" destId="{79B01364-2A37-4DB6-936F-B78952625BDC}" srcOrd="0" destOrd="0" presId="urn:microsoft.com/office/officeart/2005/8/layout/hierarchy1"/>
    <dgm:cxn modelId="{E4E1C41A-91AA-4362-A64C-0340F118C5E8}" srcId="{17451D2B-A47D-4941-A30E-73C14BB3E34D}" destId="{EA3F0893-D21F-49F7-8EDB-6089BBA6418E}" srcOrd="0" destOrd="0" parTransId="{81F659D6-9B90-4340-A8C7-EFA4EDBD592C}" sibTransId="{63B9D8F0-498C-41AB-BA80-454F35C6802C}"/>
    <dgm:cxn modelId="{B32469A7-1E34-4592-8BE6-957DF47904DB}" type="presOf" srcId="{AED1CA91-F9F4-446A-9DA1-D7F8C17FBEAB}" destId="{FA9CD327-F8FC-4AE6-B9DE-22754EE4DF9E}" srcOrd="0" destOrd="0" presId="urn:microsoft.com/office/officeart/2005/8/layout/hierarchy1"/>
    <dgm:cxn modelId="{654CE783-7F8E-4A10-9B39-CF0E62957B4F}" type="presOf" srcId="{B95632FF-A02F-4010-BBAC-4E3CF0530E60}" destId="{53A11068-1E73-4537-ACF8-D3F920F874CA}" srcOrd="0" destOrd="0" presId="urn:microsoft.com/office/officeart/2005/8/layout/hierarchy1"/>
    <dgm:cxn modelId="{86E960B4-52E2-4E73-9C2A-EFB4E972B994}" type="presOf" srcId="{4CC1BB7B-E5D7-4872-B98F-10236B0F93EF}" destId="{51E259FE-CAD0-4FC0-837E-475429F07FF1}" srcOrd="0" destOrd="0" presId="urn:microsoft.com/office/officeart/2005/8/layout/hierarchy1"/>
    <dgm:cxn modelId="{87E7DD63-C310-499E-BD35-419D2946B303}" type="presOf" srcId="{EA3F0893-D21F-49F7-8EDB-6089BBA6418E}" destId="{19BF7A16-126E-4EED-A71F-844F6CFA426C}" srcOrd="0" destOrd="0" presId="urn:microsoft.com/office/officeart/2005/8/layout/hierarchy1"/>
    <dgm:cxn modelId="{5E5D77F6-AF99-4532-9573-0D94BAC99751}" type="presOf" srcId="{D3E1DEA7-ED25-4653-9ECB-FBEB4895CAC9}" destId="{6FE3BDF2-490D-4A26-BCD1-749BA7C0FC8F}" srcOrd="0" destOrd="0" presId="urn:microsoft.com/office/officeart/2005/8/layout/hierarchy1"/>
    <dgm:cxn modelId="{84F3BB9C-7F67-44EB-9187-D771A2FE43C8}" srcId="{17451D2B-A47D-4941-A30E-73C14BB3E34D}" destId="{1D0CD767-A637-4EA2-9776-158A19863355}" srcOrd="1" destOrd="0" parTransId="{D3E1DEA7-ED25-4653-9ECB-FBEB4895CAC9}" sibTransId="{4C8B0305-5E25-4CB5-B528-BB91CC47EEC6}"/>
    <dgm:cxn modelId="{47EE93C4-62CF-4DB2-B95C-256906FA4DE9}" srcId="{E7C74684-FCEB-477D-B86F-26A020C9672F}" destId="{17451D2B-A47D-4941-A30E-73C14BB3E34D}" srcOrd="0" destOrd="0" parTransId="{44DCA409-9C2B-4438-9AD9-3B936D2A0006}" sibTransId="{BCF2F493-9625-4351-96CC-198BE2B0EDBC}"/>
    <dgm:cxn modelId="{4DAD8461-0A57-4ED9-873E-CCBF56E5978C}" srcId="{17451D2B-A47D-4941-A30E-73C14BB3E34D}" destId="{49B176F0-D706-4E73-9DE3-B59AA5B47FA0}" srcOrd="3" destOrd="0" parTransId="{B95632FF-A02F-4010-BBAC-4E3CF0530E60}" sibTransId="{5616E15B-7F17-40FD-9F9F-4D60B6A49E0D}"/>
    <dgm:cxn modelId="{3683CA3E-E47C-430C-9EFA-B9B85DBCF71C}" type="presParOf" srcId="{97E23D6B-1A4C-4E8D-BE56-CBCCCC1583D4}" destId="{42340B63-0AF1-48DA-B5DD-FA4F6E29DEE3}" srcOrd="0" destOrd="0" presId="urn:microsoft.com/office/officeart/2005/8/layout/hierarchy1"/>
    <dgm:cxn modelId="{98B1C949-1171-4168-8AFA-0E71E8588564}" type="presParOf" srcId="{42340B63-0AF1-48DA-B5DD-FA4F6E29DEE3}" destId="{E822ABCC-15DB-4E7D-B74F-8735B1F69C8A}" srcOrd="0" destOrd="0" presId="urn:microsoft.com/office/officeart/2005/8/layout/hierarchy1"/>
    <dgm:cxn modelId="{7AFC94EC-9459-4B72-80B8-BA4442D6B173}" type="presParOf" srcId="{E822ABCC-15DB-4E7D-B74F-8735B1F69C8A}" destId="{84493014-9BAD-4633-996F-AC1444E42999}" srcOrd="0" destOrd="0" presId="urn:microsoft.com/office/officeart/2005/8/layout/hierarchy1"/>
    <dgm:cxn modelId="{34FE256A-F449-4964-B1B2-4EFEBA5002EF}" type="presParOf" srcId="{E822ABCC-15DB-4E7D-B74F-8735B1F69C8A}" destId="{43478887-4188-4070-885D-A492DE056777}" srcOrd="1" destOrd="0" presId="urn:microsoft.com/office/officeart/2005/8/layout/hierarchy1"/>
    <dgm:cxn modelId="{916A6878-1FAD-495C-AFFC-F2ABCDC60313}" type="presParOf" srcId="{42340B63-0AF1-48DA-B5DD-FA4F6E29DEE3}" destId="{ECA0859F-4EB0-40C5-9459-36FD7E7A0174}" srcOrd="1" destOrd="0" presId="urn:microsoft.com/office/officeart/2005/8/layout/hierarchy1"/>
    <dgm:cxn modelId="{FCE108DE-0619-4834-8DBB-A127DAEAB6D7}" type="presParOf" srcId="{ECA0859F-4EB0-40C5-9459-36FD7E7A0174}" destId="{CD9A0FAB-E0F0-4751-87BB-EB3B68139C33}" srcOrd="0" destOrd="0" presId="urn:microsoft.com/office/officeart/2005/8/layout/hierarchy1"/>
    <dgm:cxn modelId="{414E255F-9A03-45CD-A750-BD63B7B748DF}" type="presParOf" srcId="{ECA0859F-4EB0-40C5-9459-36FD7E7A0174}" destId="{CA82D481-FCA1-4401-A19D-7D0DF8F25C6A}" srcOrd="1" destOrd="0" presId="urn:microsoft.com/office/officeart/2005/8/layout/hierarchy1"/>
    <dgm:cxn modelId="{BCD7D5EB-CDC0-4DF3-B972-95749E668E5E}" type="presParOf" srcId="{CA82D481-FCA1-4401-A19D-7D0DF8F25C6A}" destId="{FA047C44-9789-4E83-9BBE-33AB7DB53A97}" srcOrd="0" destOrd="0" presId="urn:microsoft.com/office/officeart/2005/8/layout/hierarchy1"/>
    <dgm:cxn modelId="{62867722-F98B-4BD3-A551-030248A0238F}" type="presParOf" srcId="{FA047C44-9789-4E83-9BBE-33AB7DB53A97}" destId="{6B41D55B-B10C-4D7C-A0B1-8689325C2A09}" srcOrd="0" destOrd="0" presId="urn:microsoft.com/office/officeart/2005/8/layout/hierarchy1"/>
    <dgm:cxn modelId="{A65C0594-A14E-4035-8DC2-2DDE0B61E044}" type="presParOf" srcId="{FA047C44-9789-4E83-9BBE-33AB7DB53A97}" destId="{19BF7A16-126E-4EED-A71F-844F6CFA426C}" srcOrd="1" destOrd="0" presId="urn:microsoft.com/office/officeart/2005/8/layout/hierarchy1"/>
    <dgm:cxn modelId="{B9FA0B7B-C5F9-49C2-957A-1C58D8C8C017}" type="presParOf" srcId="{CA82D481-FCA1-4401-A19D-7D0DF8F25C6A}" destId="{DDD75EAB-3605-4A6F-B6D8-0406DCE0769F}" srcOrd="1" destOrd="0" presId="urn:microsoft.com/office/officeart/2005/8/layout/hierarchy1"/>
    <dgm:cxn modelId="{58ED8E3F-CD4D-4AA1-8383-3D5BB050B043}" type="presParOf" srcId="{ECA0859F-4EB0-40C5-9459-36FD7E7A0174}" destId="{6FE3BDF2-490D-4A26-BCD1-749BA7C0FC8F}" srcOrd="2" destOrd="0" presId="urn:microsoft.com/office/officeart/2005/8/layout/hierarchy1"/>
    <dgm:cxn modelId="{23F231F4-B54D-4934-8FF0-E55D77F7FC88}" type="presParOf" srcId="{ECA0859F-4EB0-40C5-9459-36FD7E7A0174}" destId="{979F1EE9-F8F9-4232-8D0E-A427D6BE7FE5}" srcOrd="3" destOrd="0" presId="urn:microsoft.com/office/officeart/2005/8/layout/hierarchy1"/>
    <dgm:cxn modelId="{C5C3A10E-2469-4BE1-B6E0-EE62F101A5E3}" type="presParOf" srcId="{979F1EE9-F8F9-4232-8D0E-A427D6BE7FE5}" destId="{631B804A-AEF4-450D-B228-5FD3A3E4B572}" srcOrd="0" destOrd="0" presId="urn:microsoft.com/office/officeart/2005/8/layout/hierarchy1"/>
    <dgm:cxn modelId="{D88C6374-A8BE-4F14-8BDD-05D184BC617E}" type="presParOf" srcId="{631B804A-AEF4-450D-B228-5FD3A3E4B572}" destId="{8F9CB71E-072B-4C01-90CF-79967A99EF34}" srcOrd="0" destOrd="0" presId="urn:microsoft.com/office/officeart/2005/8/layout/hierarchy1"/>
    <dgm:cxn modelId="{638B31B9-917B-4E76-96DF-469DE7F82148}" type="presParOf" srcId="{631B804A-AEF4-450D-B228-5FD3A3E4B572}" destId="{44D58F18-BE94-4C73-81D0-2A24E4765E6F}" srcOrd="1" destOrd="0" presId="urn:microsoft.com/office/officeart/2005/8/layout/hierarchy1"/>
    <dgm:cxn modelId="{703A1277-5902-42CD-AA78-9CEAC3EEC145}" type="presParOf" srcId="{979F1EE9-F8F9-4232-8D0E-A427D6BE7FE5}" destId="{5A760B14-2768-4223-B007-D049A128311C}" srcOrd="1" destOrd="0" presId="urn:microsoft.com/office/officeart/2005/8/layout/hierarchy1"/>
    <dgm:cxn modelId="{FDE11434-B228-4A81-9040-187235C38C1F}" type="presParOf" srcId="{ECA0859F-4EB0-40C5-9459-36FD7E7A0174}" destId="{79B01364-2A37-4DB6-936F-B78952625BDC}" srcOrd="4" destOrd="0" presId="urn:microsoft.com/office/officeart/2005/8/layout/hierarchy1"/>
    <dgm:cxn modelId="{371E14CD-E740-40A8-9BAF-FB56675DBCA1}" type="presParOf" srcId="{ECA0859F-4EB0-40C5-9459-36FD7E7A0174}" destId="{311B6C04-C523-47D2-93B5-0C8D3037B84A}" srcOrd="5" destOrd="0" presId="urn:microsoft.com/office/officeart/2005/8/layout/hierarchy1"/>
    <dgm:cxn modelId="{DDFD4DFD-3114-4048-82D5-09060BB6A357}" type="presParOf" srcId="{311B6C04-C523-47D2-93B5-0C8D3037B84A}" destId="{9FE52418-DEE5-48E9-A350-F7CCAFAF94F7}" srcOrd="0" destOrd="0" presId="urn:microsoft.com/office/officeart/2005/8/layout/hierarchy1"/>
    <dgm:cxn modelId="{54B13633-BC9F-4BB7-83B7-DD734BBF9FD5}" type="presParOf" srcId="{9FE52418-DEE5-48E9-A350-F7CCAFAF94F7}" destId="{86ABBD5F-8B71-4AE8-86F0-1957D3A23FBB}" srcOrd="0" destOrd="0" presId="urn:microsoft.com/office/officeart/2005/8/layout/hierarchy1"/>
    <dgm:cxn modelId="{896CF54E-F22B-461C-A44F-D187B67320DC}" type="presParOf" srcId="{9FE52418-DEE5-48E9-A350-F7CCAFAF94F7}" destId="{51E259FE-CAD0-4FC0-837E-475429F07FF1}" srcOrd="1" destOrd="0" presId="urn:microsoft.com/office/officeart/2005/8/layout/hierarchy1"/>
    <dgm:cxn modelId="{12040E4D-B2A5-4C78-860C-7C7434AA7296}" type="presParOf" srcId="{311B6C04-C523-47D2-93B5-0C8D3037B84A}" destId="{7C4E10E3-EB47-4ED3-A1AC-4429500CE4F7}" srcOrd="1" destOrd="0" presId="urn:microsoft.com/office/officeart/2005/8/layout/hierarchy1"/>
    <dgm:cxn modelId="{D457CC03-D5A3-4CAA-8E8F-F9972A53CB3C}" type="presParOf" srcId="{ECA0859F-4EB0-40C5-9459-36FD7E7A0174}" destId="{53A11068-1E73-4537-ACF8-D3F920F874CA}" srcOrd="6" destOrd="0" presId="urn:microsoft.com/office/officeart/2005/8/layout/hierarchy1"/>
    <dgm:cxn modelId="{90BDD451-F3D1-499F-ADA8-264E2D003E15}" type="presParOf" srcId="{ECA0859F-4EB0-40C5-9459-36FD7E7A0174}" destId="{9790477E-D104-4707-85B9-FF01E657B86F}" srcOrd="7" destOrd="0" presId="urn:microsoft.com/office/officeart/2005/8/layout/hierarchy1"/>
    <dgm:cxn modelId="{5CD4AB5F-0D99-437A-B8F6-37590B43BFDC}" type="presParOf" srcId="{9790477E-D104-4707-85B9-FF01E657B86F}" destId="{63285883-E9A0-4CA1-8641-45A387395193}" srcOrd="0" destOrd="0" presId="urn:microsoft.com/office/officeart/2005/8/layout/hierarchy1"/>
    <dgm:cxn modelId="{AE87FEF9-87BF-43F5-BC08-DE2C52A717B4}" type="presParOf" srcId="{63285883-E9A0-4CA1-8641-45A387395193}" destId="{30699BCB-9F15-457B-8087-0739ABE06548}" srcOrd="0" destOrd="0" presId="urn:microsoft.com/office/officeart/2005/8/layout/hierarchy1"/>
    <dgm:cxn modelId="{0544FA7B-08AE-435E-BA19-C24142D39C43}" type="presParOf" srcId="{63285883-E9A0-4CA1-8641-45A387395193}" destId="{76111B44-1E2A-4D9D-B53F-8F92959CF7E7}" srcOrd="1" destOrd="0" presId="urn:microsoft.com/office/officeart/2005/8/layout/hierarchy1"/>
    <dgm:cxn modelId="{D9FAEF14-2127-4E57-9549-46F4C6C0133E}" type="presParOf" srcId="{9790477E-D104-4707-85B9-FF01E657B86F}" destId="{DA5C6C24-721B-4C58-BF36-1849A4CFFF0B}" srcOrd="1" destOrd="0" presId="urn:microsoft.com/office/officeart/2005/8/layout/hierarchy1"/>
    <dgm:cxn modelId="{AAAD5A15-0A2A-41A6-B0CD-2245EAEF7329}" type="presParOf" srcId="{ECA0859F-4EB0-40C5-9459-36FD7E7A0174}" destId="{FA9CD327-F8FC-4AE6-B9DE-22754EE4DF9E}" srcOrd="8" destOrd="0" presId="urn:microsoft.com/office/officeart/2005/8/layout/hierarchy1"/>
    <dgm:cxn modelId="{C20641DE-0F73-4884-ABD1-5B1A27E35F7A}" type="presParOf" srcId="{ECA0859F-4EB0-40C5-9459-36FD7E7A0174}" destId="{5D3CA99D-87B8-4963-B0CA-814E03EA23AA}" srcOrd="9" destOrd="0" presId="urn:microsoft.com/office/officeart/2005/8/layout/hierarchy1"/>
    <dgm:cxn modelId="{A37391E4-00A7-40B7-87E6-EF93F0A31BE5}" type="presParOf" srcId="{5D3CA99D-87B8-4963-B0CA-814E03EA23AA}" destId="{903BB32C-9714-4EC0-A8C0-74C67423FF79}" srcOrd="0" destOrd="0" presId="urn:microsoft.com/office/officeart/2005/8/layout/hierarchy1"/>
    <dgm:cxn modelId="{5FD9793B-171F-4C07-9087-A1AB21927C1D}" type="presParOf" srcId="{903BB32C-9714-4EC0-A8C0-74C67423FF79}" destId="{566DEDF9-89B8-4CD5-8046-18A7DA00529C}" srcOrd="0" destOrd="0" presId="urn:microsoft.com/office/officeart/2005/8/layout/hierarchy1"/>
    <dgm:cxn modelId="{5DD8489D-8FD8-4311-821D-137E4F649FDB}" type="presParOf" srcId="{903BB32C-9714-4EC0-A8C0-74C67423FF79}" destId="{0A38BCEF-2A18-49BE-8E10-557E2134E2B0}" srcOrd="1" destOrd="0" presId="urn:microsoft.com/office/officeart/2005/8/layout/hierarchy1"/>
    <dgm:cxn modelId="{EC874EB4-F5D3-42B0-9E21-D198C4969BF5}" type="presParOf" srcId="{5D3CA99D-87B8-4963-B0CA-814E03EA23AA}" destId="{1A6B3310-D648-47E1-8D32-FD732321FD9B}" srcOrd="1" destOrd="0" presId="urn:microsoft.com/office/officeart/2005/8/layout/hierarchy1"/>
  </dgm:cxnLst>
  <dgm:bg>
    <a:noFill/>
  </dgm:bg>
  <dgm:whole>
    <a:ln>
      <a:noFill/>
    </a:ln>
  </dgm:whole>
</dgm:dataModel>
</file>

<file path=ppt/diagrams/data2.xml><?xml version="1.0" encoding="utf-8"?>
<dgm:dataModel xmlns:dgm="http://schemas.openxmlformats.org/drawingml/2006/diagram" xmlns:a="http://schemas.openxmlformats.org/drawingml/2006/main">
  <dgm:ptLst>
    <dgm:pt modelId="{E7C74684-FCEB-477D-B86F-26A020C9672F}" type="doc">
      <dgm:prSet loTypeId="urn:microsoft.com/office/officeart/2005/8/layout/orgChart1" loCatId="hierarchy" qsTypeId="urn:microsoft.com/office/officeart/2005/8/quickstyle/simple5" qsCatId="simple" csTypeId="urn:microsoft.com/office/officeart/2005/8/colors/colorful1" csCatId="colorful" phldr="1"/>
      <dgm:spPr/>
      <dgm:t>
        <a:bodyPr/>
        <a:lstStyle/>
        <a:p>
          <a:endParaRPr lang="es-ES"/>
        </a:p>
      </dgm:t>
    </dgm:pt>
    <dgm:pt modelId="{17451D2B-A47D-4941-A30E-73C14BB3E34D}">
      <dgm:prSet phldrT="[Texto]"/>
      <dgm:spPr/>
      <dgm:t>
        <a:bodyPr/>
        <a:lstStyle/>
        <a:p>
          <a:r>
            <a:rPr lang="es-ES" b="1" dirty="0" smtClean="0">
              <a:solidFill>
                <a:schemeClr val="tx1"/>
              </a:solidFill>
            </a:rPr>
            <a:t>RESISTENCIA MATERIALES</a:t>
          </a:r>
          <a:endParaRPr lang="es-ES" b="1" dirty="0">
            <a:solidFill>
              <a:schemeClr val="tx1"/>
            </a:solidFill>
          </a:endParaRPr>
        </a:p>
      </dgm:t>
    </dgm:pt>
    <dgm:pt modelId="{44DCA409-9C2B-4438-9AD9-3B936D2A0006}" type="parTrans" cxnId="{47EE93C4-62CF-4DB2-B95C-256906FA4DE9}">
      <dgm:prSet/>
      <dgm:spPr/>
      <dgm:t>
        <a:bodyPr/>
        <a:lstStyle/>
        <a:p>
          <a:endParaRPr lang="es-ES"/>
        </a:p>
      </dgm:t>
    </dgm:pt>
    <dgm:pt modelId="{BCF2F493-9625-4351-96CC-198BE2B0EDBC}" type="sibTrans" cxnId="{47EE93C4-62CF-4DB2-B95C-256906FA4DE9}">
      <dgm:prSet/>
      <dgm:spPr/>
      <dgm:t>
        <a:bodyPr/>
        <a:lstStyle/>
        <a:p>
          <a:endParaRPr lang="es-ES"/>
        </a:p>
      </dgm:t>
    </dgm:pt>
    <dgm:pt modelId="{1D0CD767-A637-4EA2-9776-158A19863355}">
      <dgm:prSet phldrT="[Texto]"/>
      <dgm:spPr/>
      <dgm:t>
        <a:bodyPr/>
        <a:lstStyle/>
        <a:p>
          <a:r>
            <a:rPr lang="es-ES" b="1" dirty="0" smtClean="0">
              <a:solidFill>
                <a:schemeClr val="tx1"/>
              </a:solidFill>
            </a:rPr>
            <a:t>PICADO</a:t>
          </a:r>
          <a:endParaRPr lang="es-ES" b="1" dirty="0">
            <a:solidFill>
              <a:schemeClr val="tx1"/>
            </a:solidFill>
          </a:endParaRPr>
        </a:p>
      </dgm:t>
    </dgm:pt>
    <dgm:pt modelId="{D3E1DEA7-ED25-4653-9ECB-FBEB4895CAC9}" type="parTrans" cxnId="{84F3BB9C-7F67-44EB-9187-D771A2FE43C8}">
      <dgm:prSet/>
      <dgm:spPr/>
      <dgm:t>
        <a:bodyPr/>
        <a:lstStyle/>
        <a:p>
          <a:endParaRPr lang="es-ES"/>
        </a:p>
      </dgm:t>
    </dgm:pt>
    <dgm:pt modelId="{4C8B0305-5E25-4CB5-B528-BB91CC47EEC6}" type="sibTrans" cxnId="{84F3BB9C-7F67-44EB-9187-D771A2FE43C8}">
      <dgm:prSet/>
      <dgm:spPr/>
      <dgm:t>
        <a:bodyPr/>
        <a:lstStyle/>
        <a:p>
          <a:endParaRPr lang="es-ES"/>
        </a:p>
      </dgm:t>
    </dgm:pt>
    <dgm:pt modelId="{A4007A16-D168-46B4-B354-CC590A58A607}">
      <dgm:prSet phldrT="[Texto]"/>
      <dgm:spPr/>
      <dgm:t>
        <a:bodyPr/>
        <a:lstStyle/>
        <a:p>
          <a:r>
            <a:rPr lang="es-ES" b="1" dirty="0" smtClean="0">
              <a:solidFill>
                <a:schemeClr val="tx1"/>
              </a:solidFill>
            </a:rPr>
            <a:t>Esfuerzos de contacto</a:t>
          </a:r>
          <a:endParaRPr lang="es-ES" b="1" dirty="0">
            <a:solidFill>
              <a:schemeClr val="tx1"/>
            </a:solidFill>
          </a:endParaRPr>
        </a:p>
      </dgm:t>
    </dgm:pt>
    <dgm:pt modelId="{97516450-CA7B-46BA-BB12-A1661C855049}" type="parTrans" cxnId="{A8B8A536-6BEC-4F02-9D5A-037CDFB51F0F}">
      <dgm:prSet/>
      <dgm:spPr/>
      <dgm:t>
        <a:bodyPr/>
        <a:lstStyle/>
        <a:p>
          <a:endParaRPr lang="es-ES"/>
        </a:p>
      </dgm:t>
    </dgm:pt>
    <dgm:pt modelId="{E2A5820A-2CC0-4237-A597-1969FCB9D620}" type="sibTrans" cxnId="{A8B8A536-6BEC-4F02-9D5A-037CDFB51F0F}">
      <dgm:prSet/>
      <dgm:spPr/>
      <dgm:t>
        <a:bodyPr/>
        <a:lstStyle/>
        <a:p>
          <a:endParaRPr lang="es-ES"/>
        </a:p>
      </dgm:t>
    </dgm:pt>
    <dgm:pt modelId="{9C0012C8-6755-4139-AB76-B2E29C975186}">
      <dgm:prSet phldrT="[Texto]"/>
      <dgm:spPr/>
      <dgm:t>
        <a:bodyPr/>
        <a:lstStyle/>
        <a:p>
          <a:r>
            <a:rPr lang="es-ES" b="1" dirty="0" smtClean="0">
              <a:solidFill>
                <a:schemeClr val="tx1"/>
              </a:solidFill>
            </a:rPr>
            <a:t>FLEXION</a:t>
          </a:r>
          <a:endParaRPr lang="es-ES" b="1" dirty="0">
            <a:solidFill>
              <a:schemeClr val="tx1"/>
            </a:solidFill>
          </a:endParaRPr>
        </a:p>
      </dgm:t>
    </dgm:pt>
    <dgm:pt modelId="{DFA850BF-8B2A-420F-8F55-5517A3D2A88A}" type="parTrans" cxnId="{6F073F31-9D50-4966-8AE4-1E1B8C6DD916}">
      <dgm:prSet/>
      <dgm:spPr/>
      <dgm:t>
        <a:bodyPr/>
        <a:lstStyle/>
        <a:p>
          <a:endParaRPr lang="es-ES"/>
        </a:p>
      </dgm:t>
    </dgm:pt>
    <dgm:pt modelId="{11E7FC44-0C99-4F4D-BB25-1137B2F29AFA}" type="sibTrans" cxnId="{6F073F31-9D50-4966-8AE4-1E1B8C6DD916}">
      <dgm:prSet/>
      <dgm:spPr/>
      <dgm:t>
        <a:bodyPr/>
        <a:lstStyle/>
        <a:p>
          <a:endParaRPr lang="es-ES"/>
        </a:p>
      </dgm:t>
    </dgm:pt>
    <dgm:pt modelId="{20BC478B-C9B9-4D15-AA9D-536149B6A520}">
      <dgm:prSet phldrT="[Texto]"/>
      <dgm:spPr/>
      <dgm:t>
        <a:bodyPr/>
        <a:lstStyle/>
        <a:p>
          <a:r>
            <a:rPr lang="es-ES" b="1" dirty="0" smtClean="0">
              <a:solidFill>
                <a:schemeClr val="tx1"/>
              </a:solidFill>
            </a:rPr>
            <a:t>Esfuerzos de contacto</a:t>
          </a:r>
          <a:endParaRPr lang="es-ES" b="1" dirty="0">
            <a:solidFill>
              <a:schemeClr val="tx1"/>
            </a:solidFill>
          </a:endParaRPr>
        </a:p>
      </dgm:t>
    </dgm:pt>
    <dgm:pt modelId="{739E2194-E8AB-4705-8982-728EE166544B}" type="parTrans" cxnId="{F7F634E8-3414-41DB-A9E9-FEE880A64297}">
      <dgm:prSet/>
      <dgm:spPr/>
      <dgm:t>
        <a:bodyPr/>
        <a:lstStyle/>
        <a:p>
          <a:endParaRPr lang="es-ES"/>
        </a:p>
      </dgm:t>
    </dgm:pt>
    <dgm:pt modelId="{420BE653-B1D7-4F0A-81CC-BB7130599E67}" type="sibTrans" cxnId="{F7F634E8-3414-41DB-A9E9-FEE880A64297}">
      <dgm:prSet/>
      <dgm:spPr/>
      <dgm:t>
        <a:bodyPr/>
        <a:lstStyle/>
        <a:p>
          <a:endParaRPr lang="es-ES"/>
        </a:p>
      </dgm:t>
    </dgm:pt>
    <dgm:pt modelId="{9733CEAC-70BF-4430-94B7-D76437580DE8}">
      <dgm:prSet phldrT="[Texto]"/>
      <dgm:spPr/>
      <dgm:t>
        <a:bodyPr/>
        <a:lstStyle/>
        <a:p>
          <a:r>
            <a:rPr lang="es-ES" b="1" dirty="0" smtClean="0">
              <a:solidFill>
                <a:schemeClr val="tx1"/>
              </a:solidFill>
            </a:rPr>
            <a:t>esfuerzo de contacto permisible</a:t>
          </a:r>
          <a:endParaRPr lang="es-ES" b="1" dirty="0">
            <a:solidFill>
              <a:schemeClr val="tx1"/>
            </a:solidFill>
          </a:endParaRPr>
        </a:p>
      </dgm:t>
    </dgm:pt>
    <dgm:pt modelId="{2D06099B-26C2-4830-8E0A-0AE6AB16C942}" type="parTrans" cxnId="{985FFDC5-6405-4C1D-861C-E55F6AC7A243}">
      <dgm:prSet/>
      <dgm:spPr/>
      <dgm:t>
        <a:bodyPr/>
        <a:lstStyle/>
        <a:p>
          <a:endParaRPr lang="es-ES"/>
        </a:p>
      </dgm:t>
    </dgm:pt>
    <dgm:pt modelId="{8043BDFB-4C9B-4A3C-8828-C083E55DCFF9}" type="sibTrans" cxnId="{985FFDC5-6405-4C1D-861C-E55F6AC7A243}">
      <dgm:prSet/>
      <dgm:spPr/>
      <dgm:t>
        <a:bodyPr/>
        <a:lstStyle/>
        <a:p>
          <a:endParaRPr lang="es-ES"/>
        </a:p>
      </dgm:t>
    </dgm:pt>
    <dgm:pt modelId="{448BAF67-061A-45F6-8A5B-A51039C89769}">
      <dgm:prSet phldrT="[Texto]"/>
      <dgm:spPr/>
      <dgm:t>
        <a:bodyPr/>
        <a:lstStyle/>
        <a:p>
          <a:r>
            <a:rPr lang="es-ES" b="1" dirty="0" smtClean="0">
              <a:solidFill>
                <a:schemeClr val="tx1"/>
              </a:solidFill>
            </a:rPr>
            <a:t>Potencia transmisible</a:t>
          </a:r>
          <a:endParaRPr lang="es-ES" b="1" dirty="0">
            <a:solidFill>
              <a:schemeClr val="tx1"/>
            </a:solidFill>
          </a:endParaRPr>
        </a:p>
      </dgm:t>
    </dgm:pt>
    <dgm:pt modelId="{0F45B793-7FCF-4BD3-974A-5C1F5AC65D30}" type="parTrans" cxnId="{695A3596-9C35-463D-AC2D-194F08E6CC77}">
      <dgm:prSet/>
      <dgm:spPr/>
      <dgm:t>
        <a:bodyPr/>
        <a:lstStyle/>
        <a:p>
          <a:endParaRPr lang="es-ES"/>
        </a:p>
      </dgm:t>
    </dgm:pt>
    <dgm:pt modelId="{09348B17-68FF-488E-B86D-AF46572AB635}" type="sibTrans" cxnId="{695A3596-9C35-463D-AC2D-194F08E6CC77}">
      <dgm:prSet/>
      <dgm:spPr/>
      <dgm:t>
        <a:bodyPr/>
        <a:lstStyle/>
        <a:p>
          <a:endParaRPr lang="es-ES"/>
        </a:p>
      </dgm:t>
    </dgm:pt>
    <dgm:pt modelId="{05E297B6-0815-4623-903D-437B6C4802F1}">
      <dgm:prSet phldrT="[Texto]"/>
      <dgm:spPr/>
      <dgm:t>
        <a:bodyPr/>
        <a:lstStyle/>
        <a:p>
          <a:r>
            <a:rPr lang="es-ES" b="1" dirty="0" smtClean="0">
              <a:solidFill>
                <a:schemeClr val="tx1"/>
              </a:solidFill>
            </a:rPr>
            <a:t>esfuerzo de contacto permisible</a:t>
          </a:r>
          <a:endParaRPr lang="es-ES" b="1" dirty="0">
            <a:solidFill>
              <a:schemeClr val="tx1"/>
            </a:solidFill>
          </a:endParaRPr>
        </a:p>
      </dgm:t>
    </dgm:pt>
    <dgm:pt modelId="{4E4AE688-2794-4DC3-AD01-65473BFAEE55}" type="parTrans" cxnId="{7182B308-96A3-4D41-96E5-D381C8BF3E7B}">
      <dgm:prSet/>
      <dgm:spPr/>
      <dgm:t>
        <a:bodyPr/>
        <a:lstStyle/>
        <a:p>
          <a:endParaRPr lang="es-ES"/>
        </a:p>
      </dgm:t>
    </dgm:pt>
    <dgm:pt modelId="{C233A6A4-7CA1-42CE-95D1-0FBF49C57DE0}" type="sibTrans" cxnId="{7182B308-96A3-4D41-96E5-D381C8BF3E7B}">
      <dgm:prSet/>
      <dgm:spPr/>
      <dgm:t>
        <a:bodyPr/>
        <a:lstStyle/>
        <a:p>
          <a:endParaRPr lang="es-ES"/>
        </a:p>
      </dgm:t>
    </dgm:pt>
    <dgm:pt modelId="{7B839B23-4BDA-463F-B615-D0F62F966DA1}">
      <dgm:prSet phldrT="[Texto]"/>
      <dgm:spPr/>
      <dgm:t>
        <a:bodyPr/>
        <a:lstStyle/>
        <a:p>
          <a:r>
            <a:rPr lang="es-ES" b="1" dirty="0" smtClean="0">
              <a:solidFill>
                <a:schemeClr val="tx1"/>
              </a:solidFill>
            </a:rPr>
            <a:t>Potencia transmisible</a:t>
          </a:r>
          <a:endParaRPr lang="es-ES" b="1" dirty="0">
            <a:solidFill>
              <a:schemeClr val="tx1"/>
            </a:solidFill>
          </a:endParaRPr>
        </a:p>
      </dgm:t>
    </dgm:pt>
    <dgm:pt modelId="{17B68FD9-CAF4-42E7-9EC8-D3B022C1583F}" type="parTrans" cxnId="{E3ADD1FB-FCB6-4D7D-ACFA-155A00565E91}">
      <dgm:prSet/>
      <dgm:spPr/>
      <dgm:t>
        <a:bodyPr/>
        <a:lstStyle/>
        <a:p>
          <a:endParaRPr lang="es-ES"/>
        </a:p>
      </dgm:t>
    </dgm:pt>
    <dgm:pt modelId="{B6C04C08-FF85-466A-8BF7-1C9A2002534F}" type="sibTrans" cxnId="{E3ADD1FB-FCB6-4D7D-ACFA-155A00565E91}">
      <dgm:prSet/>
      <dgm:spPr/>
      <dgm:t>
        <a:bodyPr/>
        <a:lstStyle/>
        <a:p>
          <a:endParaRPr lang="es-ES"/>
        </a:p>
      </dgm:t>
    </dgm:pt>
    <dgm:pt modelId="{5D81F1E4-9797-47C5-8E3A-020352F611FB}" type="pres">
      <dgm:prSet presAssocID="{E7C74684-FCEB-477D-B86F-26A020C9672F}" presName="hierChild1" presStyleCnt="0">
        <dgm:presLayoutVars>
          <dgm:orgChart val="1"/>
          <dgm:chPref val="1"/>
          <dgm:dir/>
          <dgm:animOne val="branch"/>
          <dgm:animLvl val="lvl"/>
          <dgm:resizeHandles/>
        </dgm:presLayoutVars>
      </dgm:prSet>
      <dgm:spPr/>
      <dgm:t>
        <a:bodyPr/>
        <a:lstStyle/>
        <a:p>
          <a:endParaRPr lang="es-ES"/>
        </a:p>
      </dgm:t>
    </dgm:pt>
    <dgm:pt modelId="{9F5BFBFB-0674-49ED-96C4-760821976B6A}" type="pres">
      <dgm:prSet presAssocID="{17451D2B-A47D-4941-A30E-73C14BB3E34D}" presName="hierRoot1" presStyleCnt="0">
        <dgm:presLayoutVars>
          <dgm:hierBranch val="init"/>
        </dgm:presLayoutVars>
      </dgm:prSet>
      <dgm:spPr/>
    </dgm:pt>
    <dgm:pt modelId="{29691422-2E09-4B34-BD64-0289CE0993E2}" type="pres">
      <dgm:prSet presAssocID="{17451D2B-A47D-4941-A30E-73C14BB3E34D}" presName="rootComposite1" presStyleCnt="0"/>
      <dgm:spPr/>
    </dgm:pt>
    <dgm:pt modelId="{10DC7C4F-65FE-4329-A369-318A1DE591EE}" type="pres">
      <dgm:prSet presAssocID="{17451D2B-A47D-4941-A30E-73C14BB3E34D}" presName="rootText1" presStyleLbl="node0" presStyleIdx="0" presStyleCnt="1" custScaleX="188014">
        <dgm:presLayoutVars>
          <dgm:chPref val="3"/>
        </dgm:presLayoutVars>
      </dgm:prSet>
      <dgm:spPr/>
      <dgm:t>
        <a:bodyPr/>
        <a:lstStyle/>
        <a:p>
          <a:endParaRPr lang="es-ES"/>
        </a:p>
      </dgm:t>
    </dgm:pt>
    <dgm:pt modelId="{4AA98ED7-E45D-4311-9000-2851FAA42565}" type="pres">
      <dgm:prSet presAssocID="{17451D2B-A47D-4941-A30E-73C14BB3E34D}" presName="rootConnector1" presStyleLbl="node1" presStyleIdx="0" presStyleCnt="0"/>
      <dgm:spPr/>
      <dgm:t>
        <a:bodyPr/>
        <a:lstStyle/>
        <a:p>
          <a:endParaRPr lang="es-ES"/>
        </a:p>
      </dgm:t>
    </dgm:pt>
    <dgm:pt modelId="{1B86605D-1D3D-4239-AC12-32EF84028D57}" type="pres">
      <dgm:prSet presAssocID="{17451D2B-A47D-4941-A30E-73C14BB3E34D}" presName="hierChild2" presStyleCnt="0"/>
      <dgm:spPr/>
    </dgm:pt>
    <dgm:pt modelId="{A20CE3C6-2065-4564-AA83-A2E2AAE163E5}" type="pres">
      <dgm:prSet presAssocID="{DFA850BF-8B2A-420F-8F55-5517A3D2A88A}" presName="Name37" presStyleLbl="parChTrans1D2" presStyleIdx="0" presStyleCnt="2"/>
      <dgm:spPr/>
      <dgm:t>
        <a:bodyPr/>
        <a:lstStyle/>
        <a:p>
          <a:endParaRPr lang="es-ES"/>
        </a:p>
      </dgm:t>
    </dgm:pt>
    <dgm:pt modelId="{6D5A4CE3-0E8A-4BEA-8100-E2381F166125}" type="pres">
      <dgm:prSet presAssocID="{9C0012C8-6755-4139-AB76-B2E29C975186}" presName="hierRoot2" presStyleCnt="0">
        <dgm:presLayoutVars>
          <dgm:hierBranch val="init"/>
        </dgm:presLayoutVars>
      </dgm:prSet>
      <dgm:spPr/>
    </dgm:pt>
    <dgm:pt modelId="{B8A9B9BA-02D0-41C3-863B-B16D5ACC5232}" type="pres">
      <dgm:prSet presAssocID="{9C0012C8-6755-4139-AB76-B2E29C975186}" presName="rootComposite" presStyleCnt="0"/>
      <dgm:spPr/>
    </dgm:pt>
    <dgm:pt modelId="{965FBEAA-973D-482C-9F6B-6C79CEFD3413}" type="pres">
      <dgm:prSet presAssocID="{9C0012C8-6755-4139-AB76-B2E29C975186}" presName="rootText" presStyleLbl="node2" presStyleIdx="0" presStyleCnt="2">
        <dgm:presLayoutVars>
          <dgm:chPref val="3"/>
        </dgm:presLayoutVars>
      </dgm:prSet>
      <dgm:spPr/>
      <dgm:t>
        <a:bodyPr/>
        <a:lstStyle/>
        <a:p>
          <a:endParaRPr lang="es-ES"/>
        </a:p>
      </dgm:t>
    </dgm:pt>
    <dgm:pt modelId="{E068F461-90D1-4FB7-9D15-6CBF38E09CD5}" type="pres">
      <dgm:prSet presAssocID="{9C0012C8-6755-4139-AB76-B2E29C975186}" presName="rootConnector" presStyleLbl="node2" presStyleIdx="0" presStyleCnt="2"/>
      <dgm:spPr/>
      <dgm:t>
        <a:bodyPr/>
        <a:lstStyle/>
        <a:p>
          <a:endParaRPr lang="es-ES"/>
        </a:p>
      </dgm:t>
    </dgm:pt>
    <dgm:pt modelId="{05B165B7-320F-4D47-8FDC-DAA4728D627B}" type="pres">
      <dgm:prSet presAssocID="{9C0012C8-6755-4139-AB76-B2E29C975186}" presName="hierChild4" presStyleCnt="0"/>
      <dgm:spPr/>
    </dgm:pt>
    <dgm:pt modelId="{B6A06A6B-0F8E-4C48-824A-36021DEB466C}" type="pres">
      <dgm:prSet presAssocID="{739E2194-E8AB-4705-8982-728EE166544B}" presName="Name37" presStyleLbl="parChTrans1D3" presStyleIdx="0" presStyleCnt="6"/>
      <dgm:spPr/>
      <dgm:t>
        <a:bodyPr/>
        <a:lstStyle/>
        <a:p>
          <a:endParaRPr lang="es-ES"/>
        </a:p>
      </dgm:t>
    </dgm:pt>
    <dgm:pt modelId="{9BD748AC-4ABC-4473-B9BD-7F76A8BA12A5}" type="pres">
      <dgm:prSet presAssocID="{20BC478B-C9B9-4D15-AA9D-536149B6A520}" presName="hierRoot2" presStyleCnt="0">
        <dgm:presLayoutVars>
          <dgm:hierBranch val="init"/>
        </dgm:presLayoutVars>
      </dgm:prSet>
      <dgm:spPr/>
    </dgm:pt>
    <dgm:pt modelId="{E3BBD668-C054-4F5D-A513-BF8E2637EEA7}" type="pres">
      <dgm:prSet presAssocID="{20BC478B-C9B9-4D15-AA9D-536149B6A520}" presName="rootComposite" presStyleCnt="0"/>
      <dgm:spPr/>
    </dgm:pt>
    <dgm:pt modelId="{373B39C4-01A9-4CE3-BBBA-621BD01AA556}" type="pres">
      <dgm:prSet presAssocID="{20BC478B-C9B9-4D15-AA9D-536149B6A520}" presName="rootText" presStyleLbl="node3" presStyleIdx="0" presStyleCnt="6">
        <dgm:presLayoutVars>
          <dgm:chPref val="3"/>
        </dgm:presLayoutVars>
      </dgm:prSet>
      <dgm:spPr/>
      <dgm:t>
        <a:bodyPr/>
        <a:lstStyle/>
        <a:p>
          <a:endParaRPr lang="es-ES"/>
        </a:p>
      </dgm:t>
    </dgm:pt>
    <dgm:pt modelId="{597AF2FE-82FC-48F3-B6AF-0598D6885C44}" type="pres">
      <dgm:prSet presAssocID="{20BC478B-C9B9-4D15-AA9D-536149B6A520}" presName="rootConnector" presStyleLbl="node3" presStyleIdx="0" presStyleCnt="6"/>
      <dgm:spPr/>
      <dgm:t>
        <a:bodyPr/>
        <a:lstStyle/>
        <a:p>
          <a:endParaRPr lang="es-ES"/>
        </a:p>
      </dgm:t>
    </dgm:pt>
    <dgm:pt modelId="{A6C1FA4A-FC43-43EF-9252-4980F0598498}" type="pres">
      <dgm:prSet presAssocID="{20BC478B-C9B9-4D15-AA9D-536149B6A520}" presName="hierChild4" presStyleCnt="0"/>
      <dgm:spPr/>
    </dgm:pt>
    <dgm:pt modelId="{F93382B9-0A7C-4124-B4E8-2878E08C2E94}" type="pres">
      <dgm:prSet presAssocID="{20BC478B-C9B9-4D15-AA9D-536149B6A520}" presName="hierChild5" presStyleCnt="0"/>
      <dgm:spPr/>
    </dgm:pt>
    <dgm:pt modelId="{7E64A838-0610-4921-BDE0-6871343C2ADB}" type="pres">
      <dgm:prSet presAssocID="{2D06099B-26C2-4830-8E0A-0AE6AB16C942}" presName="Name37" presStyleLbl="parChTrans1D3" presStyleIdx="1" presStyleCnt="6"/>
      <dgm:spPr/>
      <dgm:t>
        <a:bodyPr/>
        <a:lstStyle/>
        <a:p>
          <a:endParaRPr lang="es-ES"/>
        </a:p>
      </dgm:t>
    </dgm:pt>
    <dgm:pt modelId="{FFF4C2C9-B4C8-4505-ADCF-1468AAF8FB81}" type="pres">
      <dgm:prSet presAssocID="{9733CEAC-70BF-4430-94B7-D76437580DE8}" presName="hierRoot2" presStyleCnt="0">
        <dgm:presLayoutVars>
          <dgm:hierBranch val="init"/>
        </dgm:presLayoutVars>
      </dgm:prSet>
      <dgm:spPr/>
    </dgm:pt>
    <dgm:pt modelId="{3F210AB5-1C75-4F9B-BF61-344A1BB12080}" type="pres">
      <dgm:prSet presAssocID="{9733CEAC-70BF-4430-94B7-D76437580DE8}" presName="rootComposite" presStyleCnt="0"/>
      <dgm:spPr/>
    </dgm:pt>
    <dgm:pt modelId="{A225787D-D83E-438A-AFB4-ED54ED2CA959}" type="pres">
      <dgm:prSet presAssocID="{9733CEAC-70BF-4430-94B7-D76437580DE8}" presName="rootText" presStyleLbl="node3" presStyleIdx="1" presStyleCnt="6">
        <dgm:presLayoutVars>
          <dgm:chPref val="3"/>
        </dgm:presLayoutVars>
      </dgm:prSet>
      <dgm:spPr/>
      <dgm:t>
        <a:bodyPr/>
        <a:lstStyle/>
        <a:p>
          <a:endParaRPr lang="es-ES"/>
        </a:p>
      </dgm:t>
    </dgm:pt>
    <dgm:pt modelId="{A000B0D6-FD77-4F79-B07A-0E2A5CBFEC4B}" type="pres">
      <dgm:prSet presAssocID="{9733CEAC-70BF-4430-94B7-D76437580DE8}" presName="rootConnector" presStyleLbl="node3" presStyleIdx="1" presStyleCnt="6"/>
      <dgm:spPr/>
      <dgm:t>
        <a:bodyPr/>
        <a:lstStyle/>
        <a:p>
          <a:endParaRPr lang="es-ES"/>
        </a:p>
      </dgm:t>
    </dgm:pt>
    <dgm:pt modelId="{26452389-39AB-4433-A83F-3293764EC5CC}" type="pres">
      <dgm:prSet presAssocID="{9733CEAC-70BF-4430-94B7-D76437580DE8}" presName="hierChild4" presStyleCnt="0"/>
      <dgm:spPr/>
    </dgm:pt>
    <dgm:pt modelId="{77A02716-F2E8-40C4-95CA-ACBE235E9388}" type="pres">
      <dgm:prSet presAssocID="{9733CEAC-70BF-4430-94B7-D76437580DE8}" presName="hierChild5" presStyleCnt="0"/>
      <dgm:spPr/>
    </dgm:pt>
    <dgm:pt modelId="{D2506666-031A-4EF9-8C6A-717A9A6351C2}" type="pres">
      <dgm:prSet presAssocID="{0F45B793-7FCF-4BD3-974A-5C1F5AC65D30}" presName="Name37" presStyleLbl="parChTrans1D3" presStyleIdx="2" presStyleCnt="6"/>
      <dgm:spPr/>
      <dgm:t>
        <a:bodyPr/>
        <a:lstStyle/>
        <a:p>
          <a:endParaRPr lang="es-ES"/>
        </a:p>
      </dgm:t>
    </dgm:pt>
    <dgm:pt modelId="{29770E89-4222-4CFE-9D69-C7A8B61C0EE6}" type="pres">
      <dgm:prSet presAssocID="{448BAF67-061A-45F6-8A5B-A51039C89769}" presName="hierRoot2" presStyleCnt="0">
        <dgm:presLayoutVars>
          <dgm:hierBranch val="init"/>
        </dgm:presLayoutVars>
      </dgm:prSet>
      <dgm:spPr/>
    </dgm:pt>
    <dgm:pt modelId="{0178139E-5B22-4877-94CC-C17E255A850A}" type="pres">
      <dgm:prSet presAssocID="{448BAF67-061A-45F6-8A5B-A51039C89769}" presName="rootComposite" presStyleCnt="0"/>
      <dgm:spPr/>
    </dgm:pt>
    <dgm:pt modelId="{200FA6E2-A3FA-4272-B54B-777AF2EAAF0B}" type="pres">
      <dgm:prSet presAssocID="{448BAF67-061A-45F6-8A5B-A51039C89769}" presName="rootText" presStyleLbl="node3" presStyleIdx="2" presStyleCnt="6">
        <dgm:presLayoutVars>
          <dgm:chPref val="3"/>
        </dgm:presLayoutVars>
      </dgm:prSet>
      <dgm:spPr/>
      <dgm:t>
        <a:bodyPr/>
        <a:lstStyle/>
        <a:p>
          <a:endParaRPr lang="es-ES"/>
        </a:p>
      </dgm:t>
    </dgm:pt>
    <dgm:pt modelId="{A4494E4C-2789-4F1E-B593-7048811529FA}" type="pres">
      <dgm:prSet presAssocID="{448BAF67-061A-45F6-8A5B-A51039C89769}" presName="rootConnector" presStyleLbl="node3" presStyleIdx="2" presStyleCnt="6"/>
      <dgm:spPr/>
      <dgm:t>
        <a:bodyPr/>
        <a:lstStyle/>
        <a:p>
          <a:endParaRPr lang="es-ES"/>
        </a:p>
      </dgm:t>
    </dgm:pt>
    <dgm:pt modelId="{D972728D-7D33-4550-AC2A-F6B098BA93FD}" type="pres">
      <dgm:prSet presAssocID="{448BAF67-061A-45F6-8A5B-A51039C89769}" presName="hierChild4" presStyleCnt="0"/>
      <dgm:spPr/>
    </dgm:pt>
    <dgm:pt modelId="{164870C3-E8E5-4929-8AA9-E0DB3AE9EA28}" type="pres">
      <dgm:prSet presAssocID="{448BAF67-061A-45F6-8A5B-A51039C89769}" presName="hierChild5" presStyleCnt="0"/>
      <dgm:spPr/>
    </dgm:pt>
    <dgm:pt modelId="{701A7398-42EB-4E91-B117-8EE6E8F88891}" type="pres">
      <dgm:prSet presAssocID="{9C0012C8-6755-4139-AB76-B2E29C975186}" presName="hierChild5" presStyleCnt="0"/>
      <dgm:spPr/>
    </dgm:pt>
    <dgm:pt modelId="{9B42AA14-EF82-4B02-80FE-F55A3346677D}" type="pres">
      <dgm:prSet presAssocID="{D3E1DEA7-ED25-4653-9ECB-FBEB4895CAC9}" presName="Name37" presStyleLbl="parChTrans1D2" presStyleIdx="1" presStyleCnt="2"/>
      <dgm:spPr/>
      <dgm:t>
        <a:bodyPr/>
        <a:lstStyle/>
        <a:p>
          <a:endParaRPr lang="es-ES"/>
        </a:p>
      </dgm:t>
    </dgm:pt>
    <dgm:pt modelId="{36FA13D6-F1CF-4BF2-83FA-FA841A82C741}" type="pres">
      <dgm:prSet presAssocID="{1D0CD767-A637-4EA2-9776-158A19863355}" presName="hierRoot2" presStyleCnt="0">
        <dgm:presLayoutVars>
          <dgm:hierBranch val="init"/>
        </dgm:presLayoutVars>
      </dgm:prSet>
      <dgm:spPr/>
    </dgm:pt>
    <dgm:pt modelId="{99335F3E-DEC0-4384-B982-7A728E0D8957}" type="pres">
      <dgm:prSet presAssocID="{1D0CD767-A637-4EA2-9776-158A19863355}" presName="rootComposite" presStyleCnt="0"/>
      <dgm:spPr/>
    </dgm:pt>
    <dgm:pt modelId="{79B96D48-E764-460C-87DF-DBDE4DE3F5B8}" type="pres">
      <dgm:prSet presAssocID="{1D0CD767-A637-4EA2-9776-158A19863355}" presName="rootText" presStyleLbl="node2" presStyleIdx="1" presStyleCnt="2">
        <dgm:presLayoutVars>
          <dgm:chPref val="3"/>
        </dgm:presLayoutVars>
      </dgm:prSet>
      <dgm:spPr/>
      <dgm:t>
        <a:bodyPr/>
        <a:lstStyle/>
        <a:p>
          <a:endParaRPr lang="es-ES"/>
        </a:p>
      </dgm:t>
    </dgm:pt>
    <dgm:pt modelId="{9CCB0014-CC45-4EBB-B4F1-B5D23A9A3C32}" type="pres">
      <dgm:prSet presAssocID="{1D0CD767-A637-4EA2-9776-158A19863355}" presName="rootConnector" presStyleLbl="node2" presStyleIdx="1" presStyleCnt="2"/>
      <dgm:spPr/>
      <dgm:t>
        <a:bodyPr/>
        <a:lstStyle/>
        <a:p>
          <a:endParaRPr lang="es-ES"/>
        </a:p>
      </dgm:t>
    </dgm:pt>
    <dgm:pt modelId="{7D336010-EE89-4ACD-93F8-22D800CCC0D1}" type="pres">
      <dgm:prSet presAssocID="{1D0CD767-A637-4EA2-9776-158A19863355}" presName="hierChild4" presStyleCnt="0"/>
      <dgm:spPr/>
    </dgm:pt>
    <dgm:pt modelId="{6FFB470B-4010-41E8-91FB-5FA6C510C610}" type="pres">
      <dgm:prSet presAssocID="{97516450-CA7B-46BA-BB12-A1661C855049}" presName="Name37" presStyleLbl="parChTrans1D3" presStyleIdx="3" presStyleCnt="6"/>
      <dgm:spPr/>
      <dgm:t>
        <a:bodyPr/>
        <a:lstStyle/>
        <a:p>
          <a:endParaRPr lang="es-ES"/>
        </a:p>
      </dgm:t>
    </dgm:pt>
    <dgm:pt modelId="{01D447D0-20E8-4D9A-AACD-48485E05419A}" type="pres">
      <dgm:prSet presAssocID="{A4007A16-D168-46B4-B354-CC590A58A607}" presName="hierRoot2" presStyleCnt="0">
        <dgm:presLayoutVars>
          <dgm:hierBranch val="init"/>
        </dgm:presLayoutVars>
      </dgm:prSet>
      <dgm:spPr/>
    </dgm:pt>
    <dgm:pt modelId="{DB27430A-08A0-4258-AFCA-C4C1CD9971F9}" type="pres">
      <dgm:prSet presAssocID="{A4007A16-D168-46B4-B354-CC590A58A607}" presName="rootComposite" presStyleCnt="0"/>
      <dgm:spPr/>
    </dgm:pt>
    <dgm:pt modelId="{5CAACDC3-AEDE-4E52-AAB1-4EC76FA38A54}" type="pres">
      <dgm:prSet presAssocID="{A4007A16-D168-46B4-B354-CC590A58A607}" presName="rootText" presStyleLbl="node3" presStyleIdx="3" presStyleCnt="6">
        <dgm:presLayoutVars>
          <dgm:chPref val="3"/>
        </dgm:presLayoutVars>
      </dgm:prSet>
      <dgm:spPr/>
      <dgm:t>
        <a:bodyPr/>
        <a:lstStyle/>
        <a:p>
          <a:endParaRPr lang="es-ES"/>
        </a:p>
      </dgm:t>
    </dgm:pt>
    <dgm:pt modelId="{B9747A10-2F94-4310-A53D-59BACDFE1EAA}" type="pres">
      <dgm:prSet presAssocID="{A4007A16-D168-46B4-B354-CC590A58A607}" presName="rootConnector" presStyleLbl="node3" presStyleIdx="3" presStyleCnt="6"/>
      <dgm:spPr/>
      <dgm:t>
        <a:bodyPr/>
        <a:lstStyle/>
        <a:p>
          <a:endParaRPr lang="es-ES"/>
        </a:p>
      </dgm:t>
    </dgm:pt>
    <dgm:pt modelId="{1DA9B209-2A50-4DDE-A682-3B762DC1DB50}" type="pres">
      <dgm:prSet presAssocID="{A4007A16-D168-46B4-B354-CC590A58A607}" presName="hierChild4" presStyleCnt="0"/>
      <dgm:spPr/>
    </dgm:pt>
    <dgm:pt modelId="{0E02FBF2-75C6-420E-8ED1-6D85AA55CE09}" type="pres">
      <dgm:prSet presAssocID="{A4007A16-D168-46B4-B354-CC590A58A607}" presName="hierChild5" presStyleCnt="0"/>
      <dgm:spPr/>
    </dgm:pt>
    <dgm:pt modelId="{C2909138-8C37-46C4-B74E-FE83F83FE93A}" type="pres">
      <dgm:prSet presAssocID="{4E4AE688-2794-4DC3-AD01-65473BFAEE55}" presName="Name37" presStyleLbl="parChTrans1D3" presStyleIdx="4" presStyleCnt="6"/>
      <dgm:spPr/>
      <dgm:t>
        <a:bodyPr/>
        <a:lstStyle/>
        <a:p>
          <a:endParaRPr lang="es-ES"/>
        </a:p>
      </dgm:t>
    </dgm:pt>
    <dgm:pt modelId="{C22C1C75-9B9F-405E-A732-E115C09E87E7}" type="pres">
      <dgm:prSet presAssocID="{05E297B6-0815-4623-903D-437B6C4802F1}" presName="hierRoot2" presStyleCnt="0">
        <dgm:presLayoutVars>
          <dgm:hierBranch val="init"/>
        </dgm:presLayoutVars>
      </dgm:prSet>
      <dgm:spPr/>
    </dgm:pt>
    <dgm:pt modelId="{A939AEB4-FA2D-4058-880D-E5F85E4321CB}" type="pres">
      <dgm:prSet presAssocID="{05E297B6-0815-4623-903D-437B6C4802F1}" presName="rootComposite" presStyleCnt="0"/>
      <dgm:spPr/>
    </dgm:pt>
    <dgm:pt modelId="{3F6EB59F-C7C8-480E-B807-065B6B213B8F}" type="pres">
      <dgm:prSet presAssocID="{05E297B6-0815-4623-903D-437B6C4802F1}" presName="rootText" presStyleLbl="node3" presStyleIdx="4" presStyleCnt="6">
        <dgm:presLayoutVars>
          <dgm:chPref val="3"/>
        </dgm:presLayoutVars>
      </dgm:prSet>
      <dgm:spPr/>
      <dgm:t>
        <a:bodyPr/>
        <a:lstStyle/>
        <a:p>
          <a:endParaRPr lang="es-ES"/>
        </a:p>
      </dgm:t>
    </dgm:pt>
    <dgm:pt modelId="{F8C6CA6C-42AF-419C-ADF9-D88786A49F83}" type="pres">
      <dgm:prSet presAssocID="{05E297B6-0815-4623-903D-437B6C4802F1}" presName="rootConnector" presStyleLbl="node3" presStyleIdx="4" presStyleCnt="6"/>
      <dgm:spPr/>
      <dgm:t>
        <a:bodyPr/>
        <a:lstStyle/>
        <a:p>
          <a:endParaRPr lang="es-ES"/>
        </a:p>
      </dgm:t>
    </dgm:pt>
    <dgm:pt modelId="{A1BA687D-3977-4F4B-9BF6-A65FA8F5D1EA}" type="pres">
      <dgm:prSet presAssocID="{05E297B6-0815-4623-903D-437B6C4802F1}" presName="hierChild4" presStyleCnt="0"/>
      <dgm:spPr/>
    </dgm:pt>
    <dgm:pt modelId="{C09E852D-5DB8-4A53-BB3E-5CC6473BBABD}" type="pres">
      <dgm:prSet presAssocID="{05E297B6-0815-4623-903D-437B6C4802F1}" presName="hierChild5" presStyleCnt="0"/>
      <dgm:spPr/>
    </dgm:pt>
    <dgm:pt modelId="{8D99E12F-09B1-4587-BE91-32A985CBD1C3}" type="pres">
      <dgm:prSet presAssocID="{17B68FD9-CAF4-42E7-9EC8-D3B022C1583F}" presName="Name37" presStyleLbl="parChTrans1D3" presStyleIdx="5" presStyleCnt="6"/>
      <dgm:spPr/>
      <dgm:t>
        <a:bodyPr/>
        <a:lstStyle/>
        <a:p>
          <a:endParaRPr lang="es-ES"/>
        </a:p>
      </dgm:t>
    </dgm:pt>
    <dgm:pt modelId="{F16859CA-494C-453D-9E56-67785D3D9541}" type="pres">
      <dgm:prSet presAssocID="{7B839B23-4BDA-463F-B615-D0F62F966DA1}" presName="hierRoot2" presStyleCnt="0">
        <dgm:presLayoutVars>
          <dgm:hierBranch val="init"/>
        </dgm:presLayoutVars>
      </dgm:prSet>
      <dgm:spPr/>
    </dgm:pt>
    <dgm:pt modelId="{584A827C-7595-4FA1-89AE-2ECB825FBC1B}" type="pres">
      <dgm:prSet presAssocID="{7B839B23-4BDA-463F-B615-D0F62F966DA1}" presName="rootComposite" presStyleCnt="0"/>
      <dgm:spPr/>
    </dgm:pt>
    <dgm:pt modelId="{C0448A73-CB06-456F-851E-F0CFD3E96A5E}" type="pres">
      <dgm:prSet presAssocID="{7B839B23-4BDA-463F-B615-D0F62F966DA1}" presName="rootText" presStyleLbl="node3" presStyleIdx="5" presStyleCnt="6">
        <dgm:presLayoutVars>
          <dgm:chPref val="3"/>
        </dgm:presLayoutVars>
      </dgm:prSet>
      <dgm:spPr/>
      <dgm:t>
        <a:bodyPr/>
        <a:lstStyle/>
        <a:p>
          <a:endParaRPr lang="es-ES"/>
        </a:p>
      </dgm:t>
    </dgm:pt>
    <dgm:pt modelId="{AE2909B2-2D89-4E59-96BD-2294007CD5DB}" type="pres">
      <dgm:prSet presAssocID="{7B839B23-4BDA-463F-B615-D0F62F966DA1}" presName="rootConnector" presStyleLbl="node3" presStyleIdx="5" presStyleCnt="6"/>
      <dgm:spPr/>
      <dgm:t>
        <a:bodyPr/>
        <a:lstStyle/>
        <a:p>
          <a:endParaRPr lang="es-ES"/>
        </a:p>
      </dgm:t>
    </dgm:pt>
    <dgm:pt modelId="{F3BEAC66-969D-41A2-ACB6-A19614961BF5}" type="pres">
      <dgm:prSet presAssocID="{7B839B23-4BDA-463F-B615-D0F62F966DA1}" presName="hierChild4" presStyleCnt="0"/>
      <dgm:spPr/>
    </dgm:pt>
    <dgm:pt modelId="{FAAE1083-65F3-40F1-86E9-B02436534B8F}" type="pres">
      <dgm:prSet presAssocID="{7B839B23-4BDA-463F-B615-D0F62F966DA1}" presName="hierChild5" presStyleCnt="0"/>
      <dgm:spPr/>
    </dgm:pt>
    <dgm:pt modelId="{C84E78DD-23D8-4C07-A9FA-2189EE871EBF}" type="pres">
      <dgm:prSet presAssocID="{1D0CD767-A637-4EA2-9776-158A19863355}" presName="hierChild5" presStyleCnt="0"/>
      <dgm:spPr/>
    </dgm:pt>
    <dgm:pt modelId="{160CDAB1-5368-4AF0-919B-3050FD95669B}" type="pres">
      <dgm:prSet presAssocID="{17451D2B-A47D-4941-A30E-73C14BB3E34D}" presName="hierChild3" presStyleCnt="0"/>
      <dgm:spPr/>
    </dgm:pt>
  </dgm:ptLst>
  <dgm:cxnLst>
    <dgm:cxn modelId="{C78E7806-BFD1-4119-A2C2-7A08543A3DBE}" type="presOf" srcId="{05E297B6-0815-4623-903D-437B6C4802F1}" destId="{3F6EB59F-C7C8-480E-B807-065B6B213B8F}" srcOrd="0" destOrd="0" presId="urn:microsoft.com/office/officeart/2005/8/layout/orgChart1"/>
    <dgm:cxn modelId="{18AC9A78-3E19-4FE5-98F1-17EB048D108D}" type="presOf" srcId="{D3E1DEA7-ED25-4653-9ECB-FBEB4895CAC9}" destId="{9B42AA14-EF82-4B02-80FE-F55A3346677D}" srcOrd="0" destOrd="0" presId="urn:microsoft.com/office/officeart/2005/8/layout/orgChart1"/>
    <dgm:cxn modelId="{0801AED2-D4A4-4518-A3BA-983BD9D34F10}" type="presOf" srcId="{20BC478B-C9B9-4D15-AA9D-536149B6A520}" destId="{597AF2FE-82FC-48F3-B6AF-0598D6885C44}" srcOrd="1" destOrd="0" presId="urn:microsoft.com/office/officeart/2005/8/layout/orgChart1"/>
    <dgm:cxn modelId="{7B156330-9FC6-4905-8E05-E163EE00BB22}" type="presOf" srcId="{1D0CD767-A637-4EA2-9776-158A19863355}" destId="{9CCB0014-CC45-4EBB-B4F1-B5D23A9A3C32}" srcOrd="1" destOrd="0" presId="urn:microsoft.com/office/officeart/2005/8/layout/orgChart1"/>
    <dgm:cxn modelId="{041C9E59-E064-4421-A43F-E386C1E96185}" type="presOf" srcId="{7B839B23-4BDA-463F-B615-D0F62F966DA1}" destId="{AE2909B2-2D89-4E59-96BD-2294007CD5DB}" srcOrd="1" destOrd="0" presId="urn:microsoft.com/office/officeart/2005/8/layout/orgChart1"/>
    <dgm:cxn modelId="{AAF2B827-2199-42E0-A36E-57D02223C9A6}" type="presOf" srcId="{05E297B6-0815-4623-903D-437B6C4802F1}" destId="{F8C6CA6C-42AF-419C-ADF9-D88786A49F83}" srcOrd="1" destOrd="0" presId="urn:microsoft.com/office/officeart/2005/8/layout/orgChart1"/>
    <dgm:cxn modelId="{695A3596-9C35-463D-AC2D-194F08E6CC77}" srcId="{9C0012C8-6755-4139-AB76-B2E29C975186}" destId="{448BAF67-061A-45F6-8A5B-A51039C89769}" srcOrd="2" destOrd="0" parTransId="{0F45B793-7FCF-4BD3-974A-5C1F5AC65D30}" sibTransId="{09348B17-68FF-488E-B86D-AF46572AB635}"/>
    <dgm:cxn modelId="{B4AEC58B-BD5A-492D-AB8F-EC21C3B499E2}" type="presOf" srcId="{9C0012C8-6755-4139-AB76-B2E29C975186}" destId="{965FBEAA-973D-482C-9F6B-6C79CEFD3413}" srcOrd="0" destOrd="0" presId="urn:microsoft.com/office/officeart/2005/8/layout/orgChart1"/>
    <dgm:cxn modelId="{6F073F31-9D50-4966-8AE4-1E1B8C6DD916}" srcId="{17451D2B-A47D-4941-A30E-73C14BB3E34D}" destId="{9C0012C8-6755-4139-AB76-B2E29C975186}" srcOrd="0" destOrd="0" parTransId="{DFA850BF-8B2A-420F-8F55-5517A3D2A88A}" sibTransId="{11E7FC44-0C99-4F4D-BB25-1137B2F29AFA}"/>
    <dgm:cxn modelId="{84F3BB9C-7F67-44EB-9187-D771A2FE43C8}" srcId="{17451D2B-A47D-4941-A30E-73C14BB3E34D}" destId="{1D0CD767-A637-4EA2-9776-158A19863355}" srcOrd="1" destOrd="0" parTransId="{D3E1DEA7-ED25-4653-9ECB-FBEB4895CAC9}" sibTransId="{4C8B0305-5E25-4CB5-B528-BB91CC47EEC6}"/>
    <dgm:cxn modelId="{B7E6E16C-6009-4082-B2EC-73F49B657E7A}" type="presOf" srcId="{448BAF67-061A-45F6-8A5B-A51039C89769}" destId="{A4494E4C-2789-4F1E-B593-7048811529FA}" srcOrd="1" destOrd="0" presId="urn:microsoft.com/office/officeart/2005/8/layout/orgChart1"/>
    <dgm:cxn modelId="{378F8F10-E051-443F-B129-368156E443DC}" type="presOf" srcId="{20BC478B-C9B9-4D15-AA9D-536149B6A520}" destId="{373B39C4-01A9-4CE3-BBBA-621BD01AA556}" srcOrd="0" destOrd="0" presId="urn:microsoft.com/office/officeart/2005/8/layout/orgChart1"/>
    <dgm:cxn modelId="{47EE93C4-62CF-4DB2-B95C-256906FA4DE9}" srcId="{E7C74684-FCEB-477D-B86F-26A020C9672F}" destId="{17451D2B-A47D-4941-A30E-73C14BB3E34D}" srcOrd="0" destOrd="0" parTransId="{44DCA409-9C2B-4438-9AD9-3B936D2A0006}" sibTransId="{BCF2F493-9625-4351-96CC-198BE2B0EDBC}"/>
    <dgm:cxn modelId="{62F4010E-5BD9-4CA6-BF56-FDADC785A685}" type="presOf" srcId="{448BAF67-061A-45F6-8A5B-A51039C89769}" destId="{200FA6E2-A3FA-4272-B54B-777AF2EAAF0B}" srcOrd="0" destOrd="0" presId="urn:microsoft.com/office/officeart/2005/8/layout/orgChart1"/>
    <dgm:cxn modelId="{87A2D4D6-5CEC-4434-A96C-D6C7BE028E0C}" type="presOf" srcId="{2D06099B-26C2-4830-8E0A-0AE6AB16C942}" destId="{7E64A838-0610-4921-BDE0-6871343C2ADB}" srcOrd="0" destOrd="0" presId="urn:microsoft.com/office/officeart/2005/8/layout/orgChart1"/>
    <dgm:cxn modelId="{43E6C483-3FC3-4C73-8895-73A6A02ACB96}" type="presOf" srcId="{DFA850BF-8B2A-420F-8F55-5517A3D2A88A}" destId="{A20CE3C6-2065-4564-AA83-A2E2AAE163E5}" srcOrd="0" destOrd="0" presId="urn:microsoft.com/office/officeart/2005/8/layout/orgChart1"/>
    <dgm:cxn modelId="{18950F26-CDED-4337-8B12-E54E8D95D193}" type="presOf" srcId="{9733CEAC-70BF-4430-94B7-D76437580DE8}" destId="{A225787D-D83E-438A-AFB4-ED54ED2CA959}" srcOrd="0" destOrd="0" presId="urn:microsoft.com/office/officeart/2005/8/layout/orgChart1"/>
    <dgm:cxn modelId="{5343A2F2-F766-4C5E-A89F-6B1DFD34166F}" type="presOf" srcId="{9C0012C8-6755-4139-AB76-B2E29C975186}" destId="{E068F461-90D1-4FB7-9D15-6CBF38E09CD5}" srcOrd="1" destOrd="0" presId="urn:microsoft.com/office/officeart/2005/8/layout/orgChart1"/>
    <dgm:cxn modelId="{4A587886-6774-4D33-9FD5-E2254C09D39E}" type="presOf" srcId="{4E4AE688-2794-4DC3-AD01-65473BFAEE55}" destId="{C2909138-8C37-46C4-B74E-FE83F83FE93A}" srcOrd="0" destOrd="0" presId="urn:microsoft.com/office/officeart/2005/8/layout/orgChart1"/>
    <dgm:cxn modelId="{A0292813-F315-4B1D-A442-049542D25BF4}" type="presOf" srcId="{0F45B793-7FCF-4BD3-974A-5C1F5AC65D30}" destId="{D2506666-031A-4EF9-8C6A-717A9A6351C2}" srcOrd="0" destOrd="0" presId="urn:microsoft.com/office/officeart/2005/8/layout/orgChart1"/>
    <dgm:cxn modelId="{BD6F5118-A9B7-46AC-8960-1D109B8FA418}" type="presOf" srcId="{9733CEAC-70BF-4430-94B7-D76437580DE8}" destId="{A000B0D6-FD77-4F79-B07A-0E2A5CBFEC4B}" srcOrd="1" destOrd="0" presId="urn:microsoft.com/office/officeart/2005/8/layout/orgChart1"/>
    <dgm:cxn modelId="{66E7C28E-3E6B-40CF-8314-BA9FAC6474C4}" type="presOf" srcId="{1D0CD767-A637-4EA2-9776-158A19863355}" destId="{79B96D48-E764-460C-87DF-DBDE4DE3F5B8}" srcOrd="0" destOrd="0" presId="urn:microsoft.com/office/officeart/2005/8/layout/orgChart1"/>
    <dgm:cxn modelId="{F7F634E8-3414-41DB-A9E9-FEE880A64297}" srcId="{9C0012C8-6755-4139-AB76-B2E29C975186}" destId="{20BC478B-C9B9-4D15-AA9D-536149B6A520}" srcOrd="0" destOrd="0" parTransId="{739E2194-E8AB-4705-8982-728EE166544B}" sibTransId="{420BE653-B1D7-4F0A-81CC-BB7130599E67}"/>
    <dgm:cxn modelId="{28DFC1E6-0FDA-4434-9818-BF0402602F58}" type="presOf" srcId="{17451D2B-A47D-4941-A30E-73C14BB3E34D}" destId="{4AA98ED7-E45D-4311-9000-2851FAA42565}" srcOrd="1" destOrd="0" presId="urn:microsoft.com/office/officeart/2005/8/layout/orgChart1"/>
    <dgm:cxn modelId="{43504872-DF2B-4B5F-8252-42DFD2FEC42E}" type="presOf" srcId="{17451D2B-A47D-4941-A30E-73C14BB3E34D}" destId="{10DC7C4F-65FE-4329-A369-318A1DE591EE}" srcOrd="0" destOrd="0" presId="urn:microsoft.com/office/officeart/2005/8/layout/orgChart1"/>
    <dgm:cxn modelId="{A8B8A536-6BEC-4F02-9D5A-037CDFB51F0F}" srcId="{1D0CD767-A637-4EA2-9776-158A19863355}" destId="{A4007A16-D168-46B4-B354-CC590A58A607}" srcOrd="0" destOrd="0" parTransId="{97516450-CA7B-46BA-BB12-A1661C855049}" sibTransId="{E2A5820A-2CC0-4237-A597-1969FCB9D620}"/>
    <dgm:cxn modelId="{CD014134-687C-4BA5-BB1A-F71D40C4532A}" type="presOf" srcId="{97516450-CA7B-46BA-BB12-A1661C855049}" destId="{6FFB470B-4010-41E8-91FB-5FA6C510C610}" srcOrd="0" destOrd="0" presId="urn:microsoft.com/office/officeart/2005/8/layout/orgChart1"/>
    <dgm:cxn modelId="{864B65AB-D758-4E42-B4D9-BD2B2E337A2B}" type="presOf" srcId="{739E2194-E8AB-4705-8982-728EE166544B}" destId="{B6A06A6B-0F8E-4C48-824A-36021DEB466C}" srcOrd="0" destOrd="0" presId="urn:microsoft.com/office/officeart/2005/8/layout/orgChart1"/>
    <dgm:cxn modelId="{E3ADD1FB-FCB6-4D7D-ACFA-155A00565E91}" srcId="{1D0CD767-A637-4EA2-9776-158A19863355}" destId="{7B839B23-4BDA-463F-B615-D0F62F966DA1}" srcOrd="2" destOrd="0" parTransId="{17B68FD9-CAF4-42E7-9EC8-D3B022C1583F}" sibTransId="{B6C04C08-FF85-466A-8BF7-1C9A2002534F}"/>
    <dgm:cxn modelId="{04B5E0F5-65A2-4B53-8820-2D57922EF00B}" type="presOf" srcId="{A4007A16-D168-46B4-B354-CC590A58A607}" destId="{B9747A10-2F94-4310-A53D-59BACDFE1EAA}" srcOrd="1" destOrd="0" presId="urn:microsoft.com/office/officeart/2005/8/layout/orgChart1"/>
    <dgm:cxn modelId="{985FFDC5-6405-4C1D-861C-E55F6AC7A243}" srcId="{9C0012C8-6755-4139-AB76-B2E29C975186}" destId="{9733CEAC-70BF-4430-94B7-D76437580DE8}" srcOrd="1" destOrd="0" parTransId="{2D06099B-26C2-4830-8E0A-0AE6AB16C942}" sibTransId="{8043BDFB-4C9B-4A3C-8828-C083E55DCFF9}"/>
    <dgm:cxn modelId="{E0ACF2E7-539D-4870-AEEA-82D5F41CB03B}" type="presOf" srcId="{A4007A16-D168-46B4-B354-CC590A58A607}" destId="{5CAACDC3-AEDE-4E52-AAB1-4EC76FA38A54}" srcOrd="0" destOrd="0" presId="urn:microsoft.com/office/officeart/2005/8/layout/orgChart1"/>
    <dgm:cxn modelId="{6BD6F409-DBD2-4F04-895C-E3C207F5997C}" type="presOf" srcId="{E7C74684-FCEB-477D-B86F-26A020C9672F}" destId="{5D81F1E4-9797-47C5-8E3A-020352F611FB}" srcOrd="0" destOrd="0" presId="urn:microsoft.com/office/officeart/2005/8/layout/orgChart1"/>
    <dgm:cxn modelId="{E226E041-BE41-45A2-B4A6-5203DB7B0709}" type="presOf" srcId="{17B68FD9-CAF4-42E7-9EC8-D3B022C1583F}" destId="{8D99E12F-09B1-4587-BE91-32A985CBD1C3}" srcOrd="0" destOrd="0" presId="urn:microsoft.com/office/officeart/2005/8/layout/orgChart1"/>
    <dgm:cxn modelId="{91754027-9172-484F-ACF9-50997C2AF993}" type="presOf" srcId="{7B839B23-4BDA-463F-B615-D0F62F966DA1}" destId="{C0448A73-CB06-456F-851E-F0CFD3E96A5E}" srcOrd="0" destOrd="0" presId="urn:microsoft.com/office/officeart/2005/8/layout/orgChart1"/>
    <dgm:cxn modelId="{7182B308-96A3-4D41-96E5-D381C8BF3E7B}" srcId="{1D0CD767-A637-4EA2-9776-158A19863355}" destId="{05E297B6-0815-4623-903D-437B6C4802F1}" srcOrd="1" destOrd="0" parTransId="{4E4AE688-2794-4DC3-AD01-65473BFAEE55}" sibTransId="{C233A6A4-7CA1-42CE-95D1-0FBF49C57DE0}"/>
    <dgm:cxn modelId="{37152A4D-6B54-4FAA-9AE0-23EE1F040019}" type="presParOf" srcId="{5D81F1E4-9797-47C5-8E3A-020352F611FB}" destId="{9F5BFBFB-0674-49ED-96C4-760821976B6A}" srcOrd="0" destOrd="0" presId="urn:microsoft.com/office/officeart/2005/8/layout/orgChart1"/>
    <dgm:cxn modelId="{7E0C347F-7BF7-4344-A32E-F61D2C02BB2C}" type="presParOf" srcId="{9F5BFBFB-0674-49ED-96C4-760821976B6A}" destId="{29691422-2E09-4B34-BD64-0289CE0993E2}" srcOrd="0" destOrd="0" presId="urn:microsoft.com/office/officeart/2005/8/layout/orgChart1"/>
    <dgm:cxn modelId="{E6002BE0-80A6-45A4-B13D-8BC87CA51A06}" type="presParOf" srcId="{29691422-2E09-4B34-BD64-0289CE0993E2}" destId="{10DC7C4F-65FE-4329-A369-318A1DE591EE}" srcOrd="0" destOrd="0" presId="urn:microsoft.com/office/officeart/2005/8/layout/orgChart1"/>
    <dgm:cxn modelId="{6D88601B-C3E7-4BB4-A3CB-37A4BCCC1309}" type="presParOf" srcId="{29691422-2E09-4B34-BD64-0289CE0993E2}" destId="{4AA98ED7-E45D-4311-9000-2851FAA42565}" srcOrd="1" destOrd="0" presId="urn:microsoft.com/office/officeart/2005/8/layout/orgChart1"/>
    <dgm:cxn modelId="{B818337D-215F-43F0-90B5-51F6C1F90D3A}" type="presParOf" srcId="{9F5BFBFB-0674-49ED-96C4-760821976B6A}" destId="{1B86605D-1D3D-4239-AC12-32EF84028D57}" srcOrd="1" destOrd="0" presId="urn:microsoft.com/office/officeart/2005/8/layout/orgChart1"/>
    <dgm:cxn modelId="{D9F94F1F-2B11-4470-A05C-150751DA5E80}" type="presParOf" srcId="{1B86605D-1D3D-4239-AC12-32EF84028D57}" destId="{A20CE3C6-2065-4564-AA83-A2E2AAE163E5}" srcOrd="0" destOrd="0" presId="urn:microsoft.com/office/officeart/2005/8/layout/orgChart1"/>
    <dgm:cxn modelId="{09B276E6-9AF9-4AFB-8681-2B0C45C56975}" type="presParOf" srcId="{1B86605D-1D3D-4239-AC12-32EF84028D57}" destId="{6D5A4CE3-0E8A-4BEA-8100-E2381F166125}" srcOrd="1" destOrd="0" presId="urn:microsoft.com/office/officeart/2005/8/layout/orgChart1"/>
    <dgm:cxn modelId="{BBF4CAE9-9A6E-483C-B145-9040CBDF345F}" type="presParOf" srcId="{6D5A4CE3-0E8A-4BEA-8100-E2381F166125}" destId="{B8A9B9BA-02D0-41C3-863B-B16D5ACC5232}" srcOrd="0" destOrd="0" presId="urn:microsoft.com/office/officeart/2005/8/layout/orgChart1"/>
    <dgm:cxn modelId="{EC8ADE0C-5F6B-45D6-A14A-6E1CA802514A}" type="presParOf" srcId="{B8A9B9BA-02D0-41C3-863B-B16D5ACC5232}" destId="{965FBEAA-973D-482C-9F6B-6C79CEFD3413}" srcOrd="0" destOrd="0" presId="urn:microsoft.com/office/officeart/2005/8/layout/orgChart1"/>
    <dgm:cxn modelId="{FA36542F-E870-4D14-A25F-100EA93A4F24}" type="presParOf" srcId="{B8A9B9BA-02D0-41C3-863B-B16D5ACC5232}" destId="{E068F461-90D1-4FB7-9D15-6CBF38E09CD5}" srcOrd="1" destOrd="0" presId="urn:microsoft.com/office/officeart/2005/8/layout/orgChart1"/>
    <dgm:cxn modelId="{E26A1E8D-039D-4E1B-980C-2B56CD4576D9}" type="presParOf" srcId="{6D5A4CE3-0E8A-4BEA-8100-E2381F166125}" destId="{05B165B7-320F-4D47-8FDC-DAA4728D627B}" srcOrd="1" destOrd="0" presId="urn:microsoft.com/office/officeart/2005/8/layout/orgChart1"/>
    <dgm:cxn modelId="{57F1385F-696E-488A-88C1-1CB4FD02CB8A}" type="presParOf" srcId="{05B165B7-320F-4D47-8FDC-DAA4728D627B}" destId="{B6A06A6B-0F8E-4C48-824A-36021DEB466C}" srcOrd="0" destOrd="0" presId="urn:microsoft.com/office/officeart/2005/8/layout/orgChart1"/>
    <dgm:cxn modelId="{A193DF6F-7869-4B39-A9C4-5620F0B5969F}" type="presParOf" srcId="{05B165B7-320F-4D47-8FDC-DAA4728D627B}" destId="{9BD748AC-4ABC-4473-B9BD-7F76A8BA12A5}" srcOrd="1" destOrd="0" presId="urn:microsoft.com/office/officeart/2005/8/layout/orgChart1"/>
    <dgm:cxn modelId="{FE00E43D-8065-44A5-A88F-4400B3674A8F}" type="presParOf" srcId="{9BD748AC-4ABC-4473-B9BD-7F76A8BA12A5}" destId="{E3BBD668-C054-4F5D-A513-BF8E2637EEA7}" srcOrd="0" destOrd="0" presId="urn:microsoft.com/office/officeart/2005/8/layout/orgChart1"/>
    <dgm:cxn modelId="{9CE99F1F-0561-4C21-88E3-552353CA555B}" type="presParOf" srcId="{E3BBD668-C054-4F5D-A513-BF8E2637EEA7}" destId="{373B39C4-01A9-4CE3-BBBA-621BD01AA556}" srcOrd="0" destOrd="0" presId="urn:microsoft.com/office/officeart/2005/8/layout/orgChart1"/>
    <dgm:cxn modelId="{C03C1EC1-D619-4644-9D7E-02BF2C771B83}" type="presParOf" srcId="{E3BBD668-C054-4F5D-A513-BF8E2637EEA7}" destId="{597AF2FE-82FC-48F3-B6AF-0598D6885C44}" srcOrd="1" destOrd="0" presId="urn:microsoft.com/office/officeart/2005/8/layout/orgChart1"/>
    <dgm:cxn modelId="{9D3F2C60-E729-4160-89E3-76ECD7D81647}" type="presParOf" srcId="{9BD748AC-4ABC-4473-B9BD-7F76A8BA12A5}" destId="{A6C1FA4A-FC43-43EF-9252-4980F0598498}" srcOrd="1" destOrd="0" presId="urn:microsoft.com/office/officeart/2005/8/layout/orgChart1"/>
    <dgm:cxn modelId="{A4F6FA3A-569B-426C-A40F-4C009B254606}" type="presParOf" srcId="{9BD748AC-4ABC-4473-B9BD-7F76A8BA12A5}" destId="{F93382B9-0A7C-4124-B4E8-2878E08C2E94}" srcOrd="2" destOrd="0" presId="urn:microsoft.com/office/officeart/2005/8/layout/orgChart1"/>
    <dgm:cxn modelId="{54838363-D8FF-45DA-B44A-7DA776A6EEAE}" type="presParOf" srcId="{05B165B7-320F-4D47-8FDC-DAA4728D627B}" destId="{7E64A838-0610-4921-BDE0-6871343C2ADB}" srcOrd="2" destOrd="0" presId="urn:microsoft.com/office/officeart/2005/8/layout/orgChart1"/>
    <dgm:cxn modelId="{B5501443-AB33-486D-AEA8-16EDE62923DA}" type="presParOf" srcId="{05B165B7-320F-4D47-8FDC-DAA4728D627B}" destId="{FFF4C2C9-B4C8-4505-ADCF-1468AAF8FB81}" srcOrd="3" destOrd="0" presId="urn:microsoft.com/office/officeart/2005/8/layout/orgChart1"/>
    <dgm:cxn modelId="{AE8B58AB-1C25-40E1-9831-460B608259CA}" type="presParOf" srcId="{FFF4C2C9-B4C8-4505-ADCF-1468AAF8FB81}" destId="{3F210AB5-1C75-4F9B-BF61-344A1BB12080}" srcOrd="0" destOrd="0" presId="urn:microsoft.com/office/officeart/2005/8/layout/orgChart1"/>
    <dgm:cxn modelId="{D2622618-14B8-4279-8807-98419F421E95}" type="presParOf" srcId="{3F210AB5-1C75-4F9B-BF61-344A1BB12080}" destId="{A225787D-D83E-438A-AFB4-ED54ED2CA959}" srcOrd="0" destOrd="0" presId="urn:microsoft.com/office/officeart/2005/8/layout/orgChart1"/>
    <dgm:cxn modelId="{C12B6913-BF11-4EF1-B0EA-89DC4364F9DF}" type="presParOf" srcId="{3F210AB5-1C75-4F9B-BF61-344A1BB12080}" destId="{A000B0D6-FD77-4F79-B07A-0E2A5CBFEC4B}" srcOrd="1" destOrd="0" presId="urn:microsoft.com/office/officeart/2005/8/layout/orgChart1"/>
    <dgm:cxn modelId="{0996A6A7-75F2-481D-9EBA-B2672CE461BC}" type="presParOf" srcId="{FFF4C2C9-B4C8-4505-ADCF-1468AAF8FB81}" destId="{26452389-39AB-4433-A83F-3293764EC5CC}" srcOrd="1" destOrd="0" presId="urn:microsoft.com/office/officeart/2005/8/layout/orgChart1"/>
    <dgm:cxn modelId="{8B9C20A6-BEA7-46D3-AA77-3DE78BA0725B}" type="presParOf" srcId="{FFF4C2C9-B4C8-4505-ADCF-1468AAF8FB81}" destId="{77A02716-F2E8-40C4-95CA-ACBE235E9388}" srcOrd="2" destOrd="0" presId="urn:microsoft.com/office/officeart/2005/8/layout/orgChart1"/>
    <dgm:cxn modelId="{AACC4C3E-65D3-4D5F-BBFA-C33BF6C71532}" type="presParOf" srcId="{05B165B7-320F-4D47-8FDC-DAA4728D627B}" destId="{D2506666-031A-4EF9-8C6A-717A9A6351C2}" srcOrd="4" destOrd="0" presId="urn:microsoft.com/office/officeart/2005/8/layout/orgChart1"/>
    <dgm:cxn modelId="{00D0EBBC-2D1B-4249-B791-5FF808CCA0FC}" type="presParOf" srcId="{05B165B7-320F-4D47-8FDC-DAA4728D627B}" destId="{29770E89-4222-4CFE-9D69-C7A8B61C0EE6}" srcOrd="5" destOrd="0" presId="urn:microsoft.com/office/officeart/2005/8/layout/orgChart1"/>
    <dgm:cxn modelId="{8A34B4C5-7983-433F-88F7-F2C1B2288500}" type="presParOf" srcId="{29770E89-4222-4CFE-9D69-C7A8B61C0EE6}" destId="{0178139E-5B22-4877-94CC-C17E255A850A}" srcOrd="0" destOrd="0" presId="urn:microsoft.com/office/officeart/2005/8/layout/orgChart1"/>
    <dgm:cxn modelId="{24E6DBFA-2776-4B43-BA3E-57193ED0276A}" type="presParOf" srcId="{0178139E-5B22-4877-94CC-C17E255A850A}" destId="{200FA6E2-A3FA-4272-B54B-777AF2EAAF0B}" srcOrd="0" destOrd="0" presId="urn:microsoft.com/office/officeart/2005/8/layout/orgChart1"/>
    <dgm:cxn modelId="{13136FAF-4DC2-41EE-B9CD-4E3069CA5A24}" type="presParOf" srcId="{0178139E-5B22-4877-94CC-C17E255A850A}" destId="{A4494E4C-2789-4F1E-B593-7048811529FA}" srcOrd="1" destOrd="0" presId="urn:microsoft.com/office/officeart/2005/8/layout/orgChart1"/>
    <dgm:cxn modelId="{5F69265E-F03C-4019-83E6-2FE30012237E}" type="presParOf" srcId="{29770E89-4222-4CFE-9D69-C7A8B61C0EE6}" destId="{D972728D-7D33-4550-AC2A-F6B098BA93FD}" srcOrd="1" destOrd="0" presId="urn:microsoft.com/office/officeart/2005/8/layout/orgChart1"/>
    <dgm:cxn modelId="{54388994-0720-4683-8E91-EB4A78345E02}" type="presParOf" srcId="{29770E89-4222-4CFE-9D69-C7A8B61C0EE6}" destId="{164870C3-E8E5-4929-8AA9-E0DB3AE9EA28}" srcOrd="2" destOrd="0" presId="urn:microsoft.com/office/officeart/2005/8/layout/orgChart1"/>
    <dgm:cxn modelId="{0DBDC886-B659-44A8-B333-55C96DB5177E}" type="presParOf" srcId="{6D5A4CE3-0E8A-4BEA-8100-E2381F166125}" destId="{701A7398-42EB-4E91-B117-8EE6E8F88891}" srcOrd="2" destOrd="0" presId="urn:microsoft.com/office/officeart/2005/8/layout/orgChart1"/>
    <dgm:cxn modelId="{7F61296C-01D2-4EBE-9FBA-921E9E5D4A23}" type="presParOf" srcId="{1B86605D-1D3D-4239-AC12-32EF84028D57}" destId="{9B42AA14-EF82-4B02-80FE-F55A3346677D}" srcOrd="2" destOrd="0" presId="urn:microsoft.com/office/officeart/2005/8/layout/orgChart1"/>
    <dgm:cxn modelId="{95D75F36-D7DC-439C-8920-EAB21778153E}" type="presParOf" srcId="{1B86605D-1D3D-4239-AC12-32EF84028D57}" destId="{36FA13D6-F1CF-4BF2-83FA-FA841A82C741}" srcOrd="3" destOrd="0" presId="urn:microsoft.com/office/officeart/2005/8/layout/orgChart1"/>
    <dgm:cxn modelId="{05155A3D-F672-4435-A38B-C043F961B4F5}" type="presParOf" srcId="{36FA13D6-F1CF-4BF2-83FA-FA841A82C741}" destId="{99335F3E-DEC0-4384-B982-7A728E0D8957}" srcOrd="0" destOrd="0" presId="urn:microsoft.com/office/officeart/2005/8/layout/orgChart1"/>
    <dgm:cxn modelId="{90EB06C4-01F9-4C04-AC27-FB229CC721E2}" type="presParOf" srcId="{99335F3E-DEC0-4384-B982-7A728E0D8957}" destId="{79B96D48-E764-460C-87DF-DBDE4DE3F5B8}" srcOrd="0" destOrd="0" presId="urn:microsoft.com/office/officeart/2005/8/layout/orgChart1"/>
    <dgm:cxn modelId="{C3F59F08-FB80-41F5-B32C-28DA2ED90D6B}" type="presParOf" srcId="{99335F3E-DEC0-4384-B982-7A728E0D8957}" destId="{9CCB0014-CC45-4EBB-B4F1-B5D23A9A3C32}" srcOrd="1" destOrd="0" presId="urn:microsoft.com/office/officeart/2005/8/layout/orgChart1"/>
    <dgm:cxn modelId="{86E9DAAF-59EF-447C-A382-3D7B0DE6318E}" type="presParOf" srcId="{36FA13D6-F1CF-4BF2-83FA-FA841A82C741}" destId="{7D336010-EE89-4ACD-93F8-22D800CCC0D1}" srcOrd="1" destOrd="0" presId="urn:microsoft.com/office/officeart/2005/8/layout/orgChart1"/>
    <dgm:cxn modelId="{3F114525-0A27-482D-BFE0-E8E17B93DEC8}" type="presParOf" srcId="{7D336010-EE89-4ACD-93F8-22D800CCC0D1}" destId="{6FFB470B-4010-41E8-91FB-5FA6C510C610}" srcOrd="0" destOrd="0" presId="urn:microsoft.com/office/officeart/2005/8/layout/orgChart1"/>
    <dgm:cxn modelId="{9F0AACD4-E919-4809-9C29-083A411BC083}" type="presParOf" srcId="{7D336010-EE89-4ACD-93F8-22D800CCC0D1}" destId="{01D447D0-20E8-4D9A-AACD-48485E05419A}" srcOrd="1" destOrd="0" presId="urn:microsoft.com/office/officeart/2005/8/layout/orgChart1"/>
    <dgm:cxn modelId="{854B7456-B5B3-4CD7-89A8-F5898FC43975}" type="presParOf" srcId="{01D447D0-20E8-4D9A-AACD-48485E05419A}" destId="{DB27430A-08A0-4258-AFCA-C4C1CD9971F9}" srcOrd="0" destOrd="0" presId="urn:microsoft.com/office/officeart/2005/8/layout/orgChart1"/>
    <dgm:cxn modelId="{7F1939BB-A58D-4D91-AB0A-5F5E1734CEA3}" type="presParOf" srcId="{DB27430A-08A0-4258-AFCA-C4C1CD9971F9}" destId="{5CAACDC3-AEDE-4E52-AAB1-4EC76FA38A54}" srcOrd="0" destOrd="0" presId="urn:microsoft.com/office/officeart/2005/8/layout/orgChart1"/>
    <dgm:cxn modelId="{BFB9C592-2DF0-4A16-880F-59AE882D3055}" type="presParOf" srcId="{DB27430A-08A0-4258-AFCA-C4C1CD9971F9}" destId="{B9747A10-2F94-4310-A53D-59BACDFE1EAA}" srcOrd="1" destOrd="0" presId="urn:microsoft.com/office/officeart/2005/8/layout/orgChart1"/>
    <dgm:cxn modelId="{DF7909DC-1566-4AD7-A974-AF33225F27CA}" type="presParOf" srcId="{01D447D0-20E8-4D9A-AACD-48485E05419A}" destId="{1DA9B209-2A50-4DDE-A682-3B762DC1DB50}" srcOrd="1" destOrd="0" presId="urn:microsoft.com/office/officeart/2005/8/layout/orgChart1"/>
    <dgm:cxn modelId="{D195319D-43E8-43F8-89BC-E8B1C1A3A437}" type="presParOf" srcId="{01D447D0-20E8-4D9A-AACD-48485E05419A}" destId="{0E02FBF2-75C6-420E-8ED1-6D85AA55CE09}" srcOrd="2" destOrd="0" presId="urn:microsoft.com/office/officeart/2005/8/layout/orgChart1"/>
    <dgm:cxn modelId="{CDF1B338-70BB-4E08-A8D3-135641A553DB}" type="presParOf" srcId="{7D336010-EE89-4ACD-93F8-22D800CCC0D1}" destId="{C2909138-8C37-46C4-B74E-FE83F83FE93A}" srcOrd="2" destOrd="0" presId="urn:microsoft.com/office/officeart/2005/8/layout/orgChart1"/>
    <dgm:cxn modelId="{56E8C90F-4827-47DC-ABFD-77AD6269B476}" type="presParOf" srcId="{7D336010-EE89-4ACD-93F8-22D800CCC0D1}" destId="{C22C1C75-9B9F-405E-A732-E115C09E87E7}" srcOrd="3" destOrd="0" presId="urn:microsoft.com/office/officeart/2005/8/layout/orgChart1"/>
    <dgm:cxn modelId="{36FE8302-9E44-4167-A7BB-A9649182033A}" type="presParOf" srcId="{C22C1C75-9B9F-405E-A732-E115C09E87E7}" destId="{A939AEB4-FA2D-4058-880D-E5F85E4321CB}" srcOrd="0" destOrd="0" presId="urn:microsoft.com/office/officeart/2005/8/layout/orgChart1"/>
    <dgm:cxn modelId="{52FC1CE8-37DF-4F59-9ABA-9B32638E5928}" type="presParOf" srcId="{A939AEB4-FA2D-4058-880D-E5F85E4321CB}" destId="{3F6EB59F-C7C8-480E-B807-065B6B213B8F}" srcOrd="0" destOrd="0" presId="urn:microsoft.com/office/officeart/2005/8/layout/orgChart1"/>
    <dgm:cxn modelId="{FD6D662A-0DCB-48D3-8345-2D9675478CF6}" type="presParOf" srcId="{A939AEB4-FA2D-4058-880D-E5F85E4321CB}" destId="{F8C6CA6C-42AF-419C-ADF9-D88786A49F83}" srcOrd="1" destOrd="0" presId="urn:microsoft.com/office/officeart/2005/8/layout/orgChart1"/>
    <dgm:cxn modelId="{891CB18B-5753-4F09-97D1-5FA8EFD06342}" type="presParOf" srcId="{C22C1C75-9B9F-405E-A732-E115C09E87E7}" destId="{A1BA687D-3977-4F4B-9BF6-A65FA8F5D1EA}" srcOrd="1" destOrd="0" presId="urn:microsoft.com/office/officeart/2005/8/layout/orgChart1"/>
    <dgm:cxn modelId="{46AFA972-7231-4A2C-AE7A-DC587CF7FE5B}" type="presParOf" srcId="{C22C1C75-9B9F-405E-A732-E115C09E87E7}" destId="{C09E852D-5DB8-4A53-BB3E-5CC6473BBABD}" srcOrd="2" destOrd="0" presId="urn:microsoft.com/office/officeart/2005/8/layout/orgChart1"/>
    <dgm:cxn modelId="{1DE5FA77-392D-440F-A79A-BCDEB5F7760E}" type="presParOf" srcId="{7D336010-EE89-4ACD-93F8-22D800CCC0D1}" destId="{8D99E12F-09B1-4587-BE91-32A985CBD1C3}" srcOrd="4" destOrd="0" presId="urn:microsoft.com/office/officeart/2005/8/layout/orgChart1"/>
    <dgm:cxn modelId="{B37244AE-C5CC-4BB7-A6E6-FFD7E1C2D6DD}" type="presParOf" srcId="{7D336010-EE89-4ACD-93F8-22D800CCC0D1}" destId="{F16859CA-494C-453D-9E56-67785D3D9541}" srcOrd="5" destOrd="0" presId="urn:microsoft.com/office/officeart/2005/8/layout/orgChart1"/>
    <dgm:cxn modelId="{3FAFED86-0DD3-4233-AA46-B51251850955}" type="presParOf" srcId="{F16859CA-494C-453D-9E56-67785D3D9541}" destId="{584A827C-7595-4FA1-89AE-2ECB825FBC1B}" srcOrd="0" destOrd="0" presId="urn:microsoft.com/office/officeart/2005/8/layout/orgChart1"/>
    <dgm:cxn modelId="{4E9817F4-CFD7-4133-BC66-507CB8BBD12E}" type="presParOf" srcId="{584A827C-7595-4FA1-89AE-2ECB825FBC1B}" destId="{C0448A73-CB06-456F-851E-F0CFD3E96A5E}" srcOrd="0" destOrd="0" presId="urn:microsoft.com/office/officeart/2005/8/layout/orgChart1"/>
    <dgm:cxn modelId="{2773B39E-51AA-4590-8112-B66778E1EEF1}" type="presParOf" srcId="{584A827C-7595-4FA1-89AE-2ECB825FBC1B}" destId="{AE2909B2-2D89-4E59-96BD-2294007CD5DB}" srcOrd="1" destOrd="0" presId="urn:microsoft.com/office/officeart/2005/8/layout/orgChart1"/>
    <dgm:cxn modelId="{B0D4B20C-DA97-4909-92E2-807B1C6D3202}" type="presParOf" srcId="{F16859CA-494C-453D-9E56-67785D3D9541}" destId="{F3BEAC66-969D-41A2-ACB6-A19614961BF5}" srcOrd="1" destOrd="0" presId="urn:microsoft.com/office/officeart/2005/8/layout/orgChart1"/>
    <dgm:cxn modelId="{1B5A3832-CB0B-42AC-A693-296230F331A8}" type="presParOf" srcId="{F16859CA-494C-453D-9E56-67785D3D9541}" destId="{FAAE1083-65F3-40F1-86E9-B02436534B8F}" srcOrd="2" destOrd="0" presId="urn:microsoft.com/office/officeart/2005/8/layout/orgChart1"/>
    <dgm:cxn modelId="{CE71D93A-55A9-4B4F-BF57-3AAAEE598339}" type="presParOf" srcId="{36FA13D6-F1CF-4BF2-83FA-FA841A82C741}" destId="{C84E78DD-23D8-4C07-A9FA-2189EE871EBF}" srcOrd="2" destOrd="0" presId="urn:microsoft.com/office/officeart/2005/8/layout/orgChart1"/>
    <dgm:cxn modelId="{E9B3FD14-ABF3-4E97-86F4-12BC496B0F29}" type="presParOf" srcId="{9F5BFBFB-0674-49ED-96C4-760821976B6A}" destId="{160CDAB1-5368-4AF0-919B-3050FD95669B}" srcOrd="2" destOrd="0" presId="urn:microsoft.com/office/officeart/2005/8/layout/orgChart1"/>
  </dgm:cxnLst>
  <dgm:bg>
    <a:noFill/>
  </dgm:bg>
  <dgm:whole>
    <a:ln>
      <a:noFill/>
    </a:ln>
  </dgm:whole>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9B259BA-D4C8-4A08-BA71-3246FF9E7328}"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888F79F-E8BC-48FA-9F50-786C9E1C5FF3}"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8E71423-FC05-48B1-8F06-83EEA1A59950}"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C69C871-7951-434C-B84C-B95E31E5ACD2}"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F63B27C-C85C-465E-AA80-D713F9DAF47A}"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1902D0C7-07C0-4516-8A20-5BA0C927F82D}"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3057B76C-AA12-4657-A0E2-7ED2230B6943}"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9F5D55CA-5929-4A1D-97EE-C4310B9A282C}"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0A3DE0EF-B9FF-48F8-B301-09DE580BD110}"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E5794ACF-4B40-4995-9BC4-A0D1EC3CBC8C}"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77D7364D-BC85-415D-A8C2-59C053647903}"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190441D-7790-402A-9E92-4BE6F8B6E9FC}"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ideo" Target="file:///C:\Documents%20and%20Settings\Sebastian%20Galindo\Escritorio\10092008.mp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ideo" Target="file:///C:\Documents%20and%20Settings\Sebastian%20Galindo\Mis%20documentos\Downloads\275HCpinionFHFM.mpg" TargetMode="Externa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268413"/>
            <a:ext cx="7772400" cy="866775"/>
          </a:xfrm>
        </p:spPr>
        <p:txBody>
          <a:bodyPr/>
          <a:lstStyle/>
          <a:p>
            <a:r>
              <a:rPr lang="es-ES" sz="2000" b="1" dirty="0" smtClean="0">
                <a:solidFill>
                  <a:srgbClr val="F88D02"/>
                </a:solidFill>
              </a:rPr>
              <a:t>DISEÑO Y ANÁLISIS DE RESISTENCIA DE MATERIALES EN ENGRANAJES CÓNICOS ESPIRALES E HIPOIDALES</a:t>
            </a:r>
            <a:endParaRPr lang="es-ES" b="1" dirty="0" smtClean="0">
              <a:solidFill>
                <a:srgbClr val="F88D02"/>
              </a:solidFill>
            </a:endParaRPr>
          </a:p>
        </p:txBody>
      </p:sp>
      <p:sp>
        <p:nvSpPr>
          <p:cNvPr id="2051" name="Rectangle 3"/>
          <p:cNvSpPr>
            <a:spLocks noGrp="1" noChangeArrowheads="1"/>
          </p:cNvSpPr>
          <p:nvPr>
            <p:ph type="subTitle" idx="1"/>
          </p:nvPr>
        </p:nvSpPr>
        <p:spPr>
          <a:xfrm>
            <a:off x="1285852" y="3500438"/>
            <a:ext cx="4000528" cy="2222509"/>
          </a:xfrm>
        </p:spPr>
        <p:txBody>
          <a:bodyPr/>
          <a:lstStyle/>
          <a:p>
            <a:pPr algn="l"/>
            <a:r>
              <a:rPr lang="es-ES" sz="1800" dirty="0" smtClean="0">
                <a:solidFill>
                  <a:srgbClr val="003399"/>
                </a:solidFill>
              </a:rPr>
              <a:t>Alumno: Sebastián Galindo López</a:t>
            </a:r>
          </a:p>
          <a:p>
            <a:pPr algn="l"/>
            <a:endParaRPr lang="es-ES" sz="1800" dirty="0">
              <a:solidFill>
                <a:srgbClr val="003399"/>
              </a:solidFill>
            </a:endParaRPr>
          </a:p>
          <a:p>
            <a:pPr algn="l"/>
            <a:r>
              <a:rPr lang="es-ES" sz="1800" dirty="0" smtClean="0">
                <a:solidFill>
                  <a:srgbClr val="003399"/>
                </a:solidFill>
              </a:rPr>
              <a:t>Asesor: Fabio Antonio Pineda</a:t>
            </a:r>
            <a:endParaRPr lang="es-ES" sz="1800" dirty="0">
              <a:solidFill>
                <a:srgbClr val="003399"/>
              </a:solidFill>
            </a:endParaRP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pic>
        <p:nvPicPr>
          <p:cNvPr id="8" name="Picture 3"/>
          <p:cNvPicPr>
            <a:picLocks noChangeAspect="1" noChangeArrowheads="1"/>
          </p:cNvPicPr>
          <p:nvPr/>
        </p:nvPicPr>
        <p:blipFill>
          <a:blip r:embed="rId2"/>
          <a:srcRect/>
          <a:stretch>
            <a:fillRect/>
          </a:stretch>
        </p:blipFill>
        <p:spPr bwMode="auto">
          <a:xfrm>
            <a:off x="5715008" y="3571876"/>
            <a:ext cx="2286016" cy="2898950"/>
          </a:xfrm>
          <a:prstGeom prst="rect">
            <a:avLst/>
          </a:prstGeom>
          <a:noFill/>
          <a:ln w="9525">
            <a:noFill/>
            <a:miter lim="800000"/>
            <a:headEnd/>
            <a:tailEnd/>
          </a:ln>
          <a:effectLst/>
        </p:spPr>
      </p:pic>
      <p:pic>
        <p:nvPicPr>
          <p:cNvPr id="7" name="6 Imagen" descr="Copia de 01092008(015).jpg"/>
          <p:cNvPicPr>
            <a:picLocks noChangeAspect="1"/>
          </p:cNvPicPr>
          <p:nvPr/>
        </p:nvPicPr>
        <p:blipFill>
          <a:blip r:embed="rId3" cstate="print"/>
          <a:stretch>
            <a:fillRect/>
          </a:stretch>
        </p:blipFill>
        <p:spPr>
          <a:xfrm>
            <a:off x="5214942" y="2214554"/>
            <a:ext cx="3048053" cy="228604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714364"/>
            <a:ext cx="8229600" cy="1143000"/>
          </a:xfrm>
        </p:spPr>
        <p:txBody>
          <a:bodyPr/>
          <a:lstStyle/>
          <a:p>
            <a:r>
              <a:rPr lang="es-ES" sz="2000" b="1" dirty="0" smtClean="0">
                <a:solidFill>
                  <a:srgbClr val="F88D02"/>
                </a:solidFill>
              </a:rPr>
              <a:t>RESISTENCIA MATERIALES</a:t>
            </a:r>
            <a:endParaRPr lang="es-ES" b="1" dirty="0" smtClean="0">
              <a:solidFill>
                <a:srgbClr val="F88D02"/>
              </a:solidFill>
            </a:endParaRP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graphicFrame>
        <p:nvGraphicFramePr>
          <p:cNvPr id="6" name="5 Marcador de contenido"/>
          <p:cNvGraphicFramePr>
            <a:graphicFrameLocks noGrp="1"/>
          </p:cNvGraphicFramePr>
          <p:nvPr>
            <p:ph idx="1"/>
          </p:nvPr>
        </p:nvGraphicFramePr>
        <p:xfrm>
          <a:off x="785786" y="1643050"/>
          <a:ext cx="7643866" cy="457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714364"/>
            <a:ext cx="8229600" cy="1143000"/>
          </a:xfrm>
        </p:spPr>
        <p:txBody>
          <a:bodyPr/>
          <a:lstStyle/>
          <a:p>
            <a:r>
              <a:rPr lang="es-ES" sz="2000" b="1" dirty="0" smtClean="0">
                <a:solidFill>
                  <a:srgbClr val="F88D02"/>
                </a:solidFill>
              </a:rPr>
              <a:t>MODELO Y FABRICACION</a:t>
            </a:r>
            <a:endParaRPr lang="es-ES" b="1" dirty="0" smtClean="0">
              <a:solidFill>
                <a:srgbClr val="F88D02"/>
              </a:solidFill>
            </a:endParaRP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pic>
        <p:nvPicPr>
          <p:cNvPr id="4098" name="Picture 2"/>
          <p:cNvPicPr>
            <a:picLocks noChangeAspect="1" noChangeArrowheads="1"/>
          </p:cNvPicPr>
          <p:nvPr/>
        </p:nvPicPr>
        <p:blipFill>
          <a:blip r:embed="rId2"/>
          <a:srcRect/>
          <a:stretch>
            <a:fillRect/>
          </a:stretch>
        </p:blipFill>
        <p:spPr bwMode="auto">
          <a:xfrm>
            <a:off x="2071670" y="1571612"/>
            <a:ext cx="4800600" cy="43053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714364"/>
            <a:ext cx="8229600" cy="1143000"/>
          </a:xfrm>
        </p:spPr>
        <p:txBody>
          <a:bodyPr/>
          <a:lstStyle/>
          <a:p>
            <a:r>
              <a:rPr lang="es-ES" sz="2000" b="1" dirty="0" smtClean="0">
                <a:solidFill>
                  <a:srgbClr val="F88D02"/>
                </a:solidFill>
              </a:rPr>
              <a:t>CASO ESTUDIO Y FABRICACION</a:t>
            </a:r>
            <a:endParaRPr lang="es-ES" b="1" dirty="0" smtClean="0">
              <a:solidFill>
                <a:srgbClr val="F88D02"/>
              </a:solidFill>
            </a:endParaRP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pic>
        <p:nvPicPr>
          <p:cNvPr id="5" name="Picture 3" descr="I:\Mis imágenes\20081107\19092008.jpg"/>
          <p:cNvPicPr>
            <a:picLocks noChangeAspect="1" noChangeArrowheads="1"/>
          </p:cNvPicPr>
          <p:nvPr/>
        </p:nvPicPr>
        <p:blipFill>
          <a:blip r:embed="rId2"/>
          <a:srcRect/>
          <a:stretch>
            <a:fillRect/>
          </a:stretch>
        </p:blipFill>
        <p:spPr bwMode="auto">
          <a:xfrm>
            <a:off x="1928794" y="2214554"/>
            <a:ext cx="4876800" cy="36576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714364"/>
            <a:ext cx="8229600" cy="1143000"/>
          </a:xfrm>
        </p:spPr>
        <p:txBody>
          <a:bodyPr/>
          <a:lstStyle/>
          <a:p>
            <a:r>
              <a:rPr lang="es-ES" sz="2000" b="1" dirty="0" smtClean="0">
                <a:solidFill>
                  <a:srgbClr val="F88D02"/>
                </a:solidFill>
              </a:rPr>
              <a:t>CASO ESTUDIO Y FABRICACION</a:t>
            </a:r>
            <a:endParaRPr lang="es-ES" b="1" dirty="0" smtClean="0">
              <a:solidFill>
                <a:srgbClr val="F88D02"/>
              </a:solidFill>
            </a:endParaRP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pic>
        <p:nvPicPr>
          <p:cNvPr id="6" name="10092008.mpg">
            <a:hlinkClick r:id="" action="ppaction://media"/>
          </p:cNvPr>
          <p:cNvPicPr>
            <a:picLocks noRot="1" noChangeAspect="1"/>
          </p:cNvPicPr>
          <p:nvPr>
            <a:videoFile r:link="rId1"/>
          </p:nvPr>
        </p:nvPicPr>
        <p:blipFill>
          <a:blip r:embed="rId3"/>
          <a:stretch>
            <a:fillRect/>
          </a:stretch>
        </p:blipFill>
        <p:spPr>
          <a:xfrm>
            <a:off x="1500166" y="1571612"/>
            <a:ext cx="6453234" cy="4839926"/>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714364"/>
            <a:ext cx="8229600" cy="1143000"/>
          </a:xfrm>
        </p:spPr>
        <p:txBody>
          <a:bodyPr/>
          <a:lstStyle/>
          <a:p>
            <a:r>
              <a:rPr lang="es-ES" sz="2000" b="1" dirty="0" smtClean="0">
                <a:solidFill>
                  <a:srgbClr val="F88D02"/>
                </a:solidFill>
              </a:rPr>
              <a:t>MODELO Y FABRICACION</a:t>
            </a:r>
            <a:endParaRPr lang="es-ES" b="1" dirty="0" smtClean="0">
              <a:solidFill>
                <a:srgbClr val="F88D02"/>
              </a:solidFill>
            </a:endParaRP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pic>
        <p:nvPicPr>
          <p:cNvPr id="5122" name="Picture 2"/>
          <p:cNvPicPr>
            <a:picLocks noChangeAspect="1" noChangeArrowheads="1"/>
          </p:cNvPicPr>
          <p:nvPr/>
        </p:nvPicPr>
        <p:blipFill>
          <a:blip r:embed="rId2"/>
          <a:srcRect/>
          <a:stretch>
            <a:fillRect/>
          </a:stretch>
        </p:blipFill>
        <p:spPr bwMode="auto">
          <a:xfrm>
            <a:off x="1428728" y="2000240"/>
            <a:ext cx="4105275" cy="2581275"/>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a:off x="5500694" y="2857496"/>
            <a:ext cx="2743200" cy="30194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714364"/>
            <a:ext cx="8229600" cy="1143000"/>
          </a:xfrm>
        </p:spPr>
        <p:txBody>
          <a:bodyPr/>
          <a:lstStyle/>
          <a:p>
            <a:r>
              <a:rPr lang="es-ES" sz="2000" b="1" dirty="0" smtClean="0">
                <a:solidFill>
                  <a:srgbClr val="F88D02"/>
                </a:solidFill>
              </a:rPr>
              <a:t>MODELO Y FABRICACION</a:t>
            </a:r>
            <a:endParaRPr lang="es-ES" b="1" dirty="0" smtClean="0">
              <a:solidFill>
                <a:srgbClr val="F88D02"/>
              </a:solidFill>
            </a:endParaRP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pic>
        <p:nvPicPr>
          <p:cNvPr id="6146" name="Picture 2"/>
          <p:cNvPicPr>
            <a:picLocks noChangeAspect="1" noChangeArrowheads="1"/>
          </p:cNvPicPr>
          <p:nvPr/>
        </p:nvPicPr>
        <p:blipFill>
          <a:blip r:embed="rId2"/>
          <a:srcRect/>
          <a:stretch>
            <a:fillRect/>
          </a:stretch>
        </p:blipFill>
        <p:spPr bwMode="auto">
          <a:xfrm>
            <a:off x="785786" y="1785926"/>
            <a:ext cx="3276600" cy="2409825"/>
          </a:xfrm>
          <a:prstGeom prst="rect">
            <a:avLst/>
          </a:prstGeom>
          <a:noFill/>
          <a:ln w="9525">
            <a:noFill/>
            <a:miter lim="800000"/>
            <a:headEnd/>
            <a:tailEnd/>
          </a:ln>
          <a:effectLst/>
        </p:spPr>
      </p:pic>
      <p:pic>
        <p:nvPicPr>
          <p:cNvPr id="6147" name="Picture 3"/>
          <p:cNvPicPr>
            <a:picLocks noChangeAspect="1" noChangeArrowheads="1"/>
          </p:cNvPicPr>
          <p:nvPr/>
        </p:nvPicPr>
        <p:blipFill>
          <a:blip r:embed="rId3"/>
          <a:srcRect/>
          <a:stretch>
            <a:fillRect/>
          </a:stretch>
        </p:blipFill>
        <p:spPr bwMode="auto">
          <a:xfrm>
            <a:off x="4143372" y="2714620"/>
            <a:ext cx="4295775" cy="36766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714364"/>
            <a:ext cx="8229600" cy="1143000"/>
          </a:xfrm>
        </p:spPr>
        <p:txBody>
          <a:bodyPr/>
          <a:lstStyle/>
          <a:p>
            <a:r>
              <a:rPr lang="es-ES" sz="2000" b="1" dirty="0" smtClean="0">
                <a:solidFill>
                  <a:srgbClr val="F88D02"/>
                </a:solidFill>
              </a:rPr>
              <a:t>MODELO Y FABRICACION</a:t>
            </a:r>
            <a:endParaRPr lang="es-ES" b="1" dirty="0" smtClean="0">
              <a:solidFill>
                <a:srgbClr val="F88D02"/>
              </a:solidFill>
            </a:endParaRP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pic>
        <p:nvPicPr>
          <p:cNvPr id="9218" name="Picture 2" descr="I:\Mis imágenes\20090116\22122008(001).jpg"/>
          <p:cNvPicPr>
            <a:picLocks noChangeAspect="1" noChangeArrowheads="1"/>
          </p:cNvPicPr>
          <p:nvPr/>
        </p:nvPicPr>
        <p:blipFill>
          <a:blip r:embed="rId2" cstate="print"/>
          <a:srcRect/>
          <a:stretch>
            <a:fillRect/>
          </a:stretch>
        </p:blipFill>
        <p:spPr bwMode="auto">
          <a:xfrm>
            <a:off x="1357290" y="2071678"/>
            <a:ext cx="3924293" cy="2943220"/>
          </a:xfrm>
          <a:prstGeom prst="rect">
            <a:avLst/>
          </a:prstGeom>
          <a:noFill/>
        </p:spPr>
      </p:pic>
      <p:pic>
        <p:nvPicPr>
          <p:cNvPr id="9220" name="Picture 4" descr="I:\Mis imágenes\20090116\22122008.jpg"/>
          <p:cNvPicPr>
            <a:picLocks noChangeAspect="1" noChangeArrowheads="1"/>
          </p:cNvPicPr>
          <p:nvPr/>
        </p:nvPicPr>
        <p:blipFill>
          <a:blip r:embed="rId3" cstate="print"/>
          <a:srcRect/>
          <a:stretch>
            <a:fillRect/>
          </a:stretch>
        </p:blipFill>
        <p:spPr bwMode="auto">
          <a:xfrm>
            <a:off x="4500562" y="2428868"/>
            <a:ext cx="3929090" cy="2946818"/>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714364"/>
            <a:ext cx="8229600" cy="1143000"/>
          </a:xfrm>
        </p:spPr>
        <p:txBody>
          <a:bodyPr/>
          <a:lstStyle/>
          <a:p>
            <a:r>
              <a:rPr lang="es-ES" sz="2000" b="1" dirty="0" smtClean="0">
                <a:solidFill>
                  <a:srgbClr val="F88D02"/>
                </a:solidFill>
              </a:rPr>
              <a:t>MODELO Y FABRICACION</a:t>
            </a:r>
            <a:endParaRPr lang="es-ES" b="1" dirty="0" smtClean="0">
              <a:solidFill>
                <a:srgbClr val="F88D02"/>
              </a:solidFill>
            </a:endParaRP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pic>
        <p:nvPicPr>
          <p:cNvPr id="10242" name="Picture 2" descr="I:\Mis imágenes\20090116\25112008(004).jpg"/>
          <p:cNvPicPr>
            <a:picLocks noChangeAspect="1" noChangeArrowheads="1"/>
          </p:cNvPicPr>
          <p:nvPr/>
        </p:nvPicPr>
        <p:blipFill>
          <a:blip r:embed="rId2"/>
          <a:srcRect/>
          <a:stretch>
            <a:fillRect/>
          </a:stretch>
        </p:blipFill>
        <p:spPr bwMode="auto">
          <a:xfrm>
            <a:off x="1357290" y="1857364"/>
            <a:ext cx="4876800" cy="36576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714364"/>
            <a:ext cx="8229600" cy="1143000"/>
          </a:xfrm>
        </p:spPr>
        <p:txBody>
          <a:bodyPr/>
          <a:lstStyle/>
          <a:p>
            <a:r>
              <a:rPr lang="es-ES" sz="2000" b="1" dirty="0" smtClean="0">
                <a:solidFill>
                  <a:srgbClr val="F88D02"/>
                </a:solidFill>
              </a:rPr>
              <a:t>MODELO Y FABRICACION</a:t>
            </a:r>
            <a:endParaRPr lang="es-ES" b="1" dirty="0" smtClean="0">
              <a:solidFill>
                <a:srgbClr val="F88D02"/>
              </a:solidFill>
            </a:endParaRP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pic>
        <p:nvPicPr>
          <p:cNvPr id="7171" name="Picture 3"/>
          <p:cNvPicPr>
            <a:picLocks noChangeAspect="1" noChangeArrowheads="1"/>
          </p:cNvPicPr>
          <p:nvPr/>
        </p:nvPicPr>
        <p:blipFill>
          <a:blip r:embed="rId2"/>
          <a:srcRect/>
          <a:stretch>
            <a:fillRect/>
          </a:stretch>
        </p:blipFill>
        <p:spPr bwMode="auto">
          <a:xfrm>
            <a:off x="1500166" y="2000240"/>
            <a:ext cx="3590925" cy="2943225"/>
          </a:xfrm>
          <a:prstGeom prst="rect">
            <a:avLst/>
          </a:prstGeom>
          <a:noFill/>
          <a:ln w="9525">
            <a:noFill/>
            <a:miter lim="800000"/>
            <a:headEnd/>
            <a:tailEnd/>
          </a:ln>
          <a:effectLst/>
        </p:spPr>
      </p:pic>
      <p:pic>
        <p:nvPicPr>
          <p:cNvPr id="7173" name="Picture 5"/>
          <p:cNvPicPr>
            <a:picLocks noChangeAspect="1" noChangeArrowheads="1"/>
          </p:cNvPicPr>
          <p:nvPr/>
        </p:nvPicPr>
        <p:blipFill>
          <a:blip r:embed="rId3"/>
          <a:srcRect/>
          <a:stretch>
            <a:fillRect/>
          </a:stretch>
        </p:blipFill>
        <p:spPr bwMode="auto">
          <a:xfrm>
            <a:off x="4714876" y="3929066"/>
            <a:ext cx="3171825" cy="23145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714364"/>
            <a:ext cx="8229600" cy="1143000"/>
          </a:xfrm>
        </p:spPr>
        <p:txBody>
          <a:bodyPr/>
          <a:lstStyle/>
          <a:p>
            <a:r>
              <a:rPr lang="es-ES" sz="2000" b="1" dirty="0" smtClean="0">
                <a:solidFill>
                  <a:srgbClr val="F88D02"/>
                </a:solidFill>
              </a:rPr>
              <a:t>CONCLUSIONES</a:t>
            </a:r>
            <a:endParaRPr lang="es-ES" b="1" dirty="0" smtClean="0">
              <a:solidFill>
                <a:srgbClr val="F88D02"/>
              </a:solidFill>
            </a:endParaRP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sp>
        <p:nvSpPr>
          <p:cNvPr id="6" name="5 Rectángulo"/>
          <p:cNvSpPr/>
          <p:nvPr/>
        </p:nvSpPr>
        <p:spPr>
          <a:xfrm>
            <a:off x="857224" y="1714488"/>
            <a:ext cx="7429552" cy="5139869"/>
          </a:xfrm>
          <a:prstGeom prst="rect">
            <a:avLst/>
          </a:prstGeom>
        </p:spPr>
        <p:txBody>
          <a:bodyPr wrap="square">
            <a:spAutoFit/>
          </a:bodyPr>
          <a:lstStyle/>
          <a:p>
            <a:pPr algn="just">
              <a:buFont typeface="Wingdings" pitchFamily="2" charset="2"/>
              <a:buChar char="q"/>
            </a:pPr>
            <a:r>
              <a:rPr lang="es-ES" sz="2000" dirty="0" smtClean="0">
                <a:solidFill>
                  <a:schemeClr val="bg1"/>
                </a:solidFill>
              </a:rPr>
              <a:t>Se encontró que dentro de los engranajes cónicos existen una serie de geometrías posibles que hacen que el diseño y su utilización en el mercado sean muy variada. Mostrando la gran importancia que tiene estos elementos en el medio industrial. A partir de lo anterior se confirma la </a:t>
            </a:r>
            <a:r>
              <a:rPr lang="es-ES" sz="2000" dirty="0" smtClean="0">
                <a:solidFill>
                  <a:schemeClr val="bg1"/>
                </a:solidFill>
              </a:rPr>
              <a:t>validez </a:t>
            </a:r>
            <a:r>
              <a:rPr lang="es-ES" sz="2000" dirty="0" smtClean="0">
                <a:solidFill>
                  <a:schemeClr val="bg1"/>
                </a:solidFill>
              </a:rPr>
              <a:t>e importancia del desarrollo de este proyecto el cual permitió adquirir un conocimiento en un tema que a nivel nacional es poco difundido. </a:t>
            </a:r>
          </a:p>
          <a:p>
            <a:pPr algn="just">
              <a:buFont typeface="Wingdings" pitchFamily="2" charset="2"/>
              <a:buChar char="q"/>
            </a:pPr>
            <a:endParaRPr lang="es-ES" sz="2000" dirty="0" smtClean="0">
              <a:solidFill>
                <a:schemeClr val="bg1"/>
              </a:solidFill>
            </a:endParaRPr>
          </a:p>
          <a:p>
            <a:pPr algn="just">
              <a:buFont typeface="Wingdings" pitchFamily="2" charset="2"/>
              <a:buChar char="q"/>
            </a:pPr>
            <a:r>
              <a:rPr lang="es-ES" sz="2000" dirty="0" smtClean="0">
                <a:solidFill>
                  <a:schemeClr val="bg1"/>
                </a:solidFill>
              </a:rPr>
              <a:t>En cuanto a la manufactura de los engranajes cónicos espirales e hipoidales, se determino su grado de importancia en los engranajes, ya que estos tienen una gran influencia en la geometría del engranaje, la cual varía principalmente la forma de los dientes del engranaje y por consiguiente en la resistencia de los mismos. </a:t>
            </a:r>
          </a:p>
          <a:p>
            <a:pPr algn="just"/>
            <a:endParaRPr lang="es-ES" sz="1400" dirty="0" smtClean="0">
              <a:solidFill>
                <a:schemeClr val="bg1"/>
              </a:solidFill>
            </a:endParaRPr>
          </a:p>
          <a:p>
            <a:pPr algn="just"/>
            <a:endParaRPr lang="es-ES" sz="1400" dirty="0" smtClean="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268413"/>
            <a:ext cx="7772400" cy="866775"/>
          </a:xfrm>
        </p:spPr>
        <p:txBody>
          <a:bodyPr/>
          <a:lstStyle/>
          <a:p>
            <a:r>
              <a:rPr lang="es-ES" sz="3600" b="1" dirty="0" smtClean="0">
                <a:solidFill>
                  <a:srgbClr val="F88D02"/>
                </a:solidFill>
              </a:rPr>
              <a:t>Contenido</a:t>
            </a:r>
            <a:endParaRPr lang="es-ES" sz="6600" b="1" dirty="0" smtClean="0">
              <a:solidFill>
                <a:srgbClr val="F88D02"/>
              </a:solidFill>
            </a:endParaRPr>
          </a:p>
        </p:txBody>
      </p:sp>
      <p:sp>
        <p:nvSpPr>
          <p:cNvPr id="2051" name="Rectangle 3"/>
          <p:cNvSpPr>
            <a:spLocks noGrp="1" noChangeArrowheads="1"/>
          </p:cNvSpPr>
          <p:nvPr>
            <p:ph type="subTitle" idx="1"/>
          </p:nvPr>
        </p:nvSpPr>
        <p:spPr>
          <a:xfrm>
            <a:off x="1357290" y="2285992"/>
            <a:ext cx="6400800" cy="1651005"/>
          </a:xfrm>
        </p:spPr>
        <p:txBody>
          <a:bodyPr/>
          <a:lstStyle/>
          <a:p>
            <a:pPr marL="457200" indent="-457200" algn="l">
              <a:buFont typeface="+mj-lt"/>
              <a:buAutoNum type="arabicPeriod"/>
            </a:pPr>
            <a:r>
              <a:rPr lang="es-ES" sz="2400" dirty="0" smtClean="0">
                <a:solidFill>
                  <a:srgbClr val="003399"/>
                </a:solidFill>
              </a:rPr>
              <a:t>Justificación</a:t>
            </a:r>
          </a:p>
          <a:p>
            <a:pPr marL="457200" indent="-457200" algn="l">
              <a:buFont typeface="+mj-lt"/>
              <a:buAutoNum type="arabicPeriod"/>
            </a:pPr>
            <a:r>
              <a:rPr lang="es-ES" sz="2400" dirty="0" smtClean="0">
                <a:solidFill>
                  <a:srgbClr val="003399"/>
                </a:solidFill>
              </a:rPr>
              <a:t>Objetivos</a:t>
            </a:r>
          </a:p>
          <a:p>
            <a:pPr marL="457200" indent="-457200" algn="l">
              <a:buFont typeface="+mj-lt"/>
              <a:buAutoNum type="arabicPeriod"/>
            </a:pPr>
            <a:r>
              <a:rPr lang="es-ES" sz="2400" dirty="0" smtClean="0">
                <a:solidFill>
                  <a:srgbClr val="003399"/>
                </a:solidFill>
              </a:rPr>
              <a:t>Introducción</a:t>
            </a:r>
          </a:p>
          <a:p>
            <a:pPr marL="457200" indent="-457200" algn="l">
              <a:buFont typeface="+mj-lt"/>
              <a:buAutoNum type="arabicPeriod"/>
            </a:pPr>
            <a:r>
              <a:rPr lang="es-ES" sz="2400" dirty="0" smtClean="0">
                <a:solidFill>
                  <a:srgbClr val="003399"/>
                </a:solidFill>
              </a:rPr>
              <a:t>Geometría</a:t>
            </a:r>
          </a:p>
          <a:p>
            <a:pPr marL="457200" indent="-457200" algn="l">
              <a:buFont typeface="+mj-lt"/>
              <a:buAutoNum type="arabicPeriod"/>
            </a:pPr>
            <a:r>
              <a:rPr lang="es-ES" sz="2400" dirty="0" smtClean="0">
                <a:solidFill>
                  <a:srgbClr val="003399"/>
                </a:solidFill>
              </a:rPr>
              <a:t>Manufactura</a:t>
            </a:r>
          </a:p>
          <a:p>
            <a:pPr marL="457200" indent="-457200" algn="l">
              <a:buFont typeface="+mj-lt"/>
              <a:buAutoNum type="arabicPeriod"/>
            </a:pPr>
            <a:r>
              <a:rPr lang="es-ES" sz="2400" dirty="0" smtClean="0">
                <a:solidFill>
                  <a:srgbClr val="003399"/>
                </a:solidFill>
              </a:rPr>
              <a:t>Fallas</a:t>
            </a:r>
          </a:p>
          <a:p>
            <a:pPr marL="457200" indent="-457200" algn="l">
              <a:buFont typeface="+mj-lt"/>
              <a:buAutoNum type="arabicPeriod"/>
            </a:pPr>
            <a:r>
              <a:rPr lang="es-ES" sz="2400" dirty="0" smtClean="0">
                <a:solidFill>
                  <a:srgbClr val="003399"/>
                </a:solidFill>
              </a:rPr>
              <a:t>Resistencia materiales</a:t>
            </a:r>
          </a:p>
          <a:p>
            <a:pPr marL="457200" indent="-457200" algn="l">
              <a:buFont typeface="+mj-lt"/>
              <a:buAutoNum type="arabicPeriod"/>
            </a:pPr>
            <a:r>
              <a:rPr lang="es-ES" sz="2400" dirty="0" smtClean="0">
                <a:solidFill>
                  <a:srgbClr val="003399"/>
                </a:solidFill>
              </a:rPr>
              <a:t>Modelo y fabricación </a:t>
            </a:r>
          </a:p>
          <a:p>
            <a:pPr marL="457200" indent="-457200" algn="l">
              <a:buFont typeface="+mj-lt"/>
              <a:buAutoNum type="arabicPeriod"/>
            </a:pPr>
            <a:r>
              <a:rPr lang="es-ES" sz="2400" dirty="0" smtClean="0">
                <a:solidFill>
                  <a:srgbClr val="003399"/>
                </a:solidFill>
              </a:rPr>
              <a:t>Conclusiones</a:t>
            </a:r>
          </a:p>
          <a:p>
            <a:pPr marL="457200" indent="-457200" algn="l">
              <a:buFont typeface="+mj-lt"/>
              <a:buAutoNum type="arabicPeriod"/>
            </a:pPr>
            <a:endParaRPr lang="es-ES" sz="2400" dirty="0">
              <a:solidFill>
                <a:srgbClr val="003399"/>
              </a:solidFill>
            </a:endParaRP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714364"/>
            <a:ext cx="8229600" cy="1143000"/>
          </a:xfrm>
        </p:spPr>
        <p:txBody>
          <a:bodyPr/>
          <a:lstStyle/>
          <a:p>
            <a:r>
              <a:rPr lang="es-ES" sz="2000" b="1" dirty="0" smtClean="0">
                <a:solidFill>
                  <a:srgbClr val="F88D02"/>
                </a:solidFill>
              </a:rPr>
              <a:t>CONCLUSIONES</a:t>
            </a:r>
            <a:endParaRPr lang="es-ES" b="1" dirty="0" smtClean="0">
              <a:solidFill>
                <a:srgbClr val="F88D02"/>
              </a:solidFill>
            </a:endParaRP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sp>
        <p:nvSpPr>
          <p:cNvPr id="6" name="5 Rectángulo"/>
          <p:cNvSpPr/>
          <p:nvPr/>
        </p:nvSpPr>
        <p:spPr>
          <a:xfrm>
            <a:off x="857224" y="1714488"/>
            <a:ext cx="7286676" cy="4955203"/>
          </a:xfrm>
          <a:prstGeom prst="rect">
            <a:avLst/>
          </a:prstGeom>
        </p:spPr>
        <p:txBody>
          <a:bodyPr wrap="square">
            <a:spAutoFit/>
          </a:bodyPr>
          <a:lstStyle/>
          <a:p>
            <a:pPr lvl="1" algn="just">
              <a:buFont typeface="Wingdings" pitchFamily="2" charset="2"/>
              <a:buChar char="q"/>
            </a:pPr>
            <a:r>
              <a:rPr lang="es-ES" dirty="0" smtClean="0">
                <a:solidFill>
                  <a:schemeClr val="bg1"/>
                </a:solidFill>
              </a:rPr>
              <a:t>A partir de la experiencia que </a:t>
            </a:r>
            <a:r>
              <a:rPr lang="es-ES" dirty="0" smtClean="0">
                <a:solidFill>
                  <a:schemeClr val="bg1"/>
                </a:solidFill>
              </a:rPr>
              <a:t>se </a:t>
            </a:r>
            <a:r>
              <a:rPr lang="es-ES" dirty="0" smtClean="0">
                <a:solidFill>
                  <a:schemeClr val="bg1"/>
                </a:solidFill>
              </a:rPr>
              <a:t>ha tenido en </a:t>
            </a:r>
            <a:r>
              <a:rPr lang="es-ES" dirty="0" smtClean="0">
                <a:solidFill>
                  <a:schemeClr val="bg1"/>
                </a:solidFill>
              </a:rPr>
              <a:t>el campo </a:t>
            </a:r>
            <a:r>
              <a:rPr lang="es-ES" dirty="0" smtClean="0">
                <a:solidFill>
                  <a:schemeClr val="bg1"/>
                </a:solidFill>
              </a:rPr>
              <a:t>se ve que en cuanto a las técnicas de fabricación el conocimiento que se posee en el país es muy </a:t>
            </a:r>
            <a:r>
              <a:rPr lang="es-ES" dirty="0" smtClean="0">
                <a:solidFill>
                  <a:schemeClr val="bg1"/>
                </a:solidFill>
              </a:rPr>
              <a:t>bajo. Se conoce especialmente la </a:t>
            </a:r>
            <a:r>
              <a:rPr lang="es-ES" dirty="0" smtClean="0">
                <a:solidFill>
                  <a:schemeClr val="bg1"/>
                </a:solidFill>
              </a:rPr>
              <a:t>técnica gleason que se refiere al </a:t>
            </a:r>
            <a:r>
              <a:rPr lang="es-ES" dirty="0" err="1" smtClean="0">
                <a:solidFill>
                  <a:schemeClr val="bg1"/>
                </a:solidFill>
              </a:rPr>
              <a:t>face</a:t>
            </a:r>
            <a:r>
              <a:rPr lang="es-ES" dirty="0" smtClean="0">
                <a:solidFill>
                  <a:schemeClr val="bg1"/>
                </a:solidFill>
              </a:rPr>
              <a:t> </a:t>
            </a:r>
            <a:r>
              <a:rPr lang="es-ES" dirty="0" err="1" smtClean="0">
                <a:solidFill>
                  <a:schemeClr val="bg1"/>
                </a:solidFill>
              </a:rPr>
              <a:t>milling</a:t>
            </a:r>
            <a:r>
              <a:rPr lang="es-ES" dirty="0" smtClean="0">
                <a:solidFill>
                  <a:schemeClr val="bg1"/>
                </a:solidFill>
              </a:rPr>
              <a:t>. Respecto </a:t>
            </a:r>
            <a:r>
              <a:rPr lang="es-ES" dirty="0" smtClean="0">
                <a:solidFill>
                  <a:schemeClr val="bg1"/>
                </a:solidFill>
              </a:rPr>
              <a:t>a face hobbing el conocimiento del proceso de manufactura es </a:t>
            </a:r>
            <a:r>
              <a:rPr lang="es-ES" dirty="0" smtClean="0">
                <a:solidFill>
                  <a:schemeClr val="bg1"/>
                </a:solidFill>
              </a:rPr>
              <a:t>casi nulo</a:t>
            </a:r>
            <a:r>
              <a:rPr lang="es-ES" dirty="0" smtClean="0">
                <a:solidFill>
                  <a:schemeClr val="bg1"/>
                </a:solidFill>
              </a:rPr>
              <a:t>. </a:t>
            </a:r>
          </a:p>
          <a:p>
            <a:pPr lvl="1" algn="just">
              <a:buFont typeface="Wingdings" pitchFamily="2" charset="2"/>
              <a:buChar char="q"/>
            </a:pPr>
            <a:endParaRPr lang="es-ES" dirty="0" smtClean="0">
              <a:solidFill>
                <a:schemeClr val="bg1"/>
              </a:solidFill>
            </a:endParaRPr>
          </a:p>
          <a:p>
            <a:pPr lvl="1" algn="just">
              <a:buFont typeface="Wingdings" pitchFamily="2" charset="2"/>
              <a:buChar char="q"/>
            </a:pPr>
            <a:r>
              <a:rPr lang="es-ES" dirty="0" smtClean="0">
                <a:solidFill>
                  <a:schemeClr val="bg1"/>
                </a:solidFill>
              </a:rPr>
              <a:t>El conocimiento de los modos de falla que se presentan en los engranes es de gran importancia, ya que estos modos no son exclusivos para engranajes cónicos espirales e hipoides sino que se presentan en toda la familia de engranajes. Adicionalmente al momento de diseñar permite tener una mejor claridad </a:t>
            </a:r>
            <a:r>
              <a:rPr lang="es-ES" dirty="0" smtClean="0">
                <a:solidFill>
                  <a:schemeClr val="bg1"/>
                </a:solidFill>
              </a:rPr>
              <a:t>sobre los efectos que </a:t>
            </a:r>
            <a:r>
              <a:rPr lang="es-ES" dirty="0" smtClean="0">
                <a:solidFill>
                  <a:schemeClr val="bg1"/>
                </a:solidFill>
              </a:rPr>
              <a:t>se desean evitar en el engranaje, y así realizar una mejor selección de algunos factores para el montaje de los engranajes, y también realizar un análisis de resistencia de materiales más preciso. </a:t>
            </a:r>
          </a:p>
          <a:p>
            <a:pPr algn="just"/>
            <a:endParaRPr lang="es-ES" sz="1400" dirty="0" smtClean="0">
              <a:solidFill>
                <a:schemeClr val="bg1"/>
              </a:solidFill>
            </a:endParaRPr>
          </a:p>
          <a:p>
            <a:pPr algn="just"/>
            <a:endParaRPr lang="es-ES" sz="1400" dirty="0" smtClean="0">
              <a:solidFill>
                <a:schemeClr val="bg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714364"/>
            <a:ext cx="8229600" cy="1143000"/>
          </a:xfrm>
        </p:spPr>
        <p:txBody>
          <a:bodyPr/>
          <a:lstStyle/>
          <a:p>
            <a:r>
              <a:rPr lang="es-ES" sz="2000" b="1" dirty="0" smtClean="0">
                <a:solidFill>
                  <a:srgbClr val="F88D02"/>
                </a:solidFill>
              </a:rPr>
              <a:t>CONCLUSIONES</a:t>
            </a:r>
            <a:endParaRPr lang="es-ES" b="1" dirty="0" smtClean="0">
              <a:solidFill>
                <a:srgbClr val="F88D02"/>
              </a:solidFill>
            </a:endParaRP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sp>
        <p:nvSpPr>
          <p:cNvPr id="6" name="5 Rectángulo"/>
          <p:cNvSpPr/>
          <p:nvPr/>
        </p:nvSpPr>
        <p:spPr>
          <a:xfrm>
            <a:off x="1142976" y="2357430"/>
            <a:ext cx="7072362" cy="1631216"/>
          </a:xfrm>
          <a:prstGeom prst="rect">
            <a:avLst/>
          </a:prstGeom>
        </p:spPr>
        <p:txBody>
          <a:bodyPr wrap="square">
            <a:spAutoFit/>
          </a:bodyPr>
          <a:lstStyle/>
          <a:p>
            <a:pPr algn="just">
              <a:buFont typeface="Wingdings" pitchFamily="2" charset="2"/>
              <a:buChar char="q"/>
            </a:pPr>
            <a:r>
              <a:rPr lang="es-ES" dirty="0" smtClean="0">
                <a:solidFill>
                  <a:schemeClr val="bg1"/>
                </a:solidFill>
              </a:rPr>
              <a:t>Enfrentarse a la fase de fabricación de un engranaje es muy importante para el diseño y análisis de engranajes cónicos espirales e hipoides, ya que esto permite aclarar y entender mejor, los términos y factores que se manejan en este proyecto.</a:t>
            </a:r>
          </a:p>
          <a:p>
            <a:pPr algn="just"/>
            <a:endParaRPr lang="es-ES" sz="1400" dirty="0" smtClean="0">
              <a:solidFill>
                <a:schemeClr val="bg1"/>
              </a:solidFill>
            </a:endParaRPr>
          </a:p>
          <a:p>
            <a:pPr algn="just"/>
            <a:endParaRPr lang="es-ES" sz="1400" dirty="0" smtClean="0">
              <a:solidFill>
                <a:schemeClr val="bg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3071810"/>
            <a:ext cx="7229500" cy="1143000"/>
          </a:xfrm>
        </p:spPr>
        <p:txBody>
          <a:bodyPr/>
          <a:lstStyle/>
          <a:p>
            <a:r>
              <a:rPr lang="es-ES" dirty="0" smtClean="0">
                <a:solidFill>
                  <a:srgbClr val="0033CC"/>
                </a:solidFill>
              </a:rPr>
              <a:t>MUCHAS GRACIAS</a:t>
            </a:r>
            <a:endParaRPr lang="es-ES" dirty="0">
              <a:solidFill>
                <a:srgbClr val="0033CC"/>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268413"/>
            <a:ext cx="7772400" cy="866775"/>
          </a:xfrm>
        </p:spPr>
        <p:txBody>
          <a:bodyPr/>
          <a:lstStyle/>
          <a:p>
            <a:r>
              <a:rPr lang="es-ES" sz="2000" b="1" dirty="0" smtClean="0">
                <a:solidFill>
                  <a:srgbClr val="F88D02"/>
                </a:solidFill>
              </a:rPr>
              <a:t>JUSTIFICACION</a:t>
            </a:r>
            <a:endParaRPr lang="es-ES" b="1" dirty="0" smtClean="0">
              <a:solidFill>
                <a:srgbClr val="F88D02"/>
              </a:solidFill>
            </a:endParaRPr>
          </a:p>
        </p:txBody>
      </p:sp>
      <p:sp>
        <p:nvSpPr>
          <p:cNvPr id="2051" name="Rectangle 3"/>
          <p:cNvSpPr>
            <a:spLocks noGrp="1" noChangeArrowheads="1"/>
          </p:cNvSpPr>
          <p:nvPr>
            <p:ph type="subTitle" idx="1"/>
          </p:nvPr>
        </p:nvSpPr>
        <p:spPr>
          <a:xfrm>
            <a:off x="1457348" y="2214554"/>
            <a:ext cx="6400800" cy="1651005"/>
          </a:xfrm>
        </p:spPr>
        <p:txBody>
          <a:bodyPr/>
          <a:lstStyle/>
          <a:p>
            <a:pPr algn="just"/>
            <a:r>
              <a:rPr lang="es-ES" sz="2000" dirty="0" smtClean="0">
                <a:solidFill>
                  <a:srgbClr val="0033CC"/>
                </a:solidFill>
              </a:rPr>
              <a:t>El motivo que </a:t>
            </a:r>
            <a:r>
              <a:rPr lang="es-ES" sz="2000" dirty="0" smtClean="0">
                <a:solidFill>
                  <a:srgbClr val="0033CC"/>
                </a:solidFill>
              </a:rPr>
              <a:t>impulsó </a:t>
            </a:r>
            <a:r>
              <a:rPr lang="es-ES" sz="2000" dirty="0" smtClean="0">
                <a:solidFill>
                  <a:srgbClr val="0033CC"/>
                </a:solidFill>
              </a:rPr>
              <a:t>el desarrollo de este proyecto nace  de un interés personal por el tema de trasmisión de potencia, </a:t>
            </a:r>
            <a:r>
              <a:rPr lang="es-ES" sz="2000" dirty="0" smtClean="0">
                <a:solidFill>
                  <a:srgbClr val="0033CC"/>
                </a:solidFill>
              </a:rPr>
              <a:t>especialmente con </a:t>
            </a:r>
            <a:r>
              <a:rPr lang="es-ES" sz="2000" dirty="0" smtClean="0">
                <a:solidFill>
                  <a:srgbClr val="0033CC"/>
                </a:solidFill>
              </a:rPr>
              <a:t>el desarrollo del </a:t>
            </a:r>
            <a:r>
              <a:rPr lang="es-ES" sz="2000" dirty="0" smtClean="0">
                <a:solidFill>
                  <a:srgbClr val="0033CC"/>
                </a:solidFill>
              </a:rPr>
              <a:t>período </a:t>
            </a:r>
            <a:r>
              <a:rPr lang="es-ES" sz="2000" dirty="0" smtClean="0">
                <a:solidFill>
                  <a:srgbClr val="0033CC"/>
                </a:solidFill>
              </a:rPr>
              <a:t>de </a:t>
            </a:r>
            <a:r>
              <a:rPr lang="es-ES" sz="2000" dirty="0" smtClean="0">
                <a:solidFill>
                  <a:srgbClr val="0033CC"/>
                </a:solidFill>
              </a:rPr>
              <a:t>práctica </a:t>
            </a:r>
            <a:r>
              <a:rPr lang="es-ES" sz="2000" dirty="0" smtClean="0">
                <a:solidFill>
                  <a:srgbClr val="0033CC"/>
                </a:solidFill>
              </a:rPr>
              <a:t>en el cual se </a:t>
            </a:r>
            <a:r>
              <a:rPr lang="es-ES" sz="2000" dirty="0" smtClean="0">
                <a:solidFill>
                  <a:srgbClr val="0033CC"/>
                </a:solidFill>
              </a:rPr>
              <a:t>presentó </a:t>
            </a:r>
            <a:r>
              <a:rPr lang="es-ES" sz="2000" dirty="0" smtClean="0">
                <a:solidFill>
                  <a:srgbClr val="0033CC"/>
                </a:solidFill>
              </a:rPr>
              <a:t>un mayor acercamiento al tema de </a:t>
            </a:r>
            <a:r>
              <a:rPr lang="es-ES" sz="2000" dirty="0" smtClean="0">
                <a:solidFill>
                  <a:srgbClr val="0033CC"/>
                </a:solidFill>
              </a:rPr>
              <a:t>transmisiones, en particular con el tema de engranajes </a:t>
            </a:r>
            <a:r>
              <a:rPr lang="es-ES" sz="2000" dirty="0" smtClean="0">
                <a:solidFill>
                  <a:srgbClr val="0033CC"/>
                </a:solidFill>
              </a:rPr>
              <a:t>cónicos.</a:t>
            </a:r>
          </a:p>
          <a:p>
            <a:pPr algn="just"/>
            <a:endParaRPr lang="es-ES" sz="2000" dirty="0" smtClean="0">
              <a:solidFill>
                <a:srgbClr val="0033CC"/>
              </a:solidFill>
            </a:endParaRPr>
          </a:p>
          <a:p>
            <a:pPr algn="just"/>
            <a:r>
              <a:rPr lang="es-ES" sz="2000" dirty="0" smtClean="0">
                <a:solidFill>
                  <a:srgbClr val="0033CC"/>
                </a:solidFill>
              </a:rPr>
              <a:t>Adicionalmente es un tema que es de interés por la falta de conocimiento y de infraestructura </a:t>
            </a:r>
            <a:r>
              <a:rPr lang="es-ES" sz="2000" dirty="0" smtClean="0">
                <a:solidFill>
                  <a:srgbClr val="0033CC"/>
                </a:solidFill>
              </a:rPr>
              <a:t>en sectores industriales de Colombia </a:t>
            </a:r>
            <a:r>
              <a:rPr lang="es-ES" sz="2000" dirty="0" smtClean="0">
                <a:solidFill>
                  <a:srgbClr val="0033CC"/>
                </a:solidFill>
              </a:rPr>
              <a:t>para el diseño y fabricación de este tipo de elementos.</a:t>
            </a: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714356"/>
            <a:ext cx="7772400" cy="866775"/>
          </a:xfrm>
        </p:spPr>
        <p:txBody>
          <a:bodyPr/>
          <a:lstStyle/>
          <a:p>
            <a:r>
              <a:rPr lang="es-ES" sz="2000" b="1" dirty="0" smtClean="0">
                <a:solidFill>
                  <a:srgbClr val="F88D02"/>
                </a:solidFill>
              </a:rPr>
              <a:t>OBJETIVOS</a:t>
            </a:r>
            <a:endParaRPr lang="es-ES" b="1" dirty="0" smtClean="0">
              <a:solidFill>
                <a:srgbClr val="F88D02"/>
              </a:solidFill>
            </a:endParaRPr>
          </a:p>
        </p:txBody>
      </p:sp>
      <p:sp>
        <p:nvSpPr>
          <p:cNvPr id="2051" name="Rectangle 3"/>
          <p:cNvSpPr>
            <a:spLocks noGrp="1" noChangeArrowheads="1"/>
          </p:cNvSpPr>
          <p:nvPr>
            <p:ph type="subTitle" idx="1"/>
          </p:nvPr>
        </p:nvSpPr>
        <p:spPr>
          <a:xfrm>
            <a:off x="1428728" y="1428736"/>
            <a:ext cx="6400800" cy="1651005"/>
          </a:xfrm>
        </p:spPr>
        <p:txBody>
          <a:bodyPr/>
          <a:lstStyle/>
          <a:p>
            <a:pPr algn="l"/>
            <a:r>
              <a:rPr lang="es-ES" sz="1800" dirty="0" smtClean="0">
                <a:solidFill>
                  <a:srgbClr val="0033CC"/>
                </a:solidFill>
              </a:rPr>
              <a:t>GENERAL </a:t>
            </a:r>
          </a:p>
          <a:p>
            <a:pPr algn="l"/>
            <a:r>
              <a:rPr lang="es-ES" sz="1800" dirty="0" smtClean="0">
                <a:solidFill>
                  <a:srgbClr val="0033CC"/>
                </a:solidFill>
              </a:rPr>
              <a:t>Diseñar y analizar desde resistencia de materiales a engranajes cónicos espirales e hipoides, y validarlo mediante el diseño de un conjunto de engranajes. </a:t>
            </a:r>
          </a:p>
          <a:p>
            <a:pPr algn="l"/>
            <a:endParaRPr lang="es-ES" sz="1800" dirty="0" smtClean="0">
              <a:solidFill>
                <a:srgbClr val="0033CC"/>
              </a:solidFill>
            </a:endParaRPr>
          </a:p>
          <a:p>
            <a:pPr algn="l"/>
            <a:r>
              <a:rPr lang="es-ES" sz="1800" dirty="0" smtClean="0">
                <a:solidFill>
                  <a:srgbClr val="0033CC"/>
                </a:solidFill>
              </a:rPr>
              <a:t>OBJETIVOS ESPECÍFICOS </a:t>
            </a:r>
          </a:p>
          <a:p>
            <a:pPr algn="l"/>
            <a:endParaRPr lang="es-ES" sz="1800" dirty="0" smtClean="0">
              <a:solidFill>
                <a:srgbClr val="0033CC"/>
              </a:solidFill>
            </a:endParaRPr>
          </a:p>
          <a:p>
            <a:pPr marL="342900" indent="-342900" algn="l">
              <a:buFont typeface="+mj-lt"/>
              <a:buAutoNum type="arabicPeriod"/>
            </a:pPr>
            <a:r>
              <a:rPr lang="es-ES" sz="1800" dirty="0" smtClean="0">
                <a:solidFill>
                  <a:srgbClr val="0033CC"/>
                </a:solidFill>
              </a:rPr>
              <a:t>Identificar las diferentes geometrías dentro de los engranajes cónicos. </a:t>
            </a:r>
          </a:p>
          <a:p>
            <a:pPr marL="342900" indent="-342900" algn="l">
              <a:buFont typeface="+mj-lt"/>
              <a:buAutoNum type="arabicPeriod"/>
            </a:pPr>
            <a:endParaRPr lang="es-ES" sz="1800" dirty="0" smtClean="0">
              <a:solidFill>
                <a:srgbClr val="0033CC"/>
              </a:solidFill>
            </a:endParaRPr>
          </a:p>
          <a:p>
            <a:pPr marL="342900" indent="-342900" algn="l">
              <a:buFont typeface="+mj-lt"/>
              <a:buAutoNum type="arabicPeriod"/>
            </a:pPr>
            <a:r>
              <a:rPr lang="es-ES" sz="1800" dirty="0" smtClean="0">
                <a:solidFill>
                  <a:srgbClr val="0033CC"/>
                </a:solidFill>
              </a:rPr>
              <a:t>Identificar los diferentes procesos de manufactura de los engranajes cónicos y sus repercusiones en la geometría del diente. </a:t>
            </a:r>
          </a:p>
          <a:p>
            <a:pPr marL="342900" indent="-342900" algn="l">
              <a:buFont typeface="+mj-lt"/>
              <a:buAutoNum type="arabicPeriod"/>
            </a:pPr>
            <a:endParaRPr lang="es-ES" sz="1800" dirty="0" smtClean="0">
              <a:solidFill>
                <a:srgbClr val="0033CC"/>
              </a:solidFill>
            </a:endParaRPr>
          </a:p>
          <a:p>
            <a:pPr marL="342900" indent="-342900" algn="l">
              <a:buFont typeface="+mj-lt"/>
              <a:buAutoNum type="arabicPeriod"/>
            </a:pPr>
            <a:r>
              <a:rPr lang="es-ES" sz="1800" dirty="0" smtClean="0">
                <a:solidFill>
                  <a:srgbClr val="0033CC"/>
                </a:solidFill>
              </a:rPr>
              <a:t>Analizar los diferentes modos de fallo en engranajes cónicos y establecer sus principales causas. </a:t>
            </a: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990589"/>
            <a:ext cx="7772400" cy="866775"/>
          </a:xfrm>
        </p:spPr>
        <p:txBody>
          <a:bodyPr/>
          <a:lstStyle/>
          <a:p>
            <a:r>
              <a:rPr lang="es-ES" sz="2000" b="1" dirty="0" smtClean="0">
                <a:solidFill>
                  <a:srgbClr val="F88D02"/>
                </a:solidFill>
              </a:rPr>
              <a:t>OBJETIVOS</a:t>
            </a:r>
            <a:endParaRPr lang="es-ES" b="1" dirty="0" smtClean="0">
              <a:solidFill>
                <a:srgbClr val="F88D02"/>
              </a:solidFill>
            </a:endParaRPr>
          </a:p>
        </p:txBody>
      </p:sp>
      <p:sp>
        <p:nvSpPr>
          <p:cNvPr id="2051" name="Rectangle 3"/>
          <p:cNvSpPr>
            <a:spLocks noGrp="1" noChangeArrowheads="1"/>
          </p:cNvSpPr>
          <p:nvPr>
            <p:ph type="subTitle" idx="1"/>
          </p:nvPr>
        </p:nvSpPr>
        <p:spPr>
          <a:xfrm>
            <a:off x="1428728" y="2135185"/>
            <a:ext cx="6400800" cy="1651005"/>
          </a:xfrm>
        </p:spPr>
        <p:txBody>
          <a:bodyPr/>
          <a:lstStyle/>
          <a:p>
            <a:pPr algn="l"/>
            <a:r>
              <a:rPr lang="es-ES" sz="1800" dirty="0" smtClean="0">
                <a:solidFill>
                  <a:srgbClr val="0033CC"/>
                </a:solidFill>
              </a:rPr>
              <a:t>OBJETIVOS ESPECIFICOS</a:t>
            </a:r>
          </a:p>
          <a:p>
            <a:pPr algn="l"/>
            <a:endParaRPr lang="es-ES" sz="1800" dirty="0" smtClean="0">
              <a:solidFill>
                <a:srgbClr val="0033CC"/>
              </a:solidFill>
            </a:endParaRPr>
          </a:p>
          <a:p>
            <a:pPr algn="l"/>
            <a:endParaRPr lang="es-ES" sz="1800" dirty="0" smtClean="0">
              <a:solidFill>
                <a:srgbClr val="0033CC"/>
              </a:solidFill>
            </a:endParaRPr>
          </a:p>
          <a:p>
            <a:pPr algn="l"/>
            <a:r>
              <a:rPr lang="es-ES" sz="1800" dirty="0" smtClean="0">
                <a:solidFill>
                  <a:srgbClr val="0033CC"/>
                </a:solidFill>
              </a:rPr>
              <a:t>• Realizar análisis de resistencia de materiales de un caso práctico donde se utilicen engranajes cónicos. </a:t>
            </a:r>
          </a:p>
          <a:p>
            <a:pPr algn="l"/>
            <a:endParaRPr lang="es-ES" sz="1800" dirty="0" smtClean="0">
              <a:solidFill>
                <a:srgbClr val="0033CC"/>
              </a:solidFill>
            </a:endParaRPr>
          </a:p>
          <a:p>
            <a:pPr algn="l"/>
            <a:r>
              <a:rPr lang="es-ES" sz="1800" dirty="0" smtClean="0">
                <a:solidFill>
                  <a:srgbClr val="0033CC"/>
                </a:solidFill>
              </a:rPr>
              <a:t>• Fabricar un conjunto de engranajes y validar la información obtenida teóricamente.</a:t>
            </a:r>
          </a:p>
          <a:p>
            <a:pPr algn="l"/>
            <a:endParaRPr lang="es-ES" sz="1600" dirty="0" smtClean="0">
              <a:solidFill>
                <a:srgbClr val="0033CC"/>
              </a:solidFill>
            </a:endParaRP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571488"/>
            <a:ext cx="8229600" cy="1143000"/>
          </a:xfrm>
        </p:spPr>
        <p:txBody>
          <a:bodyPr/>
          <a:lstStyle/>
          <a:p>
            <a:r>
              <a:rPr lang="es-ES" sz="2000" b="1" dirty="0" smtClean="0">
                <a:solidFill>
                  <a:srgbClr val="F88D02"/>
                </a:solidFill>
              </a:rPr>
              <a:t>INTRODUCCIÓN </a:t>
            </a:r>
            <a:endParaRPr lang="es-ES" b="1" dirty="0" smtClean="0">
              <a:solidFill>
                <a:srgbClr val="F88D02"/>
              </a:solidFill>
            </a:endParaRPr>
          </a:p>
        </p:txBody>
      </p:sp>
      <p:sp>
        <p:nvSpPr>
          <p:cNvPr id="2051" name="Rectangle 3"/>
          <p:cNvSpPr>
            <a:spLocks noGrp="1" noChangeArrowheads="1"/>
          </p:cNvSpPr>
          <p:nvPr>
            <p:ph sz="half" idx="1"/>
          </p:nvPr>
        </p:nvSpPr>
        <p:spPr/>
        <p:txBody>
          <a:bodyPr/>
          <a:lstStyle/>
          <a:p>
            <a:pPr algn="l"/>
            <a:endParaRPr lang="es-ES" sz="1800" dirty="0" smtClean="0">
              <a:solidFill>
                <a:srgbClr val="0033CC"/>
              </a:solidFill>
            </a:endParaRPr>
          </a:p>
          <a:p>
            <a:pPr algn="l"/>
            <a:endParaRPr lang="es-ES" sz="1600" dirty="0" smtClean="0">
              <a:solidFill>
                <a:srgbClr val="0033CC"/>
              </a:solidFill>
            </a:endParaRP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sp>
        <p:nvSpPr>
          <p:cNvPr id="5" name="4 Rectángulo"/>
          <p:cNvSpPr/>
          <p:nvPr/>
        </p:nvSpPr>
        <p:spPr>
          <a:xfrm>
            <a:off x="1142976" y="1397675"/>
            <a:ext cx="7000924" cy="2031325"/>
          </a:xfrm>
          <a:prstGeom prst="rect">
            <a:avLst/>
          </a:prstGeom>
        </p:spPr>
        <p:txBody>
          <a:bodyPr wrap="square">
            <a:spAutoFit/>
          </a:bodyPr>
          <a:lstStyle/>
          <a:p>
            <a:pPr algn="just"/>
            <a:r>
              <a:rPr lang="es-ES" dirty="0" smtClean="0">
                <a:solidFill>
                  <a:srgbClr val="0033CC"/>
                </a:solidFill>
              </a:rPr>
              <a:t>ENGRANAJES</a:t>
            </a:r>
          </a:p>
          <a:p>
            <a:pPr algn="just"/>
            <a:r>
              <a:rPr lang="es-ES" dirty="0" smtClean="0">
                <a:solidFill>
                  <a:srgbClr val="0033CC"/>
                </a:solidFill>
              </a:rPr>
              <a:t>Son sistemas mecánicos que transmiten el movimiento de rotación desde un eje hasta otro mediante el contacto sucesivo de pequeñas levas denominadas dientes. </a:t>
            </a:r>
          </a:p>
          <a:p>
            <a:pPr algn="just"/>
            <a:endParaRPr lang="es-ES" dirty="0" smtClean="0">
              <a:solidFill>
                <a:srgbClr val="0033CC"/>
              </a:solidFill>
            </a:endParaRPr>
          </a:p>
          <a:p>
            <a:pPr algn="just"/>
            <a:endParaRPr lang="es-ES" dirty="0" smtClean="0">
              <a:solidFill>
                <a:srgbClr val="0033CC"/>
              </a:solidFill>
            </a:endParaRPr>
          </a:p>
          <a:p>
            <a:pPr algn="just"/>
            <a:r>
              <a:rPr lang="es-ES" dirty="0" smtClean="0">
                <a:solidFill>
                  <a:srgbClr val="0033CC"/>
                </a:solidFill>
              </a:rPr>
              <a:t>Engranaje cónico espiral		Engranaje Hipoide</a:t>
            </a:r>
            <a:endParaRPr lang="es-ES" dirty="0">
              <a:solidFill>
                <a:srgbClr val="0033CC"/>
              </a:solidFill>
            </a:endParaRPr>
          </a:p>
        </p:txBody>
      </p:sp>
      <p:pic>
        <p:nvPicPr>
          <p:cNvPr id="12" name="11 Imagen" descr="Engranaje_hipoide.PNG"/>
          <p:cNvPicPr>
            <a:picLocks noChangeAspect="1"/>
          </p:cNvPicPr>
          <p:nvPr/>
        </p:nvPicPr>
        <p:blipFill>
          <a:blip r:embed="rId2"/>
          <a:stretch>
            <a:fillRect/>
          </a:stretch>
        </p:blipFill>
        <p:spPr>
          <a:xfrm>
            <a:off x="4500562" y="3535621"/>
            <a:ext cx="2928958" cy="2893775"/>
          </a:xfrm>
          <a:prstGeom prst="rect">
            <a:avLst/>
          </a:prstGeom>
        </p:spPr>
      </p:pic>
      <p:pic>
        <p:nvPicPr>
          <p:cNvPr id="13" name="12 Imagen" descr="Engranajes_conicos_espirales.PNG"/>
          <p:cNvPicPr>
            <a:picLocks noChangeAspect="1"/>
          </p:cNvPicPr>
          <p:nvPr/>
        </p:nvPicPr>
        <p:blipFill>
          <a:blip r:embed="rId3"/>
          <a:stretch>
            <a:fillRect/>
          </a:stretch>
        </p:blipFill>
        <p:spPr>
          <a:xfrm>
            <a:off x="1357290" y="3632103"/>
            <a:ext cx="2450811" cy="2654417"/>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714364"/>
            <a:ext cx="8229600" cy="1143000"/>
          </a:xfrm>
        </p:spPr>
        <p:txBody>
          <a:bodyPr/>
          <a:lstStyle/>
          <a:p>
            <a:r>
              <a:rPr lang="es-ES" sz="2000" b="1" dirty="0" smtClean="0">
                <a:solidFill>
                  <a:srgbClr val="F88D02"/>
                </a:solidFill>
              </a:rPr>
              <a:t>GEOMETRIA </a:t>
            </a:r>
            <a:endParaRPr lang="es-ES" b="1" dirty="0" smtClean="0">
              <a:solidFill>
                <a:srgbClr val="F88D02"/>
              </a:solidFill>
            </a:endParaRP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pic>
        <p:nvPicPr>
          <p:cNvPr id="2" name="Picture 2"/>
          <p:cNvPicPr>
            <a:picLocks noGrp="1" noChangeAspect="1" noChangeArrowheads="1"/>
          </p:cNvPicPr>
          <p:nvPr>
            <p:ph idx="1"/>
          </p:nvPr>
        </p:nvPicPr>
        <p:blipFill>
          <a:blip r:embed="rId2"/>
          <a:srcRect b="4349"/>
          <a:stretch>
            <a:fillRect/>
          </a:stretch>
        </p:blipFill>
        <p:spPr bwMode="auto">
          <a:xfrm>
            <a:off x="2357422" y="1571612"/>
            <a:ext cx="5192939" cy="475775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714364"/>
            <a:ext cx="8229600" cy="1143000"/>
          </a:xfrm>
        </p:spPr>
        <p:txBody>
          <a:bodyPr/>
          <a:lstStyle/>
          <a:p>
            <a:r>
              <a:rPr lang="es-ES" sz="2000" b="1" dirty="0" smtClean="0">
                <a:solidFill>
                  <a:srgbClr val="F88D02"/>
                </a:solidFill>
              </a:rPr>
              <a:t>MANUFACTURA </a:t>
            </a:r>
            <a:endParaRPr lang="es-ES" b="1" dirty="0" smtClean="0">
              <a:solidFill>
                <a:srgbClr val="F88D02"/>
              </a:solidFill>
            </a:endParaRP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pic>
        <p:nvPicPr>
          <p:cNvPr id="6" name="275HCpinionFHFM.mpg">
            <a:hlinkClick r:id="" action="ppaction://media"/>
          </p:cNvPr>
          <p:cNvPicPr>
            <a:picLocks noGrp="1" noRot="1" noChangeAspect="1"/>
          </p:cNvPicPr>
          <p:nvPr>
            <p:ph idx="1"/>
            <a:videoFile r:link="rId1"/>
          </p:nvPr>
        </p:nvPicPr>
        <p:blipFill>
          <a:blip r:embed="rId3"/>
          <a:stretch>
            <a:fillRect/>
          </a:stretch>
        </p:blipFill>
        <p:spPr>
          <a:xfrm>
            <a:off x="1643042" y="1767955"/>
            <a:ext cx="6000792" cy="4091449"/>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714364"/>
            <a:ext cx="8229600" cy="1143000"/>
          </a:xfrm>
        </p:spPr>
        <p:txBody>
          <a:bodyPr/>
          <a:lstStyle/>
          <a:p>
            <a:r>
              <a:rPr lang="es-ES" sz="2000" b="1" dirty="0" smtClean="0">
                <a:solidFill>
                  <a:srgbClr val="F88D02"/>
                </a:solidFill>
              </a:rPr>
              <a:t>FALLAS </a:t>
            </a:r>
            <a:endParaRPr lang="es-ES" b="1" dirty="0" smtClean="0">
              <a:solidFill>
                <a:srgbClr val="F88D02"/>
              </a:solidFill>
            </a:endParaRPr>
          </a:p>
        </p:txBody>
      </p:sp>
      <p:sp>
        <p:nvSpPr>
          <p:cNvPr id="2053" name="Rectangle 5"/>
          <p:cNvSpPr>
            <a:spLocks noChangeArrowheads="1"/>
          </p:cNvSpPr>
          <p:nvPr/>
        </p:nvSpPr>
        <p:spPr bwMode="auto">
          <a:xfrm>
            <a:off x="4427538" y="79375"/>
            <a:ext cx="3304110" cy="400110"/>
          </a:xfrm>
          <a:prstGeom prst="rect">
            <a:avLst/>
          </a:prstGeom>
          <a:noFill/>
          <a:ln w="9525">
            <a:noFill/>
            <a:miter lim="800000"/>
            <a:headEnd/>
            <a:tailEnd/>
          </a:ln>
          <a:effectLst/>
        </p:spPr>
        <p:txBody>
          <a:bodyPr wrap="none" anchor="ctr">
            <a:spAutoFit/>
          </a:bodyPr>
          <a:lstStyle/>
          <a:p>
            <a:pPr algn="ctr"/>
            <a:r>
              <a:rPr lang="es-ES" sz="2000" b="1" dirty="0" smtClean="0">
                <a:solidFill>
                  <a:schemeClr val="bg1"/>
                </a:solidFill>
              </a:rPr>
              <a:t>Sebastián Galindo  López</a:t>
            </a:r>
            <a:endParaRPr lang="es-ES" sz="2000" b="1" dirty="0">
              <a:solidFill>
                <a:schemeClr val="bg1"/>
              </a:solidFill>
            </a:endParaRPr>
          </a:p>
        </p:txBody>
      </p:sp>
      <p:graphicFrame>
        <p:nvGraphicFramePr>
          <p:cNvPr id="6" name="5 Marcador de contenido"/>
          <p:cNvGraphicFramePr>
            <a:graphicFrameLocks noGrp="1"/>
          </p:cNvGraphicFramePr>
          <p:nvPr>
            <p:ph idx="1"/>
          </p:nvPr>
        </p:nvGraphicFramePr>
        <p:xfrm>
          <a:off x="857224" y="1643050"/>
          <a:ext cx="7500990" cy="34829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227</TotalTime>
  <Words>717</Words>
  <Application>Microsoft PowerPoint</Application>
  <PresentationFormat>Presentación en pantalla (4:3)</PresentationFormat>
  <Paragraphs>101</Paragraphs>
  <Slides>22</Slides>
  <Notes>0</Notes>
  <HiddenSlides>0</HiddenSlides>
  <MMClips>2</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Diseño predeterminado</vt:lpstr>
      <vt:lpstr>DISEÑO Y ANÁLISIS DE RESISTENCIA DE MATERIALES EN ENGRANAJES CÓNICOS ESPIRALES E HIPOIDALES</vt:lpstr>
      <vt:lpstr>Contenido</vt:lpstr>
      <vt:lpstr>JUSTIFICACION</vt:lpstr>
      <vt:lpstr>OBJETIVOS</vt:lpstr>
      <vt:lpstr>OBJETIVOS</vt:lpstr>
      <vt:lpstr>INTRODUCCIÓN </vt:lpstr>
      <vt:lpstr>GEOMETRIA </vt:lpstr>
      <vt:lpstr>MANUFACTURA </vt:lpstr>
      <vt:lpstr>FALLAS </vt:lpstr>
      <vt:lpstr>RESISTENCIA MATERIALES</vt:lpstr>
      <vt:lpstr>MODELO Y FABRICACION</vt:lpstr>
      <vt:lpstr>CASO ESTUDIO Y FABRICACION</vt:lpstr>
      <vt:lpstr>CASO ESTUDIO Y FABRICACION</vt:lpstr>
      <vt:lpstr>MODELO Y FABRICACION</vt:lpstr>
      <vt:lpstr>MODELO Y FABRICACION</vt:lpstr>
      <vt:lpstr>MODELO Y FABRICACION</vt:lpstr>
      <vt:lpstr>MODELO Y FABRICACION</vt:lpstr>
      <vt:lpstr>MODELO Y FABRICACION</vt:lpstr>
      <vt:lpstr>CONCLUSIONES</vt:lpstr>
      <vt:lpstr>CONCLUSIONES</vt:lpstr>
      <vt:lpstr>CONCLUSIONES</vt:lpstr>
      <vt:lpstr>MUCHAS GRACIAS</vt:lpstr>
    </vt:vector>
  </TitlesOfParts>
  <Company>Eafit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mcallepe</dc:creator>
  <cp:lastModifiedBy>FERRARI</cp:lastModifiedBy>
  <cp:revision>58</cp:revision>
  <dcterms:created xsi:type="dcterms:W3CDTF">2006-02-10T14:18:40Z</dcterms:created>
  <dcterms:modified xsi:type="dcterms:W3CDTF">2009-05-15T16:20:41Z</dcterms:modified>
</cp:coreProperties>
</file>