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6" r:id="rId6"/>
    <p:sldId id="267" r:id="rId7"/>
    <p:sldId id="282" r:id="rId8"/>
    <p:sldId id="261" r:id="rId9"/>
    <p:sldId id="283" r:id="rId10"/>
    <p:sldId id="273" r:id="rId11"/>
    <p:sldId id="279" r:id="rId12"/>
    <p:sldId id="284" r:id="rId13"/>
    <p:sldId id="259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236"/>
    <a:srgbClr val="1AA7C8"/>
    <a:srgbClr val="00A096"/>
    <a:srgbClr val="CCFFFF"/>
    <a:srgbClr val="CCECFF"/>
    <a:srgbClr val="F1740C"/>
    <a:srgbClr val="4E5968"/>
    <a:srgbClr val="6AC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Pabon Ramirez" userId="61bae09c-b867-447e-bbc0-3fab30886b74" providerId="ADAL" clId="{8F117DFA-BBEF-4049-A030-36DCE1FB9A81}"/>
  </pc:docChgLst>
  <pc:docChgLst>
    <pc:chgData name="Catalina Hernandez Acevedo" userId="96319389-46f8-42d8-80cb-ed8574f9ad38" providerId="ADAL" clId="{FA0A6F9F-762F-48D6-853C-0CAEB621E9C1}"/>
    <pc:docChg chg="modSld">
      <pc:chgData name="Catalina Hernandez Acevedo" userId="96319389-46f8-42d8-80cb-ed8574f9ad38" providerId="ADAL" clId="{FA0A6F9F-762F-48D6-853C-0CAEB621E9C1}" dt="2020-09-19T19:35:30.161" v="4" actId="1076"/>
      <pc:docMkLst>
        <pc:docMk/>
      </pc:docMkLst>
      <pc:sldChg chg="addSp modSp">
        <pc:chgData name="Catalina Hernandez Acevedo" userId="96319389-46f8-42d8-80cb-ed8574f9ad38" providerId="ADAL" clId="{FA0A6F9F-762F-48D6-853C-0CAEB621E9C1}" dt="2020-09-19T19:35:30.161" v="4" actId="1076"/>
        <pc:sldMkLst>
          <pc:docMk/>
          <pc:sldMk cId="3175039780" sldId="282"/>
        </pc:sldMkLst>
        <pc:spChg chg="add mod">
          <ac:chgData name="Catalina Hernandez Acevedo" userId="96319389-46f8-42d8-80cb-ed8574f9ad38" providerId="ADAL" clId="{FA0A6F9F-762F-48D6-853C-0CAEB621E9C1}" dt="2020-09-19T19:35:30.161" v="4" actId="1076"/>
          <ac:spMkLst>
            <pc:docMk/>
            <pc:sldMk cId="3175039780" sldId="282"/>
            <ac:spMk id="33" creationId="{537B427E-1584-4FBB-A605-8A512B39BAB0}"/>
          </ac:spMkLst>
        </pc:spChg>
        <pc:spChg chg="mod">
          <ac:chgData name="Catalina Hernandez Acevedo" userId="96319389-46f8-42d8-80cb-ed8574f9ad38" providerId="ADAL" clId="{FA0A6F9F-762F-48D6-853C-0CAEB621E9C1}" dt="2020-09-19T19:35:27.459" v="3" actId="14100"/>
          <ac:spMkLst>
            <pc:docMk/>
            <pc:sldMk cId="3175039780" sldId="282"/>
            <ac:spMk id="42" creationId="{CC10C1A5-5BC7-4E97-BC85-892D30F77B6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s-CO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Histórico de cumplimiento de cronograma</a:t>
            </a:r>
          </a:p>
        </c:rich>
      </c:tx>
      <c:layout>
        <c:manualLayout>
          <c:xMode val="edge"/>
          <c:yMode val="edge"/>
          <c:x val="0.21220851851851852"/>
          <c:y val="4.84260531135531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8.1034583333333327E-2"/>
          <c:y val="0.23888023925543081"/>
          <c:w val="0.89956263888888888"/>
          <c:h val="0.3510043702546769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Cumplimiento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2930555555555555E-2"/>
                  <c:y val="9.3859471923454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3A-4ACE-A4A7-DDA383B5F4EE}"/>
                </c:ext>
              </c:extLst>
            </c:dLbl>
            <c:dLbl>
              <c:idx val="1"/>
              <c:layout>
                <c:manualLayout>
                  <c:x val="-4.7625000000000035E-2"/>
                  <c:y val="-9.3859471923454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3A-4ACE-A4A7-DDA383B5F4EE}"/>
                </c:ext>
              </c:extLst>
            </c:dLbl>
            <c:dLbl>
              <c:idx val="2"/>
              <c:layout>
                <c:manualLayout>
                  <c:x val="-4.0569444444444512E-2"/>
                  <c:y val="-9.0730822859338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B3A-4ACE-A4A7-DDA383B5F4EE}"/>
                </c:ext>
              </c:extLst>
            </c:dLbl>
            <c:dLbl>
              <c:idx val="3"/>
              <c:layout>
                <c:manualLayout>
                  <c:x val="-4.4097222222222225E-2"/>
                  <c:y val="-9.38594719234540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3A-4ACE-A4A7-DDA383B5F4EE}"/>
                </c:ext>
              </c:extLst>
            </c:dLbl>
            <c:dLbl>
              <c:idx val="4"/>
              <c:layout>
                <c:manualLayout>
                  <c:x val="-4.5861111111111241E-2"/>
                  <c:y val="-9.69881209875691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B3A-4ACE-A4A7-DDA383B5F4EE}"/>
                </c:ext>
              </c:extLst>
            </c:dLbl>
            <c:dLbl>
              <c:idx val="5"/>
              <c:layout>
                <c:manualLayout>
                  <c:x val="-4.0569444444444443E-2"/>
                  <c:y val="-9.69881209875691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3A-4ACE-A4A7-DDA383B5F4EE}"/>
                </c:ext>
              </c:extLst>
            </c:dLbl>
            <c:dLbl>
              <c:idx val="6"/>
              <c:layout>
                <c:manualLayout>
                  <c:x val="-1.0583333333333333E-2"/>
                  <c:y val="-0.103245419115799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3A-4ACE-A4A7-DDA383B5F4EE}"/>
                </c:ext>
              </c:extLst>
            </c:dLbl>
            <c:dLbl>
              <c:idx val="7"/>
              <c:layout>
                <c:manualLayout>
                  <c:x val="-8.819444444444444E-3"/>
                  <c:y val="-8.13448756669934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B3A-4ACE-A4A7-DDA383B5F4EE}"/>
                </c:ext>
              </c:extLst>
            </c:dLbl>
            <c:dLbl>
              <c:idx val="8"/>
              <c:layout>
                <c:manualLayout>
                  <c:x val="-1.2935035758548312E-16"/>
                  <c:y val="-7.8216226602878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B3A-4ACE-A4A7-DDA383B5F4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dd\-mm\-yy;@</c:formatCode>
                <c:ptCount val="7"/>
                <c:pt idx="0">
                  <c:v>43553</c:v>
                </c:pt>
                <c:pt idx="1">
                  <c:v>43560</c:v>
                </c:pt>
                <c:pt idx="2">
                  <c:v>43567</c:v>
                </c:pt>
                <c:pt idx="3">
                  <c:v>43581</c:v>
                </c:pt>
                <c:pt idx="4">
                  <c:v>43588</c:v>
                </c:pt>
                <c:pt idx="5">
                  <c:v>43595</c:v>
                </c:pt>
                <c:pt idx="6">
                  <c:v>43602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0.94</c:v>
                </c:pt>
                <c:pt idx="2">
                  <c:v>0.92</c:v>
                </c:pt>
                <c:pt idx="3">
                  <c:v>0.91</c:v>
                </c:pt>
                <c:pt idx="4">
                  <c:v>0.91</c:v>
                </c:pt>
                <c:pt idx="5">
                  <c:v>0.91</c:v>
                </c:pt>
                <c:pt idx="6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7B3A-4ACE-A4A7-DDA383B5F4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7884624"/>
        <c:axId val="311625016"/>
      </c:lineChart>
      <c:dateAx>
        <c:axId val="807884624"/>
        <c:scaling>
          <c:orientation val="minMax"/>
        </c:scaling>
        <c:delete val="0"/>
        <c:axPos val="b"/>
        <c:numFmt formatCode="dd\-mm\-yy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11625016"/>
        <c:crosses val="autoZero"/>
        <c:auto val="1"/>
        <c:lblOffset val="100"/>
        <c:baseTimeUnit val="days"/>
      </c:dateAx>
      <c:valAx>
        <c:axId val="3116250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07884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8100">
      <a:noFill/>
    </a:ln>
    <a:effectLst/>
  </c:spPr>
  <c:txPr>
    <a:bodyPr/>
    <a:lstStyle/>
    <a:p>
      <a:pPr>
        <a:defRPr sz="1200"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s-CO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Histórico de cronograma</a:t>
            </a:r>
          </a:p>
        </c:rich>
      </c:tx>
      <c:layout>
        <c:manualLayout>
          <c:xMode val="edge"/>
          <c:yMode val="edge"/>
          <c:x val="0.30745851851851852"/>
          <c:y val="5.1554868742368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9.9352638888888886E-2"/>
          <c:y val="0.23622088755093293"/>
          <c:w val="0.9006473611111111"/>
          <c:h val="0.360863802762079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Esperado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469444444444446E-2"/>
                  <c:y val="7.50875775387631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48-4480-A399-0286C1C89259}"/>
                </c:ext>
              </c:extLst>
            </c:dLbl>
            <c:dLbl>
              <c:idx val="1"/>
              <c:layout>
                <c:manualLayout>
                  <c:x val="-5.1152777777777776E-2"/>
                  <c:y val="-7.195892847464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48-4480-A399-0286C1C89259}"/>
                </c:ext>
              </c:extLst>
            </c:dLbl>
            <c:dLbl>
              <c:idx val="2"/>
              <c:layout>
                <c:manualLayout>
                  <c:x val="-3.5277777777777776E-2"/>
                  <c:y val="-8.7602173795223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48-4480-A399-0286C1C89259}"/>
                </c:ext>
              </c:extLst>
            </c:dLbl>
            <c:dLbl>
              <c:idx val="3"/>
              <c:layout>
                <c:manualLayout>
                  <c:x val="-6.8791666666666668E-2"/>
                  <c:y val="-7.1958928474648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48-4480-A399-0286C1C89259}"/>
                </c:ext>
              </c:extLst>
            </c:dLbl>
            <c:dLbl>
              <c:idx val="4"/>
              <c:layout>
                <c:manualLayout>
                  <c:x val="-4.9388888888889017E-2"/>
                  <c:y val="-7.50875775387632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E48-4480-A399-0286C1C89259}"/>
                </c:ext>
              </c:extLst>
            </c:dLbl>
            <c:dLbl>
              <c:idx val="5"/>
              <c:layout>
                <c:manualLayout>
                  <c:x val="-4.0569444444444443E-2"/>
                  <c:y val="-0.10011677005168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E48-4480-A399-0286C1C89259}"/>
                </c:ext>
              </c:extLst>
            </c:dLbl>
            <c:dLbl>
              <c:idx val="6"/>
              <c:layout>
                <c:manualLayout>
                  <c:x val="-1.7638888888890183E-3"/>
                  <c:y val="7.1958928474648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E48-4480-A399-0286C1C89259}"/>
                </c:ext>
              </c:extLst>
            </c:dLbl>
            <c:dLbl>
              <c:idx val="7"/>
              <c:layout>
                <c:manualLayout>
                  <c:x val="-3.7041666666666667E-2"/>
                  <c:y val="-8.7602173795223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6337361111111114E-2"/>
                      <c:h val="8.57720372678764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E48-4480-A399-0286C1C89259}"/>
                </c:ext>
              </c:extLst>
            </c:dLbl>
            <c:dLbl>
              <c:idx val="8"/>
              <c:layout>
                <c:manualLayout>
                  <c:x val="-7.231944444444445E-2"/>
                  <c:y val="-7.8216226602878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E48-4480-A399-0286C1C89259}"/>
                </c:ext>
              </c:extLst>
            </c:dLbl>
            <c:dLbl>
              <c:idx val="9"/>
              <c:layout>
                <c:manualLayout>
                  <c:x val="-8.1138888888888885E-2"/>
                  <c:y val="-0.10950271724402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E48-4480-A399-0286C1C89259}"/>
                </c:ext>
              </c:extLst>
            </c:dLbl>
            <c:dLbl>
              <c:idx val="10"/>
              <c:layout>
                <c:manualLayout>
                  <c:x val="0"/>
                  <c:y val="-7.1958928474648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E48-4480-A399-0286C1C892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dd\-mm\-yy;@</c:formatCode>
                <c:ptCount val="7"/>
                <c:pt idx="0">
                  <c:v>43553</c:v>
                </c:pt>
                <c:pt idx="1">
                  <c:v>43560</c:v>
                </c:pt>
                <c:pt idx="2">
                  <c:v>43567</c:v>
                </c:pt>
                <c:pt idx="3">
                  <c:v>43581</c:v>
                </c:pt>
                <c:pt idx="4">
                  <c:v>43588</c:v>
                </c:pt>
                <c:pt idx="5">
                  <c:v>43595</c:v>
                </c:pt>
                <c:pt idx="6">
                  <c:v>43602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30.4</c:v>
                </c:pt>
                <c:pt idx="1">
                  <c:v>38.200000000000003</c:v>
                </c:pt>
                <c:pt idx="2">
                  <c:v>47</c:v>
                </c:pt>
                <c:pt idx="3">
                  <c:v>54.9</c:v>
                </c:pt>
                <c:pt idx="4">
                  <c:v>61.4</c:v>
                </c:pt>
                <c:pt idx="5">
                  <c:v>67.5</c:v>
                </c:pt>
                <c:pt idx="6">
                  <c:v>63.3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E48-4480-A399-0286C1C892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Real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175E-2"/>
                  <c:y val="-8.7602173795223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E48-4480-A399-0286C1C89259}"/>
                </c:ext>
              </c:extLst>
            </c:dLbl>
            <c:dLbl>
              <c:idx val="1"/>
              <c:layout>
                <c:manualLayout>
                  <c:x val="-4.5861111111111109E-2"/>
                  <c:y val="7.5087577538763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E48-4480-A399-0286C1C89259}"/>
                </c:ext>
              </c:extLst>
            </c:dLbl>
            <c:dLbl>
              <c:idx val="2"/>
              <c:layout>
                <c:manualLayout>
                  <c:x val="-4.4097222222222225E-2"/>
                  <c:y val="7.8216226602878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E48-4480-A399-0286C1C89259}"/>
                </c:ext>
              </c:extLst>
            </c:dLbl>
            <c:dLbl>
              <c:idx val="3"/>
              <c:layout>
                <c:manualLayout>
                  <c:x val="-5.9972222222222225E-2"/>
                  <c:y val="7.8216226602878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E48-4480-A399-0286C1C89259}"/>
                </c:ext>
              </c:extLst>
            </c:dLbl>
            <c:dLbl>
              <c:idx val="4"/>
              <c:layout>
                <c:manualLayout>
                  <c:x val="-4.7625000000000001E-2"/>
                  <c:y val="7.821634977803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4559583333333332E-2"/>
                      <c:h val="9.82866335243369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0-FE48-4480-A399-0286C1C89259}"/>
                </c:ext>
              </c:extLst>
            </c:dLbl>
            <c:dLbl>
              <c:idx val="5"/>
              <c:layout>
                <c:manualLayout>
                  <c:x val="-4.5861111111111241E-2"/>
                  <c:y val="8.44735247311086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E48-4480-A399-0286C1C89259}"/>
                </c:ext>
              </c:extLst>
            </c:dLbl>
            <c:dLbl>
              <c:idx val="6"/>
              <c:layout>
                <c:manualLayout>
                  <c:x val="-1.7638888888890183E-3"/>
                  <c:y val="-8.76021737952237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E48-4480-A399-0286C1C89259}"/>
                </c:ext>
              </c:extLst>
            </c:dLbl>
            <c:dLbl>
              <c:idx val="7"/>
              <c:layout>
                <c:manualLayout>
                  <c:x val="-2.6458333333333462E-2"/>
                  <c:y val="0.100116770051684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E48-4480-A399-0286C1C89259}"/>
                </c:ext>
              </c:extLst>
            </c:dLbl>
            <c:dLbl>
              <c:idx val="8"/>
              <c:layout>
                <c:manualLayout>
                  <c:x val="-6.7027777777777783E-2"/>
                  <c:y val="9.3859471923453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E48-4480-A399-0286C1C89259}"/>
                </c:ext>
              </c:extLst>
            </c:dLbl>
            <c:dLbl>
              <c:idx val="9"/>
              <c:layout>
                <c:manualLayout>
                  <c:x val="-6.8791666666666668E-2"/>
                  <c:y val="0.10950271724402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FE48-4480-A399-0286C1C89259}"/>
                </c:ext>
              </c:extLst>
            </c:dLbl>
            <c:dLbl>
              <c:idx val="10"/>
              <c:layout>
                <c:manualLayout>
                  <c:x val="-1.2935035758548312E-16"/>
                  <c:y val="7.8216226602878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E48-4480-A399-0286C1C892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dd\-mm\-yy;@</c:formatCode>
                <c:ptCount val="7"/>
                <c:pt idx="0">
                  <c:v>43553</c:v>
                </c:pt>
                <c:pt idx="1">
                  <c:v>43560</c:v>
                </c:pt>
                <c:pt idx="2">
                  <c:v>43567</c:v>
                </c:pt>
                <c:pt idx="3">
                  <c:v>43581</c:v>
                </c:pt>
                <c:pt idx="4">
                  <c:v>43588</c:v>
                </c:pt>
                <c:pt idx="5">
                  <c:v>43595</c:v>
                </c:pt>
                <c:pt idx="6">
                  <c:v>43602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31.5</c:v>
                </c:pt>
                <c:pt idx="1">
                  <c:v>35.799999999999997</c:v>
                </c:pt>
                <c:pt idx="2">
                  <c:v>43.4</c:v>
                </c:pt>
                <c:pt idx="3">
                  <c:v>49.8</c:v>
                </c:pt>
                <c:pt idx="4">
                  <c:v>56.1</c:v>
                </c:pt>
                <c:pt idx="5">
                  <c:v>61.5</c:v>
                </c:pt>
                <c:pt idx="6">
                  <c:v>63.7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FE48-4480-A399-0286C1C89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9494600"/>
        <c:axId val="499494992"/>
      </c:lineChart>
      <c:dateAx>
        <c:axId val="499494600"/>
        <c:scaling>
          <c:orientation val="minMax"/>
        </c:scaling>
        <c:delete val="0"/>
        <c:axPos val="b"/>
        <c:numFmt formatCode="dd\-mm\-yy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99494992"/>
        <c:crosses val="autoZero"/>
        <c:auto val="1"/>
        <c:lblOffset val="100"/>
        <c:baseTimeUnit val="days"/>
      </c:dateAx>
      <c:valAx>
        <c:axId val="499494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99494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8100">
      <a:noFill/>
    </a:ln>
    <a:effectLst/>
  </c:spPr>
  <c:txPr>
    <a:bodyPr/>
    <a:lstStyle/>
    <a:p>
      <a:pPr>
        <a:defRPr sz="1200"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65354-064F-4F62-A38D-32734CCE3A2A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CEB2AE92-934C-484D-B73B-49F8ACC1C0AC}">
      <dgm:prSet phldrT="[Text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CO" sz="1500" dirty="0"/>
            <a:t>[Nombre del proyecto]</a:t>
          </a:r>
        </a:p>
      </dgm:t>
    </dgm:pt>
    <dgm:pt modelId="{C5DE1EB8-14D7-442B-BA0A-F11F718D8802}" type="parTrans" cxnId="{A9469171-22D0-40B9-B357-520BB679B15E}">
      <dgm:prSet/>
      <dgm:spPr/>
      <dgm:t>
        <a:bodyPr/>
        <a:lstStyle/>
        <a:p>
          <a:endParaRPr lang="es-CO" sz="1500"/>
        </a:p>
      </dgm:t>
    </dgm:pt>
    <dgm:pt modelId="{7DBD44B9-6760-4B42-ACB1-22BB05A4A5B0}" type="sibTrans" cxnId="{A9469171-22D0-40B9-B357-520BB679B15E}">
      <dgm:prSet custT="1"/>
      <dgm:spPr>
        <a:noFill/>
        <a:ln>
          <a:noFill/>
        </a:ln>
      </dgm:spPr>
      <dgm:t>
        <a:bodyPr/>
        <a:lstStyle/>
        <a:p>
          <a:endParaRPr lang="es-CO" sz="1500" dirty="0"/>
        </a:p>
      </dgm:t>
    </dgm:pt>
    <dgm:pt modelId="{F1640838-4A5E-48F2-9871-247EFF0BA4A6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</a:t>
          </a:r>
        </a:p>
      </dgm:t>
    </dgm:pt>
    <dgm:pt modelId="{1B03FCAF-E5AA-4755-8CEC-14635209EDC4}" type="parTrans" cxnId="{902F05CA-C713-411F-A03C-59281AD8758A}">
      <dgm:prSet/>
      <dgm:spPr/>
      <dgm:t>
        <a:bodyPr/>
        <a:lstStyle/>
        <a:p>
          <a:endParaRPr lang="es-CO" sz="1500"/>
        </a:p>
      </dgm:t>
    </dgm:pt>
    <dgm:pt modelId="{C895841B-42D9-4FE6-81C6-4271D8CBFCF7}" type="sibTrans" cxnId="{902F05CA-C713-411F-A03C-59281AD8758A}">
      <dgm:prSet custT="1"/>
      <dgm:spPr/>
      <dgm:t>
        <a:bodyPr/>
        <a:lstStyle/>
        <a:p>
          <a:endParaRPr lang="es-CO" sz="1500"/>
        </a:p>
      </dgm:t>
    </dgm:pt>
    <dgm:pt modelId="{0D59E3FF-92E3-4658-97DA-2A6B91CC0381}">
      <dgm:prSet phldrT="[Text]" custT="1"/>
      <dgm:spPr/>
      <dgm:t>
        <a:bodyPr/>
        <a:lstStyle/>
        <a:p>
          <a:r>
            <a:rPr lang="es-CO" sz="1500" dirty="0"/>
            <a:t>Paquete de trabajo 2</a:t>
          </a:r>
        </a:p>
      </dgm:t>
    </dgm:pt>
    <dgm:pt modelId="{D8CA96CF-C1C4-4C9F-BBF7-FD9434C80E27}" type="parTrans" cxnId="{99891F2E-8443-4294-ACD7-C0F0982733F8}">
      <dgm:prSet/>
      <dgm:spPr/>
      <dgm:t>
        <a:bodyPr/>
        <a:lstStyle/>
        <a:p>
          <a:endParaRPr lang="es-CO" sz="1500"/>
        </a:p>
      </dgm:t>
    </dgm:pt>
    <dgm:pt modelId="{CB037189-5BBC-483A-A52B-40794A860747}" type="sibTrans" cxnId="{99891F2E-8443-4294-ACD7-C0F0982733F8}">
      <dgm:prSet custT="1"/>
      <dgm:spPr/>
      <dgm:t>
        <a:bodyPr/>
        <a:lstStyle/>
        <a:p>
          <a:endParaRPr lang="es-CO" sz="1500"/>
        </a:p>
      </dgm:t>
    </dgm:pt>
    <dgm:pt modelId="{A9E25915-CB8B-4201-A1D9-541DE9E36FE2}">
      <dgm:prSet phldrT="[Text]" custT="1"/>
      <dgm:spPr/>
      <dgm:t>
        <a:bodyPr/>
        <a:lstStyle/>
        <a:p>
          <a:r>
            <a:rPr lang="es-CO" sz="1500" dirty="0"/>
            <a:t>Paquete de trabajo 3</a:t>
          </a:r>
        </a:p>
      </dgm:t>
    </dgm:pt>
    <dgm:pt modelId="{52FFC9A1-348A-442E-BFE5-8C10D3990BFC}" type="parTrans" cxnId="{7D7C0B8F-5DB0-4941-B7EF-E911F354A50A}">
      <dgm:prSet/>
      <dgm:spPr/>
      <dgm:t>
        <a:bodyPr/>
        <a:lstStyle/>
        <a:p>
          <a:endParaRPr lang="es-CO" sz="1500"/>
        </a:p>
      </dgm:t>
    </dgm:pt>
    <dgm:pt modelId="{BD0FD734-F7E0-4A19-950B-430D1FF7A549}" type="sibTrans" cxnId="{7D7C0B8F-5DB0-4941-B7EF-E911F354A50A}">
      <dgm:prSet custT="1"/>
      <dgm:spPr/>
      <dgm:t>
        <a:bodyPr/>
        <a:lstStyle/>
        <a:p>
          <a:endParaRPr lang="es-CO" sz="1500"/>
        </a:p>
      </dgm:t>
    </dgm:pt>
    <dgm:pt modelId="{F99325D6-F0BA-4C7C-AFB9-6BA6A406EF95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1.2</a:t>
          </a:r>
        </a:p>
      </dgm:t>
    </dgm:pt>
    <dgm:pt modelId="{B444C004-DD9D-4F2B-B658-C2263C79FF86}" type="parTrans" cxnId="{13391B1D-F70B-4AC3-9149-3D42CCCA52E6}">
      <dgm:prSet/>
      <dgm:spPr/>
      <dgm:t>
        <a:bodyPr/>
        <a:lstStyle/>
        <a:p>
          <a:endParaRPr lang="es-CO" sz="1500"/>
        </a:p>
      </dgm:t>
    </dgm:pt>
    <dgm:pt modelId="{35420941-6955-43BA-B2B5-DDF1A83779B2}" type="sibTrans" cxnId="{13391B1D-F70B-4AC3-9149-3D42CCCA52E6}">
      <dgm:prSet custT="1"/>
      <dgm:spPr/>
      <dgm:t>
        <a:bodyPr/>
        <a:lstStyle/>
        <a:p>
          <a:endParaRPr lang="es-CO" sz="1500"/>
        </a:p>
      </dgm:t>
    </dgm:pt>
    <dgm:pt modelId="{53AFF6C1-C2E9-4BEA-850C-6EC93630E7B3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</a:t>
          </a:r>
        </a:p>
      </dgm:t>
    </dgm:pt>
    <dgm:pt modelId="{3A5E5861-F77D-43D1-A6CB-32B0F858A14E}" type="parTrans" cxnId="{D510BE1F-1019-47A2-BB05-C5D1B3D30F3E}">
      <dgm:prSet/>
      <dgm:spPr/>
      <dgm:t>
        <a:bodyPr/>
        <a:lstStyle/>
        <a:p>
          <a:endParaRPr lang="es-CO" sz="1500"/>
        </a:p>
      </dgm:t>
    </dgm:pt>
    <dgm:pt modelId="{9B48AFA7-452F-4C94-9788-DBE488553BF5}" type="sibTrans" cxnId="{D510BE1F-1019-47A2-BB05-C5D1B3D30F3E}">
      <dgm:prSet custT="1"/>
      <dgm:spPr/>
      <dgm:t>
        <a:bodyPr/>
        <a:lstStyle/>
        <a:p>
          <a:endParaRPr lang="es-CO" sz="1500"/>
        </a:p>
      </dgm:t>
    </dgm:pt>
    <dgm:pt modelId="{32808245-0FC2-4FE0-9BC5-C91385692DDD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1.2.1</a:t>
          </a:r>
        </a:p>
      </dgm:t>
    </dgm:pt>
    <dgm:pt modelId="{B6CA84AB-F2CB-4403-A14D-DE5ADA720016}" type="parTrans" cxnId="{4576800D-E934-4947-BE1C-41E539C2D8B3}">
      <dgm:prSet/>
      <dgm:spPr/>
      <dgm:t>
        <a:bodyPr/>
        <a:lstStyle/>
        <a:p>
          <a:endParaRPr lang="es-CO" sz="1500"/>
        </a:p>
      </dgm:t>
    </dgm:pt>
    <dgm:pt modelId="{5439C373-8687-413D-8150-AE05704362C5}" type="sibTrans" cxnId="{4576800D-E934-4947-BE1C-41E539C2D8B3}">
      <dgm:prSet custT="1"/>
      <dgm:spPr/>
      <dgm:t>
        <a:bodyPr/>
        <a:lstStyle/>
        <a:p>
          <a:endParaRPr lang="es-CO" sz="1500"/>
        </a:p>
      </dgm:t>
    </dgm:pt>
    <dgm:pt modelId="{50A08851-3853-4E98-A271-4D648F7F5E79}">
      <dgm:prSet phldrT="[Text]" custT="1"/>
      <dgm:spPr/>
      <dgm:t>
        <a:bodyPr/>
        <a:lstStyle/>
        <a:p>
          <a:r>
            <a:rPr lang="es-CO" sz="1500" dirty="0"/>
            <a:t>Paquete de trabajo 1.2.2</a:t>
          </a:r>
        </a:p>
      </dgm:t>
    </dgm:pt>
    <dgm:pt modelId="{91748B9D-BEF9-46E0-9C32-084E021FACC4}" type="parTrans" cxnId="{9FC8C16D-9725-46C5-872E-957CEC0008E3}">
      <dgm:prSet/>
      <dgm:spPr/>
      <dgm:t>
        <a:bodyPr/>
        <a:lstStyle/>
        <a:p>
          <a:endParaRPr lang="es-CO" sz="1500"/>
        </a:p>
      </dgm:t>
    </dgm:pt>
    <dgm:pt modelId="{450F1D90-0582-42FB-B0A7-F6EF4775CC51}" type="sibTrans" cxnId="{9FC8C16D-9725-46C5-872E-957CEC0008E3}">
      <dgm:prSet custT="1"/>
      <dgm:spPr/>
      <dgm:t>
        <a:bodyPr/>
        <a:lstStyle/>
        <a:p>
          <a:endParaRPr lang="es-CO" sz="1500"/>
        </a:p>
      </dgm:t>
    </dgm:pt>
    <dgm:pt modelId="{E40D4A1F-0FFD-459F-AFC7-315008F2BC39}">
      <dgm:prSet phldrT="[Text]" custT="1"/>
      <dgm:spPr/>
      <dgm:t>
        <a:bodyPr/>
        <a:lstStyle/>
        <a:p>
          <a:r>
            <a:rPr lang="es-CO" sz="1500" dirty="0"/>
            <a:t>Paquete de trabajo 3.1</a:t>
          </a:r>
        </a:p>
      </dgm:t>
    </dgm:pt>
    <dgm:pt modelId="{8C49747E-F143-45E2-8B1F-6F131546EC07}" type="parTrans" cxnId="{2F51A3C0-9FD3-457F-8466-37C2C8D65AF7}">
      <dgm:prSet/>
      <dgm:spPr/>
      <dgm:t>
        <a:bodyPr/>
        <a:lstStyle/>
        <a:p>
          <a:endParaRPr lang="es-CO" sz="1500"/>
        </a:p>
      </dgm:t>
    </dgm:pt>
    <dgm:pt modelId="{551F8E97-46F3-4CE4-BBFC-365C6E8A4B94}" type="sibTrans" cxnId="{2F51A3C0-9FD3-457F-8466-37C2C8D65AF7}">
      <dgm:prSet custT="1"/>
      <dgm:spPr/>
      <dgm:t>
        <a:bodyPr/>
        <a:lstStyle/>
        <a:p>
          <a:endParaRPr lang="es-CO" sz="1500"/>
        </a:p>
      </dgm:t>
    </dgm:pt>
    <dgm:pt modelId="{449EDD1D-BF19-4AA5-B44F-B855263A60C5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1.1.1</a:t>
          </a:r>
        </a:p>
      </dgm:t>
    </dgm:pt>
    <dgm:pt modelId="{64947B72-35B9-4EF6-90B0-B8976F690389}" type="parTrans" cxnId="{BF7C14F0-AE3D-4520-83FB-D4147FC7D3C0}">
      <dgm:prSet/>
      <dgm:spPr/>
      <dgm:t>
        <a:bodyPr/>
        <a:lstStyle/>
        <a:p>
          <a:endParaRPr lang="es-CO" sz="1500"/>
        </a:p>
      </dgm:t>
    </dgm:pt>
    <dgm:pt modelId="{4913F38F-EAE5-4164-BCDA-54E5B6A6A180}" type="sibTrans" cxnId="{BF7C14F0-AE3D-4520-83FB-D4147FC7D3C0}">
      <dgm:prSet custT="1"/>
      <dgm:spPr/>
      <dgm:t>
        <a:bodyPr/>
        <a:lstStyle/>
        <a:p>
          <a:endParaRPr lang="es-CO" sz="1500"/>
        </a:p>
      </dgm:t>
    </dgm:pt>
    <dgm:pt modelId="{1214D0BF-B8A2-4B36-A9E9-7ACDFC1BC10C}">
      <dgm:prSet phldrT="[Text]" custT="1"/>
      <dgm:spPr>
        <a:solidFill>
          <a:srgbClr val="CDD21A"/>
        </a:solidFill>
      </dgm:spPr>
      <dgm:t>
        <a:bodyPr/>
        <a:lstStyle/>
        <a:p>
          <a:r>
            <a:rPr lang="es-CO" sz="1500" dirty="0">
              <a:solidFill>
                <a:srgbClr val="132236"/>
              </a:solidFill>
            </a:rPr>
            <a:t>Paquete de trabajo 1.1.2</a:t>
          </a:r>
        </a:p>
      </dgm:t>
    </dgm:pt>
    <dgm:pt modelId="{59774E02-FB29-4B65-81F5-D67BDE15F4B8}" type="parTrans" cxnId="{2196084F-D619-459A-92A7-3D32FA5B4EE7}">
      <dgm:prSet/>
      <dgm:spPr/>
      <dgm:t>
        <a:bodyPr/>
        <a:lstStyle/>
        <a:p>
          <a:endParaRPr lang="es-CO" sz="1500"/>
        </a:p>
      </dgm:t>
    </dgm:pt>
    <dgm:pt modelId="{AA0C4893-113D-44A4-9A11-F7FEA4A0530B}" type="sibTrans" cxnId="{2196084F-D619-459A-92A7-3D32FA5B4EE7}">
      <dgm:prSet custT="1"/>
      <dgm:spPr/>
      <dgm:t>
        <a:bodyPr/>
        <a:lstStyle/>
        <a:p>
          <a:endParaRPr lang="es-CO" sz="1500"/>
        </a:p>
      </dgm:t>
    </dgm:pt>
    <dgm:pt modelId="{71918847-166E-4E52-8937-4522DF08ADE8}">
      <dgm:prSet phldrT="[Text]" custT="1"/>
      <dgm:spPr/>
      <dgm:t>
        <a:bodyPr/>
        <a:lstStyle/>
        <a:p>
          <a:r>
            <a:rPr lang="es-CO" sz="1500" dirty="0"/>
            <a:t>Paquete de trabajo 2.1</a:t>
          </a:r>
        </a:p>
      </dgm:t>
    </dgm:pt>
    <dgm:pt modelId="{005EC8BB-B531-481B-9933-056414F279B4}" type="parTrans" cxnId="{DCA96577-B07A-45E4-A76B-2C7C088AB097}">
      <dgm:prSet/>
      <dgm:spPr/>
      <dgm:t>
        <a:bodyPr/>
        <a:lstStyle/>
        <a:p>
          <a:endParaRPr lang="es-CO" sz="1500"/>
        </a:p>
      </dgm:t>
    </dgm:pt>
    <dgm:pt modelId="{568A3DCF-8B97-4CDE-86A0-4849F64BFE99}" type="sibTrans" cxnId="{DCA96577-B07A-45E4-A76B-2C7C088AB097}">
      <dgm:prSet custT="1"/>
      <dgm:spPr/>
      <dgm:t>
        <a:bodyPr/>
        <a:lstStyle/>
        <a:p>
          <a:endParaRPr lang="es-CO" sz="1500"/>
        </a:p>
      </dgm:t>
    </dgm:pt>
    <dgm:pt modelId="{E70E5E71-128F-45D3-BF09-E5199CD1A8E6}">
      <dgm:prSet phldrT="[Text]" custT="1"/>
      <dgm:spPr/>
      <dgm:t>
        <a:bodyPr/>
        <a:lstStyle/>
        <a:p>
          <a:r>
            <a:rPr lang="es-CO" sz="1500" dirty="0"/>
            <a:t>Paquete de trabajo 2.2</a:t>
          </a:r>
        </a:p>
      </dgm:t>
    </dgm:pt>
    <dgm:pt modelId="{B9BD4E56-341F-4223-A5B1-F0EDB833591A}" type="parTrans" cxnId="{7031545C-BD44-4528-8F02-EE94E23D80DB}">
      <dgm:prSet/>
      <dgm:spPr/>
      <dgm:t>
        <a:bodyPr/>
        <a:lstStyle/>
        <a:p>
          <a:endParaRPr lang="es-CO" sz="1500"/>
        </a:p>
      </dgm:t>
    </dgm:pt>
    <dgm:pt modelId="{6A0845BA-E021-4DF1-A0A6-AABD138D8C6D}" type="sibTrans" cxnId="{7031545C-BD44-4528-8F02-EE94E23D80DB}">
      <dgm:prSet custT="1"/>
      <dgm:spPr/>
      <dgm:t>
        <a:bodyPr/>
        <a:lstStyle/>
        <a:p>
          <a:endParaRPr lang="es-CO" sz="1500"/>
        </a:p>
      </dgm:t>
    </dgm:pt>
    <dgm:pt modelId="{82D94AA3-2564-4363-9464-438D09C2EC90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3.1.1</a:t>
          </a:r>
        </a:p>
      </dgm:t>
    </dgm:pt>
    <dgm:pt modelId="{7717EE87-8EAC-4142-9A28-33ABF52DEBBE}" type="parTrans" cxnId="{907AFBA6-C528-4028-83C5-5A01248CA890}">
      <dgm:prSet/>
      <dgm:spPr/>
      <dgm:t>
        <a:bodyPr/>
        <a:lstStyle/>
        <a:p>
          <a:endParaRPr lang="es-CO" sz="1500"/>
        </a:p>
      </dgm:t>
    </dgm:pt>
    <dgm:pt modelId="{50045E9A-C5F3-4FB7-8267-1FCCBA743CE5}" type="sibTrans" cxnId="{907AFBA6-C528-4028-83C5-5A01248CA890}">
      <dgm:prSet custT="1"/>
      <dgm:spPr/>
      <dgm:t>
        <a:bodyPr/>
        <a:lstStyle/>
        <a:p>
          <a:endParaRPr lang="es-CO" sz="1500"/>
        </a:p>
      </dgm:t>
    </dgm:pt>
    <dgm:pt modelId="{6CC0CB36-E352-41D5-91B6-C6C3982A91C5}">
      <dgm:prSet phldrT="[Text]" custT="1"/>
      <dgm:spPr/>
      <dgm:t>
        <a:bodyPr/>
        <a:lstStyle/>
        <a:p>
          <a:r>
            <a:rPr lang="es-CO" sz="1500" dirty="0"/>
            <a:t>Paquete de trabajo 3.1.2</a:t>
          </a:r>
        </a:p>
      </dgm:t>
    </dgm:pt>
    <dgm:pt modelId="{9622DA82-62DD-45C7-B6E6-509E87F38B02}" type="parTrans" cxnId="{F6456735-2E4F-4C1F-B6A0-7BD57358963A}">
      <dgm:prSet/>
      <dgm:spPr/>
      <dgm:t>
        <a:bodyPr/>
        <a:lstStyle/>
        <a:p>
          <a:endParaRPr lang="es-CO" sz="1500"/>
        </a:p>
      </dgm:t>
    </dgm:pt>
    <dgm:pt modelId="{79F2CC08-45BA-4CD3-9053-F2E3893E9147}" type="sibTrans" cxnId="{F6456735-2E4F-4C1F-B6A0-7BD57358963A}">
      <dgm:prSet custT="1"/>
      <dgm:spPr/>
      <dgm:t>
        <a:bodyPr/>
        <a:lstStyle/>
        <a:p>
          <a:endParaRPr lang="es-CO" sz="1500"/>
        </a:p>
      </dgm:t>
    </dgm:pt>
    <dgm:pt modelId="{A927C55A-95E5-474D-8208-99737F64BC08}" type="pres">
      <dgm:prSet presAssocID="{FD765354-064F-4F62-A38D-32734CCE3A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80A3A9-9E4D-43B0-B29B-253FEF0B872A}" type="pres">
      <dgm:prSet presAssocID="{CEB2AE92-934C-484D-B73B-49F8ACC1C0AC}" presName="hierRoot1" presStyleCnt="0">
        <dgm:presLayoutVars>
          <dgm:hierBranch val="init"/>
        </dgm:presLayoutVars>
      </dgm:prSet>
      <dgm:spPr/>
    </dgm:pt>
    <dgm:pt modelId="{618DE098-B495-4406-86C0-3E1839CFB0AB}" type="pres">
      <dgm:prSet presAssocID="{CEB2AE92-934C-484D-B73B-49F8ACC1C0AC}" presName="rootComposite1" presStyleCnt="0"/>
      <dgm:spPr/>
    </dgm:pt>
    <dgm:pt modelId="{5574A14B-7072-4F86-87F2-F607F6B1B779}" type="pres">
      <dgm:prSet presAssocID="{CEB2AE92-934C-484D-B73B-49F8ACC1C0AC}" presName="rootText1" presStyleLbl="node0" presStyleIdx="0" presStyleCnt="1" custScaleX="611590" custScaleY="62093">
        <dgm:presLayoutVars>
          <dgm:chPref val="3"/>
        </dgm:presLayoutVars>
      </dgm:prSet>
      <dgm:spPr/>
    </dgm:pt>
    <dgm:pt modelId="{F908608A-C39E-43E0-8A04-6B7A60ABA35C}" type="pres">
      <dgm:prSet presAssocID="{CEB2AE92-934C-484D-B73B-49F8ACC1C0AC}" presName="rootConnector1" presStyleLbl="node1" presStyleIdx="0" presStyleCnt="0"/>
      <dgm:spPr/>
    </dgm:pt>
    <dgm:pt modelId="{B9C971A9-CAA3-42A8-890A-BE6795CD76EC}" type="pres">
      <dgm:prSet presAssocID="{CEB2AE92-934C-484D-B73B-49F8ACC1C0AC}" presName="hierChild2" presStyleCnt="0"/>
      <dgm:spPr/>
    </dgm:pt>
    <dgm:pt modelId="{3DDDCE78-3571-420B-AB20-599A648D991D}" type="pres">
      <dgm:prSet presAssocID="{1B03FCAF-E5AA-4755-8CEC-14635209EDC4}" presName="Name37" presStyleLbl="parChTrans1D2" presStyleIdx="0" presStyleCnt="3"/>
      <dgm:spPr/>
    </dgm:pt>
    <dgm:pt modelId="{5CC374DE-CAEE-4C12-BF8C-2648EB8D30D6}" type="pres">
      <dgm:prSet presAssocID="{F1640838-4A5E-48F2-9871-247EFF0BA4A6}" presName="hierRoot2" presStyleCnt="0">
        <dgm:presLayoutVars>
          <dgm:hierBranch val="init"/>
        </dgm:presLayoutVars>
      </dgm:prSet>
      <dgm:spPr/>
    </dgm:pt>
    <dgm:pt modelId="{F521F7EE-C331-4224-B226-408911298E56}" type="pres">
      <dgm:prSet presAssocID="{F1640838-4A5E-48F2-9871-247EFF0BA4A6}" presName="rootComposite" presStyleCnt="0"/>
      <dgm:spPr/>
    </dgm:pt>
    <dgm:pt modelId="{C2281C2E-6857-4162-9DA8-C07D6D711FFA}" type="pres">
      <dgm:prSet presAssocID="{F1640838-4A5E-48F2-9871-247EFF0BA4A6}" presName="rootText" presStyleLbl="node2" presStyleIdx="0" presStyleCnt="3">
        <dgm:presLayoutVars>
          <dgm:chPref val="3"/>
        </dgm:presLayoutVars>
      </dgm:prSet>
      <dgm:spPr/>
    </dgm:pt>
    <dgm:pt modelId="{ABF49105-BFEC-4040-B268-569E0261B357}" type="pres">
      <dgm:prSet presAssocID="{F1640838-4A5E-48F2-9871-247EFF0BA4A6}" presName="rootConnector" presStyleLbl="node2" presStyleIdx="0" presStyleCnt="3"/>
      <dgm:spPr/>
    </dgm:pt>
    <dgm:pt modelId="{FAC615DD-3307-4439-8476-E1AB463FE890}" type="pres">
      <dgm:prSet presAssocID="{F1640838-4A5E-48F2-9871-247EFF0BA4A6}" presName="hierChild4" presStyleCnt="0"/>
      <dgm:spPr/>
    </dgm:pt>
    <dgm:pt modelId="{60E47654-C6EF-4FAD-AA43-E602FD91797C}" type="pres">
      <dgm:prSet presAssocID="{3A5E5861-F77D-43D1-A6CB-32B0F858A14E}" presName="Name37" presStyleLbl="parChTrans1D3" presStyleIdx="0" presStyleCnt="5"/>
      <dgm:spPr/>
    </dgm:pt>
    <dgm:pt modelId="{2AFBA18F-2BE5-475C-AD32-8655DCDEDF59}" type="pres">
      <dgm:prSet presAssocID="{53AFF6C1-C2E9-4BEA-850C-6EC93630E7B3}" presName="hierRoot2" presStyleCnt="0">
        <dgm:presLayoutVars>
          <dgm:hierBranch val="init"/>
        </dgm:presLayoutVars>
      </dgm:prSet>
      <dgm:spPr/>
    </dgm:pt>
    <dgm:pt modelId="{38E1EC18-03C8-4441-90F3-33572A0441A9}" type="pres">
      <dgm:prSet presAssocID="{53AFF6C1-C2E9-4BEA-850C-6EC93630E7B3}" presName="rootComposite" presStyleCnt="0"/>
      <dgm:spPr/>
    </dgm:pt>
    <dgm:pt modelId="{909EB7E0-E8BE-4496-9926-6094AA7655E8}" type="pres">
      <dgm:prSet presAssocID="{53AFF6C1-C2E9-4BEA-850C-6EC93630E7B3}" presName="rootText" presStyleLbl="node3" presStyleIdx="0" presStyleCnt="5">
        <dgm:presLayoutVars>
          <dgm:chPref val="3"/>
        </dgm:presLayoutVars>
      </dgm:prSet>
      <dgm:spPr/>
    </dgm:pt>
    <dgm:pt modelId="{C3F5D833-6699-4506-A3F0-DFDEA7E00D9E}" type="pres">
      <dgm:prSet presAssocID="{53AFF6C1-C2E9-4BEA-850C-6EC93630E7B3}" presName="rootConnector" presStyleLbl="node3" presStyleIdx="0" presStyleCnt="5"/>
      <dgm:spPr/>
    </dgm:pt>
    <dgm:pt modelId="{D7613D04-7E97-4867-824D-61DFA409D7E5}" type="pres">
      <dgm:prSet presAssocID="{53AFF6C1-C2E9-4BEA-850C-6EC93630E7B3}" presName="hierChild4" presStyleCnt="0"/>
      <dgm:spPr/>
    </dgm:pt>
    <dgm:pt modelId="{563D4DD0-0991-4C91-A02A-AD31567851C6}" type="pres">
      <dgm:prSet presAssocID="{64947B72-35B9-4EF6-90B0-B8976F690389}" presName="Name37" presStyleLbl="parChTrans1D4" presStyleIdx="0" presStyleCnt="6"/>
      <dgm:spPr/>
    </dgm:pt>
    <dgm:pt modelId="{79CBE337-6C25-4702-9A07-D7997BF02BD1}" type="pres">
      <dgm:prSet presAssocID="{449EDD1D-BF19-4AA5-B44F-B855263A60C5}" presName="hierRoot2" presStyleCnt="0">
        <dgm:presLayoutVars>
          <dgm:hierBranch val="init"/>
        </dgm:presLayoutVars>
      </dgm:prSet>
      <dgm:spPr/>
    </dgm:pt>
    <dgm:pt modelId="{B4011EAC-C569-4C20-B70A-BB6760F45744}" type="pres">
      <dgm:prSet presAssocID="{449EDD1D-BF19-4AA5-B44F-B855263A60C5}" presName="rootComposite" presStyleCnt="0"/>
      <dgm:spPr/>
    </dgm:pt>
    <dgm:pt modelId="{58669EDE-22A9-4B19-B187-436A63EBDCEB}" type="pres">
      <dgm:prSet presAssocID="{449EDD1D-BF19-4AA5-B44F-B855263A60C5}" presName="rootText" presStyleLbl="node4" presStyleIdx="0" presStyleCnt="6">
        <dgm:presLayoutVars>
          <dgm:chPref val="3"/>
        </dgm:presLayoutVars>
      </dgm:prSet>
      <dgm:spPr/>
    </dgm:pt>
    <dgm:pt modelId="{48D59E9E-7054-43EF-B868-C5A73242E600}" type="pres">
      <dgm:prSet presAssocID="{449EDD1D-BF19-4AA5-B44F-B855263A60C5}" presName="rootConnector" presStyleLbl="node4" presStyleIdx="0" presStyleCnt="6"/>
      <dgm:spPr/>
    </dgm:pt>
    <dgm:pt modelId="{956C4807-14F4-49B5-BC03-CF9C0B903558}" type="pres">
      <dgm:prSet presAssocID="{449EDD1D-BF19-4AA5-B44F-B855263A60C5}" presName="hierChild4" presStyleCnt="0"/>
      <dgm:spPr/>
    </dgm:pt>
    <dgm:pt modelId="{E6546083-E393-49F4-B69F-DC47F08CF950}" type="pres">
      <dgm:prSet presAssocID="{449EDD1D-BF19-4AA5-B44F-B855263A60C5}" presName="hierChild5" presStyleCnt="0"/>
      <dgm:spPr/>
    </dgm:pt>
    <dgm:pt modelId="{AAC81126-24FC-46AE-A5CD-0F28F1249654}" type="pres">
      <dgm:prSet presAssocID="{59774E02-FB29-4B65-81F5-D67BDE15F4B8}" presName="Name37" presStyleLbl="parChTrans1D4" presStyleIdx="1" presStyleCnt="6"/>
      <dgm:spPr/>
    </dgm:pt>
    <dgm:pt modelId="{C4DC7B7F-DADD-4B0E-B2E7-55D8579E7748}" type="pres">
      <dgm:prSet presAssocID="{1214D0BF-B8A2-4B36-A9E9-7ACDFC1BC10C}" presName="hierRoot2" presStyleCnt="0">
        <dgm:presLayoutVars>
          <dgm:hierBranch val="init"/>
        </dgm:presLayoutVars>
      </dgm:prSet>
      <dgm:spPr/>
    </dgm:pt>
    <dgm:pt modelId="{9C67F800-9E3A-43FB-BE00-C098F00A0FAE}" type="pres">
      <dgm:prSet presAssocID="{1214D0BF-B8A2-4B36-A9E9-7ACDFC1BC10C}" presName="rootComposite" presStyleCnt="0"/>
      <dgm:spPr/>
    </dgm:pt>
    <dgm:pt modelId="{B536F4F9-DF54-4713-B876-B82D68F70164}" type="pres">
      <dgm:prSet presAssocID="{1214D0BF-B8A2-4B36-A9E9-7ACDFC1BC10C}" presName="rootText" presStyleLbl="node4" presStyleIdx="1" presStyleCnt="6">
        <dgm:presLayoutVars>
          <dgm:chPref val="3"/>
        </dgm:presLayoutVars>
      </dgm:prSet>
      <dgm:spPr/>
    </dgm:pt>
    <dgm:pt modelId="{37CAD6FD-F778-4255-A173-0DFD65282BA4}" type="pres">
      <dgm:prSet presAssocID="{1214D0BF-B8A2-4B36-A9E9-7ACDFC1BC10C}" presName="rootConnector" presStyleLbl="node4" presStyleIdx="1" presStyleCnt="6"/>
      <dgm:spPr/>
    </dgm:pt>
    <dgm:pt modelId="{C348F95C-427A-426F-8CFB-66999FAC88A9}" type="pres">
      <dgm:prSet presAssocID="{1214D0BF-B8A2-4B36-A9E9-7ACDFC1BC10C}" presName="hierChild4" presStyleCnt="0"/>
      <dgm:spPr/>
    </dgm:pt>
    <dgm:pt modelId="{8E516FFC-F4A7-4D36-A529-E7F1EEA8998C}" type="pres">
      <dgm:prSet presAssocID="{1214D0BF-B8A2-4B36-A9E9-7ACDFC1BC10C}" presName="hierChild5" presStyleCnt="0"/>
      <dgm:spPr/>
    </dgm:pt>
    <dgm:pt modelId="{C776CA97-FA98-4E43-8600-FDFFC1D11020}" type="pres">
      <dgm:prSet presAssocID="{53AFF6C1-C2E9-4BEA-850C-6EC93630E7B3}" presName="hierChild5" presStyleCnt="0"/>
      <dgm:spPr/>
    </dgm:pt>
    <dgm:pt modelId="{58FE2E12-0658-4F50-89F3-E1DD0FF5D555}" type="pres">
      <dgm:prSet presAssocID="{B444C004-DD9D-4F2B-B658-C2263C79FF86}" presName="Name37" presStyleLbl="parChTrans1D3" presStyleIdx="1" presStyleCnt="5"/>
      <dgm:spPr/>
    </dgm:pt>
    <dgm:pt modelId="{CB86BD7B-1535-414D-BDA6-44832FA9CCD7}" type="pres">
      <dgm:prSet presAssocID="{F99325D6-F0BA-4C7C-AFB9-6BA6A406EF95}" presName="hierRoot2" presStyleCnt="0">
        <dgm:presLayoutVars>
          <dgm:hierBranch val="init"/>
        </dgm:presLayoutVars>
      </dgm:prSet>
      <dgm:spPr/>
    </dgm:pt>
    <dgm:pt modelId="{CEE2F87A-F404-4B33-B092-7F4B78CA9842}" type="pres">
      <dgm:prSet presAssocID="{F99325D6-F0BA-4C7C-AFB9-6BA6A406EF95}" presName="rootComposite" presStyleCnt="0"/>
      <dgm:spPr/>
    </dgm:pt>
    <dgm:pt modelId="{C8534398-32A3-4928-BF2B-776E173412D0}" type="pres">
      <dgm:prSet presAssocID="{F99325D6-F0BA-4C7C-AFB9-6BA6A406EF95}" presName="rootText" presStyleLbl="node3" presStyleIdx="1" presStyleCnt="5">
        <dgm:presLayoutVars>
          <dgm:chPref val="3"/>
        </dgm:presLayoutVars>
      </dgm:prSet>
      <dgm:spPr/>
    </dgm:pt>
    <dgm:pt modelId="{08C7DC16-61AD-46DC-ADF9-4D4CC205B7F5}" type="pres">
      <dgm:prSet presAssocID="{F99325D6-F0BA-4C7C-AFB9-6BA6A406EF95}" presName="rootConnector" presStyleLbl="node3" presStyleIdx="1" presStyleCnt="5"/>
      <dgm:spPr/>
    </dgm:pt>
    <dgm:pt modelId="{67191C11-EB88-4AB8-9C13-10D553E298F0}" type="pres">
      <dgm:prSet presAssocID="{F99325D6-F0BA-4C7C-AFB9-6BA6A406EF95}" presName="hierChild4" presStyleCnt="0"/>
      <dgm:spPr/>
    </dgm:pt>
    <dgm:pt modelId="{DDCE9EDE-F395-484C-8341-4C0BCFB9A01D}" type="pres">
      <dgm:prSet presAssocID="{B6CA84AB-F2CB-4403-A14D-DE5ADA720016}" presName="Name37" presStyleLbl="parChTrans1D4" presStyleIdx="2" presStyleCnt="6"/>
      <dgm:spPr/>
    </dgm:pt>
    <dgm:pt modelId="{43989AC2-CAF4-4D56-9C0A-2285F3B5F49D}" type="pres">
      <dgm:prSet presAssocID="{32808245-0FC2-4FE0-9BC5-C91385692DDD}" presName="hierRoot2" presStyleCnt="0">
        <dgm:presLayoutVars>
          <dgm:hierBranch val="init"/>
        </dgm:presLayoutVars>
      </dgm:prSet>
      <dgm:spPr/>
    </dgm:pt>
    <dgm:pt modelId="{9CBE2120-73C4-4AE1-8D83-47F7C4C25EE1}" type="pres">
      <dgm:prSet presAssocID="{32808245-0FC2-4FE0-9BC5-C91385692DDD}" presName="rootComposite" presStyleCnt="0"/>
      <dgm:spPr/>
    </dgm:pt>
    <dgm:pt modelId="{9AB22913-1961-43E5-AD78-5C3D3431DFB1}" type="pres">
      <dgm:prSet presAssocID="{32808245-0FC2-4FE0-9BC5-C91385692DDD}" presName="rootText" presStyleLbl="node4" presStyleIdx="2" presStyleCnt="6">
        <dgm:presLayoutVars>
          <dgm:chPref val="3"/>
        </dgm:presLayoutVars>
      </dgm:prSet>
      <dgm:spPr/>
    </dgm:pt>
    <dgm:pt modelId="{CE44A8AF-B139-4DEA-9C2D-6C9465976243}" type="pres">
      <dgm:prSet presAssocID="{32808245-0FC2-4FE0-9BC5-C91385692DDD}" presName="rootConnector" presStyleLbl="node4" presStyleIdx="2" presStyleCnt="6"/>
      <dgm:spPr/>
    </dgm:pt>
    <dgm:pt modelId="{35E97FCF-927E-4C1A-81CC-B1365F1466B3}" type="pres">
      <dgm:prSet presAssocID="{32808245-0FC2-4FE0-9BC5-C91385692DDD}" presName="hierChild4" presStyleCnt="0"/>
      <dgm:spPr/>
    </dgm:pt>
    <dgm:pt modelId="{4405098A-B56B-4CEF-8FC8-78E29A179613}" type="pres">
      <dgm:prSet presAssocID="{32808245-0FC2-4FE0-9BC5-C91385692DDD}" presName="hierChild5" presStyleCnt="0"/>
      <dgm:spPr/>
    </dgm:pt>
    <dgm:pt modelId="{FF43EA70-7C72-4886-A6FE-A6F17682DD87}" type="pres">
      <dgm:prSet presAssocID="{91748B9D-BEF9-46E0-9C32-084E021FACC4}" presName="Name37" presStyleLbl="parChTrans1D4" presStyleIdx="3" presStyleCnt="6"/>
      <dgm:spPr/>
    </dgm:pt>
    <dgm:pt modelId="{3886B252-5B9E-44B2-BB85-4FB5943191ED}" type="pres">
      <dgm:prSet presAssocID="{50A08851-3853-4E98-A271-4D648F7F5E79}" presName="hierRoot2" presStyleCnt="0">
        <dgm:presLayoutVars>
          <dgm:hierBranch val="init"/>
        </dgm:presLayoutVars>
      </dgm:prSet>
      <dgm:spPr/>
    </dgm:pt>
    <dgm:pt modelId="{E57FA6B3-C31F-4919-97FC-4C5F50C75584}" type="pres">
      <dgm:prSet presAssocID="{50A08851-3853-4E98-A271-4D648F7F5E79}" presName="rootComposite" presStyleCnt="0"/>
      <dgm:spPr/>
    </dgm:pt>
    <dgm:pt modelId="{AEF093A2-7D67-4CA5-8B5F-5B119AE347AB}" type="pres">
      <dgm:prSet presAssocID="{50A08851-3853-4E98-A271-4D648F7F5E79}" presName="rootText" presStyleLbl="node4" presStyleIdx="3" presStyleCnt="6">
        <dgm:presLayoutVars>
          <dgm:chPref val="3"/>
        </dgm:presLayoutVars>
      </dgm:prSet>
      <dgm:spPr/>
    </dgm:pt>
    <dgm:pt modelId="{3CBCAB68-DA17-4F80-B0CA-867B9A470BCF}" type="pres">
      <dgm:prSet presAssocID="{50A08851-3853-4E98-A271-4D648F7F5E79}" presName="rootConnector" presStyleLbl="node4" presStyleIdx="3" presStyleCnt="6"/>
      <dgm:spPr/>
    </dgm:pt>
    <dgm:pt modelId="{F08C2BE0-1BF2-4DC1-82EA-E7DA1D2E290F}" type="pres">
      <dgm:prSet presAssocID="{50A08851-3853-4E98-A271-4D648F7F5E79}" presName="hierChild4" presStyleCnt="0"/>
      <dgm:spPr/>
    </dgm:pt>
    <dgm:pt modelId="{1AA321E3-5C6A-4022-BA9E-0FE6934DAE65}" type="pres">
      <dgm:prSet presAssocID="{50A08851-3853-4E98-A271-4D648F7F5E79}" presName="hierChild5" presStyleCnt="0"/>
      <dgm:spPr/>
    </dgm:pt>
    <dgm:pt modelId="{12F51207-6BC5-45C8-818C-10E3D082D9D2}" type="pres">
      <dgm:prSet presAssocID="{F99325D6-F0BA-4C7C-AFB9-6BA6A406EF95}" presName="hierChild5" presStyleCnt="0"/>
      <dgm:spPr/>
    </dgm:pt>
    <dgm:pt modelId="{6B2E44A9-CC27-4B33-82D6-48F4209D94B2}" type="pres">
      <dgm:prSet presAssocID="{F1640838-4A5E-48F2-9871-247EFF0BA4A6}" presName="hierChild5" presStyleCnt="0"/>
      <dgm:spPr/>
    </dgm:pt>
    <dgm:pt modelId="{250B3F8A-7F72-4781-9E93-2CE740FF2B89}" type="pres">
      <dgm:prSet presAssocID="{D8CA96CF-C1C4-4C9F-BBF7-FD9434C80E27}" presName="Name37" presStyleLbl="parChTrans1D2" presStyleIdx="1" presStyleCnt="3"/>
      <dgm:spPr/>
    </dgm:pt>
    <dgm:pt modelId="{49037EFD-99A5-4CAC-A49C-BD187B1CE12E}" type="pres">
      <dgm:prSet presAssocID="{0D59E3FF-92E3-4658-97DA-2A6B91CC0381}" presName="hierRoot2" presStyleCnt="0">
        <dgm:presLayoutVars>
          <dgm:hierBranch val="init"/>
        </dgm:presLayoutVars>
      </dgm:prSet>
      <dgm:spPr/>
    </dgm:pt>
    <dgm:pt modelId="{611E102B-79FD-4682-821E-D3B6B1A93535}" type="pres">
      <dgm:prSet presAssocID="{0D59E3FF-92E3-4658-97DA-2A6B91CC0381}" presName="rootComposite" presStyleCnt="0"/>
      <dgm:spPr/>
    </dgm:pt>
    <dgm:pt modelId="{758C603F-9CE3-4CDC-A7CD-B6CE9F516234}" type="pres">
      <dgm:prSet presAssocID="{0D59E3FF-92E3-4658-97DA-2A6B91CC0381}" presName="rootText" presStyleLbl="node2" presStyleIdx="1" presStyleCnt="3">
        <dgm:presLayoutVars>
          <dgm:chPref val="3"/>
        </dgm:presLayoutVars>
      </dgm:prSet>
      <dgm:spPr/>
    </dgm:pt>
    <dgm:pt modelId="{844328FE-4B2C-4888-A0EB-4298A3078C82}" type="pres">
      <dgm:prSet presAssocID="{0D59E3FF-92E3-4658-97DA-2A6B91CC0381}" presName="rootConnector" presStyleLbl="node2" presStyleIdx="1" presStyleCnt="3"/>
      <dgm:spPr/>
    </dgm:pt>
    <dgm:pt modelId="{F76DEE5E-DF26-4D4B-933E-0DAA010EFBAB}" type="pres">
      <dgm:prSet presAssocID="{0D59E3FF-92E3-4658-97DA-2A6B91CC0381}" presName="hierChild4" presStyleCnt="0"/>
      <dgm:spPr/>
    </dgm:pt>
    <dgm:pt modelId="{4F0C055D-5989-4DFB-8516-7E44AB18F5C4}" type="pres">
      <dgm:prSet presAssocID="{005EC8BB-B531-481B-9933-056414F279B4}" presName="Name37" presStyleLbl="parChTrans1D3" presStyleIdx="2" presStyleCnt="5"/>
      <dgm:spPr/>
    </dgm:pt>
    <dgm:pt modelId="{14FC016F-F589-4356-89E5-BFA1A563E63A}" type="pres">
      <dgm:prSet presAssocID="{71918847-166E-4E52-8937-4522DF08ADE8}" presName="hierRoot2" presStyleCnt="0">
        <dgm:presLayoutVars>
          <dgm:hierBranch val="init"/>
        </dgm:presLayoutVars>
      </dgm:prSet>
      <dgm:spPr/>
    </dgm:pt>
    <dgm:pt modelId="{EA5C65BD-EA1E-46B5-A78F-D0D7AF5B48DC}" type="pres">
      <dgm:prSet presAssocID="{71918847-166E-4E52-8937-4522DF08ADE8}" presName="rootComposite" presStyleCnt="0"/>
      <dgm:spPr/>
    </dgm:pt>
    <dgm:pt modelId="{94C2DC2A-8EF8-4BFE-B7C7-ED364BAE3A4E}" type="pres">
      <dgm:prSet presAssocID="{71918847-166E-4E52-8937-4522DF08ADE8}" presName="rootText" presStyleLbl="node3" presStyleIdx="2" presStyleCnt="5">
        <dgm:presLayoutVars>
          <dgm:chPref val="3"/>
        </dgm:presLayoutVars>
      </dgm:prSet>
      <dgm:spPr/>
    </dgm:pt>
    <dgm:pt modelId="{BBE1CDE7-62B6-423B-9447-F1C0303F99F5}" type="pres">
      <dgm:prSet presAssocID="{71918847-166E-4E52-8937-4522DF08ADE8}" presName="rootConnector" presStyleLbl="node3" presStyleIdx="2" presStyleCnt="5"/>
      <dgm:spPr/>
    </dgm:pt>
    <dgm:pt modelId="{92571F34-BC17-460E-907A-215209DE395D}" type="pres">
      <dgm:prSet presAssocID="{71918847-166E-4E52-8937-4522DF08ADE8}" presName="hierChild4" presStyleCnt="0"/>
      <dgm:spPr/>
    </dgm:pt>
    <dgm:pt modelId="{52541E8B-1EB0-488D-A36C-CBC813577E14}" type="pres">
      <dgm:prSet presAssocID="{71918847-166E-4E52-8937-4522DF08ADE8}" presName="hierChild5" presStyleCnt="0"/>
      <dgm:spPr/>
    </dgm:pt>
    <dgm:pt modelId="{6C1EDD44-26A4-42D0-96AC-5CD371A4BAAF}" type="pres">
      <dgm:prSet presAssocID="{B9BD4E56-341F-4223-A5B1-F0EDB833591A}" presName="Name37" presStyleLbl="parChTrans1D3" presStyleIdx="3" presStyleCnt="5"/>
      <dgm:spPr/>
    </dgm:pt>
    <dgm:pt modelId="{1868BA1C-0E58-49A0-9A91-002CEC13B150}" type="pres">
      <dgm:prSet presAssocID="{E70E5E71-128F-45D3-BF09-E5199CD1A8E6}" presName="hierRoot2" presStyleCnt="0">
        <dgm:presLayoutVars>
          <dgm:hierBranch val="init"/>
        </dgm:presLayoutVars>
      </dgm:prSet>
      <dgm:spPr/>
    </dgm:pt>
    <dgm:pt modelId="{311DF25D-4D93-4798-A77D-CD8E6FE6508E}" type="pres">
      <dgm:prSet presAssocID="{E70E5E71-128F-45D3-BF09-E5199CD1A8E6}" presName="rootComposite" presStyleCnt="0"/>
      <dgm:spPr/>
    </dgm:pt>
    <dgm:pt modelId="{893F1DDE-30D3-4F8E-B543-58E478A156CB}" type="pres">
      <dgm:prSet presAssocID="{E70E5E71-128F-45D3-BF09-E5199CD1A8E6}" presName="rootText" presStyleLbl="node3" presStyleIdx="3" presStyleCnt="5">
        <dgm:presLayoutVars>
          <dgm:chPref val="3"/>
        </dgm:presLayoutVars>
      </dgm:prSet>
      <dgm:spPr/>
    </dgm:pt>
    <dgm:pt modelId="{42D0197B-7B7C-4299-87AE-EE1D34D4CB7F}" type="pres">
      <dgm:prSet presAssocID="{E70E5E71-128F-45D3-BF09-E5199CD1A8E6}" presName="rootConnector" presStyleLbl="node3" presStyleIdx="3" presStyleCnt="5"/>
      <dgm:spPr/>
    </dgm:pt>
    <dgm:pt modelId="{63F33513-5A65-406E-A2D4-1B3A12ACABC4}" type="pres">
      <dgm:prSet presAssocID="{E70E5E71-128F-45D3-BF09-E5199CD1A8E6}" presName="hierChild4" presStyleCnt="0"/>
      <dgm:spPr/>
    </dgm:pt>
    <dgm:pt modelId="{9E456612-F919-4FCF-A96D-69FC5A7FE324}" type="pres">
      <dgm:prSet presAssocID="{E70E5E71-128F-45D3-BF09-E5199CD1A8E6}" presName="hierChild5" presStyleCnt="0"/>
      <dgm:spPr/>
    </dgm:pt>
    <dgm:pt modelId="{90F5DD79-7A7B-4906-8293-164174BD09C7}" type="pres">
      <dgm:prSet presAssocID="{0D59E3FF-92E3-4658-97DA-2A6B91CC0381}" presName="hierChild5" presStyleCnt="0"/>
      <dgm:spPr/>
    </dgm:pt>
    <dgm:pt modelId="{6F1FDDFB-6F89-4E6A-B532-2A889B5712FB}" type="pres">
      <dgm:prSet presAssocID="{52FFC9A1-348A-442E-BFE5-8C10D3990BFC}" presName="Name37" presStyleLbl="parChTrans1D2" presStyleIdx="2" presStyleCnt="3"/>
      <dgm:spPr/>
    </dgm:pt>
    <dgm:pt modelId="{3316414C-6330-42CB-B82C-DB526A8D033B}" type="pres">
      <dgm:prSet presAssocID="{A9E25915-CB8B-4201-A1D9-541DE9E36FE2}" presName="hierRoot2" presStyleCnt="0">
        <dgm:presLayoutVars>
          <dgm:hierBranch val="init"/>
        </dgm:presLayoutVars>
      </dgm:prSet>
      <dgm:spPr/>
    </dgm:pt>
    <dgm:pt modelId="{84126AE6-36BF-4974-A8A3-FEBA8B627047}" type="pres">
      <dgm:prSet presAssocID="{A9E25915-CB8B-4201-A1D9-541DE9E36FE2}" presName="rootComposite" presStyleCnt="0"/>
      <dgm:spPr/>
    </dgm:pt>
    <dgm:pt modelId="{E140A680-8E1D-4C50-B768-1E412148D985}" type="pres">
      <dgm:prSet presAssocID="{A9E25915-CB8B-4201-A1D9-541DE9E36FE2}" presName="rootText" presStyleLbl="node2" presStyleIdx="2" presStyleCnt="3">
        <dgm:presLayoutVars>
          <dgm:chPref val="3"/>
        </dgm:presLayoutVars>
      </dgm:prSet>
      <dgm:spPr/>
    </dgm:pt>
    <dgm:pt modelId="{9A7B88A9-8D8D-48A9-99EF-68437C99EE45}" type="pres">
      <dgm:prSet presAssocID="{A9E25915-CB8B-4201-A1D9-541DE9E36FE2}" presName="rootConnector" presStyleLbl="node2" presStyleIdx="2" presStyleCnt="3"/>
      <dgm:spPr/>
    </dgm:pt>
    <dgm:pt modelId="{40663332-0455-4355-A085-A47D1E6B118D}" type="pres">
      <dgm:prSet presAssocID="{A9E25915-CB8B-4201-A1D9-541DE9E36FE2}" presName="hierChild4" presStyleCnt="0"/>
      <dgm:spPr/>
    </dgm:pt>
    <dgm:pt modelId="{0E06D806-FAAC-4946-97B5-A0951BF96237}" type="pres">
      <dgm:prSet presAssocID="{8C49747E-F143-45E2-8B1F-6F131546EC07}" presName="Name37" presStyleLbl="parChTrans1D3" presStyleIdx="4" presStyleCnt="5"/>
      <dgm:spPr/>
    </dgm:pt>
    <dgm:pt modelId="{777F9414-FE5D-4F88-8B69-01E8B8A1913C}" type="pres">
      <dgm:prSet presAssocID="{E40D4A1F-0FFD-459F-AFC7-315008F2BC39}" presName="hierRoot2" presStyleCnt="0">
        <dgm:presLayoutVars>
          <dgm:hierBranch val="init"/>
        </dgm:presLayoutVars>
      </dgm:prSet>
      <dgm:spPr/>
    </dgm:pt>
    <dgm:pt modelId="{D72DCE39-8DAB-48E7-99DD-AC10A65A20CC}" type="pres">
      <dgm:prSet presAssocID="{E40D4A1F-0FFD-459F-AFC7-315008F2BC39}" presName="rootComposite" presStyleCnt="0"/>
      <dgm:spPr/>
    </dgm:pt>
    <dgm:pt modelId="{AFC37AAC-BBE5-4D6E-89AC-F6C6D5A24C11}" type="pres">
      <dgm:prSet presAssocID="{E40D4A1F-0FFD-459F-AFC7-315008F2BC39}" presName="rootText" presStyleLbl="node3" presStyleIdx="4" presStyleCnt="5">
        <dgm:presLayoutVars>
          <dgm:chPref val="3"/>
        </dgm:presLayoutVars>
      </dgm:prSet>
      <dgm:spPr/>
    </dgm:pt>
    <dgm:pt modelId="{8715B12D-BC2D-4AD9-9163-1B95786061C2}" type="pres">
      <dgm:prSet presAssocID="{E40D4A1F-0FFD-459F-AFC7-315008F2BC39}" presName="rootConnector" presStyleLbl="node3" presStyleIdx="4" presStyleCnt="5"/>
      <dgm:spPr/>
    </dgm:pt>
    <dgm:pt modelId="{65DB99F3-EF0F-4001-9554-46ABD8467A0B}" type="pres">
      <dgm:prSet presAssocID="{E40D4A1F-0FFD-459F-AFC7-315008F2BC39}" presName="hierChild4" presStyleCnt="0"/>
      <dgm:spPr/>
    </dgm:pt>
    <dgm:pt modelId="{22B65CE8-99F1-424E-A665-0015C9D9A887}" type="pres">
      <dgm:prSet presAssocID="{7717EE87-8EAC-4142-9A28-33ABF52DEBBE}" presName="Name37" presStyleLbl="parChTrans1D4" presStyleIdx="4" presStyleCnt="6"/>
      <dgm:spPr/>
    </dgm:pt>
    <dgm:pt modelId="{2DC41647-A2EF-4909-AE18-52AE2FF1578E}" type="pres">
      <dgm:prSet presAssocID="{82D94AA3-2564-4363-9464-438D09C2EC90}" presName="hierRoot2" presStyleCnt="0">
        <dgm:presLayoutVars>
          <dgm:hierBranch val="init"/>
        </dgm:presLayoutVars>
      </dgm:prSet>
      <dgm:spPr/>
    </dgm:pt>
    <dgm:pt modelId="{5A3B40ED-63AB-438E-8904-545A6856B533}" type="pres">
      <dgm:prSet presAssocID="{82D94AA3-2564-4363-9464-438D09C2EC90}" presName="rootComposite" presStyleCnt="0"/>
      <dgm:spPr/>
    </dgm:pt>
    <dgm:pt modelId="{3BC6D2D2-7F1D-443E-B66E-91AC03D4EC49}" type="pres">
      <dgm:prSet presAssocID="{82D94AA3-2564-4363-9464-438D09C2EC90}" presName="rootText" presStyleLbl="node4" presStyleIdx="4" presStyleCnt="6">
        <dgm:presLayoutVars>
          <dgm:chPref val="3"/>
        </dgm:presLayoutVars>
      </dgm:prSet>
      <dgm:spPr/>
    </dgm:pt>
    <dgm:pt modelId="{9B31D9C9-6644-4107-A2AB-3D081DB11D3F}" type="pres">
      <dgm:prSet presAssocID="{82D94AA3-2564-4363-9464-438D09C2EC90}" presName="rootConnector" presStyleLbl="node4" presStyleIdx="4" presStyleCnt="6"/>
      <dgm:spPr/>
    </dgm:pt>
    <dgm:pt modelId="{81F386A4-81A2-4D5C-838B-5EB0050C7F75}" type="pres">
      <dgm:prSet presAssocID="{82D94AA3-2564-4363-9464-438D09C2EC90}" presName="hierChild4" presStyleCnt="0"/>
      <dgm:spPr/>
    </dgm:pt>
    <dgm:pt modelId="{C5555E0B-B359-42F2-88CB-E4A8799322E5}" type="pres">
      <dgm:prSet presAssocID="{82D94AA3-2564-4363-9464-438D09C2EC90}" presName="hierChild5" presStyleCnt="0"/>
      <dgm:spPr/>
    </dgm:pt>
    <dgm:pt modelId="{88EC33A8-069D-4D25-BBE1-CE8365BA1528}" type="pres">
      <dgm:prSet presAssocID="{9622DA82-62DD-45C7-B6E6-509E87F38B02}" presName="Name37" presStyleLbl="parChTrans1D4" presStyleIdx="5" presStyleCnt="6"/>
      <dgm:spPr/>
    </dgm:pt>
    <dgm:pt modelId="{FCDF7A41-A115-4300-BFA9-12ACEEA0DBA7}" type="pres">
      <dgm:prSet presAssocID="{6CC0CB36-E352-41D5-91B6-C6C3982A91C5}" presName="hierRoot2" presStyleCnt="0">
        <dgm:presLayoutVars>
          <dgm:hierBranch val="init"/>
        </dgm:presLayoutVars>
      </dgm:prSet>
      <dgm:spPr/>
    </dgm:pt>
    <dgm:pt modelId="{49978819-D5DC-402C-AD50-FB79516F9F7E}" type="pres">
      <dgm:prSet presAssocID="{6CC0CB36-E352-41D5-91B6-C6C3982A91C5}" presName="rootComposite" presStyleCnt="0"/>
      <dgm:spPr/>
    </dgm:pt>
    <dgm:pt modelId="{836CDF55-F4BB-4226-BCD4-8F56F7EA5380}" type="pres">
      <dgm:prSet presAssocID="{6CC0CB36-E352-41D5-91B6-C6C3982A91C5}" presName="rootText" presStyleLbl="node4" presStyleIdx="5" presStyleCnt="6">
        <dgm:presLayoutVars>
          <dgm:chPref val="3"/>
        </dgm:presLayoutVars>
      </dgm:prSet>
      <dgm:spPr/>
    </dgm:pt>
    <dgm:pt modelId="{34B5D6BB-2AA5-437B-8914-C65A867AAAE8}" type="pres">
      <dgm:prSet presAssocID="{6CC0CB36-E352-41D5-91B6-C6C3982A91C5}" presName="rootConnector" presStyleLbl="node4" presStyleIdx="5" presStyleCnt="6"/>
      <dgm:spPr/>
    </dgm:pt>
    <dgm:pt modelId="{EF06833B-15D6-45AB-BFAF-CF899106A7E0}" type="pres">
      <dgm:prSet presAssocID="{6CC0CB36-E352-41D5-91B6-C6C3982A91C5}" presName="hierChild4" presStyleCnt="0"/>
      <dgm:spPr/>
    </dgm:pt>
    <dgm:pt modelId="{1F5EDF20-801F-43CB-92FB-4AA952E682BC}" type="pres">
      <dgm:prSet presAssocID="{6CC0CB36-E352-41D5-91B6-C6C3982A91C5}" presName="hierChild5" presStyleCnt="0"/>
      <dgm:spPr/>
    </dgm:pt>
    <dgm:pt modelId="{21E42AD2-712A-4BD2-AD60-80EBFFBFA298}" type="pres">
      <dgm:prSet presAssocID="{E40D4A1F-0FFD-459F-AFC7-315008F2BC39}" presName="hierChild5" presStyleCnt="0"/>
      <dgm:spPr/>
    </dgm:pt>
    <dgm:pt modelId="{3F329730-F969-47BE-8248-5A469BCF5F04}" type="pres">
      <dgm:prSet presAssocID="{A9E25915-CB8B-4201-A1D9-541DE9E36FE2}" presName="hierChild5" presStyleCnt="0"/>
      <dgm:spPr/>
    </dgm:pt>
    <dgm:pt modelId="{506B7B7A-FACF-4BA6-B1FC-B550782078B0}" type="pres">
      <dgm:prSet presAssocID="{CEB2AE92-934C-484D-B73B-49F8ACC1C0AC}" presName="hierChild3" presStyleCnt="0"/>
      <dgm:spPr/>
    </dgm:pt>
  </dgm:ptLst>
  <dgm:cxnLst>
    <dgm:cxn modelId="{EE581F02-D91D-42FF-99D5-A18E80000773}" type="presOf" srcId="{E40D4A1F-0FFD-459F-AFC7-315008F2BC39}" destId="{AFC37AAC-BBE5-4D6E-89AC-F6C6D5A24C11}" srcOrd="0" destOrd="0" presId="urn:microsoft.com/office/officeart/2005/8/layout/orgChart1"/>
    <dgm:cxn modelId="{9CEC270B-C94B-4FAA-9D2B-C40CE5C76E38}" type="presOf" srcId="{F99325D6-F0BA-4C7C-AFB9-6BA6A406EF95}" destId="{C8534398-32A3-4928-BF2B-776E173412D0}" srcOrd="0" destOrd="0" presId="urn:microsoft.com/office/officeart/2005/8/layout/orgChart1"/>
    <dgm:cxn modelId="{3A20DA0C-AD14-45D2-9381-5A6435162EBD}" type="presOf" srcId="{B9BD4E56-341F-4223-A5B1-F0EDB833591A}" destId="{6C1EDD44-26A4-42D0-96AC-5CD371A4BAAF}" srcOrd="0" destOrd="0" presId="urn:microsoft.com/office/officeart/2005/8/layout/orgChart1"/>
    <dgm:cxn modelId="{4576800D-E934-4947-BE1C-41E539C2D8B3}" srcId="{F99325D6-F0BA-4C7C-AFB9-6BA6A406EF95}" destId="{32808245-0FC2-4FE0-9BC5-C91385692DDD}" srcOrd="0" destOrd="0" parTransId="{B6CA84AB-F2CB-4403-A14D-DE5ADA720016}" sibTransId="{5439C373-8687-413D-8150-AE05704362C5}"/>
    <dgm:cxn modelId="{AE1B4711-FB74-4D02-8D82-FE05E2B2F41D}" type="presOf" srcId="{CEB2AE92-934C-484D-B73B-49F8ACC1C0AC}" destId="{5574A14B-7072-4F86-87F2-F607F6B1B779}" srcOrd="0" destOrd="0" presId="urn:microsoft.com/office/officeart/2005/8/layout/orgChart1"/>
    <dgm:cxn modelId="{6BAD5E13-CB95-4EA7-8C8E-9CE376DD5ABC}" type="presOf" srcId="{B444C004-DD9D-4F2B-B658-C2263C79FF86}" destId="{58FE2E12-0658-4F50-89F3-E1DD0FF5D555}" srcOrd="0" destOrd="0" presId="urn:microsoft.com/office/officeart/2005/8/layout/orgChart1"/>
    <dgm:cxn modelId="{107B691A-B961-475A-91FA-A8AAEA50C203}" type="presOf" srcId="{71918847-166E-4E52-8937-4522DF08ADE8}" destId="{BBE1CDE7-62B6-423B-9447-F1C0303F99F5}" srcOrd="1" destOrd="0" presId="urn:microsoft.com/office/officeart/2005/8/layout/orgChart1"/>
    <dgm:cxn modelId="{53E8641B-74D7-419E-B232-E1CA01F1E803}" type="presOf" srcId="{82D94AA3-2564-4363-9464-438D09C2EC90}" destId="{9B31D9C9-6644-4107-A2AB-3D081DB11D3F}" srcOrd="1" destOrd="0" presId="urn:microsoft.com/office/officeart/2005/8/layout/orgChart1"/>
    <dgm:cxn modelId="{13391B1D-F70B-4AC3-9149-3D42CCCA52E6}" srcId="{F1640838-4A5E-48F2-9871-247EFF0BA4A6}" destId="{F99325D6-F0BA-4C7C-AFB9-6BA6A406EF95}" srcOrd="1" destOrd="0" parTransId="{B444C004-DD9D-4F2B-B658-C2263C79FF86}" sibTransId="{35420941-6955-43BA-B2B5-DDF1A83779B2}"/>
    <dgm:cxn modelId="{DD354E1D-1C0D-44E5-8A8D-E6A3E424E07E}" type="presOf" srcId="{6CC0CB36-E352-41D5-91B6-C6C3982A91C5}" destId="{836CDF55-F4BB-4226-BCD4-8F56F7EA5380}" srcOrd="0" destOrd="0" presId="urn:microsoft.com/office/officeart/2005/8/layout/orgChart1"/>
    <dgm:cxn modelId="{B1B78B1D-B918-4F23-9E87-618F823C1916}" type="presOf" srcId="{B6CA84AB-F2CB-4403-A14D-DE5ADA720016}" destId="{DDCE9EDE-F395-484C-8341-4C0BCFB9A01D}" srcOrd="0" destOrd="0" presId="urn:microsoft.com/office/officeart/2005/8/layout/orgChart1"/>
    <dgm:cxn modelId="{AEE1031E-90A1-4F0C-81DB-C26A6388A0C3}" type="presOf" srcId="{F1640838-4A5E-48F2-9871-247EFF0BA4A6}" destId="{C2281C2E-6857-4162-9DA8-C07D6D711FFA}" srcOrd="0" destOrd="0" presId="urn:microsoft.com/office/officeart/2005/8/layout/orgChart1"/>
    <dgm:cxn modelId="{D510BE1F-1019-47A2-BB05-C5D1B3D30F3E}" srcId="{F1640838-4A5E-48F2-9871-247EFF0BA4A6}" destId="{53AFF6C1-C2E9-4BEA-850C-6EC93630E7B3}" srcOrd="0" destOrd="0" parTransId="{3A5E5861-F77D-43D1-A6CB-32B0F858A14E}" sibTransId="{9B48AFA7-452F-4C94-9788-DBE488553BF5}"/>
    <dgm:cxn modelId="{121CD826-1472-4327-AD10-9DB9FABB8F0C}" type="presOf" srcId="{91748B9D-BEF9-46E0-9C32-084E021FACC4}" destId="{FF43EA70-7C72-4886-A6FE-A6F17682DD87}" srcOrd="0" destOrd="0" presId="urn:microsoft.com/office/officeart/2005/8/layout/orgChart1"/>
    <dgm:cxn modelId="{1D05A62C-269C-4C31-A7A0-7FD64FEF6C3C}" type="presOf" srcId="{52FFC9A1-348A-442E-BFE5-8C10D3990BFC}" destId="{6F1FDDFB-6F89-4E6A-B532-2A889B5712FB}" srcOrd="0" destOrd="0" presId="urn:microsoft.com/office/officeart/2005/8/layout/orgChart1"/>
    <dgm:cxn modelId="{99891F2E-8443-4294-ACD7-C0F0982733F8}" srcId="{CEB2AE92-934C-484D-B73B-49F8ACC1C0AC}" destId="{0D59E3FF-92E3-4658-97DA-2A6B91CC0381}" srcOrd="1" destOrd="0" parTransId="{D8CA96CF-C1C4-4C9F-BBF7-FD9434C80E27}" sibTransId="{CB037189-5BBC-483A-A52B-40794A860747}"/>
    <dgm:cxn modelId="{AB0ECF32-823B-40E2-8FB7-24898293DCF5}" type="presOf" srcId="{32808245-0FC2-4FE0-9BC5-C91385692DDD}" destId="{CE44A8AF-B139-4DEA-9C2D-6C9465976243}" srcOrd="1" destOrd="0" presId="urn:microsoft.com/office/officeart/2005/8/layout/orgChart1"/>
    <dgm:cxn modelId="{F6456735-2E4F-4C1F-B6A0-7BD57358963A}" srcId="{E40D4A1F-0FFD-459F-AFC7-315008F2BC39}" destId="{6CC0CB36-E352-41D5-91B6-C6C3982A91C5}" srcOrd="1" destOrd="0" parTransId="{9622DA82-62DD-45C7-B6E6-509E87F38B02}" sibTransId="{79F2CC08-45BA-4CD3-9053-F2E3893E9147}"/>
    <dgm:cxn modelId="{15EE9239-DD09-4C76-A92B-3AEBF9C563B9}" type="presOf" srcId="{A9E25915-CB8B-4201-A1D9-541DE9E36FE2}" destId="{E140A680-8E1D-4C50-B768-1E412148D985}" srcOrd="0" destOrd="0" presId="urn:microsoft.com/office/officeart/2005/8/layout/orgChart1"/>
    <dgm:cxn modelId="{83A9F53A-A80C-451E-A85D-462F908866AC}" type="presOf" srcId="{F99325D6-F0BA-4C7C-AFB9-6BA6A406EF95}" destId="{08C7DC16-61AD-46DC-ADF9-4D4CC205B7F5}" srcOrd="1" destOrd="0" presId="urn:microsoft.com/office/officeart/2005/8/layout/orgChart1"/>
    <dgm:cxn modelId="{7031545C-BD44-4528-8F02-EE94E23D80DB}" srcId="{0D59E3FF-92E3-4658-97DA-2A6B91CC0381}" destId="{E70E5E71-128F-45D3-BF09-E5199CD1A8E6}" srcOrd="1" destOrd="0" parTransId="{B9BD4E56-341F-4223-A5B1-F0EDB833591A}" sibTransId="{6A0845BA-E021-4DF1-A0A6-AABD138D8C6D}"/>
    <dgm:cxn modelId="{FB2F885F-9569-4BE6-8C2D-9E5C77B354E2}" type="presOf" srcId="{1B03FCAF-E5AA-4755-8CEC-14635209EDC4}" destId="{3DDDCE78-3571-420B-AB20-599A648D991D}" srcOrd="0" destOrd="0" presId="urn:microsoft.com/office/officeart/2005/8/layout/orgChart1"/>
    <dgm:cxn modelId="{F3334349-955E-4384-9F21-25F71500CB01}" type="presOf" srcId="{0D59E3FF-92E3-4658-97DA-2A6B91CC0381}" destId="{844328FE-4B2C-4888-A0EB-4298A3078C82}" srcOrd="1" destOrd="0" presId="urn:microsoft.com/office/officeart/2005/8/layout/orgChart1"/>
    <dgm:cxn modelId="{9FC8C16D-9725-46C5-872E-957CEC0008E3}" srcId="{F99325D6-F0BA-4C7C-AFB9-6BA6A406EF95}" destId="{50A08851-3853-4E98-A271-4D648F7F5E79}" srcOrd="1" destOrd="0" parTransId="{91748B9D-BEF9-46E0-9C32-084E021FACC4}" sibTransId="{450F1D90-0582-42FB-B0A7-F6EF4775CC51}"/>
    <dgm:cxn modelId="{9507946E-0689-4058-B18D-D56AAA9E5FDB}" type="presOf" srcId="{1214D0BF-B8A2-4B36-A9E9-7ACDFC1BC10C}" destId="{B536F4F9-DF54-4713-B876-B82D68F70164}" srcOrd="0" destOrd="0" presId="urn:microsoft.com/office/officeart/2005/8/layout/orgChart1"/>
    <dgm:cxn modelId="{2196084F-D619-459A-92A7-3D32FA5B4EE7}" srcId="{53AFF6C1-C2E9-4BEA-850C-6EC93630E7B3}" destId="{1214D0BF-B8A2-4B36-A9E9-7ACDFC1BC10C}" srcOrd="1" destOrd="0" parTransId="{59774E02-FB29-4B65-81F5-D67BDE15F4B8}" sibTransId="{AA0C4893-113D-44A4-9A11-F7FEA4A0530B}"/>
    <dgm:cxn modelId="{EEB52770-25AF-4648-BF58-CCA8E26D99FB}" type="presOf" srcId="{F1640838-4A5E-48F2-9871-247EFF0BA4A6}" destId="{ABF49105-BFEC-4040-B268-569E0261B357}" srcOrd="1" destOrd="0" presId="urn:microsoft.com/office/officeart/2005/8/layout/orgChart1"/>
    <dgm:cxn modelId="{A9469171-22D0-40B9-B357-520BB679B15E}" srcId="{FD765354-064F-4F62-A38D-32734CCE3A2A}" destId="{CEB2AE92-934C-484D-B73B-49F8ACC1C0AC}" srcOrd="0" destOrd="0" parTransId="{C5DE1EB8-14D7-442B-BA0A-F11F718D8802}" sibTransId="{7DBD44B9-6760-4B42-ACB1-22BB05A4A5B0}"/>
    <dgm:cxn modelId="{29008675-EECA-4B65-87A3-23102C3CE94B}" type="presOf" srcId="{50A08851-3853-4E98-A271-4D648F7F5E79}" destId="{3CBCAB68-DA17-4F80-B0CA-867B9A470BCF}" srcOrd="1" destOrd="0" presId="urn:microsoft.com/office/officeart/2005/8/layout/orgChart1"/>
    <dgm:cxn modelId="{DCA96577-B07A-45E4-A76B-2C7C088AB097}" srcId="{0D59E3FF-92E3-4658-97DA-2A6B91CC0381}" destId="{71918847-166E-4E52-8937-4522DF08ADE8}" srcOrd="0" destOrd="0" parTransId="{005EC8BB-B531-481B-9933-056414F279B4}" sibTransId="{568A3DCF-8B97-4CDE-86A0-4849F64BFE99}"/>
    <dgm:cxn modelId="{7E0DB887-8F63-4F9B-9EBB-F1765D40A4F9}" type="presOf" srcId="{E70E5E71-128F-45D3-BF09-E5199CD1A8E6}" destId="{42D0197B-7B7C-4299-87AE-EE1D34D4CB7F}" srcOrd="1" destOrd="0" presId="urn:microsoft.com/office/officeart/2005/8/layout/orgChart1"/>
    <dgm:cxn modelId="{E209DA8B-A116-4081-B869-12B2887E2523}" type="presOf" srcId="{7717EE87-8EAC-4142-9A28-33ABF52DEBBE}" destId="{22B65CE8-99F1-424E-A665-0015C9D9A887}" srcOrd="0" destOrd="0" presId="urn:microsoft.com/office/officeart/2005/8/layout/orgChart1"/>
    <dgm:cxn modelId="{7D7C0B8F-5DB0-4941-B7EF-E911F354A50A}" srcId="{CEB2AE92-934C-484D-B73B-49F8ACC1C0AC}" destId="{A9E25915-CB8B-4201-A1D9-541DE9E36FE2}" srcOrd="2" destOrd="0" parTransId="{52FFC9A1-348A-442E-BFE5-8C10D3990BFC}" sibTransId="{BD0FD734-F7E0-4A19-950B-430D1FF7A549}"/>
    <dgm:cxn modelId="{A65A8C95-29B0-47BB-9FCD-D4C47ABA38C7}" type="presOf" srcId="{53AFF6C1-C2E9-4BEA-850C-6EC93630E7B3}" destId="{C3F5D833-6699-4506-A3F0-DFDEA7E00D9E}" srcOrd="1" destOrd="0" presId="urn:microsoft.com/office/officeart/2005/8/layout/orgChart1"/>
    <dgm:cxn modelId="{9F3DB297-3BEA-4896-828E-FD389A38F644}" type="presOf" srcId="{CEB2AE92-934C-484D-B73B-49F8ACC1C0AC}" destId="{F908608A-C39E-43E0-8A04-6B7A60ABA35C}" srcOrd="1" destOrd="0" presId="urn:microsoft.com/office/officeart/2005/8/layout/orgChart1"/>
    <dgm:cxn modelId="{289C4B98-5DAF-4DD7-AD38-8ECEAD112145}" type="presOf" srcId="{6CC0CB36-E352-41D5-91B6-C6C3982A91C5}" destId="{34B5D6BB-2AA5-437B-8914-C65A867AAAE8}" srcOrd="1" destOrd="0" presId="urn:microsoft.com/office/officeart/2005/8/layout/orgChart1"/>
    <dgm:cxn modelId="{B65A4C9B-8B28-4068-BA3C-BBB9153FB5EA}" type="presOf" srcId="{0D59E3FF-92E3-4658-97DA-2A6B91CC0381}" destId="{758C603F-9CE3-4CDC-A7CD-B6CE9F516234}" srcOrd="0" destOrd="0" presId="urn:microsoft.com/office/officeart/2005/8/layout/orgChart1"/>
    <dgm:cxn modelId="{BF3DAFA1-411E-467E-98D3-04AA2484413D}" type="presOf" srcId="{E70E5E71-128F-45D3-BF09-E5199CD1A8E6}" destId="{893F1DDE-30D3-4F8E-B543-58E478A156CB}" srcOrd="0" destOrd="0" presId="urn:microsoft.com/office/officeart/2005/8/layout/orgChart1"/>
    <dgm:cxn modelId="{0665EEA2-14CC-4E6D-BB65-29C6B40B63A0}" type="presOf" srcId="{449EDD1D-BF19-4AA5-B44F-B855263A60C5}" destId="{58669EDE-22A9-4B19-B187-436A63EBDCEB}" srcOrd="0" destOrd="0" presId="urn:microsoft.com/office/officeart/2005/8/layout/orgChart1"/>
    <dgm:cxn modelId="{32A76AA4-CD7C-46F0-B8A9-B6D196F1B6AB}" type="presOf" srcId="{005EC8BB-B531-481B-9933-056414F279B4}" destId="{4F0C055D-5989-4DFB-8516-7E44AB18F5C4}" srcOrd="0" destOrd="0" presId="urn:microsoft.com/office/officeart/2005/8/layout/orgChart1"/>
    <dgm:cxn modelId="{907AFBA6-C528-4028-83C5-5A01248CA890}" srcId="{E40D4A1F-0FFD-459F-AFC7-315008F2BC39}" destId="{82D94AA3-2564-4363-9464-438D09C2EC90}" srcOrd="0" destOrd="0" parTransId="{7717EE87-8EAC-4142-9A28-33ABF52DEBBE}" sibTransId="{50045E9A-C5F3-4FB7-8267-1FCCBA743CE5}"/>
    <dgm:cxn modelId="{FC66B0B0-2735-435E-B8D6-6ED7F3D19B9B}" type="presOf" srcId="{1214D0BF-B8A2-4B36-A9E9-7ACDFC1BC10C}" destId="{37CAD6FD-F778-4255-A173-0DFD65282BA4}" srcOrd="1" destOrd="0" presId="urn:microsoft.com/office/officeart/2005/8/layout/orgChart1"/>
    <dgm:cxn modelId="{D8F828B2-1177-4880-8CCA-472F62DCB57E}" type="presOf" srcId="{FD765354-064F-4F62-A38D-32734CCE3A2A}" destId="{A927C55A-95E5-474D-8208-99737F64BC08}" srcOrd="0" destOrd="0" presId="urn:microsoft.com/office/officeart/2005/8/layout/orgChart1"/>
    <dgm:cxn modelId="{0EEEF8BF-B314-4332-9945-BE4A71DC884C}" type="presOf" srcId="{53AFF6C1-C2E9-4BEA-850C-6EC93630E7B3}" destId="{909EB7E0-E8BE-4496-9926-6094AA7655E8}" srcOrd="0" destOrd="0" presId="urn:microsoft.com/office/officeart/2005/8/layout/orgChart1"/>
    <dgm:cxn modelId="{FACE07C0-32D9-4E7C-BD59-3F787C7446C1}" type="presOf" srcId="{D8CA96CF-C1C4-4C9F-BBF7-FD9434C80E27}" destId="{250B3F8A-7F72-4781-9E93-2CE740FF2B89}" srcOrd="0" destOrd="0" presId="urn:microsoft.com/office/officeart/2005/8/layout/orgChart1"/>
    <dgm:cxn modelId="{2F51A3C0-9FD3-457F-8466-37C2C8D65AF7}" srcId="{A9E25915-CB8B-4201-A1D9-541DE9E36FE2}" destId="{E40D4A1F-0FFD-459F-AFC7-315008F2BC39}" srcOrd="0" destOrd="0" parTransId="{8C49747E-F143-45E2-8B1F-6F131546EC07}" sibTransId="{551F8E97-46F3-4CE4-BBFC-365C6E8A4B94}"/>
    <dgm:cxn modelId="{D8C065C3-E333-4A73-8935-FE73711CEC37}" type="presOf" srcId="{32808245-0FC2-4FE0-9BC5-C91385692DDD}" destId="{9AB22913-1961-43E5-AD78-5C3D3431DFB1}" srcOrd="0" destOrd="0" presId="urn:microsoft.com/office/officeart/2005/8/layout/orgChart1"/>
    <dgm:cxn modelId="{902F05CA-C713-411F-A03C-59281AD8758A}" srcId="{CEB2AE92-934C-484D-B73B-49F8ACC1C0AC}" destId="{F1640838-4A5E-48F2-9871-247EFF0BA4A6}" srcOrd="0" destOrd="0" parTransId="{1B03FCAF-E5AA-4755-8CEC-14635209EDC4}" sibTransId="{C895841B-42D9-4FE6-81C6-4271D8CBFCF7}"/>
    <dgm:cxn modelId="{AC1EE9D2-45F4-49E4-8543-5B68421FB39A}" type="presOf" srcId="{8C49747E-F143-45E2-8B1F-6F131546EC07}" destId="{0E06D806-FAAC-4946-97B5-A0951BF96237}" srcOrd="0" destOrd="0" presId="urn:microsoft.com/office/officeart/2005/8/layout/orgChart1"/>
    <dgm:cxn modelId="{320722D7-FC0F-4D45-BFB9-13E8B8C44A81}" type="presOf" srcId="{449EDD1D-BF19-4AA5-B44F-B855263A60C5}" destId="{48D59E9E-7054-43EF-B868-C5A73242E600}" srcOrd="1" destOrd="0" presId="urn:microsoft.com/office/officeart/2005/8/layout/orgChart1"/>
    <dgm:cxn modelId="{CE7511D8-896A-41D7-903B-2EE8A6C6B6E4}" type="presOf" srcId="{9622DA82-62DD-45C7-B6E6-509E87F38B02}" destId="{88EC33A8-069D-4D25-BBE1-CE8365BA1528}" srcOrd="0" destOrd="0" presId="urn:microsoft.com/office/officeart/2005/8/layout/orgChart1"/>
    <dgm:cxn modelId="{85D914D8-5940-47D7-BFA4-1EF3FF30A476}" type="presOf" srcId="{64947B72-35B9-4EF6-90B0-B8976F690389}" destId="{563D4DD0-0991-4C91-A02A-AD31567851C6}" srcOrd="0" destOrd="0" presId="urn:microsoft.com/office/officeart/2005/8/layout/orgChart1"/>
    <dgm:cxn modelId="{90A47EDF-6505-4450-A742-81381FC93F20}" type="presOf" srcId="{E40D4A1F-0FFD-459F-AFC7-315008F2BC39}" destId="{8715B12D-BC2D-4AD9-9163-1B95786061C2}" srcOrd="1" destOrd="0" presId="urn:microsoft.com/office/officeart/2005/8/layout/orgChart1"/>
    <dgm:cxn modelId="{529924E6-8808-4D78-90F1-DCFB21C7E117}" type="presOf" srcId="{71918847-166E-4E52-8937-4522DF08ADE8}" destId="{94C2DC2A-8EF8-4BFE-B7C7-ED364BAE3A4E}" srcOrd="0" destOrd="0" presId="urn:microsoft.com/office/officeart/2005/8/layout/orgChart1"/>
    <dgm:cxn modelId="{6E276CE8-54E8-4075-9FEE-FD05E89B1960}" type="presOf" srcId="{A9E25915-CB8B-4201-A1D9-541DE9E36FE2}" destId="{9A7B88A9-8D8D-48A9-99EF-68437C99EE45}" srcOrd="1" destOrd="0" presId="urn:microsoft.com/office/officeart/2005/8/layout/orgChart1"/>
    <dgm:cxn modelId="{0C580AE9-54A9-4A0E-8C64-C99D989CC2CD}" type="presOf" srcId="{82D94AA3-2564-4363-9464-438D09C2EC90}" destId="{3BC6D2D2-7F1D-443E-B66E-91AC03D4EC49}" srcOrd="0" destOrd="0" presId="urn:microsoft.com/office/officeart/2005/8/layout/orgChart1"/>
    <dgm:cxn modelId="{AF008BEC-1150-47A3-9693-8CFDFD8081C9}" type="presOf" srcId="{59774E02-FB29-4B65-81F5-D67BDE15F4B8}" destId="{AAC81126-24FC-46AE-A5CD-0F28F1249654}" srcOrd="0" destOrd="0" presId="urn:microsoft.com/office/officeart/2005/8/layout/orgChart1"/>
    <dgm:cxn modelId="{5CA29CEE-D8F8-48B5-BAC1-62BA755BC0F7}" type="presOf" srcId="{50A08851-3853-4E98-A271-4D648F7F5E79}" destId="{AEF093A2-7D67-4CA5-8B5F-5B119AE347AB}" srcOrd="0" destOrd="0" presId="urn:microsoft.com/office/officeart/2005/8/layout/orgChart1"/>
    <dgm:cxn modelId="{BF7C14F0-AE3D-4520-83FB-D4147FC7D3C0}" srcId="{53AFF6C1-C2E9-4BEA-850C-6EC93630E7B3}" destId="{449EDD1D-BF19-4AA5-B44F-B855263A60C5}" srcOrd="0" destOrd="0" parTransId="{64947B72-35B9-4EF6-90B0-B8976F690389}" sibTransId="{4913F38F-EAE5-4164-BCDA-54E5B6A6A180}"/>
    <dgm:cxn modelId="{7466CCFE-AAC4-4D5E-9A75-87F5DF08577D}" type="presOf" srcId="{3A5E5861-F77D-43D1-A6CB-32B0F858A14E}" destId="{60E47654-C6EF-4FAD-AA43-E602FD91797C}" srcOrd="0" destOrd="0" presId="urn:microsoft.com/office/officeart/2005/8/layout/orgChart1"/>
    <dgm:cxn modelId="{54D266AF-3549-44C3-AAD1-9D723054CF11}" type="presParOf" srcId="{A927C55A-95E5-474D-8208-99737F64BC08}" destId="{4180A3A9-9E4D-43B0-B29B-253FEF0B872A}" srcOrd="0" destOrd="0" presId="urn:microsoft.com/office/officeart/2005/8/layout/orgChart1"/>
    <dgm:cxn modelId="{902251E6-538F-41DB-ACEE-FA66125BDCEC}" type="presParOf" srcId="{4180A3A9-9E4D-43B0-B29B-253FEF0B872A}" destId="{618DE098-B495-4406-86C0-3E1839CFB0AB}" srcOrd="0" destOrd="0" presId="urn:microsoft.com/office/officeart/2005/8/layout/orgChart1"/>
    <dgm:cxn modelId="{333112FB-8B9D-4219-B95A-E7BAC14D413C}" type="presParOf" srcId="{618DE098-B495-4406-86C0-3E1839CFB0AB}" destId="{5574A14B-7072-4F86-87F2-F607F6B1B779}" srcOrd="0" destOrd="0" presId="urn:microsoft.com/office/officeart/2005/8/layout/orgChart1"/>
    <dgm:cxn modelId="{2B3B8A88-A9FE-4B3B-BCAF-CF5C8CD307D3}" type="presParOf" srcId="{618DE098-B495-4406-86C0-3E1839CFB0AB}" destId="{F908608A-C39E-43E0-8A04-6B7A60ABA35C}" srcOrd="1" destOrd="0" presId="urn:microsoft.com/office/officeart/2005/8/layout/orgChart1"/>
    <dgm:cxn modelId="{87712B10-18E5-479A-B5FF-08004DDF2E96}" type="presParOf" srcId="{4180A3A9-9E4D-43B0-B29B-253FEF0B872A}" destId="{B9C971A9-CAA3-42A8-890A-BE6795CD76EC}" srcOrd="1" destOrd="0" presId="urn:microsoft.com/office/officeart/2005/8/layout/orgChart1"/>
    <dgm:cxn modelId="{62960BCC-2904-4F36-8740-D5D8C77B1EB8}" type="presParOf" srcId="{B9C971A9-CAA3-42A8-890A-BE6795CD76EC}" destId="{3DDDCE78-3571-420B-AB20-599A648D991D}" srcOrd="0" destOrd="0" presId="urn:microsoft.com/office/officeart/2005/8/layout/orgChart1"/>
    <dgm:cxn modelId="{E1A61276-E654-479F-BAAE-ADD0C5C2E664}" type="presParOf" srcId="{B9C971A9-CAA3-42A8-890A-BE6795CD76EC}" destId="{5CC374DE-CAEE-4C12-BF8C-2648EB8D30D6}" srcOrd="1" destOrd="0" presId="urn:microsoft.com/office/officeart/2005/8/layout/orgChart1"/>
    <dgm:cxn modelId="{278A41BB-180F-46CB-8A6F-90BDE1B2D1C5}" type="presParOf" srcId="{5CC374DE-CAEE-4C12-BF8C-2648EB8D30D6}" destId="{F521F7EE-C331-4224-B226-408911298E56}" srcOrd="0" destOrd="0" presId="urn:microsoft.com/office/officeart/2005/8/layout/orgChart1"/>
    <dgm:cxn modelId="{60B7FAF0-CC1C-48F9-9D02-8494EFF616F4}" type="presParOf" srcId="{F521F7EE-C331-4224-B226-408911298E56}" destId="{C2281C2E-6857-4162-9DA8-C07D6D711FFA}" srcOrd="0" destOrd="0" presId="urn:microsoft.com/office/officeart/2005/8/layout/orgChart1"/>
    <dgm:cxn modelId="{C4CE3323-5CC8-4065-AEE0-05025A910C26}" type="presParOf" srcId="{F521F7EE-C331-4224-B226-408911298E56}" destId="{ABF49105-BFEC-4040-B268-569E0261B357}" srcOrd="1" destOrd="0" presId="urn:microsoft.com/office/officeart/2005/8/layout/orgChart1"/>
    <dgm:cxn modelId="{9AF9CD13-E6AA-4622-90CE-9E45285D8D9A}" type="presParOf" srcId="{5CC374DE-CAEE-4C12-BF8C-2648EB8D30D6}" destId="{FAC615DD-3307-4439-8476-E1AB463FE890}" srcOrd="1" destOrd="0" presId="urn:microsoft.com/office/officeart/2005/8/layout/orgChart1"/>
    <dgm:cxn modelId="{03E56275-3F3F-40BE-AAF0-A01F7B7F6D65}" type="presParOf" srcId="{FAC615DD-3307-4439-8476-E1AB463FE890}" destId="{60E47654-C6EF-4FAD-AA43-E602FD91797C}" srcOrd="0" destOrd="0" presId="urn:microsoft.com/office/officeart/2005/8/layout/orgChart1"/>
    <dgm:cxn modelId="{86AC36D5-93BA-4B6D-B121-CAB3AAF890CC}" type="presParOf" srcId="{FAC615DD-3307-4439-8476-E1AB463FE890}" destId="{2AFBA18F-2BE5-475C-AD32-8655DCDEDF59}" srcOrd="1" destOrd="0" presId="urn:microsoft.com/office/officeart/2005/8/layout/orgChart1"/>
    <dgm:cxn modelId="{BB1AD761-45AC-48A1-A538-A7437FE67E88}" type="presParOf" srcId="{2AFBA18F-2BE5-475C-AD32-8655DCDEDF59}" destId="{38E1EC18-03C8-4441-90F3-33572A0441A9}" srcOrd="0" destOrd="0" presId="urn:microsoft.com/office/officeart/2005/8/layout/orgChart1"/>
    <dgm:cxn modelId="{BFCA0D79-8E2F-4846-9924-4E991780DC24}" type="presParOf" srcId="{38E1EC18-03C8-4441-90F3-33572A0441A9}" destId="{909EB7E0-E8BE-4496-9926-6094AA7655E8}" srcOrd="0" destOrd="0" presId="urn:microsoft.com/office/officeart/2005/8/layout/orgChart1"/>
    <dgm:cxn modelId="{3024047A-5D29-43A4-9954-23B2284E2BA0}" type="presParOf" srcId="{38E1EC18-03C8-4441-90F3-33572A0441A9}" destId="{C3F5D833-6699-4506-A3F0-DFDEA7E00D9E}" srcOrd="1" destOrd="0" presId="urn:microsoft.com/office/officeart/2005/8/layout/orgChart1"/>
    <dgm:cxn modelId="{29F8D1AD-9183-46B8-AC51-3507987C84E7}" type="presParOf" srcId="{2AFBA18F-2BE5-475C-AD32-8655DCDEDF59}" destId="{D7613D04-7E97-4867-824D-61DFA409D7E5}" srcOrd="1" destOrd="0" presId="urn:microsoft.com/office/officeart/2005/8/layout/orgChart1"/>
    <dgm:cxn modelId="{EFCB7A18-70CE-4AD1-A93E-BF8B1436F10D}" type="presParOf" srcId="{D7613D04-7E97-4867-824D-61DFA409D7E5}" destId="{563D4DD0-0991-4C91-A02A-AD31567851C6}" srcOrd="0" destOrd="0" presId="urn:microsoft.com/office/officeart/2005/8/layout/orgChart1"/>
    <dgm:cxn modelId="{8E4D835D-6722-4ACA-8221-476AC24A9D46}" type="presParOf" srcId="{D7613D04-7E97-4867-824D-61DFA409D7E5}" destId="{79CBE337-6C25-4702-9A07-D7997BF02BD1}" srcOrd="1" destOrd="0" presId="urn:microsoft.com/office/officeart/2005/8/layout/orgChart1"/>
    <dgm:cxn modelId="{92C2A242-1359-4661-B0B5-D0D7BE26E384}" type="presParOf" srcId="{79CBE337-6C25-4702-9A07-D7997BF02BD1}" destId="{B4011EAC-C569-4C20-B70A-BB6760F45744}" srcOrd="0" destOrd="0" presId="urn:microsoft.com/office/officeart/2005/8/layout/orgChart1"/>
    <dgm:cxn modelId="{07D91E45-0B19-4133-A5D9-5280BD6F078F}" type="presParOf" srcId="{B4011EAC-C569-4C20-B70A-BB6760F45744}" destId="{58669EDE-22A9-4B19-B187-436A63EBDCEB}" srcOrd="0" destOrd="0" presId="urn:microsoft.com/office/officeart/2005/8/layout/orgChart1"/>
    <dgm:cxn modelId="{DBE6CE4B-16F0-4CD4-981E-067FF8A84D2E}" type="presParOf" srcId="{B4011EAC-C569-4C20-B70A-BB6760F45744}" destId="{48D59E9E-7054-43EF-B868-C5A73242E600}" srcOrd="1" destOrd="0" presId="urn:microsoft.com/office/officeart/2005/8/layout/orgChart1"/>
    <dgm:cxn modelId="{A7486517-7D33-4425-B1FA-B33768F6B199}" type="presParOf" srcId="{79CBE337-6C25-4702-9A07-D7997BF02BD1}" destId="{956C4807-14F4-49B5-BC03-CF9C0B903558}" srcOrd="1" destOrd="0" presId="urn:microsoft.com/office/officeart/2005/8/layout/orgChart1"/>
    <dgm:cxn modelId="{49029650-0676-4522-9C2C-1AC11E271757}" type="presParOf" srcId="{79CBE337-6C25-4702-9A07-D7997BF02BD1}" destId="{E6546083-E393-49F4-B69F-DC47F08CF950}" srcOrd="2" destOrd="0" presId="urn:microsoft.com/office/officeart/2005/8/layout/orgChart1"/>
    <dgm:cxn modelId="{9D3F3993-169D-466F-9739-FD70EDA88EFB}" type="presParOf" srcId="{D7613D04-7E97-4867-824D-61DFA409D7E5}" destId="{AAC81126-24FC-46AE-A5CD-0F28F1249654}" srcOrd="2" destOrd="0" presId="urn:microsoft.com/office/officeart/2005/8/layout/orgChart1"/>
    <dgm:cxn modelId="{C0B40227-3E14-4928-8A3C-CEBA5B85F31B}" type="presParOf" srcId="{D7613D04-7E97-4867-824D-61DFA409D7E5}" destId="{C4DC7B7F-DADD-4B0E-B2E7-55D8579E7748}" srcOrd="3" destOrd="0" presId="urn:microsoft.com/office/officeart/2005/8/layout/orgChart1"/>
    <dgm:cxn modelId="{45A7875A-93DD-4428-A381-0420D097E107}" type="presParOf" srcId="{C4DC7B7F-DADD-4B0E-B2E7-55D8579E7748}" destId="{9C67F800-9E3A-43FB-BE00-C098F00A0FAE}" srcOrd="0" destOrd="0" presId="urn:microsoft.com/office/officeart/2005/8/layout/orgChart1"/>
    <dgm:cxn modelId="{325A606D-814A-47D6-A20A-051D7331DD10}" type="presParOf" srcId="{9C67F800-9E3A-43FB-BE00-C098F00A0FAE}" destId="{B536F4F9-DF54-4713-B876-B82D68F70164}" srcOrd="0" destOrd="0" presId="urn:microsoft.com/office/officeart/2005/8/layout/orgChart1"/>
    <dgm:cxn modelId="{6BCF4396-3B7A-4125-ACE2-45C2574F8E82}" type="presParOf" srcId="{9C67F800-9E3A-43FB-BE00-C098F00A0FAE}" destId="{37CAD6FD-F778-4255-A173-0DFD65282BA4}" srcOrd="1" destOrd="0" presId="urn:microsoft.com/office/officeart/2005/8/layout/orgChart1"/>
    <dgm:cxn modelId="{7CB87B48-66BF-44D0-9F23-5DD00F52917F}" type="presParOf" srcId="{C4DC7B7F-DADD-4B0E-B2E7-55D8579E7748}" destId="{C348F95C-427A-426F-8CFB-66999FAC88A9}" srcOrd="1" destOrd="0" presId="urn:microsoft.com/office/officeart/2005/8/layout/orgChart1"/>
    <dgm:cxn modelId="{F6211B4E-AFFB-4F1E-ADC8-93DBED55128F}" type="presParOf" srcId="{C4DC7B7F-DADD-4B0E-B2E7-55D8579E7748}" destId="{8E516FFC-F4A7-4D36-A529-E7F1EEA8998C}" srcOrd="2" destOrd="0" presId="urn:microsoft.com/office/officeart/2005/8/layout/orgChart1"/>
    <dgm:cxn modelId="{A75490D1-6CCF-4DDD-88A4-3498C8B6404B}" type="presParOf" srcId="{2AFBA18F-2BE5-475C-AD32-8655DCDEDF59}" destId="{C776CA97-FA98-4E43-8600-FDFFC1D11020}" srcOrd="2" destOrd="0" presId="urn:microsoft.com/office/officeart/2005/8/layout/orgChart1"/>
    <dgm:cxn modelId="{5140C439-A8C6-4002-BA25-ADA65A1E077E}" type="presParOf" srcId="{FAC615DD-3307-4439-8476-E1AB463FE890}" destId="{58FE2E12-0658-4F50-89F3-E1DD0FF5D555}" srcOrd="2" destOrd="0" presId="urn:microsoft.com/office/officeart/2005/8/layout/orgChart1"/>
    <dgm:cxn modelId="{E6A0926D-804D-46AD-9DF2-6C386BCE1CEF}" type="presParOf" srcId="{FAC615DD-3307-4439-8476-E1AB463FE890}" destId="{CB86BD7B-1535-414D-BDA6-44832FA9CCD7}" srcOrd="3" destOrd="0" presId="urn:microsoft.com/office/officeart/2005/8/layout/orgChart1"/>
    <dgm:cxn modelId="{152DC934-855F-460D-81DD-265AB4686919}" type="presParOf" srcId="{CB86BD7B-1535-414D-BDA6-44832FA9CCD7}" destId="{CEE2F87A-F404-4B33-B092-7F4B78CA9842}" srcOrd="0" destOrd="0" presId="urn:microsoft.com/office/officeart/2005/8/layout/orgChart1"/>
    <dgm:cxn modelId="{2648E467-EC0A-4602-B608-7E46A175C879}" type="presParOf" srcId="{CEE2F87A-F404-4B33-B092-7F4B78CA9842}" destId="{C8534398-32A3-4928-BF2B-776E173412D0}" srcOrd="0" destOrd="0" presId="urn:microsoft.com/office/officeart/2005/8/layout/orgChart1"/>
    <dgm:cxn modelId="{566FDCB8-F507-44E2-B3C4-B7ADB3F1CF36}" type="presParOf" srcId="{CEE2F87A-F404-4B33-B092-7F4B78CA9842}" destId="{08C7DC16-61AD-46DC-ADF9-4D4CC205B7F5}" srcOrd="1" destOrd="0" presId="urn:microsoft.com/office/officeart/2005/8/layout/orgChart1"/>
    <dgm:cxn modelId="{8BF42D44-78E5-442F-BC6D-017AC9664CD7}" type="presParOf" srcId="{CB86BD7B-1535-414D-BDA6-44832FA9CCD7}" destId="{67191C11-EB88-4AB8-9C13-10D553E298F0}" srcOrd="1" destOrd="0" presId="urn:microsoft.com/office/officeart/2005/8/layout/orgChart1"/>
    <dgm:cxn modelId="{4D79B2A5-2FBF-48CC-8B96-151069D39CC5}" type="presParOf" srcId="{67191C11-EB88-4AB8-9C13-10D553E298F0}" destId="{DDCE9EDE-F395-484C-8341-4C0BCFB9A01D}" srcOrd="0" destOrd="0" presId="urn:microsoft.com/office/officeart/2005/8/layout/orgChart1"/>
    <dgm:cxn modelId="{10B7CFDE-4A54-4ACC-9E6E-AC3D7D9BC85D}" type="presParOf" srcId="{67191C11-EB88-4AB8-9C13-10D553E298F0}" destId="{43989AC2-CAF4-4D56-9C0A-2285F3B5F49D}" srcOrd="1" destOrd="0" presId="urn:microsoft.com/office/officeart/2005/8/layout/orgChart1"/>
    <dgm:cxn modelId="{74A0DC77-C31B-475C-AD6A-627FF4807B26}" type="presParOf" srcId="{43989AC2-CAF4-4D56-9C0A-2285F3B5F49D}" destId="{9CBE2120-73C4-4AE1-8D83-47F7C4C25EE1}" srcOrd="0" destOrd="0" presId="urn:microsoft.com/office/officeart/2005/8/layout/orgChart1"/>
    <dgm:cxn modelId="{96C709DB-28A9-4834-A598-7E367DB26B86}" type="presParOf" srcId="{9CBE2120-73C4-4AE1-8D83-47F7C4C25EE1}" destId="{9AB22913-1961-43E5-AD78-5C3D3431DFB1}" srcOrd="0" destOrd="0" presId="urn:microsoft.com/office/officeart/2005/8/layout/orgChart1"/>
    <dgm:cxn modelId="{5A54AF30-870A-458F-8128-8AA509BDBCF5}" type="presParOf" srcId="{9CBE2120-73C4-4AE1-8D83-47F7C4C25EE1}" destId="{CE44A8AF-B139-4DEA-9C2D-6C9465976243}" srcOrd="1" destOrd="0" presId="urn:microsoft.com/office/officeart/2005/8/layout/orgChart1"/>
    <dgm:cxn modelId="{5EEE4742-C0F3-401D-8164-2F981B111EE8}" type="presParOf" srcId="{43989AC2-CAF4-4D56-9C0A-2285F3B5F49D}" destId="{35E97FCF-927E-4C1A-81CC-B1365F1466B3}" srcOrd="1" destOrd="0" presId="urn:microsoft.com/office/officeart/2005/8/layout/orgChart1"/>
    <dgm:cxn modelId="{13CF0A11-93F6-4856-A558-395A6E1DD58F}" type="presParOf" srcId="{43989AC2-CAF4-4D56-9C0A-2285F3B5F49D}" destId="{4405098A-B56B-4CEF-8FC8-78E29A179613}" srcOrd="2" destOrd="0" presId="urn:microsoft.com/office/officeart/2005/8/layout/orgChart1"/>
    <dgm:cxn modelId="{A29E392A-7A0F-463F-B1BB-A7162F679AFB}" type="presParOf" srcId="{67191C11-EB88-4AB8-9C13-10D553E298F0}" destId="{FF43EA70-7C72-4886-A6FE-A6F17682DD87}" srcOrd="2" destOrd="0" presId="urn:microsoft.com/office/officeart/2005/8/layout/orgChart1"/>
    <dgm:cxn modelId="{BBBCF77F-96F2-4EE8-A169-7B88464BC480}" type="presParOf" srcId="{67191C11-EB88-4AB8-9C13-10D553E298F0}" destId="{3886B252-5B9E-44B2-BB85-4FB5943191ED}" srcOrd="3" destOrd="0" presId="urn:microsoft.com/office/officeart/2005/8/layout/orgChart1"/>
    <dgm:cxn modelId="{45415095-99EB-49C8-A2AE-BD2446F31EB8}" type="presParOf" srcId="{3886B252-5B9E-44B2-BB85-4FB5943191ED}" destId="{E57FA6B3-C31F-4919-97FC-4C5F50C75584}" srcOrd="0" destOrd="0" presId="urn:microsoft.com/office/officeart/2005/8/layout/orgChart1"/>
    <dgm:cxn modelId="{E7464816-F40A-49E8-89B6-0C19CD894075}" type="presParOf" srcId="{E57FA6B3-C31F-4919-97FC-4C5F50C75584}" destId="{AEF093A2-7D67-4CA5-8B5F-5B119AE347AB}" srcOrd="0" destOrd="0" presId="urn:microsoft.com/office/officeart/2005/8/layout/orgChart1"/>
    <dgm:cxn modelId="{F6E05E60-4E26-43BD-A18D-793573CC2410}" type="presParOf" srcId="{E57FA6B3-C31F-4919-97FC-4C5F50C75584}" destId="{3CBCAB68-DA17-4F80-B0CA-867B9A470BCF}" srcOrd="1" destOrd="0" presId="urn:microsoft.com/office/officeart/2005/8/layout/orgChart1"/>
    <dgm:cxn modelId="{1BC14597-41AC-4B34-8E50-790C177A83B4}" type="presParOf" srcId="{3886B252-5B9E-44B2-BB85-4FB5943191ED}" destId="{F08C2BE0-1BF2-4DC1-82EA-E7DA1D2E290F}" srcOrd="1" destOrd="0" presId="urn:microsoft.com/office/officeart/2005/8/layout/orgChart1"/>
    <dgm:cxn modelId="{2F33A12F-FF14-4E4E-B5AD-A7090B0F2760}" type="presParOf" srcId="{3886B252-5B9E-44B2-BB85-4FB5943191ED}" destId="{1AA321E3-5C6A-4022-BA9E-0FE6934DAE65}" srcOrd="2" destOrd="0" presId="urn:microsoft.com/office/officeart/2005/8/layout/orgChart1"/>
    <dgm:cxn modelId="{5842B824-83E5-49A9-9CF7-67AB5F45B664}" type="presParOf" srcId="{CB86BD7B-1535-414D-BDA6-44832FA9CCD7}" destId="{12F51207-6BC5-45C8-818C-10E3D082D9D2}" srcOrd="2" destOrd="0" presId="urn:microsoft.com/office/officeart/2005/8/layout/orgChart1"/>
    <dgm:cxn modelId="{6A261716-B19E-490F-A2C1-9A1193BB6149}" type="presParOf" srcId="{5CC374DE-CAEE-4C12-BF8C-2648EB8D30D6}" destId="{6B2E44A9-CC27-4B33-82D6-48F4209D94B2}" srcOrd="2" destOrd="0" presId="urn:microsoft.com/office/officeart/2005/8/layout/orgChart1"/>
    <dgm:cxn modelId="{9E7BF60B-6221-43FA-B476-E9246E6EFE9D}" type="presParOf" srcId="{B9C971A9-CAA3-42A8-890A-BE6795CD76EC}" destId="{250B3F8A-7F72-4781-9E93-2CE740FF2B89}" srcOrd="2" destOrd="0" presId="urn:microsoft.com/office/officeart/2005/8/layout/orgChart1"/>
    <dgm:cxn modelId="{09B9C69B-2D1C-4041-9C5C-189AC07B70B5}" type="presParOf" srcId="{B9C971A9-CAA3-42A8-890A-BE6795CD76EC}" destId="{49037EFD-99A5-4CAC-A49C-BD187B1CE12E}" srcOrd="3" destOrd="0" presId="urn:microsoft.com/office/officeart/2005/8/layout/orgChart1"/>
    <dgm:cxn modelId="{56C9F49D-8CE5-4857-BAE3-CCDCA7ED1B9A}" type="presParOf" srcId="{49037EFD-99A5-4CAC-A49C-BD187B1CE12E}" destId="{611E102B-79FD-4682-821E-D3B6B1A93535}" srcOrd="0" destOrd="0" presId="urn:microsoft.com/office/officeart/2005/8/layout/orgChart1"/>
    <dgm:cxn modelId="{90B11E61-1F06-4C5C-B79E-6A03B66EECA2}" type="presParOf" srcId="{611E102B-79FD-4682-821E-D3B6B1A93535}" destId="{758C603F-9CE3-4CDC-A7CD-B6CE9F516234}" srcOrd="0" destOrd="0" presId="urn:microsoft.com/office/officeart/2005/8/layout/orgChart1"/>
    <dgm:cxn modelId="{207F6094-8D0C-4B90-8706-EA6CA8CCEEF8}" type="presParOf" srcId="{611E102B-79FD-4682-821E-D3B6B1A93535}" destId="{844328FE-4B2C-4888-A0EB-4298A3078C82}" srcOrd="1" destOrd="0" presId="urn:microsoft.com/office/officeart/2005/8/layout/orgChart1"/>
    <dgm:cxn modelId="{4808C241-9279-4F1A-8085-7A73976374DD}" type="presParOf" srcId="{49037EFD-99A5-4CAC-A49C-BD187B1CE12E}" destId="{F76DEE5E-DF26-4D4B-933E-0DAA010EFBAB}" srcOrd="1" destOrd="0" presId="urn:microsoft.com/office/officeart/2005/8/layout/orgChart1"/>
    <dgm:cxn modelId="{7D292C73-A28A-4829-B8A2-0771FC2E8DB5}" type="presParOf" srcId="{F76DEE5E-DF26-4D4B-933E-0DAA010EFBAB}" destId="{4F0C055D-5989-4DFB-8516-7E44AB18F5C4}" srcOrd="0" destOrd="0" presId="urn:microsoft.com/office/officeart/2005/8/layout/orgChart1"/>
    <dgm:cxn modelId="{6A5A7B63-84D9-4DAF-9276-14CC09790CBE}" type="presParOf" srcId="{F76DEE5E-DF26-4D4B-933E-0DAA010EFBAB}" destId="{14FC016F-F589-4356-89E5-BFA1A563E63A}" srcOrd="1" destOrd="0" presId="urn:microsoft.com/office/officeart/2005/8/layout/orgChart1"/>
    <dgm:cxn modelId="{76DC5379-FD40-48DA-9874-D4CFE2E77B8A}" type="presParOf" srcId="{14FC016F-F589-4356-89E5-BFA1A563E63A}" destId="{EA5C65BD-EA1E-46B5-A78F-D0D7AF5B48DC}" srcOrd="0" destOrd="0" presId="urn:microsoft.com/office/officeart/2005/8/layout/orgChart1"/>
    <dgm:cxn modelId="{54F65E8A-362A-4112-91AF-2E254C1DC103}" type="presParOf" srcId="{EA5C65BD-EA1E-46B5-A78F-D0D7AF5B48DC}" destId="{94C2DC2A-8EF8-4BFE-B7C7-ED364BAE3A4E}" srcOrd="0" destOrd="0" presId="urn:microsoft.com/office/officeart/2005/8/layout/orgChart1"/>
    <dgm:cxn modelId="{F09A1FF1-85E8-4194-BA4B-2F4E6354E81F}" type="presParOf" srcId="{EA5C65BD-EA1E-46B5-A78F-D0D7AF5B48DC}" destId="{BBE1CDE7-62B6-423B-9447-F1C0303F99F5}" srcOrd="1" destOrd="0" presId="urn:microsoft.com/office/officeart/2005/8/layout/orgChart1"/>
    <dgm:cxn modelId="{FDAA28EF-5345-4509-BE83-6DBB86374623}" type="presParOf" srcId="{14FC016F-F589-4356-89E5-BFA1A563E63A}" destId="{92571F34-BC17-460E-907A-215209DE395D}" srcOrd="1" destOrd="0" presId="urn:microsoft.com/office/officeart/2005/8/layout/orgChart1"/>
    <dgm:cxn modelId="{8A31CD0E-DE8F-4106-935F-1202B5D9DCCC}" type="presParOf" srcId="{14FC016F-F589-4356-89E5-BFA1A563E63A}" destId="{52541E8B-1EB0-488D-A36C-CBC813577E14}" srcOrd="2" destOrd="0" presId="urn:microsoft.com/office/officeart/2005/8/layout/orgChart1"/>
    <dgm:cxn modelId="{4F90AE19-9EEB-46F8-B653-324F7F50F8C2}" type="presParOf" srcId="{F76DEE5E-DF26-4D4B-933E-0DAA010EFBAB}" destId="{6C1EDD44-26A4-42D0-96AC-5CD371A4BAAF}" srcOrd="2" destOrd="0" presId="urn:microsoft.com/office/officeart/2005/8/layout/orgChart1"/>
    <dgm:cxn modelId="{BEE30211-CCFA-4F0B-A714-056FC40C50E2}" type="presParOf" srcId="{F76DEE5E-DF26-4D4B-933E-0DAA010EFBAB}" destId="{1868BA1C-0E58-49A0-9A91-002CEC13B150}" srcOrd="3" destOrd="0" presId="urn:microsoft.com/office/officeart/2005/8/layout/orgChart1"/>
    <dgm:cxn modelId="{6B5B16EA-5B55-4BFE-8D20-BFE6AAB75292}" type="presParOf" srcId="{1868BA1C-0E58-49A0-9A91-002CEC13B150}" destId="{311DF25D-4D93-4798-A77D-CD8E6FE6508E}" srcOrd="0" destOrd="0" presId="urn:microsoft.com/office/officeart/2005/8/layout/orgChart1"/>
    <dgm:cxn modelId="{8DF62AE1-436F-4D1B-A8F4-F7B5CA780B05}" type="presParOf" srcId="{311DF25D-4D93-4798-A77D-CD8E6FE6508E}" destId="{893F1DDE-30D3-4F8E-B543-58E478A156CB}" srcOrd="0" destOrd="0" presId="urn:microsoft.com/office/officeart/2005/8/layout/orgChart1"/>
    <dgm:cxn modelId="{C41FFCA6-BA3D-47DA-BFFA-281CE6E1B16D}" type="presParOf" srcId="{311DF25D-4D93-4798-A77D-CD8E6FE6508E}" destId="{42D0197B-7B7C-4299-87AE-EE1D34D4CB7F}" srcOrd="1" destOrd="0" presId="urn:microsoft.com/office/officeart/2005/8/layout/orgChart1"/>
    <dgm:cxn modelId="{5B4DB1E1-4FF5-4298-B45B-C206ED42B256}" type="presParOf" srcId="{1868BA1C-0E58-49A0-9A91-002CEC13B150}" destId="{63F33513-5A65-406E-A2D4-1B3A12ACABC4}" srcOrd="1" destOrd="0" presId="urn:microsoft.com/office/officeart/2005/8/layout/orgChart1"/>
    <dgm:cxn modelId="{7C101E7E-2320-4758-A165-0981504F28C2}" type="presParOf" srcId="{1868BA1C-0E58-49A0-9A91-002CEC13B150}" destId="{9E456612-F919-4FCF-A96D-69FC5A7FE324}" srcOrd="2" destOrd="0" presId="urn:microsoft.com/office/officeart/2005/8/layout/orgChart1"/>
    <dgm:cxn modelId="{26E8CF59-F240-41E1-88B0-948A7B90FC08}" type="presParOf" srcId="{49037EFD-99A5-4CAC-A49C-BD187B1CE12E}" destId="{90F5DD79-7A7B-4906-8293-164174BD09C7}" srcOrd="2" destOrd="0" presId="urn:microsoft.com/office/officeart/2005/8/layout/orgChart1"/>
    <dgm:cxn modelId="{FBA8BCD3-EDEE-458D-B294-ABEDA60A4D52}" type="presParOf" srcId="{B9C971A9-CAA3-42A8-890A-BE6795CD76EC}" destId="{6F1FDDFB-6F89-4E6A-B532-2A889B5712FB}" srcOrd="4" destOrd="0" presId="urn:microsoft.com/office/officeart/2005/8/layout/orgChart1"/>
    <dgm:cxn modelId="{1CE83ADE-3186-49CF-BB04-BBA31B30AD18}" type="presParOf" srcId="{B9C971A9-CAA3-42A8-890A-BE6795CD76EC}" destId="{3316414C-6330-42CB-B82C-DB526A8D033B}" srcOrd="5" destOrd="0" presId="urn:microsoft.com/office/officeart/2005/8/layout/orgChart1"/>
    <dgm:cxn modelId="{00030184-6A61-4395-A1D9-0B9565530BD9}" type="presParOf" srcId="{3316414C-6330-42CB-B82C-DB526A8D033B}" destId="{84126AE6-36BF-4974-A8A3-FEBA8B627047}" srcOrd="0" destOrd="0" presId="urn:microsoft.com/office/officeart/2005/8/layout/orgChart1"/>
    <dgm:cxn modelId="{57BC62AE-D06A-49B0-9B59-92A41425AC85}" type="presParOf" srcId="{84126AE6-36BF-4974-A8A3-FEBA8B627047}" destId="{E140A680-8E1D-4C50-B768-1E412148D985}" srcOrd="0" destOrd="0" presId="urn:microsoft.com/office/officeart/2005/8/layout/orgChart1"/>
    <dgm:cxn modelId="{9A3E5900-AB68-4B88-8CF5-D5782D904ED0}" type="presParOf" srcId="{84126AE6-36BF-4974-A8A3-FEBA8B627047}" destId="{9A7B88A9-8D8D-48A9-99EF-68437C99EE45}" srcOrd="1" destOrd="0" presId="urn:microsoft.com/office/officeart/2005/8/layout/orgChart1"/>
    <dgm:cxn modelId="{104B501F-8704-41D9-B713-73E90CC9CE10}" type="presParOf" srcId="{3316414C-6330-42CB-B82C-DB526A8D033B}" destId="{40663332-0455-4355-A085-A47D1E6B118D}" srcOrd="1" destOrd="0" presId="urn:microsoft.com/office/officeart/2005/8/layout/orgChart1"/>
    <dgm:cxn modelId="{4ED7DB63-B865-4B33-AFEF-1ADDDBDCF8B3}" type="presParOf" srcId="{40663332-0455-4355-A085-A47D1E6B118D}" destId="{0E06D806-FAAC-4946-97B5-A0951BF96237}" srcOrd="0" destOrd="0" presId="urn:microsoft.com/office/officeart/2005/8/layout/orgChart1"/>
    <dgm:cxn modelId="{19C6ABA3-8EF8-49E7-90FB-5EC999DAEFD9}" type="presParOf" srcId="{40663332-0455-4355-A085-A47D1E6B118D}" destId="{777F9414-FE5D-4F88-8B69-01E8B8A1913C}" srcOrd="1" destOrd="0" presId="urn:microsoft.com/office/officeart/2005/8/layout/orgChart1"/>
    <dgm:cxn modelId="{EE22FCF2-8DB1-4912-B3F6-98DB6049B173}" type="presParOf" srcId="{777F9414-FE5D-4F88-8B69-01E8B8A1913C}" destId="{D72DCE39-8DAB-48E7-99DD-AC10A65A20CC}" srcOrd="0" destOrd="0" presId="urn:microsoft.com/office/officeart/2005/8/layout/orgChart1"/>
    <dgm:cxn modelId="{FBFDB406-2D3C-46FD-B9E1-4AB886039D78}" type="presParOf" srcId="{D72DCE39-8DAB-48E7-99DD-AC10A65A20CC}" destId="{AFC37AAC-BBE5-4D6E-89AC-F6C6D5A24C11}" srcOrd="0" destOrd="0" presId="urn:microsoft.com/office/officeart/2005/8/layout/orgChart1"/>
    <dgm:cxn modelId="{9D484E9A-0415-4449-B231-9517AEEFF0BF}" type="presParOf" srcId="{D72DCE39-8DAB-48E7-99DD-AC10A65A20CC}" destId="{8715B12D-BC2D-4AD9-9163-1B95786061C2}" srcOrd="1" destOrd="0" presId="urn:microsoft.com/office/officeart/2005/8/layout/orgChart1"/>
    <dgm:cxn modelId="{23E23F60-27A8-4D37-A09F-2A1ACE030B84}" type="presParOf" srcId="{777F9414-FE5D-4F88-8B69-01E8B8A1913C}" destId="{65DB99F3-EF0F-4001-9554-46ABD8467A0B}" srcOrd="1" destOrd="0" presId="urn:microsoft.com/office/officeart/2005/8/layout/orgChart1"/>
    <dgm:cxn modelId="{FCFDD75C-04CD-4782-B4FC-DBE049725C11}" type="presParOf" srcId="{65DB99F3-EF0F-4001-9554-46ABD8467A0B}" destId="{22B65CE8-99F1-424E-A665-0015C9D9A887}" srcOrd="0" destOrd="0" presId="urn:microsoft.com/office/officeart/2005/8/layout/orgChart1"/>
    <dgm:cxn modelId="{5153F0AE-3456-4F25-98D2-7605F1B260CD}" type="presParOf" srcId="{65DB99F3-EF0F-4001-9554-46ABD8467A0B}" destId="{2DC41647-A2EF-4909-AE18-52AE2FF1578E}" srcOrd="1" destOrd="0" presId="urn:microsoft.com/office/officeart/2005/8/layout/orgChart1"/>
    <dgm:cxn modelId="{52CF61DD-B067-4217-8091-6E87239F3813}" type="presParOf" srcId="{2DC41647-A2EF-4909-AE18-52AE2FF1578E}" destId="{5A3B40ED-63AB-438E-8904-545A6856B533}" srcOrd="0" destOrd="0" presId="urn:microsoft.com/office/officeart/2005/8/layout/orgChart1"/>
    <dgm:cxn modelId="{AB68F816-2524-4E6C-87AA-A4C44FB4564B}" type="presParOf" srcId="{5A3B40ED-63AB-438E-8904-545A6856B533}" destId="{3BC6D2D2-7F1D-443E-B66E-91AC03D4EC49}" srcOrd="0" destOrd="0" presId="urn:microsoft.com/office/officeart/2005/8/layout/orgChart1"/>
    <dgm:cxn modelId="{964587D1-C0B9-42C5-8C3F-AC7198AD4C1D}" type="presParOf" srcId="{5A3B40ED-63AB-438E-8904-545A6856B533}" destId="{9B31D9C9-6644-4107-A2AB-3D081DB11D3F}" srcOrd="1" destOrd="0" presId="urn:microsoft.com/office/officeart/2005/8/layout/orgChart1"/>
    <dgm:cxn modelId="{5DED0F77-9FAE-43E4-8BEB-7A0A00EE1EEF}" type="presParOf" srcId="{2DC41647-A2EF-4909-AE18-52AE2FF1578E}" destId="{81F386A4-81A2-4D5C-838B-5EB0050C7F75}" srcOrd="1" destOrd="0" presId="urn:microsoft.com/office/officeart/2005/8/layout/orgChart1"/>
    <dgm:cxn modelId="{D95D3029-3E04-4BC4-B476-021BD1B0045A}" type="presParOf" srcId="{2DC41647-A2EF-4909-AE18-52AE2FF1578E}" destId="{C5555E0B-B359-42F2-88CB-E4A8799322E5}" srcOrd="2" destOrd="0" presId="urn:microsoft.com/office/officeart/2005/8/layout/orgChart1"/>
    <dgm:cxn modelId="{61A9CB46-5724-470D-AFB4-105AFC1BCABF}" type="presParOf" srcId="{65DB99F3-EF0F-4001-9554-46ABD8467A0B}" destId="{88EC33A8-069D-4D25-BBE1-CE8365BA1528}" srcOrd="2" destOrd="0" presId="urn:microsoft.com/office/officeart/2005/8/layout/orgChart1"/>
    <dgm:cxn modelId="{077DEDBC-4775-4F74-BBF9-F05FF9B15662}" type="presParOf" srcId="{65DB99F3-EF0F-4001-9554-46ABD8467A0B}" destId="{FCDF7A41-A115-4300-BFA9-12ACEEA0DBA7}" srcOrd="3" destOrd="0" presId="urn:microsoft.com/office/officeart/2005/8/layout/orgChart1"/>
    <dgm:cxn modelId="{AA2C9F85-C72C-466F-B2F7-0903D46ABE2F}" type="presParOf" srcId="{FCDF7A41-A115-4300-BFA9-12ACEEA0DBA7}" destId="{49978819-D5DC-402C-AD50-FB79516F9F7E}" srcOrd="0" destOrd="0" presId="urn:microsoft.com/office/officeart/2005/8/layout/orgChart1"/>
    <dgm:cxn modelId="{6792D295-1FFC-4C16-944F-C6BABAA5025C}" type="presParOf" srcId="{49978819-D5DC-402C-AD50-FB79516F9F7E}" destId="{836CDF55-F4BB-4226-BCD4-8F56F7EA5380}" srcOrd="0" destOrd="0" presId="urn:microsoft.com/office/officeart/2005/8/layout/orgChart1"/>
    <dgm:cxn modelId="{C6802507-FF2D-43C0-A332-35C38B3A09AB}" type="presParOf" srcId="{49978819-D5DC-402C-AD50-FB79516F9F7E}" destId="{34B5D6BB-2AA5-437B-8914-C65A867AAAE8}" srcOrd="1" destOrd="0" presId="urn:microsoft.com/office/officeart/2005/8/layout/orgChart1"/>
    <dgm:cxn modelId="{42D259E8-D8B9-4BE6-8E8A-B2E8179902DD}" type="presParOf" srcId="{FCDF7A41-A115-4300-BFA9-12ACEEA0DBA7}" destId="{EF06833B-15D6-45AB-BFAF-CF899106A7E0}" srcOrd="1" destOrd="0" presId="urn:microsoft.com/office/officeart/2005/8/layout/orgChart1"/>
    <dgm:cxn modelId="{977E7379-F65F-4E87-BB65-B9DED9C5992F}" type="presParOf" srcId="{FCDF7A41-A115-4300-BFA9-12ACEEA0DBA7}" destId="{1F5EDF20-801F-43CB-92FB-4AA952E682BC}" srcOrd="2" destOrd="0" presId="urn:microsoft.com/office/officeart/2005/8/layout/orgChart1"/>
    <dgm:cxn modelId="{D314D236-6D40-4EAA-A649-1476694ADD1D}" type="presParOf" srcId="{777F9414-FE5D-4F88-8B69-01E8B8A1913C}" destId="{21E42AD2-712A-4BD2-AD60-80EBFFBFA298}" srcOrd="2" destOrd="0" presId="urn:microsoft.com/office/officeart/2005/8/layout/orgChart1"/>
    <dgm:cxn modelId="{87FD8BD4-69B0-41C9-8B8B-372BE7C50525}" type="presParOf" srcId="{3316414C-6330-42CB-B82C-DB526A8D033B}" destId="{3F329730-F969-47BE-8248-5A469BCF5F04}" srcOrd="2" destOrd="0" presId="urn:microsoft.com/office/officeart/2005/8/layout/orgChart1"/>
    <dgm:cxn modelId="{4AA0CE38-19B3-4F65-A9E3-8EBCAE94B1CF}" type="presParOf" srcId="{4180A3A9-9E4D-43B0-B29B-253FEF0B872A}" destId="{506B7B7A-FACF-4BA6-B1FC-B550782078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C33A8-069D-4D25-BBE1-CE8365BA1528}">
      <dsp:nvSpPr>
        <dsp:cNvPr id="0" name=""/>
        <dsp:cNvSpPr/>
      </dsp:nvSpPr>
      <dsp:spPr>
        <a:xfrm>
          <a:off x="7612140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B65CE8-99F1-424E-A665-0015C9D9A887}">
      <dsp:nvSpPr>
        <dsp:cNvPr id="0" name=""/>
        <dsp:cNvSpPr/>
      </dsp:nvSpPr>
      <dsp:spPr>
        <a:xfrm>
          <a:off x="7612140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6D806-FAAC-4946-97B5-A0951BF96237}">
      <dsp:nvSpPr>
        <dsp:cNvPr id="0" name=""/>
        <dsp:cNvSpPr/>
      </dsp:nvSpPr>
      <dsp:spPr>
        <a:xfrm>
          <a:off x="8162190" y="1521627"/>
          <a:ext cx="91440" cy="312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FDDFB-6F89-4E6A-B532-2A889B5712FB}">
      <dsp:nvSpPr>
        <dsp:cNvPr id="0" name=""/>
        <dsp:cNvSpPr/>
      </dsp:nvSpPr>
      <dsp:spPr>
        <a:xfrm>
          <a:off x="5768975" y="464134"/>
          <a:ext cx="2438935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2438935" y="156389"/>
              </a:lnTo>
              <a:lnTo>
                <a:pt x="2438935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EDD44-26A4-42D0-96AC-5CD371A4BAAF}">
      <dsp:nvSpPr>
        <dsp:cNvPr id="0" name=""/>
        <dsp:cNvSpPr/>
      </dsp:nvSpPr>
      <dsp:spPr>
        <a:xfrm>
          <a:off x="5437577" y="1521627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C055D-5989-4DFB-8516-7E44AB18F5C4}">
      <dsp:nvSpPr>
        <dsp:cNvPr id="0" name=""/>
        <dsp:cNvSpPr/>
      </dsp:nvSpPr>
      <dsp:spPr>
        <a:xfrm>
          <a:off x="5437577" y="1521627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B3F8A-7F72-4781-9E93-2CE740FF2B89}">
      <dsp:nvSpPr>
        <dsp:cNvPr id="0" name=""/>
        <dsp:cNvSpPr/>
      </dsp:nvSpPr>
      <dsp:spPr>
        <a:xfrm>
          <a:off x="5768975" y="464134"/>
          <a:ext cx="264373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264373" y="156389"/>
              </a:lnTo>
              <a:lnTo>
                <a:pt x="264373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3EA70-7C72-4886-A6FE-A6F17682DD87}">
      <dsp:nvSpPr>
        <dsp:cNvPr id="0" name=""/>
        <dsp:cNvSpPr/>
      </dsp:nvSpPr>
      <dsp:spPr>
        <a:xfrm>
          <a:off x="3635371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E9EDE-F395-484C-8341-4C0BCFB9A01D}">
      <dsp:nvSpPr>
        <dsp:cNvPr id="0" name=""/>
        <dsp:cNvSpPr/>
      </dsp:nvSpPr>
      <dsp:spPr>
        <a:xfrm>
          <a:off x="3635371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FE2E12-0658-4F50-89F3-E1DD0FF5D555}">
      <dsp:nvSpPr>
        <dsp:cNvPr id="0" name=""/>
        <dsp:cNvSpPr/>
      </dsp:nvSpPr>
      <dsp:spPr>
        <a:xfrm>
          <a:off x="3330039" y="1521627"/>
          <a:ext cx="901103" cy="312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89"/>
              </a:lnTo>
              <a:lnTo>
                <a:pt x="901103" y="156389"/>
              </a:lnTo>
              <a:lnTo>
                <a:pt x="901103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81126-24FC-46AE-A5CD-0F28F1249654}">
      <dsp:nvSpPr>
        <dsp:cNvPr id="0" name=""/>
        <dsp:cNvSpPr/>
      </dsp:nvSpPr>
      <dsp:spPr>
        <a:xfrm>
          <a:off x="1833165" y="2579119"/>
          <a:ext cx="223413" cy="1742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29"/>
              </a:lnTo>
              <a:lnTo>
                <a:pt x="223413" y="174262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D4DD0-0991-4C91-A02A-AD31567851C6}">
      <dsp:nvSpPr>
        <dsp:cNvPr id="0" name=""/>
        <dsp:cNvSpPr/>
      </dsp:nvSpPr>
      <dsp:spPr>
        <a:xfrm>
          <a:off x="1833165" y="2579119"/>
          <a:ext cx="223413" cy="68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5136"/>
              </a:lnTo>
              <a:lnTo>
                <a:pt x="223413" y="68513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47654-C6EF-4FAD-AA43-E602FD91797C}">
      <dsp:nvSpPr>
        <dsp:cNvPr id="0" name=""/>
        <dsp:cNvSpPr/>
      </dsp:nvSpPr>
      <dsp:spPr>
        <a:xfrm>
          <a:off x="2428936" y="1521627"/>
          <a:ext cx="901103" cy="312779"/>
        </a:xfrm>
        <a:custGeom>
          <a:avLst/>
          <a:gdLst/>
          <a:ahLst/>
          <a:cxnLst/>
          <a:rect l="0" t="0" r="0" b="0"/>
          <a:pathLst>
            <a:path>
              <a:moveTo>
                <a:pt x="901103" y="0"/>
              </a:moveTo>
              <a:lnTo>
                <a:pt x="901103" y="156389"/>
              </a:lnTo>
              <a:lnTo>
                <a:pt x="0" y="156389"/>
              </a:lnTo>
              <a:lnTo>
                <a:pt x="0" y="31277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DCE78-3571-420B-AB20-599A648D991D}">
      <dsp:nvSpPr>
        <dsp:cNvPr id="0" name=""/>
        <dsp:cNvSpPr/>
      </dsp:nvSpPr>
      <dsp:spPr>
        <a:xfrm>
          <a:off x="3330039" y="464134"/>
          <a:ext cx="2438935" cy="312779"/>
        </a:xfrm>
        <a:custGeom>
          <a:avLst/>
          <a:gdLst/>
          <a:ahLst/>
          <a:cxnLst/>
          <a:rect l="0" t="0" r="0" b="0"/>
          <a:pathLst>
            <a:path>
              <a:moveTo>
                <a:pt x="2438935" y="0"/>
              </a:moveTo>
              <a:lnTo>
                <a:pt x="2438935" y="156389"/>
              </a:lnTo>
              <a:lnTo>
                <a:pt x="0" y="156389"/>
              </a:lnTo>
              <a:lnTo>
                <a:pt x="0" y="3127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4A14B-7072-4F86-87F2-F607F6B1B779}">
      <dsp:nvSpPr>
        <dsp:cNvPr id="0" name=""/>
        <dsp:cNvSpPr/>
      </dsp:nvSpPr>
      <dsp:spPr>
        <a:xfrm>
          <a:off x="1214383" y="1719"/>
          <a:ext cx="9109183" cy="462414"/>
        </a:xfrm>
        <a:prstGeom prst="rect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[Nombre del proyecto]</a:t>
          </a:r>
        </a:p>
      </dsp:txBody>
      <dsp:txXfrm>
        <a:off x="1214383" y="1719"/>
        <a:ext cx="9109183" cy="462414"/>
      </dsp:txXfrm>
    </dsp:sp>
    <dsp:sp modelId="{C2281C2E-6857-4162-9DA8-C07D6D711FFA}">
      <dsp:nvSpPr>
        <dsp:cNvPr id="0" name=""/>
        <dsp:cNvSpPr/>
      </dsp:nvSpPr>
      <dsp:spPr>
        <a:xfrm>
          <a:off x="2585325" y="776913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</a:t>
          </a:r>
        </a:p>
      </dsp:txBody>
      <dsp:txXfrm>
        <a:off x="2585325" y="776913"/>
        <a:ext cx="1489426" cy="744713"/>
      </dsp:txXfrm>
    </dsp:sp>
    <dsp:sp modelId="{909EB7E0-E8BE-4496-9926-6094AA7655E8}">
      <dsp:nvSpPr>
        <dsp:cNvPr id="0" name=""/>
        <dsp:cNvSpPr/>
      </dsp:nvSpPr>
      <dsp:spPr>
        <a:xfrm>
          <a:off x="1684222" y="1834406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</a:t>
          </a:r>
        </a:p>
      </dsp:txBody>
      <dsp:txXfrm>
        <a:off x="1684222" y="1834406"/>
        <a:ext cx="1489426" cy="744713"/>
      </dsp:txXfrm>
    </dsp:sp>
    <dsp:sp modelId="{58669EDE-22A9-4B19-B187-436A63EBDCEB}">
      <dsp:nvSpPr>
        <dsp:cNvPr id="0" name=""/>
        <dsp:cNvSpPr/>
      </dsp:nvSpPr>
      <dsp:spPr>
        <a:xfrm>
          <a:off x="2056579" y="2891899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1.1.1</a:t>
          </a:r>
        </a:p>
      </dsp:txBody>
      <dsp:txXfrm>
        <a:off x="2056579" y="2891899"/>
        <a:ext cx="1489426" cy="744713"/>
      </dsp:txXfrm>
    </dsp:sp>
    <dsp:sp modelId="{B536F4F9-DF54-4713-B876-B82D68F70164}">
      <dsp:nvSpPr>
        <dsp:cNvPr id="0" name=""/>
        <dsp:cNvSpPr/>
      </dsp:nvSpPr>
      <dsp:spPr>
        <a:xfrm>
          <a:off x="2056579" y="3949392"/>
          <a:ext cx="1489426" cy="744713"/>
        </a:xfrm>
        <a:prstGeom prst="rect">
          <a:avLst/>
        </a:prstGeom>
        <a:solidFill>
          <a:srgbClr val="CDD21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132236"/>
              </a:solidFill>
            </a:rPr>
            <a:t>Paquete de trabajo 1.1.2</a:t>
          </a:r>
        </a:p>
      </dsp:txBody>
      <dsp:txXfrm>
        <a:off x="2056579" y="3949392"/>
        <a:ext cx="1489426" cy="744713"/>
      </dsp:txXfrm>
    </dsp:sp>
    <dsp:sp modelId="{C8534398-32A3-4928-BF2B-776E173412D0}">
      <dsp:nvSpPr>
        <dsp:cNvPr id="0" name=""/>
        <dsp:cNvSpPr/>
      </dsp:nvSpPr>
      <dsp:spPr>
        <a:xfrm>
          <a:off x="3486428" y="1834406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</a:t>
          </a:r>
        </a:p>
      </dsp:txBody>
      <dsp:txXfrm>
        <a:off x="3486428" y="1834406"/>
        <a:ext cx="1489426" cy="744713"/>
      </dsp:txXfrm>
    </dsp:sp>
    <dsp:sp modelId="{9AB22913-1961-43E5-AD78-5C3D3431DFB1}">
      <dsp:nvSpPr>
        <dsp:cNvPr id="0" name=""/>
        <dsp:cNvSpPr/>
      </dsp:nvSpPr>
      <dsp:spPr>
        <a:xfrm>
          <a:off x="3858785" y="2891899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1.2.1</a:t>
          </a:r>
        </a:p>
      </dsp:txBody>
      <dsp:txXfrm>
        <a:off x="3858785" y="2891899"/>
        <a:ext cx="1489426" cy="744713"/>
      </dsp:txXfrm>
    </dsp:sp>
    <dsp:sp modelId="{AEF093A2-7D67-4CA5-8B5F-5B119AE347AB}">
      <dsp:nvSpPr>
        <dsp:cNvPr id="0" name=""/>
        <dsp:cNvSpPr/>
      </dsp:nvSpPr>
      <dsp:spPr>
        <a:xfrm>
          <a:off x="3858785" y="3949392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1.2.2</a:t>
          </a:r>
        </a:p>
      </dsp:txBody>
      <dsp:txXfrm>
        <a:off x="3858785" y="3949392"/>
        <a:ext cx="1489426" cy="744713"/>
      </dsp:txXfrm>
    </dsp:sp>
    <dsp:sp modelId="{758C603F-9CE3-4CDC-A7CD-B6CE9F516234}">
      <dsp:nvSpPr>
        <dsp:cNvPr id="0" name=""/>
        <dsp:cNvSpPr/>
      </dsp:nvSpPr>
      <dsp:spPr>
        <a:xfrm>
          <a:off x="5288634" y="776913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</a:t>
          </a:r>
        </a:p>
      </dsp:txBody>
      <dsp:txXfrm>
        <a:off x="5288634" y="776913"/>
        <a:ext cx="1489426" cy="744713"/>
      </dsp:txXfrm>
    </dsp:sp>
    <dsp:sp modelId="{94C2DC2A-8EF8-4BFE-B7C7-ED364BAE3A4E}">
      <dsp:nvSpPr>
        <dsp:cNvPr id="0" name=""/>
        <dsp:cNvSpPr/>
      </dsp:nvSpPr>
      <dsp:spPr>
        <a:xfrm>
          <a:off x="5660991" y="1834406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2.1</a:t>
          </a:r>
        </a:p>
      </dsp:txBody>
      <dsp:txXfrm>
        <a:off x="5660991" y="1834406"/>
        <a:ext cx="1489426" cy="744713"/>
      </dsp:txXfrm>
    </dsp:sp>
    <dsp:sp modelId="{893F1DDE-30D3-4F8E-B543-58E478A156CB}">
      <dsp:nvSpPr>
        <dsp:cNvPr id="0" name=""/>
        <dsp:cNvSpPr/>
      </dsp:nvSpPr>
      <dsp:spPr>
        <a:xfrm>
          <a:off x="5660991" y="2891899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2.2</a:t>
          </a:r>
        </a:p>
      </dsp:txBody>
      <dsp:txXfrm>
        <a:off x="5660991" y="2891899"/>
        <a:ext cx="1489426" cy="744713"/>
      </dsp:txXfrm>
    </dsp:sp>
    <dsp:sp modelId="{E140A680-8E1D-4C50-B768-1E412148D985}">
      <dsp:nvSpPr>
        <dsp:cNvPr id="0" name=""/>
        <dsp:cNvSpPr/>
      </dsp:nvSpPr>
      <dsp:spPr>
        <a:xfrm>
          <a:off x="7463197" y="776913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</a:t>
          </a:r>
        </a:p>
      </dsp:txBody>
      <dsp:txXfrm>
        <a:off x="7463197" y="776913"/>
        <a:ext cx="1489426" cy="744713"/>
      </dsp:txXfrm>
    </dsp:sp>
    <dsp:sp modelId="{AFC37AAC-BBE5-4D6E-89AC-F6C6D5A24C11}">
      <dsp:nvSpPr>
        <dsp:cNvPr id="0" name=""/>
        <dsp:cNvSpPr/>
      </dsp:nvSpPr>
      <dsp:spPr>
        <a:xfrm>
          <a:off x="7463197" y="1834406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</a:t>
          </a:r>
        </a:p>
      </dsp:txBody>
      <dsp:txXfrm>
        <a:off x="7463197" y="1834406"/>
        <a:ext cx="1489426" cy="744713"/>
      </dsp:txXfrm>
    </dsp:sp>
    <dsp:sp modelId="{3BC6D2D2-7F1D-443E-B66E-91AC03D4EC49}">
      <dsp:nvSpPr>
        <dsp:cNvPr id="0" name=""/>
        <dsp:cNvSpPr/>
      </dsp:nvSpPr>
      <dsp:spPr>
        <a:xfrm>
          <a:off x="7835554" y="2891899"/>
          <a:ext cx="1489426" cy="744713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3.1.1</a:t>
          </a:r>
        </a:p>
      </dsp:txBody>
      <dsp:txXfrm>
        <a:off x="7835554" y="2891899"/>
        <a:ext cx="1489426" cy="744713"/>
      </dsp:txXfrm>
    </dsp:sp>
    <dsp:sp modelId="{836CDF55-F4BB-4226-BCD4-8F56F7EA5380}">
      <dsp:nvSpPr>
        <dsp:cNvPr id="0" name=""/>
        <dsp:cNvSpPr/>
      </dsp:nvSpPr>
      <dsp:spPr>
        <a:xfrm>
          <a:off x="7835554" y="3949392"/>
          <a:ext cx="1489426" cy="744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3.1.2</a:t>
          </a:r>
        </a:p>
      </dsp:txBody>
      <dsp:txXfrm>
        <a:off x="7835554" y="3949392"/>
        <a:ext cx="1489426" cy="744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B0ADA41-129D-4EC6-AD81-72A16B243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8" name="Rectángulo 17">
            <a:extLst>
              <a:ext uri="{FF2B5EF4-FFF2-40B4-BE49-F238E27FC236}">
                <a16:creationId xmlns:a16="http://schemas.microsoft.com/office/drawing/2014/main" id="{98DD8CD9-FB55-4629-8072-D29F0A6210F2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E80E3FF-4122-49CD-A99F-FBD46D838E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" y="-1057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782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314D621-4447-4B89-8625-BC4B9E2097DD}"/>
              </a:ext>
            </a:extLst>
          </p:cNvPr>
          <p:cNvSpPr/>
          <p:nvPr/>
        </p:nvSpPr>
        <p:spPr>
          <a:xfrm>
            <a:off x="1678675" y="464024"/>
            <a:ext cx="10399594" cy="68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120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D97A7E-657E-45EB-9FD7-CB22585F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E13663-EEC5-4F1F-BE61-FAB4DD1B3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2AF08F-E036-46D3-BBA3-BCCF245A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6F7930-2114-45D0-9DAA-81347A8B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4E5001-0272-4B5F-A4DD-7FCDB409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035BB9F-1970-4119-8B62-389560B99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1179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DF0D0F-32A2-4758-9EB5-23CA72E5B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297249-D307-4E40-9820-4BB23F46D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34E9C2-4F22-44A0-9A0E-917FF5E66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17648B-34E1-4C59-907D-981DA5D9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E7C132-56D8-4529-B6CB-62AA64B2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A6C4A3C-6EF5-4C87-AAD2-E96970F01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42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14B8F8-ED91-4D43-BC3C-BD1F43A4F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218645-6A38-41A2-B52A-B2E93B243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6174E0-8D06-4BDF-A609-CA92F8C9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A99548-39A3-43E4-BD55-C09DFCA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9CF6A55-C637-4796-AC9E-A5DE78C4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757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52EE3F-1AB2-493D-B3B4-CD59E63456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43030" y="1009934"/>
            <a:ext cx="2628900" cy="513973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468005-2CB4-4202-B870-5CA9B8648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19100" y="1009934"/>
            <a:ext cx="8520184" cy="5139733"/>
          </a:xfr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2A7794-63EC-4CA6-A841-A01DDE08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BB74C-2F7A-4A73-B1CE-93A9E1C7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EE5395-2BDB-4A42-97D2-6788C3BF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196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A04A43-20F9-4BCA-A62D-1C609F7EF4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48728" r="22152" b="22146"/>
          <a:stretch/>
        </p:blipFill>
        <p:spPr>
          <a:xfrm>
            <a:off x="3062468" y="3437681"/>
            <a:ext cx="6504973" cy="154618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22B500-30A2-467F-9B99-30C3884057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29668" r="55436" b="22146"/>
          <a:stretch/>
        </p:blipFill>
        <p:spPr>
          <a:xfrm>
            <a:off x="3062468" y="2425860"/>
            <a:ext cx="2447081" cy="255800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2EB5B35-71F6-43F6-88DB-CD610D3C92DE}"/>
              </a:ext>
            </a:extLst>
          </p:cNvPr>
          <p:cNvSpPr/>
          <p:nvPr/>
        </p:nvSpPr>
        <p:spPr>
          <a:xfrm>
            <a:off x="294038" y="144379"/>
            <a:ext cx="11897962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4546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DF3F8BC0-4155-48F7-8F66-7AF54D238930}"/>
              </a:ext>
            </a:extLst>
          </p:cNvPr>
          <p:cNvSpPr txBox="1"/>
          <p:nvPr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AA7C8"/>
                </a:solidFill>
                <a:cs typeface="Arial" panose="020B0604020202020204" pitchFamily="34" charset="0"/>
              </a:rPr>
              <a:t>¡Gracias!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2F3C63-B2E2-4CEC-A130-4E00A355D6B3}"/>
              </a:ext>
            </a:extLst>
          </p:cNvPr>
          <p:cNvSpPr/>
          <p:nvPr/>
        </p:nvSpPr>
        <p:spPr>
          <a:xfrm>
            <a:off x="1886400" y="144379"/>
            <a:ext cx="10305599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1841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FB11D31A-691C-4D1D-BBEC-321FD3ABC443}"/>
              </a:ext>
            </a:extLst>
          </p:cNvPr>
          <p:cNvSpPr txBox="1"/>
          <p:nvPr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32236"/>
                </a:solidFill>
                <a:cs typeface="Arial" panose="020B0604020202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4871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3D4F35-56F9-41D7-A679-1E61D93126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7" name="Rectángulo 17">
            <a:extLst>
              <a:ext uri="{FF2B5EF4-FFF2-40B4-BE49-F238E27FC236}">
                <a16:creationId xmlns:a16="http://schemas.microsoft.com/office/drawing/2014/main" id="{88EC1611-8A9C-4A31-A529-17506AEEE32C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6AD4E1-3853-4140-A442-019F0E3C9D3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5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8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08A34-5167-4F34-9E1F-8F6763F3B2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" y="0"/>
            <a:ext cx="12189631" cy="6858000"/>
          </a:xfrm>
          <a:prstGeom prst="rect">
            <a:avLst/>
          </a:prstGeom>
        </p:spPr>
      </p:pic>
      <p:sp>
        <p:nvSpPr>
          <p:cNvPr id="14" name="Marcador de título 1">
            <a:extLst>
              <a:ext uri="{FF2B5EF4-FFF2-40B4-BE49-F238E27FC236}">
                <a16:creationId xmlns:a16="http://schemas.microsoft.com/office/drawing/2014/main" id="{2B8D27A5-7C42-410A-8B6C-E659539122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9891" y="3528914"/>
            <a:ext cx="4844841" cy="1008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es-ES" sz="35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Separador de capítulo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04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EC8C-1FD8-4D3F-9FEE-3FD5916A0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122363"/>
            <a:ext cx="11559654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3227B0-7FE6-4657-B72E-A2410F3FB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3602038"/>
            <a:ext cx="1155965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8B00E-2583-4C06-8E7C-17447AA4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209AE6-5DCB-4C5A-A749-2A8C407D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A39052-96C7-4AAA-8171-14B42CA37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65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A05674-DDB8-4596-B5E0-D1526ABD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290375-2FD3-4927-B5AC-4D9F41159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A7C2D9-5216-47A1-A434-EC779D140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91E8A-95FC-4149-BD13-6EE9807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634602-41E4-4950-B8B6-F3E5B9CD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09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CAD37-8433-405B-B2C3-870E316D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69" y="1300305"/>
            <a:ext cx="11642204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rgbClr val="1AA7C8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844D02-4900-48F5-ADFD-574A9151F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769" y="4180030"/>
            <a:ext cx="1164220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E8F317-8F4B-4A7D-9AE5-3C82C1C6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E2663-B391-4275-9DF8-B1482981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847812-4F83-42B3-87C9-262E318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76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7C3EA4-26B5-47F9-ACD4-0D1821FE2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63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E6354F-E891-44F5-9FBC-67E5A4C2E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3830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2F1097-88F4-4D2E-8806-2769838E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4DD9D8-8B0C-4C46-8EFF-DAEE7518F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147A2D-0C66-4C60-AAE9-5B319432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64583C8-CF78-4104-94D0-3B62C476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85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19D2CA-150B-429F-8CC3-2867E411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058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29BFE79-91A8-40D6-8B2E-F6BF73036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058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E1AC468-2DEC-4787-A7DD-0F7DAC8A7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0905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592CDFA-66AE-443D-99F7-517DD87E5C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0905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6589EFB-737D-448D-9D4A-6C78E488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A2CBF3-AEE5-4078-95A3-F663B1F6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56DC10C-7BAC-4DD1-A7B9-052D1FD4B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44F7A6B-07F8-488D-8107-DB51C7F1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728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352C24-66FF-4B98-957A-0F652EE3E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19/09/2020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18A293-7608-4B22-85B5-982468206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EAE850-F7B1-457D-A3C5-0139A589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BC0B663-C72A-4DD0-8E30-731C771E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67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D77971-5B75-4E77-A74B-ABE8325E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081" y="1047701"/>
            <a:ext cx="11501212" cy="541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D7219A7-01D3-4EE0-BD1C-66E67D7CB371}"/>
              </a:ext>
            </a:extLst>
          </p:cNvPr>
          <p:cNvCxnSpPr/>
          <p:nvPr/>
        </p:nvCxnSpPr>
        <p:spPr>
          <a:xfrm>
            <a:off x="1934555" y="803278"/>
            <a:ext cx="10088740" cy="0"/>
          </a:xfrm>
          <a:prstGeom prst="line">
            <a:avLst/>
          </a:prstGeom>
          <a:ln>
            <a:solidFill>
              <a:srgbClr val="098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ítulo 1">
            <a:extLst>
              <a:ext uri="{FF2B5EF4-FFF2-40B4-BE49-F238E27FC236}">
                <a16:creationId xmlns:a16="http://schemas.microsoft.com/office/drawing/2014/main" id="{96AC52C0-00C5-4CDE-B786-28F6D3D6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554" y="395788"/>
            <a:ext cx="9989739" cy="285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Titulo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08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6" r:id="rId11"/>
    <p:sldLayoutId id="2147483656" r:id="rId12"/>
    <p:sldLayoutId id="2147483657" r:id="rId13"/>
    <p:sldLayoutId id="2147483658" r:id="rId14"/>
    <p:sldLayoutId id="2147483659" r:id="rId15"/>
    <p:sldLayoutId id="2147483663" r:id="rId16"/>
    <p:sldLayoutId id="2147483664" r:id="rId17"/>
    <p:sldLayoutId id="214748366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aticon.com/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02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8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C771B-BA92-4F12-8C3E-C3EF8D23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759508"/>
            <a:ext cx="11559654" cy="2387600"/>
          </a:xfrm>
        </p:spPr>
        <p:txBody>
          <a:bodyPr/>
          <a:lstStyle/>
          <a:p>
            <a:r>
              <a:rPr lang="es-ES_tradnl" b="1" dirty="0">
                <a:solidFill>
                  <a:srgbClr val="0C3D40"/>
                </a:solidFill>
                <a:ea typeface="Roboto Slab" pitchFamily="2" charset="0"/>
              </a:rPr>
              <a:t>PROYECTO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81D107-027B-43FA-B595-62EAD23AC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4735467"/>
            <a:ext cx="11559654" cy="1655762"/>
          </a:xfrm>
        </p:spPr>
        <p:txBody>
          <a:bodyPr>
            <a:normAutofit/>
          </a:bodyPr>
          <a:lstStyle/>
          <a:p>
            <a:endParaRPr lang="es-CO" dirty="0"/>
          </a:p>
          <a:p>
            <a:r>
              <a:rPr lang="es-ES" dirty="0"/>
              <a:t>Seguimiento del proyecto</a:t>
            </a:r>
          </a:p>
          <a:p>
            <a:r>
              <a:rPr lang="es-ES" dirty="0"/>
              <a:t>{</a:t>
            </a:r>
            <a:r>
              <a:rPr lang="es-ES" dirty="0" err="1"/>
              <a:t>dd</a:t>
            </a:r>
            <a:r>
              <a:rPr lang="es-ES" dirty="0"/>
              <a:t>} de {Mes} de 2020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883C2A1-1E46-4029-AC46-C217AC626D1B}"/>
              </a:ext>
            </a:extLst>
          </p:cNvPr>
          <p:cNvGrpSpPr/>
          <p:nvPr/>
        </p:nvGrpSpPr>
        <p:grpSpPr>
          <a:xfrm>
            <a:off x="5505817" y="3147108"/>
            <a:ext cx="1180366" cy="523220"/>
            <a:chOff x="5368339" y="3841850"/>
            <a:chExt cx="1180366" cy="523220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EF32BB0-B127-4421-9779-78F8394581C7}"/>
                </a:ext>
              </a:extLst>
            </p:cNvPr>
            <p:cNvSpPr/>
            <p:nvPr/>
          </p:nvSpPr>
          <p:spPr>
            <a:xfrm>
              <a:off x="5368339" y="3841850"/>
              <a:ext cx="11803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2800" b="1" i="0" u="none" strike="noStrike" kern="1200" cap="none" spc="0" normalizeH="0" baseline="0" noProof="0">
                <a:ln>
                  <a:noFill/>
                </a:ln>
                <a:solidFill>
                  <a:srgbClr val="24B7B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FB928A89-6B23-4E44-935E-5E9A650F9B7B}"/>
                </a:ext>
              </a:extLst>
            </p:cNvPr>
            <p:cNvGrpSpPr/>
            <p:nvPr/>
          </p:nvGrpSpPr>
          <p:grpSpPr>
            <a:xfrm>
              <a:off x="5595453" y="4011053"/>
              <a:ext cx="726139" cy="189781"/>
              <a:chOff x="3197531" y="526211"/>
              <a:chExt cx="726139" cy="189781"/>
            </a:xfrm>
          </p:grpSpPr>
          <p:sp>
            <p:nvSpPr>
              <p:cNvPr id="7" name="Elipse 6">
                <a:extLst>
                  <a:ext uri="{FF2B5EF4-FFF2-40B4-BE49-F238E27FC236}">
                    <a16:creationId xmlns:a16="http://schemas.microsoft.com/office/drawing/2014/main" id="{A6D2EF22-2F24-480E-9022-FF3AC35C9100}"/>
                  </a:ext>
                </a:extLst>
              </p:cNvPr>
              <p:cNvSpPr/>
              <p:nvPr/>
            </p:nvSpPr>
            <p:spPr>
              <a:xfrm>
                <a:off x="3197531" y="526211"/>
                <a:ext cx="189781" cy="189781"/>
              </a:xfrm>
              <a:prstGeom prst="ellipse">
                <a:avLst/>
              </a:prstGeom>
              <a:solidFill>
                <a:srgbClr val="700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44143711-C942-4758-A791-37122AD3D4E9}"/>
                  </a:ext>
                </a:extLst>
              </p:cNvPr>
              <p:cNvSpPr/>
              <p:nvPr/>
            </p:nvSpPr>
            <p:spPr>
              <a:xfrm>
                <a:off x="3465710" y="526211"/>
                <a:ext cx="189781" cy="189781"/>
              </a:xfrm>
              <a:prstGeom prst="ellipse">
                <a:avLst/>
              </a:prstGeom>
              <a:solidFill>
                <a:srgbClr val="04B2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Elipse 8">
                <a:extLst>
                  <a:ext uri="{FF2B5EF4-FFF2-40B4-BE49-F238E27FC236}">
                    <a16:creationId xmlns:a16="http://schemas.microsoft.com/office/drawing/2014/main" id="{D21C88AD-7B71-4A19-A72A-7FB27BD98C7C}"/>
                  </a:ext>
                </a:extLst>
              </p:cNvPr>
              <p:cNvSpPr/>
              <p:nvPr/>
            </p:nvSpPr>
            <p:spPr>
              <a:xfrm>
                <a:off x="3733889" y="526211"/>
                <a:ext cx="189781" cy="189781"/>
              </a:xfrm>
              <a:prstGeom prst="ellipse">
                <a:avLst/>
              </a:prstGeom>
              <a:solidFill>
                <a:srgbClr val="04BF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685BCF64-9262-433D-BA85-A347C228EDFF}"/>
              </a:ext>
            </a:extLst>
          </p:cNvPr>
          <p:cNvGrpSpPr/>
          <p:nvPr/>
        </p:nvGrpSpPr>
        <p:grpSpPr>
          <a:xfrm>
            <a:off x="0" y="3839375"/>
            <a:ext cx="12192000" cy="951134"/>
            <a:chOff x="2130973" y="4561120"/>
            <a:chExt cx="8041402" cy="951134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C247EEFF-28B7-4E26-84B0-5FD602EEC054}"/>
                </a:ext>
              </a:extLst>
            </p:cNvPr>
            <p:cNvSpPr/>
            <p:nvPr/>
          </p:nvSpPr>
          <p:spPr>
            <a:xfrm>
              <a:off x="2737224" y="4561120"/>
              <a:ext cx="6873999" cy="54894"/>
            </a:xfrm>
            <a:prstGeom prst="rect">
              <a:avLst/>
            </a:prstGeom>
            <a:gradFill flip="none" rotWithShape="1">
              <a:gsLst>
                <a:gs pos="0">
                  <a:srgbClr val="5503A6"/>
                </a:gs>
                <a:gs pos="17000">
                  <a:srgbClr val="7007D9"/>
                </a:gs>
                <a:gs pos="48000">
                  <a:srgbClr val="04B2D9"/>
                </a:gs>
                <a:gs pos="59000">
                  <a:srgbClr val="05C7E6"/>
                </a:gs>
                <a:gs pos="92000">
                  <a:srgbClr val="60EDFC"/>
                </a:gs>
                <a:gs pos="0">
                  <a:srgbClr val="04BF5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C4B44927-8CC4-472D-B6B8-E63B09B66EA3}"/>
                </a:ext>
              </a:extLst>
            </p:cNvPr>
            <p:cNvSpPr/>
            <p:nvPr/>
          </p:nvSpPr>
          <p:spPr>
            <a:xfrm>
              <a:off x="2130973" y="4681257"/>
              <a:ext cx="804140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s-ES" sz="2400" b="1" dirty="0">
                  <a:solidFill>
                    <a:schemeClr val="bg1">
                      <a:lumMod val="50000"/>
                    </a:schemeClr>
                  </a:solidFill>
                  <a:ea typeface="Roboto Slab" pitchFamily="2" charset="0"/>
                </a:rPr>
                <a:t>{área aliada}| Dirección de Informática</a:t>
              </a:r>
            </a:p>
            <a:p>
              <a:pPr lvl="0" algn="ctr">
                <a:defRPr/>
              </a:pPr>
              <a:endParaRPr lang="es-ES" sz="2400" b="1" dirty="0">
                <a:solidFill>
                  <a:schemeClr val="bg1">
                    <a:lumMod val="50000"/>
                  </a:schemeClr>
                </a:solidFill>
                <a:ea typeface="Roboto Slab" pitchFamily="2" charset="0"/>
              </a:endParaRP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BCA1560-D6F9-4E0C-9A20-DB04C4EB8771}"/>
              </a:ext>
            </a:extLst>
          </p:cNvPr>
          <p:cNvSpPr/>
          <p:nvPr/>
        </p:nvSpPr>
        <p:spPr>
          <a:xfrm>
            <a:off x="1770743" y="333829"/>
            <a:ext cx="10252935" cy="788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044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12B9831-D70B-4DD4-A51B-DEBA8E5A6CDB}"/>
              </a:ext>
            </a:extLst>
          </p:cNvPr>
          <p:cNvCxnSpPr>
            <a:cxnSpLocks/>
          </p:cNvCxnSpPr>
          <p:nvPr/>
        </p:nvCxnSpPr>
        <p:spPr>
          <a:xfrm rot="5400000">
            <a:off x="-909142" y="3400443"/>
            <a:ext cx="648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upo 50">
            <a:extLst>
              <a:ext uri="{FF2B5EF4-FFF2-40B4-BE49-F238E27FC236}">
                <a16:creationId xmlns:a16="http://schemas.microsoft.com/office/drawing/2014/main" id="{17568FCF-F5F2-4ACE-B69D-1EA1E0C9B610}"/>
              </a:ext>
            </a:extLst>
          </p:cNvPr>
          <p:cNvGrpSpPr/>
          <p:nvPr/>
        </p:nvGrpSpPr>
        <p:grpSpPr>
          <a:xfrm>
            <a:off x="2053761" y="2138432"/>
            <a:ext cx="8785316" cy="540000"/>
            <a:chOff x="1333328" y="1712599"/>
            <a:chExt cx="8785316" cy="540000"/>
          </a:xfrm>
        </p:grpSpPr>
        <p:sp>
          <p:nvSpPr>
            <p:cNvPr id="52" name="Marcador de contenido 55">
              <a:extLst>
                <a:ext uri="{FF2B5EF4-FFF2-40B4-BE49-F238E27FC236}">
                  <a16:creationId xmlns:a16="http://schemas.microsoft.com/office/drawing/2014/main" id="{C129C4F0-DB2A-410A-9EBD-181D3CDF880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Cronograma</a:t>
              </a:r>
            </a:p>
          </p:txBody>
        </p:sp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5E7EE13C-338B-48A1-9223-0A7AF7FD5222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2</a:t>
              </a: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DE58467F-74ED-4469-A876-9A8DBEA913AF}"/>
              </a:ext>
            </a:extLst>
          </p:cNvPr>
          <p:cNvGrpSpPr/>
          <p:nvPr/>
        </p:nvGrpSpPr>
        <p:grpSpPr>
          <a:xfrm>
            <a:off x="2053761" y="1475024"/>
            <a:ext cx="8785316" cy="540000"/>
            <a:chOff x="1333328" y="1712599"/>
            <a:chExt cx="8785316" cy="540000"/>
          </a:xfrm>
        </p:grpSpPr>
        <p:sp>
          <p:nvSpPr>
            <p:cNvPr id="55" name="Marcador de contenido 55">
              <a:extLst>
                <a:ext uri="{FF2B5EF4-FFF2-40B4-BE49-F238E27FC236}">
                  <a16:creationId xmlns:a16="http://schemas.microsoft.com/office/drawing/2014/main" id="{2A3D43B3-2842-4977-A9DD-6E8B02DB76CB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Indicadores</a:t>
              </a:r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C51F5C39-5E1C-4E34-A13C-7B0C391C366A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1</a:t>
              </a: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7D09704A-E196-4E29-94AD-64603B343C7D}"/>
              </a:ext>
            </a:extLst>
          </p:cNvPr>
          <p:cNvGrpSpPr/>
          <p:nvPr/>
        </p:nvGrpSpPr>
        <p:grpSpPr>
          <a:xfrm>
            <a:off x="2053761" y="2801840"/>
            <a:ext cx="8785316" cy="540000"/>
            <a:chOff x="1333328" y="1712599"/>
            <a:chExt cx="8785316" cy="540000"/>
          </a:xfrm>
        </p:grpSpPr>
        <p:sp>
          <p:nvSpPr>
            <p:cNvPr id="60" name="Marcador de contenido 55">
              <a:extLst>
                <a:ext uri="{FF2B5EF4-FFF2-40B4-BE49-F238E27FC236}">
                  <a16:creationId xmlns:a16="http://schemas.microsoft.com/office/drawing/2014/main" id="{A8CD1E09-7A88-4CBC-A0C7-40922FA4D304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Seguimiento Alcance</a:t>
              </a:r>
            </a:p>
          </p:txBody>
        </p:sp>
        <p:sp>
          <p:nvSpPr>
            <p:cNvPr id="61" name="Elipse 60">
              <a:extLst>
                <a:ext uri="{FF2B5EF4-FFF2-40B4-BE49-F238E27FC236}">
                  <a16:creationId xmlns:a16="http://schemas.microsoft.com/office/drawing/2014/main" id="{258E1E64-E901-4045-B871-E888F6459E5B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3</a:t>
              </a:r>
            </a:p>
          </p:txBody>
        </p:sp>
      </p:grpSp>
      <p:grpSp>
        <p:nvGrpSpPr>
          <p:cNvPr id="63" name="Grupo 62">
            <a:extLst>
              <a:ext uri="{FF2B5EF4-FFF2-40B4-BE49-F238E27FC236}">
                <a16:creationId xmlns:a16="http://schemas.microsoft.com/office/drawing/2014/main" id="{9BC0D405-80F1-4225-84DF-246E3011FF3A}"/>
              </a:ext>
            </a:extLst>
          </p:cNvPr>
          <p:cNvGrpSpPr/>
          <p:nvPr/>
        </p:nvGrpSpPr>
        <p:grpSpPr>
          <a:xfrm>
            <a:off x="2053761" y="3465248"/>
            <a:ext cx="8785316" cy="540000"/>
            <a:chOff x="1333328" y="1712599"/>
            <a:chExt cx="8785316" cy="540000"/>
          </a:xfrm>
        </p:grpSpPr>
        <p:sp>
          <p:nvSpPr>
            <p:cNvPr id="64" name="Marcador de contenido 55">
              <a:extLst>
                <a:ext uri="{FF2B5EF4-FFF2-40B4-BE49-F238E27FC236}">
                  <a16:creationId xmlns:a16="http://schemas.microsoft.com/office/drawing/2014/main" id="{09482C94-1AC5-4F01-BE34-018B6E95E8E3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Seguimiento actividades</a:t>
              </a:r>
            </a:p>
          </p:txBody>
        </p:sp>
        <p:sp>
          <p:nvSpPr>
            <p:cNvPr id="83" name="Elipse 82">
              <a:extLst>
                <a:ext uri="{FF2B5EF4-FFF2-40B4-BE49-F238E27FC236}">
                  <a16:creationId xmlns:a16="http://schemas.microsoft.com/office/drawing/2014/main" id="{0FB665D3-2054-4E97-ADC2-0D98C377A064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4</a:t>
              </a:r>
            </a:p>
          </p:txBody>
        </p:sp>
      </p:grpSp>
      <p:grpSp>
        <p:nvGrpSpPr>
          <p:cNvPr id="84" name="Grupo 83">
            <a:extLst>
              <a:ext uri="{FF2B5EF4-FFF2-40B4-BE49-F238E27FC236}">
                <a16:creationId xmlns:a16="http://schemas.microsoft.com/office/drawing/2014/main" id="{21B3DE99-7728-4758-9322-B6FE80BB1F19}"/>
              </a:ext>
            </a:extLst>
          </p:cNvPr>
          <p:cNvGrpSpPr/>
          <p:nvPr/>
        </p:nvGrpSpPr>
        <p:grpSpPr>
          <a:xfrm>
            <a:off x="2053761" y="4792064"/>
            <a:ext cx="8785316" cy="540000"/>
            <a:chOff x="1333328" y="1712599"/>
            <a:chExt cx="8785316" cy="540000"/>
          </a:xfrm>
        </p:grpSpPr>
        <p:sp>
          <p:nvSpPr>
            <p:cNvPr id="85" name="Marcador de contenido 55">
              <a:extLst>
                <a:ext uri="{FF2B5EF4-FFF2-40B4-BE49-F238E27FC236}">
                  <a16:creationId xmlns:a16="http://schemas.microsoft.com/office/drawing/2014/main" id="{D4F99C24-30EA-4672-9CA5-02EBF133F320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Acciones propuestas</a:t>
              </a:r>
            </a:p>
          </p:txBody>
        </p:sp>
        <p:sp>
          <p:nvSpPr>
            <p:cNvPr id="92" name="Elipse 91">
              <a:extLst>
                <a:ext uri="{FF2B5EF4-FFF2-40B4-BE49-F238E27FC236}">
                  <a16:creationId xmlns:a16="http://schemas.microsoft.com/office/drawing/2014/main" id="{910CBFC1-32DE-427C-A277-D5F73036A3F0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6</a:t>
              </a: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:a16="http://schemas.microsoft.com/office/drawing/2014/main" id="{FCA5A458-29D1-4758-B159-97ACD94FF515}"/>
              </a:ext>
            </a:extLst>
          </p:cNvPr>
          <p:cNvGrpSpPr/>
          <p:nvPr/>
        </p:nvGrpSpPr>
        <p:grpSpPr>
          <a:xfrm>
            <a:off x="2053756" y="4128656"/>
            <a:ext cx="8785316" cy="540000"/>
            <a:chOff x="1333328" y="1712599"/>
            <a:chExt cx="8785316" cy="540000"/>
          </a:xfrm>
        </p:grpSpPr>
        <p:sp>
          <p:nvSpPr>
            <p:cNvPr id="94" name="Marcador de contenido 55">
              <a:extLst>
                <a:ext uri="{FF2B5EF4-FFF2-40B4-BE49-F238E27FC236}">
                  <a16:creationId xmlns:a16="http://schemas.microsoft.com/office/drawing/2014/main" id="{928D2AA6-488E-4753-9169-43718E6287F4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Riesgos</a:t>
              </a:r>
            </a:p>
          </p:txBody>
        </p:sp>
        <p:sp>
          <p:nvSpPr>
            <p:cNvPr id="95" name="Elipse 94">
              <a:extLst>
                <a:ext uri="{FF2B5EF4-FFF2-40B4-BE49-F238E27FC236}">
                  <a16:creationId xmlns:a16="http://schemas.microsoft.com/office/drawing/2014/main" id="{15AEE7A5-49DC-4CC1-A41B-82F5625E0A5C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5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8EB163EA-4509-48DC-BE1D-92D9E0176FFC}"/>
              </a:ext>
            </a:extLst>
          </p:cNvPr>
          <p:cNvSpPr txBox="1"/>
          <p:nvPr/>
        </p:nvSpPr>
        <p:spPr>
          <a:xfrm>
            <a:off x="7743826" y="1236767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9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7D3505-AF96-4B6E-B047-2A4C38326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Indicadores</a:t>
            </a:r>
          </a:p>
        </p:txBody>
      </p:sp>
      <p:sp>
        <p:nvSpPr>
          <p:cNvPr id="10" name="Rectángulo redondeado 25">
            <a:extLst>
              <a:ext uri="{FF2B5EF4-FFF2-40B4-BE49-F238E27FC236}">
                <a16:creationId xmlns:a16="http://schemas.microsoft.com/office/drawing/2014/main" id="{C17D6AFE-0EF0-4C11-922A-E514E2D3F315}"/>
              </a:ext>
            </a:extLst>
          </p:cNvPr>
          <p:cNvSpPr/>
          <p:nvPr/>
        </p:nvSpPr>
        <p:spPr>
          <a:xfrm>
            <a:off x="10216395" y="1113935"/>
            <a:ext cx="1592423" cy="1475972"/>
          </a:xfrm>
          <a:prstGeom prst="roundRect">
            <a:avLst/>
          </a:prstGeom>
          <a:solidFill>
            <a:srgbClr val="566574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Rectángulo redondeado 12">
            <a:extLst>
              <a:ext uri="{FF2B5EF4-FFF2-40B4-BE49-F238E27FC236}">
                <a16:creationId xmlns:a16="http://schemas.microsoft.com/office/drawing/2014/main" id="{99042B1B-EFC1-440C-861F-51F34D1843FB}"/>
              </a:ext>
            </a:extLst>
          </p:cNvPr>
          <p:cNvSpPr/>
          <p:nvPr/>
        </p:nvSpPr>
        <p:spPr>
          <a:xfrm>
            <a:off x="6940186" y="1150035"/>
            <a:ext cx="3123925" cy="1439871"/>
          </a:xfrm>
          <a:prstGeom prst="roundRect">
            <a:avLst/>
          </a:prstGeom>
          <a:solidFill>
            <a:srgbClr val="00A09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ángulo redondeado 13">
            <a:extLst>
              <a:ext uri="{FF2B5EF4-FFF2-40B4-BE49-F238E27FC236}">
                <a16:creationId xmlns:a16="http://schemas.microsoft.com/office/drawing/2014/main" id="{A5740D4D-5ABC-44C8-AB49-D52A3DF98C04}"/>
              </a:ext>
            </a:extLst>
          </p:cNvPr>
          <p:cNvSpPr/>
          <p:nvPr/>
        </p:nvSpPr>
        <p:spPr>
          <a:xfrm>
            <a:off x="610478" y="1150035"/>
            <a:ext cx="3063920" cy="1439871"/>
          </a:xfrm>
          <a:prstGeom prst="roundRect">
            <a:avLst/>
          </a:prstGeom>
          <a:solidFill>
            <a:srgbClr val="1AA7C8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13" name="Chart 34">
            <a:extLst>
              <a:ext uri="{FF2B5EF4-FFF2-40B4-BE49-F238E27FC236}">
                <a16:creationId xmlns:a16="http://schemas.microsoft.com/office/drawing/2014/main" id="{952EE565-C0BE-4009-BE76-038ADB855FCA}"/>
              </a:ext>
            </a:extLst>
          </p:cNvPr>
          <p:cNvGraphicFramePr/>
          <p:nvPr/>
        </p:nvGraphicFramePr>
        <p:xfrm>
          <a:off x="6061491" y="3349609"/>
          <a:ext cx="4745066" cy="2416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35">
            <a:extLst>
              <a:ext uri="{FF2B5EF4-FFF2-40B4-BE49-F238E27FC236}">
                <a16:creationId xmlns:a16="http://schemas.microsoft.com/office/drawing/2014/main" id="{08E5C8B3-1F4E-412C-8C94-AA96AC2776C1}"/>
              </a:ext>
            </a:extLst>
          </p:cNvPr>
          <p:cNvGraphicFramePr/>
          <p:nvPr/>
        </p:nvGraphicFramePr>
        <p:xfrm>
          <a:off x="982786" y="3283722"/>
          <a:ext cx="4525658" cy="241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C0E1598-2459-4679-8DA6-B6E2B0F6BF63}"/>
              </a:ext>
            </a:extLst>
          </p:cNvPr>
          <p:cNvSpPr txBox="1"/>
          <p:nvPr/>
        </p:nvSpPr>
        <p:spPr>
          <a:xfrm>
            <a:off x="754117" y="1488192"/>
            <a:ext cx="1260000" cy="290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% Planeado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87F0A2DF-1FC3-4090-B580-1E6F079046F6}"/>
              </a:ext>
            </a:extLst>
          </p:cNvPr>
          <p:cNvSpPr txBox="1"/>
          <p:nvPr/>
        </p:nvSpPr>
        <p:spPr>
          <a:xfrm>
            <a:off x="2259981" y="1494918"/>
            <a:ext cx="1260000" cy="290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% Ejecutado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287D4996-EF65-40F5-BD53-D50596071E99}"/>
              </a:ext>
            </a:extLst>
          </p:cNvPr>
          <p:cNvSpPr txBox="1"/>
          <p:nvPr/>
        </p:nvSpPr>
        <p:spPr>
          <a:xfrm>
            <a:off x="10161707" y="1364119"/>
            <a:ext cx="1701800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Control</a:t>
            </a:r>
          </a:p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de cambios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0DAFF274-4F7B-443A-AD00-E258BD32A35F}"/>
              </a:ext>
            </a:extLst>
          </p:cNvPr>
          <p:cNvSpPr txBox="1"/>
          <p:nvPr/>
        </p:nvSpPr>
        <p:spPr>
          <a:xfrm>
            <a:off x="7105787" y="1488192"/>
            <a:ext cx="1188000" cy="290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$ Planeado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A0BD278D-B0FC-4FF1-8810-E3576E5147AD}"/>
              </a:ext>
            </a:extLst>
          </p:cNvPr>
          <p:cNvSpPr txBox="1"/>
          <p:nvPr/>
        </p:nvSpPr>
        <p:spPr>
          <a:xfrm>
            <a:off x="8635176" y="1488192"/>
            <a:ext cx="1188000" cy="290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$ Ejecutado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23" name="TextBox 27">
            <a:extLst>
              <a:ext uri="{FF2B5EF4-FFF2-40B4-BE49-F238E27FC236}">
                <a16:creationId xmlns:a16="http://schemas.microsoft.com/office/drawing/2014/main" id="{A0AD8E31-80DF-463D-A774-B7282D0C57EC}"/>
              </a:ext>
            </a:extLst>
          </p:cNvPr>
          <p:cNvSpPr txBox="1"/>
          <p:nvPr/>
        </p:nvSpPr>
        <p:spPr>
          <a:xfrm>
            <a:off x="10431126" y="1847200"/>
            <a:ext cx="1179934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9E7A9F6D-0315-4872-A30A-A3964F6FE2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409" y="916747"/>
            <a:ext cx="555478" cy="55547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ADC16DB-C723-4939-8177-248B90AB49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072" y="907070"/>
            <a:ext cx="572754" cy="572754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888A9E1B-83B5-4842-A730-08E8E284BC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148" y="845573"/>
            <a:ext cx="502001" cy="502001"/>
          </a:xfrm>
          <a:prstGeom prst="rect">
            <a:avLst/>
          </a:prstGeom>
        </p:spPr>
      </p:pic>
      <p:sp>
        <p:nvSpPr>
          <p:cNvPr id="27" name="TextBox 27">
            <a:extLst>
              <a:ext uri="{FF2B5EF4-FFF2-40B4-BE49-F238E27FC236}">
                <a16:creationId xmlns:a16="http://schemas.microsoft.com/office/drawing/2014/main" id="{8C904A0E-5144-4BE8-B679-48DCD02B2806}"/>
              </a:ext>
            </a:extLst>
          </p:cNvPr>
          <p:cNvSpPr txBox="1"/>
          <p:nvPr/>
        </p:nvSpPr>
        <p:spPr>
          <a:xfrm>
            <a:off x="886548" y="1832598"/>
            <a:ext cx="995138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</a:t>
            </a:r>
          </a:p>
        </p:txBody>
      </p:sp>
      <p:sp>
        <p:nvSpPr>
          <p:cNvPr id="28" name="TextBox 30">
            <a:extLst>
              <a:ext uri="{FF2B5EF4-FFF2-40B4-BE49-F238E27FC236}">
                <a16:creationId xmlns:a16="http://schemas.microsoft.com/office/drawing/2014/main" id="{3816174F-2ED4-4352-820D-9E0266C88EDF}"/>
              </a:ext>
            </a:extLst>
          </p:cNvPr>
          <p:cNvSpPr txBox="1"/>
          <p:nvPr/>
        </p:nvSpPr>
        <p:spPr>
          <a:xfrm>
            <a:off x="2393181" y="1832598"/>
            <a:ext cx="993600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C4A82825-48B2-4CCA-89AD-EB9C8282861A}"/>
              </a:ext>
            </a:extLst>
          </p:cNvPr>
          <p:cNvSpPr txBox="1"/>
          <p:nvPr/>
        </p:nvSpPr>
        <p:spPr>
          <a:xfrm>
            <a:off x="7105787" y="1832598"/>
            <a:ext cx="1188000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$500</a:t>
            </a:r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F6FF69BD-837D-4F5A-ACC5-AD5F36A8A514}"/>
              </a:ext>
            </a:extLst>
          </p:cNvPr>
          <p:cNvSpPr txBox="1"/>
          <p:nvPr/>
        </p:nvSpPr>
        <p:spPr>
          <a:xfrm>
            <a:off x="8635176" y="1832598"/>
            <a:ext cx="1188000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$100</a:t>
            </a:r>
          </a:p>
        </p:txBody>
      </p:sp>
      <p:sp>
        <p:nvSpPr>
          <p:cNvPr id="35" name="Rectángulo redondeado 11">
            <a:extLst>
              <a:ext uri="{FF2B5EF4-FFF2-40B4-BE49-F238E27FC236}">
                <a16:creationId xmlns:a16="http://schemas.microsoft.com/office/drawing/2014/main" id="{EE758D72-E728-404C-A959-5D6FF18E60A8}"/>
              </a:ext>
            </a:extLst>
          </p:cNvPr>
          <p:cNvSpPr/>
          <p:nvPr/>
        </p:nvSpPr>
        <p:spPr>
          <a:xfrm>
            <a:off x="3768123" y="1155767"/>
            <a:ext cx="3063920" cy="1439871"/>
          </a:xfrm>
          <a:prstGeom prst="round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00904022-CD50-4DA9-BFF6-85C0601965C2}"/>
              </a:ext>
            </a:extLst>
          </p:cNvPr>
          <p:cNvSpPr/>
          <p:nvPr/>
        </p:nvSpPr>
        <p:spPr>
          <a:xfrm>
            <a:off x="5105312" y="921770"/>
            <a:ext cx="561468" cy="561468"/>
          </a:xfrm>
          <a:prstGeom prst="ellipse">
            <a:avLst/>
          </a:prstGeom>
          <a:solidFill>
            <a:srgbClr val="5665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14B79FAE-09FE-4CED-889A-DD39496189D1}"/>
              </a:ext>
            </a:extLst>
          </p:cNvPr>
          <p:cNvSpPr txBox="1"/>
          <p:nvPr/>
        </p:nvSpPr>
        <p:spPr>
          <a:xfrm>
            <a:off x="5433072" y="1503529"/>
            <a:ext cx="126000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ICT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1942596E-C41E-4F62-8CA7-0DFF7A81263F}"/>
              </a:ext>
            </a:extLst>
          </p:cNvPr>
          <p:cNvSpPr txBox="1"/>
          <p:nvPr/>
        </p:nvSpPr>
        <p:spPr>
          <a:xfrm>
            <a:off x="4085819" y="1503529"/>
            <a:ext cx="1099111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600" b="1" dirty="0">
                <a:solidFill>
                  <a:schemeClr val="bg1"/>
                </a:solidFill>
              </a:rPr>
              <a:t>ICA</a:t>
            </a:r>
            <a:endParaRPr lang="es-CO" sz="1600" b="1" dirty="0">
              <a:solidFill>
                <a:schemeClr val="bg1"/>
              </a:solidFill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26597748-4389-45A3-A892-3B308232BC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6" r="36515" b="70152"/>
          <a:stretch/>
        </p:blipFill>
        <p:spPr>
          <a:xfrm>
            <a:off x="5112466" y="908325"/>
            <a:ext cx="529123" cy="517636"/>
          </a:xfrm>
          <a:prstGeom prst="rect">
            <a:avLst/>
          </a:prstGeom>
        </p:spPr>
      </p:pic>
      <p:sp>
        <p:nvSpPr>
          <p:cNvPr id="40" name="TextBox 27">
            <a:extLst>
              <a:ext uri="{FF2B5EF4-FFF2-40B4-BE49-F238E27FC236}">
                <a16:creationId xmlns:a16="http://schemas.microsoft.com/office/drawing/2014/main" id="{530416C2-0EAC-43DB-B57E-9C6713C12F6B}"/>
              </a:ext>
            </a:extLst>
          </p:cNvPr>
          <p:cNvSpPr txBox="1"/>
          <p:nvPr/>
        </p:nvSpPr>
        <p:spPr>
          <a:xfrm>
            <a:off x="4137805" y="1848141"/>
            <a:ext cx="995138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0.9</a:t>
            </a: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88A8CD45-91C1-4735-89E2-C620E014F968}"/>
              </a:ext>
            </a:extLst>
          </p:cNvPr>
          <p:cNvSpPr txBox="1"/>
          <p:nvPr/>
        </p:nvSpPr>
        <p:spPr>
          <a:xfrm>
            <a:off x="5566272" y="1847935"/>
            <a:ext cx="993600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C10C1A5-5BC7-4E97-BC85-892D30F77B62}"/>
              </a:ext>
            </a:extLst>
          </p:cNvPr>
          <p:cNvSpPr txBox="1"/>
          <p:nvPr/>
        </p:nvSpPr>
        <p:spPr>
          <a:xfrm>
            <a:off x="450658" y="6128270"/>
            <a:ext cx="3687147" cy="52322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800" dirty="0"/>
              <a:t>OJOOO NO MODIFICAR</a:t>
            </a:r>
            <a:endParaRPr lang="es-CO" sz="28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7F9B02E-B171-40AC-828B-13F81A6AFD1E}"/>
              </a:ext>
            </a:extLst>
          </p:cNvPr>
          <p:cNvSpPr txBox="1"/>
          <p:nvPr/>
        </p:nvSpPr>
        <p:spPr>
          <a:xfrm>
            <a:off x="3872594" y="2532884"/>
            <a:ext cx="300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Recuerden ejecutar la macro para calcular el ICT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2" name="Rectángulo: esquinas redondeadas 34">
            <a:extLst>
              <a:ext uri="{FF2B5EF4-FFF2-40B4-BE49-F238E27FC236}">
                <a16:creationId xmlns:a16="http://schemas.microsoft.com/office/drawing/2014/main" id="{C943255F-4DE1-4FAF-96D6-EB6FAEE29E94}"/>
              </a:ext>
            </a:extLst>
          </p:cNvPr>
          <p:cNvSpPr/>
          <p:nvPr/>
        </p:nvSpPr>
        <p:spPr>
          <a:xfrm rot="5400000">
            <a:off x="10468500" y="3312800"/>
            <a:ext cx="3240000" cy="232400"/>
          </a:xfrm>
          <a:custGeom>
            <a:avLst/>
            <a:gdLst>
              <a:gd name="connsiteX0" fmla="*/ 0 w 2798618"/>
              <a:gd name="connsiteY0" fmla="*/ 55346 h 332071"/>
              <a:gd name="connsiteX1" fmla="*/ 553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686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8618" h="332071">
                <a:moveTo>
                  <a:pt x="0" y="55346"/>
                </a:moveTo>
                <a:cubicBezTo>
                  <a:pt x="0" y="24779"/>
                  <a:pt x="-621" y="0"/>
                  <a:pt x="29946" y="0"/>
                </a:cubicBezTo>
                <a:lnTo>
                  <a:pt x="2768672" y="0"/>
                </a:lnTo>
                <a:cubicBezTo>
                  <a:pt x="2799239" y="0"/>
                  <a:pt x="2798618" y="24779"/>
                  <a:pt x="2798618" y="55346"/>
                </a:cubicBezTo>
                <a:lnTo>
                  <a:pt x="2798618" y="276725"/>
                </a:lnTo>
                <a:cubicBezTo>
                  <a:pt x="2798618" y="307292"/>
                  <a:pt x="2773839" y="332071"/>
                  <a:pt x="2743272" y="332071"/>
                </a:cubicBezTo>
                <a:lnTo>
                  <a:pt x="55346" y="332071"/>
                </a:lnTo>
                <a:cubicBezTo>
                  <a:pt x="24779" y="332071"/>
                  <a:pt x="0" y="307292"/>
                  <a:pt x="0" y="276725"/>
                </a:cubicBezTo>
                <a:lnTo>
                  <a:pt x="0" y="55346"/>
                </a:lnTo>
                <a:close/>
              </a:path>
            </a:pathLst>
          </a:custGeom>
          <a:solidFill>
            <a:srgbClr val="CDD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Fecha corte: 6 de marzo  de 2020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37B427E-1584-4FBB-A605-8A512B39BAB0}"/>
              </a:ext>
            </a:extLst>
          </p:cNvPr>
          <p:cNvSpPr txBox="1"/>
          <p:nvPr/>
        </p:nvSpPr>
        <p:spPr>
          <a:xfrm>
            <a:off x="4493208" y="6005159"/>
            <a:ext cx="7117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Las gráficas salen de los informes de seguimiento que se han enviado . Para modificarla dar clic derecho y seleccionar la opción “modificar datos”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3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Cronograma</a:t>
            </a:r>
          </a:p>
        </p:txBody>
      </p:sp>
      <p:sp>
        <p:nvSpPr>
          <p:cNvPr id="59" name="Rectángulo: esquinas redondeadas 34">
            <a:extLst>
              <a:ext uri="{FF2B5EF4-FFF2-40B4-BE49-F238E27FC236}">
                <a16:creationId xmlns:a16="http://schemas.microsoft.com/office/drawing/2014/main" id="{175E5A05-19CA-40EB-8C71-1905BECD8FFF}"/>
              </a:ext>
            </a:extLst>
          </p:cNvPr>
          <p:cNvSpPr/>
          <p:nvPr/>
        </p:nvSpPr>
        <p:spPr>
          <a:xfrm rot="5400000">
            <a:off x="10468500" y="3312800"/>
            <a:ext cx="3240000" cy="232400"/>
          </a:xfrm>
          <a:custGeom>
            <a:avLst/>
            <a:gdLst>
              <a:gd name="connsiteX0" fmla="*/ 0 w 2798618"/>
              <a:gd name="connsiteY0" fmla="*/ 55346 h 332071"/>
              <a:gd name="connsiteX1" fmla="*/ 553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686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8618" h="332071">
                <a:moveTo>
                  <a:pt x="0" y="55346"/>
                </a:moveTo>
                <a:cubicBezTo>
                  <a:pt x="0" y="24779"/>
                  <a:pt x="-621" y="0"/>
                  <a:pt x="29946" y="0"/>
                </a:cubicBezTo>
                <a:lnTo>
                  <a:pt x="2768672" y="0"/>
                </a:lnTo>
                <a:cubicBezTo>
                  <a:pt x="2799239" y="0"/>
                  <a:pt x="2798618" y="24779"/>
                  <a:pt x="2798618" y="55346"/>
                </a:cubicBezTo>
                <a:lnTo>
                  <a:pt x="2798618" y="276725"/>
                </a:lnTo>
                <a:cubicBezTo>
                  <a:pt x="2798618" y="307292"/>
                  <a:pt x="2773839" y="332071"/>
                  <a:pt x="2743272" y="332071"/>
                </a:cubicBezTo>
                <a:lnTo>
                  <a:pt x="55346" y="332071"/>
                </a:lnTo>
                <a:cubicBezTo>
                  <a:pt x="24779" y="332071"/>
                  <a:pt x="0" y="307292"/>
                  <a:pt x="0" y="276725"/>
                </a:cubicBezTo>
                <a:lnTo>
                  <a:pt x="0" y="55346"/>
                </a:lnTo>
                <a:close/>
              </a:path>
            </a:pathLst>
          </a:custGeom>
          <a:solidFill>
            <a:srgbClr val="CDD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Fecha corte: 6 de marzo  de 2020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7C5F7710-2E6D-4E8B-8E25-8332757D6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765" y="1742458"/>
            <a:ext cx="9758470" cy="22773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583B58FA-17D2-47F4-946A-3990F445E915}"/>
              </a:ext>
            </a:extLst>
          </p:cNvPr>
          <p:cNvSpPr txBox="1"/>
          <p:nvPr/>
        </p:nvSpPr>
        <p:spPr>
          <a:xfrm>
            <a:off x="865893" y="4295063"/>
            <a:ext cx="5984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Escala de tiempo donde se vea claramente los atrasos o los adelantos de cada uno de los paquetes de trabajo, recuerden cambiar la fecha de corte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F8C37EEA-A249-4781-81D2-8E6630668B89}"/>
              </a:ext>
            </a:extLst>
          </p:cNvPr>
          <p:cNvSpPr txBox="1"/>
          <p:nvPr/>
        </p:nvSpPr>
        <p:spPr>
          <a:xfrm>
            <a:off x="865893" y="5246256"/>
            <a:ext cx="5984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Escala de tiempo del proyecto, poner las colores fuertes con letra blanca para que se vea bien en cualquier pantalla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29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Seguimiento Alcance</a:t>
            </a:r>
          </a:p>
        </p:txBody>
      </p:sp>
      <p:graphicFrame>
        <p:nvGraphicFramePr>
          <p:cNvPr id="8" name="Content Placeholder 16">
            <a:extLst>
              <a:ext uri="{FF2B5EF4-FFF2-40B4-BE49-F238E27FC236}">
                <a16:creationId xmlns:a16="http://schemas.microsoft.com/office/drawing/2014/main" id="{EC6842A5-ADF6-41B3-A22C-6B5F7DAA4221}"/>
              </a:ext>
            </a:extLst>
          </p:cNvPr>
          <p:cNvGraphicFramePr>
            <a:graphicFrameLocks/>
          </p:cNvGraphicFramePr>
          <p:nvPr/>
        </p:nvGraphicFramePr>
        <p:xfrm>
          <a:off x="172676" y="960840"/>
          <a:ext cx="11537950" cy="4695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able 12">
            <a:extLst>
              <a:ext uri="{FF2B5EF4-FFF2-40B4-BE49-F238E27FC236}">
                <a16:creationId xmlns:a16="http://schemas.microsoft.com/office/drawing/2014/main" id="{287FB054-AF35-4102-B104-A1E9E9DFCF9B}"/>
              </a:ext>
            </a:extLst>
          </p:cNvPr>
          <p:cNvGraphicFramePr>
            <a:graphicFrameLocks noGrp="1"/>
          </p:cNvGraphicFramePr>
          <p:nvPr/>
        </p:nvGraphicFramePr>
        <p:xfrm>
          <a:off x="631955" y="6136907"/>
          <a:ext cx="6943014" cy="28536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253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5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112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s-CO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D21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Formalmente finalizado</a:t>
                      </a: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En él se está trabajando</a:t>
                      </a: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No</a:t>
                      </a:r>
                      <a:r>
                        <a:rPr lang="es-CO" sz="14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se le está trabajando</a:t>
                      </a:r>
                      <a:endParaRPr lang="es-CO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B707FA3-B0A7-436B-AB09-D47AD03CE284}"/>
              </a:ext>
            </a:extLst>
          </p:cNvPr>
          <p:cNvSpPr txBox="1"/>
          <p:nvPr/>
        </p:nvSpPr>
        <p:spPr>
          <a:xfrm>
            <a:off x="8242253" y="5813741"/>
            <a:ext cx="300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No mostrar lo relacionado con la gestión del proyecto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" name="Rectángulo: esquinas redondeadas 34">
            <a:extLst>
              <a:ext uri="{FF2B5EF4-FFF2-40B4-BE49-F238E27FC236}">
                <a16:creationId xmlns:a16="http://schemas.microsoft.com/office/drawing/2014/main" id="{D0F816A0-9B71-497F-A6E1-6CE3ACB44968}"/>
              </a:ext>
            </a:extLst>
          </p:cNvPr>
          <p:cNvSpPr/>
          <p:nvPr/>
        </p:nvSpPr>
        <p:spPr>
          <a:xfrm rot="5400000">
            <a:off x="10468500" y="3312800"/>
            <a:ext cx="3240000" cy="232400"/>
          </a:xfrm>
          <a:custGeom>
            <a:avLst/>
            <a:gdLst>
              <a:gd name="connsiteX0" fmla="*/ 0 w 2798618"/>
              <a:gd name="connsiteY0" fmla="*/ 55346 h 332071"/>
              <a:gd name="connsiteX1" fmla="*/ 553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432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  <a:gd name="connsiteX0" fmla="*/ 0 w 2798618"/>
              <a:gd name="connsiteY0" fmla="*/ 55346 h 332071"/>
              <a:gd name="connsiteX1" fmla="*/ 29946 w 2798618"/>
              <a:gd name="connsiteY1" fmla="*/ 0 h 332071"/>
              <a:gd name="connsiteX2" fmla="*/ 2768672 w 2798618"/>
              <a:gd name="connsiteY2" fmla="*/ 0 h 332071"/>
              <a:gd name="connsiteX3" fmla="*/ 2798618 w 2798618"/>
              <a:gd name="connsiteY3" fmla="*/ 55346 h 332071"/>
              <a:gd name="connsiteX4" fmla="*/ 2798618 w 2798618"/>
              <a:gd name="connsiteY4" fmla="*/ 276725 h 332071"/>
              <a:gd name="connsiteX5" fmla="*/ 2743272 w 2798618"/>
              <a:gd name="connsiteY5" fmla="*/ 332071 h 332071"/>
              <a:gd name="connsiteX6" fmla="*/ 55346 w 2798618"/>
              <a:gd name="connsiteY6" fmla="*/ 332071 h 332071"/>
              <a:gd name="connsiteX7" fmla="*/ 0 w 2798618"/>
              <a:gd name="connsiteY7" fmla="*/ 276725 h 332071"/>
              <a:gd name="connsiteX8" fmla="*/ 0 w 2798618"/>
              <a:gd name="connsiteY8" fmla="*/ 55346 h 33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8618" h="332071">
                <a:moveTo>
                  <a:pt x="0" y="55346"/>
                </a:moveTo>
                <a:cubicBezTo>
                  <a:pt x="0" y="24779"/>
                  <a:pt x="-621" y="0"/>
                  <a:pt x="29946" y="0"/>
                </a:cubicBezTo>
                <a:lnTo>
                  <a:pt x="2768672" y="0"/>
                </a:lnTo>
                <a:cubicBezTo>
                  <a:pt x="2799239" y="0"/>
                  <a:pt x="2798618" y="24779"/>
                  <a:pt x="2798618" y="55346"/>
                </a:cubicBezTo>
                <a:lnTo>
                  <a:pt x="2798618" y="276725"/>
                </a:lnTo>
                <a:cubicBezTo>
                  <a:pt x="2798618" y="307292"/>
                  <a:pt x="2773839" y="332071"/>
                  <a:pt x="2743272" y="332071"/>
                </a:cubicBezTo>
                <a:lnTo>
                  <a:pt x="55346" y="332071"/>
                </a:lnTo>
                <a:cubicBezTo>
                  <a:pt x="24779" y="332071"/>
                  <a:pt x="0" y="307292"/>
                  <a:pt x="0" y="276725"/>
                </a:cubicBezTo>
                <a:lnTo>
                  <a:pt x="0" y="55346"/>
                </a:lnTo>
                <a:close/>
              </a:path>
            </a:pathLst>
          </a:custGeom>
          <a:solidFill>
            <a:srgbClr val="CDD2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Fecha corte: 6 de marzo  de 2020</a:t>
            </a:r>
          </a:p>
        </p:txBody>
      </p:sp>
    </p:spTree>
    <p:extLst>
      <p:ext uri="{BB962C8B-B14F-4D97-AF65-F5344CB8AC3E}">
        <p14:creationId xmlns:p14="http://schemas.microsoft.com/office/powerpoint/2010/main" val="70939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Seguimiento Actividades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ABA1DF9-65E7-44A7-9402-0C069535C593}"/>
              </a:ext>
            </a:extLst>
          </p:cNvPr>
          <p:cNvSpPr txBox="1"/>
          <p:nvPr/>
        </p:nvSpPr>
        <p:spPr>
          <a:xfrm>
            <a:off x="8178488" y="1279024"/>
            <a:ext cx="3047999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</a:rPr>
              <a:t>PRÓXIMOS PENDIENTES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12C4F29-D077-40B0-90B4-5B043FD96AC7}"/>
              </a:ext>
            </a:extLst>
          </p:cNvPr>
          <p:cNvSpPr txBox="1"/>
          <p:nvPr/>
        </p:nvSpPr>
        <p:spPr>
          <a:xfrm>
            <a:off x="4570678" y="1279024"/>
            <a:ext cx="3344091" cy="369332"/>
          </a:xfrm>
          <a:prstGeom prst="rect">
            <a:avLst/>
          </a:prstGeom>
          <a:solidFill>
            <a:srgbClr val="1AA7C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PROCESO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26FB9EE-9C4B-45EE-AA86-8B1E054B285C}"/>
              </a:ext>
            </a:extLst>
          </p:cNvPr>
          <p:cNvSpPr txBox="1"/>
          <p:nvPr/>
        </p:nvSpPr>
        <p:spPr>
          <a:xfrm>
            <a:off x="962868" y="1300014"/>
            <a:ext cx="3344091" cy="369332"/>
          </a:xfrm>
          <a:prstGeom prst="rect">
            <a:avLst/>
          </a:prstGeom>
          <a:solidFill>
            <a:srgbClr val="CDD21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FINALIZADAS RECIENTES</a:t>
            </a:r>
          </a:p>
        </p:txBody>
      </p:sp>
      <p:sp>
        <p:nvSpPr>
          <p:cNvPr id="8" name="Recortar rectángulo de esquina diagonal 9">
            <a:extLst>
              <a:ext uri="{FF2B5EF4-FFF2-40B4-BE49-F238E27FC236}">
                <a16:creationId xmlns:a16="http://schemas.microsoft.com/office/drawing/2014/main" id="{8ADA63C8-DF70-4510-8BDD-3A99B4210655}"/>
              </a:ext>
            </a:extLst>
          </p:cNvPr>
          <p:cNvSpPr/>
          <p:nvPr/>
        </p:nvSpPr>
        <p:spPr>
          <a:xfrm>
            <a:off x="8701441" y="1845078"/>
            <a:ext cx="1524000" cy="862149"/>
          </a:xfrm>
          <a:prstGeom prst="snip2Diag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i="1" dirty="0">
                <a:solidFill>
                  <a:srgbClr val="FF0000"/>
                </a:solidFill>
              </a:rPr>
              <a:t>Inicia </a:t>
            </a:r>
            <a:r>
              <a:rPr lang="es-CO" sz="1200" i="1" dirty="0" err="1">
                <a:solidFill>
                  <a:srgbClr val="FF0000"/>
                </a:solidFill>
              </a:rPr>
              <a:t>Sep</a:t>
            </a:r>
            <a:r>
              <a:rPr lang="es-CO" sz="1200" i="1" dirty="0">
                <a:solidFill>
                  <a:srgbClr val="FF0000"/>
                </a:solidFill>
              </a:rPr>
              <a:t> 24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</a:rPr>
              <a:t>ACTIVIDAD 1</a:t>
            </a:r>
          </a:p>
          <a:p>
            <a:pPr algn="ctr"/>
            <a:r>
              <a:rPr lang="es-CO" sz="1200" i="1" dirty="0">
                <a:solidFill>
                  <a:schemeClr val="tx1"/>
                </a:solidFill>
              </a:rPr>
              <a:t>[Responsable]</a:t>
            </a:r>
          </a:p>
        </p:txBody>
      </p:sp>
      <p:sp>
        <p:nvSpPr>
          <p:cNvPr id="9" name="Recortar rectángulo de esquina diagonal 10">
            <a:extLst>
              <a:ext uri="{FF2B5EF4-FFF2-40B4-BE49-F238E27FC236}">
                <a16:creationId xmlns:a16="http://schemas.microsoft.com/office/drawing/2014/main" id="{179D7CC1-5DFC-4C2C-8AA1-36BA2FD1D51C}"/>
              </a:ext>
            </a:extLst>
          </p:cNvPr>
          <p:cNvSpPr/>
          <p:nvPr/>
        </p:nvSpPr>
        <p:spPr>
          <a:xfrm>
            <a:off x="5294741" y="1842147"/>
            <a:ext cx="1524000" cy="862149"/>
          </a:xfrm>
          <a:prstGeom prst="snip2DiagRect">
            <a:avLst/>
          </a:prstGeom>
          <a:solidFill>
            <a:srgbClr val="B8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i="1" dirty="0">
                <a:solidFill>
                  <a:srgbClr val="FF0000"/>
                </a:solidFill>
              </a:rPr>
              <a:t>Fin </a:t>
            </a:r>
            <a:r>
              <a:rPr lang="es-CO" sz="1200" i="1" dirty="0" err="1">
                <a:solidFill>
                  <a:srgbClr val="FF0000"/>
                </a:solidFill>
              </a:rPr>
              <a:t>Sep</a:t>
            </a:r>
            <a:r>
              <a:rPr lang="es-CO" sz="1200" i="1" dirty="0">
                <a:solidFill>
                  <a:srgbClr val="FF0000"/>
                </a:solidFill>
              </a:rPr>
              <a:t> 24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</a:rPr>
              <a:t>ACTIVIDAD 1</a:t>
            </a:r>
          </a:p>
          <a:p>
            <a:pPr algn="ctr"/>
            <a:r>
              <a:rPr lang="es-CO" sz="1200" i="1" dirty="0">
                <a:solidFill>
                  <a:schemeClr val="tx1"/>
                </a:solidFill>
              </a:rPr>
              <a:t>[Responsable]</a:t>
            </a:r>
          </a:p>
        </p:txBody>
      </p:sp>
      <p:sp>
        <p:nvSpPr>
          <p:cNvPr id="10" name="Recortar rectángulo de esquina diagonal 13">
            <a:extLst>
              <a:ext uri="{FF2B5EF4-FFF2-40B4-BE49-F238E27FC236}">
                <a16:creationId xmlns:a16="http://schemas.microsoft.com/office/drawing/2014/main" id="{152BD347-5C9F-4411-A6D6-9678AC60248B}"/>
              </a:ext>
            </a:extLst>
          </p:cNvPr>
          <p:cNvSpPr/>
          <p:nvPr/>
        </p:nvSpPr>
        <p:spPr>
          <a:xfrm>
            <a:off x="1953355" y="1842147"/>
            <a:ext cx="1524000" cy="862149"/>
          </a:xfrm>
          <a:prstGeom prst="snip2DiagRect">
            <a:avLst/>
          </a:prstGeom>
          <a:solidFill>
            <a:srgbClr val="EFF1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i="1" dirty="0">
                <a:solidFill>
                  <a:srgbClr val="FF0000"/>
                </a:solidFill>
              </a:rPr>
              <a:t>Fin </a:t>
            </a:r>
            <a:r>
              <a:rPr lang="es-CO" sz="1200" i="1" dirty="0" err="1">
                <a:solidFill>
                  <a:srgbClr val="FF0000"/>
                </a:solidFill>
              </a:rPr>
              <a:t>Sep</a:t>
            </a:r>
            <a:r>
              <a:rPr lang="es-CO" sz="1200" i="1" dirty="0">
                <a:solidFill>
                  <a:srgbClr val="FF0000"/>
                </a:solidFill>
              </a:rPr>
              <a:t> 24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</a:rPr>
              <a:t>ACTIVIDAD 1</a:t>
            </a:r>
          </a:p>
          <a:p>
            <a:pPr algn="ctr"/>
            <a:r>
              <a:rPr lang="es-CO" sz="1200" i="1" dirty="0">
                <a:solidFill>
                  <a:schemeClr val="tx1"/>
                </a:solidFill>
              </a:rPr>
              <a:t>[Responsable]</a:t>
            </a:r>
          </a:p>
        </p:txBody>
      </p:sp>
    </p:spTree>
    <p:extLst>
      <p:ext uri="{BB962C8B-B14F-4D97-AF65-F5344CB8AC3E}">
        <p14:creationId xmlns:p14="http://schemas.microsoft.com/office/powerpoint/2010/main" val="94688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9F694-C14D-449E-AED1-4DAB54CB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Riesgos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A71D4B73-05A5-4F18-891A-6796214CF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3" y="106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DFFD0603-B2DA-4683-9DAD-7D2B6A9A5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60129"/>
              </p:ext>
            </p:extLst>
          </p:nvPr>
        </p:nvGraphicFramePr>
        <p:xfrm>
          <a:off x="423863" y="1060496"/>
          <a:ext cx="11499850" cy="2416951"/>
        </p:xfrm>
        <a:graphic>
          <a:graphicData uri="http://schemas.openxmlformats.org/drawingml/2006/table">
            <a:tbl>
              <a:tblPr/>
              <a:tblGrid>
                <a:gridCol w="519112">
                  <a:extLst>
                    <a:ext uri="{9D8B030D-6E8A-4147-A177-3AD203B41FA5}">
                      <a16:colId xmlns:a16="http://schemas.microsoft.com/office/drawing/2014/main" val="2284794934"/>
                    </a:ext>
                  </a:extLst>
                </a:gridCol>
                <a:gridCol w="7181850">
                  <a:extLst>
                    <a:ext uri="{9D8B030D-6E8A-4147-A177-3AD203B41FA5}">
                      <a16:colId xmlns:a16="http://schemas.microsoft.com/office/drawing/2014/main" val="3559190711"/>
                    </a:ext>
                  </a:extLst>
                </a:gridCol>
                <a:gridCol w="1266296">
                  <a:extLst>
                    <a:ext uri="{9D8B030D-6E8A-4147-A177-3AD203B41FA5}">
                      <a16:colId xmlns:a16="http://schemas.microsoft.com/office/drawing/2014/main" val="1945109129"/>
                    </a:ext>
                  </a:extLst>
                </a:gridCol>
                <a:gridCol w="1266296">
                  <a:extLst>
                    <a:ext uri="{9D8B030D-6E8A-4147-A177-3AD203B41FA5}">
                      <a16:colId xmlns:a16="http://schemas.microsoft.com/office/drawing/2014/main" val="247838601"/>
                    </a:ext>
                  </a:extLst>
                </a:gridCol>
                <a:gridCol w="1266296">
                  <a:extLst>
                    <a:ext uri="{9D8B030D-6E8A-4147-A177-3AD203B41FA5}">
                      <a16:colId xmlns:a16="http://schemas.microsoft.com/office/drawing/2014/main" val="978421177"/>
                    </a:ext>
                  </a:extLst>
                </a:gridCol>
              </a:tblGrid>
              <a:tr h="331256">
                <a:tc>
                  <a:txBody>
                    <a:bodyPr/>
                    <a:lstStyle/>
                    <a:p>
                      <a:pPr algn="l" fontAlgn="base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  <a:endParaRPr lang="es-CO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0343" marR="90343" marT="45171" marB="45171" anchor="b">
                    <a:lnL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BD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Categoría / Descripción</a:t>
                      </a:r>
                      <a:endParaRPr lang="es-CO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0343" marR="90343" marT="45171" marB="45171" anchor="b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BD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Probabilidad</a:t>
                      </a:r>
                      <a:r>
                        <a:rPr lang="es-CO" sz="16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s-CO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0343" marR="90343" marT="45171" marB="45171" anchor="b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BD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Impacto</a:t>
                      </a:r>
                      <a:endParaRPr lang="es-CO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0343" marR="90343" marT="45171" marB="45171" anchor="b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BD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MX" sz="1800" b="1" i="0" dirty="0">
                          <a:solidFill>
                            <a:srgbClr val="FFFFFF"/>
                          </a:solidFill>
                          <a:effectLst/>
                        </a:rPr>
                        <a:t>Estado</a:t>
                      </a:r>
                      <a:endParaRPr lang="es-CO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90343" marR="90343" marT="45171" marB="45171" anchor="b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BD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581894"/>
                  </a:ext>
                </a:extLst>
              </a:tr>
              <a:tr h="213142">
                <a:tc>
                  <a:txBody>
                    <a:bodyPr/>
                    <a:lstStyle/>
                    <a:p>
                      <a:pPr algn="l" fontAlgn="base"/>
                      <a:endParaRPr lang="es-CO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CO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MX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727837"/>
                  </a:ext>
                </a:extLst>
              </a:tr>
              <a:tr h="441653">
                <a:tc>
                  <a:txBody>
                    <a:bodyPr/>
                    <a:lstStyle/>
                    <a:p>
                      <a:pPr algn="l" fontAlgn="base"/>
                      <a:endParaRPr lang="es-CO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CO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MX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442907"/>
                  </a:ext>
                </a:extLst>
              </a:tr>
              <a:tr h="734033">
                <a:tc>
                  <a:txBody>
                    <a:bodyPr/>
                    <a:lstStyle/>
                    <a:p>
                      <a:pPr algn="l" fontAlgn="base"/>
                      <a:endParaRPr lang="es-CO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MX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MX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/>
                      <a:endParaRPr lang="es-ES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318191"/>
                  </a:ext>
                </a:extLst>
              </a:tr>
              <a:tr h="511941">
                <a:tc>
                  <a:txBody>
                    <a:bodyPr/>
                    <a:lstStyle/>
                    <a:p>
                      <a:pPr algn="l" fontAlgn="base"/>
                      <a:endParaRPr lang="es-CO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CO" sz="18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es-MX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es-ES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es-ES" sz="18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0343" marR="90343" marT="45171" marB="45171" anchor="ctr">
                    <a:lnL w="9525" cap="flat" cmpd="sng" algn="ctr">
                      <a:solidFill>
                        <a:srgbClr val="F4F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973" cap="flat" cmpd="sng" algn="ctr">
                      <a:solidFill>
                        <a:srgbClr val="75B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238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86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9F694-C14D-449E-AED1-4DAB54CB5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Lecciones Aprendidas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A71D4B73-05A5-4F18-891A-6796214CF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3" y="106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ECC3590E-2B4E-484B-96D3-917BBF61B9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314748"/>
              </p:ext>
            </p:extLst>
          </p:nvPr>
        </p:nvGraphicFramePr>
        <p:xfrm>
          <a:off x="268909" y="1193228"/>
          <a:ext cx="11646865" cy="14833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13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6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58276">
                  <a:extLst>
                    <a:ext uri="{9D8B030D-6E8A-4147-A177-3AD203B41FA5}">
                      <a16:colId xmlns:a16="http://schemas.microsoft.com/office/drawing/2014/main" val="1348792698"/>
                    </a:ext>
                  </a:extLst>
                </a:gridCol>
                <a:gridCol w="2519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3650">
                  <a:extLst>
                    <a:ext uri="{9D8B030D-6E8A-4147-A177-3AD203B41FA5}">
                      <a16:colId xmlns:a16="http://schemas.microsoft.com/office/drawing/2014/main" val="2631993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Tipo ( + / - )</a:t>
                      </a:r>
                      <a:endParaRPr lang="es-CO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/>
                        <a:t>Categoría</a:t>
                      </a:r>
                      <a:endParaRPr lang="es-CO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/>
                        <a:t>Descripción e Impacto</a:t>
                      </a:r>
                      <a:endParaRPr lang="es-CO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Recomendaciones</a:t>
                      </a:r>
                      <a:endParaRPr lang="es-CO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/>
                        <a:t>Estado</a:t>
                      </a:r>
                      <a:endParaRPr lang="es-CO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3</a:t>
                      </a: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 algn="just">
                        <a:buFont typeface="Arial" panose="020B0604020202020204" pitchFamily="34" charset="0"/>
                        <a:buChar char="•"/>
                      </a:pPr>
                      <a:endParaRPr lang="es-CO" sz="16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931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6612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B81D76B897C2B47A25194FB73C96E12" ma:contentTypeVersion="26" ma:contentTypeDescription="Crear nuevo documento." ma:contentTypeScope="" ma:versionID="e068e6cbe5420465243f97694d83a356">
  <xsd:schema xmlns:xsd="http://www.w3.org/2001/XMLSchema" xmlns:xs="http://www.w3.org/2001/XMLSchema" xmlns:p="http://schemas.microsoft.com/office/2006/metadata/properties" xmlns:ns2="2cd07208-983a-4cae-ae53-37499bb505a7" targetNamespace="http://schemas.microsoft.com/office/2006/metadata/properties" ma:root="true" ma:fieldsID="da59ac8c9dbd81e61a9471f7fc0330ec" ns2:_="">
    <xsd:import namespace="2cd07208-983a-4cae-ae53-37499bb505a7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Teachers" minOccurs="0"/>
                <xsd:element ref="ns2:Students" minOccurs="0"/>
                <xsd:element ref="ns2:Student_Groups" minOccurs="0"/>
                <xsd:element ref="ns2:Distribution_Groups" minOccurs="0"/>
                <xsd:element ref="ns2:LMS_Mappings" minOccurs="0"/>
                <xsd:element ref="ns2:Invited_Teachers" minOccurs="0"/>
                <xsd:element ref="ns2:Invited_Students" minOccurs="0"/>
                <xsd:element ref="ns2:Self_Registration_Enabled" minOccurs="0"/>
                <xsd:element ref="ns2:Has_Teacher_Only_SectionGroup" minOccurs="0"/>
                <xsd:element ref="ns2:Is_Collaboration_Space_Locked" minOccurs="0"/>
                <xsd:element ref="ns2:IsNotebookLocked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d07208-983a-4cae-ae53-37499bb505a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4" nillable="true" ma:displayName="Math Settings" ma:internalName="Math_Settings">
      <xsd:simpleType>
        <xsd:restriction base="dms:Text"/>
      </xsd:simpleType>
    </xsd:element>
    <xsd:element name="DefaultSectionNames" ma:index="1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6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4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IsNotebookLocked" ma:index="27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as_Teacher_Only_SectionGroup xmlns="2cd07208-983a-4cae-ae53-37499bb505a7" xsi:nil="true"/>
    <Teachers xmlns="2cd07208-983a-4cae-ae53-37499bb505a7">
      <UserInfo>
        <DisplayName/>
        <AccountId xsi:nil="true"/>
        <AccountType/>
      </UserInfo>
    </Teachers>
    <LMS_Mappings xmlns="2cd07208-983a-4cae-ae53-37499bb505a7" xsi:nil="true"/>
    <Invited_Teachers xmlns="2cd07208-983a-4cae-ae53-37499bb505a7" xsi:nil="true"/>
    <CultureName xmlns="2cd07208-983a-4cae-ae53-37499bb505a7" xsi:nil="true"/>
    <Owner xmlns="2cd07208-983a-4cae-ae53-37499bb505a7">
      <UserInfo>
        <DisplayName/>
        <AccountId xsi:nil="true"/>
        <AccountType/>
      </UserInfo>
    </Owner>
    <Distribution_Groups xmlns="2cd07208-983a-4cae-ae53-37499bb505a7" xsi:nil="true"/>
    <TeamsChannelId xmlns="2cd07208-983a-4cae-ae53-37499bb505a7" xsi:nil="true"/>
    <Templates xmlns="2cd07208-983a-4cae-ae53-37499bb505a7" xsi:nil="true"/>
    <NotebookType xmlns="2cd07208-983a-4cae-ae53-37499bb505a7" xsi:nil="true"/>
    <Is_Collaboration_Space_Locked xmlns="2cd07208-983a-4cae-ae53-37499bb505a7" xsi:nil="true"/>
    <FolderType xmlns="2cd07208-983a-4cae-ae53-37499bb505a7" xsi:nil="true"/>
    <Students xmlns="2cd07208-983a-4cae-ae53-37499bb505a7">
      <UserInfo>
        <DisplayName/>
        <AccountId xsi:nil="true"/>
        <AccountType/>
      </UserInfo>
    </Students>
    <Student_Groups xmlns="2cd07208-983a-4cae-ae53-37499bb505a7">
      <UserInfo>
        <DisplayName/>
        <AccountId xsi:nil="true"/>
        <AccountType/>
      </UserInfo>
    </Student_Groups>
    <AppVersion xmlns="2cd07208-983a-4cae-ae53-37499bb505a7" xsi:nil="true"/>
    <DefaultSectionNames xmlns="2cd07208-983a-4cae-ae53-37499bb505a7" xsi:nil="true"/>
    <Math_Settings xmlns="2cd07208-983a-4cae-ae53-37499bb505a7" xsi:nil="true"/>
    <Self_Registration_Enabled xmlns="2cd07208-983a-4cae-ae53-37499bb505a7" xsi:nil="true"/>
    <Invited_Students xmlns="2cd07208-983a-4cae-ae53-37499bb505a7" xsi:nil="true"/>
    <IsNotebookLocked xmlns="2cd07208-983a-4cae-ae53-37499bb505a7" xsi:nil="true"/>
  </documentManagement>
</p:properties>
</file>

<file path=customXml/itemProps1.xml><?xml version="1.0" encoding="utf-8"?>
<ds:datastoreItem xmlns:ds="http://schemas.openxmlformats.org/officeDocument/2006/customXml" ds:itemID="{D3295F69-AC09-4AF3-9A70-BA5A46806726}"/>
</file>

<file path=customXml/itemProps2.xml><?xml version="1.0" encoding="utf-8"?>
<ds:datastoreItem xmlns:ds="http://schemas.openxmlformats.org/officeDocument/2006/customXml" ds:itemID="{C535C8F4-ECAD-447D-9AC8-C9DDCAAF01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77A642-DC00-40BC-A25D-249F3109462A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99b4f8ec-d021-4164-9337-7b01af5e8545"/>
    <ds:schemaRef ds:uri="http://www.w3.org/XML/1998/namespace"/>
    <ds:schemaRef ds:uri="http://purl.org/dc/dcmitype/"/>
    <ds:schemaRef ds:uri="http://schemas.openxmlformats.org/package/2006/metadata/core-properties"/>
    <ds:schemaRef ds:uri="9203e338-0996-4c29-9f45-b02ac810b80b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359</Words>
  <Application>Microsoft Office PowerPoint</Application>
  <PresentationFormat>Panorámica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</vt:lpstr>
      <vt:lpstr>Calibri Light</vt:lpstr>
      <vt:lpstr>Roboto</vt:lpstr>
      <vt:lpstr>Roboto Slab</vt:lpstr>
      <vt:lpstr>Times New Roman</vt:lpstr>
      <vt:lpstr>Tema de Office</vt:lpstr>
      <vt:lpstr>Presentación de PowerPoint</vt:lpstr>
      <vt:lpstr>PROYECTO</vt:lpstr>
      <vt:lpstr>Presentación de PowerPoint</vt:lpstr>
      <vt:lpstr>Indicadores</vt:lpstr>
      <vt:lpstr>Cronograma</vt:lpstr>
      <vt:lpstr>Seguimiento Alcance</vt:lpstr>
      <vt:lpstr>Seguimiento Actividades</vt:lpstr>
      <vt:lpstr>Riesgos</vt:lpstr>
      <vt:lpstr>Lecciones Aprendidas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Pabon Ramirez</dc:creator>
  <cp:lastModifiedBy>Catalina Hernandez Acevedo</cp:lastModifiedBy>
  <cp:revision>23</cp:revision>
  <dcterms:created xsi:type="dcterms:W3CDTF">2020-02-19T21:16:27Z</dcterms:created>
  <dcterms:modified xsi:type="dcterms:W3CDTF">2020-09-19T19:35:33Z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0x0101008B81D76B897C2B47A25194FB73C96E12</vt:lpwstr>
  </property>
</Properties>
</file>