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7.xml" ContentType="application/vnd.openxmlformats-officedocument.drawingml.char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tiff" ContentType="image/tiff"/>
  <Override PartName="/ppt/charts/chart6.xml" ContentType="application/vnd.openxmlformats-officedocument.drawingml.chart+xml"/>
  <Override PartName="/ppt/diagrams/layout2.xml" ContentType="application/vnd.openxmlformats-officedocument.drawingml.diagramLayout+xml"/>
  <Default Extension="gif" ContentType="image/gif"/>
  <Override PartName="/ppt/charts/chart4.xml" ContentType="application/vnd.openxmlformats-officedocument.drawingml.char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7" r:id="rId2"/>
    <p:sldId id="268" r:id="rId3"/>
    <p:sldId id="284" r:id="rId4"/>
    <p:sldId id="280" r:id="rId5"/>
    <p:sldId id="279" r:id="rId6"/>
    <p:sldId id="285" r:id="rId7"/>
    <p:sldId id="286" r:id="rId8"/>
    <p:sldId id="289" r:id="rId9"/>
    <p:sldId id="296" r:id="rId10"/>
    <p:sldId id="297" r:id="rId11"/>
    <p:sldId id="298" r:id="rId12"/>
    <p:sldId id="299" r:id="rId13"/>
    <p:sldId id="300" r:id="rId14"/>
    <p:sldId id="287" r:id="rId15"/>
    <p:sldId id="288" r:id="rId16"/>
    <p:sldId id="290" r:id="rId17"/>
    <p:sldId id="304" r:id="rId18"/>
    <p:sldId id="305" r:id="rId19"/>
    <p:sldId id="306" r:id="rId20"/>
    <p:sldId id="307" r:id="rId21"/>
    <p:sldId id="308" r:id="rId22"/>
    <p:sldId id="294" r:id="rId23"/>
    <p:sldId id="309" r:id="rId24"/>
    <p:sldId id="311" r:id="rId25"/>
    <p:sldId id="313" r:id="rId26"/>
    <p:sldId id="315" r:id="rId27"/>
    <p:sldId id="317" r:id="rId28"/>
    <p:sldId id="318" r:id="rId29"/>
    <p:sldId id="319" r:id="rId30"/>
    <p:sldId id="334" r:id="rId31"/>
    <p:sldId id="335" r:id="rId32"/>
    <p:sldId id="336" r:id="rId33"/>
    <p:sldId id="337" r:id="rId34"/>
    <p:sldId id="338" r:id="rId35"/>
    <p:sldId id="325" r:id="rId36"/>
    <p:sldId id="327" r:id="rId37"/>
    <p:sldId id="340" r:id="rId38"/>
    <p:sldId id="342" r:id="rId39"/>
    <p:sldId id="347" r:id="rId40"/>
    <p:sldId id="346" r:id="rId41"/>
    <p:sldId id="353" r:id="rId42"/>
    <p:sldId id="354" r:id="rId43"/>
    <p:sldId id="355" r:id="rId44"/>
    <p:sldId id="356" r:id="rId45"/>
    <p:sldId id="357" r:id="rId46"/>
    <p:sldId id="360" r:id="rId47"/>
    <p:sldId id="358" r:id="rId48"/>
    <p:sldId id="349" r:id="rId49"/>
    <p:sldId id="350" r:id="rId50"/>
    <p:sldId id="351" r:id="rId51"/>
    <p:sldId id="352" r:id="rId52"/>
  </p:sldIdLst>
  <p:sldSz cx="9144000" cy="6858000" type="screen4x3"/>
  <p:notesSz cx="6858000" cy="9144000"/>
  <p:embeddedFontLst>
    <p:embeddedFont>
      <p:font typeface="Calibri" pitchFamily="34" charset="0"/>
      <p:regular r:id="rId53"/>
      <p:bold r:id="rId54"/>
      <p:italic r:id="rId55"/>
      <p:boldItalic r:id="rId56"/>
    </p:embeddedFont>
    <p:embeddedFont>
      <p:font typeface="Eurostile" pitchFamily="34" charset="0"/>
      <p:regular r:id="rId57"/>
      <p:bold r:id="rId58"/>
    </p:embeddedFont>
    <p:embeddedFont>
      <p:font typeface="Arial Unicode MS" pitchFamily="34" charset="-128"/>
      <p:regular r:id="rId5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2" autoAdjust="0"/>
    <p:restoredTop sz="94660"/>
  </p:normalViewPr>
  <p:slideViewPr>
    <p:cSldViewPr>
      <p:cViewPr varScale="1">
        <p:scale>
          <a:sx n="77" d="100"/>
          <a:sy n="77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3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5.fntdata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4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7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esktop\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ocuments\LILI\UNIVERSIDAD\PROYECTO%20DE%20GRADO\TRABAJO%20FINAL\2%20ESTADO%20ACTUAL\AN&#193;LISIS%20CUANTITATIVO\GR&#193;FICO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ocuments\LILI\UNIVERSIDAD\PROYECTO%20DE%20GRADO\TRABAJO%20FINAL\2%20ESTADO%20ACTUAL\AN&#193;LISIS%20CUANTITATIVO\GR&#193;FICO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esktop\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esktop\2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ocuments\LILI\UNIVERSIDAD\PROYECTO%20DE%20GRADO\TRABAJO%20FINAL\2%20ESTADO%20ACTUAL\AN&#193;LISIS%20CUANTITATIVO\GR&#193;FICO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ocuments\LILI\UNIVERSIDAD\PROYECTO%20DE%20GRADO\TRABAJO%20FINAL\2%20ESTADO%20ACTUAL\AN&#193;LISIS%20CUANTITATIVO\GR&#193;FICO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ili\Desktop\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chart>
    <c:title>
      <c:tx>
        <c:rich>
          <a:bodyPr/>
          <a:lstStyle/>
          <a:p>
            <a:pPr algn="ctr"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 b="1" i="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EMPRESAS EN ANTIOQUIA SEGÚN EL TIPO DE MOBILIARIO QUE MANEJAN</a:t>
            </a:r>
            <a:endParaRPr lang="es-CO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c:rich>
      </c:tx>
      <c:layout>
        <c:manualLayout>
          <c:xMode val="edge"/>
          <c:yMode val="edge"/>
          <c:x val="0.18872783472924082"/>
          <c:y val="0.16810796907560871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7.1942954033400924E-2"/>
          <c:y val="0.3028313511020328"/>
          <c:w val="0.92805704596659933"/>
          <c:h val="0.50028794517840058"/>
        </c:manualLayout>
      </c:layout>
      <c:bar3DChart>
        <c:barDir val="col"/>
        <c:grouping val="clustered"/>
        <c:ser>
          <c:idx val="0"/>
          <c:order val="0"/>
          <c:spPr>
            <a:solidFill>
              <a:schemeClr val="accent1"/>
            </a:solidFill>
          </c:spPr>
          <c:dPt>
            <c:idx val="0"/>
            <c:spPr>
              <a:solidFill>
                <a:srgbClr val="A40000"/>
              </a:solidFill>
            </c:spPr>
          </c:dPt>
          <c:dPt>
            <c:idx val="1"/>
            <c:spPr>
              <a:solidFill>
                <a:srgbClr val="E20000"/>
              </a:solidFill>
            </c:spPr>
          </c:dPt>
          <c:dPt>
            <c:idx val="2"/>
            <c:spPr>
              <a:solidFill>
                <a:srgbClr val="E96909"/>
              </a:solidFill>
            </c:spPr>
          </c:dPt>
          <c:dPt>
            <c:idx val="3"/>
            <c:spPr>
              <a:solidFill>
                <a:srgbClr val="FC9804"/>
              </a:solidFill>
            </c:spPr>
          </c:dPt>
          <c:dPt>
            <c:idx val="4"/>
            <c:spPr>
              <a:solidFill>
                <a:srgbClr val="FFC000"/>
              </a:solidFill>
            </c:spPr>
          </c:dPt>
          <c:dPt>
            <c:idx val="5"/>
            <c:spPr>
              <a:solidFill>
                <a:srgbClr val="FFFF00"/>
              </a:solidFill>
            </c:spPr>
          </c:dPt>
          <c:dPt>
            <c:idx val="6"/>
            <c:spPr>
              <a:solidFill>
                <a:srgbClr val="DBFE2E"/>
              </a:solidFill>
            </c:spPr>
          </c:dPt>
          <c:dPt>
            <c:idx val="7"/>
            <c:spPr>
              <a:solidFill>
                <a:srgbClr val="92D050"/>
              </a:solidFill>
            </c:spPr>
          </c:dPt>
          <c:dPt>
            <c:idx val="8"/>
            <c:spPr>
              <a:solidFill>
                <a:srgbClr val="46B93D"/>
              </a:solidFill>
            </c:spPr>
          </c:dPt>
          <c:dPt>
            <c:idx val="9"/>
            <c:spPr>
              <a:solidFill>
                <a:srgbClr val="009E47"/>
              </a:solidFill>
            </c:spPr>
          </c:dPt>
          <c:dPt>
            <c:idx val="10"/>
            <c:spPr>
              <a:solidFill>
                <a:srgbClr val="005850"/>
              </a:solidFill>
            </c:spPr>
          </c:dPt>
          <c:dPt>
            <c:idx val="11"/>
            <c:spPr>
              <a:solidFill>
                <a:srgbClr val="007E7E"/>
              </a:solidFill>
            </c:spPr>
          </c:dPt>
          <c:dPt>
            <c:idx val="12"/>
            <c:spPr>
              <a:solidFill>
                <a:srgbClr val="00B0F0"/>
              </a:solidFill>
            </c:spPr>
          </c:dPt>
          <c:dPt>
            <c:idx val="13"/>
            <c:spPr>
              <a:solidFill>
                <a:srgbClr val="237BE5"/>
              </a:solidFill>
            </c:spPr>
          </c:dPt>
          <c:dPt>
            <c:idx val="14"/>
            <c:spPr>
              <a:solidFill>
                <a:srgbClr val="153085"/>
              </a:solidFill>
            </c:spPr>
          </c:dPt>
          <c:dPt>
            <c:idx val="15"/>
            <c:spPr>
              <a:solidFill>
                <a:srgbClr val="120547"/>
              </a:solidFill>
            </c:spPr>
          </c:dPt>
          <c:dPt>
            <c:idx val="16"/>
            <c:spPr>
              <a:solidFill>
                <a:srgbClr val="460464"/>
              </a:solidFill>
            </c:spPr>
          </c:dPt>
          <c:dPt>
            <c:idx val="17"/>
            <c:spPr>
              <a:solidFill>
                <a:srgbClr val="710783"/>
              </a:solidFill>
            </c:spPr>
          </c:dPt>
          <c:dPt>
            <c:idx val="18"/>
            <c:spPr>
              <a:solidFill>
                <a:srgbClr val="9C0291"/>
              </a:solidFill>
            </c:spPr>
          </c:dPt>
          <c:dPt>
            <c:idx val="19"/>
            <c:spPr>
              <a:solidFill>
                <a:srgbClr val="AA026E"/>
              </a:solidFill>
            </c:spPr>
          </c:dPt>
          <c:dPt>
            <c:idx val="20"/>
            <c:spPr>
              <a:solidFill>
                <a:srgbClr val="EB079F"/>
              </a:solidFill>
            </c:spPr>
          </c:dPt>
          <c:cat>
            <c:strRef>
              <c:f>Hoja1!$H$2:$H$22</c:f>
              <c:strCache>
                <c:ptCount val="21"/>
                <c:pt idx="0">
                  <c:v>T1</c:v>
                </c:pt>
                <c:pt idx="1">
                  <c:v>T2</c:v>
                </c:pt>
                <c:pt idx="2">
                  <c:v>T3</c:v>
                </c:pt>
                <c:pt idx="3">
                  <c:v>T4</c:v>
                </c:pt>
                <c:pt idx="4">
                  <c:v>T5</c:v>
                </c:pt>
                <c:pt idx="5">
                  <c:v>T6</c:v>
                </c:pt>
                <c:pt idx="6">
                  <c:v>T7</c:v>
                </c:pt>
                <c:pt idx="7">
                  <c:v>T8</c:v>
                </c:pt>
                <c:pt idx="8">
                  <c:v>T9</c:v>
                </c:pt>
                <c:pt idx="9">
                  <c:v>T10</c:v>
                </c:pt>
                <c:pt idx="10">
                  <c:v>T11</c:v>
                </c:pt>
                <c:pt idx="11">
                  <c:v>T12</c:v>
                </c:pt>
                <c:pt idx="12">
                  <c:v>T13</c:v>
                </c:pt>
                <c:pt idx="13">
                  <c:v>T14</c:v>
                </c:pt>
                <c:pt idx="14">
                  <c:v>T15</c:v>
                </c:pt>
                <c:pt idx="15">
                  <c:v>T16</c:v>
                </c:pt>
                <c:pt idx="16">
                  <c:v>T17</c:v>
                </c:pt>
                <c:pt idx="17">
                  <c:v>T18</c:v>
                </c:pt>
                <c:pt idx="18">
                  <c:v>T19</c:v>
                </c:pt>
                <c:pt idx="19">
                  <c:v>T20</c:v>
                </c:pt>
                <c:pt idx="20">
                  <c:v>T21</c:v>
                </c:pt>
              </c:strCache>
            </c:strRef>
          </c:cat>
          <c:val>
            <c:numRef>
              <c:f>Hoja1!$I$2:$I$22</c:f>
              <c:numCache>
                <c:formatCode>General</c:formatCode>
                <c:ptCount val="21"/>
                <c:pt idx="0">
                  <c:v>18</c:v>
                </c:pt>
                <c:pt idx="1">
                  <c:v>343</c:v>
                </c:pt>
                <c:pt idx="2">
                  <c:v>58</c:v>
                </c:pt>
                <c:pt idx="3">
                  <c:v>49</c:v>
                </c:pt>
                <c:pt idx="4">
                  <c:v>14</c:v>
                </c:pt>
                <c:pt idx="5">
                  <c:v>4</c:v>
                </c:pt>
                <c:pt idx="6">
                  <c:v>40</c:v>
                </c:pt>
                <c:pt idx="7">
                  <c:v>2</c:v>
                </c:pt>
                <c:pt idx="8">
                  <c:v>18</c:v>
                </c:pt>
                <c:pt idx="9">
                  <c:v>26</c:v>
                </c:pt>
                <c:pt idx="10">
                  <c:v>6</c:v>
                </c:pt>
                <c:pt idx="11">
                  <c:v>5</c:v>
                </c:pt>
                <c:pt idx="12">
                  <c:v>20</c:v>
                </c:pt>
                <c:pt idx="13">
                  <c:v>62</c:v>
                </c:pt>
                <c:pt idx="14">
                  <c:v>7</c:v>
                </c:pt>
                <c:pt idx="15">
                  <c:v>346</c:v>
                </c:pt>
                <c:pt idx="16">
                  <c:v>19</c:v>
                </c:pt>
                <c:pt idx="17">
                  <c:v>18</c:v>
                </c:pt>
                <c:pt idx="18">
                  <c:v>2</c:v>
                </c:pt>
                <c:pt idx="19">
                  <c:v>6</c:v>
                </c:pt>
                <c:pt idx="20">
                  <c:v>108</c:v>
                </c:pt>
              </c:numCache>
            </c:numRef>
          </c:val>
        </c:ser>
        <c:shape val="box"/>
        <c:axId val="152999040"/>
        <c:axId val="153000576"/>
        <c:axId val="0"/>
      </c:bar3DChart>
      <c:catAx>
        <c:axId val="1529990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s-CO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es-CO"/>
          </a:p>
        </c:txPr>
        <c:crossAx val="153000576"/>
        <c:crosses val="autoZero"/>
        <c:auto val="1"/>
        <c:lblAlgn val="ctr"/>
        <c:lblOffset val="100"/>
      </c:catAx>
      <c:valAx>
        <c:axId val="153000576"/>
        <c:scaling>
          <c:orientation val="minMax"/>
        </c:scaling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es-CO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es-CO"/>
          </a:p>
        </c:txPr>
        <c:crossAx val="152999040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</a:t>
            </a:r>
            <a:r>
              <a:rPr lang="es-CO" sz="14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EN </a:t>
            </a:r>
            <a:r>
              <a:rPr lang="es-CO" sz="1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ANTIOQUIA POR </a:t>
            </a:r>
            <a:r>
              <a:rPr lang="es-CO" sz="14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MUNICIPIO</a:t>
            </a:r>
            <a:endParaRPr lang="es-CO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B0F0"/>
            </a:solidFill>
          </c:spPr>
          <c:cat>
            <c:strRef>
              <c:f>Hoja1!$B$68:$B$72</c:f>
              <c:strCache>
                <c:ptCount val="5"/>
                <c:pt idx="0">
                  <c:v>MEDELLÍN</c:v>
                </c:pt>
                <c:pt idx="1">
                  <c:v>ITAGÜÍ</c:v>
                </c:pt>
                <c:pt idx="2">
                  <c:v>BELLO</c:v>
                </c:pt>
                <c:pt idx="3">
                  <c:v>ENVIGADO</c:v>
                </c:pt>
                <c:pt idx="4">
                  <c:v>EL RETIRO</c:v>
                </c:pt>
              </c:strCache>
            </c:strRef>
          </c:cat>
          <c:val>
            <c:numRef>
              <c:f>Hoja1!$C$68:$C$72</c:f>
              <c:numCache>
                <c:formatCode>General</c:formatCode>
                <c:ptCount val="5"/>
                <c:pt idx="0">
                  <c:v>714</c:v>
                </c:pt>
                <c:pt idx="1">
                  <c:v>89</c:v>
                </c:pt>
                <c:pt idx="2">
                  <c:v>79</c:v>
                </c:pt>
                <c:pt idx="3">
                  <c:v>53</c:v>
                </c:pt>
                <c:pt idx="4">
                  <c:v>26</c:v>
                </c:pt>
              </c:numCache>
            </c:numRef>
          </c:val>
        </c:ser>
        <c:shape val="box"/>
        <c:axId val="164766464"/>
        <c:axId val="140898304"/>
        <c:axId val="0"/>
      </c:bar3DChart>
      <c:catAx>
        <c:axId val="164766464"/>
        <c:scaling>
          <c:orientation val="minMax"/>
        </c:scaling>
        <c:axPos val="b"/>
        <c:tickLblPos val="nextTo"/>
        <c:txPr>
          <a:bodyPr/>
          <a:lstStyle/>
          <a:p>
            <a:pPr>
              <a:defRPr lang="es-CO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es-CO"/>
          </a:p>
        </c:txPr>
        <c:crossAx val="140898304"/>
        <c:crosses val="autoZero"/>
        <c:auto val="1"/>
        <c:lblAlgn val="ctr"/>
        <c:lblOffset val="100"/>
      </c:catAx>
      <c:valAx>
        <c:axId val="140898304"/>
        <c:scaling>
          <c:orientation val="minMax"/>
        </c:scaling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lang="es-CO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es-CO"/>
          </a:p>
        </c:txPr>
        <c:crossAx val="164766464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18"/>
  <c:chart>
    <c:title>
      <c:tx>
        <c:rich>
          <a:bodyPr/>
          <a:lstStyle/>
          <a:p>
            <a:pPr>
              <a:defRPr lang="es-CO" sz="16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 EN ANTIOQUIA SEGÚN EL TAMAÑO</a:t>
            </a:r>
          </a:p>
        </c:rich>
      </c:tx>
    </c:title>
    <c:plotArea>
      <c:layout>
        <c:manualLayout>
          <c:layoutTarget val="inner"/>
          <c:xMode val="edge"/>
          <c:yMode val="edge"/>
          <c:x val="0.15280012479060273"/>
          <c:y val="0.21038587823580868"/>
          <c:w val="0.45760551248923326"/>
          <c:h val="0.74474576271186665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c:spPr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2"/>
            <c:spPr>
              <a:solidFill>
                <a:srgbClr val="0070C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3"/>
            <c:spPr>
              <a:solidFill>
                <a:srgbClr val="00206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cat>
            <c:strRef>
              <c:f>Hoja1!$B$61:$B$64</c:f>
              <c:strCache>
                <c:ptCount val="4"/>
                <c:pt idx="0">
                  <c:v>MICROEMPRESA</c:v>
                </c:pt>
                <c:pt idx="1">
                  <c:v>PEQUEÑA</c:v>
                </c:pt>
                <c:pt idx="2">
                  <c:v>MEDIANA</c:v>
                </c:pt>
                <c:pt idx="3">
                  <c:v>GRANDE</c:v>
                </c:pt>
              </c:strCache>
            </c:strRef>
          </c:cat>
          <c:val>
            <c:numRef>
              <c:f>Hoja1!$C$61:$C$64</c:f>
              <c:numCache>
                <c:formatCode>General</c:formatCode>
                <c:ptCount val="4"/>
                <c:pt idx="0">
                  <c:v>645</c:v>
                </c:pt>
                <c:pt idx="1">
                  <c:v>461</c:v>
                </c:pt>
                <c:pt idx="2">
                  <c:v>36</c:v>
                </c:pt>
                <c:pt idx="3">
                  <c:v>29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5984658894382464"/>
          <c:y val="0.38718501363800517"/>
          <c:w val="0.29191913026375582"/>
          <c:h val="0.37820472440945335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23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 EN ANTIOQUIA SEGÚN</a:t>
            </a:r>
            <a:r>
              <a:rPr lang="es-CO" sz="1400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EL MERCADO OBJETIVO</a:t>
            </a:r>
            <a:endParaRPr lang="es-CO" sz="1400">
              <a:solidFill>
                <a:schemeClr val="tx1">
                  <a:lumMod val="65000"/>
                  <a:lumOff val="35000"/>
                </a:schemeClr>
              </a:solidFill>
            </a:endParaRPr>
          </a:p>
        </c:rich>
      </c:tx>
    </c:title>
    <c:plotArea>
      <c:layout>
        <c:manualLayout>
          <c:layoutTarget val="inner"/>
          <c:xMode val="edge"/>
          <c:yMode val="edge"/>
          <c:x val="0.14059329250510727"/>
          <c:y val="0.25561304836895377"/>
          <c:w val="0.3978347039953426"/>
          <c:h val="0.71041911427738214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c:spPr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2"/>
            <c:spPr>
              <a:solidFill>
                <a:srgbClr val="0070C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3"/>
            <c:spPr>
              <a:solidFill>
                <a:srgbClr val="00206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cat>
            <c:strRef>
              <c:f>[1]Hoja1!$B$26:$B$29</c:f>
              <c:strCache>
                <c:ptCount val="4"/>
                <c:pt idx="0">
                  <c:v>HOGAR</c:v>
                </c:pt>
                <c:pt idx="1">
                  <c:v>OFICINA</c:v>
                </c:pt>
                <c:pt idx="2">
                  <c:v>ESPACIOS PÚBLICOS</c:v>
                </c:pt>
                <c:pt idx="3">
                  <c:v>VARIOS</c:v>
                </c:pt>
              </c:strCache>
            </c:strRef>
          </c:cat>
          <c:val>
            <c:numRef>
              <c:f>[1]Hoja1!$C$26:$C$29</c:f>
              <c:numCache>
                <c:formatCode>General</c:formatCode>
                <c:ptCount val="4"/>
                <c:pt idx="0">
                  <c:v>953</c:v>
                </c:pt>
                <c:pt idx="1">
                  <c:v>62</c:v>
                </c:pt>
                <c:pt idx="2">
                  <c:v>42</c:v>
                </c:pt>
                <c:pt idx="3">
                  <c:v>114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4790434529017262"/>
          <c:y val="0.41885930925301418"/>
          <c:w val="0.36355252260134152"/>
          <c:h val="0.32040599576216838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18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 EN ANTIOQUIA SEGÚN EL TIPO DE</a:t>
            </a:r>
            <a:r>
              <a:rPr lang="es-CO" sz="1400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CLIENTE</a:t>
            </a:r>
            <a:endParaRPr lang="es-CO" sz="1400">
              <a:solidFill>
                <a:schemeClr val="tx1">
                  <a:lumMod val="65000"/>
                  <a:lumOff val="35000"/>
                </a:schemeClr>
              </a:solidFill>
            </a:endParaRPr>
          </a:p>
        </c:rich>
      </c:tx>
    </c:title>
    <c:plotArea>
      <c:layout>
        <c:manualLayout>
          <c:layoutTarget val="inner"/>
          <c:xMode val="edge"/>
          <c:yMode val="edge"/>
          <c:x val="0.14162178357842509"/>
          <c:y val="0.23762930048681674"/>
          <c:w val="0.39800453837176175"/>
          <c:h val="0.73160170331406749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c:spPr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2"/>
            <c:spPr>
              <a:solidFill>
                <a:srgbClr val="0070C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Lbls>
            <c:delete val="1"/>
          </c:dLbls>
          <c:cat>
            <c:strRef>
              <c:f>[1]Hoja1!$B$39:$B$41</c:f>
              <c:strCache>
                <c:ptCount val="3"/>
                <c:pt idx="0">
                  <c:v>NATURALES</c:v>
                </c:pt>
                <c:pt idx="1">
                  <c:v>INSTITUCIONALES</c:v>
                </c:pt>
                <c:pt idx="2">
                  <c:v>AMBOS</c:v>
                </c:pt>
              </c:strCache>
            </c:strRef>
          </c:cat>
          <c:val>
            <c:numRef>
              <c:f>[1]Hoja1!$C$39:$C$41</c:f>
              <c:numCache>
                <c:formatCode>General</c:formatCode>
                <c:ptCount val="3"/>
                <c:pt idx="0">
                  <c:v>945</c:v>
                </c:pt>
                <c:pt idx="1">
                  <c:v>130</c:v>
                </c:pt>
                <c:pt idx="2">
                  <c:v>96</c:v>
                </c:pt>
              </c:numCache>
            </c:numRef>
          </c:val>
        </c:ser>
        <c:dLbls>
          <c:showVal val="1"/>
        </c:dLbls>
        <c:firstSliceAng val="0"/>
      </c:pieChart>
    </c:plotArea>
    <c:legend>
      <c:legendPos val="r"/>
      <c:layout>
        <c:manualLayout>
          <c:xMode val="edge"/>
          <c:yMode val="edge"/>
          <c:x val="0.58128484503770117"/>
          <c:y val="0.43608586271114907"/>
          <c:w val="0.27641057213528047"/>
          <c:h val="0.27666106736657931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23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 EN ANTIOQUIA SEGÚN SU ACTIVIDAD ECONÓMICA</a:t>
            </a:r>
          </a:p>
        </c:rich>
      </c:tx>
    </c:title>
    <c:plotArea>
      <c:layout>
        <c:manualLayout>
          <c:layoutTarget val="inner"/>
          <c:xMode val="edge"/>
          <c:yMode val="edge"/>
          <c:x val="8.8548142008564742E-2"/>
          <c:y val="0.23242171064494802"/>
          <c:w val="0.40616659759635332"/>
          <c:h val="0.6774610807236886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cat>
            <c:strRef>
              <c:f>Hoja1!$B$33:$B$35</c:f>
              <c:strCache>
                <c:ptCount val="3"/>
                <c:pt idx="0">
                  <c:v>FABRICANTES</c:v>
                </c:pt>
                <c:pt idx="1">
                  <c:v>COMERCIALIZADORAS</c:v>
                </c:pt>
                <c:pt idx="2">
                  <c:v>FABRICANTES Y COMERCIALIZADORAS</c:v>
                </c:pt>
              </c:strCache>
            </c:strRef>
          </c:cat>
          <c:val>
            <c:numRef>
              <c:f>Hoja1!$C$33:$C$35</c:f>
              <c:numCache>
                <c:formatCode>General</c:formatCode>
                <c:ptCount val="3"/>
                <c:pt idx="0">
                  <c:v>625</c:v>
                </c:pt>
                <c:pt idx="1">
                  <c:v>188</c:v>
                </c:pt>
                <c:pt idx="2">
                  <c:v>358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1415701183805118"/>
          <c:y val="0.40089960129030039"/>
          <c:w val="0.41150074776122092"/>
          <c:h val="0.33035162589409961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18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s-CO" sz="1400">
                <a:solidFill>
                  <a:schemeClr val="tx1">
                    <a:lumMod val="65000"/>
                    <a:lumOff val="35000"/>
                  </a:schemeClr>
                </a:solidFill>
              </a:rPr>
              <a:t>EMPRESAS DE MOBILIARIO EN ANTIOQUIA SEGÚN EL NÚMERO</a:t>
            </a:r>
            <a:r>
              <a:rPr lang="es-CO" sz="1400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DE </a:t>
            </a:r>
            <a:r>
              <a:rPr lang="es-CO" sz="1400">
                <a:solidFill>
                  <a:schemeClr val="tx1">
                    <a:lumMod val="65000"/>
                    <a:lumOff val="35000"/>
                  </a:schemeClr>
                </a:solidFill>
              </a:rPr>
              <a:t>PUNTOS DE VENTA</a:t>
            </a:r>
          </a:p>
        </c:rich>
      </c:tx>
    </c:title>
    <c:plotArea>
      <c:layout>
        <c:manualLayout>
          <c:layoutTarget val="inner"/>
          <c:xMode val="edge"/>
          <c:yMode val="edge"/>
          <c:x val="0.14588281359934904"/>
          <c:y val="0.2458775510204082"/>
          <c:w val="0.40581196581197337"/>
          <c:h val="0.71058503401360562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c:spPr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2"/>
            <c:spPr>
              <a:solidFill>
                <a:srgbClr val="0070C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3"/>
            <c:spPr>
              <a:solidFill>
                <a:srgbClr val="00518E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4"/>
            <c:spPr>
              <a:solidFill>
                <a:srgbClr val="00206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cat>
            <c:strRef>
              <c:f>Hoja1!$B$52:$B$56</c:f>
              <c:strCach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ENTRE 4 Y 9</c:v>
                </c:pt>
                <c:pt idx="4">
                  <c:v>DE 10 EN ADELANTE</c:v>
                </c:pt>
              </c:strCache>
            </c:strRef>
          </c:cat>
          <c:val>
            <c:numRef>
              <c:f>Hoja1!$C$52:$C$56</c:f>
              <c:numCache>
                <c:formatCode>General</c:formatCode>
                <c:ptCount val="5"/>
                <c:pt idx="0">
                  <c:v>492</c:v>
                </c:pt>
                <c:pt idx="1">
                  <c:v>15</c:v>
                </c:pt>
                <c:pt idx="2">
                  <c:v>3</c:v>
                </c:pt>
                <c:pt idx="3">
                  <c:v>7</c:v>
                </c:pt>
                <c:pt idx="4">
                  <c:v>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1152481813900195"/>
          <c:y val="0.36353655793026335"/>
          <c:w val="0.29929838536719888"/>
          <c:h val="0.44707661542307231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18"/>
  <c:chart>
    <c:title>
      <c:tx>
        <c:rich>
          <a:bodyPr/>
          <a:lstStyle/>
          <a:p>
            <a:pPr>
              <a:defRPr lang="es-CO" sz="140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IMPORTACIONES Vs. EXPORTACIONES</a:t>
            </a:r>
          </a:p>
        </c:rich>
      </c:tx>
      <c:layout>
        <c:manualLayout>
          <c:xMode val="edge"/>
          <c:yMode val="edge"/>
          <c:x val="0.11897525455232492"/>
          <c:y val="2.7777777777778935E-2"/>
        </c:manualLayout>
      </c:layout>
    </c:title>
    <c:plotArea>
      <c:layout>
        <c:manualLayout>
          <c:layoutTarget val="inner"/>
          <c:xMode val="edge"/>
          <c:yMode val="edge"/>
          <c:x val="0.1048207706431077"/>
          <c:y val="0.15349726775956613"/>
          <c:w val="0.43164319248826283"/>
          <c:h val="0.75360655737704962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c:spPr>
          <c:dPt>
            <c:idx val="0"/>
            <c:spPr>
              <a:solidFill>
                <a:srgbClr val="3FCDFF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1"/>
            <c:spPr>
              <a:solidFill>
                <a:srgbClr val="009ED6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2"/>
            <c:spPr>
              <a:solidFill>
                <a:srgbClr val="0070C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dPt>
            <c:idx val="3"/>
            <c:spPr>
              <a:solidFill>
                <a:srgbClr val="002060"/>
              </a:solidFill>
              <a:effectLst>
                <a:outerShdw blurRad="50800" dist="381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c:spPr>
          </c:dPt>
          <c:cat>
            <c:strRef>
              <c:f>[1]Hoja1!$B$45:$B$48</c:f>
              <c:strCache>
                <c:ptCount val="4"/>
                <c:pt idx="0">
                  <c:v>IMPORTADORES</c:v>
                </c:pt>
                <c:pt idx="1">
                  <c:v>EXPORTADORES</c:v>
                </c:pt>
                <c:pt idx="2">
                  <c:v>AMBOS</c:v>
                </c:pt>
                <c:pt idx="3">
                  <c:v>NINGUNO</c:v>
                </c:pt>
              </c:strCache>
            </c:strRef>
          </c:cat>
          <c:val>
            <c:numRef>
              <c:f>[1]Hoja1!$C$45:$C$48</c:f>
              <c:numCache>
                <c:formatCode>General</c:formatCode>
                <c:ptCount val="4"/>
                <c:pt idx="0">
                  <c:v>17</c:v>
                </c:pt>
                <c:pt idx="1">
                  <c:v>19</c:v>
                </c:pt>
                <c:pt idx="2">
                  <c:v>8</c:v>
                </c:pt>
                <c:pt idx="3">
                  <c:v>1127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2618880386430567"/>
          <c:y val="0.341524030807628"/>
          <c:w val="0.33420841011895525"/>
          <c:h val="0.37589435731651832"/>
        </c:manualLayout>
      </c:layout>
      <c:txPr>
        <a:bodyPr/>
        <a:lstStyle/>
        <a:p>
          <a:pPr>
            <a:defRPr lang="es-CO">
              <a:solidFill>
                <a:schemeClr val="tx1">
                  <a:lumMod val="65000"/>
                  <a:lumOff val="35000"/>
                </a:schemeClr>
              </a:solidFill>
            </a:defRPr>
          </a:pPr>
          <a:endParaRPr lang="es-CO"/>
        </a:p>
      </c:txPr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5C863D-21B8-4E8D-8152-086CB113FA0E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O"/>
        </a:p>
      </dgm:t>
    </dgm:pt>
    <dgm:pt modelId="{F8B9AC74-EF77-41E7-A731-34F634F2A559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8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HOGAR</a:t>
          </a:r>
          <a:endParaRPr lang="es-CO" sz="1800" b="1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12378B7-88BA-4E78-B2BD-811184C5FC70}" type="parTrans" cxnId="{42D7C292-0B1C-4D7E-8775-8394AF240AC1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5BD7A0B-5BD6-4784-B683-C627CB1A8200}" type="sibTrans" cxnId="{42D7C292-0B1C-4D7E-8775-8394AF240AC1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54836A6-20CD-4822-943F-D575DBD64C4E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INTERIORES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AB2440A-2C30-4A7A-8F91-4435102620EB}" type="parTrans" cxnId="{632C89EB-8C3D-425B-BC23-D90F1FD26BFB}">
      <dgm:prSet/>
      <dgm:spPr>
        <a:noFill/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19331FC-D08B-45F9-9924-DEDBE15DDCAC}" type="sibTrans" cxnId="{632C89EB-8C3D-425B-BC23-D90F1FD26BF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0675AFA-E0A5-41CB-8C6A-4811A4775C00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Alcobas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83125C9-E107-4653-9225-63E705D7E951}" type="parTrans" cxnId="{C49DDD27-B006-4215-B127-D1FFBDA2B442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43D9900-902E-4BBC-9E6C-E6FDB8DF27F7}" type="sibTrans" cxnId="{C49DDD27-B006-4215-B127-D1FFBDA2B442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0EE402C-97FC-41E8-B793-6BC71E9C3039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Baños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07E686B-3812-4BC5-A12F-8EFB26F10BE2}" type="parTrans" cxnId="{9FF1010F-ABDA-4B36-81E2-63DFADBBB458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1AA9303-4DBD-4ED3-B0EE-33AEC0246DAD}" type="sibTrans" cxnId="{9FF1010F-ABDA-4B36-81E2-63DFADBBB458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17ADF6E-7EA6-41A3-A567-1E4AA95352F9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Cocinas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E578DDC-FF69-4260-832B-5637AEDA662E}" type="parTrans" cxnId="{9D474600-7213-47AE-BFDC-F8B87CD45E44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75D8526-248D-41F3-8136-7C7A4BC0DC60}" type="sibTrans" cxnId="{9D474600-7213-47AE-BFDC-F8B87CD45E44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706F91C-1624-48E1-9589-8F92313AE2A8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Comedores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1F0026C-3F1C-4383-A8D8-56EA8C832E32}" type="parTrans" cxnId="{A6AF6E66-56DE-4AA5-A257-6F9A77C84426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F8D218B-8138-4342-AE20-A03BF9AC3087}" type="sibTrans" cxnId="{A6AF6E66-56DE-4AA5-A257-6F9A77C84426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B4A14BE-DBF3-495F-9720-2FE94A875A25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E677B21-3181-4720-88DB-C04369A7A159}" type="parTrans" cxnId="{005D9F9C-5F29-4F92-B4E1-C224BC1658EF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8DAD846-8FCF-47F3-A123-3CDA9707E937}" type="sibTrans" cxnId="{005D9F9C-5F29-4F92-B4E1-C224BC1658EF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108ADF3-C6EC-4425-A536-29ED84FB0901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Zonas de entretenimiento y consulta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3FED8DF-2A7B-4A12-93C2-3E0D1A33101C}" type="parTrans" cxnId="{D4FC2D73-9F5F-4226-BC62-384EEDD61FDB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624D829-2875-469A-A72C-CFEC238F8741}" type="sibTrans" cxnId="{D4FC2D73-9F5F-4226-BC62-384EEDD61FD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8A0EA27-E816-4500-8DA3-4A1C71B387C1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EXTERIORES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B7C7B30-7DDF-4F96-AAE3-6ABF47D2DE76}" type="parTrans" cxnId="{1E5D17F8-598E-401F-92A0-094DA83FF71B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7E6FB3F-DCCF-4D0F-B17F-C0B36E7AFBE3}" type="sibTrans" cxnId="{1E5D17F8-598E-401F-92A0-094DA83FF71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F6BCCDC-544D-4DD5-B2B2-19DDD5E3B4EB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Jardines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841A139-8626-451A-8EB1-582F6F32922F}" type="parTrans" cxnId="{C003E39B-776D-43F6-B007-0AD044BA4295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5534D20-313C-46D4-B92A-D5FB9F6C41B8}" type="sibTrans" cxnId="{C003E39B-776D-43F6-B007-0AD044BA4295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DC61751-0329-4B58-8650-DA1A323C78DC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Zonas húmedas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1DF534D-5051-4A77-91F9-7098A465C847}" type="parTrans" cxnId="{66219C6D-9B92-4C41-80DF-5562546544D0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817D504-E4F9-4869-9A96-15F59CB4054D}" type="sibTrans" cxnId="{66219C6D-9B92-4C41-80DF-5562546544D0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4970884-0E44-4186-8211-A5E4E478A0C7}" type="pres">
      <dgm:prSet presAssocID="{675C863D-21B8-4E8D-8152-086CB113FA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2632D73D-3984-4031-9396-A7C537C9380E}" type="pres">
      <dgm:prSet presAssocID="{F8B9AC74-EF77-41E7-A731-34F634F2A559}" presName="hierRoot1" presStyleCnt="0">
        <dgm:presLayoutVars>
          <dgm:hierBranch val="init"/>
        </dgm:presLayoutVars>
      </dgm:prSet>
      <dgm:spPr/>
    </dgm:pt>
    <dgm:pt modelId="{365FA7E3-F78A-4CFC-A547-486F92B03D80}" type="pres">
      <dgm:prSet presAssocID="{F8B9AC74-EF77-41E7-A731-34F634F2A559}" presName="rootComposite1" presStyleCnt="0"/>
      <dgm:spPr/>
    </dgm:pt>
    <dgm:pt modelId="{3EA8647E-5D40-4F0B-9A4F-E12200ED927E}" type="pres">
      <dgm:prSet presAssocID="{F8B9AC74-EF77-41E7-A731-34F634F2A559}" presName="rootText1" presStyleLbl="node0" presStyleIdx="0" presStyleCnt="1" custScaleX="190750" custScaleY="14575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59D7030A-D218-410E-9CF4-C0E96A739365}" type="pres">
      <dgm:prSet presAssocID="{F8B9AC74-EF77-41E7-A731-34F634F2A559}" presName="rootConnector1" presStyleLbl="node1" presStyleIdx="0" presStyleCnt="0"/>
      <dgm:spPr/>
      <dgm:t>
        <a:bodyPr/>
        <a:lstStyle/>
        <a:p>
          <a:endParaRPr lang="es-CO"/>
        </a:p>
      </dgm:t>
    </dgm:pt>
    <dgm:pt modelId="{4DAE4FE8-E31A-4997-85EB-2EB45821EE38}" type="pres">
      <dgm:prSet presAssocID="{F8B9AC74-EF77-41E7-A731-34F634F2A559}" presName="hierChild2" presStyleCnt="0"/>
      <dgm:spPr/>
    </dgm:pt>
    <dgm:pt modelId="{BEFF3A90-6513-4720-808F-0D3BAE42F2CE}" type="pres">
      <dgm:prSet presAssocID="{DAB2440A-2C30-4A7A-8F91-4435102620EB}" presName="Name37" presStyleLbl="parChTrans1D2" presStyleIdx="0" presStyleCnt="2"/>
      <dgm:spPr/>
      <dgm:t>
        <a:bodyPr/>
        <a:lstStyle/>
        <a:p>
          <a:endParaRPr lang="es-CO"/>
        </a:p>
      </dgm:t>
    </dgm:pt>
    <dgm:pt modelId="{0E5978F3-754A-46E4-A04F-2D3FFF90C750}" type="pres">
      <dgm:prSet presAssocID="{B54836A6-20CD-4822-943F-D575DBD64C4E}" presName="hierRoot2" presStyleCnt="0">
        <dgm:presLayoutVars>
          <dgm:hierBranch val="init"/>
        </dgm:presLayoutVars>
      </dgm:prSet>
      <dgm:spPr/>
    </dgm:pt>
    <dgm:pt modelId="{0BDBC1E7-5617-4379-8380-6B3240686553}" type="pres">
      <dgm:prSet presAssocID="{B54836A6-20CD-4822-943F-D575DBD64C4E}" presName="rootComposite" presStyleCnt="0"/>
      <dgm:spPr/>
    </dgm:pt>
    <dgm:pt modelId="{B9D6DF4F-649A-4EF3-9C5F-F1519CA6CFD5}" type="pres">
      <dgm:prSet presAssocID="{B54836A6-20CD-4822-943F-D575DBD64C4E}" presName="rootText" presStyleLbl="node2" presStyleIdx="0" presStyleCnt="2" custScaleX="227911" custScaleY="15022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47EC7505-3552-45EB-9539-3E4EF35B023E}" type="pres">
      <dgm:prSet presAssocID="{B54836A6-20CD-4822-943F-D575DBD64C4E}" presName="rootConnector" presStyleLbl="node2" presStyleIdx="0" presStyleCnt="2"/>
      <dgm:spPr/>
      <dgm:t>
        <a:bodyPr/>
        <a:lstStyle/>
        <a:p>
          <a:endParaRPr lang="es-CO"/>
        </a:p>
      </dgm:t>
    </dgm:pt>
    <dgm:pt modelId="{7A64B7FE-2491-4C0D-A1E6-B963106C1E03}" type="pres">
      <dgm:prSet presAssocID="{B54836A6-20CD-4822-943F-D575DBD64C4E}" presName="hierChild4" presStyleCnt="0"/>
      <dgm:spPr/>
    </dgm:pt>
    <dgm:pt modelId="{E0450B2D-A0E4-40CD-9EFF-6E9018C67BD9}" type="pres">
      <dgm:prSet presAssocID="{E83125C9-E107-4653-9225-63E705D7E951}" presName="Name37" presStyleLbl="parChTrans1D3" presStyleIdx="0" presStyleCnt="8"/>
      <dgm:spPr/>
      <dgm:t>
        <a:bodyPr/>
        <a:lstStyle/>
        <a:p>
          <a:endParaRPr lang="es-CO"/>
        </a:p>
      </dgm:t>
    </dgm:pt>
    <dgm:pt modelId="{7D11B8F8-40E1-436A-A9DD-1103BBE30944}" type="pres">
      <dgm:prSet presAssocID="{D0675AFA-E0A5-41CB-8C6A-4811A4775C00}" presName="hierRoot2" presStyleCnt="0">
        <dgm:presLayoutVars>
          <dgm:hierBranch val="init"/>
        </dgm:presLayoutVars>
      </dgm:prSet>
      <dgm:spPr/>
    </dgm:pt>
    <dgm:pt modelId="{2046DCEA-7984-4A3E-9168-804DD0700B47}" type="pres">
      <dgm:prSet presAssocID="{D0675AFA-E0A5-41CB-8C6A-4811A4775C00}" presName="rootComposite" presStyleCnt="0"/>
      <dgm:spPr/>
    </dgm:pt>
    <dgm:pt modelId="{69281BB7-1DC8-4AFD-86B1-7074C432689D}" type="pres">
      <dgm:prSet presAssocID="{D0675AFA-E0A5-41CB-8C6A-4811A4775C00}" presName="rootText" presStyleLbl="node3" presStyleIdx="0" presStyleCnt="8" custScaleX="1841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8A313876-2015-4CBF-B2D4-7D15BF626766}" type="pres">
      <dgm:prSet presAssocID="{D0675AFA-E0A5-41CB-8C6A-4811A4775C00}" presName="rootConnector" presStyleLbl="node3" presStyleIdx="0" presStyleCnt="8"/>
      <dgm:spPr/>
      <dgm:t>
        <a:bodyPr/>
        <a:lstStyle/>
        <a:p>
          <a:endParaRPr lang="es-CO"/>
        </a:p>
      </dgm:t>
    </dgm:pt>
    <dgm:pt modelId="{AD8D16E2-1FFA-412E-AFB9-148012E7641D}" type="pres">
      <dgm:prSet presAssocID="{D0675AFA-E0A5-41CB-8C6A-4811A4775C00}" presName="hierChild4" presStyleCnt="0"/>
      <dgm:spPr/>
    </dgm:pt>
    <dgm:pt modelId="{4AF847DD-7F00-4FF1-BF03-B4198FA0684B}" type="pres">
      <dgm:prSet presAssocID="{D0675AFA-E0A5-41CB-8C6A-4811A4775C00}" presName="hierChild5" presStyleCnt="0"/>
      <dgm:spPr/>
    </dgm:pt>
    <dgm:pt modelId="{8D95F563-8449-4E06-AE90-F9BCB63324AE}" type="pres">
      <dgm:prSet presAssocID="{B07E686B-3812-4BC5-A12F-8EFB26F10BE2}" presName="Name37" presStyleLbl="parChTrans1D3" presStyleIdx="1" presStyleCnt="8"/>
      <dgm:spPr/>
      <dgm:t>
        <a:bodyPr/>
        <a:lstStyle/>
        <a:p>
          <a:endParaRPr lang="es-CO"/>
        </a:p>
      </dgm:t>
    </dgm:pt>
    <dgm:pt modelId="{638CC6BA-C4D6-48C2-828B-90D1576B132E}" type="pres">
      <dgm:prSet presAssocID="{30EE402C-97FC-41E8-B793-6BC71E9C3039}" presName="hierRoot2" presStyleCnt="0">
        <dgm:presLayoutVars>
          <dgm:hierBranch val="init"/>
        </dgm:presLayoutVars>
      </dgm:prSet>
      <dgm:spPr/>
    </dgm:pt>
    <dgm:pt modelId="{A44BBB25-6B23-425E-9DCE-95F92DF43D3A}" type="pres">
      <dgm:prSet presAssocID="{30EE402C-97FC-41E8-B793-6BC71E9C3039}" presName="rootComposite" presStyleCnt="0"/>
      <dgm:spPr/>
    </dgm:pt>
    <dgm:pt modelId="{91CCC933-4AF6-449D-9AA1-8CE112E23A3F}" type="pres">
      <dgm:prSet presAssocID="{30EE402C-97FC-41E8-B793-6BC71E9C3039}" presName="rootText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CC9DAFFD-064B-46C8-A22E-BDB3E16C1939}" type="pres">
      <dgm:prSet presAssocID="{30EE402C-97FC-41E8-B793-6BC71E9C3039}" presName="rootConnector" presStyleLbl="node3" presStyleIdx="1" presStyleCnt="8"/>
      <dgm:spPr/>
      <dgm:t>
        <a:bodyPr/>
        <a:lstStyle/>
        <a:p>
          <a:endParaRPr lang="es-CO"/>
        </a:p>
      </dgm:t>
    </dgm:pt>
    <dgm:pt modelId="{D2A88FC5-C523-47FB-B7A6-E33BD2F42EED}" type="pres">
      <dgm:prSet presAssocID="{30EE402C-97FC-41E8-B793-6BC71E9C3039}" presName="hierChild4" presStyleCnt="0"/>
      <dgm:spPr/>
    </dgm:pt>
    <dgm:pt modelId="{E5F202FF-AEAC-45EA-BA8C-94CC15724AB7}" type="pres">
      <dgm:prSet presAssocID="{30EE402C-97FC-41E8-B793-6BC71E9C3039}" presName="hierChild5" presStyleCnt="0"/>
      <dgm:spPr/>
    </dgm:pt>
    <dgm:pt modelId="{C9F68568-0E6E-491B-A162-E72494E0D06A}" type="pres">
      <dgm:prSet presAssocID="{3E578DDC-FF69-4260-832B-5637AEDA662E}" presName="Name37" presStyleLbl="parChTrans1D3" presStyleIdx="2" presStyleCnt="8"/>
      <dgm:spPr/>
      <dgm:t>
        <a:bodyPr/>
        <a:lstStyle/>
        <a:p>
          <a:endParaRPr lang="es-CO"/>
        </a:p>
      </dgm:t>
    </dgm:pt>
    <dgm:pt modelId="{0F0C5065-9CBD-41AA-AA65-091AB4BF725E}" type="pres">
      <dgm:prSet presAssocID="{317ADF6E-7EA6-41A3-A567-1E4AA95352F9}" presName="hierRoot2" presStyleCnt="0">
        <dgm:presLayoutVars>
          <dgm:hierBranch val="init"/>
        </dgm:presLayoutVars>
      </dgm:prSet>
      <dgm:spPr/>
    </dgm:pt>
    <dgm:pt modelId="{4A2F826D-9C96-4B3E-8033-3D844EC0F734}" type="pres">
      <dgm:prSet presAssocID="{317ADF6E-7EA6-41A3-A567-1E4AA95352F9}" presName="rootComposite" presStyleCnt="0"/>
      <dgm:spPr/>
    </dgm:pt>
    <dgm:pt modelId="{ACEA5FEE-9D8C-42F6-AF65-DEC31948BE45}" type="pres">
      <dgm:prSet presAssocID="{317ADF6E-7EA6-41A3-A567-1E4AA95352F9}" presName="rootText" presStyleLbl="node3" presStyleIdx="2" presStyleCnt="8" custScaleX="144641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A850DAB0-9B26-4373-9FC5-54017C5A52D6}" type="pres">
      <dgm:prSet presAssocID="{317ADF6E-7EA6-41A3-A567-1E4AA95352F9}" presName="rootConnector" presStyleLbl="node3" presStyleIdx="2" presStyleCnt="8"/>
      <dgm:spPr/>
      <dgm:t>
        <a:bodyPr/>
        <a:lstStyle/>
        <a:p>
          <a:endParaRPr lang="es-CO"/>
        </a:p>
      </dgm:t>
    </dgm:pt>
    <dgm:pt modelId="{34DCDFBF-8B66-4644-A9C9-C7EC9D0388CD}" type="pres">
      <dgm:prSet presAssocID="{317ADF6E-7EA6-41A3-A567-1E4AA95352F9}" presName="hierChild4" presStyleCnt="0"/>
      <dgm:spPr/>
    </dgm:pt>
    <dgm:pt modelId="{25602AC1-7BD7-4325-8DEF-643F73619480}" type="pres">
      <dgm:prSet presAssocID="{317ADF6E-7EA6-41A3-A567-1E4AA95352F9}" presName="hierChild5" presStyleCnt="0"/>
      <dgm:spPr/>
    </dgm:pt>
    <dgm:pt modelId="{038194D6-88D9-4E38-A39F-FE82466CC1CA}" type="pres">
      <dgm:prSet presAssocID="{21F0026C-3F1C-4383-A8D8-56EA8C832E32}" presName="Name37" presStyleLbl="parChTrans1D3" presStyleIdx="3" presStyleCnt="8"/>
      <dgm:spPr/>
      <dgm:t>
        <a:bodyPr/>
        <a:lstStyle/>
        <a:p>
          <a:endParaRPr lang="es-CO"/>
        </a:p>
      </dgm:t>
    </dgm:pt>
    <dgm:pt modelId="{DE9D302A-1492-4297-833A-34CF920B3999}" type="pres">
      <dgm:prSet presAssocID="{1706F91C-1624-48E1-9589-8F92313AE2A8}" presName="hierRoot2" presStyleCnt="0">
        <dgm:presLayoutVars>
          <dgm:hierBranch val="init"/>
        </dgm:presLayoutVars>
      </dgm:prSet>
      <dgm:spPr/>
    </dgm:pt>
    <dgm:pt modelId="{747B4595-513A-457C-AC31-68BBC7A884D5}" type="pres">
      <dgm:prSet presAssocID="{1706F91C-1624-48E1-9589-8F92313AE2A8}" presName="rootComposite" presStyleCnt="0"/>
      <dgm:spPr/>
    </dgm:pt>
    <dgm:pt modelId="{7333525E-83FB-4691-BF02-AB6FAC82AFDF}" type="pres">
      <dgm:prSet presAssocID="{1706F91C-1624-48E1-9589-8F92313AE2A8}" presName="rootText" presStyleLbl="node3" presStyleIdx="3" presStyleCnt="8" custScaleX="21493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47F231E7-CC66-417E-92AF-0BADC4E2FDFE}" type="pres">
      <dgm:prSet presAssocID="{1706F91C-1624-48E1-9589-8F92313AE2A8}" presName="rootConnector" presStyleLbl="node3" presStyleIdx="3" presStyleCnt="8"/>
      <dgm:spPr/>
      <dgm:t>
        <a:bodyPr/>
        <a:lstStyle/>
        <a:p>
          <a:endParaRPr lang="es-CO"/>
        </a:p>
      </dgm:t>
    </dgm:pt>
    <dgm:pt modelId="{663DB489-ADD4-48ED-9804-EAABA3E48BC4}" type="pres">
      <dgm:prSet presAssocID="{1706F91C-1624-48E1-9589-8F92313AE2A8}" presName="hierChild4" presStyleCnt="0"/>
      <dgm:spPr/>
    </dgm:pt>
    <dgm:pt modelId="{CA0C98BB-5818-4E8A-A0AB-AFB1DB5F85C6}" type="pres">
      <dgm:prSet presAssocID="{1706F91C-1624-48E1-9589-8F92313AE2A8}" presName="hierChild5" presStyleCnt="0"/>
      <dgm:spPr/>
    </dgm:pt>
    <dgm:pt modelId="{9F4B6F6D-2F6E-4D6D-BBAB-A2DBFB29BD69}" type="pres">
      <dgm:prSet presAssocID="{2E677B21-3181-4720-88DB-C04369A7A159}" presName="Name37" presStyleLbl="parChTrans1D3" presStyleIdx="4" presStyleCnt="8"/>
      <dgm:spPr/>
      <dgm:t>
        <a:bodyPr/>
        <a:lstStyle/>
        <a:p>
          <a:endParaRPr lang="es-CO"/>
        </a:p>
      </dgm:t>
    </dgm:pt>
    <dgm:pt modelId="{1E5BBF72-8486-4CF1-AB0F-A12DEC1AC9DC}" type="pres">
      <dgm:prSet presAssocID="{CB4A14BE-DBF3-495F-9720-2FE94A875A25}" presName="hierRoot2" presStyleCnt="0">
        <dgm:presLayoutVars>
          <dgm:hierBranch val="init"/>
        </dgm:presLayoutVars>
      </dgm:prSet>
      <dgm:spPr/>
    </dgm:pt>
    <dgm:pt modelId="{687FA91E-23C4-4EA6-9E29-612FCCB985E1}" type="pres">
      <dgm:prSet presAssocID="{CB4A14BE-DBF3-495F-9720-2FE94A875A25}" presName="rootComposite" presStyleCnt="0"/>
      <dgm:spPr/>
    </dgm:pt>
    <dgm:pt modelId="{6011A617-4DB6-4E73-BF01-45DA503AB97E}" type="pres">
      <dgm:prSet presAssocID="{CB4A14BE-DBF3-495F-9720-2FE94A875A25}" presName="rootText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9F90D49D-C1A9-4786-98A6-F9F5FEB8E9D7}" type="pres">
      <dgm:prSet presAssocID="{CB4A14BE-DBF3-495F-9720-2FE94A875A25}" presName="rootConnector" presStyleLbl="node3" presStyleIdx="4" presStyleCnt="8"/>
      <dgm:spPr/>
      <dgm:t>
        <a:bodyPr/>
        <a:lstStyle/>
        <a:p>
          <a:endParaRPr lang="es-CO"/>
        </a:p>
      </dgm:t>
    </dgm:pt>
    <dgm:pt modelId="{5DF142BF-08D3-4723-AD4F-6C0CBF792768}" type="pres">
      <dgm:prSet presAssocID="{CB4A14BE-DBF3-495F-9720-2FE94A875A25}" presName="hierChild4" presStyleCnt="0"/>
      <dgm:spPr/>
    </dgm:pt>
    <dgm:pt modelId="{161C4476-F203-4E21-85CE-7E80C13B0A45}" type="pres">
      <dgm:prSet presAssocID="{CB4A14BE-DBF3-495F-9720-2FE94A875A25}" presName="hierChild5" presStyleCnt="0"/>
      <dgm:spPr/>
    </dgm:pt>
    <dgm:pt modelId="{0C150769-3A6A-4030-BCDA-558CE18315A3}" type="pres">
      <dgm:prSet presAssocID="{53FED8DF-2A7B-4A12-93C2-3E0D1A33101C}" presName="Name37" presStyleLbl="parChTrans1D3" presStyleIdx="5" presStyleCnt="8"/>
      <dgm:spPr/>
      <dgm:t>
        <a:bodyPr/>
        <a:lstStyle/>
        <a:p>
          <a:endParaRPr lang="es-CO"/>
        </a:p>
      </dgm:t>
    </dgm:pt>
    <dgm:pt modelId="{A9AD4310-D093-4642-8C28-118EFAEC4D71}" type="pres">
      <dgm:prSet presAssocID="{D108ADF3-C6EC-4425-A536-29ED84FB0901}" presName="hierRoot2" presStyleCnt="0">
        <dgm:presLayoutVars>
          <dgm:hierBranch val="init"/>
        </dgm:presLayoutVars>
      </dgm:prSet>
      <dgm:spPr/>
    </dgm:pt>
    <dgm:pt modelId="{30C656E5-E647-402C-849B-2E0FC3A299BA}" type="pres">
      <dgm:prSet presAssocID="{D108ADF3-C6EC-4425-A536-29ED84FB0901}" presName="rootComposite" presStyleCnt="0"/>
      <dgm:spPr/>
    </dgm:pt>
    <dgm:pt modelId="{44B51DC6-4BB0-4EC5-B8F3-9ACEDA82F602}" type="pres">
      <dgm:prSet presAssocID="{D108ADF3-C6EC-4425-A536-29ED84FB0901}" presName="rootText" presStyleLbl="node3" presStyleIdx="5" presStyleCnt="8" custScaleX="36238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49B811AC-2D44-45E6-8365-A2B69ADE3D68}" type="pres">
      <dgm:prSet presAssocID="{D108ADF3-C6EC-4425-A536-29ED84FB0901}" presName="rootConnector" presStyleLbl="node3" presStyleIdx="5" presStyleCnt="8"/>
      <dgm:spPr/>
      <dgm:t>
        <a:bodyPr/>
        <a:lstStyle/>
        <a:p>
          <a:endParaRPr lang="es-CO"/>
        </a:p>
      </dgm:t>
    </dgm:pt>
    <dgm:pt modelId="{974A836E-B9C5-433D-BB8F-3AF870E99060}" type="pres">
      <dgm:prSet presAssocID="{D108ADF3-C6EC-4425-A536-29ED84FB0901}" presName="hierChild4" presStyleCnt="0"/>
      <dgm:spPr/>
    </dgm:pt>
    <dgm:pt modelId="{114FA619-1F23-4939-91A5-34972F17F1E2}" type="pres">
      <dgm:prSet presAssocID="{D108ADF3-C6EC-4425-A536-29ED84FB0901}" presName="hierChild5" presStyleCnt="0"/>
      <dgm:spPr/>
    </dgm:pt>
    <dgm:pt modelId="{722E1B12-5E14-4EA3-95ED-443EEFA614E0}" type="pres">
      <dgm:prSet presAssocID="{B54836A6-20CD-4822-943F-D575DBD64C4E}" presName="hierChild5" presStyleCnt="0"/>
      <dgm:spPr/>
    </dgm:pt>
    <dgm:pt modelId="{2AB2F60A-1A94-48C5-8927-E050751306B6}" type="pres">
      <dgm:prSet presAssocID="{DB7C7B30-7DDF-4F96-AAE3-6ABF47D2DE76}" presName="Name37" presStyleLbl="parChTrans1D2" presStyleIdx="1" presStyleCnt="2"/>
      <dgm:spPr/>
      <dgm:t>
        <a:bodyPr/>
        <a:lstStyle/>
        <a:p>
          <a:endParaRPr lang="es-CO"/>
        </a:p>
      </dgm:t>
    </dgm:pt>
    <dgm:pt modelId="{EA48D775-AF5F-4F66-A861-2BCC88F8E89C}" type="pres">
      <dgm:prSet presAssocID="{E8A0EA27-E816-4500-8DA3-4A1C71B387C1}" presName="hierRoot2" presStyleCnt="0">
        <dgm:presLayoutVars>
          <dgm:hierBranch val="init"/>
        </dgm:presLayoutVars>
      </dgm:prSet>
      <dgm:spPr/>
    </dgm:pt>
    <dgm:pt modelId="{DD77CC8E-93ED-4C99-8F0E-0F78F023425C}" type="pres">
      <dgm:prSet presAssocID="{E8A0EA27-E816-4500-8DA3-4A1C71B387C1}" presName="rootComposite" presStyleCnt="0"/>
      <dgm:spPr/>
    </dgm:pt>
    <dgm:pt modelId="{9DA24991-229C-4C84-B8A7-367695062EBB}" type="pres">
      <dgm:prSet presAssocID="{E8A0EA27-E816-4500-8DA3-4A1C71B387C1}" presName="rootText" presStyleLbl="node2" presStyleIdx="1" presStyleCnt="2" custScaleX="243370" custScaleY="14786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4A04D02A-8F2E-44C4-8909-E0D28254D8A0}" type="pres">
      <dgm:prSet presAssocID="{E8A0EA27-E816-4500-8DA3-4A1C71B387C1}" presName="rootConnector" presStyleLbl="node2" presStyleIdx="1" presStyleCnt="2"/>
      <dgm:spPr/>
      <dgm:t>
        <a:bodyPr/>
        <a:lstStyle/>
        <a:p>
          <a:endParaRPr lang="es-CO"/>
        </a:p>
      </dgm:t>
    </dgm:pt>
    <dgm:pt modelId="{E2C3E881-F349-42D3-BC14-17EDABFB27E1}" type="pres">
      <dgm:prSet presAssocID="{E8A0EA27-E816-4500-8DA3-4A1C71B387C1}" presName="hierChild4" presStyleCnt="0"/>
      <dgm:spPr/>
    </dgm:pt>
    <dgm:pt modelId="{70020CED-3257-4D96-9921-BCE8BFB7FEDA}" type="pres">
      <dgm:prSet presAssocID="{9841A139-8626-451A-8EB1-582F6F32922F}" presName="Name37" presStyleLbl="parChTrans1D3" presStyleIdx="6" presStyleCnt="8"/>
      <dgm:spPr/>
      <dgm:t>
        <a:bodyPr/>
        <a:lstStyle/>
        <a:p>
          <a:endParaRPr lang="es-CO"/>
        </a:p>
      </dgm:t>
    </dgm:pt>
    <dgm:pt modelId="{2F52FEF2-1D2A-4BD0-A6D1-D1022A8F81D8}" type="pres">
      <dgm:prSet presAssocID="{DF6BCCDC-544D-4DD5-B2B2-19DDD5E3B4EB}" presName="hierRoot2" presStyleCnt="0">
        <dgm:presLayoutVars>
          <dgm:hierBranch val="init"/>
        </dgm:presLayoutVars>
      </dgm:prSet>
      <dgm:spPr/>
    </dgm:pt>
    <dgm:pt modelId="{7299C0C2-ADB0-4B7B-A644-CDB2170CF831}" type="pres">
      <dgm:prSet presAssocID="{DF6BCCDC-544D-4DD5-B2B2-19DDD5E3B4EB}" presName="rootComposite" presStyleCnt="0"/>
      <dgm:spPr/>
    </dgm:pt>
    <dgm:pt modelId="{52FECB22-A77E-45F4-A7EB-B8A2D0EC496C}" type="pres">
      <dgm:prSet presAssocID="{DF6BCCDC-544D-4DD5-B2B2-19DDD5E3B4EB}" presName="rootText" presStyleLbl="node3" presStyleIdx="6" presStyleCnt="8" custScaleX="18943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CDDEFA7-F108-4C2D-B0A7-5DBBF724DD18}" type="pres">
      <dgm:prSet presAssocID="{DF6BCCDC-544D-4DD5-B2B2-19DDD5E3B4EB}" presName="rootConnector" presStyleLbl="node3" presStyleIdx="6" presStyleCnt="8"/>
      <dgm:spPr/>
      <dgm:t>
        <a:bodyPr/>
        <a:lstStyle/>
        <a:p>
          <a:endParaRPr lang="es-CO"/>
        </a:p>
      </dgm:t>
    </dgm:pt>
    <dgm:pt modelId="{F4E6CE0A-7437-4917-A5EE-974C4AE37827}" type="pres">
      <dgm:prSet presAssocID="{DF6BCCDC-544D-4DD5-B2B2-19DDD5E3B4EB}" presName="hierChild4" presStyleCnt="0"/>
      <dgm:spPr/>
    </dgm:pt>
    <dgm:pt modelId="{075EBE62-88C2-4AF1-9C2F-2238E905B037}" type="pres">
      <dgm:prSet presAssocID="{DF6BCCDC-544D-4DD5-B2B2-19DDD5E3B4EB}" presName="hierChild5" presStyleCnt="0"/>
      <dgm:spPr/>
    </dgm:pt>
    <dgm:pt modelId="{760ED817-7DB4-4139-AA91-0CEF9933214D}" type="pres">
      <dgm:prSet presAssocID="{91DF534D-5051-4A77-91F9-7098A465C847}" presName="Name37" presStyleLbl="parChTrans1D3" presStyleIdx="7" presStyleCnt="8"/>
      <dgm:spPr/>
      <dgm:t>
        <a:bodyPr/>
        <a:lstStyle/>
        <a:p>
          <a:endParaRPr lang="es-CO"/>
        </a:p>
      </dgm:t>
    </dgm:pt>
    <dgm:pt modelId="{DE24D247-23D2-4D64-B42B-C10D544BA628}" type="pres">
      <dgm:prSet presAssocID="{CDC61751-0329-4B58-8650-DA1A323C78DC}" presName="hierRoot2" presStyleCnt="0">
        <dgm:presLayoutVars>
          <dgm:hierBranch val="init"/>
        </dgm:presLayoutVars>
      </dgm:prSet>
      <dgm:spPr/>
    </dgm:pt>
    <dgm:pt modelId="{96D8C210-8F33-4816-8078-BFC4F0380FE5}" type="pres">
      <dgm:prSet presAssocID="{CDC61751-0329-4B58-8650-DA1A323C78DC}" presName="rootComposite" presStyleCnt="0"/>
      <dgm:spPr/>
    </dgm:pt>
    <dgm:pt modelId="{6C4F32B8-2C99-4F39-B094-B3091FA69616}" type="pres">
      <dgm:prSet presAssocID="{CDC61751-0329-4B58-8650-DA1A323C78DC}" presName="rootText" presStyleLbl="node3" presStyleIdx="7" presStyleCnt="8" custScaleX="34397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CCAE7D6F-7669-491F-B89A-DC1E97CA6847}" type="pres">
      <dgm:prSet presAssocID="{CDC61751-0329-4B58-8650-DA1A323C78DC}" presName="rootConnector" presStyleLbl="node3" presStyleIdx="7" presStyleCnt="8"/>
      <dgm:spPr/>
      <dgm:t>
        <a:bodyPr/>
        <a:lstStyle/>
        <a:p>
          <a:endParaRPr lang="es-CO"/>
        </a:p>
      </dgm:t>
    </dgm:pt>
    <dgm:pt modelId="{34333373-FBFE-4BE1-93A6-5B27DAD32183}" type="pres">
      <dgm:prSet presAssocID="{CDC61751-0329-4B58-8650-DA1A323C78DC}" presName="hierChild4" presStyleCnt="0"/>
      <dgm:spPr/>
    </dgm:pt>
    <dgm:pt modelId="{A36BE891-2AD7-42E8-A291-0FFC10B5A3AC}" type="pres">
      <dgm:prSet presAssocID="{CDC61751-0329-4B58-8650-DA1A323C78DC}" presName="hierChild5" presStyleCnt="0"/>
      <dgm:spPr/>
    </dgm:pt>
    <dgm:pt modelId="{8E51B9E5-A4CB-4E68-8555-E80C246782FB}" type="pres">
      <dgm:prSet presAssocID="{E8A0EA27-E816-4500-8DA3-4A1C71B387C1}" presName="hierChild5" presStyleCnt="0"/>
      <dgm:spPr/>
    </dgm:pt>
    <dgm:pt modelId="{3502B40C-2646-4420-A1C2-510845F9EA37}" type="pres">
      <dgm:prSet presAssocID="{F8B9AC74-EF77-41E7-A731-34F634F2A559}" presName="hierChild3" presStyleCnt="0"/>
      <dgm:spPr/>
    </dgm:pt>
  </dgm:ptLst>
  <dgm:cxnLst>
    <dgm:cxn modelId="{C0F15316-53F7-4777-8E5C-80E46C583886}" type="presOf" srcId="{9841A139-8626-451A-8EB1-582F6F32922F}" destId="{70020CED-3257-4D96-9921-BCE8BFB7FEDA}" srcOrd="0" destOrd="0" presId="urn:microsoft.com/office/officeart/2005/8/layout/orgChart1"/>
    <dgm:cxn modelId="{0FC5D6B9-83D8-466B-B0C1-DF3CFD693FB7}" type="presOf" srcId="{B54836A6-20CD-4822-943F-D575DBD64C4E}" destId="{B9D6DF4F-649A-4EF3-9C5F-F1519CA6CFD5}" srcOrd="0" destOrd="0" presId="urn:microsoft.com/office/officeart/2005/8/layout/orgChart1"/>
    <dgm:cxn modelId="{01410AA6-6850-48F6-BB17-C5971C953471}" type="presOf" srcId="{1706F91C-1624-48E1-9589-8F92313AE2A8}" destId="{47F231E7-CC66-417E-92AF-0BADC4E2FDFE}" srcOrd="1" destOrd="0" presId="urn:microsoft.com/office/officeart/2005/8/layout/orgChart1"/>
    <dgm:cxn modelId="{C003E39B-776D-43F6-B007-0AD044BA4295}" srcId="{E8A0EA27-E816-4500-8DA3-4A1C71B387C1}" destId="{DF6BCCDC-544D-4DD5-B2B2-19DDD5E3B4EB}" srcOrd="0" destOrd="0" parTransId="{9841A139-8626-451A-8EB1-582F6F32922F}" sibTransId="{F5534D20-313C-46D4-B92A-D5FB9F6C41B8}"/>
    <dgm:cxn modelId="{0925E208-0F13-439F-8EDA-F727BAE61326}" type="presOf" srcId="{317ADF6E-7EA6-41A3-A567-1E4AA95352F9}" destId="{ACEA5FEE-9D8C-42F6-AF65-DEC31948BE45}" srcOrd="0" destOrd="0" presId="urn:microsoft.com/office/officeart/2005/8/layout/orgChart1"/>
    <dgm:cxn modelId="{B0F26EE9-F41A-4DE5-8CA1-9192A924C2ED}" type="presOf" srcId="{317ADF6E-7EA6-41A3-A567-1E4AA95352F9}" destId="{A850DAB0-9B26-4373-9FC5-54017C5A52D6}" srcOrd="1" destOrd="0" presId="urn:microsoft.com/office/officeart/2005/8/layout/orgChart1"/>
    <dgm:cxn modelId="{3FE44A5D-3DE5-4632-A6FE-9053A29ED491}" type="presOf" srcId="{1706F91C-1624-48E1-9589-8F92313AE2A8}" destId="{7333525E-83FB-4691-BF02-AB6FAC82AFDF}" srcOrd="0" destOrd="0" presId="urn:microsoft.com/office/officeart/2005/8/layout/orgChart1"/>
    <dgm:cxn modelId="{3969E9FA-175F-4F0A-A4B5-216D2F7372AE}" type="presOf" srcId="{DF6BCCDC-544D-4DD5-B2B2-19DDD5E3B4EB}" destId="{0CDDEFA7-F108-4C2D-B0A7-5DBBF724DD18}" srcOrd="1" destOrd="0" presId="urn:microsoft.com/office/officeart/2005/8/layout/orgChart1"/>
    <dgm:cxn modelId="{A6AF6E66-56DE-4AA5-A257-6F9A77C84426}" srcId="{B54836A6-20CD-4822-943F-D575DBD64C4E}" destId="{1706F91C-1624-48E1-9589-8F92313AE2A8}" srcOrd="3" destOrd="0" parTransId="{21F0026C-3F1C-4383-A8D8-56EA8C832E32}" sibTransId="{6F8D218B-8138-4342-AE20-A03BF9AC3087}"/>
    <dgm:cxn modelId="{9FF1010F-ABDA-4B36-81E2-63DFADBBB458}" srcId="{B54836A6-20CD-4822-943F-D575DBD64C4E}" destId="{30EE402C-97FC-41E8-B793-6BC71E9C3039}" srcOrd="1" destOrd="0" parTransId="{B07E686B-3812-4BC5-A12F-8EFB26F10BE2}" sibTransId="{E1AA9303-4DBD-4ED3-B0EE-33AEC0246DAD}"/>
    <dgm:cxn modelId="{F3318744-324D-47C9-A682-0CAF6FFD272D}" type="presOf" srcId="{3E578DDC-FF69-4260-832B-5637AEDA662E}" destId="{C9F68568-0E6E-491B-A162-E72494E0D06A}" srcOrd="0" destOrd="0" presId="urn:microsoft.com/office/officeart/2005/8/layout/orgChart1"/>
    <dgm:cxn modelId="{C49DDD27-B006-4215-B127-D1FFBDA2B442}" srcId="{B54836A6-20CD-4822-943F-D575DBD64C4E}" destId="{D0675AFA-E0A5-41CB-8C6A-4811A4775C00}" srcOrd="0" destOrd="0" parTransId="{E83125C9-E107-4653-9225-63E705D7E951}" sibTransId="{143D9900-902E-4BBC-9E6C-E6FDB8DF27F7}"/>
    <dgm:cxn modelId="{86621496-A88E-482B-A260-A5D8BDC68D52}" type="presOf" srcId="{30EE402C-97FC-41E8-B793-6BC71E9C3039}" destId="{91CCC933-4AF6-449D-9AA1-8CE112E23A3F}" srcOrd="0" destOrd="0" presId="urn:microsoft.com/office/officeart/2005/8/layout/orgChart1"/>
    <dgm:cxn modelId="{76D1EE20-01F6-403A-A2B5-5D78AAD2900E}" type="presOf" srcId="{E83125C9-E107-4653-9225-63E705D7E951}" destId="{E0450B2D-A0E4-40CD-9EFF-6E9018C67BD9}" srcOrd="0" destOrd="0" presId="urn:microsoft.com/office/officeart/2005/8/layout/orgChart1"/>
    <dgm:cxn modelId="{1397CCB6-F17D-45D5-9F91-079AE3056B7B}" type="presOf" srcId="{E8A0EA27-E816-4500-8DA3-4A1C71B387C1}" destId="{4A04D02A-8F2E-44C4-8909-E0D28254D8A0}" srcOrd="1" destOrd="0" presId="urn:microsoft.com/office/officeart/2005/8/layout/orgChart1"/>
    <dgm:cxn modelId="{0DA87A8D-78DF-4432-8CBB-E7704CBB201D}" type="presOf" srcId="{F8B9AC74-EF77-41E7-A731-34F634F2A559}" destId="{3EA8647E-5D40-4F0B-9A4F-E12200ED927E}" srcOrd="0" destOrd="0" presId="urn:microsoft.com/office/officeart/2005/8/layout/orgChart1"/>
    <dgm:cxn modelId="{ED138F2F-FACD-44A7-B8AA-F0AFA0469D87}" type="presOf" srcId="{DAB2440A-2C30-4A7A-8F91-4435102620EB}" destId="{BEFF3A90-6513-4720-808F-0D3BAE42F2CE}" srcOrd="0" destOrd="0" presId="urn:microsoft.com/office/officeart/2005/8/layout/orgChart1"/>
    <dgm:cxn modelId="{632C89EB-8C3D-425B-BC23-D90F1FD26BFB}" srcId="{F8B9AC74-EF77-41E7-A731-34F634F2A559}" destId="{B54836A6-20CD-4822-943F-D575DBD64C4E}" srcOrd="0" destOrd="0" parTransId="{DAB2440A-2C30-4A7A-8F91-4435102620EB}" sibTransId="{D19331FC-D08B-45F9-9924-DEDBE15DDCAC}"/>
    <dgm:cxn modelId="{ECBFD778-86B9-4845-A0D3-14A976AB6D05}" type="presOf" srcId="{21F0026C-3F1C-4383-A8D8-56EA8C832E32}" destId="{038194D6-88D9-4E38-A39F-FE82466CC1CA}" srcOrd="0" destOrd="0" presId="urn:microsoft.com/office/officeart/2005/8/layout/orgChart1"/>
    <dgm:cxn modelId="{9D474600-7213-47AE-BFDC-F8B87CD45E44}" srcId="{B54836A6-20CD-4822-943F-D575DBD64C4E}" destId="{317ADF6E-7EA6-41A3-A567-1E4AA95352F9}" srcOrd="2" destOrd="0" parTransId="{3E578DDC-FF69-4260-832B-5637AEDA662E}" sibTransId="{075D8526-248D-41F3-8136-7C7A4BC0DC60}"/>
    <dgm:cxn modelId="{005D9F9C-5F29-4F92-B4E1-C224BC1658EF}" srcId="{B54836A6-20CD-4822-943F-D575DBD64C4E}" destId="{CB4A14BE-DBF3-495F-9720-2FE94A875A25}" srcOrd="4" destOrd="0" parTransId="{2E677B21-3181-4720-88DB-C04369A7A159}" sibTransId="{98DAD846-8FCF-47F3-A123-3CDA9707E937}"/>
    <dgm:cxn modelId="{42D7C292-0B1C-4D7E-8775-8394AF240AC1}" srcId="{675C863D-21B8-4E8D-8152-086CB113FA0E}" destId="{F8B9AC74-EF77-41E7-A731-34F634F2A559}" srcOrd="0" destOrd="0" parTransId="{412378B7-88BA-4E78-B2BD-811184C5FC70}" sibTransId="{05BD7A0B-5BD6-4784-B683-C627CB1A8200}"/>
    <dgm:cxn modelId="{FDD070D5-6844-489E-84C4-724E76762572}" type="presOf" srcId="{DB7C7B30-7DDF-4F96-AAE3-6ABF47D2DE76}" destId="{2AB2F60A-1A94-48C5-8927-E050751306B6}" srcOrd="0" destOrd="0" presId="urn:microsoft.com/office/officeart/2005/8/layout/orgChart1"/>
    <dgm:cxn modelId="{D4FC2D73-9F5F-4226-BC62-384EEDD61FDB}" srcId="{B54836A6-20CD-4822-943F-D575DBD64C4E}" destId="{D108ADF3-C6EC-4425-A536-29ED84FB0901}" srcOrd="5" destOrd="0" parTransId="{53FED8DF-2A7B-4A12-93C2-3E0D1A33101C}" sibTransId="{7624D829-2875-469A-A72C-CFEC238F8741}"/>
    <dgm:cxn modelId="{8BA61483-8536-4883-B083-3B497570BC52}" type="presOf" srcId="{CB4A14BE-DBF3-495F-9720-2FE94A875A25}" destId="{6011A617-4DB6-4E73-BF01-45DA503AB97E}" srcOrd="0" destOrd="0" presId="urn:microsoft.com/office/officeart/2005/8/layout/orgChart1"/>
    <dgm:cxn modelId="{4609704F-11AB-4EE6-8104-49696310C106}" type="presOf" srcId="{D108ADF3-C6EC-4425-A536-29ED84FB0901}" destId="{44B51DC6-4BB0-4EC5-B8F3-9ACEDA82F602}" srcOrd="0" destOrd="0" presId="urn:microsoft.com/office/officeart/2005/8/layout/orgChart1"/>
    <dgm:cxn modelId="{F882078A-0D21-4637-9ADB-BEC071D26B58}" type="presOf" srcId="{D0675AFA-E0A5-41CB-8C6A-4811A4775C00}" destId="{69281BB7-1DC8-4AFD-86B1-7074C432689D}" srcOrd="0" destOrd="0" presId="urn:microsoft.com/office/officeart/2005/8/layout/orgChart1"/>
    <dgm:cxn modelId="{0838CB54-8CFA-443C-A107-58A6ED072628}" type="presOf" srcId="{D0675AFA-E0A5-41CB-8C6A-4811A4775C00}" destId="{8A313876-2015-4CBF-B2D4-7D15BF626766}" srcOrd="1" destOrd="0" presId="urn:microsoft.com/office/officeart/2005/8/layout/orgChart1"/>
    <dgm:cxn modelId="{66219C6D-9B92-4C41-80DF-5562546544D0}" srcId="{E8A0EA27-E816-4500-8DA3-4A1C71B387C1}" destId="{CDC61751-0329-4B58-8650-DA1A323C78DC}" srcOrd="1" destOrd="0" parTransId="{91DF534D-5051-4A77-91F9-7098A465C847}" sibTransId="{6817D504-E4F9-4869-9A96-15F59CB4054D}"/>
    <dgm:cxn modelId="{245B5673-804E-45A7-AA84-3753A5210589}" type="presOf" srcId="{53FED8DF-2A7B-4A12-93C2-3E0D1A33101C}" destId="{0C150769-3A6A-4030-BCDA-558CE18315A3}" srcOrd="0" destOrd="0" presId="urn:microsoft.com/office/officeart/2005/8/layout/orgChart1"/>
    <dgm:cxn modelId="{F1A47109-9397-4AD0-875B-AF74EB473EBE}" type="presOf" srcId="{CB4A14BE-DBF3-495F-9720-2FE94A875A25}" destId="{9F90D49D-C1A9-4786-98A6-F9F5FEB8E9D7}" srcOrd="1" destOrd="0" presId="urn:microsoft.com/office/officeart/2005/8/layout/orgChart1"/>
    <dgm:cxn modelId="{ED2447E5-E059-4859-A72B-D694DFA0E339}" type="presOf" srcId="{675C863D-21B8-4E8D-8152-086CB113FA0E}" destId="{74970884-0E44-4186-8211-A5E4E478A0C7}" srcOrd="0" destOrd="0" presId="urn:microsoft.com/office/officeart/2005/8/layout/orgChart1"/>
    <dgm:cxn modelId="{CEE62F1F-6AD0-4DEF-82AA-344D6802493B}" type="presOf" srcId="{D108ADF3-C6EC-4425-A536-29ED84FB0901}" destId="{49B811AC-2D44-45E6-8365-A2B69ADE3D68}" srcOrd="1" destOrd="0" presId="urn:microsoft.com/office/officeart/2005/8/layout/orgChart1"/>
    <dgm:cxn modelId="{51790724-D2A4-4ECE-9710-AB03E6CAA8F7}" type="presOf" srcId="{30EE402C-97FC-41E8-B793-6BC71E9C3039}" destId="{CC9DAFFD-064B-46C8-A22E-BDB3E16C1939}" srcOrd="1" destOrd="0" presId="urn:microsoft.com/office/officeart/2005/8/layout/orgChart1"/>
    <dgm:cxn modelId="{B3A96810-4049-4CC9-ACB5-DC11E110ACB6}" type="presOf" srcId="{CDC61751-0329-4B58-8650-DA1A323C78DC}" destId="{6C4F32B8-2C99-4F39-B094-B3091FA69616}" srcOrd="0" destOrd="0" presId="urn:microsoft.com/office/officeart/2005/8/layout/orgChart1"/>
    <dgm:cxn modelId="{5476F57F-34E7-468A-B4BF-40E6461D20FE}" type="presOf" srcId="{CDC61751-0329-4B58-8650-DA1A323C78DC}" destId="{CCAE7D6F-7669-491F-B89A-DC1E97CA6847}" srcOrd="1" destOrd="0" presId="urn:microsoft.com/office/officeart/2005/8/layout/orgChart1"/>
    <dgm:cxn modelId="{1A223553-59F5-4232-B241-44A3FCA572A5}" type="presOf" srcId="{F8B9AC74-EF77-41E7-A731-34F634F2A559}" destId="{59D7030A-D218-410E-9CF4-C0E96A739365}" srcOrd="1" destOrd="0" presId="urn:microsoft.com/office/officeart/2005/8/layout/orgChart1"/>
    <dgm:cxn modelId="{C892B0C6-2287-45A3-90A1-981D82A15AA4}" type="presOf" srcId="{91DF534D-5051-4A77-91F9-7098A465C847}" destId="{760ED817-7DB4-4139-AA91-0CEF9933214D}" srcOrd="0" destOrd="0" presId="urn:microsoft.com/office/officeart/2005/8/layout/orgChart1"/>
    <dgm:cxn modelId="{4D7F339D-E2D5-42EF-8817-F5586EC03490}" type="presOf" srcId="{B07E686B-3812-4BC5-A12F-8EFB26F10BE2}" destId="{8D95F563-8449-4E06-AE90-F9BCB63324AE}" srcOrd="0" destOrd="0" presId="urn:microsoft.com/office/officeart/2005/8/layout/orgChart1"/>
    <dgm:cxn modelId="{499C9F56-0385-4EB4-9A31-A173753F160B}" type="presOf" srcId="{E8A0EA27-E816-4500-8DA3-4A1C71B387C1}" destId="{9DA24991-229C-4C84-B8A7-367695062EBB}" srcOrd="0" destOrd="0" presId="urn:microsoft.com/office/officeart/2005/8/layout/orgChart1"/>
    <dgm:cxn modelId="{B7B6CF10-4860-4C58-9575-51FCF57BF1EB}" type="presOf" srcId="{2E677B21-3181-4720-88DB-C04369A7A159}" destId="{9F4B6F6D-2F6E-4D6D-BBAB-A2DBFB29BD69}" srcOrd="0" destOrd="0" presId="urn:microsoft.com/office/officeart/2005/8/layout/orgChart1"/>
    <dgm:cxn modelId="{1E5D17F8-598E-401F-92A0-094DA83FF71B}" srcId="{F8B9AC74-EF77-41E7-A731-34F634F2A559}" destId="{E8A0EA27-E816-4500-8DA3-4A1C71B387C1}" srcOrd="1" destOrd="0" parTransId="{DB7C7B30-7DDF-4F96-AAE3-6ABF47D2DE76}" sibTransId="{47E6FB3F-DCCF-4D0F-B17F-C0B36E7AFBE3}"/>
    <dgm:cxn modelId="{7747E387-ABEF-4AF2-B63F-7D86CCD89845}" type="presOf" srcId="{B54836A6-20CD-4822-943F-D575DBD64C4E}" destId="{47EC7505-3552-45EB-9539-3E4EF35B023E}" srcOrd="1" destOrd="0" presId="urn:microsoft.com/office/officeart/2005/8/layout/orgChart1"/>
    <dgm:cxn modelId="{8C07393E-A652-4BA4-89B6-17813F6DDC34}" type="presOf" srcId="{DF6BCCDC-544D-4DD5-B2B2-19DDD5E3B4EB}" destId="{52FECB22-A77E-45F4-A7EB-B8A2D0EC496C}" srcOrd="0" destOrd="0" presId="urn:microsoft.com/office/officeart/2005/8/layout/orgChart1"/>
    <dgm:cxn modelId="{334595C8-4454-4B96-887D-C9608657D45A}" type="presParOf" srcId="{74970884-0E44-4186-8211-A5E4E478A0C7}" destId="{2632D73D-3984-4031-9396-A7C537C9380E}" srcOrd="0" destOrd="0" presId="urn:microsoft.com/office/officeart/2005/8/layout/orgChart1"/>
    <dgm:cxn modelId="{80636FE2-60A9-4EA9-8BBF-C60B09EF00B8}" type="presParOf" srcId="{2632D73D-3984-4031-9396-A7C537C9380E}" destId="{365FA7E3-F78A-4CFC-A547-486F92B03D80}" srcOrd="0" destOrd="0" presId="urn:microsoft.com/office/officeart/2005/8/layout/orgChart1"/>
    <dgm:cxn modelId="{5234DE3E-F7B7-4EFB-BEC7-CB4F912FE373}" type="presParOf" srcId="{365FA7E3-F78A-4CFC-A547-486F92B03D80}" destId="{3EA8647E-5D40-4F0B-9A4F-E12200ED927E}" srcOrd="0" destOrd="0" presId="urn:microsoft.com/office/officeart/2005/8/layout/orgChart1"/>
    <dgm:cxn modelId="{89158685-1BBF-4574-8A4E-DADDE3CBFC0F}" type="presParOf" srcId="{365FA7E3-F78A-4CFC-A547-486F92B03D80}" destId="{59D7030A-D218-410E-9CF4-C0E96A739365}" srcOrd="1" destOrd="0" presId="urn:microsoft.com/office/officeart/2005/8/layout/orgChart1"/>
    <dgm:cxn modelId="{AF0413B0-EC12-4979-B81F-21B7CEBD482C}" type="presParOf" srcId="{2632D73D-3984-4031-9396-A7C537C9380E}" destId="{4DAE4FE8-E31A-4997-85EB-2EB45821EE38}" srcOrd="1" destOrd="0" presId="urn:microsoft.com/office/officeart/2005/8/layout/orgChart1"/>
    <dgm:cxn modelId="{87F75D7A-36AE-4453-9D14-F69F83E0EB0F}" type="presParOf" srcId="{4DAE4FE8-E31A-4997-85EB-2EB45821EE38}" destId="{BEFF3A90-6513-4720-808F-0D3BAE42F2CE}" srcOrd="0" destOrd="0" presId="urn:microsoft.com/office/officeart/2005/8/layout/orgChart1"/>
    <dgm:cxn modelId="{3A234DC3-C716-438C-A9D9-5CCF91A8F9D6}" type="presParOf" srcId="{4DAE4FE8-E31A-4997-85EB-2EB45821EE38}" destId="{0E5978F3-754A-46E4-A04F-2D3FFF90C750}" srcOrd="1" destOrd="0" presId="urn:microsoft.com/office/officeart/2005/8/layout/orgChart1"/>
    <dgm:cxn modelId="{BA5C7F3D-1EF5-40AF-A44A-9C1B9768F08B}" type="presParOf" srcId="{0E5978F3-754A-46E4-A04F-2D3FFF90C750}" destId="{0BDBC1E7-5617-4379-8380-6B3240686553}" srcOrd="0" destOrd="0" presId="urn:microsoft.com/office/officeart/2005/8/layout/orgChart1"/>
    <dgm:cxn modelId="{1D67F2DF-CA09-4A7F-97A8-E2C700DE2BB1}" type="presParOf" srcId="{0BDBC1E7-5617-4379-8380-6B3240686553}" destId="{B9D6DF4F-649A-4EF3-9C5F-F1519CA6CFD5}" srcOrd="0" destOrd="0" presId="urn:microsoft.com/office/officeart/2005/8/layout/orgChart1"/>
    <dgm:cxn modelId="{BBC12A65-E5D3-495F-B392-378159F7370C}" type="presParOf" srcId="{0BDBC1E7-5617-4379-8380-6B3240686553}" destId="{47EC7505-3552-45EB-9539-3E4EF35B023E}" srcOrd="1" destOrd="0" presId="urn:microsoft.com/office/officeart/2005/8/layout/orgChart1"/>
    <dgm:cxn modelId="{A30C961B-EA5D-4C00-AFA1-788E3F2BDA18}" type="presParOf" srcId="{0E5978F3-754A-46E4-A04F-2D3FFF90C750}" destId="{7A64B7FE-2491-4C0D-A1E6-B963106C1E03}" srcOrd="1" destOrd="0" presId="urn:microsoft.com/office/officeart/2005/8/layout/orgChart1"/>
    <dgm:cxn modelId="{192F1CFE-8808-40DA-BAAD-0DBA7BECBC3D}" type="presParOf" srcId="{7A64B7FE-2491-4C0D-A1E6-B963106C1E03}" destId="{E0450B2D-A0E4-40CD-9EFF-6E9018C67BD9}" srcOrd="0" destOrd="0" presId="urn:microsoft.com/office/officeart/2005/8/layout/orgChart1"/>
    <dgm:cxn modelId="{D4441D55-E32A-4FFC-ABD7-01DC703B2B26}" type="presParOf" srcId="{7A64B7FE-2491-4C0D-A1E6-B963106C1E03}" destId="{7D11B8F8-40E1-436A-A9DD-1103BBE30944}" srcOrd="1" destOrd="0" presId="urn:microsoft.com/office/officeart/2005/8/layout/orgChart1"/>
    <dgm:cxn modelId="{DC50C56F-4214-4BAF-9DB1-8967055143CB}" type="presParOf" srcId="{7D11B8F8-40E1-436A-A9DD-1103BBE30944}" destId="{2046DCEA-7984-4A3E-9168-804DD0700B47}" srcOrd="0" destOrd="0" presId="urn:microsoft.com/office/officeart/2005/8/layout/orgChart1"/>
    <dgm:cxn modelId="{AF629BA7-7A82-4E87-8B28-A075DAE48618}" type="presParOf" srcId="{2046DCEA-7984-4A3E-9168-804DD0700B47}" destId="{69281BB7-1DC8-4AFD-86B1-7074C432689D}" srcOrd="0" destOrd="0" presId="urn:microsoft.com/office/officeart/2005/8/layout/orgChart1"/>
    <dgm:cxn modelId="{000BEB79-7FF9-4822-B575-44EC140F30B0}" type="presParOf" srcId="{2046DCEA-7984-4A3E-9168-804DD0700B47}" destId="{8A313876-2015-4CBF-B2D4-7D15BF626766}" srcOrd="1" destOrd="0" presId="urn:microsoft.com/office/officeart/2005/8/layout/orgChart1"/>
    <dgm:cxn modelId="{E12B51E0-4633-4CAB-9C63-50E60DE32734}" type="presParOf" srcId="{7D11B8F8-40E1-436A-A9DD-1103BBE30944}" destId="{AD8D16E2-1FFA-412E-AFB9-148012E7641D}" srcOrd="1" destOrd="0" presId="urn:microsoft.com/office/officeart/2005/8/layout/orgChart1"/>
    <dgm:cxn modelId="{2FAA8C55-BD8E-4752-983A-69C3A827A593}" type="presParOf" srcId="{7D11B8F8-40E1-436A-A9DD-1103BBE30944}" destId="{4AF847DD-7F00-4FF1-BF03-B4198FA0684B}" srcOrd="2" destOrd="0" presId="urn:microsoft.com/office/officeart/2005/8/layout/orgChart1"/>
    <dgm:cxn modelId="{7B30EBF4-3D9C-4A54-B537-CCD1DC1B75D8}" type="presParOf" srcId="{7A64B7FE-2491-4C0D-A1E6-B963106C1E03}" destId="{8D95F563-8449-4E06-AE90-F9BCB63324AE}" srcOrd="2" destOrd="0" presId="urn:microsoft.com/office/officeart/2005/8/layout/orgChart1"/>
    <dgm:cxn modelId="{4B96D04E-9B99-4AA3-868E-872AF6F1973F}" type="presParOf" srcId="{7A64B7FE-2491-4C0D-A1E6-B963106C1E03}" destId="{638CC6BA-C4D6-48C2-828B-90D1576B132E}" srcOrd="3" destOrd="0" presId="urn:microsoft.com/office/officeart/2005/8/layout/orgChart1"/>
    <dgm:cxn modelId="{34A6B07A-776D-4CAD-B19F-52985684B343}" type="presParOf" srcId="{638CC6BA-C4D6-48C2-828B-90D1576B132E}" destId="{A44BBB25-6B23-425E-9DCE-95F92DF43D3A}" srcOrd="0" destOrd="0" presId="urn:microsoft.com/office/officeart/2005/8/layout/orgChart1"/>
    <dgm:cxn modelId="{FE99D1F3-155E-4509-A8D5-4F5ECFFC1D45}" type="presParOf" srcId="{A44BBB25-6B23-425E-9DCE-95F92DF43D3A}" destId="{91CCC933-4AF6-449D-9AA1-8CE112E23A3F}" srcOrd="0" destOrd="0" presId="urn:microsoft.com/office/officeart/2005/8/layout/orgChart1"/>
    <dgm:cxn modelId="{2B2C8CFC-1061-4C1A-B24D-8621E57DEB31}" type="presParOf" srcId="{A44BBB25-6B23-425E-9DCE-95F92DF43D3A}" destId="{CC9DAFFD-064B-46C8-A22E-BDB3E16C1939}" srcOrd="1" destOrd="0" presId="urn:microsoft.com/office/officeart/2005/8/layout/orgChart1"/>
    <dgm:cxn modelId="{D3BC5FA2-C98F-4371-986B-6A5193A14E0D}" type="presParOf" srcId="{638CC6BA-C4D6-48C2-828B-90D1576B132E}" destId="{D2A88FC5-C523-47FB-B7A6-E33BD2F42EED}" srcOrd="1" destOrd="0" presId="urn:microsoft.com/office/officeart/2005/8/layout/orgChart1"/>
    <dgm:cxn modelId="{B0730648-C518-4C0B-89DD-6365095D5E18}" type="presParOf" srcId="{638CC6BA-C4D6-48C2-828B-90D1576B132E}" destId="{E5F202FF-AEAC-45EA-BA8C-94CC15724AB7}" srcOrd="2" destOrd="0" presId="urn:microsoft.com/office/officeart/2005/8/layout/orgChart1"/>
    <dgm:cxn modelId="{A97AFD77-933E-4447-8A3D-8BAE20C08D2A}" type="presParOf" srcId="{7A64B7FE-2491-4C0D-A1E6-B963106C1E03}" destId="{C9F68568-0E6E-491B-A162-E72494E0D06A}" srcOrd="4" destOrd="0" presId="urn:microsoft.com/office/officeart/2005/8/layout/orgChart1"/>
    <dgm:cxn modelId="{AE0693B9-E3D2-4C6B-A680-D7AF12C13BC8}" type="presParOf" srcId="{7A64B7FE-2491-4C0D-A1E6-B963106C1E03}" destId="{0F0C5065-9CBD-41AA-AA65-091AB4BF725E}" srcOrd="5" destOrd="0" presId="urn:microsoft.com/office/officeart/2005/8/layout/orgChart1"/>
    <dgm:cxn modelId="{B0BB64C8-1C54-4744-BD10-8FA1808EC8AF}" type="presParOf" srcId="{0F0C5065-9CBD-41AA-AA65-091AB4BF725E}" destId="{4A2F826D-9C96-4B3E-8033-3D844EC0F734}" srcOrd="0" destOrd="0" presId="urn:microsoft.com/office/officeart/2005/8/layout/orgChart1"/>
    <dgm:cxn modelId="{BE2B525D-6B4A-48CC-B87D-994B9F7FBCB4}" type="presParOf" srcId="{4A2F826D-9C96-4B3E-8033-3D844EC0F734}" destId="{ACEA5FEE-9D8C-42F6-AF65-DEC31948BE45}" srcOrd="0" destOrd="0" presId="urn:microsoft.com/office/officeart/2005/8/layout/orgChart1"/>
    <dgm:cxn modelId="{5AAF3DF0-C4D9-48B0-8F0E-AFFC3D0FC244}" type="presParOf" srcId="{4A2F826D-9C96-4B3E-8033-3D844EC0F734}" destId="{A850DAB0-9B26-4373-9FC5-54017C5A52D6}" srcOrd="1" destOrd="0" presId="urn:microsoft.com/office/officeart/2005/8/layout/orgChart1"/>
    <dgm:cxn modelId="{92CB39DB-0491-4D42-8766-409A3D921B2F}" type="presParOf" srcId="{0F0C5065-9CBD-41AA-AA65-091AB4BF725E}" destId="{34DCDFBF-8B66-4644-A9C9-C7EC9D0388CD}" srcOrd="1" destOrd="0" presId="urn:microsoft.com/office/officeart/2005/8/layout/orgChart1"/>
    <dgm:cxn modelId="{BF8C9C0F-F067-4E4D-9DF7-17906433278D}" type="presParOf" srcId="{0F0C5065-9CBD-41AA-AA65-091AB4BF725E}" destId="{25602AC1-7BD7-4325-8DEF-643F73619480}" srcOrd="2" destOrd="0" presId="urn:microsoft.com/office/officeart/2005/8/layout/orgChart1"/>
    <dgm:cxn modelId="{DF7628F9-D8AE-4191-A651-A18F68D8233B}" type="presParOf" srcId="{7A64B7FE-2491-4C0D-A1E6-B963106C1E03}" destId="{038194D6-88D9-4E38-A39F-FE82466CC1CA}" srcOrd="6" destOrd="0" presId="urn:microsoft.com/office/officeart/2005/8/layout/orgChart1"/>
    <dgm:cxn modelId="{12CB0EFB-76F4-4CCF-84BC-9AE221E02778}" type="presParOf" srcId="{7A64B7FE-2491-4C0D-A1E6-B963106C1E03}" destId="{DE9D302A-1492-4297-833A-34CF920B3999}" srcOrd="7" destOrd="0" presId="urn:microsoft.com/office/officeart/2005/8/layout/orgChart1"/>
    <dgm:cxn modelId="{948AF801-C3B1-4BCE-B9DD-D9FE08693702}" type="presParOf" srcId="{DE9D302A-1492-4297-833A-34CF920B3999}" destId="{747B4595-513A-457C-AC31-68BBC7A884D5}" srcOrd="0" destOrd="0" presId="urn:microsoft.com/office/officeart/2005/8/layout/orgChart1"/>
    <dgm:cxn modelId="{D5BDBC3F-B7E5-43DA-9DB5-7769341032ED}" type="presParOf" srcId="{747B4595-513A-457C-AC31-68BBC7A884D5}" destId="{7333525E-83FB-4691-BF02-AB6FAC82AFDF}" srcOrd="0" destOrd="0" presId="urn:microsoft.com/office/officeart/2005/8/layout/orgChart1"/>
    <dgm:cxn modelId="{F3EE20E0-264D-4DF6-B003-78413ADDECFD}" type="presParOf" srcId="{747B4595-513A-457C-AC31-68BBC7A884D5}" destId="{47F231E7-CC66-417E-92AF-0BADC4E2FDFE}" srcOrd="1" destOrd="0" presId="urn:microsoft.com/office/officeart/2005/8/layout/orgChart1"/>
    <dgm:cxn modelId="{B22AD6A7-466E-498B-A1C1-B78AD390BDAB}" type="presParOf" srcId="{DE9D302A-1492-4297-833A-34CF920B3999}" destId="{663DB489-ADD4-48ED-9804-EAABA3E48BC4}" srcOrd="1" destOrd="0" presId="urn:microsoft.com/office/officeart/2005/8/layout/orgChart1"/>
    <dgm:cxn modelId="{1290944F-A6ED-4D5D-B8AB-2A04B72726E3}" type="presParOf" srcId="{DE9D302A-1492-4297-833A-34CF920B3999}" destId="{CA0C98BB-5818-4E8A-A0AB-AFB1DB5F85C6}" srcOrd="2" destOrd="0" presId="urn:microsoft.com/office/officeart/2005/8/layout/orgChart1"/>
    <dgm:cxn modelId="{E5DE5150-87F3-4423-84EF-E10AD4F772C6}" type="presParOf" srcId="{7A64B7FE-2491-4C0D-A1E6-B963106C1E03}" destId="{9F4B6F6D-2F6E-4D6D-BBAB-A2DBFB29BD69}" srcOrd="8" destOrd="0" presId="urn:microsoft.com/office/officeart/2005/8/layout/orgChart1"/>
    <dgm:cxn modelId="{85222FE6-C37E-4F9D-AA68-13BADEDA58CA}" type="presParOf" srcId="{7A64B7FE-2491-4C0D-A1E6-B963106C1E03}" destId="{1E5BBF72-8486-4CF1-AB0F-A12DEC1AC9DC}" srcOrd="9" destOrd="0" presId="urn:microsoft.com/office/officeart/2005/8/layout/orgChart1"/>
    <dgm:cxn modelId="{CC49D544-12A8-498A-B0D7-DA09A902C45F}" type="presParOf" srcId="{1E5BBF72-8486-4CF1-AB0F-A12DEC1AC9DC}" destId="{687FA91E-23C4-4EA6-9E29-612FCCB985E1}" srcOrd="0" destOrd="0" presId="urn:microsoft.com/office/officeart/2005/8/layout/orgChart1"/>
    <dgm:cxn modelId="{E12E7C80-CFA2-41AC-9947-039E598D3A6F}" type="presParOf" srcId="{687FA91E-23C4-4EA6-9E29-612FCCB985E1}" destId="{6011A617-4DB6-4E73-BF01-45DA503AB97E}" srcOrd="0" destOrd="0" presId="urn:microsoft.com/office/officeart/2005/8/layout/orgChart1"/>
    <dgm:cxn modelId="{B272D331-FD11-4A5F-A71E-A806ED8C444B}" type="presParOf" srcId="{687FA91E-23C4-4EA6-9E29-612FCCB985E1}" destId="{9F90D49D-C1A9-4786-98A6-F9F5FEB8E9D7}" srcOrd="1" destOrd="0" presId="urn:microsoft.com/office/officeart/2005/8/layout/orgChart1"/>
    <dgm:cxn modelId="{A6FFFB75-898A-4C2E-BD08-6A341CBE25E1}" type="presParOf" srcId="{1E5BBF72-8486-4CF1-AB0F-A12DEC1AC9DC}" destId="{5DF142BF-08D3-4723-AD4F-6C0CBF792768}" srcOrd="1" destOrd="0" presId="urn:microsoft.com/office/officeart/2005/8/layout/orgChart1"/>
    <dgm:cxn modelId="{A0071A6E-359C-4E92-AF30-F69D7C084906}" type="presParOf" srcId="{1E5BBF72-8486-4CF1-AB0F-A12DEC1AC9DC}" destId="{161C4476-F203-4E21-85CE-7E80C13B0A45}" srcOrd="2" destOrd="0" presId="urn:microsoft.com/office/officeart/2005/8/layout/orgChart1"/>
    <dgm:cxn modelId="{1D151D98-4C2F-4197-A15F-B072F9F9B9C8}" type="presParOf" srcId="{7A64B7FE-2491-4C0D-A1E6-B963106C1E03}" destId="{0C150769-3A6A-4030-BCDA-558CE18315A3}" srcOrd="10" destOrd="0" presId="urn:microsoft.com/office/officeart/2005/8/layout/orgChart1"/>
    <dgm:cxn modelId="{CEE843B0-5D2A-4AB1-B3F8-6F367FDB5F18}" type="presParOf" srcId="{7A64B7FE-2491-4C0D-A1E6-B963106C1E03}" destId="{A9AD4310-D093-4642-8C28-118EFAEC4D71}" srcOrd="11" destOrd="0" presId="urn:microsoft.com/office/officeart/2005/8/layout/orgChart1"/>
    <dgm:cxn modelId="{AE3C06F0-6628-4C1A-BFD6-03CE9AE082B6}" type="presParOf" srcId="{A9AD4310-D093-4642-8C28-118EFAEC4D71}" destId="{30C656E5-E647-402C-849B-2E0FC3A299BA}" srcOrd="0" destOrd="0" presId="urn:microsoft.com/office/officeart/2005/8/layout/orgChart1"/>
    <dgm:cxn modelId="{4D2A863C-8198-4B6A-A2B1-46348E2386C3}" type="presParOf" srcId="{30C656E5-E647-402C-849B-2E0FC3A299BA}" destId="{44B51DC6-4BB0-4EC5-B8F3-9ACEDA82F602}" srcOrd="0" destOrd="0" presId="urn:microsoft.com/office/officeart/2005/8/layout/orgChart1"/>
    <dgm:cxn modelId="{EECA099A-38D6-48CC-8CFF-6194AB578CB5}" type="presParOf" srcId="{30C656E5-E647-402C-849B-2E0FC3A299BA}" destId="{49B811AC-2D44-45E6-8365-A2B69ADE3D68}" srcOrd="1" destOrd="0" presId="urn:microsoft.com/office/officeart/2005/8/layout/orgChart1"/>
    <dgm:cxn modelId="{210CB817-F7EB-4C0C-9BC7-7C4798D352F9}" type="presParOf" srcId="{A9AD4310-D093-4642-8C28-118EFAEC4D71}" destId="{974A836E-B9C5-433D-BB8F-3AF870E99060}" srcOrd="1" destOrd="0" presId="urn:microsoft.com/office/officeart/2005/8/layout/orgChart1"/>
    <dgm:cxn modelId="{485BBC7B-130D-4EEC-8DA3-5BAB539808C7}" type="presParOf" srcId="{A9AD4310-D093-4642-8C28-118EFAEC4D71}" destId="{114FA619-1F23-4939-91A5-34972F17F1E2}" srcOrd="2" destOrd="0" presId="urn:microsoft.com/office/officeart/2005/8/layout/orgChart1"/>
    <dgm:cxn modelId="{236FD33D-9F02-489F-B3A6-7A411841D92D}" type="presParOf" srcId="{0E5978F3-754A-46E4-A04F-2D3FFF90C750}" destId="{722E1B12-5E14-4EA3-95ED-443EEFA614E0}" srcOrd="2" destOrd="0" presId="urn:microsoft.com/office/officeart/2005/8/layout/orgChart1"/>
    <dgm:cxn modelId="{B0ED3F32-4BC1-4812-934D-DAFDF0B74189}" type="presParOf" srcId="{4DAE4FE8-E31A-4997-85EB-2EB45821EE38}" destId="{2AB2F60A-1A94-48C5-8927-E050751306B6}" srcOrd="2" destOrd="0" presId="urn:microsoft.com/office/officeart/2005/8/layout/orgChart1"/>
    <dgm:cxn modelId="{E25ED342-D762-483A-9D26-7D8286E7423D}" type="presParOf" srcId="{4DAE4FE8-E31A-4997-85EB-2EB45821EE38}" destId="{EA48D775-AF5F-4F66-A861-2BCC88F8E89C}" srcOrd="3" destOrd="0" presId="urn:microsoft.com/office/officeart/2005/8/layout/orgChart1"/>
    <dgm:cxn modelId="{3CF30C23-0B61-47CB-BCB4-DE54C7D915B0}" type="presParOf" srcId="{EA48D775-AF5F-4F66-A861-2BCC88F8E89C}" destId="{DD77CC8E-93ED-4C99-8F0E-0F78F023425C}" srcOrd="0" destOrd="0" presId="urn:microsoft.com/office/officeart/2005/8/layout/orgChart1"/>
    <dgm:cxn modelId="{49791ECD-B77E-455A-9983-C8340971DC29}" type="presParOf" srcId="{DD77CC8E-93ED-4C99-8F0E-0F78F023425C}" destId="{9DA24991-229C-4C84-B8A7-367695062EBB}" srcOrd="0" destOrd="0" presId="urn:microsoft.com/office/officeart/2005/8/layout/orgChart1"/>
    <dgm:cxn modelId="{4D1DDF46-6C8E-4E9C-B733-8AE222F39221}" type="presParOf" srcId="{DD77CC8E-93ED-4C99-8F0E-0F78F023425C}" destId="{4A04D02A-8F2E-44C4-8909-E0D28254D8A0}" srcOrd="1" destOrd="0" presId="urn:microsoft.com/office/officeart/2005/8/layout/orgChart1"/>
    <dgm:cxn modelId="{DCAA31A0-9E39-4132-BCC6-AB219D9C8D00}" type="presParOf" srcId="{EA48D775-AF5F-4F66-A861-2BCC88F8E89C}" destId="{E2C3E881-F349-42D3-BC14-17EDABFB27E1}" srcOrd="1" destOrd="0" presId="urn:microsoft.com/office/officeart/2005/8/layout/orgChart1"/>
    <dgm:cxn modelId="{B3B6067A-92F3-4134-ACBA-9F246D2E0D14}" type="presParOf" srcId="{E2C3E881-F349-42D3-BC14-17EDABFB27E1}" destId="{70020CED-3257-4D96-9921-BCE8BFB7FEDA}" srcOrd="0" destOrd="0" presId="urn:microsoft.com/office/officeart/2005/8/layout/orgChart1"/>
    <dgm:cxn modelId="{71A68C92-31AF-404C-9B43-CA83F4609AA0}" type="presParOf" srcId="{E2C3E881-F349-42D3-BC14-17EDABFB27E1}" destId="{2F52FEF2-1D2A-4BD0-A6D1-D1022A8F81D8}" srcOrd="1" destOrd="0" presId="urn:microsoft.com/office/officeart/2005/8/layout/orgChart1"/>
    <dgm:cxn modelId="{440E4B93-8BAA-4052-91F7-0F1523B6E7A7}" type="presParOf" srcId="{2F52FEF2-1D2A-4BD0-A6D1-D1022A8F81D8}" destId="{7299C0C2-ADB0-4B7B-A644-CDB2170CF831}" srcOrd="0" destOrd="0" presId="urn:microsoft.com/office/officeart/2005/8/layout/orgChart1"/>
    <dgm:cxn modelId="{63F674D0-2434-4E28-84FC-EA980D035F86}" type="presParOf" srcId="{7299C0C2-ADB0-4B7B-A644-CDB2170CF831}" destId="{52FECB22-A77E-45F4-A7EB-B8A2D0EC496C}" srcOrd="0" destOrd="0" presId="urn:microsoft.com/office/officeart/2005/8/layout/orgChart1"/>
    <dgm:cxn modelId="{80624BD3-09FC-4433-9CD7-04B922DA8F7F}" type="presParOf" srcId="{7299C0C2-ADB0-4B7B-A644-CDB2170CF831}" destId="{0CDDEFA7-F108-4C2D-B0A7-5DBBF724DD18}" srcOrd="1" destOrd="0" presId="urn:microsoft.com/office/officeart/2005/8/layout/orgChart1"/>
    <dgm:cxn modelId="{23BE330F-8EF7-4B23-8C04-154288B87803}" type="presParOf" srcId="{2F52FEF2-1D2A-4BD0-A6D1-D1022A8F81D8}" destId="{F4E6CE0A-7437-4917-A5EE-974C4AE37827}" srcOrd="1" destOrd="0" presId="urn:microsoft.com/office/officeart/2005/8/layout/orgChart1"/>
    <dgm:cxn modelId="{06F55766-5E65-4B3E-AD1E-1DDADED280F7}" type="presParOf" srcId="{2F52FEF2-1D2A-4BD0-A6D1-D1022A8F81D8}" destId="{075EBE62-88C2-4AF1-9C2F-2238E905B037}" srcOrd="2" destOrd="0" presId="urn:microsoft.com/office/officeart/2005/8/layout/orgChart1"/>
    <dgm:cxn modelId="{B75616BD-F9F2-4494-87C0-B0F559772CD5}" type="presParOf" srcId="{E2C3E881-F349-42D3-BC14-17EDABFB27E1}" destId="{760ED817-7DB4-4139-AA91-0CEF9933214D}" srcOrd="2" destOrd="0" presId="urn:microsoft.com/office/officeart/2005/8/layout/orgChart1"/>
    <dgm:cxn modelId="{9962714C-E008-43BD-B7E7-ACD43D08888E}" type="presParOf" srcId="{E2C3E881-F349-42D3-BC14-17EDABFB27E1}" destId="{DE24D247-23D2-4D64-B42B-C10D544BA628}" srcOrd="3" destOrd="0" presId="urn:microsoft.com/office/officeart/2005/8/layout/orgChart1"/>
    <dgm:cxn modelId="{303FEC2A-203E-46A0-ABB6-BA0CF0210886}" type="presParOf" srcId="{DE24D247-23D2-4D64-B42B-C10D544BA628}" destId="{96D8C210-8F33-4816-8078-BFC4F0380FE5}" srcOrd="0" destOrd="0" presId="urn:microsoft.com/office/officeart/2005/8/layout/orgChart1"/>
    <dgm:cxn modelId="{1D24AF82-5E1D-48F4-BC48-0255FB645030}" type="presParOf" srcId="{96D8C210-8F33-4816-8078-BFC4F0380FE5}" destId="{6C4F32B8-2C99-4F39-B094-B3091FA69616}" srcOrd="0" destOrd="0" presId="urn:microsoft.com/office/officeart/2005/8/layout/orgChart1"/>
    <dgm:cxn modelId="{E64B152C-27D7-4652-9841-420CC646CC57}" type="presParOf" srcId="{96D8C210-8F33-4816-8078-BFC4F0380FE5}" destId="{CCAE7D6F-7669-491F-B89A-DC1E97CA6847}" srcOrd="1" destOrd="0" presId="urn:microsoft.com/office/officeart/2005/8/layout/orgChart1"/>
    <dgm:cxn modelId="{57A1B9E6-1A9C-45E0-A090-5ECDDA1121C5}" type="presParOf" srcId="{DE24D247-23D2-4D64-B42B-C10D544BA628}" destId="{34333373-FBFE-4BE1-93A6-5B27DAD32183}" srcOrd="1" destOrd="0" presId="urn:microsoft.com/office/officeart/2005/8/layout/orgChart1"/>
    <dgm:cxn modelId="{B89A6976-B0CC-4D71-A7BB-403D91E47402}" type="presParOf" srcId="{DE24D247-23D2-4D64-B42B-C10D544BA628}" destId="{A36BE891-2AD7-42E8-A291-0FFC10B5A3AC}" srcOrd="2" destOrd="0" presId="urn:microsoft.com/office/officeart/2005/8/layout/orgChart1"/>
    <dgm:cxn modelId="{2FF05C26-3BC3-4112-A1DF-A4B4422C9F60}" type="presParOf" srcId="{EA48D775-AF5F-4F66-A861-2BCC88F8E89C}" destId="{8E51B9E5-A4CB-4E68-8555-E80C246782FB}" srcOrd="2" destOrd="0" presId="urn:microsoft.com/office/officeart/2005/8/layout/orgChart1"/>
    <dgm:cxn modelId="{1CF7A5E5-70BE-43C5-B712-CD8E81B79646}" type="presParOf" srcId="{2632D73D-3984-4031-9396-A7C537C9380E}" destId="{3502B40C-2646-4420-A1C2-510845F9EA37}" srcOrd="2" destOrd="0" presId="urn:microsoft.com/office/officeart/2005/8/layout/orgChar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5C863D-21B8-4E8D-8152-086CB113FA0E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O"/>
        </a:p>
      </dgm:t>
    </dgm:pt>
    <dgm:pt modelId="{25AA42C5-CFA9-4868-BE32-F400589708CE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8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OFICINA</a:t>
          </a:r>
          <a:endParaRPr lang="es-ES" sz="18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51D7647-E15B-42AF-9C54-B7A1D7D02488}" type="parTrans" cxnId="{315ED1D3-653F-400B-BB2F-CD12B6D240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F857EA4-5BD5-4DB5-91FA-8C85253D2A4E}" type="sibTrans" cxnId="{315ED1D3-653F-400B-BB2F-CD12B6D240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76593DB-35B2-4B77-9050-E7683606722B}">
      <dgm:prSet phldrT="[Texto]" custT="1"/>
      <dgm:spPr>
        <a:gradFill flip="none" rotWithShape="0">
          <a:gsLst>
            <a:gs pos="0">
              <a:srgbClr val="0070C0">
                <a:shade val="30000"/>
                <a:satMod val="115000"/>
              </a:srgb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PUESTOS DE TRABAJO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4C3489A-22BC-4DEE-AFFA-9C0303613E7D}" type="parTrans" cxnId="{024091FA-7F1B-4B85-9A1E-83574EBBC4EF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B4D767A-E4F5-4CD3-BC97-150FF6D43A51}" type="sibTrans" cxnId="{024091FA-7F1B-4B85-9A1E-83574EBBC4EF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9C6B360-AA5A-4836-AD7E-96A46E754D72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Cargos administrativos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D950876-ED1C-4E71-B36E-D862C487E287}" type="parTrans" cxnId="{6128A1F2-833F-4D4F-9534-8600483461C1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1C49C3D-2EC7-4CFA-9EAC-5C08A8ECD267}" type="sibTrans" cxnId="{6128A1F2-833F-4D4F-9534-8600483461C1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067A62C-1FED-4E36-B2D0-24AEBB33525B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Presidencia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F27A4DC-81DD-48A7-BBAE-51D44C417148}" type="parTrans" cxnId="{45134BEA-4C13-40C8-9A87-6889EC4B1AF5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85E6968-7939-40BB-8971-932856A18D8B}" type="sibTrans" cxnId="{45134BEA-4C13-40C8-9A87-6889EC4B1AF5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EE699D8-9E01-461D-A83F-B45762EF72AD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Gerencia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919830D-398A-4F4A-BDA3-360297629F94}" type="parTrans" cxnId="{A77A7355-A94C-4DD6-885B-C0E7B733B83D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1BE39A7-BA97-4CA4-B97D-3E16C755F83A}" type="sibTrans" cxnId="{A77A7355-A94C-4DD6-885B-C0E7B733B83D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A78E2A2-9496-4297-A976-76629CE7EB58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Cargos medios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6621BA8-24D4-489D-A337-810BE07FD6F7}" type="parTrans" cxnId="{431F63A2-F43E-4B7B-80FA-CB54C4C29B7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39D1506-7095-4856-A9CB-20771139A279}" type="sibTrans" cxnId="{431F63A2-F43E-4B7B-80FA-CB54C4C29B7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76751F3-A5AC-4102-9474-31A834351AFE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Oficina abierta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1D2B5E3-EBF4-408C-8A8E-E2874679A668}" type="parTrans" cxnId="{91BB0809-6B98-489A-9180-27A9B8DB0B5E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BA25A0C-0498-40D9-94BA-198310D28CD5}" type="sibTrans" cxnId="{91BB0809-6B98-489A-9180-27A9B8DB0B5E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DB60EC7-F391-4B45-9CDF-329569DC6A68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Cargos operativos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49FA5E3-E978-473E-913A-DB76CD95346D}" type="parTrans" cxnId="{36A45595-109D-453D-90D3-EC6A4095390E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CE35B69-BE63-4488-BABC-036283101C9B}" type="sibTrans" cxnId="{36A45595-109D-453D-90D3-EC6A4095390E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970254D-71B4-48B8-BFA2-8F91B48DB529}">
      <dgm:prSet phldrT="[Texto]" custT="1"/>
      <dgm:spPr>
        <a:gradFill flip="none" rotWithShape="0">
          <a:gsLst>
            <a:gs pos="0">
              <a:srgbClr val="0070C0">
                <a:shade val="30000"/>
                <a:satMod val="115000"/>
              </a:srgb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4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OTROS</a:t>
          </a:r>
          <a:endParaRPr lang="es-ES" sz="14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DE0268A-D6FE-4915-A3E3-5B3042C29A90}" type="parTrans" cxnId="{DAE44C27-DA87-4F18-9D21-DFD27516EB92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D0E5D76-58CE-42B5-8D9D-A318BD45F317}" type="sibTrans" cxnId="{DAE44C27-DA87-4F18-9D21-DFD27516EB92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FE8C892-968B-4A45-9A6A-01B41CEB45C8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Recepciones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4555004-5039-4EA5-8CA6-FEF5D78708D6}" type="parTrans" cxnId="{3DBF2AC4-A70D-49FB-9A29-0A5C7DE493F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A4F4214-722F-4953-ACA2-FFDA42D76DA9}" type="sibTrans" cxnId="{3DBF2AC4-A70D-49FB-9A29-0A5C7DE493F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0E86FAD-8D6D-4419-A445-12F6464F63FD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Salas de espera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D8E794E-8274-41BF-832C-C8B9DDB75E5A}" type="parTrans" cxnId="{61D0DE79-23DA-4D78-A14A-6666152F3F53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6BFF00B-F9C9-4EDF-9850-29FCE69143CD}" type="sibTrans" cxnId="{61D0DE79-23DA-4D78-A14A-6666152F3F5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4D38338-9D9B-418A-A4B5-843F2D8B3B76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Salas de junta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A8DBCF1-B124-4A7E-B848-955BC84BD087}" type="parTrans" cxnId="{74CD2373-4F7E-4CFE-8AF0-5719498302D6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3581B9F-D786-496A-A1EE-A9B668DF8903}" type="sibTrans" cxnId="{74CD2373-4F7E-4CFE-8AF0-5719498302D6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5523E7B-33EC-4A48-B04E-D90F21CE0081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Zonas de entretenimiento y consulta</a:t>
          </a:r>
          <a:endParaRPr lang="es-CO" sz="1400" b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FAFBC42-7243-4C38-A5AB-D57F54ED0A46}" type="parTrans" cxnId="{9502F05A-5E31-4088-A0FF-568DE8F946DE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DC18368-8DEB-446A-BB99-98414CCF2C77}" type="sibTrans" cxnId="{9502F05A-5E31-4088-A0FF-568DE8F946DE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4970884-0E44-4186-8211-A5E4E478A0C7}" type="pres">
      <dgm:prSet presAssocID="{675C863D-21B8-4E8D-8152-086CB113FA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75A18406-691D-4D12-883C-65A2A1648901}" type="pres">
      <dgm:prSet presAssocID="{25AA42C5-CFA9-4868-BE32-F400589708CE}" presName="hierRoot1" presStyleCnt="0">
        <dgm:presLayoutVars>
          <dgm:hierBranch val="init"/>
        </dgm:presLayoutVars>
      </dgm:prSet>
      <dgm:spPr/>
    </dgm:pt>
    <dgm:pt modelId="{7745C93A-925E-464B-BBF2-066466E70553}" type="pres">
      <dgm:prSet presAssocID="{25AA42C5-CFA9-4868-BE32-F400589708CE}" presName="rootComposite1" presStyleCnt="0"/>
      <dgm:spPr/>
    </dgm:pt>
    <dgm:pt modelId="{502E6F00-D37E-4C01-8084-4B517E0AADA8}" type="pres">
      <dgm:prSet presAssocID="{25AA42C5-CFA9-4868-BE32-F400589708CE}" presName="rootText1" presStyleLbl="node0" presStyleIdx="0" presStyleCnt="1" custScaleX="261307" custScaleY="175015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353BFE9C-78C5-47C3-8E88-DC4A0D5091BE}" type="pres">
      <dgm:prSet presAssocID="{25AA42C5-CFA9-4868-BE32-F400589708CE}" presName="rootConnector1" presStyleLbl="node1" presStyleIdx="0" presStyleCnt="0"/>
      <dgm:spPr/>
      <dgm:t>
        <a:bodyPr/>
        <a:lstStyle/>
        <a:p>
          <a:endParaRPr lang="es-CO"/>
        </a:p>
      </dgm:t>
    </dgm:pt>
    <dgm:pt modelId="{5A151246-5F03-4731-AFD6-8B624DB0640A}" type="pres">
      <dgm:prSet presAssocID="{25AA42C5-CFA9-4868-BE32-F400589708CE}" presName="hierChild2" presStyleCnt="0"/>
      <dgm:spPr/>
    </dgm:pt>
    <dgm:pt modelId="{F73E64E7-86E8-413E-B512-99BF99B845A6}" type="pres">
      <dgm:prSet presAssocID="{04C3489A-22BC-4DEE-AFFA-9C0303613E7D}" presName="Name37" presStyleLbl="parChTrans1D2" presStyleIdx="0" presStyleCnt="2"/>
      <dgm:spPr/>
      <dgm:t>
        <a:bodyPr/>
        <a:lstStyle/>
        <a:p>
          <a:endParaRPr lang="es-CO"/>
        </a:p>
      </dgm:t>
    </dgm:pt>
    <dgm:pt modelId="{7DA80224-8CB2-4615-A2EC-9CF8FE38902C}" type="pres">
      <dgm:prSet presAssocID="{176593DB-35B2-4B77-9050-E7683606722B}" presName="hierRoot2" presStyleCnt="0">
        <dgm:presLayoutVars>
          <dgm:hierBranch val="init"/>
        </dgm:presLayoutVars>
      </dgm:prSet>
      <dgm:spPr/>
    </dgm:pt>
    <dgm:pt modelId="{F5458ABC-C233-47F2-836A-4E7E3727F0EF}" type="pres">
      <dgm:prSet presAssocID="{176593DB-35B2-4B77-9050-E7683606722B}" presName="rootComposite" presStyleCnt="0"/>
      <dgm:spPr/>
    </dgm:pt>
    <dgm:pt modelId="{A426B605-AC67-4E8E-98D1-261EB6644218}" type="pres">
      <dgm:prSet presAssocID="{176593DB-35B2-4B77-9050-E7683606722B}" presName="rootText" presStyleLbl="node2" presStyleIdx="0" presStyleCnt="2" custScaleX="310176" custScaleY="24318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CD0CBFA8-4F68-44F4-85A3-A7FAC66923BB}" type="pres">
      <dgm:prSet presAssocID="{176593DB-35B2-4B77-9050-E7683606722B}" presName="rootConnector" presStyleLbl="node2" presStyleIdx="0" presStyleCnt="2"/>
      <dgm:spPr/>
      <dgm:t>
        <a:bodyPr/>
        <a:lstStyle/>
        <a:p>
          <a:endParaRPr lang="es-CO"/>
        </a:p>
      </dgm:t>
    </dgm:pt>
    <dgm:pt modelId="{9F36F1AB-29DA-464F-85AD-E8A2A0138BCF}" type="pres">
      <dgm:prSet presAssocID="{176593DB-35B2-4B77-9050-E7683606722B}" presName="hierChild4" presStyleCnt="0"/>
      <dgm:spPr/>
    </dgm:pt>
    <dgm:pt modelId="{0E55DF06-4CC6-4547-BE20-E8D9FAAE0EFA}" type="pres">
      <dgm:prSet presAssocID="{ED950876-ED1C-4E71-B36E-D862C487E287}" presName="Name37" presStyleLbl="parChTrans1D3" presStyleIdx="0" presStyleCnt="6"/>
      <dgm:spPr/>
      <dgm:t>
        <a:bodyPr/>
        <a:lstStyle/>
        <a:p>
          <a:endParaRPr lang="es-CO"/>
        </a:p>
      </dgm:t>
    </dgm:pt>
    <dgm:pt modelId="{9E069C58-6E3F-43B9-93DC-8FDB2299DC99}" type="pres">
      <dgm:prSet presAssocID="{69C6B360-AA5A-4836-AD7E-96A46E754D72}" presName="hierRoot2" presStyleCnt="0">
        <dgm:presLayoutVars>
          <dgm:hierBranch val="init"/>
        </dgm:presLayoutVars>
      </dgm:prSet>
      <dgm:spPr/>
    </dgm:pt>
    <dgm:pt modelId="{745F3011-C488-44BE-B39B-C45E6B50EBA0}" type="pres">
      <dgm:prSet presAssocID="{69C6B360-AA5A-4836-AD7E-96A46E754D72}" presName="rootComposite" presStyleCnt="0"/>
      <dgm:spPr/>
    </dgm:pt>
    <dgm:pt modelId="{3A3117A3-AAD9-4E06-ABD6-6BB0702B3684}" type="pres">
      <dgm:prSet presAssocID="{69C6B360-AA5A-4836-AD7E-96A46E754D72}" presName="rootText" presStyleLbl="node3" presStyleIdx="0" presStyleCnt="6" custScaleX="259329" custScaleY="23813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EE65D953-A824-47A1-8C90-1E9370C89AC4}" type="pres">
      <dgm:prSet presAssocID="{69C6B360-AA5A-4836-AD7E-96A46E754D72}" presName="rootConnector" presStyleLbl="node3" presStyleIdx="0" presStyleCnt="6"/>
      <dgm:spPr/>
      <dgm:t>
        <a:bodyPr/>
        <a:lstStyle/>
        <a:p>
          <a:endParaRPr lang="es-CO"/>
        </a:p>
      </dgm:t>
    </dgm:pt>
    <dgm:pt modelId="{141BAC9C-11F8-420D-AF36-6A24875C6721}" type="pres">
      <dgm:prSet presAssocID="{69C6B360-AA5A-4836-AD7E-96A46E754D72}" presName="hierChild4" presStyleCnt="0"/>
      <dgm:spPr/>
    </dgm:pt>
    <dgm:pt modelId="{2BAE09F1-550F-407D-B1A0-D7A33659A105}" type="pres">
      <dgm:prSet presAssocID="{CF27A4DC-81DD-48A7-BBAE-51D44C417148}" presName="Name37" presStyleLbl="parChTrans1D4" presStyleIdx="0" presStyleCnt="4"/>
      <dgm:spPr/>
      <dgm:t>
        <a:bodyPr/>
        <a:lstStyle/>
        <a:p>
          <a:endParaRPr lang="es-CO"/>
        </a:p>
      </dgm:t>
    </dgm:pt>
    <dgm:pt modelId="{D598C94D-7FA1-4730-B2EB-06C84189D7AA}" type="pres">
      <dgm:prSet presAssocID="{B067A62C-1FED-4E36-B2D0-24AEBB33525B}" presName="hierRoot2" presStyleCnt="0">
        <dgm:presLayoutVars>
          <dgm:hierBranch val="init"/>
        </dgm:presLayoutVars>
      </dgm:prSet>
      <dgm:spPr/>
    </dgm:pt>
    <dgm:pt modelId="{666746D4-EC8B-424A-9EB0-3884CC61FD19}" type="pres">
      <dgm:prSet presAssocID="{B067A62C-1FED-4E36-B2D0-24AEBB33525B}" presName="rootComposite" presStyleCnt="0"/>
      <dgm:spPr/>
    </dgm:pt>
    <dgm:pt modelId="{CC775CE9-B811-4AD5-B8ED-87F78A2AACAF}" type="pres">
      <dgm:prSet presAssocID="{B067A62C-1FED-4E36-B2D0-24AEBB33525B}" presName="rootText" presStyleLbl="node4" presStyleIdx="0" presStyleCnt="4" custScaleX="243497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366422E8-6571-43EB-83B3-CE0E5CCE3EA4}" type="pres">
      <dgm:prSet presAssocID="{B067A62C-1FED-4E36-B2D0-24AEBB33525B}" presName="rootConnector" presStyleLbl="node4" presStyleIdx="0" presStyleCnt="4"/>
      <dgm:spPr/>
      <dgm:t>
        <a:bodyPr/>
        <a:lstStyle/>
        <a:p>
          <a:endParaRPr lang="es-CO"/>
        </a:p>
      </dgm:t>
    </dgm:pt>
    <dgm:pt modelId="{C8551E53-CBFD-4AEE-BB4B-B978585E0E0F}" type="pres">
      <dgm:prSet presAssocID="{B067A62C-1FED-4E36-B2D0-24AEBB33525B}" presName="hierChild4" presStyleCnt="0"/>
      <dgm:spPr/>
    </dgm:pt>
    <dgm:pt modelId="{2BCF4B2C-9BAE-416B-BD42-0A19A1057D70}" type="pres">
      <dgm:prSet presAssocID="{B067A62C-1FED-4E36-B2D0-24AEBB33525B}" presName="hierChild5" presStyleCnt="0"/>
      <dgm:spPr/>
    </dgm:pt>
    <dgm:pt modelId="{F07FD1EC-7B1A-4374-BD43-BCA21F519F7A}" type="pres">
      <dgm:prSet presAssocID="{E919830D-398A-4F4A-BDA3-360297629F94}" presName="Name37" presStyleLbl="parChTrans1D4" presStyleIdx="1" presStyleCnt="4"/>
      <dgm:spPr/>
      <dgm:t>
        <a:bodyPr/>
        <a:lstStyle/>
        <a:p>
          <a:endParaRPr lang="es-CO"/>
        </a:p>
      </dgm:t>
    </dgm:pt>
    <dgm:pt modelId="{CDD1D8D3-C311-48F3-BA7D-0CF5120979B6}" type="pres">
      <dgm:prSet presAssocID="{8EE699D8-9E01-461D-A83F-B45762EF72AD}" presName="hierRoot2" presStyleCnt="0">
        <dgm:presLayoutVars>
          <dgm:hierBranch val="init"/>
        </dgm:presLayoutVars>
      </dgm:prSet>
      <dgm:spPr/>
    </dgm:pt>
    <dgm:pt modelId="{A5D75FC2-0D51-4897-883A-A78FE3DC1A02}" type="pres">
      <dgm:prSet presAssocID="{8EE699D8-9E01-461D-A83F-B45762EF72AD}" presName="rootComposite" presStyleCnt="0"/>
      <dgm:spPr/>
    </dgm:pt>
    <dgm:pt modelId="{6364CF71-EC87-402E-ACC4-1219006BEC6D}" type="pres">
      <dgm:prSet presAssocID="{8EE699D8-9E01-461D-A83F-B45762EF72AD}" presName="rootText" presStyleLbl="node4" presStyleIdx="1" presStyleCnt="4" custScaleX="225537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C56A10F5-5506-4F6A-817D-1D82AA53C0D3}" type="pres">
      <dgm:prSet presAssocID="{8EE699D8-9E01-461D-A83F-B45762EF72AD}" presName="rootConnector" presStyleLbl="node4" presStyleIdx="1" presStyleCnt="4"/>
      <dgm:spPr/>
      <dgm:t>
        <a:bodyPr/>
        <a:lstStyle/>
        <a:p>
          <a:endParaRPr lang="es-CO"/>
        </a:p>
      </dgm:t>
    </dgm:pt>
    <dgm:pt modelId="{C6141228-3C16-43D3-99AD-C0648DB85BEF}" type="pres">
      <dgm:prSet presAssocID="{8EE699D8-9E01-461D-A83F-B45762EF72AD}" presName="hierChild4" presStyleCnt="0"/>
      <dgm:spPr/>
    </dgm:pt>
    <dgm:pt modelId="{52818F39-223F-4B3D-A509-ECB4EE1AC8D2}" type="pres">
      <dgm:prSet presAssocID="{8EE699D8-9E01-461D-A83F-B45762EF72AD}" presName="hierChild5" presStyleCnt="0"/>
      <dgm:spPr/>
    </dgm:pt>
    <dgm:pt modelId="{55EC30A2-0F56-48B2-B9C9-8F92BA59B7B5}" type="pres">
      <dgm:prSet presAssocID="{76621BA8-24D4-489D-A337-810BE07FD6F7}" presName="Name37" presStyleLbl="parChTrans1D4" presStyleIdx="2" presStyleCnt="4"/>
      <dgm:spPr/>
      <dgm:t>
        <a:bodyPr/>
        <a:lstStyle/>
        <a:p>
          <a:endParaRPr lang="es-CO"/>
        </a:p>
      </dgm:t>
    </dgm:pt>
    <dgm:pt modelId="{F2E260E2-116B-40D5-AE8B-A265D5974729}" type="pres">
      <dgm:prSet presAssocID="{BA78E2A2-9496-4297-A976-76629CE7EB58}" presName="hierRoot2" presStyleCnt="0">
        <dgm:presLayoutVars>
          <dgm:hierBranch val="init"/>
        </dgm:presLayoutVars>
      </dgm:prSet>
      <dgm:spPr/>
    </dgm:pt>
    <dgm:pt modelId="{D282999B-1A34-4B36-A8A2-6151C381011C}" type="pres">
      <dgm:prSet presAssocID="{BA78E2A2-9496-4297-A976-76629CE7EB58}" presName="rootComposite" presStyleCnt="0"/>
      <dgm:spPr/>
    </dgm:pt>
    <dgm:pt modelId="{25659B8A-98C5-48D8-BF0A-F3EE9087FEE4}" type="pres">
      <dgm:prSet presAssocID="{BA78E2A2-9496-4297-A976-76629CE7EB58}" presName="rootText" presStyleLbl="node4" presStyleIdx="2" presStyleCnt="4" custScaleX="34337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FAE3DA3B-E880-4185-A113-6A6A1BA2C1E3}" type="pres">
      <dgm:prSet presAssocID="{BA78E2A2-9496-4297-A976-76629CE7EB58}" presName="rootConnector" presStyleLbl="node4" presStyleIdx="2" presStyleCnt="4"/>
      <dgm:spPr/>
      <dgm:t>
        <a:bodyPr/>
        <a:lstStyle/>
        <a:p>
          <a:endParaRPr lang="es-CO"/>
        </a:p>
      </dgm:t>
    </dgm:pt>
    <dgm:pt modelId="{817DCE91-D26A-4A44-852D-B69C4CD8DF80}" type="pres">
      <dgm:prSet presAssocID="{BA78E2A2-9496-4297-A976-76629CE7EB58}" presName="hierChild4" presStyleCnt="0"/>
      <dgm:spPr/>
    </dgm:pt>
    <dgm:pt modelId="{5FFCD89F-785F-4753-8310-0ED4B25541C3}" type="pres">
      <dgm:prSet presAssocID="{BA78E2A2-9496-4297-A976-76629CE7EB58}" presName="hierChild5" presStyleCnt="0"/>
      <dgm:spPr/>
    </dgm:pt>
    <dgm:pt modelId="{CA73AAA3-95F8-47BA-9792-C49F05B88F66}" type="pres">
      <dgm:prSet presAssocID="{01D2B5E3-EBF4-408C-8A8E-E2874679A668}" presName="Name37" presStyleLbl="parChTrans1D4" presStyleIdx="3" presStyleCnt="4"/>
      <dgm:spPr/>
      <dgm:t>
        <a:bodyPr/>
        <a:lstStyle/>
        <a:p>
          <a:endParaRPr lang="es-CO"/>
        </a:p>
      </dgm:t>
    </dgm:pt>
    <dgm:pt modelId="{C0AEDF4A-F7E3-41CD-9CF2-654F37027956}" type="pres">
      <dgm:prSet presAssocID="{376751F3-A5AC-4102-9474-31A834351AFE}" presName="hierRoot2" presStyleCnt="0">
        <dgm:presLayoutVars>
          <dgm:hierBranch val="init"/>
        </dgm:presLayoutVars>
      </dgm:prSet>
      <dgm:spPr/>
    </dgm:pt>
    <dgm:pt modelId="{A7DE54BE-1E06-4E44-8A20-129C9FBA2921}" type="pres">
      <dgm:prSet presAssocID="{376751F3-A5AC-4102-9474-31A834351AFE}" presName="rootComposite" presStyleCnt="0"/>
      <dgm:spPr/>
    </dgm:pt>
    <dgm:pt modelId="{FFD97DD0-A065-4ACF-B132-24DDCDBB37A6}" type="pres">
      <dgm:prSet presAssocID="{376751F3-A5AC-4102-9474-31A834351AFE}" presName="rootText" presStyleLbl="node4" presStyleIdx="3" presStyleCnt="4" custScaleX="280601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E112DF5E-3190-4165-BA64-40BDD5F9FA39}" type="pres">
      <dgm:prSet presAssocID="{376751F3-A5AC-4102-9474-31A834351AFE}" presName="rootConnector" presStyleLbl="node4" presStyleIdx="3" presStyleCnt="4"/>
      <dgm:spPr/>
      <dgm:t>
        <a:bodyPr/>
        <a:lstStyle/>
        <a:p>
          <a:endParaRPr lang="es-CO"/>
        </a:p>
      </dgm:t>
    </dgm:pt>
    <dgm:pt modelId="{C0B6C3B3-C3F1-4B03-A673-A77CE76A9AE9}" type="pres">
      <dgm:prSet presAssocID="{376751F3-A5AC-4102-9474-31A834351AFE}" presName="hierChild4" presStyleCnt="0"/>
      <dgm:spPr/>
    </dgm:pt>
    <dgm:pt modelId="{396F35D4-00C5-46B7-9FBF-598577A4D4A8}" type="pres">
      <dgm:prSet presAssocID="{376751F3-A5AC-4102-9474-31A834351AFE}" presName="hierChild5" presStyleCnt="0"/>
      <dgm:spPr/>
    </dgm:pt>
    <dgm:pt modelId="{C4BE27A2-C58E-4A93-A072-476B5EC4512D}" type="pres">
      <dgm:prSet presAssocID="{69C6B360-AA5A-4836-AD7E-96A46E754D72}" presName="hierChild5" presStyleCnt="0"/>
      <dgm:spPr/>
    </dgm:pt>
    <dgm:pt modelId="{C161A723-1C99-462A-9825-4CFCF8AA7CAA}" type="pres">
      <dgm:prSet presAssocID="{F49FA5E3-E978-473E-913A-DB76CD95346D}" presName="Name37" presStyleLbl="parChTrans1D3" presStyleIdx="1" presStyleCnt="6"/>
      <dgm:spPr/>
      <dgm:t>
        <a:bodyPr/>
        <a:lstStyle/>
        <a:p>
          <a:endParaRPr lang="es-CO"/>
        </a:p>
      </dgm:t>
    </dgm:pt>
    <dgm:pt modelId="{0488049C-B26A-44C6-9CD7-1BE4C2BB9EBC}" type="pres">
      <dgm:prSet presAssocID="{7DB60EC7-F391-4B45-9CDF-329569DC6A68}" presName="hierRoot2" presStyleCnt="0">
        <dgm:presLayoutVars>
          <dgm:hierBranch val="init"/>
        </dgm:presLayoutVars>
      </dgm:prSet>
      <dgm:spPr/>
    </dgm:pt>
    <dgm:pt modelId="{B6870CE5-2B42-4F57-8F0C-0530B6AA9716}" type="pres">
      <dgm:prSet presAssocID="{7DB60EC7-F391-4B45-9CDF-329569DC6A68}" presName="rootComposite" presStyleCnt="0"/>
      <dgm:spPr/>
    </dgm:pt>
    <dgm:pt modelId="{FDB7ADC2-3CD1-4A71-9C6D-2B0916167145}" type="pres">
      <dgm:prSet presAssocID="{7DB60EC7-F391-4B45-9CDF-329569DC6A68}" presName="rootText" presStyleLbl="node3" presStyleIdx="1" presStyleCnt="6" custScaleX="241927" custScaleY="24069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7950104B-FB15-48D0-9A04-738B27285D4B}" type="pres">
      <dgm:prSet presAssocID="{7DB60EC7-F391-4B45-9CDF-329569DC6A68}" presName="rootConnector" presStyleLbl="node3" presStyleIdx="1" presStyleCnt="6"/>
      <dgm:spPr/>
      <dgm:t>
        <a:bodyPr/>
        <a:lstStyle/>
        <a:p>
          <a:endParaRPr lang="es-CO"/>
        </a:p>
      </dgm:t>
    </dgm:pt>
    <dgm:pt modelId="{E764FCB6-40D6-46FC-92CD-C55EA40B1535}" type="pres">
      <dgm:prSet presAssocID="{7DB60EC7-F391-4B45-9CDF-329569DC6A68}" presName="hierChild4" presStyleCnt="0"/>
      <dgm:spPr/>
    </dgm:pt>
    <dgm:pt modelId="{8ECE5436-4FE0-47B4-89AA-6829B1FDD2BF}" type="pres">
      <dgm:prSet presAssocID="{7DB60EC7-F391-4B45-9CDF-329569DC6A68}" presName="hierChild5" presStyleCnt="0"/>
      <dgm:spPr/>
    </dgm:pt>
    <dgm:pt modelId="{4A9D7D5C-9815-4677-8D8A-5453F9305E7F}" type="pres">
      <dgm:prSet presAssocID="{176593DB-35B2-4B77-9050-E7683606722B}" presName="hierChild5" presStyleCnt="0"/>
      <dgm:spPr/>
    </dgm:pt>
    <dgm:pt modelId="{B02A24C1-ED7C-4B4F-A177-7E73E024CA60}" type="pres">
      <dgm:prSet presAssocID="{5DE0268A-D6FE-4915-A3E3-5B3042C29A90}" presName="Name37" presStyleLbl="parChTrans1D2" presStyleIdx="1" presStyleCnt="2"/>
      <dgm:spPr/>
      <dgm:t>
        <a:bodyPr/>
        <a:lstStyle/>
        <a:p>
          <a:endParaRPr lang="es-CO"/>
        </a:p>
      </dgm:t>
    </dgm:pt>
    <dgm:pt modelId="{8FDFB019-436E-40E4-B5CB-EC9E20FC6471}" type="pres">
      <dgm:prSet presAssocID="{C970254D-71B4-48B8-BFA2-8F91B48DB529}" presName="hierRoot2" presStyleCnt="0">
        <dgm:presLayoutVars>
          <dgm:hierBranch val="init"/>
        </dgm:presLayoutVars>
      </dgm:prSet>
      <dgm:spPr/>
    </dgm:pt>
    <dgm:pt modelId="{F19F54F7-1EDA-4ADF-9EA3-44CF50C8B79B}" type="pres">
      <dgm:prSet presAssocID="{C970254D-71B4-48B8-BFA2-8F91B48DB529}" presName="rootComposite" presStyleCnt="0"/>
      <dgm:spPr/>
    </dgm:pt>
    <dgm:pt modelId="{ACEF2370-9E0C-4F59-A46D-44B316A347B9}" type="pres">
      <dgm:prSet presAssocID="{C970254D-71B4-48B8-BFA2-8F91B48DB529}" presName="rootText" presStyleLbl="node2" presStyleIdx="1" presStyleCnt="2" custScaleX="183770" custScaleY="215602" custLinFactNeighborX="5918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A58FEFAB-2A29-4A20-985A-3DE6232438FF}" type="pres">
      <dgm:prSet presAssocID="{C970254D-71B4-48B8-BFA2-8F91B48DB529}" presName="rootConnector" presStyleLbl="node2" presStyleIdx="1" presStyleCnt="2"/>
      <dgm:spPr/>
      <dgm:t>
        <a:bodyPr/>
        <a:lstStyle/>
        <a:p>
          <a:endParaRPr lang="es-CO"/>
        </a:p>
      </dgm:t>
    </dgm:pt>
    <dgm:pt modelId="{22F4AD87-E5C4-4A1F-9FBC-BDA369E63FB9}" type="pres">
      <dgm:prSet presAssocID="{C970254D-71B4-48B8-BFA2-8F91B48DB529}" presName="hierChild4" presStyleCnt="0"/>
      <dgm:spPr/>
    </dgm:pt>
    <dgm:pt modelId="{3A34A80E-68A7-4B7D-93AE-CBDD09D6E67B}" type="pres">
      <dgm:prSet presAssocID="{D4555004-5039-4EA5-8CA6-FEF5D78708D6}" presName="Name37" presStyleLbl="parChTrans1D3" presStyleIdx="2" presStyleCnt="6"/>
      <dgm:spPr/>
      <dgm:t>
        <a:bodyPr/>
        <a:lstStyle/>
        <a:p>
          <a:endParaRPr lang="es-CO"/>
        </a:p>
      </dgm:t>
    </dgm:pt>
    <dgm:pt modelId="{F57B1FB2-23BB-4B59-A744-FA55CA3A1678}" type="pres">
      <dgm:prSet presAssocID="{EFE8C892-968B-4A45-9A6A-01B41CEB45C8}" presName="hierRoot2" presStyleCnt="0">
        <dgm:presLayoutVars>
          <dgm:hierBranch val="init"/>
        </dgm:presLayoutVars>
      </dgm:prSet>
      <dgm:spPr/>
    </dgm:pt>
    <dgm:pt modelId="{32765142-9E90-4A1A-91D2-0034755B177C}" type="pres">
      <dgm:prSet presAssocID="{EFE8C892-968B-4A45-9A6A-01B41CEB45C8}" presName="rootComposite" presStyleCnt="0"/>
      <dgm:spPr/>
    </dgm:pt>
    <dgm:pt modelId="{F14B7327-971E-4305-BBA7-8A771C476C78}" type="pres">
      <dgm:prSet presAssocID="{EFE8C892-968B-4A45-9A6A-01B41CEB45C8}" presName="rootText" presStyleLbl="node3" presStyleIdx="2" presStyleCnt="6" custScaleX="399006" custLinFactNeighborX="59186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6B1F84A5-26F1-4FE2-9884-E316E6AA2D0B}" type="pres">
      <dgm:prSet presAssocID="{EFE8C892-968B-4A45-9A6A-01B41CEB45C8}" presName="rootConnector" presStyleLbl="node3" presStyleIdx="2" presStyleCnt="6"/>
      <dgm:spPr/>
      <dgm:t>
        <a:bodyPr/>
        <a:lstStyle/>
        <a:p>
          <a:endParaRPr lang="es-CO"/>
        </a:p>
      </dgm:t>
    </dgm:pt>
    <dgm:pt modelId="{B5E3CDD7-0DCE-4E3E-9CC1-32CE1F05F484}" type="pres">
      <dgm:prSet presAssocID="{EFE8C892-968B-4A45-9A6A-01B41CEB45C8}" presName="hierChild4" presStyleCnt="0"/>
      <dgm:spPr/>
    </dgm:pt>
    <dgm:pt modelId="{C9866B9C-DAFA-46A0-A09E-6CF4DB8EFDCE}" type="pres">
      <dgm:prSet presAssocID="{EFE8C892-968B-4A45-9A6A-01B41CEB45C8}" presName="hierChild5" presStyleCnt="0"/>
      <dgm:spPr/>
    </dgm:pt>
    <dgm:pt modelId="{65334B11-935D-495C-8DB2-1CAB5BA4D8D8}" type="pres">
      <dgm:prSet presAssocID="{FD8E794E-8274-41BF-832C-C8B9DDB75E5A}" presName="Name37" presStyleLbl="parChTrans1D3" presStyleIdx="3" presStyleCnt="6"/>
      <dgm:spPr/>
      <dgm:t>
        <a:bodyPr/>
        <a:lstStyle/>
        <a:p>
          <a:endParaRPr lang="es-CO"/>
        </a:p>
      </dgm:t>
    </dgm:pt>
    <dgm:pt modelId="{F4F87327-E8CF-4EC3-ADB0-A8E0FBFE4671}" type="pres">
      <dgm:prSet presAssocID="{20E86FAD-8D6D-4419-A445-12F6464F63FD}" presName="hierRoot2" presStyleCnt="0">
        <dgm:presLayoutVars>
          <dgm:hierBranch val="init"/>
        </dgm:presLayoutVars>
      </dgm:prSet>
      <dgm:spPr/>
    </dgm:pt>
    <dgm:pt modelId="{1F9E961B-E14B-4F52-BFB3-2F766E0111A1}" type="pres">
      <dgm:prSet presAssocID="{20E86FAD-8D6D-4419-A445-12F6464F63FD}" presName="rootComposite" presStyleCnt="0"/>
      <dgm:spPr/>
    </dgm:pt>
    <dgm:pt modelId="{4BDEB9AC-FA73-4073-9730-1802C80EAA9B}" type="pres">
      <dgm:prSet presAssocID="{20E86FAD-8D6D-4419-A445-12F6464F63FD}" presName="rootText" presStyleLbl="node3" presStyleIdx="3" presStyleCnt="6" custScaleX="430397" custLinFactNeighborX="59186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55DDE25F-F463-4CD8-818E-E15D950F4924}" type="pres">
      <dgm:prSet presAssocID="{20E86FAD-8D6D-4419-A445-12F6464F63FD}" presName="rootConnector" presStyleLbl="node3" presStyleIdx="3" presStyleCnt="6"/>
      <dgm:spPr/>
      <dgm:t>
        <a:bodyPr/>
        <a:lstStyle/>
        <a:p>
          <a:endParaRPr lang="es-CO"/>
        </a:p>
      </dgm:t>
    </dgm:pt>
    <dgm:pt modelId="{7D55E0B4-4D51-466E-A106-FA670636D8BB}" type="pres">
      <dgm:prSet presAssocID="{20E86FAD-8D6D-4419-A445-12F6464F63FD}" presName="hierChild4" presStyleCnt="0"/>
      <dgm:spPr/>
    </dgm:pt>
    <dgm:pt modelId="{3228CF69-0A95-4B25-8A6D-73493CD8549F}" type="pres">
      <dgm:prSet presAssocID="{20E86FAD-8D6D-4419-A445-12F6464F63FD}" presName="hierChild5" presStyleCnt="0"/>
      <dgm:spPr/>
    </dgm:pt>
    <dgm:pt modelId="{01EA109B-3C9B-4DFD-AED1-397C4283C27D}" type="pres">
      <dgm:prSet presAssocID="{FA8DBCF1-B124-4A7E-B848-955BC84BD087}" presName="Name37" presStyleLbl="parChTrans1D3" presStyleIdx="4" presStyleCnt="6"/>
      <dgm:spPr/>
      <dgm:t>
        <a:bodyPr/>
        <a:lstStyle/>
        <a:p>
          <a:endParaRPr lang="es-CO"/>
        </a:p>
      </dgm:t>
    </dgm:pt>
    <dgm:pt modelId="{FE959450-2551-4D06-A7F8-768A8769B2C5}" type="pres">
      <dgm:prSet presAssocID="{24D38338-9D9B-418A-A4B5-843F2D8B3B76}" presName="hierRoot2" presStyleCnt="0">
        <dgm:presLayoutVars>
          <dgm:hierBranch val="init"/>
        </dgm:presLayoutVars>
      </dgm:prSet>
      <dgm:spPr/>
    </dgm:pt>
    <dgm:pt modelId="{2E76E909-5D7F-4397-B157-7E376CACC989}" type="pres">
      <dgm:prSet presAssocID="{24D38338-9D9B-418A-A4B5-843F2D8B3B76}" presName="rootComposite" presStyleCnt="0"/>
      <dgm:spPr/>
    </dgm:pt>
    <dgm:pt modelId="{6837E530-9126-4741-B0A8-3E35FE989F72}" type="pres">
      <dgm:prSet presAssocID="{24D38338-9D9B-418A-A4B5-843F2D8B3B76}" presName="rootText" presStyleLbl="node3" presStyleIdx="4" presStyleCnt="6" custScaleX="329501" custLinFactNeighborX="59186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607B8466-BA64-45BD-B059-04045EB7A285}" type="pres">
      <dgm:prSet presAssocID="{24D38338-9D9B-418A-A4B5-843F2D8B3B76}" presName="rootConnector" presStyleLbl="node3" presStyleIdx="4" presStyleCnt="6"/>
      <dgm:spPr/>
      <dgm:t>
        <a:bodyPr/>
        <a:lstStyle/>
        <a:p>
          <a:endParaRPr lang="es-CO"/>
        </a:p>
      </dgm:t>
    </dgm:pt>
    <dgm:pt modelId="{E1225FB5-31CC-4C21-912F-29C627D2065C}" type="pres">
      <dgm:prSet presAssocID="{24D38338-9D9B-418A-A4B5-843F2D8B3B76}" presName="hierChild4" presStyleCnt="0"/>
      <dgm:spPr/>
    </dgm:pt>
    <dgm:pt modelId="{1C1D914D-D3B8-4A05-9B55-2E3D71FEA1ED}" type="pres">
      <dgm:prSet presAssocID="{24D38338-9D9B-418A-A4B5-843F2D8B3B76}" presName="hierChild5" presStyleCnt="0"/>
      <dgm:spPr/>
    </dgm:pt>
    <dgm:pt modelId="{A3367D0A-3E8E-4DF7-944A-FE8D0CED8E10}" type="pres">
      <dgm:prSet presAssocID="{6FAFBC42-7243-4C38-A5AB-D57F54ED0A46}" presName="Name37" presStyleLbl="parChTrans1D3" presStyleIdx="5" presStyleCnt="6"/>
      <dgm:spPr/>
      <dgm:t>
        <a:bodyPr/>
        <a:lstStyle/>
        <a:p>
          <a:endParaRPr lang="es-CO"/>
        </a:p>
      </dgm:t>
    </dgm:pt>
    <dgm:pt modelId="{B1C13273-A049-4F30-91BF-A77471463F21}" type="pres">
      <dgm:prSet presAssocID="{B5523E7B-33EC-4A48-B04E-D90F21CE0081}" presName="hierRoot2" presStyleCnt="0">
        <dgm:presLayoutVars>
          <dgm:hierBranch val="init"/>
        </dgm:presLayoutVars>
      </dgm:prSet>
      <dgm:spPr/>
    </dgm:pt>
    <dgm:pt modelId="{2BBDDC08-913A-44FE-BA0A-021A8C469CA1}" type="pres">
      <dgm:prSet presAssocID="{B5523E7B-33EC-4A48-B04E-D90F21CE0081}" presName="rootComposite" presStyleCnt="0"/>
      <dgm:spPr/>
    </dgm:pt>
    <dgm:pt modelId="{497E2A57-421F-4D6F-B2BA-088F0830B226}" type="pres">
      <dgm:prSet presAssocID="{B5523E7B-33EC-4A48-B04E-D90F21CE0081}" presName="rootText" presStyleLbl="node3" presStyleIdx="5" presStyleCnt="6" custScaleX="486660" custScaleY="225659" custLinFactNeighborX="56231" custLinFactNeighborY="-5012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1C00F1A4-6969-4C1C-B4E5-FE85D42AEA4B}" type="pres">
      <dgm:prSet presAssocID="{B5523E7B-33EC-4A48-B04E-D90F21CE0081}" presName="rootConnector" presStyleLbl="node3" presStyleIdx="5" presStyleCnt="6"/>
      <dgm:spPr/>
      <dgm:t>
        <a:bodyPr/>
        <a:lstStyle/>
        <a:p>
          <a:endParaRPr lang="es-CO"/>
        </a:p>
      </dgm:t>
    </dgm:pt>
    <dgm:pt modelId="{B6923891-D7D4-45C6-8E8A-F34B1E4B1E3E}" type="pres">
      <dgm:prSet presAssocID="{B5523E7B-33EC-4A48-B04E-D90F21CE0081}" presName="hierChild4" presStyleCnt="0"/>
      <dgm:spPr/>
    </dgm:pt>
    <dgm:pt modelId="{C8BA6309-ECD1-467D-996F-B53355B2669D}" type="pres">
      <dgm:prSet presAssocID="{B5523E7B-33EC-4A48-B04E-D90F21CE0081}" presName="hierChild5" presStyleCnt="0"/>
      <dgm:spPr/>
    </dgm:pt>
    <dgm:pt modelId="{898E7B84-77A0-4E4C-B85E-6D0E5338AF6C}" type="pres">
      <dgm:prSet presAssocID="{C970254D-71B4-48B8-BFA2-8F91B48DB529}" presName="hierChild5" presStyleCnt="0"/>
      <dgm:spPr/>
    </dgm:pt>
    <dgm:pt modelId="{7DE1F9A2-9C08-4515-BFF2-A314AA3134C2}" type="pres">
      <dgm:prSet presAssocID="{25AA42C5-CFA9-4868-BE32-F400589708CE}" presName="hierChild3" presStyleCnt="0"/>
      <dgm:spPr/>
    </dgm:pt>
  </dgm:ptLst>
  <dgm:cxnLst>
    <dgm:cxn modelId="{E7CAE084-1253-4577-8D8C-F059EF187A03}" type="presOf" srcId="{8EE699D8-9E01-461D-A83F-B45762EF72AD}" destId="{6364CF71-EC87-402E-ACC4-1219006BEC6D}" srcOrd="0" destOrd="0" presId="urn:microsoft.com/office/officeart/2005/8/layout/orgChart1"/>
    <dgm:cxn modelId="{024091FA-7F1B-4B85-9A1E-83574EBBC4EF}" srcId="{25AA42C5-CFA9-4868-BE32-F400589708CE}" destId="{176593DB-35B2-4B77-9050-E7683606722B}" srcOrd="0" destOrd="0" parTransId="{04C3489A-22BC-4DEE-AFFA-9C0303613E7D}" sibTransId="{9B4D767A-E4F5-4CD3-BC97-150FF6D43A51}"/>
    <dgm:cxn modelId="{E0499B92-0676-4A3C-8AA5-E69283F54DE3}" type="presOf" srcId="{B5523E7B-33EC-4A48-B04E-D90F21CE0081}" destId="{497E2A57-421F-4D6F-B2BA-088F0830B226}" srcOrd="0" destOrd="0" presId="urn:microsoft.com/office/officeart/2005/8/layout/orgChart1"/>
    <dgm:cxn modelId="{9068EB61-687B-4826-82BC-7A1E2F0A590F}" type="presOf" srcId="{25AA42C5-CFA9-4868-BE32-F400589708CE}" destId="{353BFE9C-78C5-47C3-8E88-DC4A0D5091BE}" srcOrd="1" destOrd="0" presId="urn:microsoft.com/office/officeart/2005/8/layout/orgChart1"/>
    <dgm:cxn modelId="{1F14F9DB-9F9F-4374-8624-64912B55740D}" type="presOf" srcId="{176593DB-35B2-4B77-9050-E7683606722B}" destId="{A426B605-AC67-4E8E-98D1-261EB6644218}" srcOrd="0" destOrd="0" presId="urn:microsoft.com/office/officeart/2005/8/layout/orgChart1"/>
    <dgm:cxn modelId="{AC8D9E33-D498-49DC-A01A-1CE866DE8F77}" type="presOf" srcId="{CF27A4DC-81DD-48A7-BBAE-51D44C417148}" destId="{2BAE09F1-550F-407D-B1A0-D7A33659A105}" srcOrd="0" destOrd="0" presId="urn:microsoft.com/office/officeart/2005/8/layout/orgChart1"/>
    <dgm:cxn modelId="{FC7222DF-C3C8-4BEC-BD6E-E7257CA200C8}" type="presOf" srcId="{FA8DBCF1-B124-4A7E-B848-955BC84BD087}" destId="{01EA109B-3C9B-4DFD-AED1-397C4283C27D}" srcOrd="0" destOrd="0" presId="urn:microsoft.com/office/officeart/2005/8/layout/orgChart1"/>
    <dgm:cxn modelId="{45134BEA-4C13-40C8-9A87-6889EC4B1AF5}" srcId="{69C6B360-AA5A-4836-AD7E-96A46E754D72}" destId="{B067A62C-1FED-4E36-B2D0-24AEBB33525B}" srcOrd="0" destOrd="0" parTransId="{CF27A4DC-81DD-48A7-BBAE-51D44C417148}" sibTransId="{185E6968-7939-40BB-8971-932856A18D8B}"/>
    <dgm:cxn modelId="{649C6306-19CD-485F-BA53-FEE963A131ED}" type="presOf" srcId="{D4555004-5039-4EA5-8CA6-FEF5D78708D6}" destId="{3A34A80E-68A7-4B7D-93AE-CBDD09D6E67B}" srcOrd="0" destOrd="0" presId="urn:microsoft.com/office/officeart/2005/8/layout/orgChart1"/>
    <dgm:cxn modelId="{5138A505-EEB2-4741-83E9-0EC8CB23495C}" type="presOf" srcId="{675C863D-21B8-4E8D-8152-086CB113FA0E}" destId="{74970884-0E44-4186-8211-A5E4E478A0C7}" srcOrd="0" destOrd="0" presId="urn:microsoft.com/office/officeart/2005/8/layout/orgChart1"/>
    <dgm:cxn modelId="{54C711C9-712E-4DA4-B677-69B7751411F4}" type="presOf" srcId="{F49FA5E3-E978-473E-913A-DB76CD95346D}" destId="{C161A723-1C99-462A-9825-4CFCF8AA7CAA}" srcOrd="0" destOrd="0" presId="urn:microsoft.com/office/officeart/2005/8/layout/orgChart1"/>
    <dgm:cxn modelId="{60304EE1-F678-4433-BBA1-2FECAF73D058}" type="presOf" srcId="{E919830D-398A-4F4A-BDA3-360297629F94}" destId="{F07FD1EC-7B1A-4374-BD43-BCA21F519F7A}" srcOrd="0" destOrd="0" presId="urn:microsoft.com/office/officeart/2005/8/layout/orgChart1"/>
    <dgm:cxn modelId="{75043058-3D4E-4AF9-ACE6-0E7F9FA35748}" type="presOf" srcId="{BA78E2A2-9496-4297-A976-76629CE7EB58}" destId="{FAE3DA3B-E880-4185-A113-6A6A1BA2C1E3}" srcOrd="1" destOrd="0" presId="urn:microsoft.com/office/officeart/2005/8/layout/orgChart1"/>
    <dgm:cxn modelId="{442000CF-6CBE-4756-89AD-680299D3D240}" type="presOf" srcId="{20E86FAD-8D6D-4419-A445-12F6464F63FD}" destId="{55DDE25F-F463-4CD8-818E-E15D950F4924}" srcOrd="1" destOrd="0" presId="urn:microsoft.com/office/officeart/2005/8/layout/orgChart1"/>
    <dgm:cxn modelId="{B193F4C4-BF93-420C-8664-7F3E9E3ED378}" type="presOf" srcId="{8EE699D8-9E01-461D-A83F-B45762EF72AD}" destId="{C56A10F5-5506-4F6A-817D-1D82AA53C0D3}" srcOrd="1" destOrd="0" presId="urn:microsoft.com/office/officeart/2005/8/layout/orgChart1"/>
    <dgm:cxn modelId="{E743A771-3B91-41C6-A196-35CAE8B72534}" type="presOf" srcId="{69C6B360-AA5A-4836-AD7E-96A46E754D72}" destId="{EE65D953-A824-47A1-8C90-1E9370C89AC4}" srcOrd="1" destOrd="0" presId="urn:microsoft.com/office/officeart/2005/8/layout/orgChart1"/>
    <dgm:cxn modelId="{9CA821EA-93A5-4AF9-84CB-4936BEBB4F9D}" type="presOf" srcId="{04C3489A-22BC-4DEE-AFFA-9C0303613E7D}" destId="{F73E64E7-86E8-413E-B512-99BF99B845A6}" srcOrd="0" destOrd="0" presId="urn:microsoft.com/office/officeart/2005/8/layout/orgChart1"/>
    <dgm:cxn modelId="{315ED1D3-653F-400B-BB2F-CD12B6D240B3}" srcId="{675C863D-21B8-4E8D-8152-086CB113FA0E}" destId="{25AA42C5-CFA9-4868-BE32-F400589708CE}" srcOrd="0" destOrd="0" parTransId="{051D7647-E15B-42AF-9C54-B7A1D7D02488}" sibTransId="{9F857EA4-5BD5-4DB5-91FA-8C85253D2A4E}"/>
    <dgm:cxn modelId="{A77A7355-A94C-4DD6-885B-C0E7B733B83D}" srcId="{69C6B360-AA5A-4836-AD7E-96A46E754D72}" destId="{8EE699D8-9E01-461D-A83F-B45762EF72AD}" srcOrd="1" destOrd="0" parTransId="{E919830D-398A-4F4A-BDA3-360297629F94}" sibTransId="{21BE39A7-BA97-4CA4-B97D-3E16C755F83A}"/>
    <dgm:cxn modelId="{1D736871-3E7D-420C-B572-CFF9D9395D61}" type="presOf" srcId="{69C6B360-AA5A-4836-AD7E-96A46E754D72}" destId="{3A3117A3-AAD9-4E06-ABD6-6BB0702B3684}" srcOrd="0" destOrd="0" presId="urn:microsoft.com/office/officeart/2005/8/layout/orgChart1"/>
    <dgm:cxn modelId="{D5082717-E043-4340-B21C-E1FA875EC0FC}" type="presOf" srcId="{C970254D-71B4-48B8-BFA2-8F91B48DB529}" destId="{ACEF2370-9E0C-4F59-A46D-44B316A347B9}" srcOrd="0" destOrd="0" presId="urn:microsoft.com/office/officeart/2005/8/layout/orgChart1"/>
    <dgm:cxn modelId="{A1F9C5E0-D197-4162-9FA1-7D0F624C1516}" type="presOf" srcId="{6FAFBC42-7243-4C38-A5AB-D57F54ED0A46}" destId="{A3367D0A-3E8E-4DF7-944A-FE8D0CED8E10}" srcOrd="0" destOrd="0" presId="urn:microsoft.com/office/officeart/2005/8/layout/orgChart1"/>
    <dgm:cxn modelId="{A3EBB9AE-0865-40ED-8CD5-489D3D02234B}" type="presOf" srcId="{376751F3-A5AC-4102-9474-31A834351AFE}" destId="{E112DF5E-3190-4165-BA64-40BDD5F9FA39}" srcOrd="1" destOrd="0" presId="urn:microsoft.com/office/officeart/2005/8/layout/orgChart1"/>
    <dgm:cxn modelId="{E488D61C-C688-4F49-81D8-556F16F40043}" type="presOf" srcId="{25AA42C5-CFA9-4868-BE32-F400589708CE}" destId="{502E6F00-D37E-4C01-8084-4B517E0AADA8}" srcOrd="0" destOrd="0" presId="urn:microsoft.com/office/officeart/2005/8/layout/orgChart1"/>
    <dgm:cxn modelId="{6128A1F2-833F-4D4F-9534-8600483461C1}" srcId="{176593DB-35B2-4B77-9050-E7683606722B}" destId="{69C6B360-AA5A-4836-AD7E-96A46E754D72}" srcOrd="0" destOrd="0" parTransId="{ED950876-ED1C-4E71-B36E-D862C487E287}" sibTransId="{B1C49C3D-2EC7-4CFA-9EAC-5C08A8ECD267}"/>
    <dgm:cxn modelId="{3DBF2AC4-A70D-49FB-9A29-0A5C7DE493FA}" srcId="{C970254D-71B4-48B8-BFA2-8F91B48DB529}" destId="{EFE8C892-968B-4A45-9A6A-01B41CEB45C8}" srcOrd="0" destOrd="0" parTransId="{D4555004-5039-4EA5-8CA6-FEF5D78708D6}" sibTransId="{BA4F4214-722F-4953-ACA2-FFDA42D76DA9}"/>
    <dgm:cxn modelId="{7852B08F-0EEC-4E1F-BA81-A16DCD37CAEC}" type="presOf" srcId="{176593DB-35B2-4B77-9050-E7683606722B}" destId="{CD0CBFA8-4F68-44F4-85A3-A7FAC66923BB}" srcOrd="1" destOrd="0" presId="urn:microsoft.com/office/officeart/2005/8/layout/orgChart1"/>
    <dgm:cxn modelId="{94BB1ABF-FD9B-4FA4-A6EC-C188DCE4D0D3}" type="presOf" srcId="{24D38338-9D9B-418A-A4B5-843F2D8B3B76}" destId="{6837E530-9126-4741-B0A8-3E35FE989F72}" srcOrd="0" destOrd="0" presId="urn:microsoft.com/office/officeart/2005/8/layout/orgChart1"/>
    <dgm:cxn modelId="{E85AF26F-4C21-43F0-A4D8-5C122CB2E1DC}" type="presOf" srcId="{C970254D-71B4-48B8-BFA2-8F91B48DB529}" destId="{A58FEFAB-2A29-4A20-985A-3DE6232438FF}" srcOrd="1" destOrd="0" presId="urn:microsoft.com/office/officeart/2005/8/layout/orgChart1"/>
    <dgm:cxn modelId="{90FEFAE5-9A52-4089-B7FF-C528D00E11CF}" type="presOf" srcId="{EFE8C892-968B-4A45-9A6A-01B41CEB45C8}" destId="{F14B7327-971E-4305-BBA7-8A771C476C78}" srcOrd="0" destOrd="0" presId="urn:microsoft.com/office/officeart/2005/8/layout/orgChart1"/>
    <dgm:cxn modelId="{E02B30DA-F852-45DA-B67D-3F4F17004F1F}" type="presOf" srcId="{BA78E2A2-9496-4297-A976-76629CE7EB58}" destId="{25659B8A-98C5-48D8-BF0A-F3EE9087FEE4}" srcOrd="0" destOrd="0" presId="urn:microsoft.com/office/officeart/2005/8/layout/orgChart1"/>
    <dgm:cxn modelId="{220E9366-A4B3-4C3D-AE18-54825E06BCF6}" type="presOf" srcId="{B5523E7B-33EC-4A48-B04E-D90F21CE0081}" destId="{1C00F1A4-6969-4C1C-B4E5-FE85D42AEA4B}" srcOrd="1" destOrd="0" presId="urn:microsoft.com/office/officeart/2005/8/layout/orgChart1"/>
    <dgm:cxn modelId="{9502F05A-5E31-4088-A0FF-568DE8F946DE}" srcId="{C970254D-71B4-48B8-BFA2-8F91B48DB529}" destId="{B5523E7B-33EC-4A48-B04E-D90F21CE0081}" srcOrd="3" destOrd="0" parTransId="{6FAFBC42-7243-4C38-A5AB-D57F54ED0A46}" sibTransId="{DDC18368-8DEB-446A-BB99-98414CCF2C77}"/>
    <dgm:cxn modelId="{184DE5FA-FC0F-4EB8-BEB7-86C8C2A94B6F}" type="presOf" srcId="{20E86FAD-8D6D-4419-A445-12F6464F63FD}" destId="{4BDEB9AC-FA73-4073-9730-1802C80EAA9B}" srcOrd="0" destOrd="0" presId="urn:microsoft.com/office/officeart/2005/8/layout/orgChart1"/>
    <dgm:cxn modelId="{E727B6B7-1B01-4FB7-B481-75A20087ED4D}" type="presOf" srcId="{FD8E794E-8274-41BF-832C-C8B9DDB75E5A}" destId="{65334B11-935D-495C-8DB2-1CAB5BA4D8D8}" srcOrd="0" destOrd="0" presId="urn:microsoft.com/office/officeart/2005/8/layout/orgChart1"/>
    <dgm:cxn modelId="{702F1F33-749B-47FB-A0AB-4E4D089B4BFC}" type="presOf" srcId="{5DE0268A-D6FE-4915-A3E3-5B3042C29A90}" destId="{B02A24C1-ED7C-4B4F-A177-7E73E024CA60}" srcOrd="0" destOrd="0" presId="urn:microsoft.com/office/officeart/2005/8/layout/orgChart1"/>
    <dgm:cxn modelId="{0B8BE182-2C8B-4325-AB57-BFE3DF38DEF9}" type="presOf" srcId="{7DB60EC7-F391-4B45-9CDF-329569DC6A68}" destId="{FDB7ADC2-3CD1-4A71-9C6D-2B0916167145}" srcOrd="0" destOrd="0" presId="urn:microsoft.com/office/officeart/2005/8/layout/orgChart1"/>
    <dgm:cxn modelId="{B91693C9-0941-437A-B853-5588DD12C013}" type="presOf" srcId="{B067A62C-1FED-4E36-B2D0-24AEBB33525B}" destId="{CC775CE9-B811-4AD5-B8ED-87F78A2AACAF}" srcOrd="0" destOrd="0" presId="urn:microsoft.com/office/officeart/2005/8/layout/orgChart1"/>
    <dgm:cxn modelId="{47BB8441-7130-4F2A-A8A3-0E26D3A1A1B5}" type="presOf" srcId="{01D2B5E3-EBF4-408C-8A8E-E2874679A668}" destId="{CA73AAA3-95F8-47BA-9792-C49F05B88F66}" srcOrd="0" destOrd="0" presId="urn:microsoft.com/office/officeart/2005/8/layout/orgChart1"/>
    <dgm:cxn modelId="{D9CA7962-6E70-4257-8F25-A54FEE207807}" type="presOf" srcId="{ED950876-ED1C-4E71-B36E-D862C487E287}" destId="{0E55DF06-4CC6-4547-BE20-E8D9FAAE0EFA}" srcOrd="0" destOrd="0" presId="urn:microsoft.com/office/officeart/2005/8/layout/orgChart1"/>
    <dgm:cxn modelId="{61D0DE79-23DA-4D78-A14A-6666152F3F53}" srcId="{C970254D-71B4-48B8-BFA2-8F91B48DB529}" destId="{20E86FAD-8D6D-4419-A445-12F6464F63FD}" srcOrd="1" destOrd="0" parTransId="{FD8E794E-8274-41BF-832C-C8B9DDB75E5A}" sibTransId="{A6BFF00B-F9C9-4EDF-9850-29FCE69143CD}"/>
    <dgm:cxn modelId="{1F880061-63CF-4C0C-9D0D-4071D2EF9DB2}" type="presOf" srcId="{EFE8C892-968B-4A45-9A6A-01B41CEB45C8}" destId="{6B1F84A5-26F1-4FE2-9884-E316E6AA2D0B}" srcOrd="1" destOrd="0" presId="urn:microsoft.com/office/officeart/2005/8/layout/orgChart1"/>
    <dgm:cxn modelId="{1C0CF75B-A25C-4FF5-A538-FAE0D71C4839}" type="presOf" srcId="{B067A62C-1FED-4E36-B2D0-24AEBB33525B}" destId="{366422E8-6571-43EB-83B3-CE0E5CCE3EA4}" srcOrd="1" destOrd="0" presId="urn:microsoft.com/office/officeart/2005/8/layout/orgChart1"/>
    <dgm:cxn modelId="{91BB0809-6B98-489A-9180-27A9B8DB0B5E}" srcId="{69C6B360-AA5A-4836-AD7E-96A46E754D72}" destId="{376751F3-A5AC-4102-9474-31A834351AFE}" srcOrd="3" destOrd="0" parTransId="{01D2B5E3-EBF4-408C-8A8E-E2874679A668}" sibTransId="{5BA25A0C-0498-40D9-94BA-198310D28CD5}"/>
    <dgm:cxn modelId="{74CD2373-4F7E-4CFE-8AF0-5719498302D6}" srcId="{C970254D-71B4-48B8-BFA2-8F91B48DB529}" destId="{24D38338-9D9B-418A-A4B5-843F2D8B3B76}" srcOrd="2" destOrd="0" parTransId="{FA8DBCF1-B124-4A7E-B848-955BC84BD087}" sibTransId="{43581B9F-D786-496A-A1EE-A9B668DF8903}"/>
    <dgm:cxn modelId="{1C7A2CE6-27C3-48E1-8E09-54B8AAF64EC6}" type="presOf" srcId="{376751F3-A5AC-4102-9474-31A834351AFE}" destId="{FFD97DD0-A065-4ACF-B132-24DDCDBB37A6}" srcOrd="0" destOrd="0" presId="urn:microsoft.com/office/officeart/2005/8/layout/orgChart1"/>
    <dgm:cxn modelId="{26EA74AA-0F65-4DED-A69E-991CEE626EFF}" type="presOf" srcId="{7DB60EC7-F391-4B45-9CDF-329569DC6A68}" destId="{7950104B-FB15-48D0-9A04-738B27285D4B}" srcOrd="1" destOrd="0" presId="urn:microsoft.com/office/officeart/2005/8/layout/orgChart1"/>
    <dgm:cxn modelId="{06DF1B0D-FD35-488A-AE09-707986F75ED7}" type="presOf" srcId="{24D38338-9D9B-418A-A4B5-843F2D8B3B76}" destId="{607B8466-BA64-45BD-B059-04045EB7A285}" srcOrd="1" destOrd="0" presId="urn:microsoft.com/office/officeart/2005/8/layout/orgChart1"/>
    <dgm:cxn modelId="{36A45595-109D-453D-90D3-EC6A4095390E}" srcId="{176593DB-35B2-4B77-9050-E7683606722B}" destId="{7DB60EC7-F391-4B45-9CDF-329569DC6A68}" srcOrd="1" destOrd="0" parTransId="{F49FA5E3-E978-473E-913A-DB76CD95346D}" sibTransId="{CCE35B69-BE63-4488-BABC-036283101C9B}"/>
    <dgm:cxn modelId="{6F31CAA3-EB5D-4882-ACCE-837D77933144}" type="presOf" srcId="{76621BA8-24D4-489D-A337-810BE07FD6F7}" destId="{55EC30A2-0F56-48B2-B9C9-8F92BA59B7B5}" srcOrd="0" destOrd="0" presId="urn:microsoft.com/office/officeart/2005/8/layout/orgChart1"/>
    <dgm:cxn modelId="{431F63A2-F43E-4B7B-80FA-CB54C4C29B7A}" srcId="{69C6B360-AA5A-4836-AD7E-96A46E754D72}" destId="{BA78E2A2-9496-4297-A976-76629CE7EB58}" srcOrd="2" destOrd="0" parTransId="{76621BA8-24D4-489D-A337-810BE07FD6F7}" sibTransId="{639D1506-7095-4856-A9CB-20771139A279}"/>
    <dgm:cxn modelId="{DAE44C27-DA87-4F18-9D21-DFD27516EB92}" srcId="{25AA42C5-CFA9-4868-BE32-F400589708CE}" destId="{C970254D-71B4-48B8-BFA2-8F91B48DB529}" srcOrd="1" destOrd="0" parTransId="{5DE0268A-D6FE-4915-A3E3-5B3042C29A90}" sibTransId="{CD0E5D76-58CE-42B5-8D9D-A318BD45F317}"/>
    <dgm:cxn modelId="{C623FE38-74F1-4FF8-B65F-AB466D7F5566}" type="presParOf" srcId="{74970884-0E44-4186-8211-A5E4E478A0C7}" destId="{75A18406-691D-4D12-883C-65A2A1648901}" srcOrd="0" destOrd="0" presId="urn:microsoft.com/office/officeart/2005/8/layout/orgChart1"/>
    <dgm:cxn modelId="{430B1C19-F9E3-48AB-ACD2-BADFF593ED77}" type="presParOf" srcId="{75A18406-691D-4D12-883C-65A2A1648901}" destId="{7745C93A-925E-464B-BBF2-066466E70553}" srcOrd="0" destOrd="0" presId="urn:microsoft.com/office/officeart/2005/8/layout/orgChart1"/>
    <dgm:cxn modelId="{3EFE9B03-0842-4C76-9623-CC762EF1B249}" type="presParOf" srcId="{7745C93A-925E-464B-BBF2-066466E70553}" destId="{502E6F00-D37E-4C01-8084-4B517E0AADA8}" srcOrd="0" destOrd="0" presId="urn:microsoft.com/office/officeart/2005/8/layout/orgChart1"/>
    <dgm:cxn modelId="{84D591C7-69CB-468A-A9D9-07F78A2C48C3}" type="presParOf" srcId="{7745C93A-925E-464B-BBF2-066466E70553}" destId="{353BFE9C-78C5-47C3-8E88-DC4A0D5091BE}" srcOrd="1" destOrd="0" presId="urn:microsoft.com/office/officeart/2005/8/layout/orgChart1"/>
    <dgm:cxn modelId="{112683D0-1E13-4BDA-9502-7BEA529FF082}" type="presParOf" srcId="{75A18406-691D-4D12-883C-65A2A1648901}" destId="{5A151246-5F03-4731-AFD6-8B624DB0640A}" srcOrd="1" destOrd="0" presId="urn:microsoft.com/office/officeart/2005/8/layout/orgChart1"/>
    <dgm:cxn modelId="{85D4CFF5-166C-40A7-A532-25159C968278}" type="presParOf" srcId="{5A151246-5F03-4731-AFD6-8B624DB0640A}" destId="{F73E64E7-86E8-413E-B512-99BF99B845A6}" srcOrd="0" destOrd="0" presId="urn:microsoft.com/office/officeart/2005/8/layout/orgChart1"/>
    <dgm:cxn modelId="{EA91898A-5BBD-4857-AAC2-D37DE9F0BC91}" type="presParOf" srcId="{5A151246-5F03-4731-AFD6-8B624DB0640A}" destId="{7DA80224-8CB2-4615-A2EC-9CF8FE38902C}" srcOrd="1" destOrd="0" presId="urn:microsoft.com/office/officeart/2005/8/layout/orgChart1"/>
    <dgm:cxn modelId="{13CF5982-D17B-4C8B-97A1-AC72AF818820}" type="presParOf" srcId="{7DA80224-8CB2-4615-A2EC-9CF8FE38902C}" destId="{F5458ABC-C233-47F2-836A-4E7E3727F0EF}" srcOrd="0" destOrd="0" presId="urn:microsoft.com/office/officeart/2005/8/layout/orgChart1"/>
    <dgm:cxn modelId="{01984865-4C8C-4486-8895-BDFDD17B6A4C}" type="presParOf" srcId="{F5458ABC-C233-47F2-836A-4E7E3727F0EF}" destId="{A426B605-AC67-4E8E-98D1-261EB6644218}" srcOrd="0" destOrd="0" presId="urn:microsoft.com/office/officeart/2005/8/layout/orgChart1"/>
    <dgm:cxn modelId="{18057F02-D18C-4B2C-B1DA-B414C7D57772}" type="presParOf" srcId="{F5458ABC-C233-47F2-836A-4E7E3727F0EF}" destId="{CD0CBFA8-4F68-44F4-85A3-A7FAC66923BB}" srcOrd="1" destOrd="0" presId="urn:microsoft.com/office/officeart/2005/8/layout/orgChart1"/>
    <dgm:cxn modelId="{A7E964B4-B804-4D6B-A0D2-16A2DB996DFB}" type="presParOf" srcId="{7DA80224-8CB2-4615-A2EC-9CF8FE38902C}" destId="{9F36F1AB-29DA-464F-85AD-E8A2A0138BCF}" srcOrd="1" destOrd="0" presId="urn:microsoft.com/office/officeart/2005/8/layout/orgChart1"/>
    <dgm:cxn modelId="{DD58EF08-D3C6-4E56-9980-9A4D5D02F8D0}" type="presParOf" srcId="{9F36F1AB-29DA-464F-85AD-E8A2A0138BCF}" destId="{0E55DF06-4CC6-4547-BE20-E8D9FAAE0EFA}" srcOrd="0" destOrd="0" presId="urn:microsoft.com/office/officeart/2005/8/layout/orgChart1"/>
    <dgm:cxn modelId="{BFBCFE78-0C2F-474B-84B5-F50ECFBF973F}" type="presParOf" srcId="{9F36F1AB-29DA-464F-85AD-E8A2A0138BCF}" destId="{9E069C58-6E3F-43B9-93DC-8FDB2299DC99}" srcOrd="1" destOrd="0" presId="urn:microsoft.com/office/officeart/2005/8/layout/orgChart1"/>
    <dgm:cxn modelId="{C70CFCF8-C5D2-4BA1-A8EF-848A27D40549}" type="presParOf" srcId="{9E069C58-6E3F-43B9-93DC-8FDB2299DC99}" destId="{745F3011-C488-44BE-B39B-C45E6B50EBA0}" srcOrd="0" destOrd="0" presId="urn:microsoft.com/office/officeart/2005/8/layout/orgChart1"/>
    <dgm:cxn modelId="{94702C28-DF1D-40E4-BDA1-F76C283E8FA9}" type="presParOf" srcId="{745F3011-C488-44BE-B39B-C45E6B50EBA0}" destId="{3A3117A3-AAD9-4E06-ABD6-6BB0702B3684}" srcOrd="0" destOrd="0" presId="urn:microsoft.com/office/officeart/2005/8/layout/orgChart1"/>
    <dgm:cxn modelId="{9064B5DB-BF98-4AAE-8DFF-E00E8AF89055}" type="presParOf" srcId="{745F3011-C488-44BE-B39B-C45E6B50EBA0}" destId="{EE65D953-A824-47A1-8C90-1E9370C89AC4}" srcOrd="1" destOrd="0" presId="urn:microsoft.com/office/officeart/2005/8/layout/orgChart1"/>
    <dgm:cxn modelId="{6785F01F-9CEB-4A1A-B120-713D7670C160}" type="presParOf" srcId="{9E069C58-6E3F-43B9-93DC-8FDB2299DC99}" destId="{141BAC9C-11F8-420D-AF36-6A24875C6721}" srcOrd="1" destOrd="0" presId="urn:microsoft.com/office/officeart/2005/8/layout/orgChart1"/>
    <dgm:cxn modelId="{22E73AE7-0963-4CD0-A272-86B7951C5B00}" type="presParOf" srcId="{141BAC9C-11F8-420D-AF36-6A24875C6721}" destId="{2BAE09F1-550F-407D-B1A0-D7A33659A105}" srcOrd="0" destOrd="0" presId="urn:microsoft.com/office/officeart/2005/8/layout/orgChart1"/>
    <dgm:cxn modelId="{08672B7D-080D-4ACE-8080-EC87BC43EF4E}" type="presParOf" srcId="{141BAC9C-11F8-420D-AF36-6A24875C6721}" destId="{D598C94D-7FA1-4730-B2EB-06C84189D7AA}" srcOrd="1" destOrd="0" presId="urn:microsoft.com/office/officeart/2005/8/layout/orgChart1"/>
    <dgm:cxn modelId="{963FC12A-A387-451C-A6A1-B0407EACF976}" type="presParOf" srcId="{D598C94D-7FA1-4730-B2EB-06C84189D7AA}" destId="{666746D4-EC8B-424A-9EB0-3884CC61FD19}" srcOrd="0" destOrd="0" presId="urn:microsoft.com/office/officeart/2005/8/layout/orgChart1"/>
    <dgm:cxn modelId="{5AC4F966-708E-4E36-A859-4721582034AF}" type="presParOf" srcId="{666746D4-EC8B-424A-9EB0-3884CC61FD19}" destId="{CC775CE9-B811-4AD5-B8ED-87F78A2AACAF}" srcOrd="0" destOrd="0" presId="urn:microsoft.com/office/officeart/2005/8/layout/orgChart1"/>
    <dgm:cxn modelId="{26E5148B-3475-4B0E-A722-2399B8AB9AE4}" type="presParOf" srcId="{666746D4-EC8B-424A-9EB0-3884CC61FD19}" destId="{366422E8-6571-43EB-83B3-CE0E5CCE3EA4}" srcOrd="1" destOrd="0" presId="urn:microsoft.com/office/officeart/2005/8/layout/orgChart1"/>
    <dgm:cxn modelId="{D79F372C-C7F5-40AC-BE97-0693AAD0634F}" type="presParOf" srcId="{D598C94D-7FA1-4730-B2EB-06C84189D7AA}" destId="{C8551E53-CBFD-4AEE-BB4B-B978585E0E0F}" srcOrd="1" destOrd="0" presId="urn:microsoft.com/office/officeart/2005/8/layout/orgChart1"/>
    <dgm:cxn modelId="{35824BC1-A3E8-4DD6-8000-EC2E6C528309}" type="presParOf" srcId="{D598C94D-7FA1-4730-B2EB-06C84189D7AA}" destId="{2BCF4B2C-9BAE-416B-BD42-0A19A1057D70}" srcOrd="2" destOrd="0" presId="urn:microsoft.com/office/officeart/2005/8/layout/orgChart1"/>
    <dgm:cxn modelId="{E7C0F5A3-572A-4BE3-B0E9-7244C01E5778}" type="presParOf" srcId="{141BAC9C-11F8-420D-AF36-6A24875C6721}" destId="{F07FD1EC-7B1A-4374-BD43-BCA21F519F7A}" srcOrd="2" destOrd="0" presId="urn:microsoft.com/office/officeart/2005/8/layout/orgChart1"/>
    <dgm:cxn modelId="{8694EDBF-0B37-4232-BBA6-F0E1675B952F}" type="presParOf" srcId="{141BAC9C-11F8-420D-AF36-6A24875C6721}" destId="{CDD1D8D3-C311-48F3-BA7D-0CF5120979B6}" srcOrd="3" destOrd="0" presId="urn:microsoft.com/office/officeart/2005/8/layout/orgChart1"/>
    <dgm:cxn modelId="{18126517-A43D-4EE2-80B9-E5C66973DA6C}" type="presParOf" srcId="{CDD1D8D3-C311-48F3-BA7D-0CF5120979B6}" destId="{A5D75FC2-0D51-4897-883A-A78FE3DC1A02}" srcOrd="0" destOrd="0" presId="urn:microsoft.com/office/officeart/2005/8/layout/orgChart1"/>
    <dgm:cxn modelId="{1AD79419-0578-474C-AEA9-62F6FAEC2DCE}" type="presParOf" srcId="{A5D75FC2-0D51-4897-883A-A78FE3DC1A02}" destId="{6364CF71-EC87-402E-ACC4-1219006BEC6D}" srcOrd="0" destOrd="0" presId="urn:microsoft.com/office/officeart/2005/8/layout/orgChart1"/>
    <dgm:cxn modelId="{2C9DC839-3AD8-4747-9DDD-3054F36F1190}" type="presParOf" srcId="{A5D75FC2-0D51-4897-883A-A78FE3DC1A02}" destId="{C56A10F5-5506-4F6A-817D-1D82AA53C0D3}" srcOrd="1" destOrd="0" presId="urn:microsoft.com/office/officeart/2005/8/layout/orgChart1"/>
    <dgm:cxn modelId="{E975A537-2F73-421D-B139-FA9D2AB513CC}" type="presParOf" srcId="{CDD1D8D3-C311-48F3-BA7D-0CF5120979B6}" destId="{C6141228-3C16-43D3-99AD-C0648DB85BEF}" srcOrd="1" destOrd="0" presId="urn:microsoft.com/office/officeart/2005/8/layout/orgChart1"/>
    <dgm:cxn modelId="{D36A8E99-6039-4698-B881-4482DE39A1AB}" type="presParOf" srcId="{CDD1D8D3-C311-48F3-BA7D-0CF5120979B6}" destId="{52818F39-223F-4B3D-A509-ECB4EE1AC8D2}" srcOrd="2" destOrd="0" presId="urn:microsoft.com/office/officeart/2005/8/layout/orgChart1"/>
    <dgm:cxn modelId="{E65DB84A-1153-4808-ACB0-58F0D40B60D0}" type="presParOf" srcId="{141BAC9C-11F8-420D-AF36-6A24875C6721}" destId="{55EC30A2-0F56-48B2-B9C9-8F92BA59B7B5}" srcOrd="4" destOrd="0" presId="urn:microsoft.com/office/officeart/2005/8/layout/orgChart1"/>
    <dgm:cxn modelId="{F0590579-88C2-40A8-9941-5BFB06F1A2B5}" type="presParOf" srcId="{141BAC9C-11F8-420D-AF36-6A24875C6721}" destId="{F2E260E2-116B-40D5-AE8B-A265D5974729}" srcOrd="5" destOrd="0" presId="urn:microsoft.com/office/officeart/2005/8/layout/orgChart1"/>
    <dgm:cxn modelId="{A276F4C2-1DF3-4126-A48F-566DB641BE2A}" type="presParOf" srcId="{F2E260E2-116B-40D5-AE8B-A265D5974729}" destId="{D282999B-1A34-4B36-A8A2-6151C381011C}" srcOrd="0" destOrd="0" presId="urn:microsoft.com/office/officeart/2005/8/layout/orgChart1"/>
    <dgm:cxn modelId="{EE0EFF49-037B-4A12-BFBD-4CB9E955D703}" type="presParOf" srcId="{D282999B-1A34-4B36-A8A2-6151C381011C}" destId="{25659B8A-98C5-48D8-BF0A-F3EE9087FEE4}" srcOrd="0" destOrd="0" presId="urn:microsoft.com/office/officeart/2005/8/layout/orgChart1"/>
    <dgm:cxn modelId="{51670BF7-6BC9-4943-B2D5-4B2C6A882F9D}" type="presParOf" srcId="{D282999B-1A34-4B36-A8A2-6151C381011C}" destId="{FAE3DA3B-E880-4185-A113-6A6A1BA2C1E3}" srcOrd="1" destOrd="0" presId="urn:microsoft.com/office/officeart/2005/8/layout/orgChart1"/>
    <dgm:cxn modelId="{BAF59C2D-F3BF-4A17-8434-B0D624F59B09}" type="presParOf" srcId="{F2E260E2-116B-40D5-AE8B-A265D5974729}" destId="{817DCE91-D26A-4A44-852D-B69C4CD8DF80}" srcOrd="1" destOrd="0" presId="urn:microsoft.com/office/officeart/2005/8/layout/orgChart1"/>
    <dgm:cxn modelId="{96EF343C-C479-4893-B13C-2B30FD07FC56}" type="presParOf" srcId="{F2E260E2-116B-40D5-AE8B-A265D5974729}" destId="{5FFCD89F-785F-4753-8310-0ED4B25541C3}" srcOrd="2" destOrd="0" presId="urn:microsoft.com/office/officeart/2005/8/layout/orgChart1"/>
    <dgm:cxn modelId="{3A44539E-E5C3-46B1-A7F8-5D32BD229D53}" type="presParOf" srcId="{141BAC9C-11F8-420D-AF36-6A24875C6721}" destId="{CA73AAA3-95F8-47BA-9792-C49F05B88F66}" srcOrd="6" destOrd="0" presId="urn:microsoft.com/office/officeart/2005/8/layout/orgChart1"/>
    <dgm:cxn modelId="{D5EA0365-E4D2-40B7-A4A2-7E8EB86B4301}" type="presParOf" srcId="{141BAC9C-11F8-420D-AF36-6A24875C6721}" destId="{C0AEDF4A-F7E3-41CD-9CF2-654F37027956}" srcOrd="7" destOrd="0" presId="urn:microsoft.com/office/officeart/2005/8/layout/orgChart1"/>
    <dgm:cxn modelId="{3434236B-1FCC-4A02-A54C-62B3DFC0385D}" type="presParOf" srcId="{C0AEDF4A-F7E3-41CD-9CF2-654F37027956}" destId="{A7DE54BE-1E06-4E44-8A20-129C9FBA2921}" srcOrd="0" destOrd="0" presId="urn:microsoft.com/office/officeart/2005/8/layout/orgChart1"/>
    <dgm:cxn modelId="{B11F98C6-DE99-4FAA-A5EF-8F3335FB18D8}" type="presParOf" srcId="{A7DE54BE-1E06-4E44-8A20-129C9FBA2921}" destId="{FFD97DD0-A065-4ACF-B132-24DDCDBB37A6}" srcOrd="0" destOrd="0" presId="urn:microsoft.com/office/officeart/2005/8/layout/orgChart1"/>
    <dgm:cxn modelId="{FCA7FEA9-D3F3-47EA-BCE8-034713C1B2BD}" type="presParOf" srcId="{A7DE54BE-1E06-4E44-8A20-129C9FBA2921}" destId="{E112DF5E-3190-4165-BA64-40BDD5F9FA39}" srcOrd="1" destOrd="0" presId="urn:microsoft.com/office/officeart/2005/8/layout/orgChart1"/>
    <dgm:cxn modelId="{ABBD20C5-A2EC-4E1A-9B00-AA78B6C321CF}" type="presParOf" srcId="{C0AEDF4A-F7E3-41CD-9CF2-654F37027956}" destId="{C0B6C3B3-C3F1-4B03-A673-A77CE76A9AE9}" srcOrd="1" destOrd="0" presId="urn:microsoft.com/office/officeart/2005/8/layout/orgChart1"/>
    <dgm:cxn modelId="{DBBC126A-4978-406A-A47F-6A9F189E687C}" type="presParOf" srcId="{C0AEDF4A-F7E3-41CD-9CF2-654F37027956}" destId="{396F35D4-00C5-46B7-9FBF-598577A4D4A8}" srcOrd="2" destOrd="0" presId="urn:microsoft.com/office/officeart/2005/8/layout/orgChart1"/>
    <dgm:cxn modelId="{51DEBFCA-0276-453A-BD67-E29CF8983A0B}" type="presParOf" srcId="{9E069C58-6E3F-43B9-93DC-8FDB2299DC99}" destId="{C4BE27A2-C58E-4A93-A072-476B5EC4512D}" srcOrd="2" destOrd="0" presId="urn:microsoft.com/office/officeart/2005/8/layout/orgChart1"/>
    <dgm:cxn modelId="{3E5D5344-63F9-4DF0-8030-38F7BB60DDEB}" type="presParOf" srcId="{9F36F1AB-29DA-464F-85AD-E8A2A0138BCF}" destId="{C161A723-1C99-462A-9825-4CFCF8AA7CAA}" srcOrd="2" destOrd="0" presId="urn:microsoft.com/office/officeart/2005/8/layout/orgChart1"/>
    <dgm:cxn modelId="{008C44FD-894E-406B-91D1-D8B8928CDF56}" type="presParOf" srcId="{9F36F1AB-29DA-464F-85AD-E8A2A0138BCF}" destId="{0488049C-B26A-44C6-9CD7-1BE4C2BB9EBC}" srcOrd="3" destOrd="0" presId="urn:microsoft.com/office/officeart/2005/8/layout/orgChart1"/>
    <dgm:cxn modelId="{E5357125-C7A5-49A4-9B93-AB22D5CCD28A}" type="presParOf" srcId="{0488049C-B26A-44C6-9CD7-1BE4C2BB9EBC}" destId="{B6870CE5-2B42-4F57-8F0C-0530B6AA9716}" srcOrd="0" destOrd="0" presId="urn:microsoft.com/office/officeart/2005/8/layout/orgChart1"/>
    <dgm:cxn modelId="{50FC9607-6086-4670-821B-A9E9750C7AE4}" type="presParOf" srcId="{B6870CE5-2B42-4F57-8F0C-0530B6AA9716}" destId="{FDB7ADC2-3CD1-4A71-9C6D-2B0916167145}" srcOrd="0" destOrd="0" presId="urn:microsoft.com/office/officeart/2005/8/layout/orgChart1"/>
    <dgm:cxn modelId="{F9F3F2A0-0D45-4632-828A-28BB0C28373C}" type="presParOf" srcId="{B6870CE5-2B42-4F57-8F0C-0530B6AA9716}" destId="{7950104B-FB15-48D0-9A04-738B27285D4B}" srcOrd="1" destOrd="0" presId="urn:microsoft.com/office/officeart/2005/8/layout/orgChart1"/>
    <dgm:cxn modelId="{88DAE7B4-2127-47F0-A3EE-1523E08FA38A}" type="presParOf" srcId="{0488049C-B26A-44C6-9CD7-1BE4C2BB9EBC}" destId="{E764FCB6-40D6-46FC-92CD-C55EA40B1535}" srcOrd="1" destOrd="0" presId="urn:microsoft.com/office/officeart/2005/8/layout/orgChart1"/>
    <dgm:cxn modelId="{7667362D-DC69-41C9-A4AF-DD414D6316D6}" type="presParOf" srcId="{0488049C-B26A-44C6-9CD7-1BE4C2BB9EBC}" destId="{8ECE5436-4FE0-47B4-89AA-6829B1FDD2BF}" srcOrd="2" destOrd="0" presId="urn:microsoft.com/office/officeart/2005/8/layout/orgChart1"/>
    <dgm:cxn modelId="{F4A3ED7B-60C0-4DD1-AD57-875B215D4870}" type="presParOf" srcId="{7DA80224-8CB2-4615-A2EC-9CF8FE38902C}" destId="{4A9D7D5C-9815-4677-8D8A-5453F9305E7F}" srcOrd="2" destOrd="0" presId="urn:microsoft.com/office/officeart/2005/8/layout/orgChart1"/>
    <dgm:cxn modelId="{C55562BB-4183-4369-AD9B-B891CA527AFA}" type="presParOf" srcId="{5A151246-5F03-4731-AFD6-8B624DB0640A}" destId="{B02A24C1-ED7C-4B4F-A177-7E73E024CA60}" srcOrd="2" destOrd="0" presId="urn:microsoft.com/office/officeart/2005/8/layout/orgChart1"/>
    <dgm:cxn modelId="{F9426736-A228-4E9B-B34F-3E794169A578}" type="presParOf" srcId="{5A151246-5F03-4731-AFD6-8B624DB0640A}" destId="{8FDFB019-436E-40E4-B5CB-EC9E20FC6471}" srcOrd="3" destOrd="0" presId="urn:microsoft.com/office/officeart/2005/8/layout/orgChart1"/>
    <dgm:cxn modelId="{67E2C082-47CB-4BC9-BDEE-BD56529694B3}" type="presParOf" srcId="{8FDFB019-436E-40E4-B5CB-EC9E20FC6471}" destId="{F19F54F7-1EDA-4ADF-9EA3-44CF50C8B79B}" srcOrd="0" destOrd="0" presId="urn:microsoft.com/office/officeart/2005/8/layout/orgChart1"/>
    <dgm:cxn modelId="{EF0B2779-4B37-40DB-B994-C24C8A8BAFCF}" type="presParOf" srcId="{F19F54F7-1EDA-4ADF-9EA3-44CF50C8B79B}" destId="{ACEF2370-9E0C-4F59-A46D-44B316A347B9}" srcOrd="0" destOrd="0" presId="urn:microsoft.com/office/officeart/2005/8/layout/orgChart1"/>
    <dgm:cxn modelId="{8C2DDAA6-DDE6-4E80-871E-DEFF00C3C981}" type="presParOf" srcId="{F19F54F7-1EDA-4ADF-9EA3-44CF50C8B79B}" destId="{A58FEFAB-2A29-4A20-985A-3DE6232438FF}" srcOrd="1" destOrd="0" presId="urn:microsoft.com/office/officeart/2005/8/layout/orgChart1"/>
    <dgm:cxn modelId="{17BB8CCA-35F5-4368-B5D3-DD7456BC6C95}" type="presParOf" srcId="{8FDFB019-436E-40E4-B5CB-EC9E20FC6471}" destId="{22F4AD87-E5C4-4A1F-9FBC-BDA369E63FB9}" srcOrd="1" destOrd="0" presId="urn:microsoft.com/office/officeart/2005/8/layout/orgChart1"/>
    <dgm:cxn modelId="{122B6DF0-E05C-499B-9D28-FB23C853CB11}" type="presParOf" srcId="{22F4AD87-E5C4-4A1F-9FBC-BDA369E63FB9}" destId="{3A34A80E-68A7-4B7D-93AE-CBDD09D6E67B}" srcOrd="0" destOrd="0" presId="urn:microsoft.com/office/officeart/2005/8/layout/orgChart1"/>
    <dgm:cxn modelId="{AFEE4C51-5BA1-4CFE-830E-AE349C6E3BFF}" type="presParOf" srcId="{22F4AD87-E5C4-4A1F-9FBC-BDA369E63FB9}" destId="{F57B1FB2-23BB-4B59-A744-FA55CA3A1678}" srcOrd="1" destOrd="0" presId="urn:microsoft.com/office/officeart/2005/8/layout/orgChart1"/>
    <dgm:cxn modelId="{B85C8CC8-2C11-4BE3-86E1-367B5DB4AAC3}" type="presParOf" srcId="{F57B1FB2-23BB-4B59-A744-FA55CA3A1678}" destId="{32765142-9E90-4A1A-91D2-0034755B177C}" srcOrd="0" destOrd="0" presId="urn:microsoft.com/office/officeart/2005/8/layout/orgChart1"/>
    <dgm:cxn modelId="{AE36BFD8-BEE6-47E8-80F1-00E1C5E9ECB6}" type="presParOf" srcId="{32765142-9E90-4A1A-91D2-0034755B177C}" destId="{F14B7327-971E-4305-BBA7-8A771C476C78}" srcOrd="0" destOrd="0" presId="urn:microsoft.com/office/officeart/2005/8/layout/orgChart1"/>
    <dgm:cxn modelId="{255AB25D-3404-4882-8EF5-28088F733309}" type="presParOf" srcId="{32765142-9E90-4A1A-91D2-0034755B177C}" destId="{6B1F84A5-26F1-4FE2-9884-E316E6AA2D0B}" srcOrd="1" destOrd="0" presId="urn:microsoft.com/office/officeart/2005/8/layout/orgChart1"/>
    <dgm:cxn modelId="{54E281C5-EFEF-48EE-8504-965B459C5AB6}" type="presParOf" srcId="{F57B1FB2-23BB-4B59-A744-FA55CA3A1678}" destId="{B5E3CDD7-0DCE-4E3E-9CC1-32CE1F05F484}" srcOrd="1" destOrd="0" presId="urn:microsoft.com/office/officeart/2005/8/layout/orgChart1"/>
    <dgm:cxn modelId="{2F4F1563-BC3A-4067-BD3D-5623E6F295E6}" type="presParOf" srcId="{F57B1FB2-23BB-4B59-A744-FA55CA3A1678}" destId="{C9866B9C-DAFA-46A0-A09E-6CF4DB8EFDCE}" srcOrd="2" destOrd="0" presId="urn:microsoft.com/office/officeart/2005/8/layout/orgChart1"/>
    <dgm:cxn modelId="{C82B7B24-6AEF-4C62-9AF9-244C1707A0DD}" type="presParOf" srcId="{22F4AD87-E5C4-4A1F-9FBC-BDA369E63FB9}" destId="{65334B11-935D-495C-8DB2-1CAB5BA4D8D8}" srcOrd="2" destOrd="0" presId="urn:microsoft.com/office/officeart/2005/8/layout/orgChart1"/>
    <dgm:cxn modelId="{A43AE16C-064C-4486-92EA-AF56821D5EE8}" type="presParOf" srcId="{22F4AD87-E5C4-4A1F-9FBC-BDA369E63FB9}" destId="{F4F87327-E8CF-4EC3-ADB0-A8E0FBFE4671}" srcOrd="3" destOrd="0" presId="urn:microsoft.com/office/officeart/2005/8/layout/orgChart1"/>
    <dgm:cxn modelId="{68245E39-3245-49F9-8573-5B23A0E2A38E}" type="presParOf" srcId="{F4F87327-E8CF-4EC3-ADB0-A8E0FBFE4671}" destId="{1F9E961B-E14B-4F52-BFB3-2F766E0111A1}" srcOrd="0" destOrd="0" presId="urn:microsoft.com/office/officeart/2005/8/layout/orgChart1"/>
    <dgm:cxn modelId="{7CEB6526-240B-4E88-9C34-05D3DFD476AB}" type="presParOf" srcId="{1F9E961B-E14B-4F52-BFB3-2F766E0111A1}" destId="{4BDEB9AC-FA73-4073-9730-1802C80EAA9B}" srcOrd="0" destOrd="0" presId="urn:microsoft.com/office/officeart/2005/8/layout/orgChart1"/>
    <dgm:cxn modelId="{3BF539DD-A573-49D7-9F11-CC0B06224C25}" type="presParOf" srcId="{1F9E961B-E14B-4F52-BFB3-2F766E0111A1}" destId="{55DDE25F-F463-4CD8-818E-E15D950F4924}" srcOrd="1" destOrd="0" presId="urn:microsoft.com/office/officeart/2005/8/layout/orgChart1"/>
    <dgm:cxn modelId="{E3E3C002-9570-4F30-AC88-5C0196C3B9F2}" type="presParOf" srcId="{F4F87327-E8CF-4EC3-ADB0-A8E0FBFE4671}" destId="{7D55E0B4-4D51-466E-A106-FA670636D8BB}" srcOrd="1" destOrd="0" presId="urn:microsoft.com/office/officeart/2005/8/layout/orgChart1"/>
    <dgm:cxn modelId="{48CDB23A-F47B-4BDE-98FE-EFB4EF4D6182}" type="presParOf" srcId="{F4F87327-E8CF-4EC3-ADB0-A8E0FBFE4671}" destId="{3228CF69-0A95-4B25-8A6D-73493CD8549F}" srcOrd="2" destOrd="0" presId="urn:microsoft.com/office/officeart/2005/8/layout/orgChart1"/>
    <dgm:cxn modelId="{19B0A5D0-D3CB-41D8-B491-19F80F885305}" type="presParOf" srcId="{22F4AD87-E5C4-4A1F-9FBC-BDA369E63FB9}" destId="{01EA109B-3C9B-4DFD-AED1-397C4283C27D}" srcOrd="4" destOrd="0" presId="urn:microsoft.com/office/officeart/2005/8/layout/orgChart1"/>
    <dgm:cxn modelId="{662B7406-2966-46C9-A74E-30DEC140DC79}" type="presParOf" srcId="{22F4AD87-E5C4-4A1F-9FBC-BDA369E63FB9}" destId="{FE959450-2551-4D06-A7F8-768A8769B2C5}" srcOrd="5" destOrd="0" presId="urn:microsoft.com/office/officeart/2005/8/layout/orgChart1"/>
    <dgm:cxn modelId="{78C24BAA-52D2-48CE-B8BF-385C12E07392}" type="presParOf" srcId="{FE959450-2551-4D06-A7F8-768A8769B2C5}" destId="{2E76E909-5D7F-4397-B157-7E376CACC989}" srcOrd="0" destOrd="0" presId="urn:microsoft.com/office/officeart/2005/8/layout/orgChart1"/>
    <dgm:cxn modelId="{F6CD45D2-CD62-4ECD-910D-8203225263B4}" type="presParOf" srcId="{2E76E909-5D7F-4397-B157-7E376CACC989}" destId="{6837E530-9126-4741-B0A8-3E35FE989F72}" srcOrd="0" destOrd="0" presId="urn:microsoft.com/office/officeart/2005/8/layout/orgChart1"/>
    <dgm:cxn modelId="{3E2B4281-E416-4A4E-BFE2-37AA08D73E4E}" type="presParOf" srcId="{2E76E909-5D7F-4397-B157-7E376CACC989}" destId="{607B8466-BA64-45BD-B059-04045EB7A285}" srcOrd="1" destOrd="0" presId="urn:microsoft.com/office/officeart/2005/8/layout/orgChart1"/>
    <dgm:cxn modelId="{4B864923-3982-483D-8441-0707CF829AB7}" type="presParOf" srcId="{FE959450-2551-4D06-A7F8-768A8769B2C5}" destId="{E1225FB5-31CC-4C21-912F-29C627D2065C}" srcOrd="1" destOrd="0" presId="urn:microsoft.com/office/officeart/2005/8/layout/orgChart1"/>
    <dgm:cxn modelId="{2B2FD226-573E-49FE-88F0-DE0F59150030}" type="presParOf" srcId="{FE959450-2551-4D06-A7F8-768A8769B2C5}" destId="{1C1D914D-D3B8-4A05-9B55-2E3D71FEA1ED}" srcOrd="2" destOrd="0" presId="urn:microsoft.com/office/officeart/2005/8/layout/orgChart1"/>
    <dgm:cxn modelId="{6E5B8380-6F0C-4AD3-9472-7AA03CC4F73E}" type="presParOf" srcId="{22F4AD87-E5C4-4A1F-9FBC-BDA369E63FB9}" destId="{A3367D0A-3E8E-4DF7-944A-FE8D0CED8E10}" srcOrd="6" destOrd="0" presId="urn:microsoft.com/office/officeart/2005/8/layout/orgChart1"/>
    <dgm:cxn modelId="{F0834404-FA93-4A52-A01C-1A4AC69AA8E1}" type="presParOf" srcId="{22F4AD87-E5C4-4A1F-9FBC-BDA369E63FB9}" destId="{B1C13273-A049-4F30-91BF-A77471463F21}" srcOrd="7" destOrd="0" presId="urn:microsoft.com/office/officeart/2005/8/layout/orgChart1"/>
    <dgm:cxn modelId="{0D25BCEF-5D97-47B6-8BE8-5ACAC2C5145B}" type="presParOf" srcId="{B1C13273-A049-4F30-91BF-A77471463F21}" destId="{2BBDDC08-913A-44FE-BA0A-021A8C469CA1}" srcOrd="0" destOrd="0" presId="urn:microsoft.com/office/officeart/2005/8/layout/orgChart1"/>
    <dgm:cxn modelId="{0A5F23D1-8356-4C55-9951-8427261A602A}" type="presParOf" srcId="{2BBDDC08-913A-44FE-BA0A-021A8C469CA1}" destId="{497E2A57-421F-4D6F-B2BA-088F0830B226}" srcOrd="0" destOrd="0" presId="urn:microsoft.com/office/officeart/2005/8/layout/orgChart1"/>
    <dgm:cxn modelId="{02F968FE-2141-4D70-8831-45EBA1351F00}" type="presParOf" srcId="{2BBDDC08-913A-44FE-BA0A-021A8C469CA1}" destId="{1C00F1A4-6969-4C1C-B4E5-FE85D42AEA4B}" srcOrd="1" destOrd="0" presId="urn:microsoft.com/office/officeart/2005/8/layout/orgChart1"/>
    <dgm:cxn modelId="{4CF22DAB-BB71-4E4C-8A1A-34F239D8AF4E}" type="presParOf" srcId="{B1C13273-A049-4F30-91BF-A77471463F21}" destId="{B6923891-D7D4-45C6-8E8A-F34B1E4B1E3E}" srcOrd="1" destOrd="0" presId="urn:microsoft.com/office/officeart/2005/8/layout/orgChart1"/>
    <dgm:cxn modelId="{60F3F856-D5BF-4FBF-ABF6-7204943034D0}" type="presParOf" srcId="{B1C13273-A049-4F30-91BF-A77471463F21}" destId="{C8BA6309-ECD1-467D-996F-B53355B2669D}" srcOrd="2" destOrd="0" presId="urn:microsoft.com/office/officeart/2005/8/layout/orgChart1"/>
    <dgm:cxn modelId="{D6509FA9-92AB-496C-926A-F0A43EAB0D82}" type="presParOf" srcId="{8FDFB019-436E-40E4-B5CB-EC9E20FC6471}" destId="{898E7B84-77A0-4E4C-B85E-6D0E5338AF6C}" srcOrd="2" destOrd="0" presId="urn:microsoft.com/office/officeart/2005/8/layout/orgChart1"/>
    <dgm:cxn modelId="{672F2FF8-10A5-4584-B73C-0771ECB0D112}" type="presParOf" srcId="{75A18406-691D-4D12-883C-65A2A1648901}" destId="{7DE1F9A2-9C08-4515-BFF2-A314AA3134C2}" srcOrd="2" destOrd="0" presId="urn:microsoft.com/office/officeart/2005/8/layout/orgChar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5C863D-21B8-4E8D-8152-086CB113FA0E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O"/>
        </a:p>
      </dgm:t>
    </dgm:pt>
    <dgm:pt modelId="{40DAE069-998A-403C-9B21-D54FC38B049F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8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ESPACIOS PÚBLICOS O COLECTIVIDADES</a:t>
          </a:r>
          <a:endParaRPr lang="es-ES" sz="18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DEA1AAE-8EE6-45C6-90BF-E8722FCE3D25}" type="parTrans" cxnId="{183471DC-52B8-4380-A7EA-5A01B2AA1D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0AE7AFA-41D9-40E7-B520-CE89E908F67C}" type="sibTrans" cxnId="{183471DC-52B8-4380-A7EA-5A01B2AA1D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7E689BD-D8BD-47C1-B901-32480E4CC78C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AUDITORIOS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A6F877F-61A5-4CFF-95A0-C6583141E777}" type="parTrans" cxnId="{1515AC59-0539-4CA9-A04F-2741694D4412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B1840C2-B996-4B2C-A1FA-BBD75E071A20}" type="sibTrans" cxnId="{1515AC59-0539-4CA9-A04F-2741694D4412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8DC905A-2499-48DB-86D5-B176A8292ABE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Cerrados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DB54C6C-DB20-4856-97F4-0B71BE5C5EAC}" type="parTrans" cxnId="{689D75EF-2863-4577-9DE3-A2E79B1B2483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AF71B6E-DC20-4159-89B6-25618D34404A}" type="sibTrans" cxnId="{689D75EF-2863-4577-9DE3-A2E79B1B248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05EE85B-2609-465E-AB92-DA179669E123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EDUCACIÓN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5F84BFB-9D39-4D66-B0DB-9AEDADA681D1}" type="parTrans" cxnId="{B8C26BFE-F89C-4FC9-8E86-91306E92B62E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22584ED-3BAA-4635-BB55-B350519D2DDF}" type="sibTrans" cxnId="{B8C26BFE-F89C-4FC9-8E86-91306E92B62E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42FC619-309E-4867-BC5E-05789CC9D8A2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Colegios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33A89DC-1335-4402-9722-1C41F36E051E}" type="parTrans" cxnId="{0737BC27-849D-433A-8D5B-A98E24FE27DF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EDF9AE1-FE9D-4B14-AC1B-81C59434D890}" type="sibTrans" cxnId="{0737BC27-849D-433A-8D5B-A98E24FE27DF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C32EF0A-895A-406F-8534-C20CC13CD5A4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Universidades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9CD89BD-3310-402D-8A0B-959241FF068B}" type="parTrans" cxnId="{CD2B087C-B2A8-4FE7-863B-9F1369762F80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45531F4-F11D-4F68-BB7F-8F67A8D1AF74}" type="sibTrans" cxnId="{CD2B087C-B2A8-4FE7-863B-9F1369762F80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27166F2-4747-401A-813F-F07E30022F52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Bibliotecas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C09E4DC-D981-4799-8E29-0A7E7DB9D73A}" type="parTrans" cxnId="{1F555108-F766-4091-A51F-8EAA8AFC40BB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4A7B10A-2FA0-46F4-A6B6-31394CBAFDE4}" type="sibTrans" cxnId="{1F555108-F766-4091-A51F-8EAA8AFC40B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1CCC01D-07A2-4D0A-8901-162EDFC9536A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Ludotecas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0C88950-6FED-494A-BCBA-18BB5469B0DA}" type="parTrans" cxnId="{837BFEDD-D5CA-442A-AF42-5492DEE533AB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2E8ED5E-F592-4CC0-A955-035ABA35F9EC}" type="sibTrans" cxnId="{837BFEDD-D5CA-442A-AF42-5492DEE533A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526C5EA-690C-45B8-B65C-81DBE5312D55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EXHIBICIÓN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C45F0C9-83F2-4E61-AC17-F7FB96B140C9}" type="parTrans" cxnId="{6E6E7FAF-2A0F-469A-87A4-B1327291D76C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5107F34-D3F9-4B71-A639-2377EC2B0723}" type="sibTrans" cxnId="{6E6E7FAF-2A0F-469A-87A4-B1327291D76C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0DA2F89-D233-47CD-A235-697E01895823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Almacenes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6208CA5-B35E-4B0E-8B31-3FC0B28A87BD}" type="parTrans" cxnId="{072E99C4-0496-4F31-BA1C-6010A4BB9541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249DE08-AE8E-4F7F-BC25-01F71EF1DE80}" type="sibTrans" cxnId="{072E99C4-0496-4F31-BA1C-6010A4BB9541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6451024-3029-4831-8749-630AA9C86674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Stands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F03FE5C-E29C-4015-B261-C7E84D756D18}" type="parTrans" cxnId="{146D02BC-7745-4694-B1C6-6CE432A09D54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C0BB6BF-3BA0-47C8-A961-23BA1D225596}" type="sibTrans" cxnId="{146D02BC-7745-4694-B1C6-6CE432A09D54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7370901-6DC7-408A-84EA-62574DC57806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Supermercados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B9FEF96-CC09-4E59-BB8B-1E4D136FDF24}" type="parTrans" cxnId="{A579495E-D10B-44E9-83CE-32B484C2872B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BDB770E-E8BD-4462-AED1-B93003A140A5}" type="sibTrans" cxnId="{A579495E-D10B-44E9-83CE-32B484C2872B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D21DD77-2B61-4BF9-BFBC-285877C5415E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SALAS DE ESPERA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A596F21-7079-4595-A82E-00DE0E7BDE0F}" type="parTrans" cxnId="{5ECEB2C1-2C03-426D-9043-A1ECE1EF886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976AD62-AD0D-4608-A597-A2FD7CAA446D}" type="sibTrans" cxnId="{5ECEB2C1-2C03-426D-9043-A1ECE1EF886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4CC0EE0-6D88-44BD-99AD-76A1BDC3D67E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Aeropuertos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16F379C-E99C-4D4D-9ED4-7A53CEDFAB3A}" type="parTrans" cxnId="{C97C4BBF-F142-4927-A3AD-6D3010581978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7764511-8DFE-4CBB-A611-5B0E46D0FBB3}" type="sibTrans" cxnId="{C97C4BBF-F142-4927-A3AD-6D3010581978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F046A08-B666-4879-848E-7B330AB36A23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Embajadas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3813E14-9020-4A2A-8552-783575CC9FC4}" type="parTrans" cxnId="{B1040A1B-BA6E-42EA-868A-AAA7FA9EF5D7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95ACFF4-9232-40A2-BBAC-5FDBAF142F2F}" type="sibTrans" cxnId="{B1040A1B-BA6E-42EA-868A-AAA7FA9EF5D7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D162E56-50D2-4DFD-8369-3B74759C4011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Abiertos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93E775E-A7F7-40F0-A3EC-72F0FE994838}" type="parTrans" cxnId="{09BB4510-AEE5-406E-A6C2-DCB5371D7D4C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b="1"/>
        </a:p>
      </dgm:t>
    </dgm:pt>
    <dgm:pt modelId="{129D8653-6DFC-43F4-95D6-6AA1C6EEC74E}" type="sibTrans" cxnId="{09BB4510-AEE5-406E-A6C2-DCB5371D7D4C}">
      <dgm:prSet/>
      <dgm:spPr/>
      <dgm:t>
        <a:bodyPr/>
        <a:lstStyle/>
        <a:p>
          <a:endParaRPr lang="es-CO" b="1"/>
        </a:p>
      </dgm:t>
    </dgm:pt>
    <dgm:pt modelId="{BC650266-2013-40B3-B291-764B56579D95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Guarderías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3DF46F9-A3C0-4393-B47F-9940B7E0B800}" type="parTrans" cxnId="{E07D533D-E7D9-4704-80A3-A079D6136CA6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b="1"/>
        </a:p>
      </dgm:t>
    </dgm:pt>
    <dgm:pt modelId="{C1B3E6EB-4347-4D5F-A6B3-F29CA7B4288A}" type="sibTrans" cxnId="{E07D533D-E7D9-4704-80A3-A079D6136CA6}">
      <dgm:prSet/>
      <dgm:spPr/>
      <dgm:t>
        <a:bodyPr/>
        <a:lstStyle/>
        <a:p>
          <a:endParaRPr lang="es-CO" b="1"/>
        </a:p>
      </dgm:t>
    </dgm:pt>
    <dgm:pt modelId="{74970884-0E44-4186-8211-A5E4E478A0C7}" type="pres">
      <dgm:prSet presAssocID="{675C863D-21B8-4E8D-8152-086CB113FA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67D6C142-CB05-434C-B3E3-F51EDFB4E78E}" type="pres">
      <dgm:prSet presAssocID="{40DAE069-998A-403C-9B21-D54FC38B049F}" presName="hierRoot1" presStyleCnt="0">
        <dgm:presLayoutVars>
          <dgm:hierBranch val="init"/>
        </dgm:presLayoutVars>
      </dgm:prSet>
      <dgm:spPr/>
    </dgm:pt>
    <dgm:pt modelId="{EE944230-B3D5-4E7A-ADF0-F700AFBD3C75}" type="pres">
      <dgm:prSet presAssocID="{40DAE069-998A-403C-9B21-D54FC38B049F}" presName="rootComposite1" presStyleCnt="0"/>
      <dgm:spPr/>
    </dgm:pt>
    <dgm:pt modelId="{23F65854-E399-42B0-B9DF-AFDC8F3DF459}" type="pres">
      <dgm:prSet presAssocID="{40DAE069-998A-403C-9B21-D54FC38B049F}" presName="rootText1" presStyleLbl="node0" presStyleIdx="0" presStyleCnt="1" custScaleX="510660" custScaleY="300671" custLinFactNeighborX="0" custLinFactNeighborY="-5549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7A49AF21-66FE-452D-AC28-A48AA4AAAB76}" type="pres">
      <dgm:prSet presAssocID="{40DAE069-998A-403C-9B21-D54FC38B049F}" presName="rootConnector1" presStyleLbl="node1" presStyleIdx="0" presStyleCnt="0"/>
      <dgm:spPr/>
      <dgm:t>
        <a:bodyPr/>
        <a:lstStyle/>
        <a:p>
          <a:endParaRPr lang="es-CO"/>
        </a:p>
      </dgm:t>
    </dgm:pt>
    <dgm:pt modelId="{AF63A8DB-3631-450C-BA50-CED1406DBC85}" type="pres">
      <dgm:prSet presAssocID="{40DAE069-998A-403C-9B21-D54FC38B049F}" presName="hierChild2" presStyleCnt="0"/>
      <dgm:spPr/>
    </dgm:pt>
    <dgm:pt modelId="{A622F183-CE1D-4B3B-9907-0B2362775DC8}" type="pres">
      <dgm:prSet presAssocID="{4A6F877F-61A5-4CFF-95A0-C6583141E777}" presName="Name37" presStyleLbl="parChTrans1D2" presStyleIdx="0" presStyleCnt="4"/>
      <dgm:spPr/>
      <dgm:t>
        <a:bodyPr/>
        <a:lstStyle/>
        <a:p>
          <a:endParaRPr lang="es-CO"/>
        </a:p>
      </dgm:t>
    </dgm:pt>
    <dgm:pt modelId="{D54DE77F-F500-4C1A-AD5F-36DF54D29707}" type="pres">
      <dgm:prSet presAssocID="{07E689BD-D8BD-47C1-B901-32480E4CC78C}" presName="hierRoot2" presStyleCnt="0">
        <dgm:presLayoutVars>
          <dgm:hierBranch val="init"/>
        </dgm:presLayoutVars>
      </dgm:prSet>
      <dgm:spPr/>
    </dgm:pt>
    <dgm:pt modelId="{E0B1234B-11F8-4E43-9E40-1E1C2940F341}" type="pres">
      <dgm:prSet presAssocID="{07E689BD-D8BD-47C1-B901-32480E4CC78C}" presName="rootComposite" presStyleCnt="0"/>
      <dgm:spPr/>
    </dgm:pt>
    <dgm:pt modelId="{81217026-280C-4233-9034-7977A2D07055}" type="pres">
      <dgm:prSet presAssocID="{07E689BD-D8BD-47C1-B901-32480E4CC78C}" presName="rootText" presStyleLbl="node2" presStyleIdx="0" presStyleCnt="4" custScaleX="257224" custScaleY="21999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4F438E3F-CB3A-4A0C-B30F-4F703D2C2EF0}" type="pres">
      <dgm:prSet presAssocID="{07E689BD-D8BD-47C1-B901-32480E4CC78C}" presName="rootConnector" presStyleLbl="node2" presStyleIdx="0" presStyleCnt="4"/>
      <dgm:spPr/>
      <dgm:t>
        <a:bodyPr/>
        <a:lstStyle/>
        <a:p>
          <a:endParaRPr lang="es-CO"/>
        </a:p>
      </dgm:t>
    </dgm:pt>
    <dgm:pt modelId="{C0F08B3A-3944-4171-BCBD-5D60DAB00E7B}" type="pres">
      <dgm:prSet presAssocID="{07E689BD-D8BD-47C1-B901-32480E4CC78C}" presName="hierChild4" presStyleCnt="0"/>
      <dgm:spPr/>
    </dgm:pt>
    <dgm:pt modelId="{D829BFA9-22AF-4A5F-A0F8-16D7E92D370F}" type="pres">
      <dgm:prSet presAssocID="{F93E775E-A7F7-40F0-A3EC-72F0FE994838}" presName="Name37" presStyleLbl="parChTrans1D3" presStyleIdx="0" presStyleCnt="12"/>
      <dgm:spPr/>
      <dgm:t>
        <a:bodyPr/>
        <a:lstStyle/>
        <a:p>
          <a:endParaRPr lang="es-CO"/>
        </a:p>
      </dgm:t>
    </dgm:pt>
    <dgm:pt modelId="{91497F5A-ABE1-44A7-8A37-A825240F7CDA}" type="pres">
      <dgm:prSet presAssocID="{BD162E56-50D2-4DFD-8369-3B74759C4011}" presName="hierRoot2" presStyleCnt="0">
        <dgm:presLayoutVars>
          <dgm:hierBranch val="init"/>
        </dgm:presLayoutVars>
      </dgm:prSet>
      <dgm:spPr/>
    </dgm:pt>
    <dgm:pt modelId="{39655062-856C-4C1F-820F-153D82EBE141}" type="pres">
      <dgm:prSet presAssocID="{BD162E56-50D2-4DFD-8369-3B74759C4011}" presName="rootComposite" presStyleCnt="0"/>
      <dgm:spPr/>
    </dgm:pt>
    <dgm:pt modelId="{E33DC941-9010-4E64-9745-B52623D27780}" type="pres">
      <dgm:prSet presAssocID="{BD162E56-50D2-4DFD-8369-3B74759C4011}" presName="rootText" presStyleLbl="node3" presStyleIdx="0" presStyleCnt="12" custScaleX="205635" custScaleY="100001" custLinFactNeighborY="-36359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ADF9CBFD-8096-4B89-B604-31FC99060B05}" type="pres">
      <dgm:prSet presAssocID="{BD162E56-50D2-4DFD-8369-3B74759C4011}" presName="rootConnector" presStyleLbl="node3" presStyleIdx="0" presStyleCnt="12"/>
      <dgm:spPr/>
      <dgm:t>
        <a:bodyPr/>
        <a:lstStyle/>
        <a:p>
          <a:endParaRPr lang="es-CO"/>
        </a:p>
      </dgm:t>
    </dgm:pt>
    <dgm:pt modelId="{21933302-BF6D-4F86-A010-96717FD39B9A}" type="pres">
      <dgm:prSet presAssocID="{BD162E56-50D2-4DFD-8369-3B74759C4011}" presName="hierChild4" presStyleCnt="0"/>
      <dgm:spPr/>
    </dgm:pt>
    <dgm:pt modelId="{747BF837-7D76-4831-BE2F-698CF53BB284}" type="pres">
      <dgm:prSet presAssocID="{BD162E56-50D2-4DFD-8369-3B74759C4011}" presName="hierChild5" presStyleCnt="0"/>
      <dgm:spPr/>
    </dgm:pt>
    <dgm:pt modelId="{6205F6C1-2C07-462B-A866-23E63C5266FA}" type="pres">
      <dgm:prSet presAssocID="{7DB54C6C-DB20-4856-97F4-0B71BE5C5EAC}" presName="Name37" presStyleLbl="parChTrans1D3" presStyleIdx="1" presStyleCnt="12"/>
      <dgm:spPr/>
      <dgm:t>
        <a:bodyPr/>
        <a:lstStyle/>
        <a:p>
          <a:endParaRPr lang="es-CO"/>
        </a:p>
      </dgm:t>
    </dgm:pt>
    <dgm:pt modelId="{4E8F2817-BCEA-41D4-984F-9F1D6AFEFCBF}" type="pres">
      <dgm:prSet presAssocID="{F8DC905A-2499-48DB-86D5-B176A8292ABE}" presName="hierRoot2" presStyleCnt="0">
        <dgm:presLayoutVars>
          <dgm:hierBranch val="init"/>
        </dgm:presLayoutVars>
      </dgm:prSet>
      <dgm:spPr/>
    </dgm:pt>
    <dgm:pt modelId="{1614E818-3C31-4BFF-9CE7-2B7A292ACC4E}" type="pres">
      <dgm:prSet presAssocID="{F8DC905A-2499-48DB-86D5-B176A8292ABE}" presName="rootComposite" presStyleCnt="0"/>
      <dgm:spPr/>
    </dgm:pt>
    <dgm:pt modelId="{BE07CFA7-AF11-4E0F-BFFF-4870A408FB0D}" type="pres">
      <dgm:prSet presAssocID="{F8DC905A-2499-48DB-86D5-B176A8292ABE}" presName="rootText" presStyleLbl="node3" presStyleIdx="1" presStyleCnt="12" custScaleX="193255" custScaleY="110421" custLinFactNeighborY="-8615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FB11001A-FD14-4FA6-8239-D94B3C4E26AD}" type="pres">
      <dgm:prSet presAssocID="{F8DC905A-2499-48DB-86D5-B176A8292ABE}" presName="rootConnector" presStyleLbl="node3" presStyleIdx="1" presStyleCnt="12"/>
      <dgm:spPr/>
      <dgm:t>
        <a:bodyPr/>
        <a:lstStyle/>
        <a:p>
          <a:endParaRPr lang="es-CO"/>
        </a:p>
      </dgm:t>
    </dgm:pt>
    <dgm:pt modelId="{39E9EDD9-C1F0-42C7-BE9C-97ED2CDFD6DC}" type="pres">
      <dgm:prSet presAssocID="{F8DC905A-2499-48DB-86D5-B176A8292ABE}" presName="hierChild4" presStyleCnt="0"/>
      <dgm:spPr/>
    </dgm:pt>
    <dgm:pt modelId="{AE61B66D-F090-471A-82AF-01E45AD02111}" type="pres">
      <dgm:prSet presAssocID="{F8DC905A-2499-48DB-86D5-B176A8292ABE}" presName="hierChild5" presStyleCnt="0"/>
      <dgm:spPr/>
    </dgm:pt>
    <dgm:pt modelId="{24D464AF-A4E1-4B47-A87A-DF044F82D881}" type="pres">
      <dgm:prSet presAssocID="{07E689BD-D8BD-47C1-B901-32480E4CC78C}" presName="hierChild5" presStyleCnt="0"/>
      <dgm:spPr/>
    </dgm:pt>
    <dgm:pt modelId="{3674EE71-FE09-47B2-A08A-B17EB51F127F}" type="pres">
      <dgm:prSet presAssocID="{D5F84BFB-9D39-4D66-B0DB-9AEDADA681D1}" presName="Name37" presStyleLbl="parChTrans1D2" presStyleIdx="1" presStyleCnt="4"/>
      <dgm:spPr/>
      <dgm:t>
        <a:bodyPr/>
        <a:lstStyle/>
        <a:p>
          <a:endParaRPr lang="es-CO"/>
        </a:p>
      </dgm:t>
    </dgm:pt>
    <dgm:pt modelId="{6A9A7A0E-A41E-41F9-AA2A-31A4FBCAD136}" type="pres">
      <dgm:prSet presAssocID="{B05EE85B-2609-465E-AB92-DA179669E123}" presName="hierRoot2" presStyleCnt="0">
        <dgm:presLayoutVars>
          <dgm:hierBranch val="init"/>
        </dgm:presLayoutVars>
      </dgm:prSet>
      <dgm:spPr/>
    </dgm:pt>
    <dgm:pt modelId="{0855ACC3-D8B6-4C4C-9D31-6578A51EC1B9}" type="pres">
      <dgm:prSet presAssocID="{B05EE85B-2609-465E-AB92-DA179669E123}" presName="rootComposite" presStyleCnt="0"/>
      <dgm:spPr/>
    </dgm:pt>
    <dgm:pt modelId="{905856CD-11A2-425C-AAA3-3DFCE914C43F}" type="pres">
      <dgm:prSet presAssocID="{B05EE85B-2609-465E-AB92-DA179669E123}" presName="rootText" presStyleLbl="node2" presStyleIdx="1" presStyleCnt="4" custScaleX="259184" custScaleY="21999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A3F9C76E-1D2B-4412-B2D8-46A64AE73247}" type="pres">
      <dgm:prSet presAssocID="{B05EE85B-2609-465E-AB92-DA179669E123}" presName="rootConnector" presStyleLbl="node2" presStyleIdx="1" presStyleCnt="4"/>
      <dgm:spPr/>
      <dgm:t>
        <a:bodyPr/>
        <a:lstStyle/>
        <a:p>
          <a:endParaRPr lang="es-CO"/>
        </a:p>
      </dgm:t>
    </dgm:pt>
    <dgm:pt modelId="{6A7D9985-531C-4A92-B839-FE156D557F2C}" type="pres">
      <dgm:prSet presAssocID="{B05EE85B-2609-465E-AB92-DA179669E123}" presName="hierChild4" presStyleCnt="0"/>
      <dgm:spPr/>
    </dgm:pt>
    <dgm:pt modelId="{4BE64898-01EC-4604-A7B3-0DBEEEDF6E46}" type="pres">
      <dgm:prSet presAssocID="{83DF46F9-A3C0-4393-B47F-9940B7E0B800}" presName="Name37" presStyleLbl="parChTrans1D3" presStyleIdx="2" presStyleCnt="12"/>
      <dgm:spPr/>
      <dgm:t>
        <a:bodyPr/>
        <a:lstStyle/>
        <a:p>
          <a:endParaRPr lang="es-CO"/>
        </a:p>
      </dgm:t>
    </dgm:pt>
    <dgm:pt modelId="{E78858DA-F530-478D-B38F-B6C47A2777E6}" type="pres">
      <dgm:prSet presAssocID="{BC650266-2013-40B3-B291-764B56579D95}" presName="hierRoot2" presStyleCnt="0">
        <dgm:presLayoutVars>
          <dgm:hierBranch val="init"/>
        </dgm:presLayoutVars>
      </dgm:prSet>
      <dgm:spPr/>
    </dgm:pt>
    <dgm:pt modelId="{A3A9A9FC-43A4-40AA-A5FB-D0C24C465B4B}" type="pres">
      <dgm:prSet presAssocID="{BC650266-2013-40B3-B291-764B56579D95}" presName="rootComposite" presStyleCnt="0"/>
      <dgm:spPr/>
    </dgm:pt>
    <dgm:pt modelId="{BC8DBC59-121D-437C-AA59-D54D9BCC8C2A}" type="pres">
      <dgm:prSet presAssocID="{BC650266-2013-40B3-B291-764B56579D95}" presName="rootText" presStyleLbl="node3" presStyleIdx="2" presStyleCnt="12" custScaleX="226511" custScaleY="116118" custLinFactNeighborY="-36359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B8D44C2D-212A-4DF9-AB60-357C0C404C2C}" type="pres">
      <dgm:prSet presAssocID="{BC650266-2013-40B3-B291-764B56579D95}" presName="rootConnector" presStyleLbl="node3" presStyleIdx="2" presStyleCnt="12"/>
      <dgm:spPr/>
      <dgm:t>
        <a:bodyPr/>
        <a:lstStyle/>
        <a:p>
          <a:endParaRPr lang="es-CO"/>
        </a:p>
      </dgm:t>
    </dgm:pt>
    <dgm:pt modelId="{B749F17D-3809-4CEB-BCE5-4667C239A93C}" type="pres">
      <dgm:prSet presAssocID="{BC650266-2013-40B3-B291-764B56579D95}" presName="hierChild4" presStyleCnt="0"/>
      <dgm:spPr/>
    </dgm:pt>
    <dgm:pt modelId="{E494DA9C-2ADC-4FC5-BD9F-7F725EF375E6}" type="pres">
      <dgm:prSet presAssocID="{BC650266-2013-40B3-B291-764B56579D95}" presName="hierChild5" presStyleCnt="0"/>
      <dgm:spPr/>
    </dgm:pt>
    <dgm:pt modelId="{28B4BFD9-9189-4234-8C0C-3C8A6801BAAF}" type="pres">
      <dgm:prSet presAssocID="{733A89DC-1335-4402-9722-1C41F36E051E}" presName="Name37" presStyleLbl="parChTrans1D3" presStyleIdx="3" presStyleCnt="12"/>
      <dgm:spPr/>
      <dgm:t>
        <a:bodyPr/>
        <a:lstStyle/>
        <a:p>
          <a:endParaRPr lang="es-CO"/>
        </a:p>
      </dgm:t>
    </dgm:pt>
    <dgm:pt modelId="{C303FF32-A98F-4476-A868-CFF60EA7BF19}" type="pres">
      <dgm:prSet presAssocID="{742FC619-309E-4867-BC5E-05789CC9D8A2}" presName="hierRoot2" presStyleCnt="0">
        <dgm:presLayoutVars>
          <dgm:hierBranch val="init"/>
        </dgm:presLayoutVars>
      </dgm:prSet>
      <dgm:spPr/>
    </dgm:pt>
    <dgm:pt modelId="{85FBFF30-B1CC-4C17-8557-595797F04F3E}" type="pres">
      <dgm:prSet presAssocID="{742FC619-309E-4867-BC5E-05789CC9D8A2}" presName="rootComposite" presStyleCnt="0"/>
      <dgm:spPr/>
    </dgm:pt>
    <dgm:pt modelId="{1AE65CD4-8642-4056-8B70-C70BD71D2D6E}" type="pres">
      <dgm:prSet presAssocID="{742FC619-309E-4867-BC5E-05789CC9D8A2}" presName="rootText" presStyleLbl="node3" presStyleIdx="3" presStyleCnt="12" custScaleX="226511" custScaleY="116118" custLinFactNeighborY="-8615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2F574D09-A0BE-4BC3-85E3-25D6DF40AF48}" type="pres">
      <dgm:prSet presAssocID="{742FC619-309E-4867-BC5E-05789CC9D8A2}" presName="rootConnector" presStyleLbl="node3" presStyleIdx="3" presStyleCnt="12"/>
      <dgm:spPr/>
      <dgm:t>
        <a:bodyPr/>
        <a:lstStyle/>
        <a:p>
          <a:endParaRPr lang="es-CO"/>
        </a:p>
      </dgm:t>
    </dgm:pt>
    <dgm:pt modelId="{D055D091-2179-46BB-9D90-7988C4A7B63A}" type="pres">
      <dgm:prSet presAssocID="{742FC619-309E-4867-BC5E-05789CC9D8A2}" presName="hierChild4" presStyleCnt="0"/>
      <dgm:spPr/>
    </dgm:pt>
    <dgm:pt modelId="{155C8EC4-5165-4DBA-8A2B-907219196DDF}" type="pres">
      <dgm:prSet presAssocID="{742FC619-309E-4867-BC5E-05789CC9D8A2}" presName="hierChild5" presStyleCnt="0"/>
      <dgm:spPr/>
    </dgm:pt>
    <dgm:pt modelId="{1D17BAC4-398F-48E3-A8A1-39B7717E268E}" type="pres">
      <dgm:prSet presAssocID="{39CD89BD-3310-402D-8A0B-959241FF068B}" presName="Name37" presStyleLbl="parChTrans1D3" presStyleIdx="4" presStyleCnt="12"/>
      <dgm:spPr/>
      <dgm:t>
        <a:bodyPr/>
        <a:lstStyle/>
        <a:p>
          <a:endParaRPr lang="es-CO"/>
        </a:p>
      </dgm:t>
    </dgm:pt>
    <dgm:pt modelId="{6CFB005B-E0BE-470B-B628-9A072EF44677}" type="pres">
      <dgm:prSet presAssocID="{EC32EF0A-895A-406F-8534-C20CC13CD5A4}" presName="hierRoot2" presStyleCnt="0">
        <dgm:presLayoutVars>
          <dgm:hierBranch val="init"/>
        </dgm:presLayoutVars>
      </dgm:prSet>
      <dgm:spPr/>
    </dgm:pt>
    <dgm:pt modelId="{5681C118-A1FB-4BE9-8E5E-7DA24735DF90}" type="pres">
      <dgm:prSet presAssocID="{EC32EF0A-895A-406F-8534-C20CC13CD5A4}" presName="rootComposite" presStyleCnt="0"/>
      <dgm:spPr/>
    </dgm:pt>
    <dgm:pt modelId="{01297BB9-896A-4C61-B2BA-05C1057B26AF}" type="pres">
      <dgm:prSet presAssocID="{EC32EF0A-895A-406F-8534-C20CC13CD5A4}" presName="rootText" presStyleLbl="node3" presStyleIdx="4" presStyleCnt="12" custScaleX="226511" custScaleY="116118" custLinFactY="-35948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1E5C1300-6047-413F-87EC-EC2F66349701}" type="pres">
      <dgm:prSet presAssocID="{EC32EF0A-895A-406F-8534-C20CC13CD5A4}" presName="rootConnector" presStyleLbl="node3" presStyleIdx="4" presStyleCnt="12"/>
      <dgm:spPr/>
      <dgm:t>
        <a:bodyPr/>
        <a:lstStyle/>
        <a:p>
          <a:endParaRPr lang="es-CO"/>
        </a:p>
      </dgm:t>
    </dgm:pt>
    <dgm:pt modelId="{6C694898-2790-44AC-AB10-E0E67A7D60E5}" type="pres">
      <dgm:prSet presAssocID="{EC32EF0A-895A-406F-8534-C20CC13CD5A4}" presName="hierChild4" presStyleCnt="0"/>
      <dgm:spPr/>
    </dgm:pt>
    <dgm:pt modelId="{34BE3BBB-AF24-477B-A357-162E72BCBAEA}" type="pres">
      <dgm:prSet presAssocID="{EC32EF0A-895A-406F-8534-C20CC13CD5A4}" presName="hierChild5" presStyleCnt="0"/>
      <dgm:spPr/>
    </dgm:pt>
    <dgm:pt modelId="{B5A40870-37AD-4405-9608-77F46AFC02E9}" type="pres">
      <dgm:prSet presAssocID="{3C09E4DC-D981-4799-8E29-0A7E7DB9D73A}" presName="Name37" presStyleLbl="parChTrans1D3" presStyleIdx="5" presStyleCnt="12"/>
      <dgm:spPr/>
      <dgm:t>
        <a:bodyPr/>
        <a:lstStyle/>
        <a:p>
          <a:endParaRPr lang="es-CO"/>
        </a:p>
      </dgm:t>
    </dgm:pt>
    <dgm:pt modelId="{0E1762FC-26AD-47E5-9D3D-2F46072FE9F8}" type="pres">
      <dgm:prSet presAssocID="{D27166F2-4747-401A-813F-F07E30022F52}" presName="hierRoot2" presStyleCnt="0">
        <dgm:presLayoutVars>
          <dgm:hierBranch val="init"/>
        </dgm:presLayoutVars>
      </dgm:prSet>
      <dgm:spPr/>
    </dgm:pt>
    <dgm:pt modelId="{410A5C0F-CF68-43D2-8CBE-F6FD3AB8F0DB}" type="pres">
      <dgm:prSet presAssocID="{D27166F2-4747-401A-813F-F07E30022F52}" presName="rootComposite" presStyleCnt="0"/>
      <dgm:spPr/>
    </dgm:pt>
    <dgm:pt modelId="{BD3364A2-089B-4C61-9CFA-E5840638CEFB}" type="pres">
      <dgm:prSet presAssocID="{D27166F2-4747-401A-813F-F07E30022F52}" presName="rootText" presStyleLbl="node3" presStyleIdx="5" presStyleCnt="12" custScaleX="226511" custScaleY="116118" custLinFactY="-85743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1022DB0-D8BC-4B64-8721-7913BFA4506B}" type="pres">
      <dgm:prSet presAssocID="{D27166F2-4747-401A-813F-F07E30022F52}" presName="rootConnector" presStyleLbl="node3" presStyleIdx="5" presStyleCnt="12"/>
      <dgm:spPr/>
      <dgm:t>
        <a:bodyPr/>
        <a:lstStyle/>
        <a:p>
          <a:endParaRPr lang="es-CO"/>
        </a:p>
      </dgm:t>
    </dgm:pt>
    <dgm:pt modelId="{6C257847-6A8D-43AE-A4B2-8A1381923475}" type="pres">
      <dgm:prSet presAssocID="{D27166F2-4747-401A-813F-F07E30022F52}" presName="hierChild4" presStyleCnt="0"/>
      <dgm:spPr/>
    </dgm:pt>
    <dgm:pt modelId="{5F04093A-B96B-491D-8A7D-1E584BF56081}" type="pres">
      <dgm:prSet presAssocID="{D27166F2-4747-401A-813F-F07E30022F52}" presName="hierChild5" presStyleCnt="0"/>
      <dgm:spPr/>
    </dgm:pt>
    <dgm:pt modelId="{B5A8C0E2-4832-40E7-BE36-9AD32253685A}" type="pres">
      <dgm:prSet presAssocID="{F0C88950-6FED-494A-BCBA-18BB5469B0DA}" presName="Name37" presStyleLbl="parChTrans1D3" presStyleIdx="6" presStyleCnt="12"/>
      <dgm:spPr/>
      <dgm:t>
        <a:bodyPr/>
        <a:lstStyle/>
        <a:p>
          <a:endParaRPr lang="es-CO"/>
        </a:p>
      </dgm:t>
    </dgm:pt>
    <dgm:pt modelId="{3C4D38BC-3335-40B8-AF5B-5294B6367D70}" type="pres">
      <dgm:prSet presAssocID="{01CCC01D-07A2-4D0A-8901-162EDFC9536A}" presName="hierRoot2" presStyleCnt="0">
        <dgm:presLayoutVars>
          <dgm:hierBranch val="init"/>
        </dgm:presLayoutVars>
      </dgm:prSet>
      <dgm:spPr/>
    </dgm:pt>
    <dgm:pt modelId="{F3328AE1-1E57-440D-B514-ADBD5A7055EF}" type="pres">
      <dgm:prSet presAssocID="{01CCC01D-07A2-4D0A-8901-162EDFC9536A}" presName="rootComposite" presStyleCnt="0"/>
      <dgm:spPr/>
    </dgm:pt>
    <dgm:pt modelId="{320518F6-5C1C-4481-8480-655DBDEC3DDC}" type="pres">
      <dgm:prSet presAssocID="{01CCC01D-07A2-4D0A-8901-162EDFC9536A}" presName="rootText" presStyleLbl="node3" presStyleIdx="6" presStyleCnt="12" custScaleX="219430" custScaleY="116118" custLinFactY="-100000" custLinFactNeighborY="-135538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9BCB43E6-DC72-45B1-9E89-2BD074032D4C}" type="pres">
      <dgm:prSet presAssocID="{01CCC01D-07A2-4D0A-8901-162EDFC9536A}" presName="rootConnector" presStyleLbl="node3" presStyleIdx="6" presStyleCnt="12"/>
      <dgm:spPr/>
      <dgm:t>
        <a:bodyPr/>
        <a:lstStyle/>
        <a:p>
          <a:endParaRPr lang="es-CO"/>
        </a:p>
      </dgm:t>
    </dgm:pt>
    <dgm:pt modelId="{2B11533F-91E9-480F-8557-CF71703023C6}" type="pres">
      <dgm:prSet presAssocID="{01CCC01D-07A2-4D0A-8901-162EDFC9536A}" presName="hierChild4" presStyleCnt="0"/>
      <dgm:spPr/>
    </dgm:pt>
    <dgm:pt modelId="{14FB8933-5D4D-4A6C-95AD-7B7150244B18}" type="pres">
      <dgm:prSet presAssocID="{01CCC01D-07A2-4D0A-8901-162EDFC9536A}" presName="hierChild5" presStyleCnt="0"/>
      <dgm:spPr/>
    </dgm:pt>
    <dgm:pt modelId="{C3EDE9ED-87CC-45CB-8056-3836C6986577}" type="pres">
      <dgm:prSet presAssocID="{B05EE85B-2609-465E-AB92-DA179669E123}" presName="hierChild5" presStyleCnt="0"/>
      <dgm:spPr/>
    </dgm:pt>
    <dgm:pt modelId="{D9F6FFFD-D5CF-4D51-A6CA-977E3982CA67}" type="pres">
      <dgm:prSet presAssocID="{FC45F0C9-83F2-4E61-AC17-F7FB96B140C9}" presName="Name37" presStyleLbl="parChTrans1D2" presStyleIdx="2" presStyleCnt="4"/>
      <dgm:spPr/>
      <dgm:t>
        <a:bodyPr/>
        <a:lstStyle/>
        <a:p>
          <a:endParaRPr lang="es-CO"/>
        </a:p>
      </dgm:t>
    </dgm:pt>
    <dgm:pt modelId="{93A7EB38-41AC-4C12-AD13-B05155387CF2}" type="pres">
      <dgm:prSet presAssocID="{8526C5EA-690C-45B8-B65C-81DBE5312D55}" presName="hierRoot2" presStyleCnt="0">
        <dgm:presLayoutVars>
          <dgm:hierBranch val="init"/>
        </dgm:presLayoutVars>
      </dgm:prSet>
      <dgm:spPr/>
    </dgm:pt>
    <dgm:pt modelId="{07DC83C9-FFD7-47CA-966B-A75D630B96CC}" type="pres">
      <dgm:prSet presAssocID="{8526C5EA-690C-45B8-B65C-81DBE5312D55}" presName="rootComposite" presStyleCnt="0"/>
      <dgm:spPr/>
    </dgm:pt>
    <dgm:pt modelId="{37761FDC-A1AE-4879-B3D3-F50346279F17}" type="pres">
      <dgm:prSet presAssocID="{8526C5EA-690C-45B8-B65C-81DBE5312D55}" presName="rootText" presStyleLbl="node2" presStyleIdx="2" presStyleCnt="4" custScaleX="260253" custScaleY="21999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12A7560B-3265-46A2-9977-F6A92A8DB925}" type="pres">
      <dgm:prSet presAssocID="{8526C5EA-690C-45B8-B65C-81DBE5312D55}" presName="rootConnector" presStyleLbl="node2" presStyleIdx="2" presStyleCnt="4"/>
      <dgm:spPr/>
      <dgm:t>
        <a:bodyPr/>
        <a:lstStyle/>
        <a:p>
          <a:endParaRPr lang="es-CO"/>
        </a:p>
      </dgm:t>
    </dgm:pt>
    <dgm:pt modelId="{C0517BCF-165C-44BB-98B3-DF5A2EB4390C}" type="pres">
      <dgm:prSet presAssocID="{8526C5EA-690C-45B8-B65C-81DBE5312D55}" presName="hierChild4" presStyleCnt="0"/>
      <dgm:spPr/>
    </dgm:pt>
    <dgm:pt modelId="{A7030323-0406-4860-A755-18A0331938F4}" type="pres">
      <dgm:prSet presAssocID="{C6208CA5-B35E-4B0E-8B31-3FC0B28A87BD}" presName="Name37" presStyleLbl="parChTrans1D3" presStyleIdx="7" presStyleCnt="12"/>
      <dgm:spPr/>
      <dgm:t>
        <a:bodyPr/>
        <a:lstStyle/>
        <a:p>
          <a:endParaRPr lang="es-CO"/>
        </a:p>
      </dgm:t>
    </dgm:pt>
    <dgm:pt modelId="{DDEF0BC0-694F-4C67-9901-8637005E2EA0}" type="pres">
      <dgm:prSet presAssocID="{20DA2F89-D233-47CD-A235-697E01895823}" presName="hierRoot2" presStyleCnt="0">
        <dgm:presLayoutVars>
          <dgm:hierBranch val="init"/>
        </dgm:presLayoutVars>
      </dgm:prSet>
      <dgm:spPr/>
    </dgm:pt>
    <dgm:pt modelId="{9A7554B7-8C76-4130-98A5-8042DA484852}" type="pres">
      <dgm:prSet presAssocID="{20DA2F89-D233-47CD-A235-697E01895823}" presName="rootComposite" presStyleCnt="0"/>
      <dgm:spPr/>
    </dgm:pt>
    <dgm:pt modelId="{CA6DAB3A-D12A-40BF-A5C7-891AF35C61B9}" type="pres">
      <dgm:prSet presAssocID="{20DA2F89-D233-47CD-A235-697E01895823}" presName="rootText" presStyleLbl="node3" presStyleIdx="7" presStyleCnt="12" custScaleX="226511" custScaleY="116118" custLinFactNeighborY="-36359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BE0F78A8-97F3-45CC-AE01-6E65B3538D8A}" type="pres">
      <dgm:prSet presAssocID="{20DA2F89-D233-47CD-A235-697E01895823}" presName="rootConnector" presStyleLbl="node3" presStyleIdx="7" presStyleCnt="12"/>
      <dgm:spPr/>
      <dgm:t>
        <a:bodyPr/>
        <a:lstStyle/>
        <a:p>
          <a:endParaRPr lang="es-CO"/>
        </a:p>
      </dgm:t>
    </dgm:pt>
    <dgm:pt modelId="{482BE740-429F-402A-976D-82B858810E51}" type="pres">
      <dgm:prSet presAssocID="{20DA2F89-D233-47CD-A235-697E01895823}" presName="hierChild4" presStyleCnt="0"/>
      <dgm:spPr/>
    </dgm:pt>
    <dgm:pt modelId="{4F5518F2-01E5-4EF3-99A3-4320061681A3}" type="pres">
      <dgm:prSet presAssocID="{20DA2F89-D233-47CD-A235-697E01895823}" presName="hierChild5" presStyleCnt="0"/>
      <dgm:spPr/>
    </dgm:pt>
    <dgm:pt modelId="{B57F3FE7-65EB-4E98-945A-6F59241C2408}" type="pres">
      <dgm:prSet presAssocID="{2F03FE5C-E29C-4015-B261-C7E84D756D18}" presName="Name37" presStyleLbl="parChTrans1D3" presStyleIdx="8" presStyleCnt="12"/>
      <dgm:spPr/>
      <dgm:t>
        <a:bodyPr/>
        <a:lstStyle/>
        <a:p>
          <a:endParaRPr lang="es-CO"/>
        </a:p>
      </dgm:t>
    </dgm:pt>
    <dgm:pt modelId="{1C58B1EC-4268-4000-9845-609EA34B58ED}" type="pres">
      <dgm:prSet presAssocID="{76451024-3029-4831-8749-630AA9C86674}" presName="hierRoot2" presStyleCnt="0">
        <dgm:presLayoutVars>
          <dgm:hierBranch val="init"/>
        </dgm:presLayoutVars>
      </dgm:prSet>
      <dgm:spPr/>
    </dgm:pt>
    <dgm:pt modelId="{A071A978-F43C-4300-843D-8907FFC646FA}" type="pres">
      <dgm:prSet presAssocID="{76451024-3029-4831-8749-630AA9C86674}" presName="rootComposite" presStyleCnt="0"/>
      <dgm:spPr/>
    </dgm:pt>
    <dgm:pt modelId="{6EC0A7A8-5769-4649-B37F-D581C56FB9C2}" type="pres">
      <dgm:prSet presAssocID="{76451024-3029-4831-8749-630AA9C86674}" presName="rootText" presStyleLbl="node3" presStyleIdx="8" presStyleCnt="12" custScaleX="226511" custScaleY="116118" custLinFactNeighborY="-8615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927FC8F-67CC-4E24-993B-D8BD08E8EDF8}" type="pres">
      <dgm:prSet presAssocID="{76451024-3029-4831-8749-630AA9C86674}" presName="rootConnector" presStyleLbl="node3" presStyleIdx="8" presStyleCnt="12"/>
      <dgm:spPr/>
      <dgm:t>
        <a:bodyPr/>
        <a:lstStyle/>
        <a:p>
          <a:endParaRPr lang="es-CO"/>
        </a:p>
      </dgm:t>
    </dgm:pt>
    <dgm:pt modelId="{E23EB0F3-FC93-4FA8-B7AB-60DE2992F15E}" type="pres">
      <dgm:prSet presAssocID="{76451024-3029-4831-8749-630AA9C86674}" presName="hierChild4" presStyleCnt="0"/>
      <dgm:spPr/>
    </dgm:pt>
    <dgm:pt modelId="{582AC919-923F-4ED9-A496-2BE7E5106C89}" type="pres">
      <dgm:prSet presAssocID="{76451024-3029-4831-8749-630AA9C86674}" presName="hierChild5" presStyleCnt="0"/>
      <dgm:spPr/>
    </dgm:pt>
    <dgm:pt modelId="{2D9A5B39-1D24-48D5-AD1B-9A2C70213E77}" type="pres">
      <dgm:prSet presAssocID="{EB9FEF96-CC09-4E59-BB8B-1E4D136FDF24}" presName="Name37" presStyleLbl="parChTrans1D3" presStyleIdx="9" presStyleCnt="12"/>
      <dgm:spPr/>
      <dgm:t>
        <a:bodyPr/>
        <a:lstStyle/>
        <a:p>
          <a:endParaRPr lang="es-CO"/>
        </a:p>
      </dgm:t>
    </dgm:pt>
    <dgm:pt modelId="{2AD6C9EC-1A97-40F8-8474-DA2000592AEB}" type="pres">
      <dgm:prSet presAssocID="{77370901-6DC7-408A-84EA-62574DC57806}" presName="hierRoot2" presStyleCnt="0">
        <dgm:presLayoutVars>
          <dgm:hierBranch val="init"/>
        </dgm:presLayoutVars>
      </dgm:prSet>
      <dgm:spPr/>
    </dgm:pt>
    <dgm:pt modelId="{226BAA5B-D668-42C7-BBE7-9B2614DFA445}" type="pres">
      <dgm:prSet presAssocID="{77370901-6DC7-408A-84EA-62574DC57806}" presName="rootComposite" presStyleCnt="0"/>
      <dgm:spPr/>
    </dgm:pt>
    <dgm:pt modelId="{8E345B61-C4DF-4EF6-ADCC-C0A284A8067D}" type="pres">
      <dgm:prSet presAssocID="{77370901-6DC7-408A-84EA-62574DC57806}" presName="rootText" presStyleLbl="node3" presStyleIdx="9" presStyleCnt="12" custScaleX="280673" custScaleY="116118" custLinFactY="-35948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52253BE1-FC99-438D-8EBD-7804D762DF47}" type="pres">
      <dgm:prSet presAssocID="{77370901-6DC7-408A-84EA-62574DC57806}" presName="rootConnector" presStyleLbl="node3" presStyleIdx="9" presStyleCnt="12"/>
      <dgm:spPr/>
      <dgm:t>
        <a:bodyPr/>
        <a:lstStyle/>
        <a:p>
          <a:endParaRPr lang="es-CO"/>
        </a:p>
      </dgm:t>
    </dgm:pt>
    <dgm:pt modelId="{471A7E37-B9DD-402B-91B7-70816BDB0358}" type="pres">
      <dgm:prSet presAssocID="{77370901-6DC7-408A-84EA-62574DC57806}" presName="hierChild4" presStyleCnt="0"/>
      <dgm:spPr/>
    </dgm:pt>
    <dgm:pt modelId="{884729C0-9B53-49F8-9E95-B7EF1A7F33AC}" type="pres">
      <dgm:prSet presAssocID="{77370901-6DC7-408A-84EA-62574DC57806}" presName="hierChild5" presStyleCnt="0"/>
      <dgm:spPr/>
    </dgm:pt>
    <dgm:pt modelId="{8C20FECD-5936-4425-A117-132489445B71}" type="pres">
      <dgm:prSet presAssocID="{8526C5EA-690C-45B8-B65C-81DBE5312D55}" presName="hierChild5" presStyleCnt="0"/>
      <dgm:spPr/>
    </dgm:pt>
    <dgm:pt modelId="{A96095A9-1B12-45B1-A8C7-764906704192}" type="pres">
      <dgm:prSet presAssocID="{3A596F21-7079-4595-A82E-00DE0E7BDE0F}" presName="Name37" presStyleLbl="parChTrans1D2" presStyleIdx="3" presStyleCnt="4"/>
      <dgm:spPr/>
      <dgm:t>
        <a:bodyPr/>
        <a:lstStyle/>
        <a:p>
          <a:endParaRPr lang="es-CO"/>
        </a:p>
      </dgm:t>
    </dgm:pt>
    <dgm:pt modelId="{261B89B5-20B0-4030-B245-38D02ECA6F1E}" type="pres">
      <dgm:prSet presAssocID="{FD21DD77-2B61-4BF9-BFBC-285877C5415E}" presName="hierRoot2" presStyleCnt="0">
        <dgm:presLayoutVars>
          <dgm:hierBranch val="init"/>
        </dgm:presLayoutVars>
      </dgm:prSet>
      <dgm:spPr/>
    </dgm:pt>
    <dgm:pt modelId="{AF9969F5-50BF-4C40-A63A-C0350C55DF9E}" type="pres">
      <dgm:prSet presAssocID="{FD21DD77-2B61-4BF9-BFBC-285877C5415E}" presName="rootComposite" presStyleCnt="0"/>
      <dgm:spPr/>
    </dgm:pt>
    <dgm:pt modelId="{046D9B1D-4B00-4250-BA03-B71741A22D32}" type="pres">
      <dgm:prSet presAssocID="{FD21DD77-2B61-4BF9-BFBC-285877C5415E}" presName="rootText" presStyleLbl="node2" presStyleIdx="3" presStyleCnt="4" custScaleX="230401" custScaleY="21999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613B1A3A-331E-45AC-B8EB-851D9179ED00}" type="pres">
      <dgm:prSet presAssocID="{FD21DD77-2B61-4BF9-BFBC-285877C5415E}" presName="rootConnector" presStyleLbl="node2" presStyleIdx="3" presStyleCnt="4"/>
      <dgm:spPr/>
      <dgm:t>
        <a:bodyPr/>
        <a:lstStyle/>
        <a:p>
          <a:endParaRPr lang="es-CO"/>
        </a:p>
      </dgm:t>
    </dgm:pt>
    <dgm:pt modelId="{FA89C6D0-FA1E-4B0E-B645-E206F9EC04DA}" type="pres">
      <dgm:prSet presAssocID="{FD21DD77-2B61-4BF9-BFBC-285877C5415E}" presName="hierChild4" presStyleCnt="0"/>
      <dgm:spPr/>
    </dgm:pt>
    <dgm:pt modelId="{EFAD4686-CD39-4174-919F-A1E198048ACF}" type="pres">
      <dgm:prSet presAssocID="{416F379C-E99C-4D4D-9ED4-7A53CEDFAB3A}" presName="Name37" presStyleLbl="parChTrans1D3" presStyleIdx="10" presStyleCnt="12"/>
      <dgm:spPr/>
      <dgm:t>
        <a:bodyPr/>
        <a:lstStyle/>
        <a:p>
          <a:endParaRPr lang="es-CO"/>
        </a:p>
      </dgm:t>
    </dgm:pt>
    <dgm:pt modelId="{326C3FE7-0806-45F5-A8DB-0B5E9A43F4A9}" type="pres">
      <dgm:prSet presAssocID="{54CC0EE0-6D88-44BD-99AD-76A1BDC3D67E}" presName="hierRoot2" presStyleCnt="0">
        <dgm:presLayoutVars>
          <dgm:hierBranch val="init"/>
        </dgm:presLayoutVars>
      </dgm:prSet>
      <dgm:spPr/>
    </dgm:pt>
    <dgm:pt modelId="{2ED4E261-5F81-4E5E-9C23-C8AA500A50A8}" type="pres">
      <dgm:prSet presAssocID="{54CC0EE0-6D88-44BD-99AD-76A1BDC3D67E}" presName="rootComposite" presStyleCnt="0"/>
      <dgm:spPr/>
    </dgm:pt>
    <dgm:pt modelId="{88922B3C-6DD5-44FC-B7F1-E503A4C0DD6D}" type="pres">
      <dgm:prSet presAssocID="{54CC0EE0-6D88-44BD-99AD-76A1BDC3D67E}" presName="rootText" presStyleLbl="node3" presStyleIdx="10" presStyleCnt="12" custScaleX="226511" custScaleY="116118" custLinFactNeighborY="-36359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79040C33-DE43-4E93-B7CC-9CB26A6C7B86}" type="pres">
      <dgm:prSet presAssocID="{54CC0EE0-6D88-44BD-99AD-76A1BDC3D67E}" presName="rootConnector" presStyleLbl="node3" presStyleIdx="10" presStyleCnt="12"/>
      <dgm:spPr/>
      <dgm:t>
        <a:bodyPr/>
        <a:lstStyle/>
        <a:p>
          <a:endParaRPr lang="es-CO"/>
        </a:p>
      </dgm:t>
    </dgm:pt>
    <dgm:pt modelId="{50D39896-90F5-45B3-8E27-51CC15E427F0}" type="pres">
      <dgm:prSet presAssocID="{54CC0EE0-6D88-44BD-99AD-76A1BDC3D67E}" presName="hierChild4" presStyleCnt="0"/>
      <dgm:spPr/>
    </dgm:pt>
    <dgm:pt modelId="{06BCD910-13AB-44DF-AA23-C8A9257E9475}" type="pres">
      <dgm:prSet presAssocID="{54CC0EE0-6D88-44BD-99AD-76A1BDC3D67E}" presName="hierChild5" presStyleCnt="0"/>
      <dgm:spPr/>
    </dgm:pt>
    <dgm:pt modelId="{E2EDA164-7BA6-47E6-AE95-150EE48667F7}" type="pres">
      <dgm:prSet presAssocID="{53813E14-9020-4A2A-8552-783575CC9FC4}" presName="Name37" presStyleLbl="parChTrans1D3" presStyleIdx="11" presStyleCnt="12"/>
      <dgm:spPr/>
      <dgm:t>
        <a:bodyPr/>
        <a:lstStyle/>
        <a:p>
          <a:endParaRPr lang="es-CO"/>
        </a:p>
      </dgm:t>
    </dgm:pt>
    <dgm:pt modelId="{DB63FD8A-1F77-4115-92F4-93E5B2940C5F}" type="pres">
      <dgm:prSet presAssocID="{4F046A08-B666-4879-848E-7B330AB36A23}" presName="hierRoot2" presStyleCnt="0">
        <dgm:presLayoutVars>
          <dgm:hierBranch val="init"/>
        </dgm:presLayoutVars>
      </dgm:prSet>
      <dgm:spPr/>
    </dgm:pt>
    <dgm:pt modelId="{0098DFF0-1A4B-4769-8EAE-DA8A70A61E62}" type="pres">
      <dgm:prSet presAssocID="{4F046A08-B666-4879-848E-7B330AB36A23}" presName="rootComposite" presStyleCnt="0"/>
      <dgm:spPr/>
    </dgm:pt>
    <dgm:pt modelId="{C410BF86-D24A-4247-A652-32161856DD0B}" type="pres">
      <dgm:prSet presAssocID="{4F046A08-B666-4879-848E-7B330AB36A23}" presName="rootText" presStyleLbl="node3" presStyleIdx="11" presStyleCnt="12" custScaleX="226511" custScaleY="116118" custLinFactNeighborY="-8615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A359F3CB-7F7C-4681-B5CC-51BF3E0FEDE5}" type="pres">
      <dgm:prSet presAssocID="{4F046A08-B666-4879-848E-7B330AB36A23}" presName="rootConnector" presStyleLbl="node3" presStyleIdx="11" presStyleCnt="12"/>
      <dgm:spPr/>
      <dgm:t>
        <a:bodyPr/>
        <a:lstStyle/>
        <a:p>
          <a:endParaRPr lang="es-CO"/>
        </a:p>
      </dgm:t>
    </dgm:pt>
    <dgm:pt modelId="{89334744-06B6-4DD9-9211-8A862E7FF793}" type="pres">
      <dgm:prSet presAssocID="{4F046A08-B666-4879-848E-7B330AB36A23}" presName="hierChild4" presStyleCnt="0"/>
      <dgm:spPr/>
    </dgm:pt>
    <dgm:pt modelId="{7165DF3B-9C6A-4D74-ABB5-BC0D19EE81C5}" type="pres">
      <dgm:prSet presAssocID="{4F046A08-B666-4879-848E-7B330AB36A23}" presName="hierChild5" presStyleCnt="0"/>
      <dgm:spPr/>
    </dgm:pt>
    <dgm:pt modelId="{7FFEEE6A-D262-4068-8EC8-2A09F7E01EA9}" type="pres">
      <dgm:prSet presAssocID="{FD21DD77-2B61-4BF9-BFBC-285877C5415E}" presName="hierChild5" presStyleCnt="0"/>
      <dgm:spPr/>
    </dgm:pt>
    <dgm:pt modelId="{85603E34-886E-4B1E-9B02-89C61229795E}" type="pres">
      <dgm:prSet presAssocID="{40DAE069-998A-403C-9B21-D54FC38B049F}" presName="hierChild3" presStyleCnt="0"/>
      <dgm:spPr/>
    </dgm:pt>
  </dgm:ptLst>
  <dgm:cxnLst>
    <dgm:cxn modelId="{689D75EF-2863-4577-9DE3-A2E79B1B2483}" srcId="{07E689BD-D8BD-47C1-B901-32480E4CC78C}" destId="{F8DC905A-2499-48DB-86D5-B176A8292ABE}" srcOrd="1" destOrd="0" parTransId="{7DB54C6C-DB20-4856-97F4-0B71BE5C5EAC}" sibTransId="{AAF71B6E-DC20-4159-89B6-25618D34404A}"/>
    <dgm:cxn modelId="{776D1834-D0D7-4BE4-A187-BD0854BE3E56}" type="presOf" srcId="{40DAE069-998A-403C-9B21-D54FC38B049F}" destId="{7A49AF21-66FE-452D-AC28-A48AA4AAAB76}" srcOrd="1" destOrd="0" presId="urn:microsoft.com/office/officeart/2005/8/layout/orgChart1"/>
    <dgm:cxn modelId="{FEB36F6D-E593-4CDC-973F-7DFB9AA18768}" type="presOf" srcId="{01CCC01D-07A2-4D0A-8901-162EDFC9536A}" destId="{9BCB43E6-DC72-45B1-9E89-2BD074032D4C}" srcOrd="1" destOrd="0" presId="urn:microsoft.com/office/officeart/2005/8/layout/orgChart1"/>
    <dgm:cxn modelId="{83851CD4-39D2-44B8-AD50-62C69C9B2A6F}" type="presOf" srcId="{742FC619-309E-4867-BC5E-05789CC9D8A2}" destId="{2F574D09-A0BE-4BC3-85E3-25D6DF40AF48}" srcOrd="1" destOrd="0" presId="urn:microsoft.com/office/officeart/2005/8/layout/orgChart1"/>
    <dgm:cxn modelId="{BE9ECD10-363D-4D95-B237-0B31BC288DD1}" type="presOf" srcId="{BC650266-2013-40B3-B291-764B56579D95}" destId="{B8D44C2D-212A-4DF9-AB60-357C0C404C2C}" srcOrd="1" destOrd="0" presId="urn:microsoft.com/office/officeart/2005/8/layout/orgChart1"/>
    <dgm:cxn modelId="{49458BCD-4848-41B5-9746-771E50750741}" type="presOf" srcId="{01CCC01D-07A2-4D0A-8901-162EDFC9536A}" destId="{320518F6-5C1C-4481-8480-655DBDEC3DDC}" srcOrd="0" destOrd="0" presId="urn:microsoft.com/office/officeart/2005/8/layout/orgChart1"/>
    <dgm:cxn modelId="{FC0F1DBC-DC2F-4F7F-B3C5-985170DBAAE9}" type="presOf" srcId="{8526C5EA-690C-45B8-B65C-81DBE5312D55}" destId="{12A7560B-3265-46A2-9977-F6A92A8DB925}" srcOrd="1" destOrd="0" presId="urn:microsoft.com/office/officeart/2005/8/layout/orgChart1"/>
    <dgm:cxn modelId="{CD2B087C-B2A8-4FE7-863B-9F1369762F80}" srcId="{B05EE85B-2609-465E-AB92-DA179669E123}" destId="{EC32EF0A-895A-406F-8534-C20CC13CD5A4}" srcOrd="2" destOrd="0" parTransId="{39CD89BD-3310-402D-8A0B-959241FF068B}" sibTransId="{245531F4-F11D-4F68-BB7F-8F67A8D1AF74}"/>
    <dgm:cxn modelId="{D701001F-885C-460A-A903-B120C6A5BD62}" type="presOf" srcId="{4F046A08-B666-4879-848E-7B330AB36A23}" destId="{A359F3CB-7F7C-4681-B5CC-51BF3E0FEDE5}" srcOrd="1" destOrd="0" presId="urn:microsoft.com/office/officeart/2005/8/layout/orgChart1"/>
    <dgm:cxn modelId="{A34B27C1-0B8B-4215-81E8-38C0D6DDD7DB}" type="presOf" srcId="{20DA2F89-D233-47CD-A235-697E01895823}" destId="{BE0F78A8-97F3-45CC-AE01-6E65B3538D8A}" srcOrd="1" destOrd="0" presId="urn:microsoft.com/office/officeart/2005/8/layout/orgChart1"/>
    <dgm:cxn modelId="{5ECEB2C1-2C03-426D-9043-A1ECE1EF886A}" srcId="{40DAE069-998A-403C-9B21-D54FC38B049F}" destId="{FD21DD77-2B61-4BF9-BFBC-285877C5415E}" srcOrd="3" destOrd="0" parTransId="{3A596F21-7079-4595-A82E-00DE0E7BDE0F}" sibTransId="{A976AD62-AD0D-4608-A597-A2FD7CAA446D}"/>
    <dgm:cxn modelId="{BCF889DD-70A5-49E6-AAE2-CDD9EBBAAF09}" type="presOf" srcId="{3C09E4DC-D981-4799-8E29-0A7E7DB9D73A}" destId="{B5A40870-37AD-4405-9608-77F46AFC02E9}" srcOrd="0" destOrd="0" presId="urn:microsoft.com/office/officeart/2005/8/layout/orgChart1"/>
    <dgm:cxn modelId="{3A1B1952-0CFD-4F9D-B9F3-5AFEA7E41BBF}" type="presOf" srcId="{76451024-3029-4831-8749-630AA9C86674}" destId="{0927FC8F-67CC-4E24-993B-D8BD08E8EDF8}" srcOrd="1" destOrd="0" presId="urn:microsoft.com/office/officeart/2005/8/layout/orgChart1"/>
    <dgm:cxn modelId="{28B9F78F-49F4-4C8C-B70B-74ACC2B7D292}" type="presOf" srcId="{F8DC905A-2499-48DB-86D5-B176A8292ABE}" destId="{FB11001A-FD14-4FA6-8239-D94B3C4E26AD}" srcOrd="1" destOrd="0" presId="urn:microsoft.com/office/officeart/2005/8/layout/orgChart1"/>
    <dgm:cxn modelId="{B170D1DB-7821-4398-921F-28738D883F13}" type="presOf" srcId="{76451024-3029-4831-8749-630AA9C86674}" destId="{6EC0A7A8-5769-4649-B37F-D581C56FB9C2}" srcOrd="0" destOrd="0" presId="urn:microsoft.com/office/officeart/2005/8/layout/orgChart1"/>
    <dgm:cxn modelId="{C84C2AFB-A794-499E-876C-1697BFDB7E50}" type="presOf" srcId="{8526C5EA-690C-45B8-B65C-81DBE5312D55}" destId="{37761FDC-A1AE-4879-B3D3-F50346279F17}" srcOrd="0" destOrd="0" presId="urn:microsoft.com/office/officeart/2005/8/layout/orgChart1"/>
    <dgm:cxn modelId="{A72C5A1B-E470-443F-A618-6CA03BC1180D}" type="presOf" srcId="{7DB54C6C-DB20-4856-97F4-0B71BE5C5EAC}" destId="{6205F6C1-2C07-462B-A866-23E63C5266FA}" srcOrd="0" destOrd="0" presId="urn:microsoft.com/office/officeart/2005/8/layout/orgChart1"/>
    <dgm:cxn modelId="{7DF60024-B4FF-4240-A9FD-04AD7EE9A4F5}" type="presOf" srcId="{FD21DD77-2B61-4BF9-BFBC-285877C5415E}" destId="{046D9B1D-4B00-4250-BA03-B71741A22D32}" srcOrd="0" destOrd="0" presId="urn:microsoft.com/office/officeart/2005/8/layout/orgChart1"/>
    <dgm:cxn modelId="{5230A854-6EE9-400C-BE44-5EFD012D0E28}" type="presOf" srcId="{BD162E56-50D2-4DFD-8369-3B74759C4011}" destId="{ADF9CBFD-8096-4B89-B604-31FC99060B05}" srcOrd="1" destOrd="0" presId="urn:microsoft.com/office/officeart/2005/8/layout/orgChart1"/>
    <dgm:cxn modelId="{6F1D4E4A-1F9E-4951-AF38-523C8C10C584}" type="presOf" srcId="{07E689BD-D8BD-47C1-B901-32480E4CC78C}" destId="{4F438E3F-CB3A-4A0C-B30F-4F703D2C2EF0}" srcOrd="1" destOrd="0" presId="urn:microsoft.com/office/officeart/2005/8/layout/orgChart1"/>
    <dgm:cxn modelId="{D1C6675A-34FF-432E-BF14-827BCF277C19}" type="presOf" srcId="{53813E14-9020-4A2A-8552-783575CC9FC4}" destId="{E2EDA164-7BA6-47E6-AE95-150EE48667F7}" srcOrd="0" destOrd="0" presId="urn:microsoft.com/office/officeart/2005/8/layout/orgChart1"/>
    <dgm:cxn modelId="{A7A65F9B-0E86-4495-B157-6B75423D49E8}" type="presOf" srcId="{40DAE069-998A-403C-9B21-D54FC38B049F}" destId="{23F65854-E399-42B0-B9DF-AFDC8F3DF459}" srcOrd="0" destOrd="0" presId="urn:microsoft.com/office/officeart/2005/8/layout/orgChart1"/>
    <dgm:cxn modelId="{B8C26BFE-F89C-4FC9-8E86-91306E92B62E}" srcId="{40DAE069-998A-403C-9B21-D54FC38B049F}" destId="{B05EE85B-2609-465E-AB92-DA179669E123}" srcOrd="1" destOrd="0" parTransId="{D5F84BFB-9D39-4D66-B0DB-9AEDADA681D1}" sibTransId="{922584ED-3BAA-4635-BB55-B350519D2DDF}"/>
    <dgm:cxn modelId="{146D02BC-7745-4694-B1C6-6CE432A09D54}" srcId="{8526C5EA-690C-45B8-B65C-81DBE5312D55}" destId="{76451024-3029-4831-8749-630AA9C86674}" srcOrd="1" destOrd="0" parTransId="{2F03FE5C-E29C-4015-B261-C7E84D756D18}" sibTransId="{1C0BB6BF-3BA0-47C8-A961-23BA1D225596}"/>
    <dgm:cxn modelId="{3F29240C-66B2-4771-8BB4-06E0E0F165D0}" type="presOf" srcId="{83DF46F9-A3C0-4393-B47F-9940B7E0B800}" destId="{4BE64898-01EC-4604-A7B3-0DBEEEDF6E46}" srcOrd="0" destOrd="0" presId="urn:microsoft.com/office/officeart/2005/8/layout/orgChart1"/>
    <dgm:cxn modelId="{C9C87B1F-BF96-4755-BA97-6F7CAB0F6F0F}" type="presOf" srcId="{07E689BD-D8BD-47C1-B901-32480E4CC78C}" destId="{81217026-280C-4233-9034-7977A2D07055}" srcOrd="0" destOrd="0" presId="urn:microsoft.com/office/officeart/2005/8/layout/orgChart1"/>
    <dgm:cxn modelId="{6E6E7FAF-2A0F-469A-87A4-B1327291D76C}" srcId="{40DAE069-998A-403C-9B21-D54FC38B049F}" destId="{8526C5EA-690C-45B8-B65C-81DBE5312D55}" srcOrd="2" destOrd="0" parTransId="{FC45F0C9-83F2-4E61-AC17-F7FB96B140C9}" sibTransId="{85107F34-D3F9-4B71-A639-2377EC2B0723}"/>
    <dgm:cxn modelId="{C8B6D921-E78F-4763-AD0D-C8668E019688}" type="presOf" srcId="{EB9FEF96-CC09-4E59-BB8B-1E4D136FDF24}" destId="{2D9A5B39-1D24-48D5-AD1B-9A2C70213E77}" srcOrd="0" destOrd="0" presId="urn:microsoft.com/office/officeart/2005/8/layout/orgChart1"/>
    <dgm:cxn modelId="{A579495E-D10B-44E9-83CE-32B484C2872B}" srcId="{8526C5EA-690C-45B8-B65C-81DBE5312D55}" destId="{77370901-6DC7-408A-84EA-62574DC57806}" srcOrd="2" destOrd="0" parTransId="{EB9FEF96-CC09-4E59-BB8B-1E4D136FDF24}" sibTransId="{9BDB770E-E8BD-4462-AED1-B93003A140A5}"/>
    <dgm:cxn modelId="{83EB310D-9A82-4AE8-BE99-562908DF6EEA}" type="presOf" srcId="{D27166F2-4747-401A-813F-F07E30022F52}" destId="{01022DB0-D8BC-4B64-8721-7913BFA4506B}" srcOrd="1" destOrd="0" presId="urn:microsoft.com/office/officeart/2005/8/layout/orgChart1"/>
    <dgm:cxn modelId="{33742FF1-5CC0-4818-AB89-832C4CD20311}" type="presOf" srcId="{4F046A08-B666-4879-848E-7B330AB36A23}" destId="{C410BF86-D24A-4247-A652-32161856DD0B}" srcOrd="0" destOrd="0" presId="urn:microsoft.com/office/officeart/2005/8/layout/orgChart1"/>
    <dgm:cxn modelId="{C6227E7D-E2A3-469B-9CD0-C48596C0E4B7}" type="presOf" srcId="{4A6F877F-61A5-4CFF-95A0-C6583141E777}" destId="{A622F183-CE1D-4B3B-9907-0B2362775DC8}" srcOrd="0" destOrd="0" presId="urn:microsoft.com/office/officeart/2005/8/layout/orgChart1"/>
    <dgm:cxn modelId="{072E99C4-0496-4F31-BA1C-6010A4BB9541}" srcId="{8526C5EA-690C-45B8-B65C-81DBE5312D55}" destId="{20DA2F89-D233-47CD-A235-697E01895823}" srcOrd="0" destOrd="0" parTransId="{C6208CA5-B35E-4B0E-8B31-3FC0B28A87BD}" sibTransId="{2249DE08-AE8E-4F7F-BC25-01F71EF1DE80}"/>
    <dgm:cxn modelId="{2EDB3AF4-13F1-4F99-A8A2-96B677052AFF}" type="presOf" srcId="{F0C88950-6FED-494A-BCBA-18BB5469B0DA}" destId="{B5A8C0E2-4832-40E7-BE36-9AD32253685A}" srcOrd="0" destOrd="0" presId="urn:microsoft.com/office/officeart/2005/8/layout/orgChart1"/>
    <dgm:cxn modelId="{B1040A1B-BA6E-42EA-868A-AAA7FA9EF5D7}" srcId="{FD21DD77-2B61-4BF9-BFBC-285877C5415E}" destId="{4F046A08-B666-4879-848E-7B330AB36A23}" srcOrd="1" destOrd="0" parTransId="{53813E14-9020-4A2A-8552-783575CC9FC4}" sibTransId="{295ACFF4-9232-40A2-BBAC-5FDBAF142F2F}"/>
    <dgm:cxn modelId="{C5EEEC61-58D3-425B-9C03-92262F21E69B}" type="presOf" srcId="{39CD89BD-3310-402D-8A0B-959241FF068B}" destId="{1D17BAC4-398F-48E3-A8A1-39B7717E268E}" srcOrd="0" destOrd="0" presId="urn:microsoft.com/office/officeart/2005/8/layout/orgChart1"/>
    <dgm:cxn modelId="{90AF8DF4-60AA-4ABC-B1D7-44B1A26E58D4}" type="presOf" srcId="{F8DC905A-2499-48DB-86D5-B176A8292ABE}" destId="{BE07CFA7-AF11-4E0F-BFFF-4870A408FB0D}" srcOrd="0" destOrd="0" presId="urn:microsoft.com/office/officeart/2005/8/layout/orgChart1"/>
    <dgm:cxn modelId="{4BBAE5D1-9F37-45A6-A90C-773044DD77B8}" type="presOf" srcId="{EC32EF0A-895A-406F-8534-C20CC13CD5A4}" destId="{01297BB9-896A-4C61-B2BA-05C1057B26AF}" srcOrd="0" destOrd="0" presId="urn:microsoft.com/office/officeart/2005/8/layout/orgChart1"/>
    <dgm:cxn modelId="{51C0B1D7-C7F2-4EC4-86DE-6045C84EF5AA}" type="presOf" srcId="{C6208CA5-B35E-4B0E-8B31-3FC0B28A87BD}" destId="{A7030323-0406-4860-A755-18A0331938F4}" srcOrd="0" destOrd="0" presId="urn:microsoft.com/office/officeart/2005/8/layout/orgChart1"/>
    <dgm:cxn modelId="{1F555108-F766-4091-A51F-8EAA8AFC40BB}" srcId="{B05EE85B-2609-465E-AB92-DA179669E123}" destId="{D27166F2-4747-401A-813F-F07E30022F52}" srcOrd="3" destOrd="0" parTransId="{3C09E4DC-D981-4799-8E29-0A7E7DB9D73A}" sibTransId="{B4A7B10A-2FA0-46F4-A6B6-31394CBAFDE4}"/>
    <dgm:cxn modelId="{09BB4510-AEE5-406E-A6C2-DCB5371D7D4C}" srcId="{07E689BD-D8BD-47C1-B901-32480E4CC78C}" destId="{BD162E56-50D2-4DFD-8369-3B74759C4011}" srcOrd="0" destOrd="0" parTransId="{F93E775E-A7F7-40F0-A3EC-72F0FE994838}" sibTransId="{129D8653-6DFC-43F4-95D6-6AA1C6EEC74E}"/>
    <dgm:cxn modelId="{0737BC27-849D-433A-8D5B-A98E24FE27DF}" srcId="{B05EE85B-2609-465E-AB92-DA179669E123}" destId="{742FC619-309E-4867-BC5E-05789CC9D8A2}" srcOrd="1" destOrd="0" parTransId="{733A89DC-1335-4402-9722-1C41F36E051E}" sibTransId="{1EDF9AE1-FE9D-4B14-AC1B-81C59434D890}"/>
    <dgm:cxn modelId="{0A33DF3A-6D50-457B-A832-B512FED8867A}" type="presOf" srcId="{675C863D-21B8-4E8D-8152-086CB113FA0E}" destId="{74970884-0E44-4186-8211-A5E4E478A0C7}" srcOrd="0" destOrd="0" presId="urn:microsoft.com/office/officeart/2005/8/layout/orgChart1"/>
    <dgm:cxn modelId="{AD73588C-C001-4D6F-B136-9697C1E66299}" type="presOf" srcId="{2F03FE5C-E29C-4015-B261-C7E84D756D18}" destId="{B57F3FE7-65EB-4E98-945A-6F59241C2408}" srcOrd="0" destOrd="0" presId="urn:microsoft.com/office/officeart/2005/8/layout/orgChart1"/>
    <dgm:cxn modelId="{FE474CD7-FC70-43E7-A8DA-14DC0457CD5B}" type="presOf" srcId="{F93E775E-A7F7-40F0-A3EC-72F0FE994838}" destId="{D829BFA9-22AF-4A5F-A0F8-16D7E92D370F}" srcOrd="0" destOrd="0" presId="urn:microsoft.com/office/officeart/2005/8/layout/orgChart1"/>
    <dgm:cxn modelId="{F4FC2F5E-615B-4D15-B6F5-840957246D5D}" type="presOf" srcId="{742FC619-309E-4867-BC5E-05789CC9D8A2}" destId="{1AE65CD4-8642-4056-8B70-C70BD71D2D6E}" srcOrd="0" destOrd="0" presId="urn:microsoft.com/office/officeart/2005/8/layout/orgChart1"/>
    <dgm:cxn modelId="{74D7128B-EB9C-4133-8C27-B958DD018985}" type="presOf" srcId="{FC45F0C9-83F2-4E61-AC17-F7FB96B140C9}" destId="{D9F6FFFD-D5CF-4D51-A6CA-977E3982CA67}" srcOrd="0" destOrd="0" presId="urn:microsoft.com/office/officeart/2005/8/layout/orgChart1"/>
    <dgm:cxn modelId="{CF570FAB-4FEE-4575-97B7-C9D6FFB2D194}" type="presOf" srcId="{BD162E56-50D2-4DFD-8369-3B74759C4011}" destId="{E33DC941-9010-4E64-9745-B52623D27780}" srcOrd="0" destOrd="0" presId="urn:microsoft.com/office/officeart/2005/8/layout/orgChart1"/>
    <dgm:cxn modelId="{183471DC-52B8-4380-A7EA-5A01B2AA1DB3}" srcId="{675C863D-21B8-4E8D-8152-086CB113FA0E}" destId="{40DAE069-998A-403C-9B21-D54FC38B049F}" srcOrd="0" destOrd="0" parTransId="{ADEA1AAE-8EE6-45C6-90BF-E8722FCE3D25}" sibTransId="{30AE7AFA-41D9-40E7-B520-CE89E908F67C}"/>
    <dgm:cxn modelId="{C97C4BBF-F142-4927-A3AD-6D3010581978}" srcId="{FD21DD77-2B61-4BF9-BFBC-285877C5415E}" destId="{54CC0EE0-6D88-44BD-99AD-76A1BDC3D67E}" srcOrd="0" destOrd="0" parTransId="{416F379C-E99C-4D4D-9ED4-7A53CEDFAB3A}" sibTransId="{97764511-8DFE-4CBB-A611-5B0E46D0FBB3}"/>
    <dgm:cxn modelId="{0CDE12B7-5AB9-4E58-A751-25BA36D34B83}" type="presOf" srcId="{B05EE85B-2609-465E-AB92-DA179669E123}" destId="{A3F9C76E-1D2B-4412-B2D8-46A64AE73247}" srcOrd="1" destOrd="0" presId="urn:microsoft.com/office/officeart/2005/8/layout/orgChart1"/>
    <dgm:cxn modelId="{E4CDF80E-B614-4215-9F4E-10B43DEEF808}" type="presOf" srcId="{416F379C-E99C-4D4D-9ED4-7A53CEDFAB3A}" destId="{EFAD4686-CD39-4174-919F-A1E198048ACF}" srcOrd="0" destOrd="0" presId="urn:microsoft.com/office/officeart/2005/8/layout/orgChart1"/>
    <dgm:cxn modelId="{B4FC3799-028C-4955-A40C-A7BD8D37FB74}" type="presOf" srcId="{3A596F21-7079-4595-A82E-00DE0E7BDE0F}" destId="{A96095A9-1B12-45B1-A8C7-764906704192}" srcOrd="0" destOrd="0" presId="urn:microsoft.com/office/officeart/2005/8/layout/orgChart1"/>
    <dgm:cxn modelId="{837BFEDD-D5CA-442A-AF42-5492DEE533AB}" srcId="{B05EE85B-2609-465E-AB92-DA179669E123}" destId="{01CCC01D-07A2-4D0A-8901-162EDFC9536A}" srcOrd="4" destOrd="0" parTransId="{F0C88950-6FED-494A-BCBA-18BB5469B0DA}" sibTransId="{B2E8ED5E-F592-4CC0-A955-035ABA35F9EC}"/>
    <dgm:cxn modelId="{50BFC1B5-E6D0-405A-A1A5-280B2729F150}" type="presOf" srcId="{BC650266-2013-40B3-B291-764B56579D95}" destId="{BC8DBC59-121D-437C-AA59-D54D9BCC8C2A}" srcOrd="0" destOrd="0" presId="urn:microsoft.com/office/officeart/2005/8/layout/orgChart1"/>
    <dgm:cxn modelId="{9E2E8CB2-3ACF-4798-BB83-2651F59FA4D7}" type="presOf" srcId="{FD21DD77-2B61-4BF9-BFBC-285877C5415E}" destId="{613B1A3A-331E-45AC-B8EB-851D9179ED00}" srcOrd="1" destOrd="0" presId="urn:microsoft.com/office/officeart/2005/8/layout/orgChart1"/>
    <dgm:cxn modelId="{317D91AC-D567-4312-B2E5-E5880233CC92}" type="presOf" srcId="{20DA2F89-D233-47CD-A235-697E01895823}" destId="{CA6DAB3A-D12A-40BF-A5C7-891AF35C61B9}" srcOrd="0" destOrd="0" presId="urn:microsoft.com/office/officeart/2005/8/layout/orgChart1"/>
    <dgm:cxn modelId="{134FC334-CDAB-4D3E-923A-AC770A415A33}" type="presOf" srcId="{EC32EF0A-895A-406F-8534-C20CC13CD5A4}" destId="{1E5C1300-6047-413F-87EC-EC2F66349701}" srcOrd="1" destOrd="0" presId="urn:microsoft.com/office/officeart/2005/8/layout/orgChart1"/>
    <dgm:cxn modelId="{8CB9BC98-7800-4EE3-B143-1920CA45C499}" type="presOf" srcId="{D5F84BFB-9D39-4D66-B0DB-9AEDADA681D1}" destId="{3674EE71-FE09-47B2-A08A-B17EB51F127F}" srcOrd="0" destOrd="0" presId="urn:microsoft.com/office/officeart/2005/8/layout/orgChart1"/>
    <dgm:cxn modelId="{670DDFE9-EE64-4D37-B08C-564F2C2580F5}" type="presOf" srcId="{733A89DC-1335-4402-9722-1C41F36E051E}" destId="{28B4BFD9-9189-4234-8C0C-3C8A6801BAAF}" srcOrd="0" destOrd="0" presId="urn:microsoft.com/office/officeart/2005/8/layout/orgChart1"/>
    <dgm:cxn modelId="{A16D7591-636D-4FB8-8257-6C8291448B11}" type="presOf" srcId="{B05EE85B-2609-465E-AB92-DA179669E123}" destId="{905856CD-11A2-425C-AAA3-3DFCE914C43F}" srcOrd="0" destOrd="0" presId="urn:microsoft.com/office/officeart/2005/8/layout/orgChart1"/>
    <dgm:cxn modelId="{1515AC59-0539-4CA9-A04F-2741694D4412}" srcId="{40DAE069-998A-403C-9B21-D54FC38B049F}" destId="{07E689BD-D8BD-47C1-B901-32480E4CC78C}" srcOrd="0" destOrd="0" parTransId="{4A6F877F-61A5-4CFF-95A0-C6583141E777}" sibTransId="{8B1840C2-B996-4B2C-A1FA-BBD75E071A20}"/>
    <dgm:cxn modelId="{E07D533D-E7D9-4704-80A3-A079D6136CA6}" srcId="{B05EE85B-2609-465E-AB92-DA179669E123}" destId="{BC650266-2013-40B3-B291-764B56579D95}" srcOrd="0" destOrd="0" parTransId="{83DF46F9-A3C0-4393-B47F-9940B7E0B800}" sibTransId="{C1B3E6EB-4347-4D5F-A6B3-F29CA7B4288A}"/>
    <dgm:cxn modelId="{C4A42F0D-25BB-4DDA-A94B-7F328F7720A2}" type="presOf" srcId="{D27166F2-4747-401A-813F-F07E30022F52}" destId="{BD3364A2-089B-4C61-9CFA-E5840638CEFB}" srcOrd="0" destOrd="0" presId="urn:microsoft.com/office/officeart/2005/8/layout/orgChart1"/>
    <dgm:cxn modelId="{0FBCA64F-8BBE-4EFC-A385-0E695D8D78E2}" type="presOf" srcId="{77370901-6DC7-408A-84EA-62574DC57806}" destId="{52253BE1-FC99-438D-8EBD-7804D762DF47}" srcOrd="1" destOrd="0" presId="urn:microsoft.com/office/officeart/2005/8/layout/orgChart1"/>
    <dgm:cxn modelId="{DE9D4F64-58A7-4E9A-9B06-E1A01B21679B}" type="presOf" srcId="{54CC0EE0-6D88-44BD-99AD-76A1BDC3D67E}" destId="{88922B3C-6DD5-44FC-B7F1-E503A4C0DD6D}" srcOrd="0" destOrd="0" presId="urn:microsoft.com/office/officeart/2005/8/layout/orgChart1"/>
    <dgm:cxn modelId="{9303A369-E169-41EF-B351-386D7524624F}" type="presOf" srcId="{54CC0EE0-6D88-44BD-99AD-76A1BDC3D67E}" destId="{79040C33-DE43-4E93-B7CC-9CB26A6C7B86}" srcOrd="1" destOrd="0" presId="urn:microsoft.com/office/officeart/2005/8/layout/orgChart1"/>
    <dgm:cxn modelId="{A0BB427D-203E-469E-B400-C3DCF752C1AF}" type="presOf" srcId="{77370901-6DC7-408A-84EA-62574DC57806}" destId="{8E345B61-C4DF-4EF6-ADCC-C0A284A8067D}" srcOrd="0" destOrd="0" presId="urn:microsoft.com/office/officeart/2005/8/layout/orgChart1"/>
    <dgm:cxn modelId="{A7C3F241-99E9-4F22-9B05-2E561ED8E00E}" type="presParOf" srcId="{74970884-0E44-4186-8211-A5E4E478A0C7}" destId="{67D6C142-CB05-434C-B3E3-F51EDFB4E78E}" srcOrd="0" destOrd="0" presId="urn:microsoft.com/office/officeart/2005/8/layout/orgChart1"/>
    <dgm:cxn modelId="{1E7B00B2-5AC9-46E5-94C8-827ACA08764E}" type="presParOf" srcId="{67D6C142-CB05-434C-B3E3-F51EDFB4E78E}" destId="{EE944230-B3D5-4E7A-ADF0-F700AFBD3C75}" srcOrd="0" destOrd="0" presId="urn:microsoft.com/office/officeart/2005/8/layout/orgChart1"/>
    <dgm:cxn modelId="{CE39119A-93A3-43C1-9A91-A1BB99DBEA1F}" type="presParOf" srcId="{EE944230-B3D5-4E7A-ADF0-F700AFBD3C75}" destId="{23F65854-E399-42B0-B9DF-AFDC8F3DF459}" srcOrd="0" destOrd="0" presId="urn:microsoft.com/office/officeart/2005/8/layout/orgChart1"/>
    <dgm:cxn modelId="{B2DE7851-6E40-47BD-B624-BB49B9FAB745}" type="presParOf" srcId="{EE944230-B3D5-4E7A-ADF0-F700AFBD3C75}" destId="{7A49AF21-66FE-452D-AC28-A48AA4AAAB76}" srcOrd="1" destOrd="0" presId="urn:microsoft.com/office/officeart/2005/8/layout/orgChart1"/>
    <dgm:cxn modelId="{ACDEF471-5E4D-4DEA-BB78-A6F02D1B3226}" type="presParOf" srcId="{67D6C142-CB05-434C-B3E3-F51EDFB4E78E}" destId="{AF63A8DB-3631-450C-BA50-CED1406DBC85}" srcOrd="1" destOrd="0" presId="urn:microsoft.com/office/officeart/2005/8/layout/orgChart1"/>
    <dgm:cxn modelId="{F3DD330D-7B4E-46A1-9D7D-4ABCB2685B20}" type="presParOf" srcId="{AF63A8DB-3631-450C-BA50-CED1406DBC85}" destId="{A622F183-CE1D-4B3B-9907-0B2362775DC8}" srcOrd="0" destOrd="0" presId="urn:microsoft.com/office/officeart/2005/8/layout/orgChart1"/>
    <dgm:cxn modelId="{0183A79D-81E2-4251-82E5-159E4E854C46}" type="presParOf" srcId="{AF63A8DB-3631-450C-BA50-CED1406DBC85}" destId="{D54DE77F-F500-4C1A-AD5F-36DF54D29707}" srcOrd="1" destOrd="0" presId="urn:microsoft.com/office/officeart/2005/8/layout/orgChart1"/>
    <dgm:cxn modelId="{FA71128D-E047-4B3C-8198-96BE2507722F}" type="presParOf" srcId="{D54DE77F-F500-4C1A-AD5F-36DF54D29707}" destId="{E0B1234B-11F8-4E43-9E40-1E1C2940F341}" srcOrd="0" destOrd="0" presId="urn:microsoft.com/office/officeart/2005/8/layout/orgChart1"/>
    <dgm:cxn modelId="{3597FC88-4EC7-49F0-B1F7-8E41D577E795}" type="presParOf" srcId="{E0B1234B-11F8-4E43-9E40-1E1C2940F341}" destId="{81217026-280C-4233-9034-7977A2D07055}" srcOrd="0" destOrd="0" presId="urn:microsoft.com/office/officeart/2005/8/layout/orgChart1"/>
    <dgm:cxn modelId="{B7517E68-6ACF-42C5-B939-E17FA98F2AF3}" type="presParOf" srcId="{E0B1234B-11F8-4E43-9E40-1E1C2940F341}" destId="{4F438E3F-CB3A-4A0C-B30F-4F703D2C2EF0}" srcOrd="1" destOrd="0" presId="urn:microsoft.com/office/officeart/2005/8/layout/orgChart1"/>
    <dgm:cxn modelId="{349F8546-432F-4E9E-B258-B17FE921279E}" type="presParOf" srcId="{D54DE77F-F500-4C1A-AD5F-36DF54D29707}" destId="{C0F08B3A-3944-4171-BCBD-5D60DAB00E7B}" srcOrd="1" destOrd="0" presId="urn:microsoft.com/office/officeart/2005/8/layout/orgChart1"/>
    <dgm:cxn modelId="{D16B8A0E-20B0-4635-8071-E83340BEB364}" type="presParOf" srcId="{C0F08B3A-3944-4171-BCBD-5D60DAB00E7B}" destId="{D829BFA9-22AF-4A5F-A0F8-16D7E92D370F}" srcOrd="0" destOrd="0" presId="urn:microsoft.com/office/officeart/2005/8/layout/orgChart1"/>
    <dgm:cxn modelId="{B969E79C-3EA9-4E35-801C-8C385723D7E9}" type="presParOf" srcId="{C0F08B3A-3944-4171-BCBD-5D60DAB00E7B}" destId="{91497F5A-ABE1-44A7-8A37-A825240F7CDA}" srcOrd="1" destOrd="0" presId="urn:microsoft.com/office/officeart/2005/8/layout/orgChart1"/>
    <dgm:cxn modelId="{A2FED945-153E-49DD-9621-FED4B0422725}" type="presParOf" srcId="{91497F5A-ABE1-44A7-8A37-A825240F7CDA}" destId="{39655062-856C-4C1F-820F-153D82EBE141}" srcOrd="0" destOrd="0" presId="urn:microsoft.com/office/officeart/2005/8/layout/orgChart1"/>
    <dgm:cxn modelId="{288A53DD-CEC0-4D12-B16B-B3410B4C30F7}" type="presParOf" srcId="{39655062-856C-4C1F-820F-153D82EBE141}" destId="{E33DC941-9010-4E64-9745-B52623D27780}" srcOrd="0" destOrd="0" presId="urn:microsoft.com/office/officeart/2005/8/layout/orgChart1"/>
    <dgm:cxn modelId="{02F5FE84-119C-4A38-B854-D0D5F537ABAB}" type="presParOf" srcId="{39655062-856C-4C1F-820F-153D82EBE141}" destId="{ADF9CBFD-8096-4B89-B604-31FC99060B05}" srcOrd="1" destOrd="0" presId="urn:microsoft.com/office/officeart/2005/8/layout/orgChart1"/>
    <dgm:cxn modelId="{0D461C3A-10AF-407B-BEE1-D4D5D34CA510}" type="presParOf" srcId="{91497F5A-ABE1-44A7-8A37-A825240F7CDA}" destId="{21933302-BF6D-4F86-A010-96717FD39B9A}" srcOrd="1" destOrd="0" presId="urn:microsoft.com/office/officeart/2005/8/layout/orgChart1"/>
    <dgm:cxn modelId="{C072D796-3915-4624-89D9-AD04E6912244}" type="presParOf" srcId="{91497F5A-ABE1-44A7-8A37-A825240F7CDA}" destId="{747BF837-7D76-4831-BE2F-698CF53BB284}" srcOrd="2" destOrd="0" presId="urn:microsoft.com/office/officeart/2005/8/layout/orgChart1"/>
    <dgm:cxn modelId="{20253890-F18F-460A-B980-A2A398049DFA}" type="presParOf" srcId="{C0F08B3A-3944-4171-BCBD-5D60DAB00E7B}" destId="{6205F6C1-2C07-462B-A866-23E63C5266FA}" srcOrd="2" destOrd="0" presId="urn:microsoft.com/office/officeart/2005/8/layout/orgChart1"/>
    <dgm:cxn modelId="{954423DA-6F8D-4F8D-B390-9848831B1D43}" type="presParOf" srcId="{C0F08B3A-3944-4171-BCBD-5D60DAB00E7B}" destId="{4E8F2817-BCEA-41D4-984F-9F1D6AFEFCBF}" srcOrd="3" destOrd="0" presId="urn:microsoft.com/office/officeart/2005/8/layout/orgChart1"/>
    <dgm:cxn modelId="{DF4AF4D3-6587-4AFC-B9B1-8D1233F84AE5}" type="presParOf" srcId="{4E8F2817-BCEA-41D4-984F-9F1D6AFEFCBF}" destId="{1614E818-3C31-4BFF-9CE7-2B7A292ACC4E}" srcOrd="0" destOrd="0" presId="urn:microsoft.com/office/officeart/2005/8/layout/orgChart1"/>
    <dgm:cxn modelId="{4B519590-BFD6-4CBC-BF58-CA8DB7E972D8}" type="presParOf" srcId="{1614E818-3C31-4BFF-9CE7-2B7A292ACC4E}" destId="{BE07CFA7-AF11-4E0F-BFFF-4870A408FB0D}" srcOrd="0" destOrd="0" presId="urn:microsoft.com/office/officeart/2005/8/layout/orgChart1"/>
    <dgm:cxn modelId="{2C8E7CAB-40F0-4692-9849-DBD52249F815}" type="presParOf" srcId="{1614E818-3C31-4BFF-9CE7-2B7A292ACC4E}" destId="{FB11001A-FD14-4FA6-8239-D94B3C4E26AD}" srcOrd="1" destOrd="0" presId="urn:microsoft.com/office/officeart/2005/8/layout/orgChart1"/>
    <dgm:cxn modelId="{3B18D7C1-B8C4-4D14-9C1C-188B64756F8A}" type="presParOf" srcId="{4E8F2817-BCEA-41D4-984F-9F1D6AFEFCBF}" destId="{39E9EDD9-C1F0-42C7-BE9C-97ED2CDFD6DC}" srcOrd="1" destOrd="0" presId="urn:microsoft.com/office/officeart/2005/8/layout/orgChart1"/>
    <dgm:cxn modelId="{41A5485E-7527-499A-BE81-7012A6787B4E}" type="presParOf" srcId="{4E8F2817-BCEA-41D4-984F-9F1D6AFEFCBF}" destId="{AE61B66D-F090-471A-82AF-01E45AD02111}" srcOrd="2" destOrd="0" presId="urn:microsoft.com/office/officeart/2005/8/layout/orgChart1"/>
    <dgm:cxn modelId="{D52A10B5-713F-4906-951B-913375965892}" type="presParOf" srcId="{D54DE77F-F500-4C1A-AD5F-36DF54D29707}" destId="{24D464AF-A4E1-4B47-A87A-DF044F82D881}" srcOrd="2" destOrd="0" presId="urn:microsoft.com/office/officeart/2005/8/layout/orgChart1"/>
    <dgm:cxn modelId="{7C3ADCFD-ED73-4C21-BA92-94E0B02EEDC7}" type="presParOf" srcId="{AF63A8DB-3631-450C-BA50-CED1406DBC85}" destId="{3674EE71-FE09-47B2-A08A-B17EB51F127F}" srcOrd="2" destOrd="0" presId="urn:microsoft.com/office/officeart/2005/8/layout/orgChart1"/>
    <dgm:cxn modelId="{433D7BC0-8FE8-4781-9D24-6316DF210748}" type="presParOf" srcId="{AF63A8DB-3631-450C-BA50-CED1406DBC85}" destId="{6A9A7A0E-A41E-41F9-AA2A-31A4FBCAD136}" srcOrd="3" destOrd="0" presId="urn:microsoft.com/office/officeart/2005/8/layout/orgChart1"/>
    <dgm:cxn modelId="{262796D3-28A5-4CAB-886A-6D8E3849E7DE}" type="presParOf" srcId="{6A9A7A0E-A41E-41F9-AA2A-31A4FBCAD136}" destId="{0855ACC3-D8B6-4C4C-9D31-6578A51EC1B9}" srcOrd="0" destOrd="0" presId="urn:microsoft.com/office/officeart/2005/8/layout/orgChart1"/>
    <dgm:cxn modelId="{AF5B9F74-46B6-4141-A818-92EBA5EBF122}" type="presParOf" srcId="{0855ACC3-D8B6-4C4C-9D31-6578A51EC1B9}" destId="{905856CD-11A2-425C-AAA3-3DFCE914C43F}" srcOrd="0" destOrd="0" presId="urn:microsoft.com/office/officeart/2005/8/layout/orgChart1"/>
    <dgm:cxn modelId="{0C2D652D-04BD-48C5-AAB2-F1E650732EB8}" type="presParOf" srcId="{0855ACC3-D8B6-4C4C-9D31-6578A51EC1B9}" destId="{A3F9C76E-1D2B-4412-B2D8-46A64AE73247}" srcOrd="1" destOrd="0" presId="urn:microsoft.com/office/officeart/2005/8/layout/orgChart1"/>
    <dgm:cxn modelId="{40AD2BD4-83EB-4392-A9B7-7C7913FE699F}" type="presParOf" srcId="{6A9A7A0E-A41E-41F9-AA2A-31A4FBCAD136}" destId="{6A7D9985-531C-4A92-B839-FE156D557F2C}" srcOrd="1" destOrd="0" presId="urn:microsoft.com/office/officeart/2005/8/layout/orgChart1"/>
    <dgm:cxn modelId="{76AD16E1-8D12-485A-B057-004D5692E99F}" type="presParOf" srcId="{6A7D9985-531C-4A92-B839-FE156D557F2C}" destId="{4BE64898-01EC-4604-A7B3-0DBEEEDF6E46}" srcOrd="0" destOrd="0" presId="urn:microsoft.com/office/officeart/2005/8/layout/orgChart1"/>
    <dgm:cxn modelId="{886573BD-1F0C-43D3-BA2A-9D477EB6BF37}" type="presParOf" srcId="{6A7D9985-531C-4A92-B839-FE156D557F2C}" destId="{E78858DA-F530-478D-B38F-B6C47A2777E6}" srcOrd="1" destOrd="0" presId="urn:microsoft.com/office/officeart/2005/8/layout/orgChart1"/>
    <dgm:cxn modelId="{2DF93947-7262-48CB-923E-E0C22884629D}" type="presParOf" srcId="{E78858DA-F530-478D-B38F-B6C47A2777E6}" destId="{A3A9A9FC-43A4-40AA-A5FB-D0C24C465B4B}" srcOrd="0" destOrd="0" presId="urn:microsoft.com/office/officeart/2005/8/layout/orgChart1"/>
    <dgm:cxn modelId="{6A3CBAAF-4153-43F7-813D-4C95792C2CA3}" type="presParOf" srcId="{A3A9A9FC-43A4-40AA-A5FB-D0C24C465B4B}" destId="{BC8DBC59-121D-437C-AA59-D54D9BCC8C2A}" srcOrd="0" destOrd="0" presId="urn:microsoft.com/office/officeart/2005/8/layout/orgChart1"/>
    <dgm:cxn modelId="{D7133787-62AA-4FBC-8867-E77204A903EB}" type="presParOf" srcId="{A3A9A9FC-43A4-40AA-A5FB-D0C24C465B4B}" destId="{B8D44C2D-212A-4DF9-AB60-357C0C404C2C}" srcOrd="1" destOrd="0" presId="urn:microsoft.com/office/officeart/2005/8/layout/orgChart1"/>
    <dgm:cxn modelId="{040C1F6D-BB9E-4E37-BAF7-6530368C252A}" type="presParOf" srcId="{E78858DA-F530-478D-B38F-B6C47A2777E6}" destId="{B749F17D-3809-4CEB-BCE5-4667C239A93C}" srcOrd="1" destOrd="0" presId="urn:microsoft.com/office/officeart/2005/8/layout/orgChart1"/>
    <dgm:cxn modelId="{2CE67224-2C27-41A9-BED3-363A9FF50DFE}" type="presParOf" srcId="{E78858DA-F530-478D-B38F-B6C47A2777E6}" destId="{E494DA9C-2ADC-4FC5-BD9F-7F725EF375E6}" srcOrd="2" destOrd="0" presId="urn:microsoft.com/office/officeart/2005/8/layout/orgChart1"/>
    <dgm:cxn modelId="{8B9B6D82-53C2-44F3-8483-BEEB8DC54F76}" type="presParOf" srcId="{6A7D9985-531C-4A92-B839-FE156D557F2C}" destId="{28B4BFD9-9189-4234-8C0C-3C8A6801BAAF}" srcOrd="2" destOrd="0" presId="urn:microsoft.com/office/officeart/2005/8/layout/orgChart1"/>
    <dgm:cxn modelId="{B5F8CE8D-9A76-41AA-B693-1A2DF31910AC}" type="presParOf" srcId="{6A7D9985-531C-4A92-B839-FE156D557F2C}" destId="{C303FF32-A98F-4476-A868-CFF60EA7BF19}" srcOrd="3" destOrd="0" presId="urn:microsoft.com/office/officeart/2005/8/layout/orgChart1"/>
    <dgm:cxn modelId="{10CBEF18-F8F7-439B-95F7-DA3FEC922C1E}" type="presParOf" srcId="{C303FF32-A98F-4476-A868-CFF60EA7BF19}" destId="{85FBFF30-B1CC-4C17-8557-595797F04F3E}" srcOrd="0" destOrd="0" presId="urn:microsoft.com/office/officeart/2005/8/layout/orgChart1"/>
    <dgm:cxn modelId="{72E48507-DF2E-4B8D-B823-9486C7CD9ABC}" type="presParOf" srcId="{85FBFF30-B1CC-4C17-8557-595797F04F3E}" destId="{1AE65CD4-8642-4056-8B70-C70BD71D2D6E}" srcOrd="0" destOrd="0" presId="urn:microsoft.com/office/officeart/2005/8/layout/orgChart1"/>
    <dgm:cxn modelId="{4F0E8BBC-2EDA-42BC-A10A-F8AD145275F0}" type="presParOf" srcId="{85FBFF30-B1CC-4C17-8557-595797F04F3E}" destId="{2F574D09-A0BE-4BC3-85E3-25D6DF40AF48}" srcOrd="1" destOrd="0" presId="urn:microsoft.com/office/officeart/2005/8/layout/orgChart1"/>
    <dgm:cxn modelId="{C43C1D88-A620-444F-835B-499B7852C8A9}" type="presParOf" srcId="{C303FF32-A98F-4476-A868-CFF60EA7BF19}" destId="{D055D091-2179-46BB-9D90-7988C4A7B63A}" srcOrd="1" destOrd="0" presId="urn:microsoft.com/office/officeart/2005/8/layout/orgChart1"/>
    <dgm:cxn modelId="{1A448F3D-F5C8-4EB0-BA08-CBE5A235AF69}" type="presParOf" srcId="{C303FF32-A98F-4476-A868-CFF60EA7BF19}" destId="{155C8EC4-5165-4DBA-8A2B-907219196DDF}" srcOrd="2" destOrd="0" presId="urn:microsoft.com/office/officeart/2005/8/layout/orgChart1"/>
    <dgm:cxn modelId="{8AE4934D-D4EB-42EE-9DE0-2916DDFE1DC6}" type="presParOf" srcId="{6A7D9985-531C-4A92-B839-FE156D557F2C}" destId="{1D17BAC4-398F-48E3-A8A1-39B7717E268E}" srcOrd="4" destOrd="0" presId="urn:microsoft.com/office/officeart/2005/8/layout/orgChart1"/>
    <dgm:cxn modelId="{83C00285-C99C-46C2-81D9-5E900739D44F}" type="presParOf" srcId="{6A7D9985-531C-4A92-B839-FE156D557F2C}" destId="{6CFB005B-E0BE-470B-B628-9A072EF44677}" srcOrd="5" destOrd="0" presId="urn:microsoft.com/office/officeart/2005/8/layout/orgChart1"/>
    <dgm:cxn modelId="{370F5006-1D59-4921-9337-2BBAC378B2F6}" type="presParOf" srcId="{6CFB005B-E0BE-470B-B628-9A072EF44677}" destId="{5681C118-A1FB-4BE9-8E5E-7DA24735DF90}" srcOrd="0" destOrd="0" presId="urn:microsoft.com/office/officeart/2005/8/layout/orgChart1"/>
    <dgm:cxn modelId="{41A0B86A-4681-41DC-AD19-0C58929F8959}" type="presParOf" srcId="{5681C118-A1FB-4BE9-8E5E-7DA24735DF90}" destId="{01297BB9-896A-4C61-B2BA-05C1057B26AF}" srcOrd="0" destOrd="0" presId="urn:microsoft.com/office/officeart/2005/8/layout/orgChart1"/>
    <dgm:cxn modelId="{5A95BA30-4E01-41DE-93AF-25A7563516C8}" type="presParOf" srcId="{5681C118-A1FB-4BE9-8E5E-7DA24735DF90}" destId="{1E5C1300-6047-413F-87EC-EC2F66349701}" srcOrd="1" destOrd="0" presId="urn:microsoft.com/office/officeart/2005/8/layout/orgChart1"/>
    <dgm:cxn modelId="{A971225B-BFD1-4053-954D-E603F88714A6}" type="presParOf" srcId="{6CFB005B-E0BE-470B-B628-9A072EF44677}" destId="{6C694898-2790-44AC-AB10-E0E67A7D60E5}" srcOrd="1" destOrd="0" presId="urn:microsoft.com/office/officeart/2005/8/layout/orgChart1"/>
    <dgm:cxn modelId="{D66B59BC-EEBC-4820-9122-77F9E23D41D8}" type="presParOf" srcId="{6CFB005B-E0BE-470B-B628-9A072EF44677}" destId="{34BE3BBB-AF24-477B-A357-162E72BCBAEA}" srcOrd="2" destOrd="0" presId="urn:microsoft.com/office/officeart/2005/8/layout/orgChart1"/>
    <dgm:cxn modelId="{F85B29E5-16DE-438A-8F75-EBD0244477B2}" type="presParOf" srcId="{6A7D9985-531C-4A92-B839-FE156D557F2C}" destId="{B5A40870-37AD-4405-9608-77F46AFC02E9}" srcOrd="6" destOrd="0" presId="urn:microsoft.com/office/officeart/2005/8/layout/orgChart1"/>
    <dgm:cxn modelId="{CF9596A7-FE3C-4DDB-8BCC-04A49D7E4422}" type="presParOf" srcId="{6A7D9985-531C-4A92-B839-FE156D557F2C}" destId="{0E1762FC-26AD-47E5-9D3D-2F46072FE9F8}" srcOrd="7" destOrd="0" presId="urn:microsoft.com/office/officeart/2005/8/layout/orgChart1"/>
    <dgm:cxn modelId="{2EE0025A-C7BA-4457-9D97-29A9F9CB0E23}" type="presParOf" srcId="{0E1762FC-26AD-47E5-9D3D-2F46072FE9F8}" destId="{410A5C0F-CF68-43D2-8CBE-F6FD3AB8F0DB}" srcOrd="0" destOrd="0" presId="urn:microsoft.com/office/officeart/2005/8/layout/orgChart1"/>
    <dgm:cxn modelId="{0FC24155-E502-4548-B690-478C1A5C3E91}" type="presParOf" srcId="{410A5C0F-CF68-43D2-8CBE-F6FD3AB8F0DB}" destId="{BD3364A2-089B-4C61-9CFA-E5840638CEFB}" srcOrd="0" destOrd="0" presId="urn:microsoft.com/office/officeart/2005/8/layout/orgChart1"/>
    <dgm:cxn modelId="{5E7E3824-C0BA-480C-9370-AE4E5F113263}" type="presParOf" srcId="{410A5C0F-CF68-43D2-8CBE-F6FD3AB8F0DB}" destId="{01022DB0-D8BC-4B64-8721-7913BFA4506B}" srcOrd="1" destOrd="0" presId="urn:microsoft.com/office/officeart/2005/8/layout/orgChart1"/>
    <dgm:cxn modelId="{92C63883-D866-4C61-B37B-F05A6B2CA3A3}" type="presParOf" srcId="{0E1762FC-26AD-47E5-9D3D-2F46072FE9F8}" destId="{6C257847-6A8D-43AE-A4B2-8A1381923475}" srcOrd="1" destOrd="0" presId="urn:microsoft.com/office/officeart/2005/8/layout/orgChart1"/>
    <dgm:cxn modelId="{C56C32FE-C24E-4DA1-9B42-EA728E312FA4}" type="presParOf" srcId="{0E1762FC-26AD-47E5-9D3D-2F46072FE9F8}" destId="{5F04093A-B96B-491D-8A7D-1E584BF56081}" srcOrd="2" destOrd="0" presId="urn:microsoft.com/office/officeart/2005/8/layout/orgChart1"/>
    <dgm:cxn modelId="{A093AB73-455B-466A-86A6-15DCD03FE382}" type="presParOf" srcId="{6A7D9985-531C-4A92-B839-FE156D557F2C}" destId="{B5A8C0E2-4832-40E7-BE36-9AD32253685A}" srcOrd="8" destOrd="0" presId="urn:microsoft.com/office/officeart/2005/8/layout/orgChart1"/>
    <dgm:cxn modelId="{AEE10F77-FFE0-4E06-A9B0-7E21A1F225D9}" type="presParOf" srcId="{6A7D9985-531C-4A92-B839-FE156D557F2C}" destId="{3C4D38BC-3335-40B8-AF5B-5294B6367D70}" srcOrd="9" destOrd="0" presId="urn:microsoft.com/office/officeart/2005/8/layout/orgChart1"/>
    <dgm:cxn modelId="{09E99224-443B-4A67-83E0-A4C81B0B223F}" type="presParOf" srcId="{3C4D38BC-3335-40B8-AF5B-5294B6367D70}" destId="{F3328AE1-1E57-440D-B514-ADBD5A7055EF}" srcOrd="0" destOrd="0" presId="urn:microsoft.com/office/officeart/2005/8/layout/orgChart1"/>
    <dgm:cxn modelId="{94A0E4BD-BF7B-42C3-9FE1-FFEB2DB59E2B}" type="presParOf" srcId="{F3328AE1-1E57-440D-B514-ADBD5A7055EF}" destId="{320518F6-5C1C-4481-8480-655DBDEC3DDC}" srcOrd="0" destOrd="0" presId="urn:microsoft.com/office/officeart/2005/8/layout/orgChart1"/>
    <dgm:cxn modelId="{BFC15DD2-41D9-456F-8BDC-56CE18066775}" type="presParOf" srcId="{F3328AE1-1E57-440D-B514-ADBD5A7055EF}" destId="{9BCB43E6-DC72-45B1-9E89-2BD074032D4C}" srcOrd="1" destOrd="0" presId="urn:microsoft.com/office/officeart/2005/8/layout/orgChart1"/>
    <dgm:cxn modelId="{BCDBE0E5-11B1-426C-BC28-65CB0EEE530C}" type="presParOf" srcId="{3C4D38BC-3335-40B8-AF5B-5294B6367D70}" destId="{2B11533F-91E9-480F-8557-CF71703023C6}" srcOrd="1" destOrd="0" presId="urn:microsoft.com/office/officeart/2005/8/layout/orgChart1"/>
    <dgm:cxn modelId="{FD6315A3-934E-4A74-8A39-4B59DF03AD0A}" type="presParOf" srcId="{3C4D38BC-3335-40B8-AF5B-5294B6367D70}" destId="{14FB8933-5D4D-4A6C-95AD-7B7150244B18}" srcOrd="2" destOrd="0" presId="urn:microsoft.com/office/officeart/2005/8/layout/orgChart1"/>
    <dgm:cxn modelId="{86FEB832-3B0E-4A5C-8F87-1F3CE8FC50D0}" type="presParOf" srcId="{6A9A7A0E-A41E-41F9-AA2A-31A4FBCAD136}" destId="{C3EDE9ED-87CC-45CB-8056-3836C6986577}" srcOrd="2" destOrd="0" presId="urn:microsoft.com/office/officeart/2005/8/layout/orgChart1"/>
    <dgm:cxn modelId="{EE531DE2-36A4-40F9-993C-4CF98475783E}" type="presParOf" srcId="{AF63A8DB-3631-450C-BA50-CED1406DBC85}" destId="{D9F6FFFD-D5CF-4D51-A6CA-977E3982CA67}" srcOrd="4" destOrd="0" presId="urn:microsoft.com/office/officeart/2005/8/layout/orgChart1"/>
    <dgm:cxn modelId="{992FEC39-52D5-4873-B7A7-2C84B2D5B95E}" type="presParOf" srcId="{AF63A8DB-3631-450C-BA50-CED1406DBC85}" destId="{93A7EB38-41AC-4C12-AD13-B05155387CF2}" srcOrd="5" destOrd="0" presId="urn:microsoft.com/office/officeart/2005/8/layout/orgChart1"/>
    <dgm:cxn modelId="{7B91489C-984E-4E55-92DB-C899F82B35E7}" type="presParOf" srcId="{93A7EB38-41AC-4C12-AD13-B05155387CF2}" destId="{07DC83C9-FFD7-47CA-966B-A75D630B96CC}" srcOrd="0" destOrd="0" presId="urn:microsoft.com/office/officeart/2005/8/layout/orgChart1"/>
    <dgm:cxn modelId="{049BEBB1-CFCB-415A-AF50-E5F3FE9A7488}" type="presParOf" srcId="{07DC83C9-FFD7-47CA-966B-A75D630B96CC}" destId="{37761FDC-A1AE-4879-B3D3-F50346279F17}" srcOrd="0" destOrd="0" presId="urn:microsoft.com/office/officeart/2005/8/layout/orgChart1"/>
    <dgm:cxn modelId="{57296044-26EF-4FDC-AAD4-6DE289F269DA}" type="presParOf" srcId="{07DC83C9-FFD7-47CA-966B-A75D630B96CC}" destId="{12A7560B-3265-46A2-9977-F6A92A8DB925}" srcOrd="1" destOrd="0" presId="urn:microsoft.com/office/officeart/2005/8/layout/orgChart1"/>
    <dgm:cxn modelId="{644BB071-F129-4C7E-98E5-611F5CC08AEF}" type="presParOf" srcId="{93A7EB38-41AC-4C12-AD13-B05155387CF2}" destId="{C0517BCF-165C-44BB-98B3-DF5A2EB4390C}" srcOrd="1" destOrd="0" presId="urn:microsoft.com/office/officeart/2005/8/layout/orgChart1"/>
    <dgm:cxn modelId="{6528C4CC-1CD1-4061-8180-63959E3A8CA0}" type="presParOf" srcId="{C0517BCF-165C-44BB-98B3-DF5A2EB4390C}" destId="{A7030323-0406-4860-A755-18A0331938F4}" srcOrd="0" destOrd="0" presId="urn:microsoft.com/office/officeart/2005/8/layout/orgChart1"/>
    <dgm:cxn modelId="{2FED8E27-9E0D-47D5-8134-FC689BE9C751}" type="presParOf" srcId="{C0517BCF-165C-44BB-98B3-DF5A2EB4390C}" destId="{DDEF0BC0-694F-4C67-9901-8637005E2EA0}" srcOrd="1" destOrd="0" presId="urn:microsoft.com/office/officeart/2005/8/layout/orgChart1"/>
    <dgm:cxn modelId="{D89D9BD0-9BF9-4064-AB7F-3C52A5E5F5A0}" type="presParOf" srcId="{DDEF0BC0-694F-4C67-9901-8637005E2EA0}" destId="{9A7554B7-8C76-4130-98A5-8042DA484852}" srcOrd="0" destOrd="0" presId="urn:microsoft.com/office/officeart/2005/8/layout/orgChart1"/>
    <dgm:cxn modelId="{C5C09FF4-374E-457D-8ACD-931C977D8936}" type="presParOf" srcId="{9A7554B7-8C76-4130-98A5-8042DA484852}" destId="{CA6DAB3A-D12A-40BF-A5C7-891AF35C61B9}" srcOrd="0" destOrd="0" presId="urn:microsoft.com/office/officeart/2005/8/layout/orgChart1"/>
    <dgm:cxn modelId="{41C42A1F-2040-4B53-97E1-3C728769A169}" type="presParOf" srcId="{9A7554B7-8C76-4130-98A5-8042DA484852}" destId="{BE0F78A8-97F3-45CC-AE01-6E65B3538D8A}" srcOrd="1" destOrd="0" presId="urn:microsoft.com/office/officeart/2005/8/layout/orgChart1"/>
    <dgm:cxn modelId="{210CD42E-AB67-4EB5-B82A-B737250E3D83}" type="presParOf" srcId="{DDEF0BC0-694F-4C67-9901-8637005E2EA0}" destId="{482BE740-429F-402A-976D-82B858810E51}" srcOrd="1" destOrd="0" presId="urn:microsoft.com/office/officeart/2005/8/layout/orgChart1"/>
    <dgm:cxn modelId="{368B6B35-6FF4-46C0-A94A-C050E3DE83FC}" type="presParOf" srcId="{DDEF0BC0-694F-4C67-9901-8637005E2EA0}" destId="{4F5518F2-01E5-4EF3-99A3-4320061681A3}" srcOrd="2" destOrd="0" presId="urn:microsoft.com/office/officeart/2005/8/layout/orgChart1"/>
    <dgm:cxn modelId="{7614DCE2-E7D7-49B9-A3FE-A9136A460E3E}" type="presParOf" srcId="{C0517BCF-165C-44BB-98B3-DF5A2EB4390C}" destId="{B57F3FE7-65EB-4E98-945A-6F59241C2408}" srcOrd="2" destOrd="0" presId="urn:microsoft.com/office/officeart/2005/8/layout/orgChart1"/>
    <dgm:cxn modelId="{516323A5-6825-41F6-8F6F-2AAE89324B7D}" type="presParOf" srcId="{C0517BCF-165C-44BB-98B3-DF5A2EB4390C}" destId="{1C58B1EC-4268-4000-9845-609EA34B58ED}" srcOrd="3" destOrd="0" presId="urn:microsoft.com/office/officeart/2005/8/layout/orgChart1"/>
    <dgm:cxn modelId="{0E496903-1F94-4034-BB40-93C4595ABDB7}" type="presParOf" srcId="{1C58B1EC-4268-4000-9845-609EA34B58ED}" destId="{A071A978-F43C-4300-843D-8907FFC646FA}" srcOrd="0" destOrd="0" presId="urn:microsoft.com/office/officeart/2005/8/layout/orgChart1"/>
    <dgm:cxn modelId="{990B39A9-F3A9-47C8-ADC7-2ED878851643}" type="presParOf" srcId="{A071A978-F43C-4300-843D-8907FFC646FA}" destId="{6EC0A7A8-5769-4649-B37F-D581C56FB9C2}" srcOrd="0" destOrd="0" presId="urn:microsoft.com/office/officeart/2005/8/layout/orgChart1"/>
    <dgm:cxn modelId="{773D90DE-50C2-457E-A623-AB77990BD281}" type="presParOf" srcId="{A071A978-F43C-4300-843D-8907FFC646FA}" destId="{0927FC8F-67CC-4E24-993B-D8BD08E8EDF8}" srcOrd="1" destOrd="0" presId="urn:microsoft.com/office/officeart/2005/8/layout/orgChart1"/>
    <dgm:cxn modelId="{E0909353-FD25-4050-8906-EF0380114E08}" type="presParOf" srcId="{1C58B1EC-4268-4000-9845-609EA34B58ED}" destId="{E23EB0F3-FC93-4FA8-B7AB-60DE2992F15E}" srcOrd="1" destOrd="0" presId="urn:microsoft.com/office/officeart/2005/8/layout/orgChart1"/>
    <dgm:cxn modelId="{DF00B10A-E03A-43F2-8F36-698B21B5247F}" type="presParOf" srcId="{1C58B1EC-4268-4000-9845-609EA34B58ED}" destId="{582AC919-923F-4ED9-A496-2BE7E5106C89}" srcOrd="2" destOrd="0" presId="urn:microsoft.com/office/officeart/2005/8/layout/orgChart1"/>
    <dgm:cxn modelId="{7C1EF1A5-7BF6-42CB-8580-5E4B28E56ABB}" type="presParOf" srcId="{C0517BCF-165C-44BB-98B3-DF5A2EB4390C}" destId="{2D9A5B39-1D24-48D5-AD1B-9A2C70213E77}" srcOrd="4" destOrd="0" presId="urn:microsoft.com/office/officeart/2005/8/layout/orgChart1"/>
    <dgm:cxn modelId="{7802874B-92B4-4166-812A-2701E12B9412}" type="presParOf" srcId="{C0517BCF-165C-44BB-98B3-DF5A2EB4390C}" destId="{2AD6C9EC-1A97-40F8-8474-DA2000592AEB}" srcOrd="5" destOrd="0" presId="urn:microsoft.com/office/officeart/2005/8/layout/orgChart1"/>
    <dgm:cxn modelId="{60EF291F-03CF-4097-87FC-65B51B6170FC}" type="presParOf" srcId="{2AD6C9EC-1A97-40F8-8474-DA2000592AEB}" destId="{226BAA5B-D668-42C7-BBE7-9B2614DFA445}" srcOrd="0" destOrd="0" presId="urn:microsoft.com/office/officeart/2005/8/layout/orgChart1"/>
    <dgm:cxn modelId="{27E5F154-2105-4FF8-AE70-3EEF0839EE11}" type="presParOf" srcId="{226BAA5B-D668-42C7-BBE7-9B2614DFA445}" destId="{8E345B61-C4DF-4EF6-ADCC-C0A284A8067D}" srcOrd="0" destOrd="0" presId="urn:microsoft.com/office/officeart/2005/8/layout/orgChart1"/>
    <dgm:cxn modelId="{06FE320A-F764-4A5F-B1A1-B4FA576653ED}" type="presParOf" srcId="{226BAA5B-D668-42C7-BBE7-9B2614DFA445}" destId="{52253BE1-FC99-438D-8EBD-7804D762DF47}" srcOrd="1" destOrd="0" presId="urn:microsoft.com/office/officeart/2005/8/layout/orgChart1"/>
    <dgm:cxn modelId="{D2A5C3A0-5ADB-4942-B358-CFD414E6886B}" type="presParOf" srcId="{2AD6C9EC-1A97-40F8-8474-DA2000592AEB}" destId="{471A7E37-B9DD-402B-91B7-70816BDB0358}" srcOrd="1" destOrd="0" presId="urn:microsoft.com/office/officeart/2005/8/layout/orgChart1"/>
    <dgm:cxn modelId="{050AB9AE-6A44-4AC2-B156-38205834FFAD}" type="presParOf" srcId="{2AD6C9EC-1A97-40F8-8474-DA2000592AEB}" destId="{884729C0-9B53-49F8-9E95-B7EF1A7F33AC}" srcOrd="2" destOrd="0" presId="urn:microsoft.com/office/officeart/2005/8/layout/orgChart1"/>
    <dgm:cxn modelId="{13502B2B-5328-4BDC-B352-F5F49CA1FF5A}" type="presParOf" srcId="{93A7EB38-41AC-4C12-AD13-B05155387CF2}" destId="{8C20FECD-5936-4425-A117-132489445B71}" srcOrd="2" destOrd="0" presId="urn:microsoft.com/office/officeart/2005/8/layout/orgChart1"/>
    <dgm:cxn modelId="{F23ACB83-7756-41E1-A218-04F8B8F6A512}" type="presParOf" srcId="{AF63A8DB-3631-450C-BA50-CED1406DBC85}" destId="{A96095A9-1B12-45B1-A8C7-764906704192}" srcOrd="6" destOrd="0" presId="urn:microsoft.com/office/officeart/2005/8/layout/orgChart1"/>
    <dgm:cxn modelId="{BB70AA29-6823-4116-8D48-2CAE362D72D1}" type="presParOf" srcId="{AF63A8DB-3631-450C-BA50-CED1406DBC85}" destId="{261B89B5-20B0-4030-B245-38D02ECA6F1E}" srcOrd="7" destOrd="0" presId="urn:microsoft.com/office/officeart/2005/8/layout/orgChart1"/>
    <dgm:cxn modelId="{70B39E2F-FAC5-4587-9611-ADF05C8A3FF1}" type="presParOf" srcId="{261B89B5-20B0-4030-B245-38D02ECA6F1E}" destId="{AF9969F5-50BF-4C40-A63A-C0350C55DF9E}" srcOrd="0" destOrd="0" presId="urn:microsoft.com/office/officeart/2005/8/layout/orgChart1"/>
    <dgm:cxn modelId="{33F1F4FF-6D4A-48A1-ABDE-11C85442AB1E}" type="presParOf" srcId="{AF9969F5-50BF-4C40-A63A-C0350C55DF9E}" destId="{046D9B1D-4B00-4250-BA03-B71741A22D32}" srcOrd="0" destOrd="0" presId="urn:microsoft.com/office/officeart/2005/8/layout/orgChart1"/>
    <dgm:cxn modelId="{86FECAAF-3620-4A5C-9D4F-8C21091CB7E7}" type="presParOf" srcId="{AF9969F5-50BF-4C40-A63A-C0350C55DF9E}" destId="{613B1A3A-331E-45AC-B8EB-851D9179ED00}" srcOrd="1" destOrd="0" presId="urn:microsoft.com/office/officeart/2005/8/layout/orgChart1"/>
    <dgm:cxn modelId="{53942067-3C01-4663-8CAF-78D757847580}" type="presParOf" srcId="{261B89B5-20B0-4030-B245-38D02ECA6F1E}" destId="{FA89C6D0-FA1E-4B0E-B645-E206F9EC04DA}" srcOrd="1" destOrd="0" presId="urn:microsoft.com/office/officeart/2005/8/layout/orgChart1"/>
    <dgm:cxn modelId="{F2A772B0-A31B-4A02-BA43-4D327F5CAED5}" type="presParOf" srcId="{FA89C6D0-FA1E-4B0E-B645-E206F9EC04DA}" destId="{EFAD4686-CD39-4174-919F-A1E198048ACF}" srcOrd="0" destOrd="0" presId="urn:microsoft.com/office/officeart/2005/8/layout/orgChart1"/>
    <dgm:cxn modelId="{8B608074-9824-4238-B728-974A0D87A898}" type="presParOf" srcId="{FA89C6D0-FA1E-4B0E-B645-E206F9EC04DA}" destId="{326C3FE7-0806-45F5-A8DB-0B5E9A43F4A9}" srcOrd="1" destOrd="0" presId="urn:microsoft.com/office/officeart/2005/8/layout/orgChart1"/>
    <dgm:cxn modelId="{743AE003-320F-4482-A8D3-C3B0568290F4}" type="presParOf" srcId="{326C3FE7-0806-45F5-A8DB-0B5E9A43F4A9}" destId="{2ED4E261-5F81-4E5E-9C23-C8AA500A50A8}" srcOrd="0" destOrd="0" presId="urn:microsoft.com/office/officeart/2005/8/layout/orgChart1"/>
    <dgm:cxn modelId="{085DBD66-7B57-433D-9F08-AD69A09B568B}" type="presParOf" srcId="{2ED4E261-5F81-4E5E-9C23-C8AA500A50A8}" destId="{88922B3C-6DD5-44FC-B7F1-E503A4C0DD6D}" srcOrd="0" destOrd="0" presId="urn:microsoft.com/office/officeart/2005/8/layout/orgChart1"/>
    <dgm:cxn modelId="{A2CAD794-8FDC-4F76-8909-252B88CD3731}" type="presParOf" srcId="{2ED4E261-5F81-4E5E-9C23-C8AA500A50A8}" destId="{79040C33-DE43-4E93-B7CC-9CB26A6C7B86}" srcOrd="1" destOrd="0" presId="urn:microsoft.com/office/officeart/2005/8/layout/orgChart1"/>
    <dgm:cxn modelId="{DCF73CC8-E680-4535-BE85-B02DCFDB7C23}" type="presParOf" srcId="{326C3FE7-0806-45F5-A8DB-0B5E9A43F4A9}" destId="{50D39896-90F5-45B3-8E27-51CC15E427F0}" srcOrd="1" destOrd="0" presId="urn:microsoft.com/office/officeart/2005/8/layout/orgChart1"/>
    <dgm:cxn modelId="{BDD70051-C744-4D42-975D-348A3F91F8A9}" type="presParOf" srcId="{326C3FE7-0806-45F5-A8DB-0B5E9A43F4A9}" destId="{06BCD910-13AB-44DF-AA23-C8A9257E9475}" srcOrd="2" destOrd="0" presId="urn:microsoft.com/office/officeart/2005/8/layout/orgChart1"/>
    <dgm:cxn modelId="{308FAF51-F470-424F-9E51-960745B72306}" type="presParOf" srcId="{FA89C6D0-FA1E-4B0E-B645-E206F9EC04DA}" destId="{E2EDA164-7BA6-47E6-AE95-150EE48667F7}" srcOrd="2" destOrd="0" presId="urn:microsoft.com/office/officeart/2005/8/layout/orgChart1"/>
    <dgm:cxn modelId="{0130CA6D-75E9-458D-9E35-78DC49D8772D}" type="presParOf" srcId="{FA89C6D0-FA1E-4B0E-B645-E206F9EC04DA}" destId="{DB63FD8A-1F77-4115-92F4-93E5B2940C5F}" srcOrd="3" destOrd="0" presId="urn:microsoft.com/office/officeart/2005/8/layout/orgChart1"/>
    <dgm:cxn modelId="{92483281-B13F-4019-A8AB-D6438D44AB99}" type="presParOf" srcId="{DB63FD8A-1F77-4115-92F4-93E5B2940C5F}" destId="{0098DFF0-1A4B-4769-8EAE-DA8A70A61E62}" srcOrd="0" destOrd="0" presId="urn:microsoft.com/office/officeart/2005/8/layout/orgChart1"/>
    <dgm:cxn modelId="{EDB1B968-8D8D-4163-A318-6D958D114485}" type="presParOf" srcId="{0098DFF0-1A4B-4769-8EAE-DA8A70A61E62}" destId="{C410BF86-D24A-4247-A652-32161856DD0B}" srcOrd="0" destOrd="0" presId="urn:microsoft.com/office/officeart/2005/8/layout/orgChart1"/>
    <dgm:cxn modelId="{C6F50CA2-9FCA-4452-B44C-C04860629E93}" type="presParOf" srcId="{0098DFF0-1A4B-4769-8EAE-DA8A70A61E62}" destId="{A359F3CB-7F7C-4681-B5CC-51BF3E0FEDE5}" srcOrd="1" destOrd="0" presId="urn:microsoft.com/office/officeart/2005/8/layout/orgChart1"/>
    <dgm:cxn modelId="{FE24A241-D40E-4C89-8827-1711041C6FB3}" type="presParOf" srcId="{DB63FD8A-1F77-4115-92F4-93E5B2940C5F}" destId="{89334744-06B6-4DD9-9211-8A862E7FF793}" srcOrd="1" destOrd="0" presId="urn:microsoft.com/office/officeart/2005/8/layout/orgChart1"/>
    <dgm:cxn modelId="{073B3946-18A8-48F2-A2A0-966343AAC4BA}" type="presParOf" srcId="{DB63FD8A-1F77-4115-92F4-93E5B2940C5F}" destId="{7165DF3B-9C6A-4D74-ABB5-BC0D19EE81C5}" srcOrd="2" destOrd="0" presId="urn:microsoft.com/office/officeart/2005/8/layout/orgChart1"/>
    <dgm:cxn modelId="{2BD6181E-F1A1-4F65-8CB7-CA373E7522DD}" type="presParOf" srcId="{261B89B5-20B0-4030-B245-38D02ECA6F1E}" destId="{7FFEEE6A-D262-4068-8EC8-2A09F7E01EA9}" srcOrd="2" destOrd="0" presId="urn:microsoft.com/office/officeart/2005/8/layout/orgChart1"/>
    <dgm:cxn modelId="{4BB96065-3DF9-49C8-83EB-DD1809A4E746}" type="presParOf" srcId="{67D6C142-CB05-434C-B3E3-F51EDFB4E78E}" destId="{85603E34-886E-4B1E-9B02-89C61229795E}" srcOrd="2" destOrd="0" presId="urn:microsoft.com/office/officeart/2005/8/layout/orgChar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5C863D-21B8-4E8D-8152-086CB113FA0E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O"/>
        </a:p>
      </dgm:t>
    </dgm:pt>
    <dgm:pt modelId="{C313303F-347E-4932-BEA3-15DA7076E122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Paraderos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BAF0F2A-1CD4-465F-A000-626CA471A9E0}" type="parTrans" cxnId="{BCDC949F-11E6-4C83-8CAE-410A2080AEBC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6B16030-82F5-46BD-B9B1-B228D27A11D8}" type="sibTrans" cxnId="{BCDC949F-11E6-4C83-8CAE-410A2080AEBC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5EA3DD8-3995-441E-8991-A7562AF37170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Parques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406AAD2-99F8-4DA4-9311-E0321B96F2EC}" type="parTrans" cxnId="{CE12D26F-DDE6-430C-B887-0A918706C950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1A895B0-997A-4A79-B148-5CB1E0694E68}" type="sibTrans" cxnId="{CE12D26F-DDE6-430C-B887-0A918706C950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DD46B33-49A6-4976-B2F1-3DB34138F62B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SALUD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D2DB409-F840-4E82-97E0-39887D60DFE8}" type="parTrans" cxnId="{0D76B1BF-561C-4774-8A5B-BB714343CCB1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E90B1FB-8ED8-4D0E-A797-17DFA40B3B81}" type="sibTrans" cxnId="{0D76B1BF-561C-4774-8A5B-BB714343CCB1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5000B48-652B-426A-9B3D-5D25112B3490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Droguerías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6F1E0A4-E1E7-4E24-8C6A-BFAC4296138C}" type="parTrans" cxnId="{48B94082-5503-4E60-96AF-596E97516B9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C5780F9-E033-4B6D-877F-0DEC18A6D9AD}" type="sibTrans" cxnId="{48B94082-5503-4E60-96AF-596E97516B9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2575415-1028-46FA-9614-6D0E0681DCAA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Clínicas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7727042-B3FF-4215-AC1F-90FACFBAFEE4}" type="parTrans" cxnId="{0EC2AF19-E5E5-467D-B1FD-C86332AD7C26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C08EFC5-E429-4BCC-B58D-4312F64A487C}" type="sibTrans" cxnId="{0EC2AF19-E5E5-467D-B1FD-C86332AD7C26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424C82E-EDD4-4C7B-A200-DA2D31328AA3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Hospitales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A7C6D8D-D9C0-48E6-9FC8-47F83B10DE40}" type="parTrans" cxnId="{16031809-4CEA-4656-A9CE-D474B4CC6F98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66D27EB-FEF0-4C0D-B776-B09171748617}" type="sibTrans" cxnId="{16031809-4CEA-4656-A9CE-D474B4CC6F98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3E1FE41-20D1-4105-879C-025896EEE4C9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BELLEZA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393C62F-F2BA-453F-8EF1-A2F9C91832F8}" type="parTrans" cxnId="{C5A96C9F-DA07-4170-A1B3-636721EAD94C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23E129A-34BE-49D2-A1C2-D8BD77C6EB6E}" type="sibTrans" cxnId="{C5A96C9F-DA07-4170-A1B3-636721EAD94C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4D85D03-754B-4F29-8D9D-FC8AD0338C85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C. de estética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E1AB20C-7D2F-4FDD-9BAA-2BC1E9E3B853}" type="parTrans" cxnId="{9403CED1-33C7-4FF0-9636-C29795DBB047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ED11C82-0EEE-4C66-8E7A-6EB552FAEAFA}" type="sibTrans" cxnId="{9403CED1-33C7-4FF0-9636-C29795DBB047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5AA1867-97CF-4E58-8CA9-F59C9278838A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Peluquerías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94B9E59-9C1E-4EE5-A602-C91671113487}" type="parTrans" cxnId="{BE5E3AC8-AFCA-463A-863B-3AA71C03E807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8DD28EE-D434-4D43-9FCE-12B210940E57}" type="sibTrans" cxnId="{BE5E3AC8-AFCA-463A-863B-3AA71C03E807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02D3869-E38A-4FFD-96BE-D26671F2A6A1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ZONAS DE COMIDA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EA7466A-CB98-4F17-9C8F-97994764DD06}" type="parTrans" cxnId="{E68597AA-71E1-4CB4-A928-F9C3CBDADD92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1F486E7-0439-405C-9003-0AF576178959}" type="sibTrans" cxnId="{E68597AA-71E1-4CB4-A928-F9C3CBDADD92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4706EDD-8189-4103-B8B8-52ABBA700634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Cafeterías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AD81D55-4B36-4804-91E3-623EBDAA6060}" type="parTrans" cxnId="{F975785F-3530-4BB2-82B4-1593434342F7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AD631E0-2A96-4149-8DC3-948A2EAE23F7}" type="sibTrans" cxnId="{F975785F-3530-4BB2-82B4-1593434342F7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C1ACDC3-13F2-4160-AE4F-4400E6525F70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Restaurantes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F03FD9C-0160-4E35-815B-F96659C3366D}" type="parTrans" cxnId="{03AC2A9C-002E-45A5-87B9-1774CD2B66DD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C79D496-C13A-4E89-BA3A-0F5A6B022736}" type="sibTrans" cxnId="{03AC2A9C-002E-45A5-87B9-1774CD2B66DD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E79E323-F7D5-46BB-9460-088FAEF42332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OTROS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527CC77-4292-4315-99AB-6B104AEC7EA0}" type="parTrans" cxnId="{F213FE97-196A-4C0F-8D43-CCE1C37DCB2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DEB7A66-41C2-4AC5-9AA4-09C3A830884C}" type="sibTrans" cxnId="{F213FE97-196A-4C0F-8D43-CCE1C37DCB2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79995D4-84A2-406E-B53D-BF8E16576068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Bares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EFE9F92-C33B-4F41-8D2E-33F607EB3D12}" type="parTrans" cxnId="{41A5A616-0DDB-406B-8696-56E9B3B14830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0B5579CC-D627-4CF5-A7AD-96BC3E8925F6}" type="sibTrans" cxnId="{41A5A616-0DDB-406B-8696-56E9B3B14830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E1FFAF7-D572-496F-B6FC-903A4804ADD1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Laboratorios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AB27668-3936-4AD4-AF3D-7552D793C1BC}" type="parTrans" cxnId="{A615D720-D6D7-4B3C-86B7-7AC0BC2DA006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2796CF4-E118-41B8-9231-6F325917B635}" type="sibTrans" cxnId="{A615D720-D6D7-4B3C-86B7-7AC0BC2DA006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30A5D17-913E-4F54-BAA1-AF6470E4F0E7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Centros comerciales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804BF85-311E-4B3A-8A3C-78B4B8202507}" type="parTrans" cxnId="{B43852D7-EF70-48A1-BD64-17FA7AF8B673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1894812-728B-4EAA-8F4C-BEF1DA297CF2}" type="sibTrans" cxnId="{B43852D7-EF70-48A1-BD64-17FA7AF8B67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B704F335-3FA2-48B2-9E5F-8C4FAC8FDC64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Hoteles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CBAD6C1-2ABC-4134-8D16-108119E866E2}" type="parTrans" cxnId="{B5576165-2C4A-4DDF-B83F-358B88032D83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8A84CD7-A3F8-4AC4-8DC3-4E4229EEB805}" type="sibTrans" cxnId="{B5576165-2C4A-4DDF-B83F-358B88032D8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D4F5AFA-81AC-4AC3-BD3A-9F883C2EDB53}">
      <dgm:prSet phldrT="[Texto]" custT="1"/>
      <dgm:spPr>
        <a:noFill/>
        <a:ln>
          <a:noFill/>
        </a:ln>
      </dgm:spPr>
      <dgm:t>
        <a:bodyPr/>
        <a:lstStyle/>
        <a:p>
          <a:pPr algn="l"/>
          <a:r>
            <a:rPr lang="es-ES" sz="1400" b="0" noProof="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Salones de eventos</a:t>
          </a:r>
          <a:endParaRPr lang="es-ES" sz="1400" b="0" noProof="0" dirty="0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558F449-EC74-487D-89CB-7A0C04E7D113}" type="parTrans" cxnId="{E0F95439-564D-4667-932E-B8542164055A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C4C65BD-2C48-4EAF-BC97-1973D4647C7F}" type="sibTrans" cxnId="{E0F95439-564D-4667-932E-B8542164055A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0DAE069-998A-403C-9B21-D54FC38B049F}">
      <dgm:prSet phldrT="[Texto]" custT="1"/>
      <dgm:spPr>
        <a:noFill/>
        <a:ln>
          <a:noFill/>
        </a:ln>
      </dgm:spPr>
      <dgm:t>
        <a:bodyPr/>
        <a:lstStyle/>
        <a:p>
          <a:endParaRPr lang="es-ES" sz="18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0AE7AFA-41D9-40E7-B520-CE89E908F67C}" type="sibTrans" cxnId="{183471DC-52B8-4380-A7EA-5A01B2AA1D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ADEA1AAE-8EE6-45C6-90BF-E8722FCE3D25}" type="parTrans" cxnId="{183471DC-52B8-4380-A7EA-5A01B2AA1DB3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584D7AD-682D-4BB8-BD7E-62AB92B0911B}">
      <dgm:prSet phldrT="[Texto]" custT="1"/>
      <dgm:spPr>
        <a:gradFill flip="none" rotWithShape="0">
          <a:gsLst>
            <a:gs pos="0">
              <a:schemeClr val="tx1">
                <a:lumMod val="50000"/>
                <a:lumOff val="50000"/>
                <a:shade val="30000"/>
                <a:satMod val="11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3500000" scaled="1"/>
          <a:tileRect/>
        </a:gradFill>
        <a:ln>
          <a:noFill/>
        </a:ln>
      </dgm:spPr>
      <dgm:t>
        <a:bodyPr/>
        <a:lstStyle/>
        <a:p>
          <a:r>
            <a:rPr lang="es-ES" sz="1300" b="1" noProof="0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MOBILIARIO URBANO</a:t>
          </a:r>
          <a:endParaRPr lang="es-ES" sz="1300" b="1" noProof="0" dirty="0">
            <a:solidFill>
              <a:schemeClr val="bg1"/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D66A7B1-F594-4BAE-848E-B8F4E9A54910}" type="sibTrans" cxnId="{22547E4D-2A49-4D9E-9C31-33452DF3FBE2}">
      <dgm:prSet/>
      <dgm:spPr/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6D266FF-A04F-4227-9896-EC6A1C603429}" type="parTrans" cxnId="{22547E4D-2A49-4D9E-9C31-33452DF3FBE2}">
      <dgm:prSet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CO" sz="1400" b="1">
            <a:solidFill>
              <a:schemeClr val="tx1">
                <a:lumMod val="65000"/>
                <a:lumOff val="3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4970884-0E44-4186-8211-A5E4E478A0C7}" type="pres">
      <dgm:prSet presAssocID="{675C863D-21B8-4E8D-8152-086CB113FA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67D6C142-CB05-434C-B3E3-F51EDFB4E78E}" type="pres">
      <dgm:prSet presAssocID="{40DAE069-998A-403C-9B21-D54FC38B049F}" presName="hierRoot1" presStyleCnt="0">
        <dgm:presLayoutVars>
          <dgm:hierBranch val="init"/>
        </dgm:presLayoutVars>
      </dgm:prSet>
      <dgm:spPr/>
    </dgm:pt>
    <dgm:pt modelId="{EE944230-B3D5-4E7A-ADF0-F700AFBD3C75}" type="pres">
      <dgm:prSet presAssocID="{40DAE069-998A-403C-9B21-D54FC38B049F}" presName="rootComposite1" presStyleCnt="0"/>
      <dgm:spPr/>
    </dgm:pt>
    <dgm:pt modelId="{23F65854-E399-42B0-B9DF-AFDC8F3DF459}" type="pres">
      <dgm:prSet presAssocID="{40DAE069-998A-403C-9B21-D54FC38B049F}" presName="rootText1" presStyleLbl="node0" presStyleIdx="0" presStyleCnt="1" custFlipVert="1" custScaleX="128699" custScaleY="34689" custLinFactNeighborX="0" custLinFactNeighborY="-5549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7A49AF21-66FE-452D-AC28-A48AA4AAAB76}" type="pres">
      <dgm:prSet presAssocID="{40DAE069-998A-403C-9B21-D54FC38B049F}" presName="rootConnector1" presStyleLbl="node1" presStyleIdx="0" presStyleCnt="0"/>
      <dgm:spPr/>
      <dgm:t>
        <a:bodyPr/>
        <a:lstStyle/>
        <a:p>
          <a:endParaRPr lang="es-CO"/>
        </a:p>
      </dgm:t>
    </dgm:pt>
    <dgm:pt modelId="{AF63A8DB-3631-450C-BA50-CED1406DBC85}" type="pres">
      <dgm:prSet presAssocID="{40DAE069-998A-403C-9B21-D54FC38B049F}" presName="hierChild2" presStyleCnt="0"/>
      <dgm:spPr/>
    </dgm:pt>
    <dgm:pt modelId="{86E75EF9-8204-4BE4-A97C-C51B2D50F3A9}" type="pres">
      <dgm:prSet presAssocID="{E6D266FF-A04F-4227-9896-EC6A1C603429}" presName="Name37" presStyleLbl="parChTrans1D2" presStyleIdx="0" presStyleCnt="5"/>
      <dgm:spPr/>
      <dgm:t>
        <a:bodyPr/>
        <a:lstStyle/>
        <a:p>
          <a:endParaRPr lang="es-CO"/>
        </a:p>
      </dgm:t>
    </dgm:pt>
    <dgm:pt modelId="{301D5687-F80F-4927-8955-404B8FBE7498}" type="pres">
      <dgm:prSet presAssocID="{7584D7AD-682D-4BB8-BD7E-62AB92B0911B}" presName="hierRoot2" presStyleCnt="0">
        <dgm:presLayoutVars>
          <dgm:hierBranch val="init"/>
        </dgm:presLayoutVars>
      </dgm:prSet>
      <dgm:spPr/>
    </dgm:pt>
    <dgm:pt modelId="{7F7A3BFE-5633-4632-8316-1E9792C4A8E7}" type="pres">
      <dgm:prSet presAssocID="{7584D7AD-682D-4BB8-BD7E-62AB92B0911B}" presName="rootComposite" presStyleCnt="0"/>
      <dgm:spPr/>
    </dgm:pt>
    <dgm:pt modelId="{5A51396C-CE1A-4D08-AC7D-9BBC2DB888D5}" type="pres">
      <dgm:prSet presAssocID="{7584D7AD-682D-4BB8-BD7E-62AB92B0911B}" presName="rootText" presStyleLbl="node2" presStyleIdx="0" presStyleCnt="5" custScaleX="283787" custScaleY="15542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F4154E22-3411-44CD-A866-A28D28AFFF24}" type="pres">
      <dgm:prSet presAssocID="{7584D7AD-682D-4BB8-BD7E-62AB92B0911B}" presName="rootConnector" presStyleLbl="node2" presStyleIdx="0" presStyleCnt="5"/>
      <dgm:spPr/>
      <dgm:t>
        <a:bodyPr/>
        <a:lstStyle/>
        <a:p>
          <a:endParaRPr lang="es-CO"/>
        </a:p>
      </dgm:t>
    </dgm:pt>
    <dgm:pt modelId="{70DC58CE-E990-4D60-8813-0B3E2365AFA8}" type="pres">
      <dgm:prSet presAssocID="{7584D7AD-682D-4BB8-BD7E-62AB92B0911B}" presName="hierChild4" presStyleCnt="0"/>
      <dgm:spPr/>
    </dgm:pt>
    <dgm:pt modelId="{6E9FBE7F-2217-41F8-AE24-08C6AF90C1CB}" type="pres">
      <dgm:prSet presAssocID="{7BAF0F2A-1CD4-465F-A000-626CA471A9E0}" presName="Name37" presStyleLbl="parChTrans1D3" presStyleIdx="0" presStyleCnt="14"/>
      <dgm:spPr/>
      <dgm:t>
        <a:bodyPr/>
        <a:lstStyle/>
        <a:p>
          <a:endParaRPr lang="es-CO"/>
        </a:p>
      </dgm:t>
    </dgm:pt>
    <dgm:pt modelId="{31FAB5BC-2231-43E0-94FE-06B857D06C66}" type="pres">
      <dgm:prSet presAssocID="{C313303F-347E-4932-BEA3-15DA7076E122}" presName="hierRoot2" presStyleCnt="0">
        <dgm:presLayoutVars>
          <dgm:hierBranch val="init"/>
        </dgm:presLayoutVars>
      </dgm:prSet>
      <dgm:spPr/>
    </dgm:pt>
    <dgm:pt modelId="{0CB87B43-B87F-45E4-A02E-C400D514F528}" type="pres">
      <dgm:prSet presAssocID="{C313303F-347E-4932-BEA3-15DA7076E122}" presName="rootComposite" presStyleCnt="0"/>
      <dgm:spPr/>
    </dgm:pt>
    <dgm:pt modelId="{AB56BA35-CE19-4871-87B6-8072CA1DB3B0}" type="pres">
      <dgm:prSet presAssocID="{C313303F-347E-4932-BEA3-15DA7076E122}" presName="rootText" presStyleLbl="node3" presStyleIdx="0" presStyleCnt="14" custScaleX="191834" custScaleY="96155" custLinFactNeighborY="-2976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57AA5A5A-9775-425E-915B-D8ECA0466F9D}" type="pres">
      <dgm:prSet presAssocID="{C313303F-347E-4932-BEA3-15DA7076E122}" presName="rootConnector" presStyleLbl="node3" presStyleIdx="0" presStyleCnt="14"/>
      <dgm:spPr/>
      <dgm:t>
        <a:bodyPr/>
        <a:lstStyle/>
        <a:p>
          <a:endParaRPr lang="es-CO"/>
        </a:p>
      </dgm:t>
    </dgm:pt>
    <dgm:pt modelId="{DBCE1F19-19B7-4735-8101-CCA7C1F6D869}" type="pres">
      <dgm:prSet presAssocID="{C313303F-347E-4932-BEA3-15DA7076E122}" presName="hierChild4" presStyleCnt="0"/>
      <dgm:spPr/>
    </dgm:pt>
    <dgm:pt modelId="{277D6619-9C1E-422A-93A2-0E4F4BA2057F}" type="pres">
      <dgm:prSet presAssocID="{C313303F-347E-4932-BEA3-15DA7076E122}" presName="hierChild5" presStyleCnt="0"/>
      <dgm:spPr/>
    </dgm:pt>
    <dgm:pt modelId="{67E6F886-6799-4FBF-87DE-6D07A465A51B}" type="pres">
      <dgm:prSet presAssocID="{C406AAD2-99F8-4DA4-9311-E0321B96F2EC}" presName="Name37" presStyleLbl="parChTrans1D3" presStyleIdx="1" presStyleCnt="14"/>
      <dgm:spPr/>
      <dgm:t>
        <a:bodyPr/>
        <a:lstStyle/>
        <a:p>
          <a:endParaRPr lang="es-CO"/>
        </a:p>
      </dgm:t>
    </dgm:pt>
    <dgm:pt modelId="{F9E41F84-DDAB-4248-B82C-A3C4C23F6EDF}" type="pres">
      <dgm:prSet presAssocID="{65EA3DD8-3995-441E-8991-A7562AF37170}" presName="hierRoot2" presStyleCnt="0">
        <dgm:presLayoutVars>
          <dgm:hierBranch val="init"/>
        </dgm:presLayoutVars>
      </dgm:prSet>
      <dgm:spPr/>
    </dgm:pt>
    <dgm:pt modelId="{E1C8522B-1A98-4D6F-9ADF-D50F0DC68C38}" type="pres">
      <dgm:prSet presAssocID="{65EA3DD8-3995-441E-8991-A7562AF37170}" presName="rootComposite" presStyleCnt="0"/>
      <dgm:spPr/>
    </dgm:pt>
    <dgm:pt modelId="{5F4E3A98-EBE1-447C-B466-CEE32E7FAC6E}" type="pres">
      <dgm:prSet presAssocID="{65EA3DD8-3995-441E-8991-A7562AF37170}" presName="rootText" presStyleLbl="node3" presStyleIdx="1" presStyleCnt="14" custScaleX="191834" custScaleY="96155" custLinFactNeighborY="-7366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5F7706D-0E37-43AD-BC91-E0E5BB83C401}" type="pres">
      <dgm:prSet presAssocID="{65EA3DD8-3995-441E-8991-A7562AF37170}" presName="rootConnector" presStyleLbl="node3" presStyleIdx="1" presStyleCnt="14"/>
      <dgm:spPr/>
      <dgm:t>
        <a:bodyPr/>
        <a:lstStyle/>
        <a:p>
          <a:endParaRPr lang="es-CO"/>
        </a:p>
      </dgm:t>
    </dgm:pt>
    <dgm:pt modelId="{C6CA8E1C-8F50-423F-BD81-28AB424966B2}" type="pres">
      <dgm:prSet presAssocID="{65EA3DD8-3995-441E-8991-A7562AF37170}" presName="hierChild4" presStyleCnt="0"/>
      <dgm:spPr/>
    </dgm:pt>
    <dgm:pt modelId="{A94CE01A-A299-40AE-A071-2DD4E9F9F2ED}" type="pres">
      <dgm:prSet presAssocID="{65EA3DD8-3995-441E-8991-A7562AF37170}" presName="hierChild5" presStyleCnt="0"/>
      <dgm:spPr/>
    </dgm:pt>
    <dgm:pt modelId="{48A48B8E-D74E-43F7-9E76-41A73443475D}" type="pres">
      <dgm:prSet presAssocID="{7584D7AD-682D-4BB8-BD7E-62AB92B0911B}" presName="hierChild5" presStyleCnt="0"/>
      <dgm:spPr/>
    </dgm:pt>
    <dgm:pt modelId="{D9616B12-6C50-4607-BD4D-F80C0E3C624F}" type="pres">
      <dgm:prSet presAssocID="{DD2DB409-F840-4E82-97E0-39887D60DFE8}" presName="Name37" presStyleLbl="parChTrans1D2" presStyleIdx="1" presStyleCnt="5"/>
      <dgm:spPr/>
      <dgm:t>
        <a:bodyPr/>
        <a:lstStyle/>
        <a:p>
          <a:endParaRPr lang="es-CO"/>
        </a:p>
      </dgm:t>
    </dgm:pt>
    <dgm:pt modelId="{FF3403AE-D3F4-471A-A23C-3031439D5B7B}" type="pres">
      <dgm:prSet presAssocID="{2DD46B33-49A6-4976-B2F1-3DB34138F62B}" presName="hierRoot2" presStyleCnt="0">
        <dgm:presLayoutVars>
          <dgm:hierBranch val="init"/>
        </dgm:presLayoutVars>
      </dgm:prSet>
      <dgm:spPr/>
    </dgm:pt>
    <dgm:pt modelId="{F590042F-EFD2-44FE-A3F1-5CE838E019FB}" type="pres">
      <dgm:prSet presAssocID="{2DD46B33-49A6-4976-B2F1-3DB34138F62B}" presName="rootComposite" presStyleCnt="0"/>
      <dgm:spPr/>
    </dgm:pt>
    <dgm:pt modelId="{48CB1165-E580-41BF-BBE4-D88C5AA02FFF}" type="pres">
      <dgm:prSet presAssocID="{2DD46B33-49A6-4976-B2F1-3DB34138F62B}" presName="rootText" presStyleLbl="node2" presStyleIdx="1" presStyleCnt="5" custScaleX="132266" custScaleY="15542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B70B5549-5BB2-43DD-920E-17B605B5B1B3}" type="pres">
      <dgm:prSet presAssocID="{2DD46B33-49A6-4976-B2F1-3DB34138F62B}" presName="rootConnector" presStyleLbl="node2" presStyleIdx="1" presStyleCnt="5"/>
      <dgm:spPr/>
      <dgm:t>
        <a:bodyPr/>
        <a:lstStyle/>
        <a:p>
          <a:endParaRPr lang="es-CO"/>
        </a:p>
      </dgm:t>
    </dgm:pt>
    <dgm:pt modelId="{E181F122-C271-4703-961D-856A30055960}" type="pres">
      <dgm:prSet presAssocID="{2DD46B33-49A6-4976-B2F1-3DB34138F62B}" presName="hierChild4" presStyleCnt="0"/>
      <dgm:spPr/>
    </dgm:pt>
    <dgm:pt modelId="{296E58B8-578C-4185-B340-93C7DFA24FFE}" type="pres">
      <dgm:prSet presAssocID="{76F1E0A4-E1E7-4E24-8C6A-BFAC4296138C}" presName="Name37" presStyleLbl="parChTrans1D3" presStyleIdx="2" presStyleCnt="14"/>
      <dgm:spPr/>
      <dgm:t>
        <a:bodyPr/>
        <a:lstStyle/>
        <a:p>
          <a:endParaRPr lang="es-CO"/>
        </a:p>
      </dgm:t>
    </dgm:pt>
    <dgm:pt modelId="{27AD4B44-F4D5-444B-9ABB-5D11E58BBA28}" type="pres">
      <dgm:prSet presAssocID="{35000B48-652B-426A-9B3D-5D25112B3490}" presName="hierRoot2" presStyleCnt="0">
        <dgm:presLayoutVars>
          <dgm:hierBranch val="init"/>
        </dgm:presLayoutVars>
      </dgm:prSet>
      <dgm:spPr/>
    </dgm:pt>
    <dgm:pt modelId="{E950B8B6-CB21-4A1B-9385-2108B333D96F}" type="pres">
      <dgm:prSet presAssocID="{35000B48-652B-426A-9B3D-5D25112B3490}" presName="rootComposite" presStyleCnt="0"/>
      <dgm:spPr/>
    </dgm:pt>
    <dgm:pt modelId="{A8FC070B-BF44-4CEB-8595-764E4A751ED1}" type="pres">
      <dgm:prSet presAssocID="{35000B48-652B-426A-9B3D-5D25112B3490}" presName="rootText" presStyleLbl="node3" presStyleIdx="2" presStyleCnt="14" custScaleX="191834" custScaleY="96155" custLinFactNeighborY="-2976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2D686730-7209-44A6-9285-148CB7818CE9}" type="pres">
      <dgm:prSet presAssocID="{35000B48-652B-426A-9B3D-5D25112B3490}" presName="rootConnector" presStyleLbl="node3" presStyleIdx="2" presStyleCnt="14"/>
      <dgm:spPr/>
      <dgm:t>
        <a:bodyPr/>
        <a:lstStyle/>
        <a:p>
          <a:endParaRPr lang="es-CO"/>
        </a:p>
      </dgm:t>
    </dgm:pt>
    <dgm:pt modelId="{EE6CCD6C-4792-42F0-A98B-1D191BE49F8D}" type="pres">
      <dgm:prSet presAssocID="{35000B48-652B-426A-9B3D-5D25112B3490}" presName="hierChild4" presStyleCnt="0"/>
      <dgm:spPr/>
    </dgm:pt>
    <dgm:pt modelId="{661680E2-58B8-477E-95CC-6493AEEFA08C}" type="pres">
      <dgm:prSet presAssocID="{35000B48-652B-426A-9B3D-5D25112B3490}" presName="hierChild5" presStyleCnt="0"/>
      <dgm:spPr/>
    </dgm:pt>
    <dgm:pt modelId="{E102ACAA-FAEB-48D6-A8CE-83D58507FCBA}" type="pres">
      <dgm:prSet presAssocID="{77727042-B3FF-4215-AC1F-90FACFBAFEE4}" presName="Name37" presStyleLbl="parChTrans1D3" presStyleIdx="3" presStyleCnt="14"/>
      <dgm:spPr/>
      <dgm:t>
        <a:bodyPr/>
        <a:lstStyle/>
        <a:p>
          <a:endParaRPr lang="es-CO"/>
        </a:p>
      </dgm:t>
    </dgm:pt>
    <dgm:pt modelId="{E882F4B0-C11E-4AF8-A911-07CE1DF80CE0}" type="pres">
      <dgm:prSet presAssocID="{A2575415-1028-46FA-9614-6D0E0681DCAA}" presName="hierRoot2" presStyleCnt="0">
        <dgm:presLayoutVars>
          <dgm:hierBranch val="init"/>
        </dgm:presLayoutVars>
      </dgm:prSet>
      <dgm:spPr/>
    </dgm:pt>
    <dgm:pt modelId="{61A3900D-892F-4434-8385-594E02E72D1B}" type="pres">
      <dgm:prSet presAssocID="{A2575415-1028-46FA-9614-6D0E0681DCAA}" presName="rootComposite" presStyleCnt="0"/>
      <dgm:spPr/>
    </dgm:pt>
    <dgm:pt modelId="{AB8C4005-5352-4971-B25D-DF63B3CE0B09}" type="pres">
      <dgm:prSet presAssocID="{A2575415-1028-46FA-9614-6D0E0681DCAA}" presName="rootText" presStyleLbl="node3" presStyleIdx="3" presStyleCnt="14" custScaleX="191834" custScaleY="96155" custLinFactNeighborY="-7366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9DEC5164-5EF6-490E-AABF-5368AFAC417E}" type="pres">
      <dgm:prSet presAssocID="{A2575415-1028-46FA-9614-6D0E0681DCAA}" presName="rootConnector" presStyleLbl="node3" presStyleIdx="3" presStyleCnt="14"/>
      <dgm:spPr/>
      <dgm:t>
        <a:bodyPr/>
        <a:lstStyle/>
        <a:p>
          <a:endParaRPr lang="es-CO"/>
        </a:p>
      </dgm:t>
    </dgm:pt>
    <dgm:pt modelId="{A6F81703-C52F-42EA-8379-8B3090D57098}" type="pres">
      <dgm:prSet presAssocID="{A2575415-1028-46FA-9614-6D0E0681DCAA}" presName="hierChild4" presStyleCnt="0"/>
      <dgm:spPr/>
    </dgm:pt>
    <dgm:pt modelId="{144A8617-8A71-4E5C-8392-77A1A5B31AA9}" type="pres">
      <dgm:prSet presAssocID="{A2575415-1028-46FA-9614-6D0E0681DCAA}" presName="hierChild5" presStyleCnt="0"/>
      <dgm:spPr/>
    </dgm:pt>
    <dgm:pt modelId="{6D0F2703-B59D-4796-9601-547BE3FDAE14}" type="pres">
      <dgm:prSet presAssocID="{2A7C6D8D-D9C0-48E6-9FC8-47F83B10DE40}" presName="Name37" presStyleLbl="parChTrans1D3" presStyleIdx="4" presStyleCnt="14"/>
      <dgm:spPr/>
      <dgm:t>
        <a:bodyPr/>
        <a:lstStyle/>
        <a:p>
          <a:endParaRPr lang="es-CO"/>
        </a:p>
      </dgm:t>
    </dgm:pt>
    <dgm:pt modelId="{06AE58BA-CCE9-4297-83FF-BC8173E14A0A}" type="pres">
      <dgm:prSet presAssocID="{C424C82E-EDD4-4C7B-A200-DA2D31328AA3}" presName="hierRoot2" presStyleCnt="0">
        <dgm:presLayoutVars>
          <dgm:hierBranch val="init"/>
        </dgm:presLayoutVars>
      </dgm:prSet>
      <dgm:spPr/>
    </dgm:pt>
    <dgm:pt modelId="{1BA34B12-B57B-4E95-9C41-BFA9F985FFD4}" type="pres">
      <dgm:prSet presAssocID="{C424C82E-EDD4-4C7B-A200-DA2D31328AA3}" presName="rootComposite" presStyleCnt="0"/>
      <dgm:spPr/>
    </dgm:pt>
    <dgm:pt modelId="{82F5E3BD-242B-480B-BEDD-77E8038E2992}" type="pres">
      <dgm:prSet presAssocID="{C424C82E-EDD4-4C7B-A200-DA2D31328AA3}" presName="rootText" presStyleLbl="node3" presStyleIdx="4" presStyleCnt="14" custScaleX="191834" custScaleY="96155" custLinFactY="-17229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87E3962F-CBE1-4396-8B09-1AF5951D6DA0}" type="pres">
      <dgm:prSet presAssocID="{C424C82E-EDD4-4C7B-A200-DA2D31328AA3}" presName="rootConnector" presStyleLbl="node3" presStyleIdx="4" presStyleCnt="14"/>
      <dgm:spPr/>
      <dgm:t>
        <a:bodyPr/>
        <a:lstStyle/>
        <a:p>
          <a:endParaRPr lang="es-CO"/>
        </a:p>
      </dgm:t>
    </dgm:pt>
    <dgm:pt modelId="{08A790BB-7549-402E-8D21-5ADE8A812F44}" type="pres">
      <dgm:prSet presAssocID="{C424C82E-EDD4-4C7B-A200-DA2D31328AA3}" presName="hierChild4" presStyleCnt="0"/>
      <dgm:spPr/>
    </dgm:pt>
    <dgm:pt modelId="{F7C9EFCF-F62A-4DF4-A245-3487539B4AE2}" type="pres">
      <dgm:prSet presAssocID="{C424C82E-EDD4-4C7B-A200-DA2D31328AA3}" presName="hierChild5" presStyleCnt="0"/>
      <dgm:spPr/>
    </dgm:pt>
    <dgm:pt modelId="{F6AB39F8-0B5F-425E-9F39-7D944768C0CC}" type="pres">
      <dgm:prSet presAssocID="{2DD46B33-49A6-4976-B2F1-3DB34138F62B}" presName="hierChild5" presStyleCnt="0"/>
      <dgm:spPr/>
    </dgm:pt>
    <dgm:pt modelId="{AA88A89F-6824-4C22-929D-E2B472DC14EA}" type="pres">
      <dgm:prSet presAssocID="{9393C62F-F2BA-453F-8EF1-A2F9C91832F8}" presName="Name37" presStyleLbl="parChTrans1D2" presStyleIdx="2" presStyleCnt="5"/>
      <dgm:spPr/>
      <dgm:t>
        <a:bodyPr/>
        <a:lstStyle/>
        <a:p>
          <a:endParaRPr lang="es-CO"/>
        </a:p>
      </dgm:t>
    </dgm:pt>
    <dgm:pt modelId="{3299283D-8ABE-4335-AB58-30400E50C95B}" type="pres">
      <dgm:prSet presAssocID="{73E1FE41-20D1-4105-879C-025896EEE4C9}" presName="hierRoot2" presStyleCnt="0">
        <dgm:presLayoutVars>
          <dgm:hierBranch val="init"/>
        </dgm:presLayoutVars>
      </dgm:prSet>
      <dgm:spPr/>
    </dgm:pt>
    <dgm:pt modelId="{2C37AF1C-F236-471E-9979-2574B8F2B548}" type="pres">
      <dgm:prSet presAssocID="{73E1FE41-20D1-4105-879C-025896EEE4C9}" presName="rootComposite" presStyleCnt="0"/>
      <dgm:spPr/>
    </dgm:pt>
    <dgm:pt modelId="{237A1F38-E587-4C55-A01F-6A2971CFFF07}" type="pres">
      <dgm:prSet presAssocID="{73E1FE41-20D1-4105-879C-025896EEE4C9}" presName="rootText" presStyleLbl="node2" presStyleIdx="2" presStyleCnt="5" custScaleX="167672" custScaleY="155423" custLinFactNeighborX="-2312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26927050-8697-492F-BE69-4D6F8B21A346}" type="pres">
      <dgm:prSet presAssocID="{73E1FE41-20D1-4105-879C-025896EEE4C9}" presName="rootConnector" presStyleLbl="node2" presStyleIdx="2" presStyleCnt="5"/>
      <dgm:spPr/>
      <dgm:t>
        <a:bodyPr/>
        <a:lstStyle/>
        <a:p>
          <a:endParaRPr lang="es-CO"/>
        </a:p>
      </dgm:t>
    </dgm:pt>
    <dgm:pt modelId="{5DE8FF63-96B9-4AC9-976E-B5C757F3A985}" type="pres">
      <dgm:prSet presAssocID="{73E1FE41-20D1-4105-879C-025896EEE4C9}" presName="hierChild4" presStyleCnt="0"/>
      <dgm:spPr/>
    </dgm:pt>
    <dgm:pt modelId="{3E036328-F8EB-4BC1-A401-9F2761719DDF}" type="pres">
      <dgm:prSet presAssocID="{BE1AB20C-7D2F-4FDD-9BAA-2BC1E9E3B853}" presName="Name37" presStyleLbl="parChTrans1D3" presStyleIdx="5" presStyleCnt="14"/>
      <dgm:spPr/>
      <dgm:t>
        <a:bodyPr/>
        <a:lstStyle/>
        <a:p>
          <a:endParaRPr lang="es-CO"/>
        </a:p>
      </dgm:t>
    </dgm:pt>
    <dgm:pt modelId="{0EBA188D-7664-4670-8DE1-C6E49D84AF68}" type="pres">
      <dgm:prSet presAssocID="{14D85D03-754B-4F29-8D9D-FC8AD0338C85}" presName="hierRoot2" presStyleCnt="0">
        <dgm:presLayoutVars>
          <dgm:hierBranch val="init"/>
        </dgm:presLayoutVars>
      </dgm:prSet>
      <dgm:spPr/>
    </dgm:pt>
    <dgm:pt modelId="{C177BEB1-4560-4FED-8780-27B698FA1CFA}" type="pres">
      <dgm:prSet presAssocID="{14D85D03-754B-4F29-8D9D-FC8AD0338C85}" presName="rootComposite" presStyleCnt="0"/>
      <dgm:spPr/>
    </dgm:pt>
    <dgm:pt modelId="{F554542E-7301-4EF0-AABD-34D60410901A}" type="pres">
      <dgm:prSet presAssocID="{14D85D03-754B-4F29-8D9D-FC8AD0338C85}" presName="rootText" presStyleLbl="node3" presStyleIdx="5" presStyleCnt="14" custScaleX="230355" custScaleY="99075" custLinFactNeighborX="-23126" custLinFactNeighborY="-2976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D6332393-F3B9-43DA-AE6D-E5D8792F905D}" type="pres">
      <dgm:prSet presAssocID="{14D85D03-754B-4F29-8D9D-FC8AD0338C85}" presName="rootConnector" presStyleLbl="node3" presStyleIdx="5" presStyleCnt="14"/>
      <dgm:spPr/>
      <dgm:t>
        <a:bodyPr/>
        <a:lstStyle/>
        <a:p>
          <a:endParaRPr lang="es-CO"/>
        </a:p>
      </dgm:t>
    </dgm:pt>
    <dgm:pt modelId="{42CC57B1-89E8-43C4-8802-B8049B44056B}" type="pres">
      <dgm:prSet presAssocID="{14D85D03-754B-4F29-8D9D-FC8AD0338C85}" presName="hierChild4" presStyleCnt="0"/>
      <dgm:spPr/>
    </dgm:pt>
    <dgm:pt modelId="{0E18E861-6E42-49CA-8AB1-E3535C4EAB51}" type="pres">
      <dgm:prSet presAssocID="{14D85D03-754B-4F29-8D9D-FC8AD0338C85}" presName="hierChild5" presStyleCnt="0"/>
      <dgm:spPr/>
    </dgm:pt>
    <dgm:pt modelId="{B0043A66-9D11-44A0-8E9A-A8F32B9BB944}" type="pres">
      <dgm:prSet presAssocID="{F94B9E59-9C1E-4EE5-A602-C91671113487}" presName="Name37" presStyleLbl="parChTrans1D3" presStyleIdx="6" presStyleCnt="14"/>
      <dgm:spPr/>
      <dgm:t>
        <a:bodyPr/>
        <a:lstStyle/>
        <a:p>
          <a:endParaRPr lang="es-CO"/>
        </a:p>
      </dgm:t>
    </dgm:pt>
    <dgm:pt modelId="{015BCC40-7D2A-4715-8471-F0B16C370107}" type="pres">
      <dgm:prSet presAssocID="{95AA1867-97CF-4E58-8CA9-F59C9278838A}" presName="hierRoot2" presStyleCnt="0">
        <dgm:presLayoutVars>
          <dgm:hierBranch val="init"/>
        </dgm:presLayoutVars>
      </dgm:prSet>
      <dgm:spPr/>
    </dgm:pt>
    <dgm:pt modelId="{8CEBD0DB-39B7-41A0-AB6A-2EB2475A415F}" type="pres">
      <dgm:prSet presAssocID="{95AA1867-97CF-4E58-8CA9-F59C9278838A}" presName="rootComposite" presStyleCnt="0"/>
      <dgm:spPr/>
    </dgm:pt>
    <dgm:pt modelId="{49E8D383-8E59-4EE5-B052-C7E596AB39BC}" type="pres">
      <dgm:prSet presAssocID="{95AA1867-97CF-4E58-8CA9-F59C9278838A}" presName="rootText" presStyleLbl="node3" presStyleIdx="6" presStyleCnt="14" custScaleX="191834" custScaleY="96155" custLinFactNeighborX="-23126" custLinFactNeighborY="-7366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12CFCC16-4F6D-4E98-960F-1EBF658FF3DD}" type="pres">
      <dgm:prSet presAssocID="{95AA1867-97CF-4E58-8CA9-F59C9278838A}" presName="rootConnector" presStyleLbl="node3" presStyleIdx="6" presStyleCnt="14"/>
      <dgm:spPr/>
      <dgm:t>
        <a:bodyPr/>
        <a:lstStyle/>
        <a:p>
          <a:endParaRPr lang="es-CO"/>
        </a:p>
      </dgm:t>
    </dgm:pt>
    <dgm:pt modelId="{0E13225A-6A5A-40AC-9C6A-3425C6C11479}" type="pres">
      <dgm:prSet presAssocID="{95AA1867-97CF-4E58-8CA9-F59C9278838A}" presName="hierChild4" presStyleCnt="0"/>
      <dgm:spPr/>
    </dgm:pt>
    <dgm:pt modelId="{866382DA-9FF3-4158-AFAD-085A7AA5A532}" type="pres">
      <dgm:prSet presAssocID="{95AA1867-97CF-4E58-8CA9-F59C9278838A}" presName="hierChild5" presStyleCnt="0"/>
      <dgm:spPr/>
    </dgm:pt>
    <dgm:pt modelId="{AEE51AA1-C8AE-4DE7-89DE-7A58B13B1797}" type="pres">
      <dgm:prSet presAssocID="{73E1FE41-20D1-4105-879C-025896EEE4C9}" presName="hierChild5" presStyleCnt="0"/>
      <dgm:spPr/>
    </dgm:pt>
    <dgm:pt modelId="{DF14928F-C53C-43E6-BF13-E34E178C033E}" type="pres">
      <dgm:prSet presAssocID="{3EA7466A-CB98-4F17-9C8F-97994764DD06}" presName="Name37" presStyleLbl="parChTrans1D2" presStyleIdx="3" presStyleCnt="5"/>
      <dgm:spPr/>
      <dgm:t>
        <a:bodyPr/>
        <a:lstStyle/>
        <a:p>
          <a:endParaRPr lang="es-CO"/>
        </a:p>
      </dgm:t>
    </dgm:pt>
    <dgm:pt modelId="{DA3D1ED6-ED5E-4700-A0E2-4622A8AB3D3D}" type="pres">
      <dgm:prSet presAssocID="{102D3869-E38A-4FFD-96BE-D26671F2A6A1}" presName="hierRoot2" presStyleCnt="0">
        <dgm:presLayoutVars>
          <dgm:hierBranch val="init"/>
        </dgm:presLayoutVars>
      </dgm:prSet>
      <dgm:spPr/>
    </dgm:pt>
    <dgm:pt modelId="{BEF5F360-D3A9-409C-935A-3EBDEF1D182C}" type="pres">
      <dgm:prSet presAssocID="{102D3869-E38A-4FFD-96BE-D26671F2A6A1}" presName="rootComposite" presStyleCnt="0"/>
      <dgm:spPr/>
    </dgm:pt>
    <dgm:pt modelId="{3D767AF4-6351-47FC-8DB6-9F82656DD157}" type="pres">
      <dgm:prSet presAssocID="{102D3869-E38A-4FFD-96BE-D26671F2A6A1}" presName="rootText" presStyleLbl="node2" presStyleIdx="3" presStyleCnt="5" custScaleX="178101" custScaleY="155423" custLinFactNeighborX="-6500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63679E62-E4CE-4806-8490-5BF0B4B52FD6}" type="pres">
      <dgm:prSet presAssocID="{102D3869-E38A-4FFD-96BE-D26671F2A6A1}" presName="rootConnector" presStyleLbl="node2" presStyleIdx="3" presStyleCnt="5"/>
      <dgm:spPr/>
      <dgm:t>
        <a:bodyPr/>
        <a:lstStyle/>
        <a:p>
          <a:endParaRPr lang="es-CO"/>
        </a:p>
      </dgm:t>
    </dgm:pt>
    <dgm:pt modelId="{4CDB424E-DAD9-423A-9D18-EB2818B13D82}" type="pres">
      <dgm:prSet presAssocID="{102D3869-E38A-4FFD-96BE-D26671F2A6A1}" presName="hierChild4" presStyleCnt="0"/>
      <dgm:spPr/>
    </dgm:pt>
    <dgm:pt modelId="{476F6D7D-D803-4129-B3C9-371489450079}" type="pres">
      <dgm:prSet presAssocID="{5AD81D55-4B36-4804-91E3-623EBDAA6060}" presName="Name37" presStyleLbl="parChTrans1D3" presStyleIdx="7" presStyleCnt="14"/>
      <dgm:spPr/>
      <dgm:t>
        <a:bodyPr/>
        <a:lstStyle/>
        <a:p>
          <a:endParaRPr lang="es-CO"/>
        </a:p>
      </dgm:t>
    </dgm:pt>
    <dgm:pt modelId="{1122F54A-DDE1-49DC-BC45-2D5DCDDFE8FE}" type="pres">
      <dgm:prSet presAssocID="{84706EDD-8189-4103-B8B8-52ABBA700634}" presName="hierRoot2" presStyleCnt="0">
        <dgm:presLayoutVars>
          <dgm:hierBranch val="init"/>
        </dgm:presLayoutVars>
      </dgm:prSet>
      <dgm:spPr/>
    </dgm:pt>
    <dgm:pt modelId="{A51D8AB3-F10C-4B26-8F5F-EC78BBCCEB70}" type="pres">
      <dgm:prSet presAssocID="{84706EDD-8189-4103-B8B8-52ABBA700634}" presName="rootComposite" presStyleCnt="0"/>
      <dgm:spPr/>
    </dgm:pt>
    <dgm:pt modelId="{F9DEA012-7B40-435D-81D8-180199E248EF}" type="pres">
      <dgm:prSet presAssocID="{84706EDD-8189-4103-B8B8-52ABBA700634}" presName="rootText" presStyleLbl="node3" presStyleIdx="7" presStyleCnt="14" custScaleX="191834" custScaleY="96155" custLinFactNeighborX="-65004" custLinFactNeighborY="-2976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6D09ECA-72BF-4DB5-98D1-BD0DC61EC7FA}" type="pres">
      <dgm:prSet presAssocID="{84706EDD-8189-4103-B8B8-52ABBA700634}" presName="rootConnector" presStyleLbl="node3" presStyleIdx="7" presStyleCnt="14"/>
      <dgm:spPr/>
      <dgm:t>
        <a:bodyPr/>
        <a:lstStyle/>
        <a:p>
          <a:endParaRPr lang="es-CO"/>
        </a:p>
      </dgm:t>
    </dgm:pt>
    <dgm:pt modelId="{4AF248A0-32EB-4377-8768-A6344C09D461}" type="pres">
      <dgm:prSet presAssocID="{84706EDD-8189-4103-B8B8-52ABBA700634}" presName="hierChild4" presStyleCnt="0"/>
      <dgm:spPr/>
    </dgm:pt>
    <dgm:pt modelId="{457941B6-F7E4-4BFD-A757-1A394DDDAEC9}" type="pres">
      <dgm:prSet presAssocID="{84706EDD-8189-4103-B8B8-52ABBA700634}" presName="hierChild5" presStyleCnt="0"/>
      <dgm:spPr/>
    </dgm:pt>
    <dgm:pt modelId="{B552A370-2C95-4D1B-9CFB-3ABB9851B66A}" type="pres">
      <dgm:prSet presAssocID="{5F03FD9C-0160-4E35-815B-F96659C3366D}" presName="Name37" presStyleLbl="parChTrans1D3" presStyleIdx="8" presStyleCnt="14"/>
      <dgm:spPr/>
      <dgm:t>
        <a:bodyPr/>
        <a:lstStyle/>
        <a:p>
          <a:endParaRPr lang="es-CO"/>
        </a:p>
      </dgm:t>
    </dgm:pt>
    <dgm:pt modelId="{8F43695B-5313-4A8D-8746-F9976068BC58}" type="pres">
      <dgm:prSet presAssocID="{5C1ACDC3-13F2-4160-AE4F-4400E6525F70}" presName="hierRoot2" presStyleCnt="0">
        <dgm:presLayoutVars>
          <dgm:hierBranch val="init"/>
        </dgm:presLayoutVars>
      </dgm:prSet>
      <dgm:spPr/>
    </dgm:pt>
    <dgm:pt modelId="{B4D9A2BA-F05D-42DD-B42A-232EE2DE0CC0}" type="pres">
      <dgm:prSet presAssocID="{5C1ACDC3-13F2-4160-AE4F-4400E6525F70}" presName="rootComposite" presStyleCnt="0"/>
      <dgm:spPr/>
    </dgm:pt>
    <dgm:pt modelId="{5EBB82C2-AA79-4C4B-994E-8F3E8CEADC21}" type="pres">
      <dgm:prSet presAssocID="{5C1ACDC3-13F2-4160-AE4F-4400E6525F70}" presName="rootText" presStyleLbl="node3" presStyleIdx="8" presStyleCnt="14" custScaleX="191834" custScaleY="96155" custLinFactNeighborX="-65004" custLinFactNeighborY="-7366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4097BE22-00F6-469C-825F-6A4BB4CA5E74}" type="pres">
      <dgm:prSet presAssocID="{5C1ACDC3-13F2-4160-AE4F-4400E6525F70}" presName="rootConnector" presStyleLbl="node3" presStyleIdx="8" presStyleCnt="14"/>
      <dgm:spPr/>
      <dgm:t>
        <a:bodyPr/>
        <a:lstStyle/>
        <a:p>
          <a:endParaRPr lang="es-CO"/>
        </a:p>
      </dgm:t>
    </dgm:pt>
    <dgm:pt modelId="{4CD23A6F-0C7A-4FB6-A00B-7A1F3C8D45C8}" type="pres">
      <dgm:prSet presAssocID="{5C1ACDC3-13F2-4160-AE4F-4400E6525F70}" presName="hierChild4" presStyleCnt="0"/>
      <dgm:spPr/>
    </dgm:pt>
    <dgm:pt modelId="{EA548593-3D1E-4A3D-860B-35997C2FDD6F}" type="pres">
      <dgm:prSet presAssocID="{5C1ACDC3-13F2-4160-AE4F-4400E6525F70}" presName="hierChild5" presStyleCnt="0"/>
      <dgm:spPr/>
    </dgm:pt>
    <dgm:pt modelId="{3FF49B2B-1B69-4489-962C-111F8559DD3E}" type="pres">
      <dgm:prSet presAssocID="{102D3869-E38A-4FFD-96BE-D26671F2A6A1}" presName="hierChild5" presStyleCnt="0"/>
      <dgm:spPr/>
    </dgm:pt>
    <dgm:pt modelId="{D3C9E9B9-6190-40F5-A34C-5FFD4A90CEC2}" type="pres">
      <dgm:prSet presAssocID="{4527CC77-4292-4315-99AB-6B104AEC7EA0}" presName="Name37" presStyleLbl="parChTrans1D2" presStyleIdx="4" presStyleCnt="5"/>
      <dgm:spPr/>
      <dgm:t>
        <a:bodyPr/>
        <a:lstStyle/>
        <a:p>
          <a:endParaRPr lang="es-CO"/>
        </a:p>
      </dgm:t>
    </dgm:pt>
    <dgm:pt modelId="{7EBC52DE-3776-48DD-9F56-2BBBA41B90A3}" type="pres">
      <dgm:prSet presAssocID="{BE79E323-F7D5-46BB-9460-088FAEF42332}" presName="hierRoot2" presStyleCnt="0">
        <dgm:presLayoutVars>
          <dgm:hierBranch val="init"/>
        </dgm:presLayoutVars>
      </dgm:prSet>
      <dgm:spPr/>
    </dgm:pt>
    <dgm:pt modelId="{D366CB7E-D2E9-41C6-8AC2-5BB37221D063}" type="pres">
      <dgm:prSet presAssocID="{BE79E323-F7D5-46BB-9460-088FAEF42332}" presName="rootComposite" presStyleCnt="0"/>
      <dgm:spPr/>
    </dgm:pt>
    <dgm:pt modelId="{22F7C14F-AE19-494B-A16C-D2349B12B13A}" type="pres">
      <dgm:prSet presAssocID="{BE79E323-F7D5-46BB-9460-088FAEF42332}" presName="rootText" presStyleLbl="node2" presStyleIdx="4" presStyleCnt="5" custScaleX="146471" custScaleY="155423" custLinFactNeighborX="-6500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O"/>
        </a:p>
      </dgm:t>
    </dgm:pt>
    <dgm:pt modelId="{5590AAFA-F5B4-4518-8062-468AF2A51FD0}" type="pres">
      <dgm:prSet presAssocID="{BE79E323-F7D5-46BB-9460-088FAEF42332}" presName="rootConnector" presStyleLbl="node2" presStyleIdx="4" presStyleCnt="5"/>
      <dgm:spPr/>
      <dgm:t>
        <a:bodyPr/>
        <a:lstStyle/>
        <a:p>
          <a:endParaRPr lang="es-CO"/>
        </a:p>
      </dgm:t>
    </dgm:pt>
    <dgm:pt modelId="{0CB7D828-F24D-49E3-9D12-109F778A2945}" type="pres">
      <dgm:prSet presAssocID="{BE79E323-F7D5-46BB-9460-088FAEF42332}" presName="hierChild4" presStyleCnt="0"/>
      <dgm:spPr/>
    </dgm:pt>
    <dgm:pt modelId="{2706ABAC-D92B-4798-A9CB-E50A16357F19}" type="pres">
      <dgm:prSet presAssocID="{2EFE9F92-C33B-4F41-8D2E-33F607EB3D12}" presName="Name37" presStyleLbl="parChTrans1D3" presStyleIdx="9" presStyleCnt="14"/>
      <dgm:spPr/>
      <dgm:t>
        <a:bodyPr/>
        <a:lstStyle/>
        <a:p>
          <a:endParaRPr lang="es-CO"/>
        </a:p>
      </dgm:t>
    </dgm:pt>
    <dgm:pt modelId="{48A25C56-A560-44F2-B634-E306F0890BFF}" type="pres">
      <dgm:prSet presAssocID="{D79995D4-84A2-406E-B53D-BF8E16576068}" presName="hierRoot2" presStyleCnt="0">
        <dgm:presLayoutVars>
          <dgm:hierBranch val="init"/>
        </dgm:presLayoutVars>
      </dgm:prSet>
      <dgm:spPr/>
    </dgm:pt>
    <dgm:pt modelId="{DE4B3CA7-268D-4199-978A-044EDF2D14E4}" type="pres">
      <dgm:prSet presAssocID="{D79995D4-84A2-406E-B53D-BF8E16576068}" presName="rootComposite" presStyleCnt="0"/>
      <dgm:spPr/>
    </dgm:pt>
    <dgm:pt modelId="{4F3472A2-6A79-40C3-A53B-6A1FBE0E1735}" type="pres">
      <dgm:prSet presAssocID="{D79995D4-84A2-406E-B53D-BF8E16576068}" presName="rootText" presStyleLbl="node3" presStyleIdx="9" presStyleCnt="14" custScaleX="191834" custScaleY="96155" custLinFactNeighborX="-65004" custLinFactNeighborY="-29764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DDB7FFAC-F495-46C8-AF48-9B9F03890545}" type="pres">
      <dgm:prSet presAssocID="{D79995D4-84A2-406E-B53D-BF8E16576068}" presName="rootConnector" presStyleLbl="node3" presStyleIdx="9" presStyleCnt="14"/>
      <dgm:spPr/>
      <dgm:t>
        <a:bodyPr/>
        <a:lstStyle/>
        <a:p>
          <a:endParaRPr lang="es-CO"/>
        </a:p>
      </dgm:t>
    </dgm:pt>
    <dgm:pt modelId="{E01D9156-EEFA-4E6F-9675-7B14056E25D2}" type="pres">
      <dgm:prSet presAssocID="{D79995D4-84A2-406E-B53D-BF8E16576068}" presName="hierChild4" presStyleCnt="0"/>
      <dgm:spPr/>
    </dgm:pt>
    <dgm:pt modelId="{2F18A7EA-A5D6-4C41-8839-E3053D8E18F4}" type="pres">
      <dgm:prSet presAssocID="{D79995D4-84A2-406E-B53D-BF8E16576068}" presName="hierChild5" presStyleCnt="0"/>
      <dgm:spPr/>
    </dgm:pt>
    <dgm:pt modelId="{83A1E094-BDB3-4CCE-BF13-21844097F35A}" type="pres">
      <dgm:prSet presAssocID="{FAB27668-3936-4AD4-AF3D-7552D793C1BC}" presName="Name37" presStyleLbl="parChTrans1D3" presStyleIdx="10" presStyleCnt="14"/>
      <dgm:spPr/>
      <dgm:t>
        <a:bodyPr/>
        <a:lstStyle/>
        <a:p>
          <a:endParaRPr lang="es-CO"/>
        </a:p>
      </dgm:t>
    </dgm:pt>
    <dgm:pt modelId="{A4A1188E-99EA-4FD9-ACDC-B00806145F97}" type="pres">
      <dgm:prSet presAssocID="{5E1FFAF7-D572-496F-B6FC-903A4804ADD1}" presName="hierRoot2" presStyleCnt="0">
        <dgm:presLayoutVars>
          <dgm:hierBranch val="init"/>
        </dgm:presLayoutVars>
      </dgm:prSet>
      <dgm:spPr/>
    </dgm:pt>
    <dgm:pt modelId="{D49965EF-25DF-4CF2-AD98-EFF3688EEE2B}" type="pres">
      <dgm:prSet presAssocID="{5E1FFAF7-D572-496F-B6FC-903A4804ADD1}" presName="rootComposite" presStyleCnt="0"/>
      <dgm:spPr/>
    </dgm:pt>
    <dgm:pt modelId="{FDAEAB07-02DA-4090-A79F-03C0C8CE912F}" type="pres">
      <dgm:prSet presAssocID="{5E1FFAF7-D572-496F-B6FC-903A4804ADD1}" presName="rootText" presStyleLbl="node3" presStyleIdx="10" presStyleCnt="14" custScaleX="191834" custScaleY="96155" custLinFactNeighborX="-65004" custLinFactNeighborY="-7366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215EE98B-4B4D-4581-BB10-ECF1A43A23C9}" type="pres">
      <dgm:prSet presAssocID="{5E1FFAF7-D572-496F-B6FC-903A4804ADD1}" presName="rootConnector" presStyleLbl="node3" presStyleIdx="10" presStyleCnt="14"/>
      <dgm:spPr/>
      <dgm:t>
        <a:bodyPr/>
        <a:lstStyle/>
        <a:p>
          <a:endParaRPr lang="es-CO"/>
        </a:p>
      </dgm:t>
    </dgm:pt>
    <dgm:pt modelId="{78F57021-CD5B-4B97-B6B5-EE792931914C}" type="pres">
      <dgm:prSet presAssocID="{5E1FFAF7-D572-496F-B6FC-903A4804ADD1}" presName="hierChild4" presStyleCnt="0"/>
      <dgm:spPr/>
    </dgm:pt>
    <dgm:pt modelId="{E108FB60-FA79-4634-9B5E-A26F164110A6}" type="pres">
      <dgm:prSet presAssocID="{5E1FFAF7-D572-496F-B6FC-903A4804ADD1}" presName="hierChild5" presStyleCnt="0"/>
      <dgm:spPr/>
    </dgm:pt>
    <dgm:pt modelId="{5603BC0F-C6C3-4252-880B-AE502774CB73}" type="pres">
      <dgm:prSet presAssocID="{E804BF85-311E-4B3A-8A3C-78B4B8202507}" presName="Name37" presStyleLbl="parChTrans1D3" presStyleIdx="11" presStyleCnt="14"/>
      <dgm:spPr/>
      <dgm:t>
        <a:bodyPr/>
        <a:lstStyle/>
        <a:p>
          <a:endParaRPr lang="es-CO"/>
        </a:p>
      </dgm:t>
    </dgm:pt>
    <dgm:pt modelId="{54CFA46A-CD55-40F8-B571-7656D58E8064}" type="pres">
      <dgm:prSet presAssocID="{730A5D17-913E-4F54-BAA1-AF6470E4F0E7}" presName="hierRoot2" presStyleCnt="0">
        <dgm:presLayoutVars>
          <dgm:hierBranch val="init"/>
        </dgm:presLayoutVars>
      </dgm:prSet>
      <dgm:spPr/>
    </dgm:pt>
    <dgm:pt modelId="{021E8CA7-BF5F-4BC3-A9D1-6C8253F0EE84}" type="pres">
      <dgm:prSet presAssocID="{730A5D17-913E-4F54-BAA1-AF6470E4F0E7}" presName="rootComposite" presStyleCnt="0"/>
      <dgm:spPr/>
    </dgm:pt>
    <dgm:pt modelId="{D7F3936B-8190-4351-9950-EBFF9E090B1B}" type="pres">
      <dgm:prSet presAssocID="{730A5D17-913E-4F54-BAA1-AF6470E4F0E7}" presName="rootText" presStyleLbl="node3" presStyleIdx="11" presStyleCnt="14" custScaleX="277968" custScaleY="99679" custLinFactY="-17229" custLinFactNeighborX="-65004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A4AAB6B7-426D-4549-A24D-64E9310CFB89}" type="pres">
      <dgm:prSet presAssocID="{730A5D17-913E-4F54-BAA1-AF6470E4F0E7}" presName="rootConnector" presStyleLbl="node3" presStyleIdx="11" presStyleCnt="14"/>
      <dgm:spPr/>
      <dgm:t>
        <a:bodyPr/>
        <a:lstStyle/>
        <a:p>
          <a:endParaRPr lang="es-CO"/>
        </a:p>
      </dgm:t>
    </dgm:pt>
    <dgm:pt modelId="{E81E6E8E-B2CF-48C7-9A43-D9562A1F55DC}" type="pres">
      <dgm:prSet presAssocID="{730A5D17-913E-4F54-BAA1-AF6470E4F0E7}" presName="hierChild4" presStyleCnt="0"/>
      <dgm:spPr/>
    </dgm:pt>
    <dgm:pt modelId="{E35DBB8E-B3A1-4366-BA0C-93007D8392C6}" type="pres">
      <dgm:prSet presAssocID="{730A5D17-913E-4F54-BAA1-AF6470E4F0E7}" presName="hierChild5" presStyleCnt="0"/>
      <dgm:spPr/>
    </dgm:pt>
    <dgm:pt modelId="{F11366DF-CCD5-4B70-AE68-8A305BDC0065}" type="pres">
      <dgm:prSet presAssocID="{5CBAD6C1-2ABC-4134-8D16-108119E866E2}" presName="Name37" presStyleLbl="parChTrans1D3" presStyleIdx="12" presStyleCnt="14"/>
      <dgm:spPr/>
      <dgm:t>
        <a:bodyPr/>
        <a:lstStyle/>
        <a:p>
          <a:endParaRPr lang="es-CO"/>
        </a:p>
      </dgm:t>
    </dgm:pt>
    <dgm:pt modelId="{96999124-432A-4509-9F32-D0F61FA3A25D}" type="pres">
      <dgm:prSet presAssocID="{B704F335-3FA2-48B2-9E5F-8C4FAC8FDC64}" presName="hierRoot2" presStyleCnt="0">
        <dgm:presLayoutVars>
          <dgm:hierBranch val="init"/>
        </dgm:presLayoutVars>
      </dgm:prSet>
      <dgm:spPr/>
    </dgm:pt>
    <dgm:pt modelId="{21138567-CF1C-4DBE-BE49-06EF38735623}" type="pres">
      <dgm:prSet presAssocID="{B704F335-3FA2-48B2-9E5F-8C4FAC8FDC64}" presName="rootComposite" presStyleCnt="0"/>
      <dgm:spPr/>
    </dgm:pt>
    <dgm:pt modelId="{D73DDE3F-2DD1-418B-AECC-ABC3AADAB9A4}" type="pres">
      <dgm:prSet presAssocID="{B704F335-3FA2-48B2-9E5F-8C4FAC8FDC64}" presName="rootText" presStyleLbl="node3" presStyleIdx="12" presStyleCnt="14" custScaleX="191834" custScaleY="96155" custLinFactY="-46195" custLinFactNeighborX="-65004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8683A375-5110-4C8F-85EB-3866A4618A4B}" type="pres">
      <dgm:prSet presAssocID="{B704F335-3FA2-48B2-9E5F-8C4FAC8FDC64}" presName="rootConnector" presStyleLbl="node3" presStyleIdx="12" presStyleCnt="14"/>
      <dgm:spPr/>
      <dgm:t>
        <a:bodyPr/>
        <a:lstStyle/>
        <a:p>
          <a:endParaRPr lang="es-CO"/>
        </a:p>
      </dgm:t>
    </dgm:pt>
    <dgm:pt modelId="{8945AA31-1430-4FCF-8786-FA630EDFF08C}" type="pres">
      <dgm:prSet presAssocID="{B704F335-3FA2-48B2-9E5F-8C4FAC8FDC64}" presName="hierChild4" presStyleCnt="0"/>
      <dgm:spPr/>
    </dgm:pt>
    <dgm:pt modelId="{58C36EF9-4C5E-488B-8AC6-CA9E137FB279}" type="pres">
      <dgm:prSet presAssocID="{B704F335-3FA2-48B2-9E5F-8C4FAC8FDC64}" presName="hierChild5" presStyleCnt="0"/>
      <dgm:spPr/>
    </dgm:pt>
    <dgm:pt modelId="{E46D45DB-0161-422F-A504-93A32F75F3F3}" type="pres">
      <dgm:prSet presAssocID="{D558F449-EC74-487D-89CB-7A0C04E7D113}" presName="Name37" presStyleLbl="parChTrans1D3" presStyleIdx="13" presStyleCnt="14"/>
      <dgm:spPr/>
      <dgm:t>
        <a:bodyPr/>
        <a:lstStyle/>
        <a:p>
          <a:endParaRPr lang="es-CO"/>
        </a:p>
      </dgm:t>
    </dgm:pt>
    <dgm:pt modelId="{0622D9F2-2624-4A4B-A599-5736A2AE8E33}" type="pres">
      <dgm:prSet presAssocID="{3D4F5AFA-81AC-4AC3-BD3A-9F883C2EDB53}" presName="hierRoot2" presStyleCnt="0">
        <dgm:presLayoutVars>
          <dgm:hierBranch val="init"/>
        </dgm:presLayoutVars>
      </dgm:prSet>
      <dgm:spPr/>
    </dgm:pt>
    <dgm:pt modelId="{00A1BF16-E74E-4171-83EE-8E36A6A9F792}" type="pres">
      <dgm:prSet presAssocID="{3D4F5AFA-81AC-4AC3-BD3A-9F883C2EDB53}" presName="rootComposite" presStyleCnt="0"/>
      <dgm:spPr/>
    </dgm:pt>
    <dgm:pt modelId="{89C80980-EACD-40DA-B868-43B3EE1A70A1}" type="pres">
      <dgm:prSet presAssocID="{3D4F5AFA-81AC-4AC3-BD3A-9F883C2EDB53}" presName="rootText" presStyleLbl="node3" presStyleIdx="13" presStyleCnt="14" custScaleX="274201" custScaleY="109840" custLinFactY="-80778" custLinFactNeighborX="-65004" custLinFactNeighborY="-10000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8B7608DC-FCC9-44AD-87CD-18FC62338D43}" type="pres">
      <dgm:prSet presAssocID="{3D4F5AFA-81AC-4AC3-BD3A-9F883C2EDB53}" presName="rootConnector" presStyleLbl="node3" presStyleIdx="13" presStyleCnt="14"/>
      <dgm:spPr/>
      <dgm:t>
        <a:bodyPr/>
        <a:lstStyle/>
        <a:p>
          <a:endParaRPr lang="es-CO"/>
        </a:p>
      </dgm:t>
    </dgm:pt>
    <dgm:pt modelId="{1F560301-0EE5-44D0-AE0C-9A3B38FB0C4B}" type="pres">
      <dgm:prSet presAssocID="{3D4F5AFA-81AC-4AC3-BD3A-9F883C2EDB53}" presName="hierChild4" presStyleCnt="0"/>
      <dgm:spPr/>
    </dgm:pt>
    <dgm:pt modelId="{3B2415DC-4CD4-451D-9FFE-A1678B0F5D75}" type="pres">
      <dgm:prSet presAssocID="{3D4F5AFA-81AC-4AC3-BD3A-9F883C2EDB53}" presName="hierChild5" presStyleCnt="0"/>
      <dgm:spPr/>
    </dgm:pt>
    <dgm:pt modelId="{DB6BCB6B-1B30-4E7E-BCAD-3B0A3E213196}" type="pres">
      <dgm:prSet presAssocID="{BE79E323-F7D5-46BB-9460-088FAEF42332}" presName="hierChild5" presStyleCnt="0"/>
      <dgm:spPr/>
    </dgm:pt>
    <dgm:pt modelId="{85603E34-886E-4B1E-9B02-89C61229795E}" type="pres">
      <dgm:prSet presAssocID="{40DAE069-998A-403C-9B21-D54FC38B049F}" presName="hierChild3" presStyleCnt="0"/>
      <dgm:spPr/>
    </dgm:pt>
  </dgm:ptLst>
  <dgm:cxnLst>
    <dgm:cxn modelId="{69D25C1F-1AFE-4386-921B-7F71A37B036E}" type="presOf" srcId="{65EA3DD8-3995-441E-8991-A7562AF37170}" destId="{5F4E3A98-EBE1-447C-B466-CEE32E7FAC6E}" srcOrd="0" destOrd="0" presId="urn:microsoft.com/office/officeart/2005/8/layout/orgChart1"/>
    <dgm:cxn modelId="{0D4B797A-27DA-4875-9A6D-68801E28FA5B}" type="presOf" srcId="{40DAE069-998A-403C-9B21-D54FC38B049F}" destId="{23F65854-E399-42B0-B9DF-AFDC8F3DF459}" srcOrd="0" destOrd="0" presId="urn:microsoft.com/office/officeart/2005/8/layout/orgChart1"/>
    <dgm:cxn modelId="{767A1734-5EC1-44A3-B053-13F0FA497CF8}" type="presOf" srcId="{D558F449-EC74-487D-89CB-7A0C04E7D113}" destId="{E46D45DB-0161-422F-A504-93A32F75F3F3}" srcOrd="0" destOrd="0" presId="urn:microsoft.com/office/officeart/2005/8/layout/orgChart1"/>
    <dgm:cxn modelId="{F417AA56-1B2E-47BA-9B6F-3A8A370FA3C2}" type="presOf" srcId="{BE1AB20C-7D2F-4FDD-9BAA-2BC1E9E3B853}" destId="{3E036328-F8EB-4BC1-A401-9F2761719DDF}" srcOrd="0" destOrd="0" presId="urn:microsoft.com/office/officeart/2005/8/layout/orgChart1"/>
    <dgm:cxn modelId="{05C583B6-E72D-43F7-BAD2-2F98F92221F7}" type="presOf" srcId="{40DAE069-998A-403C-9B21-D54FC38B049F}" destId="{7A49AF21-66FE-452D-AC28-A48AA4AAAB76}" srcOrd="1" destOrd="0" presId="urn:microsoft.com/office/officeart/2005/8/layout/orgChart1"/>
    <dgm:cxn modelId="{BC5CE6D3-A34B-4F7E-9685-A0ACF186D3BB}" type="presOf" srcId="{DD2DB409-F840-4E82-97E0-39887D60DFE8}" destId="{D9616B12-6C50-4607-BD4D-F80C0E3C624F}" srcOrd="0" destOrd="0" presId="urn:microsoft.com/office/officeart/2005/8/layout/orgChart1"/>
    <dgm:cxn modelId="{7DC26022-D4FB-42AC-925A-26CDD06FDE41}" type="presOf" srcId="{5F03FD9C-0160-4E35-815B-F96659C3366D}" destId="{B552A370-2C95-4D1B-9CFB-3ABB9851B66A}" srcOrd="0" destOrd="0" presId="urn:microsoft.com/office/officeart/2005/8/layout/orgChart1"/>
    <dgm:cxn modelId="{C31C6DF1-5B23-465D-ACD5-B4AEA3BF9A9B}" type="presOf" srcId="{C424C82E-EDD4-4C7B-A200-DA2D31328AA3}" destId="{87E3962F-CBE1-4396-8B09-1AF5951D6DA0}" srcOrd="1" destOrd="0" presId="urn:microsoft.com/office/officeart/2005/8/layout/orgChart1"/>
    <dgm:cxn modelId="{66C14D7C-53E4-4028-87E6-138CB8790CCF}" type="presOf" srcId="{9393C62F-F2BA-453F-8EF1-A2F9C91832F8}" destId="{AA88A89F-6824-4C22-929D-E2B472DC14EA}" srcOrd="0" destOrd="0" presId="urn:microsoft.com/office/officeart/2005/8/layout/orgChart1"/>
    <dgm:cxn modelId="{92BF5D50-B654-4FF8-8C85-412D5D2F58BD}" type="presOf" srcId="{35000B48-652B-426A-9B3D-5D25112B3490}" destId="{2D686730-7209-44A6-9285-148CB7818CE9}" srcOrd="1" destOrd="0" presId="urn:microsoft.com/office/officeart/2005/8/layout/orgChart1"/>
    <dgm:cxn modelId="{C55712FA-6214-43C3-BE4D-90B4B86C19EB}" type="presOf" srcId="{B704F335-3FA2-48B2-9E5F-8C4FAC8FDC64}" destId="{D73DDE3F-2DD1-418B-AECC-ABC3AADAB9A4}" srcOrd="0" destOrd="0" presId="urn:microsoft.com/office/officeart/2005/8/layout/orgChart1"/>
    <dgm:cxn modelId="{679AD667-3BAB-4243-A8E1-3D455B85A640}" type="presOf" srcId="{E804BF85-311E-4B3A-8A3C-78B4B8202507}" destId="{5603BC0F-C6C3-4252-880B-AE502774CB73}" srcOrd="0" destOrd="0" presId="urn:microsoft.com/office/officeart/2005/8/layout/orgChart1"/>
    <dgm:cxn modelId="{183471DC-52B8-4380-A7EA-5A01B2AA1DB3}" srcId="{675C863D-21B8-4E8D-8152-086CB113FA0E}" destId="{40DAE069-998A-403C-9B21-D54FC38B049F}" srcOrd="0" destOrd="0" parTransId="{ADEA1AAE-8EE6-45C6-90BF-E8722FCE3D25}" sibTransId="{30AE7AFA-41D9-40E7-B520-CE89E908F67C}"/>
    <dgm:cxn modelId="{A615D720-D6D7-4B3C-86B7-7AC0BC2DA006}" srcId="{BE79E323-F7D5-46BB-9460-088FAEF42332}" destId="{5E1FFAF7-D572-496F-B6FC-903A4804ADD1}" srcOrd="1" destOrd="0" parTransId="{FAB27668-3936-4AD4-AF3D-7552D793C1BC}" sibTransId="{C2796CF4-E118-41B8-9231-6F325917B635}"/>
    <dgm:cxn modelId="{32C32F3A-7D5C-4F21-A410-83E410198AE8}" type="presOf" srcId="{102D3869-E38A-4FFD-96BE-D26671F2A6A1}" destId="{3D767AF4-6351-47FC-8DB6-9F82656DD157}" srcOrd="0" destOrd="0" presId="urn:microsoft.com/office/officeart/2005/8/layout/orgChart1"/>
    <dgm:cxn modelId="{B076931D-946E-43AF-B199-402ED37B146C}" type="presOf" srcId="{3EA7466A-CB98-4F17-9C8F-97994764DD06}" destId="{DF14928F-C53C-43E6-BF13-E34E178C033E}" srcOrd="0" destOrd="0" presId="urn:microsoft.com/office/officeart/2005/8/layout/orgChart1"/>
    <dgm:cxn modelId="{946E80B3-F636-43A3-8C74-C5D34746E7AE}" type="presOf" srcId="{4527CC77-4292-4315-99AB-6B104AEC7EA0}" destId="{D3C9E9B9-6190-40F5-A34C-5FFD4A90CEC2}" srcOrd="0" destOrd="0" presId="urn:microsoft.com/office/officeart/2005/8/layout/orgChart1"/>
    <dgm:cxn modelId="{5D4A62F9-FAD2-440B-A7F7-25D9D2983A85}" type="presOf" srcId="{B704F335-3FA2-48B2-9E5F-8C4FAC8FDC64}" destId="{8683A375-5110-4C8F-85EB-3866A4618A4B}" srcOrd="1" destOrd="0" presId="urn:microsoft.com/office/officeart/2005/8/layout/orgChart1"/>
    <dgm:cxn modelId="{B5576165-2C4A-4DDF-B83F-358B88032D83}" srcId="{BE79E323-F7D5-46BB-9460-088FAEF42332}" destId="{B704F335-3FA2-48B2-9E5F-8C4FAC8FDC64}" srcOrd="3" destOrd="0" parTransId="{5CBAD6C1-2ABC-4134-8D16-108119E866E2}" sibTransId="{28A84CD7-A3F8-4AC4-8DC3-4E4229EEB805}"/>
    <dgm:cxn modelId="{EBD3A0E5-036E-44AD-BB4A-5EBA37B53D6B}" type="presOf" srcId="{675C863D-21B8-4E8D-8152-086CB113FA0E}" destId="{74970884-0E44-4186-8211-A5E4E478A0C7}" srcOrd="0" destOrd="0" presId="urn:microsoft.com/office/officeart/2005/8/layout/orgChart1"/>
    <dgm:cxn modelId="{2A5E507E-3296-47BB-B166-0732A3D85A08}" type="presOf" srcId="{5CBAD6C1-2ABC-4134-8D16-108119E866E2}" destId="{F11366DF-CCD5-4B70-AE68-8A305BDC0065}" srcOrd="0" destOrd="0" presId="urn:microsoft.com/office/officeart/2005/8/layout/orgChart1"/>
    <dgm:cxn modelId="{C781BFE4-8BA1-45FE-8CC3-2AF3DBE0BECC}" type="presOf" srcId="{A2575415-1028-46FA-9614-6D0E0681DCAA}" destId="{9DEC5164-5EF6-490E-AABF-5368AFAC417E}" srcOrd="1" destOrd="0" presId="urn:microsoft.com/office/officeart/2005/8/layout/orgChart1"/>
    <dgm:cxn modelId="{E68597AA-71E1-4CB4-A928-F9C3CBDADD92}" srcId="{40DAE069-998A-403C-9B21-D54FC38B049F}" destId="{102D3869-E38A-4FFD-96BE-D26671F2A6A1}" srcOrd="3" destOrd="0" parTransId="{3EA7466A-CB98-4F17-9C8F-97994764DD06}" sibTransId="{D1F486E7-0439-405C-9003-0AF576178959}"/>
    <dgm:cxn modelId="{EABAA298-74F2-4DB1-A7FB-389E5FB9BC32}" type="presOf" srcId="{14D85D03-754B-4F29-8D9D-FC8AD0338C85}" destId="{D6332393-F3B9-43DA-AE6D-E5D8792F905D}" srcOrd="1" destOrd="0" presId="urn:microsoft.com/office/officeart/2005/8/layout/orgChart1"/>
    <dgm:cxn modelId="{03AC2A9C-002E-45A5-87B9-1774CD2B66DD}" srcId="{102D3869-E38A-4FFD-96BE-D26671F2A6A1}" destId="{5C1ACDC3-13F2-4160-AE4F-4400E6525F70}" srcOrd="1" destOrd="0" parTransId="{5F03FD9C-0160-4E35-815B-F96659C3366D}" sibTransId="{2C79D496-C13A-4E89-BA3A-0F5A6B022736}"/>
    <dgm:cxn modelId="{194D5537-225E-41DA-A4DB-5A749D843397}" type="presOf" srcId="{35000B48-652B-426A-9B3D-5D25112B3490}" destId="{A8FC070B-BF44-4CEB-8595-764E4A751ED1}" srcOrd="0" destOrd="0" presId="urn:microsoft.com/office/officeart/2005/8/layout/orgChart1"/>
    <dgm:cxn modelId="{0D76B1BF-561C-4774-8A5B-BB714343CCB1}" srcId="{40DAE069-998A-403C-9B21-D54FC38B049F}" destId="{2DD46B33-49A6-4976-B2F1-3DB34138F62B}" srcOrd="1" destOrd="0" parTransId="{DD2DB409-F840-4E82-97E0-39887D60DFE8}" sibTransId="{AE90B1FB-8ED8-4D0E-A797-17DFA40B3B81}"/>
    <dgm:cxn modelId="{C5A96C9F-DA07-4170-A1B3-636721EAD94C}" srcId="{40DAE069-998A-403C-9B21-D54FC38B049F}" destId="{73E1FE41-20D1-4105-879C-025896EEE4C9}" srcOrd="2" destOrd="0" parTransId="{9393C62F-F2BA-453F-8EF1-A2F9C91832F8}" sibTransId="{023E129A-34BE-49D2-A1C2-D8BD77C6EB6E}"/>
    <dgm:cxn modelId="{A9F5460D-11C1-4FCD-B606-D38AE4BEF034}" type="presOf" srcId="{2DD46B33-49A6-4976-B2F1-3DB34138F62B}" destId="{48CB1165-E580-41BF-BBE4-D88C5AA02FFF}" srcOrd="0" destOrd="0" presId="urn:microsoft.com/office/officeart/2005/8/layout/orgChart1"/>
    <dgm:cxn modelId="{F213FE97-196A-4C0F-8D43-CCE1C37DCB2A}" srcId="{40DAE069-998A-403C-9B21-D54FC38B049F}" destId="{BE79E323-F7D5-46BB-9460-088FAEF42332}" srcOrd="4" destOrd="0" parTransId="{4527CC77-4292-4315-99AB-6B104AEC7EA0}" sibTransId="{FDEB7A66-41C2-4AC5-9AA4-09C3A830884C}"/>
    <dgm:cxn modelId="{C8D0BE05-C7C6-4BA2-8DD8-CAB5FB0B4463}" type="presOf" srcId="{5E1FFAF7-D572-496F-B6FC-903A4804ADD1}" destId="{215EE98B-4B4D-4581-BB10-ECF1A43A23C9}" srcOrd="1" destOrd="0" presId="urn:microsoft.com/office/officeart/2005/8/layout/orgChart1"/>
    <dgm:cxn modelId="{7893F91C-A9C1-4728-8E35-071E5E950600}" type="presOf" srcId="{C313303F-347E-4932-BEA3-15DA7076E122}" destId="{57AA5A5A-9775-425E-915B-D8ECA0466F9D}" srcOrd="1" destOrd="0" presId="urn:microsoft.com/office/officeart/2005/8/layout/orgChart1"/>
    <dgm:cxn modelId="{BE5E3AC8-AFCA-463A-863B-3AA71C03E807}" srcId="{73E1FE41-20D1-4105-879C-025896EEE4C9}" destId="{95AA1867-97CF-4E58-8CA9-F59C9278838A}" srcOrd="1" destOrd="0" parTransId="{F94B9E59-9C1E-4EE5-A602-C91671113487}" sibTransId="{68DD28EE-D434-4D43-9FCE-12B210940E57}"/>
    <dgm:cxn modelId="{1F74588C-7A76-45FD-89BF-11FE687BB63D}" type="presOf" srcId="{3D4F5AFA-81AC-4AC3-BD3A-9F883C2EDB53}" destId="{89C80980-EACD-40DA-B868-43B3EE1A70A1}" srcOrd="0" destOrd="0" presId="urn:microsoft.com/office/officeart/2005/8/layout/orgChart1"/>
    <dgm:cxn modelId="{179E9311-73E4-4EB2-A769-7131104C55A7}" type="presOf" srcId="{73E1FE41-20D1-4105-879C-025896EEE4C9}" destId="{237A1F38-E587-4C55-A01F-6A2971CFFF07}" srcOrd="0" destOrd="0" presId="urn:microsoft.com/office/officeart/2005/8/layout/orgChart1"/>
    <dgm:cxn modelId="{6F714B98-0CED-4908-92B0-24BB5982AEF2}" type="presOf" srcId="{FAB27668-3936-4AD4-AF3D-7552D793C1BC}" destId="{83A1E094-BDB3-4CCE-BF13-21844097F35A}" srcOrd="0" destOrd="0" presId="urn:microsoft.com/office/officeart/2005/8/layout/orgChart1"/>
    <dgm:cxn modelId="{96CE9ACF-5623-4BCD-BC8A-7C120292E220}" type="presOf" srcId="{D79995D4-84A2-406E-B53D-BF8E16576068}" destId="{4F3472A2-6A79-40C3-A53B-6A1FBE0E1735}" srcOrd="0" destOrd="0" presId="urn:microsoft.com/office/officeart/2005/8/layout/orgChart1"/>
    <dgm:cxn modelId="{733D8619-7345-4B2C-8AFC-8C919935E821}" type="presOf" srcId="{BE79E323-F7D5-46BB-9460-088FAEF42332}" destId="{22F7C14F-AE19-494B-A16C-D2349B12B13A}" srcOrd="0" destOrd="0" presId="urn:microsoft.com/office/officeart/2005/8/layout/orgChart1"/>
    <dgm:cxn modelId="{F85A6BE3-30ED-46F4-A1C7-14E71E26164F}" type="presOf" srcId="{730A5D17-913E-4F54-BAA1-AF6470E4F0E7}" destId="{A4AAB6B7-426D-4549-A24D-64E9310CFB89}" srcOrd="1" destOrd="0" presId="urn:microsoft.com/office/officeart/2005/8/layout/orgChart1"/>
    <dgm:cxn modelId="{CB691C78-1901-4B91-88C4-9E217062BD96}" type="presOf" srcId="{2A7C6D8D-D9C0-48E6-9FC8-47F83B10DE40}" destId="{6D0F2703-B59D-4796-9601-547BE3FDAE14}" srcOrd="0" destOrd="0" presId="urn:microsoft.com/office/officeart/2005/8/layout/orgChart1"/>
    <dgm:cxn modelId="{B8E3E817-CFFB-46A2-A4A7-DD5562B90AF0}" type="presOf" srcId="{77727042-B3FF-4215-AC1F-90FACFBAFEE4}" destId="{E102ACAA-FAEB-48D6-A8CE-83D58507FCBA}" srcOrd="0" destOrd="0" presId="urn:microsoft.com/office/officeart/2005/8/layout/orgChart1"/>
    <dgm:cxn modelId="{45179C32-D873-48F7-9741-A2188F9CDB2A}" type="presOf" srcId="{2EFE9F92-C33B-4F41-8D2E-33F607EB3D12}" destId="{2706ABAC-D92B-4798-A9CB-E50A16357F19}" srcOrd="0" destOrd="0" presId="urn:microsoft.com/office/officeart/2005/8/layout/orgChart1"/>
    <dgm:cxn modelId="{9403CED1-33C7-4FF0-9636-C29795DBB047}" srcId="{73E1FE41-20D1-4105-879C-025896EEE4C9}" destId="{14D85D03-754B-4F29-8D9D-FC8AD0338C85}" srcOrd="0" destOrd="0" parTransId="{BE1AB20C-7D2F-4FDD-9BAA-2BC1E9E3B853}" sibTransId="{EED11C82-0EEE-4C66-8E7A-6EB552FAEAFA}"/>
    <dgm:cxn modelId="{C301EC01-F38B-4AC5-A561-8569CF8F0D06}" type="presOf" srcId="{F94B9E59-9C1E-4EE5-A602-C91671113487}" destId="{B0043A66-9D11-44A0-8E9A-A8F32B9BB944}" srcOrd="0" destOrd="0" presId="urn:microsoft.com/office/officeart/2005/8/layout/orgChart1"/>
    <dgm:cxn modelId="{2C4E0BE3-2094-40E2-BFA4-71761C7857A9}" type="presOf" srcId="{E6D266FF-A04F-4227-9896-EC6A1C603429}" destId="{86E75EF9-8204-4BE4-A97C-C51B2D50F3A9}" srcOrd="0" destOrd="0" presId="urn:microsoft.com/office/officeart/2005/8/layout/orgChart1"/>
    <dgm:cxn modelId="{4A550D9D-CF15-4BE0-A95B-150A240A5873}" type="presOf" srcId="{5C1ACDC3-13F2-4160-AE4F-4400E6525F70}" destId="{5EBB82C2-AA79-4C4B-994E-8F3E8CEADC21}" srcOrd="0" destOrd="0" presId="urn:microsoft.com/office/officeart/2005/8/layout/orgChart1"/>
    <dgm:cxn modelId="{31DC6D77-B750-4FF1-B144-75123BB4524B}" type="presOf" srcId="{7BAF0F2A-1CD4-465F-A000-626CA471A9E0}" destId="{6E9FBE7F-2217-41F8-AE24-08C6AF90C1CB}" srcOrd="0" destOrd="0" presId="urn:microsoft.com/office/officeart/2005/8/layout/orgChart1"/>
    <dgm:cxn modelId="{679A7874-9DE8-46A7-AE27-EBB86F14DFE0}" type="presOf" srcId="{5E1FFAF7-D572-496F-B6FC-903A4804ADD1}" destId="{FDAEAB07-02DA-4090-A79F-03C0C8CE912F}" srcOrd="0" destOrd="0" presId="urn:microsoft.com/office/officeart/2005/8/layout/orgChart1"/>
    <dgm:cxn modelId="{650AA3A3-2BA6-41B4-8C87-4CA64CA7B506}" type="presOf" srcId="{730A5D17-913E-4F54-BAA1-AF6470E4F0E7}" destId="{D7F3936B-8190-4351-9950-EBFF9E090B1B}" srcOrd="0" destOrd="0" presId="urn:microsoft.com/office/officeart/2005/8/layout/orgChart1"/>
    <dgm:cxn modelId="{2C170F32-B631-4E52-80C1-B4E54D2EE801}" type="presOf" srcId="{D79995D4-84A2-406E-B53D-BF8E16576068}" destId="{DDB7FFAC-F495-46C8-AF48-9B9F03890545}" srcOrd="1" destOrd="0" presId="urn:microsoft.com/office/officeart/2005/8/layout/orgChart1"/>
    <dgm:cxn modelId="{41A5A616-0DDB-406B-8696-56E9B3B14830}" srcId="{BE79E323-F7D5-46BB-9460-088FAEF42332}" destId="{D79995D4-84A2-406E-B53D-BF8E16576068}" srcOrd="0" destOrd="0" parTransId="{2EFE9F92-C33B-4F41-8D2E-33F607EB3D12}" sibTransId="{0B5579CC-D627-4CF5-A7AD-96BC3E8925F6}"/>
    <dgm:cxn modelId="{C47F9BE2-966C-4933-AC4D-20FE491BF05B}" type="presOf" srcId="{3D4F5AFA-81AC-4AC3-BD3A-9F883C2EDB53}" destId="{8B7608DC-FCC9-44AD-87CD-18FC62338D43}" srcOrd="1" destOrd="0" presId="urn:microsoft.com/office/officeart/2005/8/layout/orgChart1"/>
    <dgm:cxn modelId="{B43852D7-EF70-48A1-BD64-17FA7AF8B673}" srcId="{BE79E323-F7D5-46BB-9460-088FAEF42332}" destId="{730A5D17-913E-4F54-BAA1-AF6470E4F0E7}" srcOrd="2" destOrd="0" parTransId="{E804BF85-311E-4B3A-8A3C-78B4B8202507}" sibTransId="{51894812-728B-4EAA-8F4C-BEF1DA297CF2}"/>
    <dgm:cxn modelId="{16031809-4CEA-4656-A9CE-D474B4CC6F98}" srcId="{2DD46B33-49A6-4976-B2F1-3DB34138F62B}" destId="{C424C82E-EDD4-4C7B-A200-DA2D31328AA3}" srcOrd="2" destOrd="0" parTransId="{2A7C6D8D-D9C0-48E6-9FC8-47F83B10DE40}" sibTransId="{966D27EB-FEF0-4C0D-B776-B09171748617}"/>
    <dgm:cxn modelId="{BA7EB307-3D00-4916-A680-94C42477915E}" type="presOf" srcId="{102D3869-E38A-4FFD-96BE-D26671F2A6A1}" destId="{63679E62-E4CE-4806-8490-5BF0B4B52FD6}" srcOrd="1" destOrd="0" presId="urn:microsoft.com/office/officeart/2005/8/layout/orgChart1"/>
    <dgm:cxn modelId="{ACD5ADFA-57FD-4498-A228-77CE28BDEDF9}" type="presOf" srcId="{2DD46B33-49A6-4976-B2F1-3DB34138F62B}" destId="{B70B5549-5BB2-43DD-920E-17B605B5B1B3}" srcOrd="1" destOrd="0" presId="urn:microsoft.com/office/officeart/2005/8/layout/orgChart1"/>
    <dgm:cxn modelId="{8FA02E50-ED81-423E-BA4C-5D794E198E33}" type="presOf" srcId="{A2575415-1028-46FA-9614-6D0E0681DCAA}" destId="{AB8C4005-5352-4971-B25D-DF63B3CE0B09}" srcOrd="0" destOrd="0" presId="urn:microsoft.com/office/officeart/2005/8/layout/orgChart1"/>
    <dgm:cxn modelId="{036BAF26-6D68-4255-8F53-9EE752699818}" type="presOf" srcId="{7584D7AD-682D-4BB8-BD7E-62AB92B0911B}" destId="{F4154E22-3411-44CD-A866-A28D28AFFF24}" srcOrd="1" destOrd="0" presId="urn:microsoft.com/office/officeart/2005/8/layout/orgChart1"/>
    <dgm:cxn modelId="{2DD69904-0FB8-4AEE-AE1C-CA4E3868834D}" type="presOf" srcId="{76F1E0A4-E1E7-4E24-8C6A-BFAC4296138C}" destId="{296E58B8-578C-4185-B340-93C7DFA24FFE}" srcOrd="0" destOrd="0" presId="urn:microsoft.com/office/officeart/2005/8/layout/orgChart1"/>
    <dgm:cxn modelId="{EED38FE9-44DD-4780-BCB1-D398202528AD}" type="presOf" srcId="{7584D7AD-682D-4BB8-BD7E-62AB92B0911B}" destId="{5A51396C-CE1A-4D08-AC7D-9BBC2DB888D5}" srcOrd="0" destOrd="0" presId="urn:microsoft.com/office/officeart/2005/8/layout/orgChart1"/>
    <dgm:cxn modelId="{D471AAF7-41EC-422D-8C98-8F84FC6F0E3F}" type="presOf" srcId="{5AD81D55-4B36-4804-91E3-623EBDAA6060}" destId="{476F6D7D-D803-4129-B3C9-371489450079}" srcOrd="0" destOrd="0" presId="urn:microsoft.com/office/officeart/2005/8/layout/orgChart1"/>
    <dgm:cxn modelId="{6CC942D9-4308-48D3-AC30-A27827414BC8}" type="presOf" srcId="{95AA1867-97CF-4E58-8CA9-F59C9278838A}" destId="{12CFCC16-4F6D-4E98-960F-1EBF658FF3DD}" srcOrd="1" destOrd="0" presId="urn:microsoft.com/office/officeart/2005/8/layout/orgChart1"/>
    <dgm:cxn modelId="{09D4AA48-263E-48EE-9B5B-C8DBD106B8C3}" type="presOf" srcId="{65EA3DD8-3995-441E-8991-A7562AF37170}" destId="{05F7706D-0E37-43AD-BC91-E0E5BB83C401}" srcOrd="1" destOrd="0" presId="urn:microsoft.com/office/officeart/2005/8/layout/orgChart1"/>
    <dgm:cxn modelId="{4E02892D-7D81-43E2-A0B0-3DD83B6B36E4}" type="presOf" srcId="{C424C82E-EDD4-4C7B-A200-DA2D31328AA3}" destId="{82F5E3BD-242B-480B-BEDD-77E8038E2992}" srcOrd="0" destOrd="0" presId="urn:microsoft.com/office/officeart/2005/8/layout/orgChart1"/>
    <dgm:cxn modelId="{22547E4D-2A49-4D9E-9C31-33452DF3FBE2}" srcId="{40DAE069-998A-403C-9B21-D54FC38B049F}" destId="{7584D7AD-682D-4BB8-BD7E-62AB92B0911B}" srcOrd="0" destOrd="0" parTransId="{E6D266FF-A04F-4227-9896-EC6A1C603429}" sibTransId="{1D66A7B1-F594-4BAE-848E-B8F4E9A54910}"/>
    <dgm:cxn modelId="{56CBAC39-CBDE-413A-9F22-172BFAFD5E3A}" type="presOf" srcId="{C406AAD2-99F8-4DA4-9311-E0321B96F2EC}" destId="{67E6F886-6799-4FBF-87DE-6D07A465A51B}" srcOrd="0" destOrd="0" presId="urn:microsoft.com/office/officeart/2005/8/layout/orgChart1"/>
    <dgm:cxn modelId="{CE12D26F-DDE6-430C-B887-0A918706C950}" srcId="{7584D7AD-682D-4BB8-BD7E-62AB92B0911B}" destId="{65EA3DD8-3995-441E-8991-A7562AF37170}" srcOrd="1" destOrd="0" parTransId="{C406AAD2-99F8-4DA4-9311-E0321B96F2EC}" sibTransId="{31A895B0-997A-4A79-B148-5CB1E0694E68}"/>
    <dgm:cxn modelId="{9F2DC5DD-BF46-4D62-8924-CC667E7C1B4E}" type="presOf" srcId="{5C1ACDC3-13F2-4160-AE4F-4400E6525F70}" destId="{4097BE22-00F6-469C-825F-6A4BB4CA5E74}" srcOrd="1" destOrd="0" presId="urn:microsoft.com/office/officeart/2005/8/layout/orgChart1"/>
    <dgm:cxn modelId="{BCDC949F-11E6-4C83-8CAE-410A2080AEBC}" srcId="{7584D7AD-682D-4BB8-BD7E-62AB92B0911B}" destId="{C313303F-347E-4932-BEA3-15DA7076E122}" srcOrd="0" destOrd="0" parTransId="{7BAF0F2A-1CD4-465F-A000-626CA471A9E0}" sibTransId="{F6B16030-82F5-46BD-B9B1-B228D27A11D8}"/>
    <dgm:cxn modelId="{A70AC7A1-8540-4CED-86A1-75565642DC67}" type="presOf" srcId="{C313303F-347E-4932-BEA3-15DA7076E122}" destId="{AB56BA35-CE19-4871-87B6-8072CA1DB3B0}" srcOrd="0" destOrd="0" presId="urn:microsoft.com/office/officeart/2005/8/layout/orgChart1"/>
    <dgm:cxn modelId="{48B94082-5503-4E60-96AF-596E97516B9A}" srcId="{2DD46B33-49A6-4976-B2F1-3DB34138F62B}" destId="{35000B48-652B-426A-9B3D-5D25112B3490}" srcOrd="0" destOrd="0" parTransId="{76F1E0A4-E1E7-4E24-8C6A-BFAC4296138C}" sibTransId="{4C5780F9-E033-4B6D-877F-0DEC18A6D9AD}"/>
    <dgm:cxn modelId="{01A75F98-F0CA-4816-8FBD-F6462E4C1EF0}" type="presOf" srcId="{84706EDD-8189-4103-B8B8-52ABBA700634}" destId="{F9DEA012-7B40-435D-81D8-180199E248EF}" srcOrd="0" destOrd="0" presId="urn:microsoft.com/office/officeart/2005/8/layout/orgChart1"/>
    <dgm:cxn modelId="{BE9FA7FB-B5D9-45CE-83BA-05FD97DC431D}" type="presOf" srcId="{73E1FE41-20D1-4105-879C-025896EEE4C9}" destId="{26927050-8697-492F-BE69-4D6F8B21A346}" srcOrd="1" destOrd="0" presId="urn:microsoft.com/office/officeart/2005/8/layout/orgChart1"/>
    <dgm:cxn modelId="{0EC2AF19-E5E5-467D-B1FD-C86332AD7C26}" srcId="{2DD46B33-49A6-4976-B2F1-3DB34138F62B}" destId="{A2575415-1028-46FA-9614-6D0E0681DCAA}" srcOrd="1" destOrd="0" parTransId="{77727042-B3FF-4215-AC1F-90FACFBAFEE4}" sibTransId="{7C08EFC5-E429-4BCC-B58D-4312F64A487C}"/>
    <dgm:cxn modelId="{AB49B685-39FB-4431-9362-F8CA1A32ACBE}" type="presOf" srcId="{95AA1867-97CF-4E58-8CA9-F59C9278838A}" destId="{49E8D383-8E59-4EE5-B052-C7E596AB39BC}" srcOrd="0" destOrd="0" presId="urn:microsoft.com/office/officeart/2005/8/layout/orgChart1"/>
    <dgm:cxn modelId="{5FD206A9-EFED-4C6C-BCAD-09842B07159D}" type="presOf" srcId="{14D85D03-754B-4F29-8D9D-FC8AD0338C85}" destId="{F554542E-7301-4EF0-AABD-34D60410901A}" srcOrd="0" destOrd="0" presId="urn:microsoft.com/office/officeart/2005/8/layout/orgChart1"/>
    <dgm:cxn modelId="{E0F95439-564D-4667-932E-B8542164055A}" srcId="{BE79E323-F7D5-46BB-9460-088FAEF42332}" destId="{3D4F5AFA-81AC-4AC3-BD3A-9F883C2EDB53}" srcOrd="4" destOrd="0" parTransId="{D558F449-EC74-487D-89CB-7A0C04E7D113}" sibTransId="{6C4C65BD-2C48-4EAF-BC97-1973D4647C7F}"/>
    <dgm:cxn modelId="{FADF0894-1FD0-4DDC-B3CF-BAE20A197FC0}" type="presOf" srcId="{BE79E323-F7D5-46BB-9460-088FAEF42332}" destId="{5590AAFA-F5B4-4518-8062-468AF2A51FD0}" srcOrd="1" destOrd="0" presId="urn:microsoft.com/office/officeart/2005/8/layout/orgChart1"/>
    <dgm:cxn modelId="{D2FE3085-7310-4D1C-B10D-366A8DC8CB64}" type="presOf" srcId="{84706EDD-8189-4103-B8B8-52ABBA700634}" destId="{06D09ECA-72BF-4DB5-98D1-BD0DC61EC7FA}" srcOrd="1" destOrd="0" presId="urn:microsoft.com/office/officeart/2005/8/layout/orgChart1"/>
    <dgm:cxn modelId="{F975785F-3530-4BB2-82B4-1593434342F7}" srcId="{102D3869-E38A-4FFD-96BE-D26671F2A6A1}" destId="{84706EDD-8189-4103-B8B8-52ABBA700634}" srcOrd="0" destOrd="0" parTransId="{5AD81D55-4B36-4804-91E3-623EBDAA6060}" sibTransId="{1AD631E0-2A96-4149-8DC3-948A2EAE23F7}"/>
    <dgm:cxn modelId="{44563516-FF4D-4615-99CD-AA96A58167B1}" type="presParOf" srcId="{74970884-0E44-4186-8211-A5E4E478A0C7}" destId="{67D6C142-CB05-434C-B3E3-F51EDFB4E78E}" srcOrd="0" destOrd="0" presId="urn:microsoft.com/office/officeart/2005/8/layout/orgChart1"/>
    <dgm:cxn modelId="{8A7632B0-CCEE-490A-922B-39CAB2BD7170}" type="presParOf" srcId="{67D6C142-CB05-434C-B3E3-F51EDFB4E78E}" destId="{EE944230-B3D5-4E7A-ADF0-F700AFBD3C75}" srcOrd="0" destOrd="0" presId="urn:microsoft.com/office/officeart/2005/8/layout/orgChart1"/>
    <dgm:cxn modelId="{15B45579-DE64-4C6A-BE46-49F828C82E84}" type="presParOf" srcId="{EE944230-B3D5-4E7A-ADF0-F700AFBD3C75}" destId="{23F65854-E399-42B0-B9DF-AFDC8F3DF459}" srcOrd="0" destOrd="0" presId="urn:microsoft.com/office/officeart/2005/8/layout/orgChart1"/>
    <dgm:cxn modelId="{504F13FB-98F0-4B49-8E08-47185ED5D947}" type="presParOf" srcId="{EE944230-B3D5-4E7A-ADF0-F700AFBD3C75}" destId="{7A49AF21-66FE-452D-AC28-A48AA4AAAB76}" srcOrd="1" destOrd="0" presId="urn:microsoft.com/office/officeart/2005/8/layout/orgChart1"/>
    <dgm:cxn modelId="{FB47847A-362B-4605-A2D3-33A997FACA94}" type="presParOf" srcId="{67D6C142-CB05-434C-B3E3-F51EDFB4E78E}" destId="{AF63A8DB-3631-450C-BA50-CED1406DBC85}" srcOrd="1" destOrd="0" presId="urn:microsoft.com/office/officeart/2005/8/layout/orgChart1"/>
    <dgm:cxn modelId="{8D6B4005-180D-4A2F-B5C5-A2CF810DD1EE}" type="presParOf" srcId="{AF63A8DB-3631-450C-BA50-CED1406DBC85}" destId="{86E75EF9-8204-4BE4-A97C-C51B2D50F3A9}" srcOrd="0" destOrd="0" presId="urn:microsoft.com/office/officeart/2005/8/layout/orgChart1"/>
    <dgm:cxn modelId="{99BC5DF1-2F88-477D-9F6E-B85E4B7F952C}" type="presParOf" srcId="{AF63A8DB-3631-450C-BA50-CED1406DBC85}" destId="{301D5687-F80F-4927-8955-404B8FBE7498}" srcOrd="1" destOrd="0" presId="urn:microsoft.com/office/officeart/2005/8/layout/orgChart1"/>
    <dgm:cxn modelId="{F1688BD2-0408-4698-AEEE-F63A8B5056F7}" type="presParOf" srcId="{301D5687-F80F-4927-8955-404B8FBE7498}" destId="{7F7A3BFE-5633-4632-8316-1E9792C4A8E7}" srcOrd="0" destOrd="0" presId="urn:microsoft.com/office/officeart/2005/8/layout/orgChart1"/>
    <dgm:cxn modelId="{1F8061D8-E3D7-41C8-9986-F04A4A8815FF}" type="presParOf" srcId="{7F7A3BFE-5633-4632-8316-1E9792C4A8E7}" destId="{5A51396C-CE1A-4D08-AC7D-9BBC2DB888D5}" srcOrd="0" destOrd="0" presId="urn:microsoft.com/office/officeart/2005/8/layout/orgChart1"/>
    <dgm:cxn modelId="{D4A550E5-AD72-4DE1-9B78-DE74CCF0BA13}" type="presParOf" srcId="{7F7A3BFE-5633-4632-8316-1E9792C4A8E7}" destId="{F4154E22-3411-44CD-A866-A28D28AFFF24}" srcOrd="1" destOrd="0" presId="urn:microsoft.com/office/officeart/2005/8/layout/orgChart1"/>
    <dgm:cxn modelId="{DDACEF6F-6B7F-4C9F-860A-1E94B392A38C}" type="presParOf" srcId="{301D5687-F80F-4927-8955-404B8FBE7498}" destId="{70DC58CE-E990-4D60-8813-0B3E2365AFA8}" srcOrd="1" destOrd="0" presId="urn:microsoft.com/office/officeart/2005/8/layout/orgChart1"/>
    <dgm:cxn modelId="{7CB235DC-CE40-4996-A206-DA0FA23CB040}" type="presParOf" srcId="{70DC58CE-E990-4D60-8813-0B3E2365AFA8}" destId="{6E9FBE7F-2217-41F8-AE24-08C6AF90C1CB}" srcOrd="0" destOrd="0" presId="urn:microsoft.com/office/officeart/2005/8/layout/orgChart1"/>
    <dgm:cxn modelId="{4B5394EB-EF66-4982-BC6C-021B36251C92}" type="presParOf" srcId="{70DC58CE-E990-4D60-8813-0B3E2365AFA8}" destId="{31FAB5BC-2231-43E0-94FE-06B857D06C66}" srcOrd="1" destOrd="0" presId="urn:microsoft.com/office/officeart/2005/8/layout/orgChart1"/>
    <dgm:cxn modelId="{B835C0B3-EBD0-4D04-95FE-8D71074A7EB4}" type="presParOf" srcId="{31FAB5BC-2231-43E0-94FE-06B857D06C66}" destId="{0CB87B43-B87F-45E4-A02E-C400D514F528}" srcOrd="0" destOrd="0" presId="urn:microsoft.com/office/officeart/2005/8/layout/orgChart1"/>
    <dgm:cxn modelId="{56FCB7E3-328E-469E-99D7-8AA87DA3A630}" type="presParOf" srcId="{0CB87B43-B87F-45E4-A02E-C400D514F528}" destId="{AB56BA35-CE19-4871-87B6-8072CA1DB3B0}" srcOrd="0" destOrd="0" presId="urn:microsoft.com/office/officeart/2005/8/layout/orgChart1"/>
    <dgm:cxn modelId="{76BF2C94-9407-4435-B492-7638A5EFB054}" type="presParOf" srcId="{0CB87B43-B87F-45E4-A02E-C400D514F528}" destId="{57AA5A5A-9775-425E-915B-D8ECA0466F9D}" srcOrd="1" destOrd="0" presId="urn:microsoft.com/office/officeart/2005/8/layout/orgChart1"/>
    <dgm:cxn modelId="{D2E9F287-F1F3-4B70-8050-502B25FDC4CC}" type="presParOf" srcId="{31FAB5BC-2231-43E0-94FE-06B857D06C66}" destId="{DBCE1F19-19B7-4735-8101-CCA7C1F6D869}" srcOrd="1" destOrd="0" presId="urn:microsoft.com/office/officeart/2005/8/layout/orgChart1"/>
    <dgm:cxn modelId="{7A19D4D7-41FB-4FA3-9FF9-D1480A9BC957}" type="presParOf" srcId="{31FAB5BC-2231-43E0-94FE-06B857D06C66}" destId="{277D6619-9C1E-422A-93A2-0E4F4BA2057F}" srcOrd="2" destOrd="0" presId="urn:microsoft.com/office/officeart/2005/8/layout/orgChart1"/>
    <dgm:cxn modelId="{361C9735-A04E-48EA-B276-46DFB5AFB6E9}" type="presParOf" srcId="{70DC58CE-E990-4D60-8813-0B3E2365AFA8}" destId="{67E6F886-6799-4FBF-87DE-6D07A465A51B}" srcOrd="2" destOrd="0" presId="urn:microsoft.com/office/officeart/2005/8/layout/orgChart1"/>
    <dgm:cxn modelId="{48AB1966-DCD3-4497-8E1B-596902CD2879}" type="presParOf" srcId="{70DC58CE-E990-4D60-8813-0B3E2365AFA8}" destId="{F9E41F84-DDAB-4248-B82C-A3C4C23F6EDF}" srcOrd="3" destOrd="0" presId="urn:microsoft.com/office/officeart/2005/8/layout/orgChart1"/>
    <dgm:cxn modelId="{73FEB95F-24DF-4594-89A9-1DB72FBBFB02}" type="presParOf" srcId="{F9E41F84-DDAB-4248-B82C-A3C4C23F6EDF}" destId="{E1C8522B-1A98-4D6F-9ADF-D50F0DC68C38}" srcOrd="0" destOrd="0" presId="urn:microsoft.com/office/officeart/2005/8/layout/orgChart1"/>
    <dgm:cxn modelId="{87A3DDBB-9BD7-4ABC-A296-3D8D1AE9C6D4}" type="presParOf" srcId="{E1C8522B-1A98-4D6F-9ADF-D50F0DC68C38}" destId="{5F4E3A98-EBE1-447C-B466-CEE32E7FAC6E}" srcOrd="0" destOrd="0" presId="urn:microsoft.com/office/officeart/2005/8/layout/orgChart1"/>
    <dgm:cxn modelId="{C1F34082-62B7-43BD-A2C1-53C903A2E049}" type="presParOf" srcId="{E1C8522B-1A98-4D6F-9ADF-D50F0DC68C38}" destId="{05F7706D-0E37-43AD-BC91-E0E5BB83C401}" srcOrd="1" destOrd="0" presId="urn:microsoft.com/office/officeart/2005/8/layout/orgChart1"/>
    <dgm:cxn modelId="{5A22D22B-FAD0-4E50-8242-BA4961BBAA09}" type="presParOf" srcId="{F9E41F84-DDAB-4248-B82C-A3C4C23F6EDF}" destId="{C6CA8E1C-8F50-423F-BD81-28AB424966B2}" srcOrd="1" destOrd="0" presId="urn:microsoft.com/office/officeart/2005/8/layout/orgChart1"/>
    <dgm:cxn modelId="{58407701-440A-48DA-86EC-44B53CCDB104}" type="presParOf" srcId="{F9E41F84-DDAB-4248-B82C-A3C4C23F6EDF}" destId="{A94CE01A-A299-40AE-A071-2DD4E9F9F2ED}" srcOrd="2" destOrd="0" presId="urn:microsoft.com/office/officeart/2005/8/layout/orgChart1"/>
    <dgm:cxn modelId="{E0CE0839-B43C-4012-A2F5-3D5E1E6C1EFF}" type="presParOf" srcId="{301D5687-F80F-4927-8955-404B8FBE7498}" destId="{48A48B8E-D74E-43F7-9E76-41A73443475D}" srcOrd="2" destOrd="0" presId="urn:microsoft.com/office/officeart/2005/8/layout/orgChart1"/>
    <dgm:cxn modelId="{E922F634-9A4E-4539-9194-12831CAAD7AA}" type="presParOf" srcId="{AF63A8DB-3631-450C-BA50-CED1406DBC85}" destId="{D9616B12-6C50-4607-BD4D-F80C0E3C624F}" srcOrd="2" destOrd="0" presId="urn:microsoft.com/office/officeart/2005/8/layout/orgChart1"/>
    <dgm:cxn modelId="{F18B5A9B-7C8E-448B-AD4B-8958D91E996B}" type="presParOf" srcId="{AF63A8DB-3631-450C-BA50-CED1406DBC85}" destId="{FF3403AE-D3F4-471A-A23C-3031439D5B7B}" srcOrd="3" destOrd="0" presId="urn:microsoft.com/office/officeart/2005/8/layout/orgChart1"/>
    <dgm:cxn modelId="{DC42CF4C-89F1-4FC1-96E6-D6072DC7ED86}" type="presParOf" srcId="{FF3403AE-D3F4-471A-A23C-3031439D5B7B}" destId="{F590042F-EFD2-44FE-A3F1-5CE838E019FB}" srcOrd="0" destOrd="0" presId="urn:microsoft.com/office/officeart/2005/8/layout/orgChart1"/>
    <dgm:cxn modelId="{31D4B168-A602-488F-A5F8-8F5BF67D0FE9}" type="presParOf" srcId="{F590042F-EFD2-44FE-A3F1-5CE838E019FB}" destId="{48CB1165-E580-41BF-BBE4-D88C5AA02FFF}" srcOrd="0" destOrd="0" presId="urn:microsoft.com/office/officeart/2005/8/layout/orgChart1"/>
    <dgm:cxn modelId="{C8CFBE42-4CD8-42EA-B868-4CA944404904}" type="presParOf" srcId="{F590042F-EFD2-44FE-A3F1-5CE838E019FB}" destId="{B70B5549-5BB2-43DD-920E-17B605B5B1B3}" srcOrd="1" destOrd="0" presId="urn:microsoft.com/office/officeart/2005/8/layout/orgChart1"/>
    <dgm:cxn modelId="{9A86111A-6687-44C2-83A8-34D54E7C71F7}" type="presParOf" srcId="{FF3403AE-D3F4-471A-A23C-3031439D5B7B}" destId="{E181F122-C271-4703-961D-856A30055960}" srcOrd="1" destOrd="0" presId="urn:microsoft.com/office/officeart/2005/8/layout/orgChart1"/>
    <dgm:cxn modelId="{4B7AB796-C631-4B6E-A835-8B92940018AC}" type="presParOf" srcId="{E181F122-C271-4703-961D-856A30055960}" destId="{296E58B8-578C-4185-B340-93C7DFA24FFE}" srcOrd="0" destOrd="0" presId="urn:microsoft.com/office/officeart/2005/8/layout/orgChart1"/>
    <dgm:cxn modelId="{3D337BAA-843C-4B3E-9F0C-EFA9509AD640}" type="presParOf" srcId="{E181F122-C271-4703-961D-856A30055960}" destId="{27AD4B44-F4D5-444B-9ABB-5D11E58BBA28}" srcOrd="1" destOrd="0" presId="urn:microsoft.com/office/officeart/2005/8/layout/orgChart1"/>
    <dgm:cxn modelId="{9602248D-0F23-48FB-81C5-C3C2523DDEEC}" type="presParOf" srcId="{27AD4B44-F4D5-444B-9ABB-5D11E58BBA28}" destId="{E950B8B6-CB21-4A1B-9385-2108B333D96F}" srcOrd="0" destOrd="0" presId="urn:microsoft.com/office/officeart/2005/8/layout/orgChart1"/>
    <dgm:cxn modelId="{1CEF4304-7D3A-4FD1-90FC-B7B5DC586FA0}" type="presParOf" srcId="{E950B8B6-CB21-4A1B-9385-2108B333D96F}" destId="{A8FC070B-BF44-4CEB-8595-764E4A751ED1}" srcOrd="0" destOrd="0" presId="urn:microsoft.com/office/officeart/2005/8/layout/orgChart1"/>
    <dgm:cxn modelId="{ABB49AEC-5EFC-44BA-B48E-3AAFDD25CA74}" type="presParOf" srcId="{E950B8B6-CB21-4A1B-9385-2108B333D96F}" destId="{2D686730-7209-44A6-9285-148CB7818CE9}" srcOrd="1" destOrd="0" presId="urn:microsoft.com/office/officeart/2005/8/layout/orgChart1"/>
    <dgm:cxn modelId="{DE6D98E3-CB29-4667-91C7-2D22D71500F1}" type="presParOf" srcId="{27AD4B44-F4D5-444B-9ABB-5D11E58BBA28}" destId="{EE6CCD6C-4792-42F0-A98B-1D191BE49F8D}" srcOrd="1" destOrd="0" presId="urn:microsoft.com/office/officeart/2005/8/layout/orgChart1"/>
    <dgm:cxn modelId="{38F394CD-61E0-4810-9937-DD67460E6FA7}" type="presParOf" srcId="{27AD4B44-F4D5-444B-9ABB-5D11E58BBA28}" destId="{661680E2-58B8-477E-95CC-6493AEEFA08C}" srcOrd="2" destOrd="0" presId="urn:microsoft.com/office/officeart/2005/8/layout/orgChart1"/>
    <dgm:cxn modelId="{B253CE52-DFA2-4F26-9A30-86416AC6F81D}" type="presParOf" srcId="{E181F122-C271-4703-961D-856A30055960}" destId="{E102ACAA-FAEB-48D6-A8CE-83D58507FCBA}" srcOrd="2" destOrd="0" presId="urn:microsoft.com/office/officeart/2005/8/layout/orgChart1"/>
    <dgm:cxn modelId="{0E0C3114-F840-4224-8E82-D87110D8FEEF}" type="presParOf" srcId="{E181F122-C271-4703-961D-856A30055960}" destId="{E882F4B0-C11E-4AF8-A911-07CE1DF80CE0}" srcOrd="3" destOrd="0" presId="urn:microsoft.com/office/officeart/2005/8/layout/orgChart1"/>
    <dgm:cxn modelId="{0F559DCA-D067-452D-9679-3322C8A8E502}" type="presParOf" srcId="{E882F4B0-C11E-4AF8-A911-07CE1DF80CE0}" destId="{61A3900D-892F-4434-8385-594E02E72D1B}" srcOrd="0" destOrd="0" presId="urn:microsoft.com/office/officeart/2005/8/layout/orgChart1"/>
    <dgm:cxn modelId="{C01F0BEB-DD78-4436-A9F0-70BDCBFAD698}" type="presParOf" srcId="{61A3900D-892F-4434-8385-594E02E72D1B}" destId="{AB8C4005-5352-4971-B25D-DF63B3CE0B09}" srcOrd="0" destOrd="0" presId="urn:microsoft.com/office/officeart/2005/8/layout/orgChart1"/>
    <dgm:cxn modelId="{1A911565-E3E4-4F9C-AEC1-6BF794371F33}" type="presParOf" srcId="{61A3900D-892F-4434-8385-594E02E72D1B}" destId="{9DEC5164-5EF6-490E-AABF-5368AFAC417E}" srcOrd="1" destOrd="0" presId="urn:microsoft.com/office/officeart/2005/8/layout/orgChart1"/>
    <dgm:cxn modelId="{E9D72193-9C5A-4A9F-8543-5EDD8B954CAE}" type="presParOf" srcId="{E882F4B0-C11E-4AF8-A911-07CE1DF80CE0}" destId="{A6F81703-C52F-42EA-8379-8B3090D57098}" srcOrd="1" destOrd="0" presId="urn:microsoft.com/office/officeart/2005/8/layout/orgChart1"/>
    <dgm:cxn modelId="{D5AD3A9B-FA00-4D78-87F4-CB13F85907FE}" type="presParOf" srcId="{E882F4B0-C11E-4AF8-A911-07CE1DF80CE0}" destId="{144A8617-8A71-4E5C-8392-77A1A5B31AA9}" srcOrd="2" destOrd="0" presId="urn:microsoft.com/office/officeart/2005/8/layout/orgChart1"/>
    <dgm:cxn modelId="{85104D74-7BAA-460B-AB59-6B5CC7F18A09}" type="presParOf" srcId="{E181F122-C271-4703-961D-856A30055960}" destId="{6D0F2703-B59D-4796-9601-547BE3FDAE14}" srcOrd="4" destOrd="0" presId="urn:microsoft.com/office/officeart/2005/8/layout/orgChart1"/>
    <dgm:cxn modelId="{FE7F8FA4-E238-41C7-8AFE-F9D2A9C21A82}" type="presParOf" srcId="{E181F122-C271-4703-961D-856A30055960}" destId="{06AE58BA-CCE9-4297-83FF-BC8173E14A0A}" srcOrd="5" destOrd="0" presId="urn:microsoft.com/office/officeart/2005/8/layout/orgChart1"/>
    <dgm:cxn modelId="{2610E3CB-C297-4C9C-B79E-4ECD063DDB3D}" type="presParOf" srcId="{06AE58BA-CCE9-4297-83FF-BC8173E14A0A}" destId="{1BA34B12-B57B-4E95-9C41-BFA9F985FFD4}" srcOrd="0" destOrd="0" presId="urn:microsoft.com/office/officeart/2005/8/layout/orgChart1"/>
    <dgm:cxn modelId="{919D32D2-62D1-4648-8CFF-49C1EB3ED7EB}" type="presParOf" srcId="{1BA34B12-B57B-4E95-9C41-BFA9F985FFD4}" destId="{82F5E3BD-242B-480B-BEDD-77E8038E2992}" srcOrd="0" destOrd="0" presId="urn:microsoft.com/office/officeart/2005/8/layout/orgChart1"/>
    <dgm:cxn modelId="{46667B80-11D4-412A-A0D5-FB3F69457670}" type="presParOf" srcId="{1BA34B12-B57B-4E95-9C41-BFA9F985FFD4}" destId="{87E3962F-CBE1-4396-8B09-1AF5951D6DA0}" srcOrd="1" destOrd="0" presId="urn:microsoft.com/office/officeart/2005/8/layout/orgChart1"/>
    <dgm:cxn modelId="{996E7DC2-D050-4AB8-89A6-19B93CAC285E}" type="presParOf" srcId="{06AE58BA-CCE9-4297-83FF-BC8173E14A0A}" destId="{08A790BB-7549-402E-8D21-5ADE8A812F44}" srcOrd="1" destOrd="0" presId="urn:microsoft.com/office/officeart/2005/8/layout/orgChart1"/>
    <dgm:cxn modelId="{F306000A-0191-4505-946E-CBF9FD5D42E8}" type="presParOf" srcId="{06AE58BA-CCE9-4297-83FF-BC8173E14A0A}" destId="{F7C9EFCF-F62A-4DF4-A245-3487539B4AE2}" srcOrd="2" destOrd="0" presId="urn:microsoft.com/office/officeart/2005/8/layout/orgChart1"/>
    <dgm:cxn modelId="{3672CD44-662B-4AF7-AD1C-245321078FBA}" type="presParOf" srcId="{FF3403AE-D3F4-471A-A23C-3031439D5B7B}" destId="{F6AB39F8-0B5F-425E-9F39-7D944768C0CC}" srcOrd="2" destOrd="0" presId="urn:microsoft.com/office/officeart/2005/8/layout/orgChart1"/>
    <dgm:cxn modelId="{FC66984B-657F-4CCF-84E1-A3676AF88E1E}" type="presParOf" srcId="{AF63A8DB-3631-450C-BA50-CED1406DBC85}" destId="{AA88A89F-6824-4C22-929D-E2B472DC14EA}" srcOrd="4" destOrd="0" presId="urn:microsoft.com/office/officeart/2005/8/layout/orgChart1"/>
    <dgm:cxn modelId="{D59EFC52-64AC-4AC9-B125-B46CF88F1C1A}" type="presParOf" srcId="{AF63A8DB-3631-450C-BA50-CED1406DBC85}" destId="{3299283D-8ABE-4335-AB58-30400E50C95B}" srcOrd="5" destOrd="0" presId="urn:microsoft.com/office/officeart/2005/8/layout/orgChart1"/>
    <dgm:cxn modelId="{4589D1A0-9F4A-40C8-970F-FB55D688D6E9}" type="presParOf" srcId="{3299283D-8ABE-4335-AB58-30400E50C95B}" destId="{2C37AF1C-F236-471E-9979-2574B8F2B548}" srcOrd="0" destOrd="0" presId="urn:microsoft.com/office/officeart/2005/8/layout/orgChart1"/>
    <dgm:cxn modelId="{6CF50924-2ACD-494D-B67F-ED1025F884BC}" type="presParOf" srcId="{2C37AF1C-F236-471E-9979-2574B8F2B548}" destId="{237A1F38-E587-4C55-A01F-6A2971CFFF07}" srcOrd="0" destOrd="0" presId="urn:microsoft.com/office/officeart/2005/8/layout/orgChart1"/>
    <dgm:cxn modelId="{227A5C71-BD4B-450E-ADC2-B0EAE440E9B7}" type="presParOf" srcId="{2C37AF1C-F236-471E-9979-2574B8F2B548}" destId="{26927050-8697-492F-BE69-4D6F8B21A346}" srcOrd="1" destOrd="0" presId="urn:microsoft.com/office/officeart/2005/8/layout/orgChart1"/>
    <dgm:cxn modelId="{8360A683-12B4-4CEE-90C1-16A71F73B0E9}" type="presParOf" srcId="{3299283D-8ABE-4335-AB58-30400E50C95B}" destId="{5DE8FF63-96B9-4AC9-976E-B5C757F3A985}" srcOrd="1" destOrd="0" presId="urn:microsoft.com/office/officeart/2005/8/layout/orgChart1"/>
    <dgm:cxn modelId="{8E5A2AED-0F90-4D0B-BC3F-83B3275A9D28}" type="presParOf" srcId="{5DE8FF63-96B9-4AC9-976E-B5C757F3A985}" destId="{3E036328-F8EB-4BC1-A401-9F2761719DDF}" srcOrd="0" destOrd="0" presId="urn:microsoft.com/office/officeart/2005/8/layout/orgChart1"/>
    <dgm:cxn modelId="{DF8827B6-AA3B-4994-9FE9-056B6B59A87D}" type="presParOf" srcId="{5DE8FF63-96B9-4AC9-976E-B5C757F3A985}" destId="{0EBA188D-7664-4670-8DE1-C6E49D84AF68}" srcOrd="1" destOrd="0" presId="urn:microsoft.com/office/officeart/2005/8/layout/orgChart1"/>
    <dgm:cxn modelId="{BAE34DD4-EF8F-4BDF-A9C9-5206AAFE9C10}" type="presParOf" srcId="{0EBA188D-7664-4670-8DE1-C6E49D84AF68}" destId="{C177BEB1-4560-4FED-8780-27B698FA1CFA}" srcOrd="0" destOrd="0" presId="urn:microsoft.com/office/officeart/2005/8/layout/orgChart1"/>
    <dgm:cxn modelId="{05180D20-F9D9-4C03-AC1B-767C36099B6F}" type="presParOf" srcId="{C177BEB1-4560-4FED-8780-27B698FA1CFA}" destId="{F554542E-7301-4EF0-AABD-34D60410901A}" srcOrd="0" destOrd="0" presId="urn:microsoft.com/office/officeart/2005/8/layout/orgChart1"/>
    <dgm:cxn modelId="{07FBCF5A-BA10-4BCF-9C29-BEE3184583B3}" type="presParOf" srcId="{C177BEB1-4560-4FED-8780-27B698FA1CFA}" destId="{D6332393-F3B9-43DA-AE6D-E5D8792F905D}" srcOrd="1" destOrd="0" presId="urn:microsoft.com/office/officeart/2005/8/layout/orgChart1"/>
    <dgm:cxn modelId="{B30D115F-9A6F-42D0-8EE9-FFD2276ADA0D}" type="presParOf" srcId="{0EBA188D-7664-4670-8DE1-C6E49D84AF68}" destId="{42CC57B1-89E8-43C4-8802-B8049B44056B}" srcOrd="1" destOrd="0" presId="urn:microsoft.com/office/officeart/2005/8/layout/orgChart1"/>
    <dgm:cxn modelId="{03FB5D50-7557-4B87-88FD-5993CB7D727F}" type="presParOf" srcId="{0EBA188D-7664-4670-8DE1-C6E49D84AF68}" destId="{0E18E861-6E42-49CA-8AB1-E3535C4EAB51}" srcOrd="2" destOrd="0" presId="urn:microsoft.com/office/officeart/2005/8/layout/orgChart1"/>
    <dgm:cxn modelId="{6EABF77F-93C7-47DB-92D9-D5EAF67906D7}" type="presParOf" srcId="{5DE8FF63-96B9-4AC9-976E-B5C757F3A985}" destId="{B0043A66-9D11-44A0-8E9A-A8F32B9BB944}" srcOrd="2" destOrd="0" presId="urn:microsoft.com/office/officeart/2005/8/layout/orgChart1"/>
    <dgm:cxn modelId="{3C35EAD1-405F-4268-888B-340D0BDDA872}" type="presParOf" srcId="{5DE8FF63-96B9-4AC9-976E-B5C757F3A985}" destId="{015BCC40-7D2A-4715-8471-F0B16C370107}" srcOrd="3" destOrd="0" presId="urn:microsoft.com/office/officeart/2005/8/layout/orgChart1"/>
    <dgm:cxn modelId="{76E9C64B-98BF-4641-9678-CB7314EAB5F3}" type="presParOf" srcId="{015BCC40-7D2A-4715-8471-F0B16C370107}" destId="{8CEBD0DB-39B7-41A0-AB6A-2EB2475A415F}" srcOrd="0" destOrd="0" presId="urn:microsoft.com/office/officeart/2005/8/layout/orgChart1"/>
    <dgm:cxn modelId="{96C0FE96-686A-4106-AEB8-8D5878E5E012}" type="presParOf" srcId="{8CEBD0DB-39B7-41A0-AB6A-2EB2475A415F}" destId="{49E8D383-8E59-4EE5-B052-C7E596AB39BC}" srcOrd="0" destOrd="0" presId="urn:microsoft.com/office/officeart/2005/8/layout/orgChart1"/>
    <dgm:cxn modelId="{C61E79EE-43D1-4B4F-A7F2-E40A2516DD8F}" type="presParOf" srcId="{8CEBD0DB-39B7-41A0-AB6A-2EB2475A415F}" destId="{12CFCC16-4F6D-4E98-960F-1EBF658FF3DD}" srcOrd="1" destOrd="0" presId="urn:microsoft.com/office/officeart/2005/8/layout/orgChart1"/>
    <dgm:cxn modelId="{713C53DC-2FD9-48E9-8E4B-A503C9396242}" type="presParOf" srcId="{015BCC40-7D2A-4715-8471-F0B16C370107}" destId="{0E13225A-6A5A-40AC-9C6A-3425C6C11479}" srcOrd="1" destOrd="0" presId="urn:microsoft.com/office/officeart/2005/8/layout/orgChart1"/>
    <dgm:cxn modelId="{FBB137FD-195B-49FC-B012-726983919B8C}" type="presParOf" srcId="{015BCC40-7D2A-4715-8471-F0B16C370107}" destId="{866382DA-9FF3-4158-AFAD-085A7AA5A532}" srcOrd="2" destOrd="0" presId="urn:microsoft.com/office/officeart/2005/8/layout/orgChart1"/>
    <dgm:cxn modelId="{4CE62CE0-FDCE-42F2-8BBE-E2507BF7DE38}" type="presParOf" srcId="{3299283D-8ABE-4335-AB58-30400E50C95B}" destId="{AEE51AA1-C8AE-4DE7-89DE-7A58B13B1797}" srcOrd="2" destOrd="0" presId="urn:microsoft.com/office/officeart/2005/8/layout/orgChart1"/>
    <dgm:cxn modelId="{77B1A1FD-D62E-43B4-8048-D4728DD44384}" type="presParOf" srcId="{AF63A8DB-3631-450C-BA50-CED1406DBC85}" destId="{DF14928F-C53C-43E6-BF13-E34E178C033E}" srcOrd="6" destOrd="0" presId="urn:microsoft.com/office/officeart/2005/8/layout/orgChart1"/>
    <dgm:cxn modelId="{877C38AD-7892-4D9A-B37B-28F56EEE0E43}" type="presParOf" srcId="{AF63A8DB-3631-450C-BA50-CED1406DBC85}" destId="{DA3D1ED6-ED5E-4700-A0E2-4622A8AB3D3D}" srcOrd="7" destOrd="0" presId="urn:microsoft.com/office/officeart/2005/8/layout/orgChart1"/>
    <dgm:cxn modelId="{AFE929E9-5CD8-4B3A-825D-FD12C4CC247A}" type="presParOf" srcId="{DA3D1ED6-ED5E-4700-A0E2-4622A8AB3D3D}" destId="{BEF5F360-D3A9-409C-935A-3EBDEF1D182C}" srcOrd="0" destOrd="0" presId="urn:microsoft.com/office/officeart/2005/8/layout/orgChart1"/>
    <dgm:cxn modelId="{66737023-7F84-4D98-BE51-FEE664E8BF19}" type="presParOf" srcId="{BEF5F360-D3A9-409C-935A-3EBDEF1D182C}" destId="{3D767AF4-6351-47FC-8DB6-9F82656DD157}" srcOrd="0" destOrd="0" presId="urn:microsoft.com/office/officeart/2005/8/layout/orgChart1"/>
    <dgm:cxn modelId="{87E97832-E725-402D-B6D4-C7F96F860DAD}" type="presParOf" srcId="{BEF5F360-D3A9-409C-935A-3EBDEF1D182C}" destId="{63679E62-E4CE-4806-8490-5BF0B4B52FD6}" srcOrd="1" destOrd="0" presId="urn:microsoft.com/office/officeart/2005/8/layout/orgChart1"/>
    <dgm:cxn modelId="{8D392AB6-1C1F-4B49-A0D2-DBC3E06402B9}" type="presParOf" srcId="{DA3D1ED6-ED5E-4700-A0E2-4622A8AB3D3D}" destId="{4CDB424E-DAD9-423A-9D18-EB2818B13D82}" srcOrd="1" destOrd="0" presId="urn:microsoft.com/office/officeart/2005/8/layout/orgChart1"/>
    <dgm:cxn modelId="{804D20BA-3473-4E23-A6AB-54E00758B1D9}" type="presParOf" srcId="{4CDB424E-DAD9-423A-9D18-EB2818B13D82}" destId="{476F6D7D-D803-4129-B3C9-371489450079}" srcOrd="0" destOrd="0" presId="urn:microsoft.com/office/officeart/2005/8/layout/orgChart1"/>
    <dgm:cxn modelId="{7846405A-8925-402C-BBA4-BE29A6170C92}" type="presParOf" srcId="{4CDB424E-DAD9-423A-9D18-EB2818B13D82}" destId="{1122F54A-DDE1-49DC-BC45-2D5DCDDFE8FE}" srcOrd="1" destOrd="0" presId="urn:microsoft.com/office/officeart/2005/8/layout/orgChart1"/>
    <dgm:cxn modelId="{39025708-7835-4FA4-B08B-86AC423CCFD4}" type="presParOf" srcId="{1122F54A-DDE1-49DC-BC45-2D5DCDDFE8FE}" destId="{A51D8AB3-F10C-4B26-8F5F-EC78BBCCEB70}" srcOrd="0" destOrd="0" presId="urn:microsoft.com/office/officeart/2005/8/layout/orgChart1"/>
    <dgm:cxn modelId="{3E186B5A-BA68-4964-8C8B-5CE9E65069AF}" type="presParOf" srcId="{A51D8AB3-F10C-4B26-8F5F-EC78BBCCEB70}" destId="{F9DEA012-7B40-435D-81D8-180199E248EF}" srcOrd="0" destOrd="0" presId="urn:microsoft.com/office/officeart/2005/8/layout/orgChart1"/>
    <dgm:cxn modelId="{36F64207-BE09-4679-A806-06C5EED314D5}" type="presParOf" srcId="{A51D8AB3-F10C-4B26-8F5F-EC78BBCCEB70}" destId="{06D09ECA-72BF-4DB5-98D1-BD0DC61EC7FA}" srcOrd="1" destOrd="0" presId="urn:microsoft.com/office/officeart/2005/8/layout/orgChart1"/>
    <dgm:cxn modelId="{7B2D5968-0D0A-4EAC-9796-8E0E5AED13D3}" type="presParOf" srcId="{1122F54A-DDE1-49DC-BC45-2D5DCDDFE8FE}" destId="{4AF248A0-32EB-4377-8768-A6344C09D461}" srcOrd="1" destOrd="0" presId="urn:microsoft.com/office/officeart/2005/8/layout/orgChart1"/>
    <dgm:cxn modelId="{770EA0D2-21A5-4761-A227-6DDBB717AEC4}" type="presParOf" srcId="{1122F54A-DDE1-49DC-BC45-2D5DCDDFE8FE}" destId="{457941B6-F7E4-4BFD-A757-1A394DDDAEC9}" srcOrd="2" destOrd="0" presId="urn:microsoft.com/office/officeart/2005/8/layout/orgChart1"/>
    <dgm:cxn modelId="{73D655AF-51BC-4C85-A91D-06DFF0A676DC}" type="presParOf" srcId="{4CDB424E-DAD9-423A-9D18-EB2818B13D82}" destId="{B552A370-2C95-4D1B-9CFB-3ABB9851B66A}" srcOrd="2" destOrd="0" presId="urn:microsoft.com/office/officeart/2005/8/layout/orgChart1"/>
    <dgm:cxn modelId="{AEE42F0D-598E-4E7A-993A-D39C38F7EE74}" type="presParOf" srcId="{4CDB424E-DAD9-423A-9D18-EB2818B13D82}" destId="{8F43695B-5313-4A8D-8746-F9976068BC58}" srcOrd="3" destOrd="0" presId="urn:microsoft.com/office/officeart/2005/8/layout/orgChart1"/>
    <dgm:cxn modelId="{4D27549A-9EDD-45C9-9E12-011186FBD15A}" type="presParOf" srcId="{8F43695B-5313-4A8D-8746-F9976068BC58}" destId="{B4D9A2BA-F05D-42DD-B42A-232EE2DE0CC0}" srcOrd="0" destOrd="0" presId="urn:microsoft.com/office/officeart/2005/8/layout/orgChart1"/>
    <dgm:cxn modelId="{D9F88338-DC00-4A61-9E0D-0AB331F68163}" type="presParOf" srcId="{B4D9A2BA-F05D-42DD-B42A-232EE2DE0CC0}" destId="{5EBB82C2-AA79-4C4B-994E-8F3E8CEADC21}" srcOrd="0" destOrd="0" presId="urn:microsoft.com/office/officeart/2005/8/layout/orgChart1"/>
    <dgm:cxn modelId="{D96151E4-9E86-4B50-AF11-B11F8726D437}" type="presParOf" srcId="{B4D9A2BA-F05D-42DD-B42A-232EE2DE0CC0}" destId="{4097BE22-00F6-469C-825F-6A4BB4CA5E74}" srcOrd="1" destOrd="0" presId="urn:microsoft.com/office/officeart/2005/8/layout/orgChart1"/>
    <dgm:cxn modelId="{467F18A7-AB7A-4393-8D6E-B5113B51AC43}" type="presParOf" srcId="{8F43695B-5313-4A8D-8746-F9976068BC58}" destId="{4CD23A6F-0C7A-4FB6-A00B-7A1F3C8D45C8}" srcOrd="1" destOrd="0" presId="urn:microsoft.com/office/officeart/2005/8/layout/orgChart1"/>
    <dgm:cxn modelId="{1B06CD17-8329-4209-93FA-943140465FFF}" type="presParOf" srcId="{8F43695B-5313-4A8D-8746-F9976068BC58}" destId="{EA548593-3D1E-4A3D-860B-35997C2FDD6F}" srcOrd="2" destOrd="0" presId="urn:microsoft.com/office/officeart/2005/8/layout/orgChart1"/>
    <dgm:cxn modelId="{11B72530-202E-4882-B37F-F5A140C80596}" type="presParOf" srcId="{DA3D1ED6-ED5E-4700-A0E2-4622A8AB3D3D}" destId="{3FF49B2B-1B69-4489-962C-111F8559DD3E}" srcOrd="2" destOrd="0" presId="urn:microsoft.com/office/officeart/2005/8/layout/orgChart1"/>
    <dgm:cxn modelId="{86088879-00EB-44F4-BFC0-5AA09481E58F}" type="presParOf" srcId="{AF63A8DB-3631-450C-BA50-CED1406DBC85}" destId="{D3C9E9B9-6190-40F5-A34C-5FFD4A90CEC2}" srcOrd="8" destOrd="0" presId="urn:microsoft.com/office/officeart/2005/8/layout/orgChart1"/>
    <dgm:cxn modelId="{0FC53C0F-5ABA-4F7E-8923-6943285E1C6E}" type="presParOf" srcId="{AF63A8DB-3631-450C-BA50-CED1406DBC85}" destId="{7EBC52DE-3776-48DD-9F56-2BBBA41B90A3}" srcOrd="9" destOrd="0" presId="urn:microsoft.com/office/officeart/2005/8/layout/orgChart1"/>
    <dgm:cxn modelId="{BE61CECE-8B9C-4A2C-B2CE-DDFEA74B2D2F}" type="presParOf" srcId="{7EBC52DE-3776-48DD-9F56-2BBBA41B90A3}" destId="{D366CB7E-D2E9-41C6-8AC2-5BB37221D063}" srcOrd="0" destOrd="0" presId="urn:microsoft.com/office/officeart/2005/8/layout/orgChart1"/>
    <dgm:cxn modelId="{6076E471-D979-488E-B07D-B3FCB44639CF}" type="presParOf" srcId="{D366CB7E-D2E9-41C6-8AC2-5BB37221D063}" destId="{22F7C14F-AE19-494B-A16C-D2349B12B13A}" srcOrd="0" destOrd="0" presId="urn:microsoft.com/office/officeart/2005/8/layout/orgChart1"/>
    <dgm:cxn modelId="{F0CFAB08-C784-45FF-9BD9-11A151DBB0BE}" type="presParOf" srcId="{D366CB7E-D2E9-41C6-8AC2-5BB37221D063}" destId="{5590AAFA-F5B4-4518-8062-468AF2A51FD0}" srcOrd="1" destOrd="0" presId="urn:microsoft.com/office/officeart/2005/8/layout/orgChart1"/>
    <dgm:cxn modelId="{354A22B8-7205-4D54-8DD5-8B42773FD87D}" type="presParOf" srcId="{7EBC52DE-3776-48DD-9F56-2BBBA41B90A3}" destId="{0CB7D828-F24D-49E3-9D12-109F778A2945}" srcOrd="1" destOrd="0" presId="urn:microsoft.com/office/officeart/2005/8/layout/orgChart1"/>
    <dgm:cxn modelId="{F4809CB3-6E11-4F2C-BC48-8406462644B8}" type="presParOf" srcId="{0CB7D828-F24D-49E3-9D12-109F778A2945}" destId="{2706ABAC-D92B-4798-A9CB-E50A16357F19}" srcOrd="0" destOrd="0" presId="urn:microsoft.com/office/officeart/2005/8/layout/orgChart1"/>
    <dgm:cxn modelId="{985E9960-748D-4D9E-9CCA-E28BCEFC530B}" type="presParOf" srcId="{0CB7D828-F24D-49E3-9D12-109F778A2945}" destId="{48A25C56-A560-44F2-B634-E306F0890BFF}" srcOrd="1" destOrd="0" presId="urn:microsoft.com/office/officeart/2005/8/layout/orgChart1"/>
    <dgm:cxn modelId="{69916DD8-7B9C-4890-AC82-B52019ADF565}" type="presParOf" srcId="{48A25C56-A560-44F2-B634-E306F0890BFF}" destId="{DE4B3CA7-268D-4199-978A-044EDF2D14E4}" srcOrd="0" destOrd="0" presId="urn:microsoft.com/office/officeart/2005/8/layout/orgChart1"/>
    <dgm:cxn modelId="{545E01F1-A7FA-4413-9657-F3AB09F25444}" type="presParOf" srcId="{DE4B3CA7-268D-4199-978A-044EDF2D14E4}" destId="{4F3472A2-6A79-40C3-A53B-6A1FBE0E1735}" srcOrd="0" destOrd="0" presId="urn:microsoft.com/office/officeart/2005/8/layout/orgChart1"/>
    <dgm:cxn modelId="{D9268F09-7370-4339-A37C-775097144BD2}" type="presParOf" srcId="{DE4B3CA7-268D-4199-978A-044EDF2D14E4}" destId="{DDB7FFAC-F495-46C8-AF48-9B9F03890545}" srcOrd="1" destOrd="0" presId="urn:microsoft.com/office/officeart/2005/8/layout/orgChart1"/>
    <dgm:cxn modelId="{9BBFF6ED-0664-4BED-90C7-F1CA6E2E066B}" type="presParOf" srcId="{48A25C56-A560-44F2-B634-E306F0890BFF}" destId="{E01D9156-EEFA-4E6F-9675-7B14056E25D2}" srcOrd="1" destOrd="0" presId="urn:microsoft.com/office/officeart/2005/8/layout/orgChart1"/>
    <dgm:cxn modelId="{1DEA4438-22C3-4478-B42B-ED4395929729}" type="presParOf" srcId="{48A25C56-A560-44F2-B634-E306F0890BFF}" destId="{2F18A7EA-A5D6-4C41-8839-E3053D8E18F4}" srcOrd="2" destOrd="0" presId="urn:microsoft.com/office/officeart/2005/8/layout/orgChart1"/>
    <dgm:cxn modelId="{16FD707D-5C37-498D-84EF-2B0EA6E08773}" type="presParOf" srcId="{0CB7D828-F24D-49E3-9D12-109F778A2945}" destId="{83A1E094-BDB3-4CCE-BF13-21844097F35A}" srcOrd="2" destOrd="0" presId="urn:microsoft.com/office/officeart/2005/8/layout/orgChart1"/>
    <dgm:cxn modelId="{3FEAC89C-45F4-4AD9-846D-56B3454A2F25}" type="presParOf" srcId="{0CB7D828-F24D-49E3-9D12-109F778A2945}" destId="{A4A1188E-99EA-4FD9-ACDC-B00806145F97}" srcOrd="3" destOrd="0" presId="urn:microsoft.com/office/officeart/2005/8/layout/orgChart1"/>
    <dgm:cxn modelId="{A6AED6A6-2EB3-4ADF-A6A2-A75DCDD7292B}" type="presParOf" srcId="{A4A1188E-99EA-4FD9-ACDC-B00806145F97}" destId="{D49965EF-25DF-4CF2-AD98-EFF3688EEE2B}" srcOrd="0" destOrd="0" presId="urn:microsoft.com/office/officeart/2005/8/layout/orgChart1"/>
    <dgm:cxn modelId="{89C8875A-14B1-45F4-85FA-2F95B7B4724A}" type="presParOf" srcId="{D49965EF-25DF-4CF2-AD98-EFF3688EEE2B}" destId="{FDAEAB07-02DA-4090-A79F-03C0C8CE912F}" srcOrd="0" destOrd="0" presId="urn:microsoft.com/office/officeart/2005/8/layout/orgChart1"/>
    <dgm:cxn modelId="{EE8AA2AC-8EE7-43A4-84EE-D04D4FA44429}" type="presParOf" srcId="{D49965EF-25DF-4CF2-AD98-EFF3688EEE2B}" destId="{215EE98B-4B4D-4581-BB10-ECF1A43A23C9}" srcOrd="1" destOrd="0" presId="urn:microsoft.com/office/officeart/2005/8/layout/orgChart1"/>
    <dgm:cxn modelId="{330788E7-1F5D-4A4D-B040-859306725064}" type="presParOf" srcId="{A4A1188E-99EA-4FD9-ACDC-B00806145F97}" destId="{78F57021-CD5B-4B97-B6B5-EE792931914C}" srcOrd="1" destOrd="0" presId="urn:microsoft.com/office/officeart/2005/8/layout/orgChart1"/>
    <dgm:cxn modelId="{9864701D-601B-450A-8FFF-9FB54CB3D08E}" type="presParOf" srcId="{A4A1188E-99EA-4FD9-ACDC-B00806145F97}" destId="{E108FB60-FA79-4634-9B5E-A26F164110A6}" srcOrd="2" destOrd="0" presId="urn:microsoft.com/office/officeart/2005/8/layout/orgChart1"/>
    <dgm:cxn modelId="{2CF3C7D4-E046-43F3-A502-7477B4667FA2}" type="presParOf" srcId="{0CB7D828-F24D-49E3-9D12-109F778A2945}" destId="{5603BC0F-C6C3-4252-880B-AE502774CB73}" srcOrd="4" destOrd="0" presId="urn:microsoft.com/office/officeart/2005/8/layout/orgChart1"/>
    <dgm:cxn modelId="{5B8D62F6-B720-40E5-A9DF-798F37BC0CB3}" type="presParOf" srcId="{0CB7D828-F24D-49E3-9D12-109F778A2945}" destId="{54CFA46A-CD55-40F8-B571-7656D58E8064}" srcOrd="5" destOrd="0" presId="urn:microsoft.com/office/officeart/2005/8/layout/orgChart1"/>
    <dgm:cxn modelId="{2B280B27-F206-41D4-8BB5-A5B8733F78D8}" type="presParOf" srcId="{54CFA46A-CD55-40F8-B571-7656D58E8064}" destId="{021E8CA7-BF5F-4BC3-A9D1-6C8253F0EE84}" srcOrd="0" destOrd="0" presId="urn:microsoft.com/office/officeart/2005/8/layout/orgChart1"/>
    <dgm:cxn modelId="{16D43434-D412-4F38-98CC-ADA303144CEA}" type="presParOf" srcId="{021E8CA7-BF5F-4BC3-A9D1-6C8253F0EE84}" destId="{D7F3936B-8190-4351-9950-EBFF9E090B1B}" srcOrd="0" destOrd="0" presId="urn:microsoft.com/office/officeart/2005/8/layout/orgChart1"/>
    <dgm:cxn modelId="{5F03AF70-F003-42E2-A69A-5A8E59DDA30F}" type="presParOf" srcId="{021E8CA7-BF5F-4BC3-A9D1-6C8253F0EE84}" destId="{A4AAB6B7-426D-4549-A24D-64E9310CFB89}" srcOrd="1" destOrd="0" presId="urn:microsoft.com/office/officeart/2005/8/layout/orgChart1"/>
    <dgm:cxn modelId="{043BA62D-F0E5-4821-B330-9F36A7A5AD38}" type="presParOf" srcId="{54CFA46A-CD55-40F8-B571-7656D58E8064}" destId="{E81E6E8E-B2CF-48C7-9A43-D9562A1F55DC}" srcOrd="1" destOrd="0" presId="urn:microsoft.com/office/officeart/2005/8/layout/orgChart1"/>
    <dgm:cxn modelId="{9950B16C-C023-4DD8-85A0-9832C4FBDDE0}" type="presParOf" srcId="{54CFA46A-CD55-40F8-B571-7656D58E8064}" destId="{E35DBB8E-B3A1-4366-BA0C-93007D8392C6}" srcOrd="2" destOrd="0" presId="urn:microsoft.com/office/officeart/2005/8/layout/orgChart1"/>
    <dgm:cxn modelId="{F0D30762-9043-47E5-8FD2-08BF2E78C0A1}" type="presParOf" srcId="{0CB7D828-F24D-49E3-9D12-109F778A2945}" destId="{F11366DF-CCD5-4B70-AE68-8A305BDC0065}" srcOrd="6" destOrd="0" presId="urn:microsoft.com/office/officeart/2005/8/layout/orgChart1"/>
    <dgm:cxn modelId="{267927CF-A728-46D4-817A-4942CD3EC734}" type="presParOf" srcId="{0CB7D828-F24D-49E3-9D12-109F778A2945}" destId="{96999124-432A-4509-9F32-D0F61FA3A25D}" srcOrd="7" destOrd="0" presId="urn:microsoft.com/office/officeart/2005/8/layout/orgChart1"/>
    <dgm:cxn modelId="{CD647F33-2D1A-4AB8-8E54-223995CF6A22}" type="presParOf" srcId="{96999124-432A-4509-9F32-D0F61FA3A25D}" destId="{21138567-CF1C-4DBE-BE49-06EF38735623}" srcOrd="0" destOrd="0" presId="urn:microsoft.com/office/officeart/2005/8/layout/orgChart1"/>
    <dgm:cxn modelId="{4470506C-4423-401C-B3FB-F374F93912E8}" type="presParOf" srcId="{21138567-CF1C-4DBE-BE49-06EF38735623}" destId="{D73DDE3F-2DD1-418B-AECC-ABC3AADAB9A4}" srcOrd="0" destOrd="0" presId="urn:microsoft.com/office/officeart/2005/8/layout/orgChart1"/>
    <dgm:cxn modelId="{FAA1EC2A-81AE-47ED-B1FC-92EF9DD4EBD4}" type="presParOf" srcId="{21138567-CF1C-4DBE-BE49-06EF38735623}" destId="{8683A375-5110-4C8F-85EB-3866A4618A4B}" srcOrd="1" destOrd="0" presId="urn:microsoft.com/office/officeart/2005/8/layout/orgChart1"/>
    <dgm:cxn modelId="{65FAC3AF-EAFD-4CEC-921D-D4C4AEA76562}" type="presParOf" srcId="{96999124-432A-4509-9F32-D0F61FA3A25D}" destId="{8945AA31-1430-4FCF-8786-FA630EDFF08C}" srcOrd="1" destOrd="0" presId="urn:microsoft.com/office/officeart/2005/8/layout/orgChart1"/>
    <dgm:cxn modelId="{98242844-D18C-4F95-A0CC-32328F5977FB}" type="presParOf" srcId="{96999124-432A-4509-9F32-D0F61FA3A25D}" destId="{58C36EF9-4C5E-488B-8AC6-CA9E137FB279}" srcOrd="2" destOrd="0" presId="urn:microsoft.com/office/officeart/2005/8/layout/orgChart1"/>
    <dgm:cxn modelId="{BB81FA7B-C56D-4D2A-999D-97F9B1E6B52D}" type="presParOf" srcId="{0CB7D828-F24D-49E3-9D12-109F778A2945}" destId="{E46D45DB-0161-422F-A504-93A32F75F3F3}" srcOrd="8" destOrd="0" presId="urn:microsoft.com/office/officeart/2005/8/layout/orgChart1"/>
    <dgm:cxn modelId="{0D7F09B4-1AA8-4FF5-A16B-BAE658BE6BBA}" type="presParOf" srcId="{0CB7D828-F24D-49E3-9D12-109F778A2945}" destId="{0622D9F2-2624-4A4B-A599-5736A2AE8E33}" srcOrd="9" destOrd="0" presId="urn:microsoft.com/office/officeart/2005/8/layout/orgChart1"/>
    <dgm:cxn modelId="{5B9DC557-93C8-4D08-A06B-B2CECAD2E15B}" type="presParOf" srcId="{0622D9F2-2624-4A4B-A599-5736A2AE8E33}" destId="{00A1BF16-E74E-4171-83EE-8E36A6A9F792}" srcOrd="0" destOrd="0" presId="urn:microsoft.com/office/officeart/2005/8/layout/orgChart1"/>
    <dgm:cxn modelId="{3E298F55-0024-4C8E-8E3C-277CC1DCDEF1}" type="presParOf" srcId="{00A1BF16-E74E-4171-83EE-8E36A6A9F792}" destId="{89C80980-EACD-40DA-B868-43B3EE1A70A1}" srcOrd="0" destOrd="0" presId="urn:microsoft.com/office/officeart/2005/8/layout/orgChart1"/>
    <dgm:cxn modelId="{D80F9BD9-CF1B-4F03-927D-7F9C18EC68B1}" type="presParOf" srcId="{00A1BF16-E74E-4171-83EE-8E36A6A9F792}" destId="{8B7608DC-FCC9-44AD-87CD-18FC62338D43}" srcOrd="1" destOrd="0" presId="urn:microsoft.com/office/officeart/2005/8/layout/orgChart1"/>
    <dgm:cxn modelId="{59C568D4-2CF7-4738-901E-26B9BE45740D}" type="presParOf" srcId="{0622D9F2-2624-4A4B-A599-5736A2AE8E33}" destId="{1F560301-0EE5-44D0-AE0C-9A3B38FB0C4B}" srcOrd="1" destOrd="0" presId="urn:microsoft.com/office/officeart/2005/8/layout/orgChart1"/>
    <dgm:cxn modelId="{48A14104-0261-44D3-8607-E33CB566A76C}" type="presParOf" srcId="{0622D9F2-2624-4A4B-A599-5736A2AE8E33}" destId="{3B2415DC-4CD4-451D-9FFE-A1678B0F5D75}" srcOrd="2" destOrd="0" presId="urn:microsoft.com/office/officeart/2005/8/layout/orgChart1"/>
    <dgm:cxn modelId="{ED55C7D5-7B54-4F51-9C06-EB2AE144762E}" type="presParOf" srcId="{7EBC52DE-3776-48DD-9F56-2BBBA41B90A3}" destId="{DB6BCB6B-1B30-4E7E-BCAD-3B0A3E213196}" srcOrd="2" destOrd="0" presId="urn:microsoft.com/office/officeart/2005/8/layout/orgChart1"/>
    <dgm:cxn modelId="{58893AAD-4361-4CC4-BCCE-9911840EF4B5}" type="presParOf" srcId="{67D6C142-CB05-434C-B3E3-F51EDFB4E78E}" destId="{85603E34-886E-4B1E-9B02-89C61229795E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31/05/2009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9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2.jpeg"/><Relationship Id="rId26" Type="http://schemas.openxmlformats.org/officeDocument/2006/relationships/image" Target="../media/image60.jpeg"/><Relationship Id="rId3" Type="http://schemas.openxmlformats.org/officeDocument/2006/relationships/image" Target="../media/image37.jpeg"/><Relationship Id="rId21" Type="http://schemas.openxmlformats.org/officeDocument/2006/relationships/image" Target="../media/image55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1.jpeg"/><Relationship Id="rId25" Type="http://schemas.openxmlformats.org/officeDocument/2006/relationships/image" Target="../media/image59.png"/><Relationship Id="rId2" Type="http://schemas.openxmlformats.org/officeDocument/2006/relationships/image" Target="../media/image36.jpeg"/><Relationship Id="rId16" Type="http://schemas.openxmlformats.org/officeDocument/2006/relationships/image" Target="../media/image50.jpeg"/><Relationship Id="rId20" Type="http://schemas.openxmlformats.org/officeDocument/2006/relationships/image" Target="../media/image54.jpeg"/><Relationship Id="rId29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24" Type="http://schemas.openxmlformats.org/officeDocument/2006/relationships/image" Target="../media/image58.jpeg"/><Relationship Id="rId5" Type="http://schemas.openxmlformats.org/officeDocument/2006/relationships/image" Target="../media/image39.jpeg"/><Relationship Id="rId15" Type="http://schemas.openxmlformats.org/officeDocument/2006/relationships/image" Target="../media/image49.jpeg"/><Relationship Id="rId23" Type="http://schemas.openxmlformats.org/officeDocument/2006/relationships/image" Target="../media/image57.jpeg"/><Relationship Id="rId28" Type="http://schemas.openxmlformats.org/officeDocument/2006/relationships/image" Target="../media/image62.tiff"/><Relationship Id="rId10" Type="http://schemas.openxmlformats.org/officeDocument/2006/relationships/image" Target="../media/image44.jpeg"/><Relationship Id="rId19" Type="http://schemas.openxmlformats.org/officeDocument/2006/relationships/image" Target="../media/image53.jpeg"/><Relationship Id="rId31" Type="http://schemas.openxmlformats.org/officeDocument/2006/relationships/image" Target="../media/image65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48.jpeg"/><Relationship Id="rId22" Type="http://schemas.openxmlformats.org/officeDocument/2006/relationships/image" Target="../media/image56.jpeg"/><Relationship Id="rId27" Type="http://schemas.openxmlformats.org/officeDocument/2006/relationships/image" Target="../media/image61.jpeg"/><Relationship Id="rId30" Type="http://schemas.openxmlformats.org/officeDocument/2006/relationships/image" Target="../media/image6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81.jpeg"/><Relationship Id="rId18" Type="http://schemas.openxmlformats.org/officeDocument/2006/relationships/image" Target="../media/image86.jpeg"/><Relationship Id="rId26" Type="http://schemas.openxmlformats.org/officeDocument/2006/relationships/image" Target="../media/image94.jpeg"/><Relationship Id="rId3" Type="http://schemas.openxmlformats.org/officeDocument/2006/relationships/image" Target="../media/image71.jpeg"/><Relationship Id="rId21" Type="http://schemas.openxmlformats.org/officeDocument/2006/relationships/image" Target="../media/image89.jpe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17" Type="http://schemas.openxmlformats.org/officeDocument/2006/relationships/image" Target="../media/image85.jpeg"/><Relationship Id="rId25" Type="http://schemas.openxmlformats.org/officeDocument/2006/relationships/image" Target="../media/image93.jpeg"/><Relationship Id="rId33" Type="http://schemas.openxmlformats.org/officeDocument/2006/relationships/image" Target="../media/image101.jpeg"/><Relationship Id="rId2" Type="http://schemas.openxmlformats.org/officeDocument/2006/relationships/image" Target="../media/image70.jpeg"/><Relationship Id="rId16" Type="http://schemas.openxmlformats.org/officeDocument/2006/relationships/image" Target="../media/image84.jpeg"/><Relationship Id="rId20" Type="http://schemas.openxmlformats.org/officeDocument/2006/relationships/image" Target="../media/image88.jpeg"/><Relationship Id="rId29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24" Type="http://schemas.openxmlformats.org/officeDocument/2006/relationships/image" Target="../media/image92.jpeg"/><Relationship Id="rId32" Type="http://schemas.openxmlformats.org/officeDocument/2006/relationships/image" Target="../media/image100.jpeg"/><Relationship Id="rId5" Type="http://schemas.openxmlformats.org/officeDocument/2006/relationships/image" Target="../media/image73.jpeg"/><Relationship Id="rId15" Type="http://schemas.openxmlformats.org/officeDocument/2006/relationships/image" Target="../media/image83.jpeg"/><Relationship Id="rId23" Type="http://schemas.openxmlformats.org/officeDocument/2006/relationships/image" Target="../media/image91.jpeg"/><Relationship Id="rId28" Type="http://schemas.openxmlformats.org/officeDocument/2006/relationships/image" Target="../media/image96.jpeg"/><Relationship Id="rId10" Type="http://schemas.openxmlformats.org/officeDocument/2006/relationships/image" Target="../media/image78.jpeg"/><Relationship Id="rId19" Type="http://schemas.openxmlformats.org/officeDocument/2006/relationships/image" Target="../media/image87.jpeg"/><Relationship Id="rId31" Type="http://schemas.openxmlformats.org/officeDocument/2006/relationships/image" Target="../media/image99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Relationship Id="rId14" Type="http://schemas.openxmlformats.org/officeDocument/2006/relationships/image" Target="../media/image82.jpeg"/><Relationship Id="rId22" Type="http://schemas.openxmlformats.org/officeDocument/2006/relationships/image" Target="../media/image90.jpeg"/><Relationship Id="rId27" Type="http://schemas.openxmlformats.org/officeDocument/2006/relationships/image" Target="../media/image95.jpeg"/><Relationship Id="rId30" Type="http://schemas.openxmlformats.org/officeDocument/2006/relationships/image" Target="../media/image9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13" Type="http://schemas.openxmlformats.org/officeDocument/2006/relationships/image" Target="../media/image113.png"/><Relationship Id="rId18" Type="http://schemas.openxmlformats.org/officeDocument/2006/relationships/image" Target="../media/image118.png"/><Relationship Id="rId26" Type="http://schemas.openxmlformats.org/officeDocument/2006/relationships/image" Target="../media/image126.png"/><Relationship Id="rId3" Type="http://schemas.openxmlformats.org/officeDocument/2006/relationships/image" Target="../media/image103.jpeg"/><Relationship Id="rId21" Type="http://schemas.openxmlformats.org/officeDocument/2006/relationships/image" Target="../media/image121.png"/><Relationship Id="rId7" Type="http://schemas.openxmlformats.org/officeDocument/2006/relationships/image" Target="../media/image107.png"/><Relationship Id="rId12" Type="http://schemas.openxmlformats.org/officeDocument/2006/relationships/image" Target="../media/image112.png"/><Relationship Id="rId17" Type="http://schemas.openxmlformats.org/officeDocument/2006/relationships/image" Target="../media/image117.png"/><Relationship Id="rId25" Type="http://schemas.openxmlformats.org/officeDocument/2006/relationships/image" Target="../media/image125.png"/><Relationship Id="rId2" Type="http://schemas.openxmlformats.org/officeDocument/2006/relationships/image" Target="../media/image102.png"/><Relationship Id="rId16" Type="http://schemas.openxmlformats.org/officeDocument/2006/relationships/image" Target="../media/image116.png"/><Relationship Id="rId20" Type="http://schemas.openxmlformats.org/officeDocument/2006/relationships/image" Target="../media/image120.png"/><Relationship Id="rId29" Type="http://schemas.openxmlformats.org/officeDocument/2006/relationships/image" Target="../media/image1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24" Type="http://schemas.openxmlformats.org/officeDocument/2006/relationships/image" Target="../media/image124.png"/><Relationship Id="rId32" Type="http://schemas.openxmlformats.org/officeDocument/2006/relationships/image" Target="../media/image132.png"/><Relationship Id="rId5" Type="http://schemas.openxmlformats.org/officeDocument/2006/relationships/image" Target="../media/image105.png"/><Relationship Id="rId15" Type="http://schemas.openxmlformats.org/officeDocument/2006/relationships/image" Target="../media/image115.png"/><Relationship Id="rId23" Type="http://schemas.openxmlformats.org/officeDocument/2006/relationships/image" Target="../media/image123.png"/><Relationship Id="rId28" Type="http://schemas.openxmlformats.org/officeDocument/2006/relationships/image" Target="../media/image128.png"/><Relationship Id="rId10" Type="http://schemas.openxmlformats.org/officeDocument/2006/relationships/image" Target="../media/image110.png"/><Relationship Id="rId19" Type="http://schemas.openxmlformats.org/officeDocument/2006/relationships/image" Target="../media/image119.png"/><Relationship Id="rId31" Type="http://schemas.openxmlformats.org/officeDocument/2006/relationships/image" Target="../media/image131.png"/><Relationship Id="rId4" Type="http://schemas.openxmlformats.org/officeDocument/2006/relationships/image" Target="../media/image104.png"/><Relationship Id="rId9" Type="http://schemas.openxmlformats.org/officeDocument/2006/relationships/image" Target="../media/image109.jpeg"/><Relationship Id="rId14" Type="http://schemas.openxmlformats.org/officeDocument/2006/relationships/image" Target="../media/image114.png"/><Relationship Id="rId22" Type="http://schemas.openxmlformats.org/officeDocument/2006/relationships/image" Target="../media/image122.png"/><Relationship Id="rId27" Type="http://schemas.openxmlformats.org/officeDocument/2006/relationships/image" Target="../media/image127.png"/><Relationship Id="rId30" Type="http://schemas.openxmlformats.org/officeDocument/2006/relationships/image" Target="../media/image1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jpeg"/><Relationship Id="rId13" Type="http://schemas.openxmlformats.org/officeDocument/2006/relationships/image" Target="../media/image144.jpeg"/><Relationship Id="rId18" Type="http://schemas.openxmlformats.org/officeDocument/2006/relationships/image" Target="../media/image149.jpeg"/><Relationship Id="rId26" Type="http://schemas.openxmlformats.org/officeDocument/2006/relationships/image" Target="../media/image157.jpeg"/><Relationship Id="rId39" Type="http://schemas.openxmlformats.org/officeDocument/2006/relationships/image" Target="../media/image170.jpeg"/><Relationship Id="rId3" Type="http://schemas.openxmlformats.org/officeDocument/2006/relationships/image" Target="../media/image134.jpeg"/><Relationship Id="rId21" Type="http://schemas.openxmlformats.org/officeDocument/2006/relationships/image" Target="../media/image152.jpeg"/><Relationship Id="rId34" Type="http://schemas.openxmlformats.org/officeDocument/2006/relationships/image" Target="../media/image165.png"/><Relationship Id="rId42" Type="http://schemas.openxmlformats.org/officeDocument/2006/relationships/image" Target="../media/image173.jpeg"/><Relationship Id="rId7" Type="http://schemas.openxmlformats.org/officeDocument/2006/relationships/image" Target="../media/image138.jpeg"/><Relationship Id="rId12" Type="http://schemas.openxmlformats.org/officeDocument/2006/relationships/image" Target="../media/image143.jpeg"/><Relationship Id="rId17" Type="http://schemas.openxmlformats.org/officeDocument/2006/relationships/image" Target="../media/image148.jpeg"/><Relationship Id="rId25" Type="http://schemas.openxmlformats.org/officeDocument/2006/relationships/image" Target="../media/image156.jpeg"/><Relationship Id="rId33" Type="http://schemas.openxmlformats.org/officeDocument/2006/relationships/image" Target="../media/image164.png"/><Relationship Id="rId38" Type="http://schemas.openxmlformats.org/officeDocument/2006/relationships/image" Target="../media/image169.jpeg"/><Relationship Id="rId46" Type="http://schemas.openxmlformats.org/officeDocument/2006/relationships/image" Target="../media/image177.jpeg"/><Relationship Id="rId2" Type="http://schemas.openxmlformats.org/officeDocument/2006/relationships/image" Target="../media/image133.jpeg"/><Relationship Id="rId16" Type="http://schemas.openxmlformats.org/officeDocument/2006/relationships/image" Target="../media/image147.jpeg"/><Relationship Id="rId20" Type="http://schemas.openxmlformats.org/officeDocument/2006/relationships/image" Target="../media/image151.jpeg"/><Relationship Id="rId29" Type="http://schemas.openxmlformats.org/officeDocument/2006/relationships/image" Target="../media/image160.png"/><Relationship Id="rId41" Type="http://schemas.openxmlformats.org/officeDocument/2006/relationships/image" Target="../media/image1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7.jpeg"/><Relationship Id="rId11" Type="http://schemas.openxmlformats.org/officeDocument/2006/relationships/image" Target="../media/image142.jpeg"/><Relationship Id="rId24" Type="http://schemas.openxmlformats.org/officeDocument/2006/relationships/image" Target="../media/image155.jpeg"/><Relationship Id="rId32" Type="http://schemas.openxmlformats.org/officeDocument/2006/relationships/image" Target="../media/image163.png"/><Relationship Id="rId37" Type="http://schemas.openxmlformats.org/officeDocument/2006/relationships/image" Target="../media/image168.jpeg"/><Relationship Id="rId40" Type="http://schemas.openxmlformats.org/officeDocument/2006/relationships/image" Target="../media/image171.jpeg"/><Relationship Id="rId45" Type="http://schemas.openxmlformats.org/officeDocument/2006/relationships/image" Target="../media/image176.jpeg"/><Relationship Id="rId5" Type="http://schemas.openxmlformats.org/officeDocument/2006/relationships/image" Target="../media/image136.jpeg"/><Relationship Id="rId15" Type="http://schemas.openxmlformats.org/officeDocument/2006/relationships/image" Target="../media/image146.jpeg"/><Relationship Id="rId23" Type="http://schemas.openxmlformats.org/officeDocument/2006/relationships/image" Target="../media/image154.jpeg"/><Relationship Id="rId28" Type="http://schemas.openxmlformats.org/officeDocument/2006/relationships/image" Target="../media/image159.jpeg"/><Relationship Id="rId36" Type="http://schemas.openxmlformats.org/officeDocument/2006/relationships/image" Target="../media/image167.jpeg"/><Relationship Id="rId10" Type="http://schemas.openxmlformats.org/officeDocument/2006/relationships/image" Target="../media/image141.jpeg"/><Relationship Id="rId19" Type="http://schemas.openxmlformats.org/officeDocument/2006/relationships/image" Target="../media/image150.jpeg"/><Relationship Id="rId31" Type="http://schemas.openxmlformats.org/officeDocument/2006/relationships/image" Target="../media/image162.png"/><Relationship Id="rId44" Type="http://schemas.openxmlformats.org/officeDocument/2006/relationships/image" Target="../media/image175.jpeg"/><Relationship Id="rId4" Type="http://schemas.openxmlformats.org/officeDocument/2006/relationships/image" Target="../media/image135.jpeg"/><Relationship Id="rId9" Type="http://schemas.openxmlformats.org/officeDocument/2006/relationships/image" Target="../media/image140.jpeg"/><Relationship Id="rId14" Type="http://schemas.openxmlformats.org/officeDocument/2006/relationships/image" Target="../media/image145.jpeg"/><Relationship Id="rId22" Type="http://schemas.openxmlformats.org/officeDocument/2006/relationships/image" Target="../media/image153.jpeg"/><Relationship Id="rId27" Type="http://schemas.openxmlformats.org/officeDocument/2006/relationships/image" Target="../media/image158.jpeg"/><Relationship Id="rId30" Type="http://schemas.openxmlformats.org/officeDocument/2006/relationships/image" Target="../media/image161.png"/><Relationship Id="rId35" Type="http://schemas.openxmlformats.org/officeDocument/2006/relationships/image" Target="../media/image166.jpeg"/><Relationship Id="rId43" Type="http://schemas.openxmlformats.org/officeDocument/2006/relationships/image" Target="../media/image17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jpeg"/><Relationship Id="rId13" Type="http://schemas.openxmlformats.org/officeDocument/2006/relationships/image" Target="../media/image189.jpeg"/><Relationship Id="rId18" Type="http://schemas.openxmlformats.org/officeDocument/2006/relationships/image" Target="../media/image194.jpeg"/><Relationship Id="rId3" Type="http://schemas.openxmlformats.org/officeDocument/2006/relationships/image" Target="../media/image179.jpeg"/><Relationship Id="rId7" Type="http://schemas.openxmlformats.org/officeDocument/2006/relationships/image" Target="../media/image183.jpeg"/><Relationship Id="rId12" Type="http://schemas.openxmlformats.org/officeDocument/2006/relationships/image" Target="../media/image188.jpeg"/><Relationship Id="rId17" Type="http://schemas.openxmlformats.org/officeDocument/2006/relationships/image" Target="../media/image193.jpeg"/><Relationship Id="rId2" Type="http://schemas.openxmlformats.org/officeDocument/2006/relationships/image" Target="../media/image178.jpeg"/><Relationship Id="rId16" Type="http://schemas.openxmlformats.org/officeDocument/2006/relationships/image" Target="../media/image192.jpeg"/><Relationship Id="rId20" Type="http://schemas.openxmlformats.org/officeDocument/2006/relationships/image" Target="../media/image1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2.jpeg"/><Relationship Id="rId11" Type="http://schemas.openxmlformats.org/officeDocument/2006/relationships/image" Target="../media/image187.jpeg"/><Relationship Id="rId5" Type="http://schemas.openxmlformats.org/officeDocument/2006/relationships/image" Target="../media/image181.jpeg"/><Relationship Id="rId15" Type="http://schemas.openxmlformats.org/officeDocument/2006/relationships/image" Target="../media/image191.jpeg"/><Relationship Id="rId10" Type="http://schemas.openxmlformats.org/officeDocument/2006/relationships/image" Target="../media/image186.jpeg"/><Relationship Id="rId19" Type="http://schemas.openxmlformats.org/officeDocument/2006/relationships/image" Target="../media/image195.jpeg"/><Relationship Id="rId4" Type="http://schemas.openxmlformats.org/officeDocument/2006/relationships/image" Target="../media/image180.jpeg"/><Relationship Id="rId9" Type="http://schemas.openxmlformats.org/officeDocument/2006/relationships/image" Target="../media/image185.jpeg"/><Relationship Id="rId14" Type="http://schemas.openxmlformats.org/officeDocument/2006/relationships/image" Target="../media/image19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jpeg"/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0.png"/><Relationship Id="rId4" Type="http://schemas.openxmlformats.org/officeDocument/2006/relationships/image" Target="../media/image19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jpeg"/><Relationship Id="rId13" Type="http://schemas.openxmlformats.org/officeDocument/2006/relationships/image" Target="../media/image217.jpeg"/><Relationship Id="rId18" Type="http://schemas.openxmlformats.org/officeDocument/2006/relationships/diagramQuickStyle" Target="../diagrams/quickStyle1.xml"/><Relationship Id="rId3" Type="http://schemas.openxmlformats.org/officeDocument/2006/relationships/image" Target="../media/image207.jpeg"/><Relationship Id="rId7" Type="http://schemas.openxmlformats.org/officeDocument/2006/relationships/image" Target="../media/image211.jpeg"/><Relationship Id="rId12" Type="http://schemas.openxmlformats.org/officeDocument/2006/relationships/image" Target="../media/image216.jpeg"/><Relationship Id="rId17" Type="http://schemas.openxmlformats.org/officeDocument/2006/relationships/diagramLayout" Target="../diagrams/layout1.xml"/><Relationship Id="rId2" Type="http://schemas.openxmlformats.org/officeDocument/2006/relationships/image" Target="../media/image206.jpeg"/><Relationship Id="rId16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0.jpeg"/><Relationship Id="rId11" Type="http://schemas.openxmlformats.org/officeDocument/2006/relationships/image" Target="../media/image215.jpeg"/><Relationship Id="rId5" Type="http://schemas.openxmlformats.org/officeDocument/2006/relationships/image" Target="../media/image209.jpeg"/><Relationship Id="rId15" Type="http://schemas.openxmlformats.org/officeDocument/2006/relationships/image" Target="../media/image219.jpeg"/><Relationship Id="rId10" Type="http://schemas.openxmlformats.org/officeDocument/2006/relationships/image" Target="../media/image214.jpeg"/><Relationship Id="rId19" Type="http://schemas.openxmlformats.org/officeDocument/2006/relationships/diagramColors" Target="../diagrams/colors1.xml"/><Relationship Id="rId4" Type="http://schemas.openxmlformats.org/officeDocument/2006/relationships/image" Target="../media/image208.jpeg"/><Relationship Id="rId9" Type="http://schemas.openxmlformats.org/officeDocument/2006/relationships/image" Target="../media/image213.jpeg"/><Relationship Id="rId14" Type="http://schemas.openxmlformats.org/officeDocument/2006/relationships/image" Target="../media/image2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6.jpeg"/><Relationship Id="rId13" Type="http://schemas.openxmlformats.org/officeDocument/2006/relationships/image" Target="../media/image231.jpeg"/><Relationship Id="rId18" Type="http://schemas.openxmlformats.org/officeDocument/2006/relationships/image" Target="../media/image236.jpeg"/><Relationship Id="rId3" Type="http://schemas.openxmlformats.org/officeDocument/2006/relationships/image" Target="../media/image221.jpeg"/><Relationship Id="rId21" Type="http://schemas.openxmlformats.org/officeDocument/2006/relationships/diagramQuickStyle" Target="../diagrams/quickStyle2.xml"/><Relationship Id="rId7" Type="http://schemas.openxmlformats.org/officeDocument/2006/relationships/image" Target="../media/image225.jpeg"/><Relationship Id="rId12" Type="http://schemas.openxmlformats.org/officeDocument/2006/relationships/image" Target="../media/image230.jpeg"/><Relationship Id="rId17" Type="http://schemas.openxmlformats.org/officeDocument/2006/relationships/image" Target="../media/image235.jpeg"/><Relationship Id="rId2" Type="http://schemas.openxmlformats.org/officeDocument/2006/relationships/image" Target="../media/image220.jpeg"/><Relationship Id="rId16" Type="http://schemas.openxmlformats.org/officeDocument/2006/relationships/image" Target="../media/image234.jpeg"/><Relationship Id="rId20" Type="http://schemas.openxmlformats.org/officeDocument/2006/relationships/diagramLayout" Target="../diagrams/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4.jpeg"/><Relationship Id="rId11" Type="http://schemas.openxmlformats.org/officeDocument/2006/relationships/image" Target="../media/image229.jpeg"/><Relationship Id="rId5" Type="http://schemas.openxmlformats.org/officeDocument/2006/relationships/image" Target="../media/image223.jpeg"/><Relationship Id="rId15" Type="http://schemas.openxmlformats.org/officeDocument/2006/relationships/image" Target="../media/image233.jpeg"/><Relationship Id="rId10" Type="http://schemas.openxmlformats.org/officeDocument/2006/relationships/image" Target="../media/image228.jpeg"/><Relationship Id="rId19" Type="http://schemas.openxmlformats.org/officeDocument/2006/relationships/diagramData" Target="../diagrams/data2.xml"/><Relationship Id="rId4" Type="http://schemas.openxmlformats.org/officeDocument/2006/relationships/image" Target="../media/image222.jpeg"/><Relationship Id="rId9" Type="http://schemas.openxmlformats.org/officeDocument/2006/relationships/image" Target="../media/image227.jpeg"/><Relationship Id="rId14" Type="http://schemas.openxmlformats.org/officeDocument/2006/relationships/image" Target="../media/image232.jpeg"/><Relationship Id="rId22" Type="http://schemas.openxmlformats.org/officeDocument/2006/relationships/diagramColors" Target="../diagrams/colors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3.jpeg"/><Relationship Id="rId13" Type="http://schemas.openxmlformats.org/officeDocument/2006/relationships/image" Target="../media/image248.jpeg"/><Relationship Id="rId18" Type="http://schemas.openxmlformats.org/officeDocument/2006/relationships/diagramLayout" Target="../diagrams/layout3.xml"/><Relationship Id="rId3" Type="http://schemas.openxmlformats.org/officeDocument/2006/relationships/image" Target="../media/image238.jpeg"/><Relationship Id="rId21" Type="http://schemas.openxmlformats.org/officeDocument/2006/relationships/diagramData" Target="../diagrams/data4.xml"/><Relationship Id="rId7" Type="http://schemas.openxmlformats.org/officeDocument/2006/relationships/image" Target="../media/image242.jpeg"/><Relationship Id="rId12" Type="http://schemas.openxmlformats.org/officeDocument/2006/relationships/image" Target="../media/image247.jpeg"/><Relationship Id="rId17" Type="http://schemas.openxmlformats.org/officeDocument/2006/relationships/diagramData" Target="../diagrams/data3.xml"/><Relationship Id="rId2" Type="http://schemas.openxmlformats.org/officeDocument/2006/relationships/image" Target="../media/image237.jpeg"/><Relationship Id="rId16" Type="http://schemas.openxmlformats.org/officeDocument/2006/relationships/image" Target="../media/image251.jpeg"/><Relationship Id="rId20" Type="http://schemas.openxmlformats.org/officeDocument/2006/relationships/diagramColors" Target="../diagrams/colors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1.jpeg"/><Relationship Id="rId11" Type="http://schemas.openxmlformats.org/officeDocument/2006/relationships/image" Target="../media/image246.jpeg"/><Relationship Id="rId24" Type="http://schemas.openxmlformats.org/officeDocument/2006/relationships/diagramColors" Target="../diagrams/colors4.xml"/><Relationship Id="rId5" Type="http://schemas.openxmlformats.org/officeDocument/2006/relationships/image" Target="../media/image240.jpeg"/><Relationship Id="rId15" Type="http://schemas.openxmlformats.org/officeDocument/2006/relationships/image" Target="../media/image250.jpeg"/><Relationship Id="rId23" Type="http://schemas.openxmlformats.org/officeDocument/2006/relationships/diagramQuickStyle" Target="../diagrams/quickStyle4.xml"/><Relationship Id="rId10" Type="http://schemas.openxmlformats.org/officeDocument/2006/relationships/image" Target="../media/image245.jpeg"/><Relationship Id="rId19" Type="http://schemas.openxmlformats.org/officeDocument/2006/relationships/diagramQuickStyle" Target="../diagrams/quickStyle3.xml"/><Relationship Id="rId4" Type="http://schemas.openxmlformats.org/officeDocument/2006/relationships/image" Target="../media/image239.jpeg"/><Relationship Id="rId9" Type="http://schemas.openxmlformats.org/officeDocument/2006/relationships/image" Target="../media/image244.jpeg"/><Relationship Id="rId14" Type="http://schemas.openxmlformats.org/officeDocument/2006/relationships/image" Target="../media/image249.jpeg"/><Relationship Id="rId22" Type="http://schemas.openxmlformats.org/officeDocument/2006/relationships/diagramLayout" Target="../diagrams/layout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jpeg"/><Relationship Id="rId3" Type="http://schemas.openxmlformats.org/officeDocument/2006/relationships/image" Target="../media/image253.jpeg"/><Relationship Id="rId7" Type="http://schemas.openxmlformats.org/officeDocument/2006/relationships/image" Target="../media/image257.gif"/><Relationship Id="rId2" Type="http://schemas.openxmlformats.org/officeDocument/2006/relationships/image" Target="../media/image2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6.jpeg"/><Relationship Id="rId11" Type="http://schemas.openxmlformats.org/officeDocument/2006/relationships/image" Target="../media/image261.jpeg"/><Relationship Id="rId5" Type="http://schemas.openxmlformats.org/officeDocument/2006/relationships/image" Target="../media/image255.jpeg"/><Relationship Id="rId10" Type="http://schemas.openxmlformats.org/officeDocument/2006/relationships/image" Target="../media/image260.jpeg"/><Relationship Id="rId4" Type="http://schemas.openxmlformats.org/officeDocument/2006/relationships/image" Target="../media/image254.jpeg"/><Relationship Id="rId9" Type="http://schemas.openxmlformats.org/officeDocument/2006/relationships/image" Target="../media/image259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8.jpeg"/><Relationship Id="rId3" Type="http://schemas.openxmlformats.org/officeDocument/2006/relationships/image" Target="../media/image263.jpeg"/><Relationship Id="rId7" Type="http://schemas.openxmlformats.org/officeDocument/2006/relationships/image" Target="../media/image267.jpeg"/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6.jpeg"/><Relationship Id="rId5" Type="http://schemas.openxmlformats.org/officeDocument/2006/relationships/image" Target="../media/image265.jpeg"/><Relationship Id="rId4" Type="http://schemas.openxmlformats.org/officeDocument/2006/relationships/image" Target="../media/image264.jpeg"/><Relationship Id="rId9" Type="http://schemas.openxmlformats.org/officeDocument/2006/relationships/image" Target="../media/image269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6.jpeg"/><Relationship Id="rId3" Type="http://schemas.openxmlformats.org/officeDocument/2006/relationships/image" Target="../media/image271.jpeg"/><Relationship Id="rId7" Type="http://schemas.openxmlformats.org/officeDocument/2006/relationships/image" Target="../media/image275.jpeg"/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4.jpeg"/><Relationship Id="rId5" Type="http://schemas.openxmlformats.org/officeDocument/2006/relationships/image" Target="../media/image273.jpeg"/><Relationship Id="rId4" Type="http://schemas.openxmlformats.org/officeDocument/2006/relationships/image" Target="../media/image272.jpeg"/><Relationship Id="rId9" Type="http://schemas.openxmlformats.org/officeDocument/2006/relationships/image" Target="../media/image27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9.jpeg"/><Relationship Id="rId2" Type="http://schemas.openxmlformats.org/officeDocument/2006/relationships/image" Target="../media/image2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2.jpeg"/><Relationship Id="rId5" Type="http://schemas.openxmlformats.org/officeDocument/2006/relationships/image" Target="../media/image281.jpeg"/><Relationship Id="rId4" Type="http://schemas.openxmlformats.org/officeDocument/2006/relationships/image" Target="../media/image28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4.jpeg"/><Relationship Id="rId7" Type="http://schemas.openxmlformats.org/officeDocument/2006/relationships/image" Target="../media/image288.jpeg"/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7.jpeg"/><Relationship Id="rId5" Type="http://schemas.openxmlformats.org/officeDocument/2006/relationships/image" Target="../media/image286.jpeg"/><Relationship Id="rId4" Type="http://schemas.openxmlformats.org/officeDocument/2006/relationships/image" Target="../media/image28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5.jpeg"/><Relationship Id="rId3" Type="http://schemas.openxmlformats.org/officeDocument/2006/relationships/image" Target="../media/image290.jpeg"/><Relationship Id="rId7" Type="http://schemas.openxmlformats.org/officeDocument/2006/relationships/image" Target="../media/image294.jpeg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3.jpeg"/><Relationship Id="rId5" Type="http://schemas.openxmlformats.org/officeDocument/2006/relationships/image" Target="../media/image292.jpeg"/><Relationship Id="rId4" Type="http://schemas.openxmlformats.org/officeDocument/2006/relationships/image" Target="../media/image29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7.jpeg"/><Relationship Id="rId2" Type="http://schemas.openxmlformats.org/officeDocument/2006/relationships/image" Target="../media/image2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0.jpeg"/><Relationship Id="rId5" Type="http://schemas.openxmlformats.org/officeDocument/2006/relationships/image" Target="../media/image299.jpeg"/><Relationship Id="rId4" Type="http://schemas.openxmlformats.org/officeDocument/2006/relationships/image" Target="../media/image29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2.jpeg"/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5.jpeg"/><Relationship Id="rId5" Type="http://schemas.openxmlformats.org/officeDocument/2006/relationships/image" Target="../media/image304.jpeg"/><Relationship Id="rId4" Type="http://schemas.openxmlformats.org/officeDocument/2006/relationships/image" Target="../media/image303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2.jpeg"/><Relationship Id="rId3" Type="http://schemas.openxmlformats.org/officeDocument/2006/relationships/image" Target="../media/image307.jpeg"/><Relationship Id="rId7" Type="http://schemas.openxmlformats.org/officeDocument/2006/relationships/image" Target="../media/image311.jpeg"/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0.jpeg"/><Relationship Id="rId5" Type="http://schemas.openxmlformats.org/officeDocument/2006/relationships/image" Target="../media/image309.jpeg"/><Relationship Id="rId4" Type="http://schemas.openxmlformats.org/officeDocument/2006/relationships/image" Target="../media/image308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9.jpeg"/><Relationship Id="rId13" Type="http://schemas.openxmlformats.org/officeDocument/2006/relationships/image" Target="../media/image324.jpeg"/><Relationship Id="rId18" Type="http://schemas.openxmlformats.org/officeDocument/2006/relationships/image" Target="../media/image329.jpeg"/><Relationship Id="rId3" Type="http://schemas.openxmlformats.org/officeDocument/2006/relationships/image" Target="../media/image314.jpeg"/><Relationship Id="rId7" Type="http://schemas.openxmlformats.org/officeDocument/2006/relationships/image" Target="../media/image318.jpeg"/><Relationship Id="rId12" Type="http://schemas.openxmlformats.org/officeDocument/2006/relationships/image" Target="../media/image323.jpeg"/><Relationship Id="rId17" Type="http://schemas.openxmlformats.org/officeDocument/2006/relationships/image" Target="../media/image328.jpeg"/><Relationship Id="rId2" Type="http://schemas.openxmlformats.org/officeDocument/2006/relationships/image" Target="../media/image313.jpeg"/><Relationship Id="rId16" Type="http://schemas.openxmlformats.org/officeDocument/2006/relationships/image" Target="../media/image3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7.jpeg"/><Relationship Id="rId11" Type="http://schemas.openxmlformats.org/officeDocument/2006/relationships/image" Target="../media/image322.jpeg"/><Relationship Id="rId5" Type="http://schemas.openxmlformats.org/officeDocument/2006/relationships/image" Target="../media/image316.jpeg"/><Relationship Id="rId15" Type="http://schemas.openxmlformats.org/officeDocument/2006/relationships/image" Target="../media/image326.jpeg"/><Relationship Id="rId10" Type="http://schemas.openxmlformats.org/officeDocument/2006/relationships/image" Target="../media/image321.jpeg"/><Relationship Id="rId19" Type="http://schemas.openxmlformats.org/officeDocument/2006/relationships/image" Target="../media/image330.jpeg"/><Relationship Id="rId4" Type="http://schemas.openxmlformats.org/officeDocument/2006/relationships/image" Target="../media/image315.jpeg"/><Relationship Id="rId9" Type="http://schemas.openxmlformats.org/officeDocument/2006/relationships/image" Target="../media/image320.jpeg"/><Relationship Id="rId14" Type="http://schemas.openxmlformats.org/officeDocument/2006/relationships/image" Target="../media/image32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7.jpeg"/><Relationship Id="rId13" Type="http://schemas.openxmlformats.org/officeDocument/2006/relationships/image" Target="../media/image342.jpeg"/><Relationship Id="rId18" Type="http://schemas.openxmlformats.org/officeDocument/2006/relationships/image" Target="../media/image347.jpeg"/><Relationship Id="rId3" Type="http://schemas.openxmlformats.org/officeDocument/2006/relationships/image" Target="../media/image332.jpeg"/><Relationship Id="rId7" Type="http://schemas.openxmlformats.org/officeDocument/2006/relationships/image" Target="../media/image336.jpeg"/><Relationship Id="rId12" Type="http://schemas.openxmlformats.org/officeDocument/2006/relationships/image" Target="../media/image341.jpeg"/><Relationship Id="rId17" Type="http://schemas.openxmlformats.org/officeDocument/2006/relationships/image" Target="../media/image346.jpeg"/><Relationship Id="rId2" Type="http://schemas.openxmlformats.org/officeDocument/2006/relationships/image" Target="../media/image331.jpeg"/><Relationship Id="rId16" Type="http://schemas.openxmlformats.org/officeDocument/2006/relationships/image" Target="../media/image345.jpeg"/><Relationship Id="rId20" Type="http://schemas.openxmlformats.org/officeDocument/2006/relationships/image" Target="../media/image3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5.jpeg"/><Relationship Id="rId11" Type="http://schemas.openxmlformats.org/officeDocument/2006/relationships/image" Target="../media/image340.jpeg"/><Relationship Id="rId5" Type="http://schemas.openxmlformats.org/officeDocument/2006/relationships/image" Target="../media/image334.jpeg"/><Relationship Id="rId15" Type="http://schemas.openxmlformats.org/officeDocument/2006/relationships/image" Target="../media/image344.jpeg"/><Relationship Id="rId10" Type="http://schemas.openxmlformats.org/officeDocument/2006/relationships/image" Target="../media/image339.jpeg"/><Relationship Id="rId19" Type="http://schemas.openxmlformats.org/officeDocument/2006/relationships/image" Target="../media/image348.jpeg"/><Relationship Id="rId4" Type="http://schemas.openxmlformats.org/officeDocument/2006/relationships/image" Target="../media/image333.jpeg"/><Relationship Id="rId9" Type="http://schemas.openxmlformats.org/officeDocument/2006/relationships/image" Target="../media/image338.jpeg"/><Relationship Id="rId14" Type="http://schemas.openxmlformats.org/officeDocument/2006/relationships/image" Target="../media/image343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6.png"/><Relationship Id="rId13" Type="http://schemas.openxmlformats.org/officeDocument/2006/relationships/image" Target="../media/image361.png"/><Relationship Id="rId3" Type="http://schemas.openxmlformats.org/officeDocument/2006/relationships/image" Target="../media/image351.png"/><Relationship Id="rId7" Type="http://schemas.openxmlformats.org/officeDocument/2006/relationships/image" Target="../media/image355.png"/><Relationship Id="rId12" Type="http://schemas.openxmlformats.org/officeDocument/2006/relationships/image" Target="../media/image360.png"/><Relationship Id="rId17" Type="http://schemas.openxmlformats.org/officeDocument/2006/relationships/image" Target="../media/image365.jpeg"/><Relationship Id="rId2" Type="http://schemas.openxmlformats.org/officeDocument/2006/relationships/image" Target="../media/image350.jpeg"/><Relationship Id="rId16" Type="http://schemas.openxmlformats.org/officeDocument/2006/relationships/image" Target="../media/image3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4.png"/><Relationship Id="rId11" Type="http://schemas.openxmlformats.org/officeDocument/2006/relationships/image" Target="../media/image359.jpeg"/><Relationship Id="rId5" Type="http://schemas.openxmlformats.org/officeDocument/2006/relationships/image" Target="../media/image353.png"/><Relationship Id="rId15" Type="http://schemas.openxmlformats.org/officeDocument/2006/relationships/image" Target="../media/image363.png"/><Relationship Id="rId10" Type="http://schemas.openxmlformats.org/officeDocument/2006/relationships/image" Target="../media/image358.jpeg"/><Relationship Id="rId4" Type="http://schemas.openxmlformats.org/officeDocument/2006/relationships/image" Target="../media/image352.jpeg"/><Relationship Id="rId9" Type="http://schemas.openxmlformats.org/officeDocument/2006/relationships/image" Target="../media/image357.jpeg"/><Relationship Id="rId14" Type="http://schemas.openxmlformats.org/officeDocument/2006/relationships/image" Target="../media/image36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6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8.jpeg"/><Relationship Id="rId2" Type="http://schemas.openxmlformats.org/officeDocument/2006/relationships/image" Target="../media/image36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jpeg"/><Relationship Id="rId2" Type="http://schemas.openxmlformats.org/officeDocument/2006/relationships/image" Target="../media/image3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3.jpeg"/><Relationship Id="rId2" Type="http://schemas.openxmlformats.org/officeDocument/2006/relationships/image" Target="../media/image37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5.jpeg"/><Relationship Id="rId2" Type="http://schemas.openxmlformats.org/officeDocument/2006/relationships/image" Target="../media/image37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7.jpeg"/><Relationship Id="rId2" Type="http://schemas.openxmlformats.org/officeDocument/2006/relationships/image" Target="../media/image37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jpeg"/><Relationship Id="rId7" Type="http://schemas.openxmlformats.org/officeDocument/2006/relationships/image" Target="../media/image383.jpeg"/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2.png"/><Relationship Id="rId5" Type="http://schemas.openxmlformats.org/officeDocument/2006/relationships/image" Target="../media/image381.gif"/><Relationship Id="rId4" Type="http://schemas.openxmlformats.org/officeDocument/2006/relationships/image" Target="../media/image38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5.jpeg"/><Relationship Id="rId2" Type="http://schemas.openxmlformats.org/officeDocument/2006/relationships/image" Target="../media/image3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7.jpeg"/><Relationship Id="rId4" Type="http://schemas.openxmlformats.org/officeDocument/2006/relationships/image" Target="../media/image38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9.jpeg"/><Relationship Id="rId2" Type="http://schemas.openxmlformats.org/officeDocument/2006/relationships/image" Target="../media/image38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1.jpeg"/><Relationship Id="rId2" Type="http://schemas.openxmlformats.org/officeDocument/2006/relationships/image" Target="../media/image39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138" name="137 CuadroTexto"/>
          <p:cNvSpPr txBox="1"/>
          <p:nvPr/>
        </p:nvSpPr>
        <p:spPr>
          <a:xfrm>
            <a:off x="2357454" y="1418570"/>
            <a:ext cx="6643702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es-ES" sz="4000" b="1" smtClean="0">
                <a:gradFill flip="none" rotWithShape="1"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PANORAMA DEL ESTADO Y LAS TENDENCIAS DEL MOBILIARIO EN ANTIOQUIA</a:t>
            </a:r>
            <a:endParaRPr lang="es-ES" sz="4000" b="1"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cxnSp>
        <p:nvCxnSpPr>
          <p:cNvPr id="224" name="223 Conector recto"/>
          <p:cNvCxnSpPr/>
          <p:nvPr/>
        </p:nvCxnSpPr>
        <p:spPr>
          <a:xfrm rot="10800000">
            <a:off x="4929191" y="6286520"/>
            <a:ext cx="4143372" cy="1588"/>
          </a:xfrm>
          <a:prstGeom prst="line">
            <a:avLst/>
          </a:prstGeom>
          <a:ln w="635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224 CuadroTexto"/>
          <p:cNvSpPr txBox="1"/>
          <p:nvPr/>
        </p:nvSpPr>
        <p:spPr>
          <a:xfrm>
            <a:off x="4500562" y="5786454"/>
            <a:ext cx="4643438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2700" b="1" smtClean="0">
                <a:gradFill flip="none" rotWithShape="1"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LILIANA MONTOYA DUQUE</a:t>
            </a:r>
            <a:endParaRPr lang="es-ES" sz="2700" b="1"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Rectángulo"/>
          <p:cNvSpPr/>
          <p:nvPr/>
        </p:nvSpPr>
        <p:spPr>
          <a:xfrm>
            <a:off x="4929809" y="6374296"/>
            <a:ext cx="4214191" cy="48370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6357950" y="0"/>
            <a:ext cx="2786050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27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OBJETIVOS</a:t>
            </a:r>
            <a:endParaRPr lang="es-ES" sz="27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-32" y="214290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50000"/>
                        <a:lumOff val="50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GENERAL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50000"/>
                      <a:lumOff val="50000"/>
                      <a:shade val="30000"/>
                      <a:satMod val="115000"/>
                    </a:schemeClr>
                  </a:gs>
                  <a:gs pos="50000">
                    <a:schemeClr val="tx1">
                      <a:lumMod val="50000"/>
                      <a:lumOff val="50000"/>
                      <a:shade val="67500"/>
                      <a:satMod val="115000"/>
                    </a:schemeClr>
                  </a:gs>
                  <a:gs pos="100000">
                    <a:schemeClr val="tx1">
                      <a:lumMod val="50000"/>
                      <a:lumOff val="50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6146" name="Picture 2" descr="http://www.nordicmobler.com/wp-content/uploads/2008/11/panton-sto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r="9376"/>
          <a:stretch>
            <a:fillRect/>
          </a:stretch>
        </p:blipFill>
        <p:spPr bwMode="auto">
          <a:xfrm>
            <a:off x="7072330" y="4500570"/>
            <a:ext cx="2071670" cy="2286016"/>
          </a:xfrm>
          <a:prstGeom prst="rect">
            <a:avLst/>
          </a:prstGeom>
          <a:noFill/>
        </p:spPr>
      </p:pic>
      <p:pic>
        <p:nvPicPr>
          <p:cNvPr id="6150" name="Picture 6" descr="http://farm1.static.flickr.com/180/427353704_ed33e693d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85720" y="642918"/>
            <a:ext cx="2365360" cy="2365360"/>
          </a:xfrm>
          <a:prstGeom prst="rect">
            <a:avLst/>
          </a:prstGeom>
          <a:noFill/>
        </p:spPr>
      </p:pic>
      <p:sp>
        <p:nvSpPr>
          <p:cNvPr id="233" name="232 CuadroTexto"/>
          <p:cNvSpPr txBox="1"/>
          <p:nvPr/>
        </p:nvSpPr>
        <p:spPr>
          <a:xfrm>
            <a:off x="2285984" y="973423"/>
            <a:ext cx="664373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O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Realizar una monografía del estado general del sector del mueble en Antioquia en los últimos 10 años, que permita comprender su dinámica y las tendencias en cuanto a la tecnología, el comportamiento del mercado, y el diseño de producto.</a:t>
            </a:r>
          </a:p>
        </p:txBody>
      </p:sp>
      <p:sp>
        <p:nvSpPr>
          <p:cNvPr id="235" name="234 CuadroTexto"/>
          <p:cNvSpPr txBox="1"/>
          <p:nvPr/>
        </p:nvSpPr>
        <p:spPr>
          <a:xfrm>
            <a:off x="-32" y="3143248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50000"/>
                        <a:lumOff val="50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ESPECÍFICOS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50000"/>
                      <a:lumOff val="50000"/>
                      <a:shade val="30000"/>
                      <a:satMod val="115000"/>
                    </a:schemeClr>
                  </a:gs>
                  <a:gs pos="50000">
                    <a:schemeClr val="tx1">
                      <a:lumMod val="50000"/>
                      <a:lumOff val="50000"/>
                      <a:shade val="67500"/>
                      <a:satMod val="115000"/>
                    </a:schemeClr>
                  </a:gs>
                  <a:gs pos="100000">
                    <a:schemeClr val="tx1">
                      <a:lumMod val="50000"/>
                      <a:lumOff val="50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6" name="235 CuadroTexto"/>
          <p:cNvSpPr txBox="1"/>
          <p:nvPr/>
        </p:nvSpPr>
        <p:spPr>
          <a:xfrm>
            <a:off x="142844" y="3513142"/>
            <a:ext cx="72152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Identificar, clasificar y seleccionar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Conocer</a:t>
            </a:r>
          </a:p>
          <a:p>
            <a:pPr algn="just">
              <a:lnSpc>
                <a:spcPct val="150000"/>
              </a:lnSpc>
            </a:pPr>
            <a:endParaRPr lang="es-ES" b="1" dirty="0" smtClean="0">
              <a:solidFill>
                <a:schemeClr val="tx1">
                  <a:lumMod val="50000"/>
                  <a:lumOff val="5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Determinar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 partir de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Teniendo en cuenta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Evaluar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Formular</a:t>
            </a:r>
          </a:p>
        </p:txBody>
      </p:sp>
      <p:sp>
        <p:nvSpPr>
          <p:cNvPr id="237" name="236 CuadroTexto"/>
          <p:cNvSpPr txBox="1"/>
          <p:nvPr/>
        </p:nvSpPr>
        <p:spPr>
          <a:xfrm>
            <a:off x="3786182" y="3513142"/>
            <a:ext cx="53578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Empresas según: Tamaño, tipo y ubicación.</a:t>
            </a:r>
          </a:p>
        </p:txBody>
      </p:sp>
      <p:sp>
        <p:nvSpPr>
          <p:cNvPr id="238" name="237 CuadroTexto"/>
          <p:cNvSpPr txBox="1"/>
          <p:nvPr/>
        </p:nvSpPr>
        <p:spPr>
          <a:xfrm>
            <a:off x="1214446" y="3926213"/>
            <a:ext cx="7929554" cy="875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Tipos de mobiliario, materiales, procesos de diseño, procesos de manufactura, mercado objetivo, evolución, factores externos influyentes.</a:t>
            </a:r>
          </a:p>
        </p:txBody>
      </p:sp>
      <p:sp>
        <p:nvSpPr>
          <p:cNvPr id="239" name="238 CuadroTexto"/>
          <p:cNvSpPr txBox="1"/>
          <p:nvPr/>
        </p:nvSpPr>
        <p:spPr>
          <a:xfrm>
            <a:off x="1500198" y="4767647"/>
            <a:ext cx="764380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Fortalezas, debilidades, oportunidades, amenazas.</a:t>
            </a:r>
          </a:p>
        </p:txBody>
      </p:sp>
      <p:sp>
        <p:nvSpPr>
          <p:cNvPr id="240" name="239 CuadroTexto"/>
          <p:cNvSpPr txBox="1"/>
          <p:nvPr/>
        </p:nvSpPr>
        <p:spPr>
          <a:xfrm>
            <a:off x="1928826" y="5156216"/>
            <a:ext cx="721517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Análisis cuantitativo y cualitativo.</a:t>
            </a:r>
          </a:p>
        </p:txBody>
      </p:sp>
      <p:sp>
        <p:nvSpPr>
          <p:cNvPr id="241" name="240 CuadroTexto"/>
          <p:cNvSpPr txBox="1"/>
          <p:nvPr/>
        </p:nvSpPr>
        <p:spPr>
          <a:xfrm>
            <a:off x="2857520" y="5589281"/>
            <a:ext cx="6286480" cy="459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Panorama nacional e internacional.</a:t>
            </a:r>
          </a:p>
        </p:txBody>
      </p:sp>
      <p:sp>
        <p:nvSpPr>
          <p:cNvPr id="242" name="241 CuadroTexto"/>
          <p:cNvSpPr txBox="1"/>
          <p:nvPr/>
        </p:nvSpPr>
        <p:spPr>
          <a:xfrm>
            <a:off x="1143040" y="5982102"/>
            <a:ext cx="8000960" cy="459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Resultados.</a:t>
            </a:r>
          </a:p>
        </p:txBody>
      </p:sp>
      <p:sp>
        <p:nvSpPr>
          <p:cNvPr id="243" name="242 CuadroTexto"/>
          <p:cNvSpPr txBox="1"/>
          <p:nvPr/>
        </p:nvSpPr>
        <p:spPr>
          <a:xfrm>
            <a:off x="1357418" y="6405429"/>
            <a:ext cx="7786582" cy="459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Tendencias y estrategias para llegar a ellas.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" grpId="0"/>
      <p:bldP spid="238" grpId="0"/>
      <p:bldP spid="239" grpId="0"/>
      <p:bldP spid="240" grpId="0"/>
      <p:bldP spid="241" grpId="0"/>
      <p:bldP spid="242" grpId="0"/>
      <p:bldP spid="2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1" name="220 CuadroTexto"/>
          <p:cNvSpPr txBox="1"/>
          <p:nvPr/>
        </p:nvSpPr>
        <p:spPr>
          <a:xfrm>
            <a:off x="3178975" y="849467"/>
            <a:ext cx="2786050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7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ESTADO ACTUAL</a:t>
            </a:r>
            <a:endParaRPr lang="es-ES" sz="27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6357950" y="849467"/>
            <a:ext cx="2786050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7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PROSPECTIVA</a:t>
            </a:r>
            <a:endParaRPr lang="es-ES" sz="27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7" name="226 CuadroTexto"/>
          <p:cNvSpPr txBox="1"/>
          <p:nvPr/>
        </p:nvSpPr>
        <p:spPr>
          <a:xfrm>
            <a:off x="5786446" y="2314510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MERCADO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8" name="227 CuadroTexto"/>
          <p:cNvSpPr txBox="1"/>
          <p:nvPr/>
        </p:nvSpPr>
        <p:spPr>
          <a:xfrm>
            <a:off x="3178975" y="3929066"/>
            <a:ext cx="2786050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LOCAL</a:t>
            </a:r>
            <a:endParaRPr lang="es-ES" sz="3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9" name="228 CuadroTexto"/>
          <p:cNvSpPr txBox="1"/>
          <p:nvPr/>
        </p:nvSpPr>
        <p:spPr>
          <a:xfrm>
            <a:off x="3178975" y="4621998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NACIONAL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0" name="229 CuadroTexto"/>
          <p:cNvSpPr txBox="1"/>
          <p:nvPr/>
        </p:nvSpPr>
        <p:spPr>
          <a:xfrm>
            <a:off x="3178975" y="5286388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INTERNACIONAL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1030" name="Picture 6" descr="http://www.johnlewis.com/jl_assets/product/23017639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/>
          <a:stretch>
            <a:fillRect/>
          </a:stretch>
        </p:blipFill>
        <p:spPr bwMode="auto">
          <a:xfrm>
            <a:off x="3465682" y="1491727"/>
            <a:ext cx="2177888" cy="2177888"/>
          </a:xfrm>
          <a:prstGeom prst="rect">
            <a:avLst/>
          </a:prstGeom>
          <a:noFill/>
        </p:spPr>
      </p:pic>
      <p:pic>
        <p:nvPicPr>
          <p:cNvPr id="1032" name="Picture 8" descr="http://www.panik-design.com/acatalog/kartell-spoon-stool-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311128" y="3411800"/>
            <a:ext cx="3651244" cy="3651244"/>
          </a:xfrm>
          <a:prstGeom prst="rect">
            <a:avLst/>
          </a:prstGeom>
          <a:noFill/>
        </p:spPr>
      </p:pic>
      <p:sp>
        <p:nvSpPr>
          <p:cNvPr id="226" name="225 CuadroTexto"/>
          <p:cNvSpPr txBox="1"/>
          <p:nvPr/>
        </p:nvSpPr>
        <p:spPr>
          <a:xfrm>
            <a:off x="3178975" y="2314510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DISEÑO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571504" y="2314510"/>
            <a:ext cx="27860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TECNOLOGÍA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0" name="219 CuadroTexto"/>
          <p:cNvSpPr txBox="1"/>
          <p:nvPr/>
        </p:nvSpPr>
        <p:spPr>
          <a:xfrm>
            <a:off x="0" y="849467"/>
            <a:ext cx="2786050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7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RETROSPECTIVA</a:t>
            </a:r>
            <a:endParaRPr lang="es-ES" sz="27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42852"/>
            <a:ext cx="9144000" cy="6309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RETROSPECTIVA</a:t>
            </a:r>
            <a:endParaRPr lang="es-ES" sz="3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0" y="868795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HISTORIA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CuadroTexto"/>
          <p:cNvSpPr txBox="1"/>
          <p:nvPr/>
        </p:nvSpPr>
        <p:spPr>
          <a:xfrm>
            <a:off x="0" y="1363906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PRODUCTOS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7" name="226 CuadroTexto"/>
          <p:cNvSpPr txBox="1"/>
          <p:nvPr/>
        </p:nvSpPr>
        <p:spPr>
          <a:xfrm>
            <a:off x="0" y="1859017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EMPRESAS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3" name="232 CuadroTexto"/>
          <p:cNvSpPr txBox="1"/>
          <p:nvPr/>
        </p:nvSpPr>
        <p:spPr>
          <a:xfrm>
            <a:off x="0" y="2596960"/>
            <a:ext cx="9144000" cy="6309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ESTADO ACTUAL</a:t>
            </a:r>
            <a:endParaRPr lang="es-ES" sz="3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4" name="233 CuadroTexto"/>
          <p:cNvSpPr txBox="1"/>
          <p:nvPr/>
        </p:nvSpPr>
        <p:spPr>
          <a:xfrm>
            <a:off x="0" y="3322903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ANÁLISIS CUANTITATIVO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5" name="234 CuadroTexto"/>
          <p:cNvSpPr txBox="1"/>
          <p:nvPr/>
        </p:nvSpPr>
        <p:spPr>
          <a:xfrm>
            <a:off x="0" y="3818014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ANÁLISIS CUALITATIVO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6" name="235 CuadroTexto"/>
          <p:cNvSpPr txBox="1"/>
          <p:nvPr/>
        </p:nvSpPr>
        <p:spPr>
          <a:xfrm>
            <a:off x="0" y="4313125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MATRIZ </a:t>
            </a:r>
            <a:r>
              <a:rPr lang="es-ES" sz="2000" b="1" dirty="0" err="1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DOFA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7" name="236 CuadroTexto"/>
          <p:cNvSpPr txBox="1"/>
          <p:nvPr/>
        </p:nvSpPr>
        <p:spPr>
          <a:xfrm>
            <a:off x="0" y="5093988"/>
            <a:ext cx="9144000" cy="6309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PROSPECTIVA</a:t>
            </a:r>
            <a:endParaRPr lang="es-ES" sz="3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8" name="237 CuadroTexto"/>
          <p:cNvSpPr txBox="1"/>
          <p:nvPr/>
        </p:nvSpPr>
        <p:spPr>
          <a:xfrm>
            <a:off x="0" y="5819931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TENDENCIAS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9" name="238 CuadroTexto"/>
          <p:cNvSpPr txBox="1"/>
          <p:nvPr/>
        </p:nvSpPr>
        <p:spPr>
          <a:xfrm>
            <a:off x="0" y="6315038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ESTRATEGIAS</a:t>
            </a:r>
            <a:endParaRPr lang="es-ES" sz="20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1" name="Picture 14" descr="http://www.designose.com/wp-content/uploads/2007/11/miss_lacy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/>
          <a:stretch>
            <a:fillRect/>
          </a:stretch>
        </p:blipFill>
        <p:spPr bwMode="auto">
          <a:xfrm>
            <a:off x="6477040" y="-71462"/>
            <a:ext cx="3238496" cy="3238496"/>
          </a:xfrm>
          <a:prstGeom prst="rect">
            <a:avLst/>
          </a:prstGeom>
          <a:noFill/>
        </p:spPr>
      </p:pic>
      <p:pic>
        <p:nvPicPr>
          <p:cNvPr id="242" name="Picture 2" descr="http://www.aram.co.uk/acatalog/Little_Albert_Chair_Ron_Ara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/>
          <a:stretch>
            <a:fillRect/>
          </a:stretch>
        </p:blipFill>
        <p:spPr bwMode="auto">
          <a:xfrm>
            <a:off x="-71470" y="4143380"/>
            <a:ext cx="2857520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9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9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4" name="223 CuadroTexto"/>
          <p:cNvSpPr txBox="1"/>
          <p:nvPr/>
        </p:nvSpPr>
        <p:spPr>
          <a:xfrm>
            <a:off x="0" y="880244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HISTORIA</a:t>
            </a:r>
            <a:endParaRPr lang="es-ES" sz="25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CuadroTexto"/>
          <p:cNvSpPr txBox="1"/>
          <p:nvPr/>
        </p:nvSpPr>
        <p:spPr>
          <a:xfrm>
            <a:off x="928694" y="1928802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40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7" name="226 CuadroTexto"/>
          <p:cNvSpPr txBox="1"/>
          <p:nvPr/>
        </p:nvSpPr>
        <p:spPr>
          <a:xfrm>
            <a:off x="928694" y="2357430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50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8" name="227 CuadroTexto"/>
          <p:cNvSpPr txBox="1"/>
          <p:nvPr/>
        </p:nvSpPr>
        <p:spPr>
          <a:xfrm>
            <a:off x="928694" y="2786058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60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9" name="228 CuadroTexto"/>
          <p:cNvSpPr txBox="1"/>
          <p:nvPr/>
        </p:nvSpPr>
        <p:spPr>
          <a:xfrm>
            <a:off x="928694" y="3214686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70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0" name="229 CuadroTexto"/>
          <p:cNvSpPr txBox="1"/>
          <p:nvPr/>
        </p:nvSpPr>
        <p:spPr>
          <a:xfrm>
            <a:off x="928694" y="3643314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80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1" name="230 CuadroTexto"/>
          <p:cNvSpPr txBox="1"/>
          <p:nvPr/>
        </p:nvSpPr>
        <p:spPr>
          <a:xfrm>
            <a:off x="0" y="26481"/>
            <a:ext cx="900109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30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RETROSPECTIVA</a:t>
            </a:r>
            <a:endParaRPr lang="es-ES" sz="30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2" name="231 CuadroTexto"/>
          <p:cNvSpPr txBox="1"/>
          <p:nvPr/>
        </p:nvSpPr>
        <p:spPr>
          <a:xfrm>
            <a:off x="928694" y="4071942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LOS 90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3" name="232 CuadroTexto"/>
          <p:cNvSpPr txBox="1"/>
          <p:nvPr/>
        </p:nvSpPr>
        <p:spPr>
          <a:xfrm>
            <a:off x="0" y="4814840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1999 - 2008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4" name="233 CuadroTexto"/>
          <p:cNvSpPr txBox="1"/>
          <p:nvPr/>
        </p:nvSpPr>
        <p:spPr>
          <a:xfrm>
            <a:off x="3214742" y="1428736"/>
            <a:ext cx="592925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Importación de mobiliario y escuela de artes y oficios. </a:t>
            </a:r>
          </a:p>
        </p:txBody>
      </p:sp>
      <p:sp>
        <p:nvSpPr>
          <p:cNvPr id="235" name="234 CuadroTexto"/>
          <p:cNvSpPr txBox="1"/>
          <p:nvPr/>
        </p:nvSpPr>
        <p:spPr>
          <a:xfrm>
            <a:off x="1928890" y="1857364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Restricciones para la importación de productos.</a:t>
            </a:r>
          </a:p>
        </p:txBody>
      </p:sp>
      <p:sp>
        <p:nvSpPr>
          <p:cNvPr id="236" name="235 CuadroTexto"/>
          <p:cNvSpPr txBox="1"/>
          <p:nvPr/>
        </p:nvSpPr>
        <p:spPr>
          <a:xfrm>
            <a:off x="1928890" y="2283734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Consecuencia de los años 40.</a:t>
            </a:r>
          </a:p>
        </p:txBody>
      </p:sp>
      <p:sp>
        <p:nvSpPr>
          <p:cNvPr id="237" name="236 CuadroTexto"/>
          <p:cNvSpPr txBox="1"/>
          <p:nvPr/>
        </p:nvSpPr>
        <p:spPr>
          <a:xfrm>
            <a:off x="1928890" y="2710104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Restricciones para la importación de productos.</a:t>
            </a:r>
          </a:p>
        </p:txBody>
      </p:sp>
      <p:sp>
        <p:nvSpPr>
          <p:cNvPr id="238" name="237 CuadroTexto"/>
          <p:cNvSpPr txBox="1"/>
          <p:nvPr/>
        </p:nvSpPr>
        <p:spPr>
          <a:xfrm>
            <a:off x="1928890" y="3136474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Apertura económica.</a:t>
            </a:r>
          </a:p>
        </p:txBody>
      </p:sp>
      <p:sp>
        <p:nvSpPr>
          <p:cNvPr id="239" name="238 CuadroTexto"/>
          <p:cNvSpPr txBox="1"/>
          <p:nvPr/>
        </p:nvSpPr>
        <p:spPr>
          <a:xfrm>
            <a:off x="1928890" y="3562844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Relativa estabilidad económica y política.</a:t>
            </a:r>
          </a:p>
        </p:txBody>
      </p:sp>
      <p:sp>
        <p:nvSpPr>
          <p:cNvPr id="240" name="239 CuadroTexto"/>
          <p:cNvSpPr txBox="1"/>
          <p:nvPr/>
        </p:nvSpPr>
        <p:spPr>
          <a:xfrm>
            <a:off x="1928890" y="3989216"/>
            <a:ext cx="72151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Reactivación del sector de la construcción y crisis económica.</a:t>
            </a:r>
          </a:p>
        </p:txBody>
      </p:sp>
      <p:sp>
        <p:nvSpPr>
          <p:cNvPr id="241" name="240 CuadroTexto"/>
          <p:cNvSpPr txBox="1"/>
          <p:nvPr/>
        </p:nvSpPr>
        <p:spPr>
          <a:xfrm>
            <a:off x="0" y="5183580"/>
            <a:ext cx="91440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Competencia pasiva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Etapa de aprendizaje y actualización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Competencia activa</a:t>
            </a:r>
          </a:p>
        </p:txBody>
      </p:sp>
      <p:pic>
        <p:nvPicPr>
          <p:cNvPr id="244" name="243 Imagen" descr="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-10000"/>
          </a:blip>
          <a:stretch>
            <a:fillRect/>
          </a:stretch>
        </p:blipFill>
        <p:spPr>
          <a:xfrm>
            <a:off x="7167597" y="3571876"/>
            <a:ext cx="2190749" cy="3286124"/>
          </a:xfrm>
          <a:prstGeom prst="rect">
            <a:avLst/>
          </a:prstGeom>
        </p:spPr>
      </p:pic>
      <p:pic>
        <p:nvPicPr>
          <p:cNvPr id="245" name="244 Imagen" descr="2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21294766">
            <a:off x="12201" y="37427"/>
            <a:ext cx="2544826" cy="2000240"/>
          </a:xfrm>
          <a:prstGeom prst="rect">
            <a:avLst/>
          </a:prstGeom>
        </p:spPr>
      </p:pic>
      <p:sp>
        <p:nvSpPr>
          <p:cNvPr id="225" name="224 CuadroTexto"/>
          <p:cNvSpPr txBox="1"/>
          <p:nvPr/>
        </p:nvSpPr>
        <p:spPr>
          <a:xfrm>
            <a:off x="928694" y="1500174"/>
            <a:ext cx="22859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ANTES DE LOS 40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3" name="222 CuadroTexto"/>
          <p:cNvSpPr txBox="1"/>
          <p:nvPr/>
        </p:nvSpPr>
        <p:spPr>
          <a:xfrm rot="5400000">
            <a:off x="5361076" y="3075076"/>
            <a:ext cx="6857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 NOMINADOS AL PREMIO LÁPIZ DE ACERO</a:t>
            </a:r>
          </a:p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(1999 – 2008)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5" name="224 Rectángulo"/>
          <p:cNvSpPr/>
          <p:nvPr/>
        </p:nvSpPr>
        <p:spPr>
          <a:xfrm>
            <a:off x="1627637" y="0"/>
            <a:ext cx="588872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7" name="226 CuadroTexto"/>
          <p:cNvSpPr txBox="1"/>
          <p:nvPr/>
        </p:nvSpPr>
        <p:spPr>
          <a:xfrm rot="16200000">
            <a:off x="-3075038" y="3075076"/>
            <a:ext cx="6857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 NOMINADOS AL PREMIO LÁPIZ DE ACERO</a:t>
            </a:r>
          </a:p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(1999 – 2008)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54" name="279 Grupo"/>
          <p:cNvGrpSpPr/>
          <p:nvPr/>
        </p:nvGrpSpPr>
        <p:grpSpPr>
          <a:xfrm>
            <a:off x="1766888" y="142852"/>
            <a:ext cx="5610225" cy="15144856"/>
            <a:chOff x="1766888" y="714356"/>
            <a:chExt cx="5610225" cy="15144856"/>
          </a:xfrm>
        </p:grpSpPr>
        <p:pic>
          <p:nvPicPr>
            <p:cNvPr id="255" name="Picture 1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66888" y="714356"/>
              <a:ext cx="5610225" cy="238125"/>
            </a:xfrm>
            <a:prstGeom prst="rect">
              <a:avLst/>
            </a:prstGeom>
            <a:noFill/>
          </p:spPr>
        </p:pic>
        <p:pic>
          <p:nvPicPr>
            <p:cNvPr id="256" name="Imagen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76413" y="1019167"/>
              <a:ext cx="5591175" cy="1266825"/>
            </a:xfrm>
            <a:prstGeom prst="rect">
              <a:avLst/>
            </a:prstGeom>
            <a:noFill/>
          </p:spPr>
        </p:pic>
        <p:pic>
          <p:nvPicPr>
            <p:cNvPr id="257" name="Imagen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76413" y="2342199"/>
              <a:ext cx="5591175" cy="1295400"/>
            </a:xfrm>
            <a:prstGeom prst="rect">
              <a:avLst/>
            </a:prstGeom>
            <a:noFill/>
          </p:spPr>
        </p:pic>
        <p:pic>
          <p:nvPicPr>
            <p:cNvPr id="258" name="Imagen 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790700" y="3693806"/>
              <a:ext cx="5562600" cy="1162050"/>
            </a:xfrm>
            <a:prstGeom prst="rect">
              <a:avLst/>
            </a:prstGeom>
            <a:noFill/>
          </p:spPr>
        </p:pic>
        <p:pic>
          <p:nvPicPr>
            <p:cNvPr id="259" name="Imagen 6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790700" y="4912063"/>
              <a:ext cx="5562600" cy="1362075"/>
            </a:xfrm>
            <a:prstGeom prst="rect">
              <a:avLst/>
            </a:prstGeom>
            <a:noFill/>
          </p:spPr>
        </p:pic>
        <p:pic>
          <p:nvPicPr>
            <p:cNvPr id="260" name="Imagen 7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776413" y="6330345"/>
              <a:ext cx="5591175" cy="1285875"/>
            </a:xfrm>
            <a:prstGeom prst="rect">
              <a:avLst/>
            </a:prstGeom>
            <a:noFill/>
          </p:spPr>
        </p:pic>
        <p:pic>
          <p:nvPicPr>
            <p:cNvPr id="261" name="Imagen 8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781175" y="7672427"/>
              <a:ext cx="5581650" cy="1314450"/>
            </a:xfrm>
            <a:prstGeom prst="rect">
              <a:avLst/>
            </a:prstGeom>
            <a:noFill/>
          </p:spPr>
        </p:pic>
        <p:pic>
          <p:nvPicPr>
            <p:cNvPr id="262" name="Imagen 9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781175" y="9043084"/>
              <a:ext cx="5581650" cy="1247775"/>
            </a:xfrm>
            <a:prstGeom prst="rect">
              <a:avLst/>
            </a:prstGeom>
            <a:noFill/>
          </p:spPr>
        </p:pic>
        <p:pic>
          <p:nvPicPr>
            <p:cNvPr id="263" name="Imagen 10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790700" y="10347066"/>
              <a:ext cx="5562600" cy="1409700"/>
            </a:xfrm>
            <a:prstGeom prst="rect">
              <a:avLst/>
            </a:prstGeom>
            <a:noFill/>
          </p:spPr>
        </p:pic>
        <p:pic>
          <p:nvPicPr>
            <p:cNvPr id="264" name="Imagen 11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781175" y="11812973"/>
              <a:ext cx="5581650" cy="1333500"/>
            </a:xfrm>
            <a:prstGeom prst="rect">
              <a:avLst/>
            </a:prstGeom>
            <a:noFill/>
          </p:spPr>
        </p:pic>
        <p:pic>
          <p:nvPicPr>
            <p:cNvPr id="265" name="Imagen 12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790700" y="13202680"/>
              <a:ext cx="5562600" cy="1314450"/>
            </a:xfrm>
            <a:prstGeom prst="rect">
              <a:avLst/>
            </a:prstGeom>
            <a:noFill/>
          </p:spPr>
        </p:pic>
        <p:pic>
          <p:nvPicPr>
            <p:cNvPr id="266" name="Imagen 1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790700" y="14573337"/>
              <a:ext cx="5562600" cy="128587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 -1.2294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 rot="16200000">
            <a:off x="-3075057" y="3075056"/>
            <a:ext cx="68580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 LANZADOS AL MERCADO EN EL EXTERIOR</a:t>
            </a:r>
          </a:p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(1999 – 2008)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 rot="5400000">
            <a:off x="5361056" y="3075056"/>
            <a:ext cx="68580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 LANZADOS AL MERCADO EN EL EXTERIOR</a:t>
            </a:r>
          </a:p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(1999 – 2008)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Rectángulo"/>
          <p:cNvSpPr/>
          <p:nvPr/>
        </p:nvSpPr>
        <p:spPr>
          <a:xfrm>
            <a:off x="1627637" y="0"/>
            <a:ext cx="588872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240" name="322 Grupo"/>
          <p:cNvGrpSpPr/>
          <p:nvPr/>
        </p:nvGrpSpPr>
        <p:grpSpPr>
          <a:xfrm>
            <a:off x="1695450" y="95501"/>
            <a:ext cx="5753100" cy="20136386"/>
            <a:chOff x="1695450" y="714356"/>
            <a:chExt cx="5753100" cy="20136386"/>
          </a:xfrm>
        </p:grpSpPr>
        <p:pic>
          <p:nvPicPr>
            <p:cNvPr id="241" name="Picture 4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5450" y="714356"/>
              <a:ext cx="5753100" cy="238125"/>
            </a:xfrm>
            <a:prstGeom prst="rect">
              <a:avLst/>
            </a:prstGeom>
            <a:noFill/>
          </p:spPr>
        </p:pic>
        <p:pic>
          <p:nvPicPr>
            <p:cNvPr id="242" name="Imagen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66888" y="1015685"/>
              <a:ext cx="5610225" cy="1285875"/>
            </a:xfrm>
            <a:prstGeom prst="rect">
              <a:avLst/>
            </a:prstGeom>
            <a:noFill/>
          </p:spPr>
        </p:pic>
        <p:pic>
          <p:nvPicPr>
            <p:cNvPr id="243" name="Imagen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66888" y="2380750"/>
              <a:ext cx="5610225" cy="1619250"/>
            </a:xfrm>
            <a:prstGeom prst="rect">
              <a:avLst/>
            </a:prstGeom>
            <a:noFill/>
          </p:spPr>
        </p:pic>
        <p:pic>
          <p:nvPicPr>
            <p:cNvPr id="244" name="Imagen 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766888" y="4050885"/>
              <a:ext cx="5610225" cy="1238250"/>
            </a:xfrm>
            <a:prstGeom prst="rect">
              <a:avLst/>
            </a:prstGeom>
            <a:noFill/>
          </p:spPr>
        </p:pic>
        <p:pic>
          <p:nvPicPr>
            <p:cNvPr id="245" name="Imagen 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766888" y="5327751"/>
              <a:ext cx="5610225" cy="1343025"/>
            </a:xfrm>
            <a:prstGeom prst="rect">
              <a:avLst/>
            </a:prstGeom>
            <a:noFill/>
          </p:spPr>
        </p:pic>
        <p:pic>
          <p:nvPicPr>
            <p:cNvPr id="246" name="Imagen 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766888" y="6710615"/>
              <a:ext cx="5610225" cy="1057275"/>
            </a:xfrm>
            <a:prstGeom prst="rect">
              <a:avLst/>
            </a:prstGeom>
            <a:noFill/>
          </p:spPr>
        </p:pic>
        <p:pic>
          <p:nvPicPr>
            <p:cNvPr id="247" name="Imagen 7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766888" y="7816769"/>
              <a:ext cx="5610225" cy="1343025"/>
            </a:xfrm>
            <a:prstGeom prst="rect">
              <a:avLst/>
            </a:prstGeom>
            <a:noFill/>
          </p:spPr>
        </p:pic>
        <p:pic>
          <p:nvPicPr>
            <p:cNvPr id="248" name="Imagen 8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766888" y="9180095"/>
              <a:ext cx="5610225" cy="1238250"/>
            </a:xfrm>
            <a:prstGeom prst="rect">
              <a:avLst/>
            </a:prstGeom>
            <a:noFill/>
          </p:spPr>
        </p:pic>
        <p:pic>
          <p:nvPicPr>
            <p:cNvPr id="249" name="Imagen 38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766888" y="10474245"/>
              <a:ext cx="5610225" cy="1428750"/>
            </a:xfrm>
            <a:prstGeom prst="rect">
              <a:avLst/>
            </a:prstGeom>
            <a:noFill/>
          </p:spPr>
        </p:pic>
        <p:pic>
          <p:nvPicPr>
            <p:cNvPr id="250" name="Imagen 10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766888" y="11955632"/>
              <a:ext cx="5610225" cy="1047750"/>
            </a:xfrm>
            <a:prstGeom prst="rect">
              <a:avLst/>
            </a:prstGeom>
            <a:noFill/>
          </p:spPr>
        </p:pic>
        <p:pic>
          <p:nvPicPr>
            <p:cNvPr id="251" name="Imagen 1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766888" y="13042493"/>
              <a:ext cx="5610225" cy="1066800"/>
            </a:xfrm>
            <a:prstGeom prst="rect">
              <a:avLst/>
            </a:prstGeom>
            <a:noFill/>
          </p:spPr>
        </p:pic>
        <p:pic>
          <p:nvPicPr>
            <p:cNvPr id="252" name="Imagen 12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766888" y="14147714"/>
              <a:ext cx="5610225" cy="1171575"/>
            </a:xfrm>
            <a:prstGeom prst="rect">
              <a:avLst/>
            </a:prstGeom>
            <a:noFill/>
          </p:spPr>
        </p:pic>
        <p:pic>
          <p:nvPicPr>
            <p:cNvPr id="253" name="Imagen 13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1766888" y="15362911"/>
              <a:ext cx="5610225" cy="1524000"/>
            </a:xfrm>
            <a:prstGeom prst="rect">
              <a:avLst/>
            </a:prstGeom>
            <a:noFill/>
          </p:spPr>
        </p:pic>
        <p:pic>
          <p:nvPicPr>
            <p:cNvPr id="254" name="Imagen 14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66888" y="16886421"/>
              <a:ext cx="5610225" cy="1047750"/>
            </a:xfrm>
            <a:prstGeom prst="rect">
              <a:avLst/>
            </a:prstGeom>
            <a:noFill/>
          </p:spPr>
        </p:pic>
        <p:pic>
          <p:nvPicPr>
            <p:cNvPr id="255" name="Imagen 15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1766888" y="17966808"/>
              <a:ext cx="5610225" cy="1000125"/>
            </a:xfrm>
            <a:prstGeom prst="rect">
              <a:avLst/>
            </a:prstGeom>
            <a:noFill/>
          </p:spPr>
        </p:pic>
        <p:pic>
          <p:nvPicPr>
            <p:cNvPr id="256" name="Imagen 17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2152650" y="19002892"/>
              <a:ext cx="4838700" cy="18478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5.58762E-7 L 0 -1.95336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1" name="220 Imagen" descr="3.jpg"/>
          <p:cNvPicPr>
            <a:picLocks noChangeAspect="1"/>
          </p:cNvPicPr>
          <p:nvPr/>
        </p:nvPicPr>
        <p:blipFill>
          <a:blip r:embed="rId2"/>
          <a:srcRect l="444" r="3242"/>
          <a:stretch>
            <a:fillRect/>
          </a:stretch>
        </p:blipFill>
        <p:spPr>
          <a:xfrm>
            <a:off x="2281843" y="5445383"/>
            <a:ext cx="1479105" cy="1058973"/>
          </a:xfrm>
          <a:prstGeom prst="rect">
            <a:avLst/>
          </a:prstGeom>
        </p:spPr>
      </p:pic>
      <p:pic>
        <p:nvPicPr>
          <p:cNvPr id="222" name="221 Imagen" descr="7.jpg"/>
          <p:cNvPicPr>
            <a:picLocks noChangeAspect="1"/>
          </p:cNvPicPr>
          <p:nvPr/>
        </p:nvPicPr>
        <p:blipFill>
          <a:blip r:embed="rId3"/>
          <a:srcRect l="11806" t="7831" r="16044" b="3457"/>
          <a:stretch>
            <a:fillRect/>
          </a:stretch>
        </p:blipFill>
        <p:spPr>
          <a:xfrm>
            <a:off x="3738457" y="5445384"/>
            <a:ext cx="1095752" cy="1058973"/>
          </a:xfrm>
          <a:prstGeom prst="rect">
            <a:avLst/>
          </a:prstGeom>
        </p:spPr>
      </p:pic>
      <p:pic>
        <p:nvPicPr>
          <p:cNvPr id="223" name="222 Imagen" descr="Mesa Cono Madera y silla vienesa madera.jpg"/>
          <p:cNvPicPr>
            <a:picLocks noChangeAspect="1"/>
          </p:cNvPicPr>
          <p:nvPr/>
        </p:nvPicPr>
        <p:blipFill>
          <a:blip r:embed="rId4"/>
          <a:srcRect l="33" r="479"/>
          <a:stretch>
            <a:fillRect/>
          </a:stretch>
        </p:blipFill>
        <p:spPr>
          <a:xfrm>
            <a:off x="2018425" y="2898128"/>
            <a:ext cx="1983966" cy="1438759"/>
          </a:xfrm>
          <a:prstGeom prst="rect">
            <a:avLst/>
          </a:prstGeom>
        </p:spPr>
      </p:pic>
      <p:pic>
        <p:nvPicPr>
          <p:cNvPr id="224" name="223 Imagen" descr="SP-1 MIMBRE PLASTICO (11).jpg"/>
          <p:cNvPicPr>
            <a:picLocks noChangeAspect="1"/>
          </p:cNvPicPr>
          <p:nvPr/>
        </p:nvPicPr>
        <p:blipFill>
          <a:blip r:embed="rId5" cstate="print"/>
          <a:srcRect l="18461" t="18334" r="13547" b="13198"/>
          <a:stretch>
            <a:fillRect/>
          </a:stretch>
        </p:blipFill>
        <p:spPr>
          <a:xfrm>
            <a:off x="4010279" y="4342039"/>
            <a:ext cx="828299" cy="1112148"/>
          </a:xfrm>
          <a:prstGeom prst="rect">
            <a:avLst/>
          </a:prstGeom>
        </p:spPr>
      </p:pic>
      <p:pic>
        <p:nvPicPr>
          <p:cNvPr id="225" name="224 Imagen" descr="CRW_9870.tif"/>
          <p:cNvPicPr>
            <a:picLocks noChangeAspect="1"/>
          </p:cNvPicPr>
          <p:nvPr/>
        </p:nvPicPr>
        <p:blipFill>
          <a:blip r:embed="rId6" cstate="print"/>
          <a:srcRect l="-22" t="14583" b="11458"/>
          <a:stretch>
            <a:fillRect/>
          </a:stretch>
        </p:blipFill>
        <p:spPr>
          <a:xfrm>
            <a:off x="3008444" y="4342039"/>
            <a:ext cx="1001839" cy="1111179"/>
          </a:xfrm>
          <a:prstGeom prst="rect">
            <a:avLst/>
          </a:prstGeom>
        </p:spPr>
      </p:pic>
      <p:pic>
        <p:nvPicPr>
          <p:cNvPr id="226" name="225 Imagen" descr="11.jpg"/>
          <p:cNvPicPr>
            <a:picLocks noChangeAspect="1"/>
          </p:cNvPicPr>
          <p:nvPr/>
        </p:nvPicPr>
        <p:blipFill>
          <a:blip r:embed="rId7"/>
          <a:srcRect l="3228" t="11388" r="3072"/>
          <a:stretch>
            <a:fillRect/>
          </a:stretch>
        </p:blipFill>
        <p:spPr>
          <a:xfrm>
            <a:off x="689197" y="5445385"/>
            <a:ext cx="1597433" cy="1058992"/>
          </a:xfrm>
          <a:prstGeom prst="rect">
            <a:avLst/>
          </a:prstGeom>
        </p:spPr>
      </p:pic>
      <p:pic>
        <p:nvPicPr>
          <p:cNvPr id="227" name="226 Imagen" descr="Silla lluvia.jpg"/>
          <p:cNvPicPr>
            <a:picLocks noChangeAspect="1"/>
          </p:cNvPicPr>
          <p:nvPr/>
        </p:nvPicPr>
        <p:blipFill>
          <a:blip r:embed="rId8"/>
          <a:srcRect l="5455" t="1741" r="6329"/>
          <a:stretch>
            <a:fillRect/>
          </a:stretch>
        </p:blipFill>
        <p:spPr>
          <a:xfrm>
            <a:off x="7424070" y="4981092"/>
            <a:ext cx="1030734" cy="1528778"/>
          </a:xfrm>
          <a:prstGeom prst="rect">
            <a:avLst/>
          </a:prstGeom>
        </p:spPr>
      </p:pic>
      <p:pic>
        <p:nvPicPr>
          <p:cNvPr id="228" name="227 Imagen" descr="_MG_7877ok.jpg"/>
          <p:cNvPicPr>
            <a:picLocks noChangeAspect="1"/>
          </p:cNvPicPr>
          <p:nvPr/>
        </p:nvPicPr>
        <p:blipFill>
          <a:blip r:embed="rId9" cstate="print"/>
          <a:srcRect l="6461" t="1816" r="11003" b="1966"/>
          <a:stretch>
            <a:fillRect/>
          </a:stretch>
        </p:blipFill>
        <p:spPr>
          <a:xfrm>
            <a:off x="6554104" y="4983576"/>
            <a:ext cx="873436" cy="1526432"/>
          </a:xfrm>
          <a:prstGeom prst="rect">
            <a:avLst/>
          </a:prstGeom>
        </p:spPr>
      </p:pic>
      <p:pic>
        <p:nvPicPr>
          <p:cNvPr id="229" name="228 Imagen" descr="_MG_7780ok.jpg"/>
          <p:cNvPicPr>
            <a:picLocks noChangeAspect="1"/>
          </p:cNvPicPr>
          <p:nvPr/>
        </p:nvPicPr>
        <p:blipFill>
          <a:blip r:embed="rId10" cstate="print"/>
          <a:srcRect l="8070" t="5045" r="4414" b="3063"/>
          <a:stretch>
            <a:fillRect/>
          </a:stretch>
        </p:blipFill>
        <p:spPr>
          <a:xfrm>
            <a:off x="5594280" y="4983575"/>
            <a:ext cx="969733" cy="1526432"/>
          </a:xfrm>
          <a:prstGeom prst="rect">
            <a:avLst/>
          </a:prstGeom>
        </p:spPr>
      </p:pic>
      <p:pic>
        <p:nvPicPr>
          <p:cNvPr id="230" name="229 Imagen" descr="_MG_7824ok.jpg"/>
          <p:cNvPicPr>
            <a:picLocks noChangeAspect="1"/>
          </p:cNvPicPr>
          <p:nvPr/>
        </p:nvPicPr>
        <p:blipFill>
          <a:blip r:embed="rId11" cstate="print"/>
          <a:srcRect l="12530" t="1341" r="12290"/>
          <a:stretch>
            <a:fillRect/>
          </a:stretch>
        </p:blipFill>
        <p:spPr>
          <a:xfrm>
            <a:off x="4830690" y="4983575"/>
            <a:ext cx="774986" cy="1526432"/>
          </a:xfrm>
          <a:prstGeom prst="rect">
            <a:avLst/>
          </a:prstGeom>
        </p:spPr>
      </p:pic>
      <p:pic>
        <p:nvPicPr>
          <p:cNvPr id="231" name="230 Imagen" descr="4.jpg"/>
          <p:cNvPicPr>
            <a:picLocks noChangeAspect="1"/>
          </p:cNvPicPr>
          <p:nvPr/>
        </p:nvPicPr>
        <p:blipFill>
          <a:blip r:embed="rId12"/>
          <a:srcRect l="1572" t="2568" r="1463"/>
          <a:stretch>
            <a:fillRect/>
          </a:stretch>
        </p:blipFill>
        <p:spPr>
          <a:xfrm>
            <a:off x="5960989" y="511291"/>
            <a:ext cx="2493815" cy="1670549"/>
          </a:xfrm>
          <a:prstGeom prst="rect">
            <a:avLst/>
          </a:prstGeom>
        </p:spPr>
      </p:pic>
      <p:pic>
        <p:nvPicPr>
          <p:cNvPr id="232" name="231 Imagen" descr="12.jpg"/>
          <p:cNvPicPr>
            <a:picLocks noChangeAspect="1"/>
          </p:cNvPicPr>
          <p:nvPr/>
        </p:nvPicPr>
        <p:blipFill>
          <a:blip r:embed="rId13"/>
          <a:srcRect t="16709" b="8188"/>
          <a:stretch>
            <a:fillRect/>
          </a:stretch>
        </p:blipFill>
        <p:spPr>
          <a:xfrm>
            <a:off x="6026237" y="2166672"/>
            <a:ext cx="2428567" cy="1393753"/>
          </a:xfrm>
          <a:prstGeom prst="rect">
            <a:avLst/>
          </a:prstGeom>
        </p:spPr>
      </p:pic>
      <p:pic>
        <p:nvPicPr>
          <p:cNvPr id="233" name="232 Imagen" descr="_MG_7867ok.jpg"/>
          <p:cNvPicPr>
            <a:picLocks noChangeAspect="1"/>
          </p:cNvPicPr>
          <p:nvPr/>
        </p:nvPicPr>
        <p:blipFill>
          <a:blip r:embed="rId14" cstate="print"/>
          <a:srcRect l="1419" t="11892" b="6667"/>
          <a:stretch>
            <a:fillRect/>
          </a:stretch>
        </p:blipFill>
        <p:spPr>
          <a:xfrm>
            <a:off x="4834937" y="3553005"/>
            <a:ext cx="1158075" cy="1434243"/>
          </a:xfrm>
          <a:prstGeom prst="rect">
            <a:avLst/>
          </a:prstGeom>
        </p:spPr>
      </p:pic>
      <p:pic>
        <p:nvPicPr>
          <p:cNvPr id="234" name="233 Imagen" descr="1.jpg"/>
          <p:cNvPicPr>
            <a:picLocks noChangeAspect="1"/>
          </p:cNvPicPr>
          <p:nvPr/>
        </p:nvPicPr>
        <p:blipFill>
          <a:blip r:embed="rId15"/>
          <a:srcRect l="4153" t="4914"/>
          <a:stretch>
            <a:fillRect/>
          </a:stretch>
        </p:blipFill>
        <p:spPr>
          <a:xfrm>
            <a:off x="5986797" y="3554191"/>
            <a:ext cx="959019" cy="1427378"/>
          </a:xfrm>
          <a:prstGeom prst="rect">
            <a:avLst/>
          </a:prstGeom>
        </p:spPr>
      </p:pic>
      <p:pic>
        <p:nvPicPr>
          <p:cNvPr id="235" name="234 Imagen" descr="9.jpg"/>
          <p:cNvPicPr>
            <a:picLocks noChangeAspect="1"/>
          </p:cNvPicPr>
          <p:nvPr/>
        </p:nvPicPr>
        <p:blipFill>
          <a:blip r:embed="rId16"/>
          <a:srcRect l="22348" t="22393" r="16497" b="9179"/>
          <a:stretch>
            <a:fillRect/>
          </a:stretch>
        </p:blipFill>
        <p:spPr>
          <a:xfrm>
            <a:off x="7603864" y="3554191"/>
            <a:ext cx="850940" cy="1428185"/>
          </a:xfrm>
          <a:prstGeom prst="rect">
            <a:avLst/>
          </a:prstGeom>
        </p:spPr>
      </p:pic>
      <p:pic>
        <p:nvPicPr>
          <p:cNvPr id="236" name="235 Imagen" descr="5.jpg"/>
          <p:cNvPicPr>
            <a:picLocks noChangeAspect="1"/>
          </p:cNvPicPr>
          <p:nvPr/>
        </p:nvPicPr>
        <p:blipFill>
          <a:blip r:embed="rId17"/>
          <a:srcRect l="20107" t="8975" r="17307" b="4716"/>
          <a:stretch>
            <a:fillRect/>
          </a:stretch>
        </p:blipFill>
        <p:spPr>
          <a:xfrm>
            <a:off x="6932804" y="3554191"/>
            <a:ext cx="690422" cy="1428185"/>
          </a:xfrm>
          <a:prstGeom prst="rect">
            <a:avLst/>
          </a:prstGeom>
        </p:spPr>
      </p:pic>
      <p:pic>
        <p:nvPicPr>
          <p:cNvPr id="237" name="236 Imagen" descr="8.jpg"/>
          <p:cNvPicPr>
            <a:picLocks noChangeAspect="1"/>
          </p:cNvPicPr>
          <p:nvPr/>
        </p:nvPicPr>
        <p:blipFill>
          <a:blip r:embed="rId18"/>
          <a:srcRect l="3526" t="25452" r="2366" b="7003"/>
          <a:stretch>
            <a:fillRect/>
          </a:stretch>
        </p:blipFill>
        <p:spPr>
          <a:xfrm>
            <a:off x="689197" y="4342039"/>
            <a:ext cx="2327135" cy="1113881"/>
          </a:xfrm>
          <a:prstGeom prst="rect">
            <a:avLst/>
          </a:prstGeom>
        </p:spPr>
      </p:pic>
      <p:sp>
        <p:nvSpPr>
          <p:cNvPr id="238" name="237 Rectángulo"/>
          <p:cNvSpPr/>
          <p:nvPr/>
        </p:nvSpPr>
        <p:spPr>
          <a:xfrm>
            <a:off x="3994504" y="2898127"/>
            <a:ext cx="844071" cy="14368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39" name="238 Imagen" descr="MI 4 ALTA VIDRIO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031819" y="2898127"/>
            <a:ext cx="790983" cy="1439255"/>
          </a:xfrm>
          <a:prstGeom prst="rect">
            <a:avLst/>
          </a:prstGeom>
        </p:spPr>
      </p:pic>
      <p:pic>
        <p:nvPicPr>
          <p:cNvPr id="240" name="239 Imagen" descr="Butaco David.JPG"/>
          <p:cNvPicPr>
            <a:picLocks noChangeAspect="1"/>
          </p:cNvPicPr>
          <p:nvPr/>
        </p:nvPicPr>
        <p:blipFill>
          <a:blip r:embed="rId20" cstate="print"/>
          <a:srcRect l="17266" t="4271" r="7734" b="5104"/>
          <a:stretch>
            <a:fillRect/>
          </a:stretch>
        </p:blipFill>
        <p:spPr>
          <a:xfrm>
            <a:off x="1516438" y="509640"/>
            <a:ext cx="1379630" cy="1250296"/>
          </a:xfrm>
          <a:prstGeom prst="rect">
            <a:avLst/>
          </a:prstGeom>
        </p:spPr>
      </p:pic>
      <p:pic>
        <p:nvPicPr>
          <p:cNvPr id="241" name="240 Imagen" descr="S2020653.JPG"/>
          <p:cNvPicPr>
            <a:picLocks noChangeAspect="1"/>
          </p:cNvPicPr>
          <p:nvPr/>
        </p:nvPicPr>
        <p:blipFill>
          <a:blip r:embed="rId21" cstate="print"/>
          <a:srcRect l="9347" t="10287" r="13356" b="2956"/>
          <a:stretch>
            <a:fillRect/>
          </a:stretch>
        </p:blipFill>
        <p:spPr>
          <a:xfrm>
            <a:off x="689224" y="509640"/>
            <a:ext cx="831473" cy="1244302"/>
          </a:xfrm>
          <a:prstGeom prst="rect">
            <a:avLst/>
          </a:prstGeom>
        </p:spPr>
      </p:pic>
      <p:pic>
        <p:nvPicPr>
          <p:cNvPr id="242" name="241 Imagen" descr="2.jpg"/>
          <p:cNvPicPr>
            <a:picLocks noChangeAspect="1"/>
          </p:cNvPicPr>
          <p:nvPr/>
        </p:nvPicPr>
        <p:blipFill>
          <a:blip r:embed="rId22"/>
          <a:srcRect l="7015" t="25080" r="3576" b="13884"/>
          <a:stretch>
            <a:fillRect/>
          </a:stretch>
        </p:blipFill>
        <p:spPr>
          <a:xfrm>
            <a:off x="1778109" y="1752512"/>
            <a:ext cx="1119896" cy="1146773"/>
          </a:xfrm>
          <a:prstGeom prst="rect">
            <a:avLst/>
          </a:prstGeom>
        </p:spPr>
      </p:pic>
      <p:pic>
        <p:nvPicPr>
          <p:cNvPr id="243" name="242 Imagen" descr="6.jpg"/>
          <p:cNvPicPr>
            <a:picLocks noChangeAspect="1"/>
          </p:cNvPicPr>
          <p:nvPr/>
        </p:nvPicPr>
        <p:blipFill>
          <a:blip r:embed="rId23"/>
          <a:srcRect t="23870" b="6729"/>
          <a:stretch>
            <a:fillRect/>
          </a:stretch>
        </p:blipFill>
        <p:spPr>
          <a:xfrm>
            <a:off x="689224" y="1752511"/>
            <a:ext cx="1104372" cy="1149055"/>
          </a:xfrm>
          <a:prstGeom prst="rect">
            <a:avLst/>
          </a:prstGeom>
        </p:spPr>
      </p:pic>
      <p:sp>
        <p:nvSpPr>
          <p:cNvPr id="244" name="243 Rectángulo"/>
          <p:cNvSpPr/>
          <p:nvPr/>
        </p:nvSpPr>
        <p:spPr>
          <a:xfrm>
            <a:off x="2894518" y="511290"/>
            <a:ext cx="1963234" cy="11478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45" name="244 Imagen" descr="SD IRIDIUM.jp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472090" y="597009"/>
            <a:ext cx="701626" cy="976344"/>
          </a:xfrm>
          <a:prstGeom prst="rect">
            <a:avLst/>
          </a:prstGeom>
        </p:spPr>
      </p:pic>
      <p:pic>
        <p:nvPicPr>
          <p:cNvPr id="246" name="Picture 6"/>
          <p:cNvPicPr>
            <a:picLocks noChangeAspect="1" noChangeArrowheads="1"/>
          </p:cNvPicPr>
          <p:nvPr/>
        </p:nvPicPr>
        <p:blipFill>
          <a:blip r:embed="rId25" cstate="print"/>
          <a:srcRect l="17456" t="14948" r="18701" b="13184"/>
          <a:stretch>
            <a:fillRect/>
          </a:stretch>
        </p:blipFill>
        <p:spPr bwMode="auto">
          <a:xfrm>
            <a:off x="2895451" y="597010"/>
            <a:ext cx="575316" cy="97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7" name="246 Imagen" descr="1.jpg"/>
          <p:cNvPicPr>
            <a:picLocks noChangeAspect="1"/>
          </p:cNvPicPr>
          <p:nvPr/>
        </p:nvPicPr>
        <p:blipFill>
          <a:blip r:embed="rId26"/>
          <a:srcRect l="6106" t="7291" r="7105" b="5789"/>
          <a:stretch>
            <a:fillRect/>
          </a:stretch>
        </p:blipFill>
        <p:spPr>
          <a:xfrm>
            <a:off x="4170338" y="598559"/>
            <a:ext cx="650899" cy="977822"/>
          </a:xfrm>
          <a:prstGeom prst="rect">
            <a:avLst/>
          </a:prstGeom>
        </p:spPr>
      </p:pic>
      <p:pic>
        <p:nvPicPr>
          <p:cNvPr id="248" name="247 Imagen" descr="_mg_9060.jpg"/>
          <p:cNvPicPr>
            <a:picLocks noChangeAspect="1"/>
          </p:cNvPicPr>
          <p:nvPr/>
        </p:nvPicPr>
        <p:blipFill>
          <a:blip r:embed="rId27" cstate="print"/>
          <a:srcRect l="772" t="23778" r="778" b="5521"/>
          <a:stretch>
            <a:fillRect/>
          </a:stretch>
        </p:blipFill>
        <p:spPr>
          <a:xfrm>
            <a:off x="689197" y="2898127"/>
            <a:ext cx="1341045" cy="1444587"/>
          </a:xfrm>
          <a:prstGeom prst="rect">
            <a:avLst/>
          </a:prstGeom>
        </p:spPr>
      </p:pic>
      <p:pic>
        <p:nvPicPr>
          <p:cNvPr id="249" name="248 Imagen" descr="CRW_5042.tif"/>
          <p:cNvPicPr>
            <a:picLocks noChangeAspect="1"/>
          </p:cNvPicPr>
          <p:nvPr/>
        </p:nvPicPr>
        <p:blipFill>
          <a:blip r:embed="rId28" cstate="print"/>
          <a:srcRect t="16577" r="9459" b="4504"/>
          <a:stretch>
            <a:fillRect/>
          </a:stretch>
        </p:blipFill>
        <p:spPr>
          <a:xfrm>
            <a:off x="2878272" y="1633431"/>
            <a:ext cx="965177" cy="1261932"/>
          </a:xfrm>
          <a:prstGeom prst="rect">
            <a:avLst/>
          </a:prstGeom>
        </p:spPr>
      </p:pic>
      <p:pic>
        <p:nvPicPr>
          <p:cNvPr id="250" name="249 Imagen" descr="SP3E01.jpg"/>
          <p:cNvPicPr>
            <a:picLocks noChangeAspect="1"/>
          </p:cNvPicPr>
          <p:nvPr/>
        </p:nvPicPr>
        <p:blipFill>
          <a:blip r:embed="rId29" cstate="print"/>
          <a:srcRect t="10828"/>
          <a:stretch>
            <a:fillRect/>
          </a:stretch>
        </p:blipFill>
        <p:spPr>
          <a:xfrm>
            <a:off x="3833100" y="1633431"/>
            <a:ext cx="1005476" cy="1259810"/>
          </a:xfrm>
          <a:prstGeom prst="rect">
            <a:avLst/>
          </a:prstGeom>
        </p:spPr>
      </p:pic>
      <p:pic>
        <p:nvPicPr>
          <p:cNvPr id="251" name="250 Imagen" descr="10.jpg"/>
          <p:cNvPicPr>
            <a:picLocks noChangeAspect="1"/>
          </p:cNvPicPr>
          <p:nvPr/>
        </p:nvPicPr>
        <p:blipFill>
          <a:blip r:embed="rId30"/>
          <a:srcRect l="8115" t="7991" r="3549" b="4284"/>
          <a:stretch>
            <a:fillRect/>
          </a:stretch>
        </p:blipFill>
        <p:spPr>
          <a:xfrm>
            <a:off x="4830687" y="511291"/>
            <a:ext cx="1132579" cy="1687100"/>
          </a:xfrm>
          <a:prstGeom prst="rect">
            <a:avLst/>
          </a:prstGeom>
        </p:spPr>
      </p:pic>
      <p:pic>
        <p:nvPicPr>
          <p:cNvPr id="252" name="251 Imagen" descr="MI 2 TECA.jp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4830687" y="2166672"/>
            <a:ext cx="1206786" cy="1396791"/>
          </a:xfrm>
          <a:prstGeom prst="rect">
            <a:avLst/>
          </a:prstGeom>
        </p:spPr>
      </p:pic>
      <p:sp>
        <p:nvSpPr>
          <p:cNvPr id="253" name="252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err="1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ARQUIMUEBLES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20" name="219 Grupo"/>
          <p:cNvGrpSpPr/>
          <p:nvPr/>
        </p:nvGrpSpPr>
        <p:grpSpPr>
          <a:xfrm>
            <a:off x="1071538" y="500042"/>
            <a:ext cx="7000924" cy="2571768"/>
            <a:chOff x="928662" y="7643842"/>
            <a:chExt cx="7000924" cy="2571768"/>
          </a:xfrm>
        </p:grpSpPr>
        <p:sp>
          <p:nvSpPr>
            <p:cNvPr id="221" name="220 Rectángulo"/>
            <p:cNvSpPr/>
            <p:nvPr/>
          </p:nvSpPr>
          <p:spPr>
            <a:xfrm>
              <a:off x="928662" y="7643842"/>
              <a:ext cx="7000924" cy="25717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222" name="221 Imagen"/>
            <p:cNvPicPr/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99720" y="7891488"/>
              <a:ext cx="6458808" cy="2076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3" name="222 Grupo"/>
          <p:cNvGrpSpPr/>
          <p:nvPr/>
        </p:nvGrpSpPr>
        <p:grpSpPr>
          <a:xfrm>
            <a:off x="928662" y="3929066"/>
            <a:ext cx="7286676" cy="2571768"/>
            <a:chOff x="1000100" y="7643842"/>
            <a:chExt cx="7286676" cy="2571768"/>
          </a:xfrm>
        </p:grpSpPr>
        <p:sp>
          <p:nvSpPr>
            <p:cNvPr id="224" name="223 Rectángulo"/>
            <p:cNvSpPr/>
            <p:nvPr/>
          </p:nvSpPr>
          <p:spPr>
            <a:xfrm>
              <a:off x="1000100" y="7643842"/>
              <a:ext cx="7286676" cy="25717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225" name="Picture 2" descr="http://www.metalco.it/admin/upload/1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42976" y="7786718"/>
              <a:ext cx="2286016" cy="2286016"/>
            </a:xfrm>
            <a:prstGeom prst="rect">
              <a:avLst/>
            </a:prstGeom>
            <a:noFill/>
          </p:spPr>
        </p:pic>
        <p:pic>
          <p:nvPicPr>
            <p:cNvPr id="226" name="Picture 4" descr="http://www.metalco.it/admin/upload/Merak_B2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500430" y="7786718"/>
              <a:ext cx="2286016" cy="2286016"/>
            </a:xfrm>
            <a:prstGeom prst="rect">
              <a:avLst/>
            </a:prstGeom>
            <a:noFill/>
          </p:spPr>
        </p:pic>
        <p:pic>
          <p:nvPicPr>
            <p:cNvPr id="227" name="Picture 6" descr="http://www.metalco.it/admin/upload/LibreSetinoxB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857884" y="7786718"/>
              <a:ext cx="2286016" cy="2286016"/>
            </a:xfrm>
            <a:prstGeom prst="rect">
              <a:avLst/>
            </a:prstGeom>
            <a:noFill/>
          </p:spPr>
        </p:pic>
      </p:grpSp>
      <p:sp>
        <p:nvSpPr>
          <p:cNvPr id="228" name="227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AMAT - 3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9" name="228 CuadroTexto"/>
          <p:cNvSpPr txBox="1"/>
          <p:nvPr/>
        </p:nvSpPr>
        <p:spPr>
          <a:xfrm>
            <a:off x="-32" y="3452012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err="1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METALCO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O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C.I. CUEROS Y DISEÑOS (PURO CUERO)</a:t>
            </a:r>
          </a:p>
        </p:txBody>
      </p:sp>
      <p:grpSp>
        <p:nvGrpSpPr>
          <p:cNvPr id="221" name="220 Grupo"/>
          <p:cNvGrpSpPr/>
          <p:nvPr/>
        </p:nvGrpSpPr>
        <p:grpSpPr>
          <a:xfrm>
            <a:off x="321439" y="620004"/>
            <a:ext cx="8573777" cy="5953919"/>
            <a:chOff x="321439" y="620004"/>
            <a:chExt cx="8573777" cy="5953919"/>
          </a:xfrm>
        </p:grpSpPr>
        <p:pic>
          <p:nvPicPr>
            <p:cNvPr id="222" name="Picture 12" descr="http://www.purocuero.net/fotosProductos/grandes/sofas/02camilla.jpg"/>
            <p:cNvPicPr>
              <a:picLocks noChangeAspect="1" noChangeArrowheads="1"/>
            </p:cNvPicPr>
            <p:nvPr/>
          </p:nvPicPr>
          <p:blipFill>
            <a:blip r:embed="rId2"/>
            <a:srcRect t="16937" b="28688"/>
            <a:stretch>
              <a:fillRect/>
            </a:stretch>
          </p:blipFill>
          <p:spPr bwMode="auto">
            <a:xfrm>
              <a:off x="321469" y="3429858"/>
              <a:ext cx="2155017" cy="785195"/>
            </a:xfrm>
            <a:prstGeom prst="rect">
              <a:avLst/>
            </a:prstGeom>
            <a:noFill/>
          </p:spPr>
        </p:pic>
        <p:pic>
          <p:nvPicPr>
            <p:cNvPr id="223" name="Picture 22" descr="http://www.purocuero.net/fotosProductos/grandes/sofas/6287.jpg"/>
            <p:cNvPicPr>
              <a:picLocks noChangeAspect="1" noChangeArrowheads="1"/>
            </p:cNvPicPr>
            <p:nvPr/>
          </p:nvPicPr>
          <p:blipFill>
            <a:blip r:embed="rId3" cstate="print"/>
            <a:srcRect l="4637" t="24650" b="24711"/>
            <a:stretch>
              <a:fillRect/>
            </a:stretch>
          </p:blipFill>
          <p:spPr bwMode="auto">
            <a:xfrm>
              <a:off x="6840771" y="3429858"/>
              <a:ext cx="1981760" cy="785663"/>
            </a:xfrm>
            <a:prstGeom prst="rect">
              <a:avLst/>
            </a:prstGeom>
            <a:noFill/>
          </p:spPr>
        </p:pic>
        <p:pic>
          <p:nvPicPr>
            <p:cNvPr id="224" name="Picture 48" descr="http://www.purocuero.net/fotosProductos/grandes/modulares/6255.jpg"/>
            <p:cNvPicPr>
              <a:picLocks noChangeAspect="1" noChangeArrowheads="1"/>
            </p:cNvPicPr>
            <p:nvPr/>
          </p:nvPicPr>
          <p:blipFill>
            <a:blip r:embed="rId4"/>
            <a:srcRect l="1181" t="25762" b="31275"/>
            <a:stretch>
              <a:fillRect/>
            </a:stretch>
          </p:blipFill>
          <p:spPr bwMode="auto">
            <a:xfrm>
              <a:off x="4431096" y="3429858"/>
              <a:ext cx="2420517" cy="785663"/>
            </a:xfrm>
            <a:prstGeom prst="rect">
              <a:avLst/>
            </a:prstGeom>
            <a:noFill/>
          </p:spPr>
        </p:pic>
        <p:pic>
          <p:nvPicPr>
            <p:cNvPr id="225" name="Picture 50" descr="http://www.purocuero.net/fotosProductos/grandes/modulares/6183.jpg"/>
            <p:cNvPicPr>
              <a:picLocks noChangeAspect="1" noChangeArrowheads="1"/>
            </p:cNvPicPr>
            <p:nvPr/>
          </p:nvPicPr>
          <p:blipFill>
            <a:blip r:embed="rId5"/>
            <a:srcRect l="4489" t="33486" r="3878" b="17413"/>
            <a:stretch>
              <a:fillRect/>
            </a:stretch>
          </p:blipFill>
          <p:spPr bwMode="auto">
            <a:xfrm>
              <a:off x="2471849" y="3429858"/>
              <a:ext cx="1963922" cy="785663"/>
            </a:xfrm>
            <a:prstGeom prst="rect">
              <a:avLst/>
            </a:prstGeom>
            <a:noFill/>
          </p:spPr>
        </p:pic>
        <p:pic>
          <p:nvPicPr>
            <p:cNvPr id="226" name="Picture 52" descr="http://www.purocuero.net/fotosProductos/grandes/comedores/01comedorOpera.jpg"/>
            <p:cNvPicPr>
              <a:picLocks noChangeAspect="1" noChangeArrowheads="1"/>
            </p:cNvPicPr>
            <p:nvPr/>
          </p:nvPicPr>
          <p:blipFill>
            <a:blip r:embed="rId6" cstate="print"/>
            <a:srcRect l="4136" t="8955" r="5544" b="509"/>
            <a:stretch>
              <a:fillRect/>
            </a:stretch>
          </p:blipFill>
          <p:spPr bwMode="auto">
            <a:xfrm>
              <a:off x="7061136" y="1363312"/>
              <a:ext cx="1761395" cy="1183092"/>
            </a:xfrm>
            <a:prstGeom prst="rect">
              <a:avLst/>
            </a:prstGeom>
            <a:noFill/>
          </p:spPr>
        </p:pic>
        <p:pic>
          <p:nvPicPr>
            <p:cNvPr id="227" name="Picture 54" descr="http://www.purocuero.net/fotosProductos/grandes/comedores/6012.jpg"/>
            <p:cNvPicPr>
              <a:picLocks noChangeAspect="1" noChangeArrowheads="1"/>
            </p:cNvPicPr>
            <p:nvPr/>
          </p:nvPicPr>
          <p:blipFill>
            <a:blip r:embed="rId7"/>
            <a:srcRect t="11644" b="6710"/>
            <a:stretch>
              <a:fillRect/>
            </a:stretch>
          </p:blipFill>
          <p:spPr bwMode="auto">
            <a:xfrm>
              <a:off x="321469" y="1363312"/>
              <a:ext cx="1940923" cy="1183092"/>
            </a:xfrm>
            <a:prstGeom prst="rect">
              <a:avLst/>
            </a:prstGeom>
            <a:noFill/>
          </p:spPr>
        </p:pic>
        <p:pic>
          <p:nvPicPr>
            <p:cNvPr id="228" name="Picture 64" descr="http://www.purocuero.net/fotosProductos/grandes/oficina/02oficina_Bruzano.jpg"/>
            <p:cNvPicPr>
              <a:picLocks noChangeAspect="1" noChangeArrowheads="1"/>
            </p:cNvPicPr>
            <p:nvPr/>
          </p:nvPicPr>
          <p:blipFill>
            <a:blip r:embed="rId8"/>
            <a:srcRect t="20435" b="10811"/>
            <a:stretch>
              <a:fillRect/>
            </a:stretch>
          </p:blipFill>
          <p:spPr bwMode="auto">
            <a:xfrm>
              <a:off x="4498453" y="1363312"/>
              <a:ext cx="2567989" cy="1183092"/>
            </a:xfrm>
            <a:prstGeom prst="rect">
              <a:avLst/>
            </a:prstGeom>
            <a:noFill/>
          </p:spPr>
        </p:pic>
        <p:pic>
          <p:nvPicPr>
            <p:cNvPr id="229" name="Picture 66" descr="http://www.purocuero.net/fotosProductos/grandes/oficina/04mesa_trevisa.jpg"/>
            <p:cNvPicPr>
              <a:picLocks noChangeAspect="1" noChangeArrowheads="1"/>
            </p:cNvPicPr>
            <p:nvPr/>
          </p:nvPicPr>
          <p:blipFill>
            <a:blip r:embed="rId9"/>
            <a:srcRect t="14951" b="6653"/>
            <a:stretch>
              <a:fillRect/>
            </a:stretch>
          </p:blipFill>
          <p:spPr bwMode="auto">
            <a:xfrm>
              <a:off x="2260006" y="1363312"/>
              <a:ext cx="2252172" cy="1183092"/>
            </a:xfrm>
            <a:prstGeom prst="rect">
              <a:avLst/>
            </a:prstGeom>
            <a:noFill/>
          </p:spPr>
        </p:pic>
        <p:pic>
          <p:nvPicPr>
            <p:cNvPr id="230" name="Picture 68" descr="http://www.purocuero.net/fotosProductos/grandes/mesas/zi8k0037.jpg"/>
            <p:cNvPicPr>
              <a:picLocks noChangeAspect="1" noChangeArrowheads="1"/>
            </p:cNvPicPr>
            <p:nvPr/>
          </p:nvPicPr>
          <p:blipFill>
            <a:blip r:embed="rId10" cstate="print"/>
            <a:srcRect t="17842" b="7391"/>
            <a:stretch>
              <a:fillRect/>
            </a:stretch>
          </p:blipFill>
          <p:spPr bwMode="auto">
            <a:xfrm>
              <a:off x="1551108" y="620004"/>
              <a:ext cx="1346630" cy="751677"/>
            </a:xfrm>
            <a:prstGeom prst="rect">
              <a:avLst/>
            </a:prstGeom>
            <a:noFill/>
          </p:spPr>
        </p:pic>
        <p:pic>
          <p:nvPicPr>
            <p:cNvPr id="231" name="Picture 70" descr="http://www.purocuero.net/fotosProductos/grandes/mesas/zi8k0081.jpg"/>
            <p:cNvPicPr>
              <a:picLocks noChangeAspect="1" noChangeArrowheads="1"/>
            </p:cNvPicPr>
            <p:nvPr/>
          </p:nvPicPr>
          <p:blipFill>
            <a:blip r:embed="rId11" cstate="print"/>
            <a:srcRect t="18750" b="9061"/>
            <a:stretch>
              <a:fillRect/>
            </a:stretch>
          </p:blipFill>
          <p:spPr bwMode="auto">
            <a:xfrm>
              <a:off x="3818531" y="620004"/>
              <a:ext cx="1394725" cy="751677"/>
            </a:xfrm>
            <a:prstGeom prst="rect">
              <a:avLst/>
            </a:prstGeom>
            <a:noFill/>
          </p:spPr>
        </p:pic>
        <p:pic>
          <p:nvPicPr>
            <p:cNvPr id="232" name="Picture 72" descr="http://www.purocuero.net/fotosProductos/grandes/mesas/zi8k0093.jpg"/>
            <p:cNvPicPr>
              <a:picLocks noChangeAspect="1" noChangeArrowheads="1"/>
            </p:cNvPicPr>
            <p:nvPr/>
          </p:nvPicPr>
          <p:blipFill>
            <a:blip r:embed="rId12" cstate="print"/>
            <a:srcRect t="14314" b="5171"/>
            <a:stretch>
              <a:fillRect/>
            </a:stretch>
          </p:blipFill>
          <p:spPr bwMode="auto">
            <a:xfrm>
              <a:off x="5202358" y="620004"/>
              <a:ext cx="1250494" cy="751677"/>
            </a:xfrm>
            <a:prstGeom prst="rect">
              <a:avLst/>
            </a:prstGeom>
            <a:noFill/>
          </p:spPr>
        </p:pic>
        <p:pic>
          <p:nvPicPr>
            <p:cNvPr id="233" name="Picture 74" descr="http://www.purocuero.net/fotosProductos/grandes/mesas/zi8k0117.jpg"/>
            <p:cNvPicPr>
              <a:picLocks noChangeAspect="1" noChangeArrowheads="1"/>
            </p:cNvPicPr>
            <p:nvPr/>
          </p:nvPicPr>
          <p:blipFill>
            <a:blip r:embed="rId13" cstate="print"/>
            <a:srcRect t="15208" b="3382"/>
            <a:stretch>
              <a:fillRect/>
            </a:stretch>
          </p:blipFill>
          <p:spPr bwMode="auto">
            <a:xfrm>
              <a:off x="321439" y="620004"/>
              <a:ext cx="1236750" cy="751677"/>
            </a:xfrm>
            <a:prstGeom prst="rect">
              <a:avLst/>
            </a:prstGeom>
            <a:noFill/>
          </p:spPr>
        </p:pic>
        <p:pic>
          <p:nvPicPr>
            <p:cNvPr id="234" name="Picture 76" descr="http://www.purocuero.net/fotosProductos/grandes/mesas/DSC04180.jpg"/>
            <p:cNvPicPr>
              <a:picLocks noChangeAspect="1" noChangeArrowheads="1"/>
            </p:cNvPicPr>
            <p:nvPr/>
          </p:nvPicPr>
          <p:blipFill>
            <a:blip r:embed="rId14" cstate="print"/>
            <a:srcRect t="22365" b="13223"/>
            <a:stretch>
              <a:fillRect/>
            </a:stretch>
          </p:blipFill>
          <p:spPr bwMode="auto">
            <a:xfrm>
              <a:off x="6450159" y="620004"/>
              <a:ext cx="1563118" cy="751677"/>
            </a:xfrm>
            <a:prstGeom prst="rect">
              <a:avLst/>
            </a:prstGeom>
            <a:noFill/>
          </p:spPr>
        </p:pic>
        <p:pic>
          <p:nvPicPr>
            <p:cNvPr id="235" name="Picture 80" descr="http://www.purocuero.net/fotosProductos/grandes/accesorio/zi8k0210.jpg"/>
            <p:cNvPicPr>
              <a:picLocks noChangeAspect="1" noChangeArrowheads="1"/>
            </p:cNvPicPr>
            <p:nvPr/>
          </p:nvPicPr>
          <p:blipFill>
            <a:blip r:embed="rId15" cstate="print"/>
            <a:srcRect l="6335" t="10395" r="8296"/>
            <a:stretch>
              <a:fillRect/>
            </a:stretch>
          </p:blipFill>
          <p:spPr bwMode="auto">
            <a:xfrm>
              <a:off x="2879562" y="620004"/>
              <a:ext cx="959239" cy="751677"/>
            </a:xfrm>
            <a:prstGeom prst="rect">
              <a:avLst/>
            </a:prstGeom>
            <a:noFill/>
          </p:spPr>
        </p:pic>
        <p:pic>
          <p:nvPicPr>
            <p:cNvPr id="236" name="Picture 82" descr="http://www.purocuero.net/fotosProductos/grandes/accesorio/zi8k0192.jpg"/>
            <p:cNvPicPr>
              <a:picLocks noChangeAspect="1" noChangeArrowheads="1"/>
            </p:cNvPicPr>
            <p:nvPr/>
          </p:nvPicPr>
          <p:blipFill>
            <a:blip r:embed="rId16" cstate="print"/>
            <a:srcRect l="11276" t="4365" r="10512"/>
            <a:stretch>
              <a:fillRect/>
            </a:stretch>
          </p:blipFill>
          <p:spPr bwMode="auto">
            <a:xfrm>
              <a:off x="7999125" y="620004"/>
              <a:ext cx="823407" cy="751677"/>
            </a:xfrm>
            <a:prstGeom prst="rect">
              <a:avLst/>
            </a:prstGeom>
            <a:noFill/>
          </p:spPr>
        </p:pic>
        <p:pic>
          <p:nvPicPr>
            <p:cNvPr id="237" name="Picture 26" descr="http://www.purocuero.net/fotosProductos/grandes/sofas/DSC04156.jpg"/>
            <p:cNvPicPr>
              <a:picLocks noChangeAspect="1" noChangeArrowheads="1"/>
            </p:cNvPicPr>
            <p:nvPr/>
          </p:nvPicPr>
          <p:blipFill>
            <a:blip r:embed="rId17"/>
            <a:srcRect t="22625" r="1918" b="14203"/>
            <a:stretch>
              <a:fillRect/>
            </a:stretch>
          </p:blipFill>
          <p:spPr bwMode="auto">
            <a:xfrm>
              <a:off x="321470" y="2542548"/>
              <a:ext cx="1862291" cy="895484"/>
            </a:xfrm>
            <a:prstGeom prst="rect">
              <a:avLst/>
            </a:prstGeom>
            <a:noFill/>
          </p:spPr>
        </p:pic>
        <p:pic>
          <p:nvPicPr>
            <p:cNvPr id="238" name="Picture 56" descr="http://www.purocuero.net/fotosProductos/grandes/camas/01camaMurano.jpg"/>
            <p:cNvPicPr>
              <a:picLocks noChangeAspect="1" noChangeArrowheads="1"/>
            </p:cNvPicPr>
            <p:nvPr/>
          </p:nvPicPr>
          <p:blipFill>
            <a:blip r:embed="rId18"/>
            <a:srcRect t="10743" b="17840"/>
            <a:stretch>
              <a:fillRect/>
            </a:stretch>
          </p:blipFill>
          <p:spPr bwMode="auto">
            <a:xfrm>
              <a:off x="5223844" y="2542548"/>
              <a:ext cx="1879041" cy="899217"/>
            </a:xfrm>
            <a:prstGeom prst="rect">
              <a:avLst/>
            </a:prstGeom>
            <a:noFill/>
          </p:spPr>
        </p:pic>
        <p:pic>
          <p:nvPicPr>
            <p:cNvPr id="239" name="Picture 58" descr="http://www.purocuero.net/fotosProductos/grandes/camas/04camaManhattan.jpg"/>
            <p:cNvPicPr>
              <a:picLocks noChangeAspect="1" noChangeArrowheads="1"/>
            </p:cNvPicPr>
            <p:nvPr/>
          </p:nvPicPr>
          <p:blipFill>
            <a:blip r:embed="rId19"/>
            <a:srcRect t="8299" b="13457"/>
            <a:stretch>
              <a:fillRect/>
            </a:stretch>
          </p:blipFill>
          <p:spPr bwMode="auto">
            <a:xfrm>
              <a:off x="7084511" y="2542548"/>
              <a:ext cx="1738050" cy="911251"/>
            </a:xfrm>
            <a:prstGeom prst="rect">
              <a:avLst/>
            </a:prstGeom>
            <a:noFill/>
          </p:spPr>
        </p:pic>
        <p:pic>
          <p:nvPicPr>
            <p:cNvPr id="240" name="Picture 60" descr="http://www.purocuero.net/fotosProductos/grandes/camas/07camaArtBca.jpg"/>
            <p:cNvPicPr>
              <a:picLocks noChangeAspect="1" noChangeArrowheads="1"/>
            </p:cNvPicPr>
            <p:nvPr/>
          </p:nvPicPr>
          <p:blipFill>
            <a:blip r:embed="rId20" cstate="print"/>
            <a:srcRect t="15002" b="17283"/>
            <a:stretch>
              <a:fillRect/>
            </a:stretch>
          </p:blipFill>
          <p:spPr bwMode="auto">
            <a:xfrm>
              <a:off x="3243676" y="2542548"/>
              <a:ext cx="1981753" cy="899217"/>
            </a:xfrm>
            <a:prstGeom prst="rect">
              <a:avLst/>
            </a:prstGeom>
            <a:noFill/>
          </p:spPr>
        </p:pic>
        <p:pic>
          <p:nvPicPr>
            <p:cNvPr id="241" name="Picture 20" descr="http://www.purocuero.net/fotosProductos/grandes/sofas/26sicilianoBco.jpg"/>
            <p:cNvPicPr>
              <a:picLocks noChangeAspect="1" noChangeArrowheads="1"/>
            </p:cNvPicPr>
            <p:nvPr/>
          </p:nvPicPr>
          <p:blipFill>
            <a:blip r:embed="rId21" cstate="print"/>
            <a:srcRect l="6013" r="13071"/>
            <a:stretch>
              <a:fillRect/>
            </a:stretch>
          </p:blipFill>
          <p:spPr bwMode="auto">
            <a:xfrm>
              <a:off x="2157845" y="2542548"/>
              <a:ext cx="1085855" cy="899217"/>
            </a:xfrm>
            <a:prstGeom prst="rect">
              <a:avLst/>
            </a:prstGeom>
            <a:noFill/>
          </p:spPr>
        </p:pic>
        <p:sp>
          <p:nvSpPr>
            <p:cNvPr id="242" name="241 CuadroTexto"/>
            <p:cNvSpPr txBox="1"/>
            <p:nvPr/>
          </p:nvSpPr>
          <p:spPr>
            <a:xfrm>
              <a:off x="1285852" y="11429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3" name="242 CuadroTexto"/>
            <p:cNvSpPr txBox="1"/>
            <p:nvPr/>
          </p:nvSpPr>
          <p:spPr>
            <a:xfrm>
              <a:off x="2740426" y="11429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4" name="243 CuadroTexto"/>
            <p:cNvSpPr txBox="1"/>
            <p:nvPr/>
          </p:nvSpPr>
          <p:spPr>
            <a:xfrm>
              <a:off x="3646521" y="11429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5" name="244 CuadroTexto"/>
            <p:cNvSpPr txBox="1"/>
            <p:nvPr/>
          </p:nvSpPr>
          <p:spPr>
            <a:xfrm>
              <a:off x="6184579" y="11429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6" name="245 CuadroTexto"/>
            <p:cNvSpPr txBox="1"/>
            <p:nvPr/>
          </p:nvSpPr>
          <p:spPr>
            <a:xfrm>
              <a:off x="7769626" y="11429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7" name="246 CuadroTexto"/>
            <p:cNvSpPr txBox="1"/>
            <p:nvPr/>
          </p:nvSpPr>
          <p:spPr>
            <a:xfrm>
              <a:off x="8601478" y="116006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7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8" name="247 CuadroTexto"/>
            <p:cNvSpPr txBox="1"/>
            <p:nvPr/>
          </p:nvSpPr>
          <p:spPr>
            <a:xfrm>
              <a:off x="4958140" y="1111077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9" name="248 CuadroTexto"/>
            <p:cNvSpPr txBox="1"/>
            <p:nvPr/>
          </p:nvSpPr>
          <p:spPr>
            <a:xfrm>
              <a:off x="1960475" y="2261286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8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0" name="249 CuadroTexto"/>
            <p:cNvSpPr txBox="1"/>
            <p:nvPr/>
          </p:nvSpPr>
          <p:spPr>
            <a:xfrm>
              <a:off x="4160767" y="221684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9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1" name="250 CuadroTexto"/>
            <p:cNvSpPr txBox="1"/>
            <p:nvPr/>
          </p:nvSpPr>
          <p:spPr>
            <a:xfrm>
              <a:off x="6102281" y="2237490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10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2" name="251 CuadroTexto"/>
            <p:cNvSpPr txBox="1"/>
            <p:nvPr/>
          </p:nvSpPr>
          <p:spPr>
            <a:xfrm>
              <a:off x="8510477" y="226449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11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3" name="252 CuadroTexto"/>
            <p:cNvSpPr txBox="1"/>
            <p:nvPr/>
          </p:nvSpPr>
          <p:spPr>
            <a:xfrm>
              <a:off x="1881117" y="314394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4" name="253 CuadroTexto"/>
            <p:cNvSpPr txBox="1"/>
            <p:nvPr/>
          </p:nvSpPr>
          <p:spPr>
            <a:xfrm>
              <a:off x="3016197" y="318204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5" name="254 CuadroTexto"/>
            <p:cNvSpPr txBox="1"/>
            <p:nvPr/>
          </p:nvSpPr>
          <p:spPr>
            <a:xfrm>
              <a:off x="4906919" y="3186810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14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6" name="255 CuadroTexto"/>
            <p:cNvSpPr txBox="1"/>
            <p:nvPr/>
          </p:nvSpPr>
          <p:spPr>
            <a:xfrm>
              <a:off x="6811915" y="322967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15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7" name="256 CuadroTexto"/>
            <p:cNvSpPr txBox="1"/>
            <p:nvPr/>
          </p:nvSpPr>
          <p:spPr>
            <a:xfrm>
              <a:off x="8466414" y="262778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8" name="257 CuadroTexto"/>
            <p:cNvSpPr txBox="1"/>
            <p:nvPr/>
          </p:nvSpPr>
          <p:spPr>
            <a:xfrm>
              <a:off x="2125609" y="372814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17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9" name="258 CuadroTexto"/>
            <p:cNvSpPr txBox="1"/>
            <p:nvPr/>
          </p:nvSpPr>
          <p:spPr>
            <a:xfrm>
              <a:off x="3341640" y="394587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18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60" name="259 CuadroTexto"/>
            <p:cNvSpPr txBox="1"/>
            <p:nvPr/>
          </p:nvSpPr>
          <p:spPr>
            <a:xfrm>
              <a:off x="8566280" y="347595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20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61" name="260 CuadroTexto"/>
            <p:cNvSpPr txBox="1"/>
            <p:nvPr/>
          </p:nvSpPr>
          <p:spPr>
            <a:xfrm>
              <a:off x="4998754" y="395480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19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pic>
          <p:nvPicPr>
            <p:cNvPr id="262" name="Picture 14" descr="http://www.purocuero.net/fotosProductos/grandes/sofas/13siciliano.jpg"/>
            <p:cNvPicPr>
              <a:picLocks noChangeAspect="1" noChangeArrowheads="1"/>
            </p:cNvPicPr>
            <p:nvPr/>
          </p:nvPicPr>
          <p:blipFill>
            <a:blip r:embed="rId22"/>
            <a:srcRect t="2821" b="8269"/>
            <a:stretch>
              <a:fillRect/>
            </a:stretch>
          </p:blipFill>
          <p:spPr bwMode="auto">
            <a:xfrm>
              <a:off x="1893274" y="4206835"/>
              <a:ext cx="1797174" cy="1070709"/>
            </a:xfrm>
            <a:prstGeom prst="rect">
              <a:avLst/>
            </a:prstGeom>
            <a:noFill/>
          </p:spPr>
        </p:pic>
        <p:pic>
          <p:nvPicPr>
            <p:cNvPr id="263" name="Picture 16" descr="http://www.purocuero.net/fotosProductos/grandes/sofas/10milano.jpg"/>
            <p:cNvPicPr>
              <a:picLocks noChangeAspect="1" noChangeArrowheads="1"/>
            </p:cNvPicPr>
            <p:nvPr/>
          </p:nvPicPr>
          <p:blipFill>
            <a:blip r:embed="rId23"/>
            <a:srcRect t="4126" b="3353"/>
            <a:stretch>
              <a:fillRect/>
            </a:stretch>
          </p:blipFill>
          <p:spPr bwMode="auto">
            <a:xfrm>
              <a:off x="3677654" y="4206835"/>
              <a:ext cx="1717579" cy="1064843"/>
            </a:xfrm>
            <a:prstGeom prst="rect">
              <a:avLst/>
            </a:prstGeom>
            <a:noFill/>
          </p:spPr>
        </p:pic>
        <p:pic>
          <p:nvPicPr>
            <p:cNvPr id="264" name="Picture 18" descr="http://www.purocuero.net/fotosProductos/grandes/sofas/19vikingo.jpg"/>
            <p:cNvPicPr>
              <a:picLocks noChangeAspect="1" noChangeArrowheads="1"/>
            </p:cNvPicPr>
            <p:nvPr/>
          </p:nvPicPr>
          <p:blipFill>
            <a:blip r:embed="rId24"/>
            <a:srcRect l="2323"/>
            <a:stretch>
              <a:fillRect/>
            </a:stretch>
          </p:blipFill>
          <p:spPr bwMode="auto">
            <a:xfrm>
              <a:off x="5378730" y="4206835"/>
              <a:ext cx="1572457" cy="1078735"/>
            </a:xfrm>
            <a:prstGeom prst="rect">
              <a:avLst/>
            </a:prstGeom>
            <a:noFill/>
          </p:spPr>
        </p:pic>
        <p:pic>
          <p:nvPicPr>
            <p:cNvPr id="265" name="Picture 24" descr="http://www.purocuero.net/fotosProductos/grandes/sofas/DSC04174.jpg"/>
            <p:cNvPicPr>
              <a:picLocks noChangeAspect="1" noChangeArrowheads="1"/>
            </p:cNvPicPr>
            <p:nvPr/>
          </p:nvPicPr>
          <p:blipFill>
            <a:blip r:embed="rId25" cstate="print"/>
            <a:srcRect l="6317" r="7242"/>
            <a:stretch>
              <a:fillRect/>
            </a:stretch>
          </p:blipFill>
          <p:spPr bwMode="auto">
            <a:xfrm>
              <a:off x="6946008" y="4206834"/>
              <a:ext cx="1236412" cy="1067871"/>
            </a:xfrm>
            <a:prstGeom prst="rect">
              <a:avLst/>
            </a:prstGeom>
            <a:noFill/>
          </p:spPr>
        </p:pic>
        <p:pic>
          <p:nvPicPr>
            <p:cNvPr id="266" name="Picture 36" descr="http://www.purocuero.net/fotosProductos/grandes/sillas/12reclinableIbiza.jpg"/>
            <p:cNvPicPr>
              <a:picLocks noChangeAspect="1" noChangeArrowheads="1"/>
            </p:cNvPicPr>
            <p:nvPr/>
          </p:nvPicPr>
          <p:blipFill>
            <a:blip r:embed="rId26"/>
            <a:srcRect/>
            <a:stretch>
              <a:fillRect/>
            </a:stretch>
          </p:blipFill>
          <p:spPr bwMode="auto">
            <a:xfrm>
              <a:off x="321469" y="4206835"/>
              <a:ext cx="1585563" cy="1062458"/>
            </a:xfrm>
            <a:prstGeom prst="rect">
              <a:avLst/>
            </a:prstGeom>
            <a:noFill/>
          </p:spPr>
        </p:pic>
        <p:pic>
          <p:nvPicPr>
            <p:cNvPr id="267" name="Picture 38" descr="http://www.purocuero.net/fotosProductos/grandes/sillas/zi8k0056.jpg"/>
            <p:cNvPicPr>
              <a:picLocks noChangeAspect="1" noChangeArrowheads="1"/>
            </p:cNvPicPr>
            <p:nvPr/>
          </p:nvPicPr>
          <p:blipFill>
            <a:blip r:embed="rId27" cstate="print"/>
            <a:srcRect l="23626" r="31223"/>
            <a:stretch>
              <a:fillRect/>
            </a:stretch>
          </p:blipFill>
          <p:spPr bwMode="auto">
            <a:xfrm>
              <a:off x="8176736" y="4206834"/>
              <a:ext cx="645795" cy="1067819"/>
            </a:xfrm>
            <a:prstGeom prst="rect">
              <a:avLst/>
            </a:prstGeom>
            <a:noFill/>
          </p:spPr>
        </p:pic>
        <p:pic>
          <p:nvPicPr>
            <p:cNvPr id="268" name="Picture 40" descr="http://www.purocuero.net/fotosProductos/grandes/sillas/6128.jpg"/>
            <p:cNvPicPr>
              <a:picLocks noChangeAspect="1" noChangeArrowheads="1"/>
            </p:cNvPicPr>
            <p:nvPr/>
          </p:nvPicPr>
          <p:blipFill>
            <a:blip r:embed="rId28" cstate="print"/>
            <a:srcRect l="22531" r="23264"/>
            <a:stretch>
              <a:fillRect/>
            </a:stretch>
          </p:blipFill>
          <p:spPr bwMode="auto">
            <a:xfrm>
              <a:off x="7871122" y="5261855"/>
              <a:ext cx="951409" cy="1310417"/>
            </a:xfrm>
            <a:prstGeom prst="rect">
              <a:avLst/>
            </a:prstGeom>
            <a:noFill/>
          </p:spPr>
        </p:pic>
        <p:pic>
          <p:nvPicPr>
            <p:cNvPr id="269" name="Picture 30" descr="http://www.purocuero.net/fotosProductos/grandes/sillas/04castelli.jpg"/>
            <p:cNvPicPr>
              <a:picLocks noChangeAspect="1" noChangeArrowheads="1"/>
            </p:cNvPicPr>
            <p:nvPr/>
          </p:nvPicPr>
          <p:blipFill>
            <a:blip r:embed="rId29"/>
            <a:srcRect r="3027"/>
            <a:stretch>
              <a:fillRect/>
            </a:stretch>
          </p:blipFill>
          <p:spPr bwMode="auto">
            <a:xfrm>
              <a:off x="321469" y="5261855"/>
              <a:ext cx="1896410" cy="1310416"/>
            </a:xfrm>
            <a:prstGeom prst="rect">
              <a:avLst/>
            </a:prstGeom>
            <a:noFill/>
          </p:spPr>
        </p:pic>
        <p:pic>
          <p:nvPicPr>
            <p:cNvPr id="270" name="Picture 32" descr="http://www.purocuero.net/fotosProductos/grandes/sillas/10gela.jpg"/>
            <p:cNvPicPr>
              <a:picLocks noChangeAspect="1" noChangeArrowheads="1"/>
            </p:cNvPicPr>
            <p:nvPr/>
          </p:nvPicPr>
          <p:blipFill>
            <a:blip r:embed="rId30"/>
            <a:srcRect l="8331" r="15422"/>
            <a:stretch>
              <a:fillRect/>
            </a:stretch>
          </p:blipFill>
          <p:spPr bwMode="auto">
            <a:xfrm>
              <a:off x="5047533" y="5261855"/>
              <a:ext cx="1491081" cy="1310416"/>
            </a:xfrm>
            <a:prstGeom prst="rect">
              <a:avLst/>
            </a:prstGeom>
            <a:noFill/>
          </p:spPr>
        </p:pic>
        <p:pic>
          <p:nvPicPr>
            <p:cNvPr id="271" name="Picture 34" descr="http://www.purocuero.net/fotosProductos/grandes/sillas/18sillaHabitat.jpg"/>
            <p:cNvPicPr>
              <a:picLocks noChangeAspect="1" noChangeArrowheads="1"/>
            </p:cNvPicPr>
            <p:nvPr/>
          </p:nvPicPr>
          <p:blipFill>
            <a:blip r:embed="rId31" cstate="print"/>
            <a:srcRect l="13722" r="18035"/>
            <a:stretch>
              <a:fillRect/>
            </a:stretch>
          </p:blipFill>
          <p:spPr bwMode="auto">
            <a:xfrm>
              <a:off x="6539663" y="5261855"/>
              <a:ext cx="1334558" cy="1310416"/>
            </a:xfrm>
            <a:prstGeom prst="rect">
              <a:avLst/>
            </a:prstGeom>
            <a:noFill/>
          </p:spPr>
        </p:pic>
        <p:pic>
          <p:nvPicPr>
            <p:cNvPr id="272" name="Picture 44" descr="http://www.purocuero.net/fotosProductos/grandes/sillas/DSC04309.jpg"/>
            <p:cNvPicPr>
              <a:picLocks noChangeAspect="1" noChangeArrowheads="1"/>
            </p:cNvPicPr>
            <p:nvPr/>
          </p:nvPicPr>
          <p:blipFill>
            <a:blip r:embed="rId32" cstate="print"/>
            <a:srcRect l="18336" r="27079"/>
            <a:stretch>
              <a:fillRect/>
            </a:stretch>
          </p:blipFill>
          <p:spPr bwMode="auto">
            <a:xfrm>
              <a:off x="4107095" y="5261855"/>
              <a:ext cx="958087" cy="1310416"/>
            </a:xfrm>
            <a:prstGeom prst="rect">
              <a:avLst/>
            </a:prstGeom>
            <a:noFill/>
          </p:spPr>
        </p:pic>
        <p:pic>
          <p:nvPicPr>
            <p:cNvPr id="273" name="Picture 28" descr="http://www.purocuero.net/fotosProductos/grandes/sillas/01sillaPuf725.jpg"/>
            <p:cNvPicPr>
              <a:picLocks noChangeAspect="1" noChangeArrowheads="1"/>
            </p:cNvPicPr>
            <p:nvPr/>
          </p:nvPicPr>
          <p:blipFill>
            <a:blip r:embed="rId33"/>
            <a:srcRect/>
            <a:stretch>
              <a:fillRect/>
            </a:stretch>
          </p:blipFill>
          <p:spPr bwMode="auto">
            <a:xfrm>
              <a:off x="2213766" y="5261855"/>
              <a:ext cx="1955605" cy="1310416"/>
            </a:xfrm>
            <a:prstGeom prst="rect">
              <a:avLst/>
            </a:prstGeom>
            <a:noFill/>
          </p:spPr>
        </p:pic>
        <p:sp>
          <p:nvSpPr>
            <p:cNvPr id="274" name="273 CuadroTexto"/>
            <p:cNvSpPr txBox="1"/>
            <p:nvPr/>
          </p:nvSpPr>
          <p:spPr>
            <a:xfrm>
              <a:off x="1389424" y="498930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21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75" name="274 CuadroTexto"/>
            <p:cNvSpPr txBox="1"/>
            <p:nvPr/>
          </p:nvSpPr>
          <p:spPr>
            <a:xfrm>
              <a:off x="3325445" y="433627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96" name="295 CuadroTexto"/>
            <p:cNvSpPr txBox="1"/>
            <p:nvPr/>
          </p:nvSpPr>
          <p:spPr>
            <a:xfrm>
              <a:off x="4875339" y="4993753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97" name="296 CuadroTexto"/>
            <p:cNvSpPr txBox="1"/>
            <p:nvPr/>
          </p:nvSpPr>
          <p:spPr>
            <a:xfrm>
              <a:off x="6501393" y="493536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24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98" name="297 CuadroTexto"/>
            <p:cNvSpPr txBox="1"/>
            <p:nvPr/>
          </p:nvSpPr>
          <p:spPr>
            <a:xfrm>
              <a:off x="7780241" y="494841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25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99" name="298 CuadroTexto"/>
            <p:cNvSpPr txBox="1"/>
            <p:nvPr/>
          </p:nvSpPr>
          <p:spPr>
            <a:xfrm>
              <a:off x="8530530" y="446780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0" name="299 CuadroTexto"/>
            <p:cNvSpPr txBox="1"/>
            <p:nvPr/>
          </p:nvSpPr>
          <p:spPr>
            <a:xfrm>
              <a:off x="1155080" y="629399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27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1" name="300 CuadroTexto"/>
            <p:cNvSpPr txBox="1"/>
            <p:nvPr/>
          </p:nvSpPr>
          <p:spPr>
            <a:xfrm>
              <a:off x="3460714" y="631643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28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2" name="301 CuadroTexto"/>
            <p:cNvSpPr txBox="1"/>
            <p:nvPr/>
          </p:nvSpPr>
          <p:spPr>
            <a:xfrm>
              <a:off x="4608191" y="631851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29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3" name="302 CuadroTexto"/>
            <p:cNvSpPr txBox="1"/>
            <p:nvPr/>
          </p:nvSpPr>
          <p:spPr>
            <a:xfrm>
              <a:off x="5736113" y="632770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30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4" name="303 CuadroTexto"/>
            <p:cNvSpPr txBox="1"/>
            <p:nvPr/>
          </p:nvSpPr>
          <p:spPr>
            <a:xfrm>
              <a:off x="6786892" y="631295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31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5" name="304 CuadroTexto"/>
            <p:cNvSpPr txBox="1"/>
            <p:nvPr/>
          </p:nvSpPr>
          <p:spPr>
            <a:xfrm>
              <a:off x="8385848" y="632625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MANUFACTURAS MUÑOZ</a:t>
            </a:r>
          </a:p>
        </p:txBody>
      </p:sp>
      <p:grpSp>
        <p:nvGrpSpPr>
          <p:cNvPr id="269" name="268 Grupo"/>
          <p:cNvGrpSpPr/>
          <p:nvPr/>
        </p:nvGrpSpPr>
        <p:grpSpPr>
          <a:xfrm>
            <a:off x="535753" y="442195"/>
            <a:ext cx="8079959" cy="6175173"/>
            <a:chOff x="535753" y="442195"/>
            <a:chExt cx="8079959" cy="6175173"/>
          </a:xfrm>
        </p:grpSpPr>
        <p:sp>
          <p:nvSpPr>
            <p:cNvPr id="270" name="269 Rectángulo"/>
            <p:cNvSpPr/>
            <p:nvPr/>
          </p:nvSpPr>
          <p:spPr>
            <a:xfrm>
              <a:off x="535753" y="442195"/>
              <a:ext cx="8078858" cy="6175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271" name="Picture 13"/>
            <p:cNvPicPr>
              <a:picLocks noChangeAspect="1" noChangeArrowheads="1"/>
            </p:cNvPicPr>
            <p:nvPr/>
          </p:nvPicPr>
          <p:blipFill>
            <a:blip r:embed="rId2" cstate="print"/>
            <a:srcRect l="11891" t="8621" r="39762" b="11911"/>
            <a:stretch>
              <a:fillRect/>
            </a:stretch>
          </p:blipFill>
          <p:spPr bwMode="auto">
            <a:xfrm>
              <a:off x="2339794" y="3205562"/>
              <a:ext cx="772718" cy="1427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72" name="271 Conector recto"/>
            <p:cNvCxnSpPr/>
            <p:nvPr/>
          </p:nvCxnSpPr>
          <p:spPr>
            <a:xfrm>
              <a:off x="1046997" y="3071810"/>
              <a:ext cx="673080" cy="64294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7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5753" y="1307628"/>
              <a:ext cx="1833084" cy="910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4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5781" y="5715559"/>
              <a:ext cx="800678" cy="897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5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 l="6499" t="58028" r="10743" b="2294"/>
            <a:stretch>
              <a:fillRect/>
            </a:stretch>
          </p:blipFill>
          <p:spPr bwMode="auto">
            <a:xfrm>
              <a:off x="1331728" y="5715559"/>
              <a:ext cx="1785683" cy="897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6" name="Picture 17"/>
            <p:cNvPicPr>
              <a:picLocks noChangeAspect="1" noChangeArrowheads="1"/>
            </p:cNvPicPr>
            <p:nvPr/>
          </p:nvPicPr>
          <p:blipFill>
            <a:blip r:embed="rId6"/>
            <a:srcRect l="6841" t="28867" r="37542" b="21022"/>
            <a:stretch>
              <a:fillRect/>
            </a:stretch>
          </p:blipFill>
          <p:spPr bwMode="auto">
            <a:xfrm>
              <a:off x="535780" y="3205562"/>
              <a:ext cx="1811434" cy="1434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" name="Picture 18"/>
            <p:cNvPicPr>
              <a:picLocks noChangeAspect="1" noChangeArrowheads="1"/>
            </p:cNvPicPr>
            <p:nvPr/>
          </p:nvPicPr>
          <p:blipFill>
            <a:blip r:embed="rId7"/>
            <a:srcRect l="5951" t="21983" r="5506" b="27864"/>
            <a:stretch>
              <a:fillRect/>
            </a:stretch>
          </p:blipFill>
          <p:spPr bwMode="auto">
            <a:xfrm>
              <a:off x="535781" y="4618209"/>
              <a:ext cx="2576170" cy="1129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8" name="Picture 24"/>
            <p:cNvPicPr>
              <a:picLocks noChangeAspect="1" noChangeArrowheads="1"/>
            </p:cNvPicPr>
            <p:nvPr/>
          </p:nvPicPr>
          <p:blipFill>
            <a:blip r:embed="rId8" cstate="print"/>
            <a:srcRect l="5704" r="1749" b="26789"/>
            <a:stretch>
              <a:fillRect/>
            </a:stretch>
          </p:blipFill>
          <p:spPr bwMode="auto">
            <a:xfrm>
              <a:off x="3105556" y="5162361"/>
              <a:ext cx="2968550" cy="1450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9" name="Picture 26"/>
            <p:cNvPicPr>
              <a:picLocks noChangeAspect="1" noChangeArrowheads="1"/>
            </p:cNvPicPr>
            <p:nvPr/>
          </p:nvPicPr>
          <p:blipFill>
            <a:blip r:embed="rId9" cstate="print"/>
            <a:srcRect l="3331" t="18147" r="10573" b="1567"/>
            <a:stretch>
              <a:fillRect/>
            </a:stretch>
          </p:blipFill>
          <p:spPr bwMode="auto">
            <a:xfrm>
              <a:off x="3114480" y="2214554"/>
              <a:ext cx="2432957" cy="1542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0" name="Picture 27"/>
            <p:cNvPicPr>
              <a:picLocks noChangeAspect="1" noChangeArrowheads="1"/>
            </p:cNvPicPr>
            <p:nvPr/>
          </p:nvPicPr>
          <p:blipFill>
            <a:blip r:embed="rId10" cstate="print"/>
            <a:srcRect l="6890" t="11092" r="8472" b="27061"/>
            <a:stretch>
              <a:fillRect/>
            </a:stretch>
          </p:blipFill>
          <p:spPr bwMode="auto">
            <a:xfrm>
              <a:off x="6063906" y="5162381"/>
              <a:ext cx="2544339" cy="1450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1" name="Picture 15"/>
            <p:cNvPicPr>
              <a:picLocks noChangeAspect="1" noChangeArrowheads="1"/>
            </p:cNvPicPr>
            <p:nvPr/>
          </p:nvPicPr>
          <p:blipFill>
            <a:blip r:embed="rId11"/>
            <a:srcRect l="9616" t="32411" r="9616" b="12417"/>
            <a:stretch>
              <a:fillRect/>
            </a:stretch>
          </p:blipFill>
          <p:spPr bwMode="auto">
            <a:xfrm>
              <a:off x="3102216" y="3760098"/>
              <a:ext cx="1854512" cy="1423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2" name="Picture 16"/>
            <p:cNvPicPr>
              <a:picLocks noChangeAspect="1" noChangeArrowheads="1"/>
            </p:cNvPicPr>
            <p:nvPr/>
          </p:nvPicPr>
          <p:blipFill>
            <a:blip r:embed="rId12"/>
            <a:srcRect l="2708" t="31265" r="5066" b="3499"/>
            <a:stretch>
              <a:fillRect/>
            </a:stretch>
          </p:blipFill>
          <p:spPr bwMode="auto">
            <a:xfrm>
              <a:off x="6717039" y="3760098"/>
              <a:ext cx="1891208" cy="1411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3" name="Picture 25"/>
            <p:cNvPicPr>
              <a:picLocks noChangeAspect="1" noChangeArrowheads="1"/>
            </p:cNvPicPr>
            <p:nvPr/>
          </p:nvPicPr>
          <p:blipFill>
            <a:blip r:embed="rId13" cstate="print"/>
            <a:srcRect l="6495" t="12164" r="7286" b="1194"/>
            <a:stretch>
              <a:fillRect/>
            </a:stretch>
          </p:blipFill>
          <p:spPr bwMode="auto">
            <a:xfrm>
              <a:off x="4901315" y="3760098"/>
              <a:ext cx="1815318" cy="14253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" name="Picture 9"/>
            <p:cNvPicPr>
              <a:picLocks noChangeAspect="1" noChangeArrowheads="1"/>
            </p:cNvPicPr>
            <p:nvPr/>
          </p:nvPicPr>
          <p:blipFill>
            <a:blip r:embed="rId14"/>
            <a:srcRect l="8902" t="55734" r="9931" b="2800"/>
            <a:stretch>
              <a:fillRect/>
            </a:stretch>
          </p:blipFill>
          <p:spPr bwMode="auto">
            <a:xfrm>
              <a:off x="1263592" y="2215054"/>
              <a:ext cx="1848920" cy="1009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" name="Picture 9"/>
            <p:cNvPicPr>
              <a:picLocks noChangeAspect="1" noChangeArrowheads="1"/>
            </p:cNvPicPr>
            <p:nvPr/>
          </p:nvPicPr>
          <p:blipFill>
            <a:blip r:embed="rId15" cstate="print"/>
            <a:srcRect l="51592" t="1534" r="9682" b="49873"/>
            <a:stretch>
              <a:fillRect/>
            </a:stretch>
          </p:blipFill>
          <p:spPr bwMode="auto">
            <a:xfrm>
              <a:off x="535781" y="2215055"/>
              <a:ext cx="751886" cy="1007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" name="Picture 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02685" y="1332350"/>
              <a:ext cx="1891997" cy="886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2" name="371 Rectángulo"/>
            <p:cNvSpPr/>
            <p:nvPr/>
          </p:nvSpPr>
          <p:spPr>
            <a:xfrm>
              <a:off x="5518013" y="2387431"/>
              <a:ext cx="1576665" cy="189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373" name="Picture 10"/>
            <p:cNvPicPr>
              <a:picLocks noChangeAspect="1" noChangeArrowheads="1"/>
            </p:cNvPicPr>
            <p:nvPr/>
          </p:nvPicPr>
          <p:blipFill>
            <a:blip r:embed="rId17" cstate="print"/>
            <a:srcRect l="5968" t="16214" r="7029" b="30133"/>
            <a:stretch>
              <a:fillRect/>
            </a:stretch>
          </p:blipFill>
          <p:spPr bwMode="auto">
            <a:xfrm>
              <a:off x="4172590" y="1332350"/>
              <a:ext cx="1374848" cy="8886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" name="Picture 12"/>
            <p:cNvPicPr>
              <a:picLocks noChangeAspect="1" noChangeArrowheads="1"/>
            </p:cNvPicPr>
            <p:nvPr/>
          </p:nvPicPr>
          <p:blipFill>
            <a:blip r:embed="rId18"/>
            <a:srcRect l="14166" t="1534" r="53982" b="53923"/>
            <a:stretch>
              <a:fillRect/>
            </a:stretch>
          </p:blipFill>
          <p:spPr bwMode="auto">
            <a:xfrm>
              <a:off x="5547405" y="2507201"/>
              <a:ext cx="796014" cy="1250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" name="Picture 12"/>
            <p:cNvPicPr>
              <a:picLocks noChangeAspect="1" noChangeArrowheads="1"/>
            </p:cNvPicPr>
            <p:nvPr/>
          </p:nvPicPr>
          <p:blipFill>
            <a:blip r:embed="rId19" cstate="print"/>
            <a:srcRect l="40659" t="25324" r="12131" b="1281"/>
            <a:stretch>
              <a:fillRect/>
            </a:stretch>
          </p:blipFill>
          <p:spPr bwMode="auto">
            <a:xfrm>
              <a:off x="6316962" y="2507201"/>
              <a:ext cx="716033" cy="1250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" name="Picture 28"/>
            <p:cNvPicPr>
              <a:picLocks noChangeAspect="1" noChangeArrowheads="1"/>
            </p:cNvPicPr>
            <p:nvPr/>
          </p:nvPicPr>
          <p:blipFill>
            <a:blip r:embed="rId20" cstate="print"/>
            <a:srcRect l="41299" t="36271" r="5704" b="12406"/>
            <a:stretch>
              <a:fillRect/>
            </a:stretch>
          </p:blipFill>
          <p:spPr bwMode="auto">
            <a:xfrm>
              <a:off x="5538240" y="1331148"/>
              <a:ext cx="1500719" cy="11199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" name="Picture 23"/>
            <p:cNvPicPr>
              <a:picLocks noChangeAspect="1" noChangeArrowheads="1"/>
            </p:cNvPicPr>
            <p:nvPr/>
          </p:nvPicPr>
          <p:blipFill>
            <a:blip r:embed="rId21"/>
            <a:srcRect l="9691" t="5444" r="38926" b="46620"/>
            <a:stretch>
              <a:fillRect/>
            </a:stretch>
          </p:blipFill>
          <p:spPr bwMode="auto">
            <a:xfrm>
              <a:off x="7031746" y="1646062"/>
              <a:ext cx="1576501" cy="1149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" name="Picture 19"/>
            <p:cNvPicPr>
              <a:picLocks noChangeAspect="1" noChangeArrowheads="1"/>
            </p:cNvPicPr>
            <p:nvPr/>
          </p:nvPicPr>
          <p:blipFill>
            <a:blip r:embed="rId22" cstate="print"/>
            <a:srcRect l="10156" t="2040" r="7700" b="4128"/>
            <a:stretch>
              <a:fillRect/>
            </a:stretch>
          </p:blipFill>
          <p:spPr bwMode="auto">
            <a:xfrm>
              <a:off x="7031358" y="2786038"/>
              <a:ext cx="1576889" cy="971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9" name="Picture 5"/>
            <p:cNvPicPr>
              <a:picLocks noChangeAspect="1" noChangeArrowheads="1"/>
            </p:cNvPicPr>
            <p:nvPr/>
          </p:nvPicPr>
          <p:blipFill>
            <a:blip r:embed="rId23"/>
            <a:srcRect/>
            <a:stretch>
              <a:fillRect/>
            </a:stretch>
          </p:blipFill>
          <p:spPr bwMode="auto">
            <a:xfrm>
              <a:off x="535753" y="442196"/>
              <a:ext cx="1098780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0" name="Picture 14"/>
            <p:cNvPicPr>
              <a:picLocks noChangeAspect="1" noChangeArrowheads="1"/>
            </p:cNvPicPr>
            <p:nvPr/>
          </p:nvPicPr>
          <p:blipFill>
            <a:blip r:embed="rId24" cstate="print"/>
            <a:srcRect l="34643" t="21592" r="10754" b="9918"/>
            <a:stretch>
              <a:fillRect/>
            </a:stretch>
          </p:blipFill>
          <p:spPr bwMode="auto">
            <a:xfrm>
              <a:off x="5764264" y="442195"/>
              <a:ext cx="650860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1" name="Picture 20"/>
            <p:cNvPicPr>
              <a:picLocks noChangeAspect="1" noChangeArrowheads="1"/>
            </p:cNvPicPr>
            <p:nvPr/>
          </p:nvPicPr>
          <p:blipFill>
            <a:blip r:embed="rId25" cstate="print"/>
            <a:srcRect l="68830" t="17037" r="6608" b="8901"/>
            <a:stretch>
              <a:fillRect/>
            </a:stretch>
          </p:blipFill>
          <p:spPr bwMode="auto">
            <a:xfrm>
              <a:off x="1623483" y="442196"/>
              <a:ext cx="610182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2" name="Picture 21"/>
            <p:cNvPicPr>
              <a:picLocks noChangeAspect="1" noChangeArrowheads="1"/>
            </p:cNvPicPr>
            <p:nvPr/>
          </p:nvPicPr>
          <p:blipFill>
            <a:blip r:embed="rId26" cstate="print"/>
            <a:srcRect l="6495" t="23806" r="65424" b="30639"/>
            <a:stretch>
              <a:fillRect/>
            </a:stretch>
          </p:blipFill>
          <p:spPr bwMode="auto">
            <a:xfrm>
              <a:off x="3025054" y="442196"/>
              <a:ext cx="706003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3" name="Picture 22"/>
            <p:cNvPicPr>
              <a:picLocks noChangeAspect="1" noChangeArrowheads="1"/>
            </p:cNvPicPr>
            <p:nvPr/>
          </p:nvPicPr>
          <p:blipFill>
            <a:blip r:embed="rId27" cstate="print"/>
            <a:srcRect l="55933" t="28867" r="13614" b="28108"/>
            <a:stretch>
              <a:fillRect/>
            </a:stretch>
          </p:blipFill>
          <p:spPr bwMode="auto">
            <a:xfrm>
              <a:off x="2216734" y="442196"/>
              <a:ext cx="810703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4" name="Picture 8"/>
            <p:cNvPicPr>
              <a:picLocks noChangeAspect="1" noChangeArrowheads="1"/>
            </p:cNvPicPr>
            <p:nvPr/>
          </p:nvPicPr>
          <p:blipFill>
            <a:blip r:embed="rId28" cstate="print"/>
            <a:srcRect l="53183" t="12164" r="13396" b="42281"/>
            <a:stretch>
              <a:fillRect/>
            </a:stretch>
          </p:blipFill>
          <p:spPr bwMode="auto">
            <a:xfrm>
              <a:off x="5139752" y="442195"/>
              <a:ext cx="628264" cy="897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5" name="384 Rectángulo"/>
            <p:cNvSpPr/>
            <p:nvPr/>
          </p:nvSpPr>
          <p:spPr>
            <a:xfrm>
              <a:off x="3428992" y="1142984"/>
              <a:ext cx="319807" cy="1941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86" name="385 Rectángulo"/>
            <p:cNvSpPr/>
            <p:nvPr/>
          </p:nvSpPr>
          <p:spPr>
            <a:xfrm>
              <a:off x="6244591" y="2428868"/>
              <a:ext cx="232410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87" name="386 Rectángulo"/>
            <p:cNvSpPr/>
            <p:nvPr/>
          </p:nvSpPr>
          <p:spPr>
            <a:xfrm>
              <a:off x="1748413" y="5426110"/>
              <a:ext cx="547635" cy="256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88" name="387 CuadroTexto"/>
            <p:cNvSpPr txBox="1"/>
            <p:nvPr/>
          </p:nvSpPr>
          <p:spPr>
            <a:xfrm>
              <a:off x="1204661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89" name="388 CuadroTexto"/>
            <p:cNvSpPr txBox="1"/>
            <p:nvPr/>
          </p:nvSpPr>
          <p:spPr>
            <a:xfrm>
              <a:off x="8244288" y="490888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pic>
          <p:nvPicPr>
            <p:cNvPr id="399" name="Picture 4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7031745" y="558500"/>
              <a:ext cx="1576501" cy="1100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0" name="Picture 30"/>
            <p:cNvPicPr>
              <a:picLocks noChangeAspect="1" noChangeArrowheads="1"/>
            </p:cNvPicPr>
            <p:nvPr/>
          </p:nvPicPr>
          <p:blipFill>
            <a:blip r:embed="rId30" cstate="print"/>
            <a:srcRect l="66129" t="38532" r="11066" b="20516"/>
            <a:stretch>
              <a:fillRect/>
            </a:stretch>
          </p:blipFill>
          <p:spPr bwMode="auto">
            <a:xfrm>
              <a:off x="6402545" y="442195"/>
              <a:ext cx="637806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1" name="Picture 7"/>
            <p:cNvPicPr>
              <a:picLocks noChangeAspect="1" noChangeArrowheads="1"/>
            </p:cNvPicPr>
            <p:nvPr/>
          </p:nvPicPr>
          <p:blipFill>
            <a:blip r:embed="rId31" cstate="print"/>
            <a:srcRect l="9151" t="11658" r="31971" b="18997"/>
            <a:stretch>
              <a:fillRect/>
            </a:stretch>
          </p:blipFill>
          <p:spPr bwMode="auto">
            <a:xfrm>
              <a:off x="3718478" y="442195"/>
              <a:ext cx="724991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2" name="Picture 11"/>
            <p:cNvPicPr>
              <a:picLocks noChangeAspect="1" noChangeArrowheads="1"/>
            </p:cNvPicPr>
            <p:nvPr/>
          </p:nvPicPr>
          <p:blipFill>
            <a:blip r:embed="rId32" cstate="print"/>
            <a:srcRect l="31962" t="9127" r="7029" b="18491"/>
            <a:stretch>
              <a:fillRect/>
            </a:stretch>
          </p:blipFill>
          <p:spPr bwMode="auto">
            <a:xfrm>
              <a:off x="4427092" y="442195"/>
              <a:ext cx="719702" cy="894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3" name="402 Rectángulo"/>
            <p:cNvSpPr/>
            <p:nvPr/>
          </p:nvSpPr>
          <p:spPr>
            <a:xfrm>
              <a:off x="2252769" y="1232992"/>
              <a:ext cx="319807" cy="1041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04" name="403 Rectángulo"/>
            <p:cNvSpPr/>
            <p:nvPr/>
          </p:nvSpPr>
          <p:spPr>
            <a:xfrm>
              <a:off x="4462111" y="1232993"/>
              <a:ext cx="252765" cy="528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05" name="404 CuadroTexto"/>
            <p:cNvSpPr txBox="1"/>
            <p:nvPr/>
          </p:nvSpPr>
          <p:spPr>
            <a:xfrm>
              <a:off x="1820550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06" name="405 CuadroTexto"/>
            <p:cNvSpPr txBox="1"/>
            <p:nvPr/>
          </p:nvSpPr>
          <p:spPr>
            <a:xfrm>
              <a:off x="2419139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07" name="406 CuadroTexto"/>
            <p:cNvSpPr txBox="1"/>
            <p:nvPr/>
          </p:nvSpPr>
          <p:spPr>
            <a:xfrm>
              <a:off x="3324529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08" name="407 CuadroTexto"/>
            <p:cNvSpPr txBox="1"/>
            <p:nvPr/>
          </p:nvSpPr>
          <p:spPr>
            <a:xfrm>
              <a:off x="3950931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09" name="408 CuadroTexto"/>
            <p:cNvSpPr txBox="1"/>
            <p:nvPr/>
          </p:nvSpPr>
          <p:spPr>
            <a:xfrm>
              <a:off x="4499875" y="107317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19" name="418 CuadroTexto"/>
            <p:cNvSpPr txBox="1"/>
            <p:nvPr/>
          </p:nvSpPr>
          <p:spPr>
            <a:xfrm>
              <a:off x="5500694" y="825325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29" name="428 CuadroTexto"/>
            <p:cNvSpPr txBox="1"/>
            <p:nvPr/>
          </p:nvSpPr>
          <p:spPr>
            <a:xfrm>
              <a:off x="5841706" y="63930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0" name="429 CuadroTexto"/>
            <p:cNvSpPr txBox="1"/>
            <p:nvPr/>
          </p:nvSpPr>
          <p:spPr>
            <a:xfrm>
              <a:off x="6470346" y="910784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1" name="430 CuadroTexto"/>
            <p:cNvSpPr txBox="1"/>
            <p:nvPr/>
          </p:nvSpPr>
          <p:spPr>
            <a:xfrm>
              <a:off x="7875770" y="132965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2" name="431 CuadroTexto"/>
            <p:cNvSpPr txBox="1"/>
            <p:nvPr/>
          </p:nvSpPr>
          <p:spPr>
            <a:xfrm>
              <a:off x="2005838" y="190943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3" name="432 CuadroTexto"/>
            <p:cNvSpPr txBox="1"/>
            <p:nvPr/>
          </p:nvSpPr>
          <p:spPr>
            <a:xfrm>
              <a:off x="3786182" y="190943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4" name="433 CuadroTexto"/>
            <p:cNvSpPr txBox="1"/>
            <p:nvPr/>
          </p:nvSpPr>
          <p:spPr>
            <a:xfrm>
              <a:off x="5072066" y="190943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5" name="434 CuadroTexto"/>
            <p:cNvSpPr txBox="1"/>
            <p:nvPr/>
          </p:nvSpPr>
          <p:spPr>
            <a:xfrm>
              <a:off x="6150391" y="196584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6" name="435 CuadroTexto"/>
            <p:cNvSpPr txBox="1"/>
            <p:nvPr/>
          </p:nvSpPr>
          <p:spPr>
            <a:xfrm>
              <a:off x="748212" y="293816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7" name="436 CuadroTexto"/>
            <p:cNvSpPr txBox="1"/>
            <p:nvPr/>
          </p:nvSpPr>
          <p:spPr>
            <a:xfrm>
              <a:off x="2046144" y="237945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8" name="437 CuadroTexto"/>
            <p:cNvSpPr txBox="1"/>
            <p:nvPr/>
          </p:nvSpPr>
          <p:spPr>
            <a:xfrm>
              <a:off x="5594717" y="3270540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9" name="438 CuadroTexto"/>
            <p:cNvSpPr txBox="1"/>
            <p:nvPr/>
          </p:nvSpPr>
          <p:spPr>
            <a:xfrm>
              <a:off x="6314766" y="332565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0" name="439 CuadroTexto"/>
            <p:cNvSpPr txBox="1"/>
            <p:nvPr/>
          </p:nvSpPr>
          <p:spPr>
            <a:xfrm>
              <a:off x="8128513" y="346853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1" name="440 CuadroTexto"/>
            <p:cNvSpPr txBox="1"/>
            <p:nvPr/>
          </p:nvSpPr>
          <p:spPr>
            <a:xfrm>
              <a:off x="1808169" y="417613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2" name="441 CuadroTexto"/>
            <p:cNvSpPr txBox="1"/>
            <p:nvPr/>
          </p:nvSpPr>
          <p:spPr>
            <a:xfrm>
              <a:off x="2734600" y="4307728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3" name="442 CuadroTexto"/>
            <p:cNvSpPr txBox="1"/>
            <p:nvPr/>
          </p:nvSpPr>
          <p:spPr>
            <a:xfrm>
              <a:off x="890779" y="633729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4" name="443 CuadroTexto"/>
            <p:cNvSpPr txBox="1"/>
            <p:nvPr/>
          </p:nvSpPr>
          <p:spPr>
            <a:xfrm>
              <a:off x="2130056" y="572968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5" name="444 CuadroTexto"/>
            <p:cNvSpPr txBox="1"/>
            <p:nvPr/>
          </p:nvSpPr>
          <p:spPr>
            <a:xfrm>
              <a:off x="2624118" y="536872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6" name="445 CuadroTexto"/>
            <p:cNvSpPr txBox="1"/>
            <p:nvPr/>
          </p:nvSpPr>
          <p:spPr>
            <a:xfrm>
              <a:off x="4904114" y="635153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7" name="446 CuadroTexto"/>
            <p:cNvSpPr txBox="1"/>
            <p:nvPr/>
          </p:nvSpPr>
          <p:spPr>
            <a:xfrm>
              <a:off x="6096719" y="456254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8" name="447 CuadroTexto"/>
            <p:cNvSpPr txBox="1"/>
            <p:nvPr/>
          </p:nvSpPr>
          <p:spPr>
            <a:xfrm>
              <a:off x="7571327" y="631914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49" name="448 CuadroTexto"/>
            <p:cNvSpPr txBox="1"/>
            <p:nvPr/>
          </p:nvSpPr>
          <p:spPr>
            <a:xfrm>
              <a:off x="4164112" y="473772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50" name="449 CuadroTexto"/>
            <p:cNvSpPr txBox="1"/>
            <p:nvPr/>
          </p:nvSpPr>
          <p:spPr>
            <a:xfrm>
              <a:off x="8286776" y="240801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51" name="450 CuadroTexto"/>
            <p:cNvSpPr txBox="1"/>
            <p:nvPr/>
          </p:nvSpPr>
          <p:spPr>
            <a:xfrm>
              <a:off x="3141018" y="349838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METAL MUEBLES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21" name="220 Grupo"/>
          <p:cNvGrpSpPr/>
          <p:nvPr/>
        </p:nvGrpSpPr>
        <p:grpSpPr>
          <a:xfrm>
            <a:off x="314670" y="500043"/>
            <a:ext cx="8492884" cy="6098062"/>
            <a:chOff x="314670" y="500043"/>
            <a:chExt cx="8492884" cy="6098062"/>
          </a:xfrm>
        </p:grpSpPr>
        <p:cxnSp>
          <p:nvCxnSpPr>
            <p:cNvPr id="222" name="221 Conector recto"/>
            <p:cNvCxnSpPr/>
            <p:nvPr/>
          </p:nvCxnSpPr>
          <p:spPr>
            <a:xfrm>
              <a:off x="2000232" y="2928934"/>
              <a:ext cx="1285884" cy="642942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222 Conector recto"/>
            <p:cNvCxnSpPr/>
            <p:nvPr/>
          </p:nvCxnSpPr>
          <p:spPr>
            <a:xfrm>
              <a:off x="1046997" y="3071810"/>
              <a:ext cx="673080" cy="64294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4" name="Picture 72" descr="Bancos Tapei, Buba, Buuat"/>
            <p:cNvPicPr>
              <a:picLocks noChangeAspect="1" noChangeArrowheads="1"/>
            </p:cNvPicPr>
            <p:nvPr/>
          </p:nvPicPr>
          <p:blipFill>
            <a:blip r:embed="rId2"/>
            <a:srcRect l="3831" r="2764" b="1988"/>
            <a:stretch>
              <a:fillRect/>
            </a:stretch>
          </p:blipFill>
          <p:spPr bwMode="auto">
            <a:xfrm>
              <a:off x="7097093" y="1451587"/>
              <a:ext cx="1689749" cy="1773107"/>
            </a:xfrm>
            <a:prstGeom prst="rect">
              <a:avLst/>
            </a:prstGeom>
            <a:noFill/>
          </p:spPr>
        </p:pic>
        <p:pic>
          <p:nvPicPr>
            <p:cNvPr id="225" name="Picture 74" descr="Bancos Sava, Balve, Bebé, Basb"/>
            <p:cNvPicPr>
              <a:picLocks noChangeAspect="1" noChangeArrowheads="1"/>
            </p:cNvPicPr>
            <p:nvPr/>
          </p:nvPicPr>
          <p:blipFill>
            <a:blip r:embed="rId3"/>
            <a:srcRect l="2102" r="3748" b="2795"/>
            <a:stretch>
              <a:fillRect/>
            </a:stretch>
          </p:blipFill>
          <p:spPr bwMode="auto">
            <a:xfrm>
              <a:off x="2027585" y="1451588"/>
              <a:ext cx="1703240" cy="1758488"/>
            </a:xfrm>
            <a:prstGeom prst="rect">
              <a:avLst/>
            </a:prstGeom>
            <a:noFill/>
          </p:spPr>
        </p:pic>
        <p:pic>
          <p:nvPicPr>
            <p:cNvPr id="226" name="Picture 78" descr="Sillas de Aluminio"/>
            <p:cNvPicPr>
              <a:picLocks noChangeAspect="1" noChangeArrowheads="1"/>
            </p:cNvPicPr>
            <p:nvPr/>
          </p:nvPicPr>
          <p:blipFill>
            <a:blip r:embed="rId4"/>
            <a:srcRect l="5143" r="3622" b="2526"/>
            <a:stretch>
              <a:fillRect/>
            </a:stretch>
          </p:blipFill>
          <p:spPr bwMode="auto">
            <a:xfrm>
              <a:off x="3730428" y="1451587"/>
              <a:ext cx="1650504" cy="1763362"/>
            </a:xfrm>
            <a:prstGeom prst="rect">
              <a:avLst/>
            </a:prstGeom>
            <a:noFill/>
          </p:spPr>
        </p:pic>
        <p:pic>
          <p:nvPicPr>
            <p:cNvPr id="227" name="Picture 80" descr="Módulos"/>
            <p:cNvPicPr>
              <a:picLocks noChangeAspect="1" noChangeArrowheads="1"/>
            </p:cNvPicPr>
            <p:nvPr/>
          </p:nvPicPr>
          <p:blipFill>
            <a:blip r:embed="rId5" cstate="print"/>
            <a:srcRect l="2181" r="2220" b="2257"/>
            <a:stretch>
              <a:fillRect/>
            </a:stretch>
          </p:blipFill>
          <p:spPr bwMode="auto">
            <a:xfrm>
              <a:off x="5374691" y="1451587"/>
              <a:ext cx="1729450" cy="1768234"/>
            </a:xfrm>
            <a:prstGeom prst="rect">
              <a:avLst/>
            </a:prstGeom>
            <a:noFill/>
          </p:spPr>
        </p:pic>
        <p:pic>
          <p:nvPicPr>
            <p:cNvPr id="228" name="Picture 82" descr="Sillas con Mimbre"/>
            <p:cNvPicPr>
              <a:picLocks noChangeAspect="1" noChangeArrowheads="1"/>
            </p:cNvPicPr>
            <p:nvPr/>
          </p:nvPicPr>
          <p:blipFill>
            <a:blip r:embed="rId6"/>
            <a:srcRect l="4843" r="2790" b="3065"/>
            <a:stretch>
              <a:fillRect/>
            </a:stretch>
          </p:blipFill>
          <p:spPr bwMode="auto">
            <a:xfrm>
              <a:off x="357188" y="1451587"/>
              <a:ext cx="1670973" cy="1753617"/>
            </a:xfrm>
            <a:prstGeom prst="rect">
              <a:avLst/>
            </a:prstGeom>
            <a:noFill/>
          </p:spPr>
        </p:pic>
        <p:pic>
          <p:nvPicPr>
            <p:cNvPr id="229" name="Picture 2" descr="Sample Image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908753" y="4408732"/>
              <a:ext cx="878089" cy="1141516"/>
            </a:xfrm>
            <a:prstGeom prst="rect">
              <a:avLst/>
            </a:prstGeom>
            <a:noFill/>
          </p:spPr>
        </p:pic>
        <p:pic>
          <p:nvPicPr>
            <p:cNvPr id="230" name="Picture 4" descr="Sample Imag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186285" y="4408732"/>
              <a:ext cx="878089" cy="1141516"/>
            </a:xfrm>
            <a:prstGeom prst="rect">
              <a:avLst/>
            </a:prstGeom>
            <a:noFill/>
          </p:spPr>
        </p:pic>
        <p:pic>
          <p:nvPicPr>
            <p:cNvPr id="231" name="Picture 6" descr="Sample Image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7052278" y="4408732"/>
              <a:ext cx="878089" cy="1141516"/>
            </a:xfrm>
            <a:prstGeom prst="rect">
              <a:avLst/>
            </a:prstGeom>
            <a:noFill/>
          </p:spPr>
        </p:pic>
        <p:pic>
          <p:nvPicPr>
            <p:cNvPr id="232" name="Picture 8" descr="Sample Image"/>
            <p:cNvPicPr>
              <a:picLocks noChangeAspect="1" noChangeArrowheads="1"/>
            </p:cNvPicPr>
            <p:nvPr/>
          </p:nvPicPr>
          <p:blipFill>
            <a:blip r:embed="rId10"/>
            <a:srcRect l="15764" r="14027"/>
            <a:stretch>
              <a:fillRect/>
            </a:stretch>
          </p:blipFill>
          <p:spPr bwMode="auto">
            <a:xfrm>
              <a:off x="357188" y="4408732"/>
              <a:ext cx="616498" cy="1141516"/>
            </a:xfrm>
            <a:prstGeom prst="rect">
              <a:avLst/>
            </a:prstGeom>
            <a:noFill/>
          </p:spPr>
        </p:pic>
        <p:pic>
          <p:nvPicPr>
            <p:cNvPr id="233" name="Picture 10" descr="Sample Image"/>
            <p:cNvPicPr>
              <a:picLocks noChangeAspect="1" noChangeArrowheads="1"/>
            </p:cNvPicPr>
            <p:nvPr/>
          </p:nvPicPr>
          <p:blipFill>
            <a:blip r:embed="rId11"/>
            <a:srcRect l="14580" r="10913"/>
            <a:stretch>
              <a:fillRect/>
            </a:stretch>
          </p:blipFill>
          <p:spPr bwMode="auto">
            <a:xfrm>
              <a:off x="1640915" y="4408732"/>
              <a:ext cx="654241" cy="1141516"/>
            </a:xfrm>
            <a:prstGeom prst="rect">
              <a:avLst/>
            </a:prstGeom>
            <a:noFill/>
          </p:spPr>
        </p:pic>
        <p:pic>
          <p:nvPicPr>
            <p:cNvPr id="234" name="Picture 12" descr="Sample Image"/>
            <p:cNvPicPr>
              <a:picLocks noChangeAspect="1" noChangeArrowheads="1"/>
            </p:cNvPicPr>
            <p:nvPr/>
          </p:nvPicPr>
          <p:blipFill>
            <a:blip r:embed="rId12"/>
            <a:srcRect l="11646" r="11697"/>
            <a:stretch>
              <a:fillRect/>
            </a:stretch>
          </p:blipFill>
          <p:spPr bwMode="auto">
            <a:xfrm>
              <a:off x="2278245" y="4408732"/>
              <a:ext cx="673114" cy="1141516"/>
            </a:xfrm>
            <a:prstGeom prst="rect">
              <a:avLst/>
            </a:prstGeom>
            <a:noFill/>
          </p:spPr>
        </p:pic>
        <p:pic>
          <p:nvPicPr>
            <p:cNvPr id="235" name="Picture 14" descr="Sample Image"/>
            <p:cNvPicPr>
              <a:picLocks noChangeAspect="1" noChangeArrowheads="1"/>
            </p:cNvPicPr>
            <p:nvPr/>
          </p:nvPicPr>
          <p:blipFill>
            <a:blip r:embed="rId13"/>
            <a:srcRect l="13011" r="6393"/>
            <a:stretch>
              <a:fillRect/>
            </a:stretch>
          </p:blipFill>
          <p:spPr bwMode="auto">
            <a:xfrm>
              <a:off x="2942309" y="4408732"/>
              <a:ext cx="707706" cy="1141516"/>
            </a:xfrm>
            <a:prstGeom prst="rect">
              <a:avLst/>
            </a:prstGeom>
            <a:noFill/>
          </p:spPr>
        </p:pic>
        <p:pic>
          <p:nvPicPr>
            <p:cNvPr id="236" name="Picture 16" descr="Sample Image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5320728" y="4408732"/>
              <a:ext cx="878089" cy="1141516"/>
            </a:xfrm>
            <a:prstGeom prst="rect">
              <a:avLst/>
            </a:prstGeom>
            <a:noFill/>
          </p:spPr>
        </p:pic>
        <p:pic>
          <p:nvPicPr>
            <p:cNvPr id="237" name="Picture 40" descr="Sample Image"/>
            <p:cNvPicPr>
              <a:picLocks noChangeAspect="1" noChangeArrowheads="1"/>
            </p:cNvPicPr>
            <p:nvPr/>
          </p:nvPicPr>
          <p:blipFill>
            <a:blip r:embed="rId15"/>
            <a:srcRect l="10685" r="11225"/>
            <a:stretch>
              <a:fillRect/>
            </a:stretch>
          </p:blipFill>
          <p:spPr bwMode="auto">
            <a:xfrm>
              <a:off x="956818" y="4408732"/>
              <a:ext cx="685696" cy="1141516"/>
            </a:xfrm>
            <a:prstGeom prst="rect">
              <a:avLst/>
            </a:prstGeom>
            <a:noFill/>
          </p:spPr>
        </p:pic>
        <p:pic>
          <p:nvPicPr>
            <p:cNvPr id="238" name="Picture 44" descr="Sample Image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4463394" y="4408732"/>
              <a:ext cx="878089" cy="1141516"/>
            </a:xfrm>
            <a:prstGeom prst="rect">
              <a:avLst/>
            </a:prstGeom>
            <a:noFill/>
          </p:spPr>
        </p:pic>
        <p:pic>
          <p:nvPicPr>
            <p:cNvPr id="239" name="Picture 18" descr="Sample Image"/>
            <p:cNvPicPr>
              <a:picLocks noChangeAspect="1" noChangeArrowheads="1"/>
            </p:cNvPicPr>
            <p:nvPr/>
          </p:nvPicPr>
          <p:blipFill>
            <a:blip r:embed="rId17"/>
            <a:srcRect l="5003" r="-1861"/>
            <a:stretch>
              <a:fillRect/>
            </a:stretch>
          </p:blipFill>
          <p:spPr bwMode="auto">
            <a:xfrm>
              <a:off x="6416994" y="5538722"/>
              <a:ext cx="789307" cy="1059383"/>
            </a:xfrm>
            <a:prstGeom prst="rect">
              <a:avLst/>
            </a:prstGeom>
            <a:noFill/>
          </p:spPr>
        </p:pic>
        <p:pic>
          <p:nvPicPr>
            <p:cNvPr id="240" name="Picture 20" descr="Sample Image"/>
            <p:cNvPicPr>
              <a:picLocks noChangeAspect="1" noChangeArrowheads="1"/>
            </p:cNvPicPr>
            <p:nvPr/>
          </p:nvPicPr>
          <p:blipFill>
            <a:blip r:embed="rId18"/>
            <a:srcRect r="559"/>
            <a:stretch>
              <a:fillRect/>
            </a:stretch>
          </p:blipFill>
          <p:spPr bwMode="auto">
            <a:xfrm>
              <a:off x="7182529" y="5538722"/>
              <a:ext cx="810359" cy="1059383"/>
            </a:xfrm>
            <a:prstGeom prst="rect">
              <a:avLst/>
            </a:prstGeom>
            <a:noFill/>
          </p:spPr>
        </p:pic>
        <p:pic>
          <p:nvPicPr>
            <p:cNvPr id="241" name="Picture 22" descr="Sample Image"/>
            <p:cNvPicPr>
              <a:picLocks noChangeAspect="1" noChangeArrowheads="1"/>
            </p:cNvPicPr>
            <p:nvPr/>
          </p:nvPicPr>
          <p:blipFill>
            <a:blip r:embed="rId19"/>
            <a:srcRect l="19849" r="15639"/>
            <a:stretch>
              <a:fillRect/>
            </a:stretch>
          </p:blipFill>
          <p:spPr bwMode="auto">
            <a:xfrm>
              <a:off x="2585188" y="5538722"/>
              <a:ext cx="525715" cy="1059383"/>
            </a:xfrm>
            <a:prstGeom prst="rect">
              <a:avLst/>
            </a:prstGeom>
            <a:noFill/>
          </p:spPr>
        </p:pic>
        <p:pic>
          <p:nvPicPr>
            <p:cNvPr id="242" name="Picture 24" descr="Sample Image"/>
            <p:cNvPicPr>
              <a:picLocks noChangeAspect="1" noChangeArrowheads="1"/>
            </p:cNvPicPr>
            <p:nvPr/>
          </p:nvPicPr>
          <p:blipFill>
            <a:blip r:embed="rId20"/>
            <a:srcRect l="10418" r="8942"/>
            <a:stretch>
              <a:fillRect/>
            </a:stretch>
          </p:blipFill>
          <p:spPr bwMode="auto">
            <a:xfrm>
              <a:off x="1934303" y="5538722"/>
              <a:ext cx="657143" cy="1059383"/>
            </a:xfrm>
            <a:prstGeom prst="rect">
              <a:avLst/>
            </a:prstGeom>
            <a:noFill/>
          </p:spPr>
        </p:pic>
        <p:pic>
          <p:nvPicPr>
            <p:cNvPr id="243" name="Picture 26" descr="Sample Image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7971932" y="5538722"/>
              <a:ext cx="814910" cy="1059383"/>
            </a:xfrm>
            <a:prstGeom prst="rect">
              <a:avLst/>
            </a:prstGeom>
            <a:noFill/>
          </p:spPr>
        </p:pic>
        <p:pic>
          <p:nvPicPr>
            <p:cNvPr id="244" name="Picture 30" descr="Sample Image"/>
            <p:cNvPicPr>
              <a:picLocks noChangeAspect="1" noChangeArrowheads="1"/>
            </p:cNvPicPr>
            <p:nvPr/>
          </p:nvPicPr>
          <p:blipFill>
            <a:blip r:embed="rId22"/>
            <a:srcRect l="8544" r="9999"/>
            <a:stretch>
              <a:fillRect/>
            </a:stretch>
          </p:blipFill>
          <p:spPr bwMode="auto">
            <a:xfrm>
              <a:off x="3110903" y="5538722"/>
              <a:ext cx="663795" cy="1059383"/>
            </a:xfrm>
            <a:prstGeom prst="rect">
              <a:avLst/>
            </a:prstGeom>
            <a:noFill/>
          </p:spPr>
        </p:pic>
        <p:pic>
          <p:nvPicPr>
            <p:cNvPr id="245" name="Picture 32" descr="Sample Image"/>
            <p:cNvPicPr>
              <a:picLocks noChangeAspect="1" noChangeArrowheads="1"/>
            </p:cNvPicPr>
            <p:nvPr/>
          </p:nvPicPr>
          <p:blipFill>
            <a:blip r:embed="rId23"/>
            <a:srcRect l="2866"/>
            <a:stretch>
              <a:fillRect/>
            </a:stretch>
          </p:blipFill>
          <p:spPr bwMode="auto">
            <a:xfrm>
              <a:off x="4932129" y="5538722"/>
              <a:ext cx="791553" cy="1059383"/>
            </a:xfrm>
            <a:prstGeom prst="rect">
              <a:avLst/>
            </a:prstGeom>
            <a:noFill/>
          </p:spPr>
        </p:pic>
        <p:pic>
          <p:nvPicPr>
            <p:cNvPr id="246" name="Picture 34" descr="Sample Image"/>
            <p:cNvPicPr>
              <a:picLocks noChangeAspect="1" noChangeArrowheads="1"/>
            </p:cNvPicPr>
            <p:nvPr/>
          </p:nvPicPr>
          <p:blipFill>
            <a:blip r:embed="rId24"/>
            <a:srcRect l="6574" r="2499"/>
            <a:stretch>
              <a:fillRect/>
            </a:stretch>
          </p:blipFill>
          <p:spPr bwMode="auto">
            <a:xfrm>
              <a:off x="5695456" y="5538722"/>
              <a:ext cx="740967" cy="1059383"/>
            </a:xfrm>
            <a:prstGeom prst="rect">
              <a:avLst/>
            </a:prstGeom>
            <a:noFill/>
          </p:spPr>
        </p:pic>
        <p:pic>
          <p:nvPicPr>
            <p:cNvPr id="247" name="Picture 36" descr="Sample Image"/>
            <p:cNvPicPr>
              <a:picLocks noChangeAspect="1" noChangeArrowheads="1"/>
            </p:cNvPicPr>
            <p:nvPr/>
          </p:nvPicPr>
          <p:blipFill>
            <a:blip r:embed="rId25"/>
            <a:srcRect l="14904" r="12136"/>
            <a:stretch>
              <a:fillRect/>
            </a:stretch>
          </p:blipFill>
          <p:spPr bwMode="auto">
            <a:xfrm>
              <a:off x="3774306" y="5538722"/>
              <a:ext cx="594558" cy="1059383"/>
            </a:xfrm>
            <a:prstGeom prst="rect">
              <a:avLst/>
            </a:prstGeom>
            <a:noFill/>
          </p:spPr>
        </p:pic>
        <p:pic>
          <p:nvPicPr>
            <p:cNvPr id="248" name="Picture 38" descr="Sample Image"/>
            <p:cNvPicPr>
              <a:picLocks noChangeAspect="1" noChangeArrowheads="1"/>
            </p:cNvPicPr>
            <p:nvPr/>
          </p:nvPicPr>
          <p:blipFill>
            <a:blip r:embed="rId26"/>
            <a:srcRect l="14351" r="16529"/>
            <a:stretch>
              <a:fillRect/>
            </a:stretch>
          </p:blipFill>
          <p:spPr bwMode="auto">
            <a:xfrm>
              <a:off x="4368863" y="5538722"/>
              <a:ext cx="563266" cy="1059383"/>
            </a:xfrm>
            <a:prstGeom prst="rect">
              <a:avLst/>
            </a:prstGeom>
            <a:noFill/>
          </p:spPr>
        </p:pic>
        <p:pic>
          <p:nvPicPr>
            <p:cNvPr id="249" name="Picture 42" descr="Sample Image"/>
            <p:cNvPicPr>
              <a:picLocks noChangeAspect="1" noChangeArrowheads="1"/>
            </p:cNvPicPr>
            <p:nvPr/>
          </p:nvPicPr>
          <p:blipFill>
            <a:blip r:embed="rId27"/>
            <a:srcRect/>
            <a:stretch>
              <a:fillRect/>
            </a:stretch>
          </p:blipFill>
          <p:spPr bwMode="auto">
            <a:xfrm>
              <a:off x="1124971" y="5538722"/>
              <a:ext cx="814910" cy="1059383"/>
            </a:xfrm>
            <a:prstGeom prst="rect">
              <a:avLst/>
            </a:prstGeom>
            <a:noFill/>
          </p:spPr>
        </p:pic>
        <p:pic>
          <p:nvPicPr>
            <p:cNvPr id="250" name="Picture 48" descr="Sample Image"/>
            <p:cNvPicPr>
              <a:picLocks noChangeAspect="1" noChangeArrowheads="1"/>
            </p:cNvPicPr>
            <p:nvPr/>
          </p:nvPicPr>
          <p:blipFill>
            <a:blip r:embed="rId28"/>
            <a:srcRect l="3072" r="2464"/>
            <a:stretch>
              <a:fillRect/>
            </a:stretch>
          </p:blipFill>
          <p:spPr bwMode="auto">
            <a:xfrm>
              <a:off x="357159" y="5538722"/>
              <a:ext cx="769796" cy="1059383"/>
            </a:xfrm>
            <a:prstGeom prst="rect">
              <a:avLst/>
            </a:prstGeom>
            <a:noFill/>
          </p:spPr>
        </p:pic>
        <p:pic>
          <p:nvPicPr>
            <p:cNvPr id="251" name="Picture 52" descr="Interlocutora Anyway"/>
            <p:cNvPicPr>
              <a:picLocks noChangeAspect="1" noChangeArrowheads="1"/>
            </p:cNvPicPr>
            <p:nvPr/>
          </p:nvPicPr>
          <p:blipFill>
            <a:blip r:embed="rId29" cstate="print"/>
            <a:srcRect l="8593" t="16439" r="42221" b="20310"/>
            <a:stretch>
              <a:fillRect/>
            </a:stretch>
          </p:blipFill>
          <p:spPr bwMode="auto">
            <a:xfrm>
              <a:off x="4147599" y="3189242"/>
              <a:ext cx="895281" cy="1235741"/>
            </a:xfrm>
            <a:prstGeom prst="rect">
              <a:avLst/>
            </a:prstGeom>
            <a:noFill/>
          </p:spPr>
        </p:pic>
        <p:pic>
          <p:nvPicPr>
            <p:cNvPr id="252" name="Picture 54" descr="Magna Gerente"/>
            <p:cNvPicPr>
              <a:picLocks noChangeAspect="1" noChangeArrowheads="1"/>
            </p:cNvPicPr>
            <p:nvPr/>
          </p:nvPicPr>
          <p:blipFill>
            <a:blip r:embed="rId30" cstate="print"/>
            <a:srcRect l="42635" t="14633" r="10644" b="20678"/>
            <a:stretch>
              <a:fillRect/>
            </a:stretch>
          </p:blipFill>
          <p:spPr bwMode="auto">
            <a:xfrm>
              <a:off x="3328718" y="3189241"/>
              <a:ext cx="831526" cy="1235741"/>
            </a:xfrm>
            <a:prstGeom prst="rect">
              <a:avLst/>
            </a:prstGeom>
            <a:noFill/>
          </p:spPr>
        </p:pic>
        <p:pic>
          <p:nvPicPr>
            <p:cNvPr id="253" name="Picture 56" descr="Magna Presidente"/>
            <p:cNvPicPr>
              <a:picLocks noChangeAspect="1" noChangeArrowheads="1"/>
            </p:cNvPicPr>
            <p:nvPr/>
          </p:nvPicPr>
          <p:blipFill>
            <a:blip r:embed="rId31" cstate="print"/>
            <a:srcRect l="12329" t="15813" r="43681" b="18355"/>
            <a:stretch>
              <a:fillRect/>
            </a:stretch>
          </p:blipFill>
          <p:spPr bwMode="auto">
            <a:xfrm>
              <a:off x="2574153" y="3189241"/>
              <a:ext cx="769308" cy="1235741"/>
            </a:xfrm>
            <a:prstGeom prst="rect">
              <a:avLst/>
            </a:prstGeom>
            <a:noFill/>
          </p:spPr>
        </p:pic>
        <p:pic>
          <p:nvPicPr>
            <p:cNvPr id="254" name="Picture 60" descr="Presidente Ultra"/>
            <p:cNvPicPr>
              <a:picLocks noChangeAspect="1" noChangeArrowheads="1"/>
            </p:cNvPicPr>
            <p:nvPr/>
          </p:nvPicPr>
          <p:blipFill>
            <a:blip r:embed="rId32" cstate="print"/>
            <a:srcRect l="11827" t="13526" r="43533" b="21004"/>
            <a:stretch>
              <a:fillRect/>
            </a:stretch>
          </p:blipFill>
          <p:spPr bwMode="auto">
            <a:xfrm>
              <a:off x="1803758" y="3189241"/>
              <a:ext cx="784999" cy="1235741"/>
            </a:xfrm>
            <a:prstGeom prst="rect">
              <a:avLst/>
            </a:prstGeom>
            <a:noFill/>
          </p:spPr>
        </p:pic>
        <p:pic>
          <p:nvPicPr>
            <p:cNvPr id="255" name="Picture 62" descr="Space"/>
            <p:cNvPicPr>
              <a:picLocks noChangeAspect="1" noChangeArrowheads="1"/>
            </p:cNvPicPr>
            <p:nvPr/>
          </p:nvPicPr>
          <p:blipFill>
            <a:blip r:embed="rId33" cstate="print"/>
            <a:srcRect l="44362" t="12454" r="13614" b="19195"/>
            <a:stretch>
              <a:fillRect/>
            </a:stretch>
          </p:blipFill>
          <p:spPr bwMode="auto">
            <a:xfrm>
              <a:off x="1106234" y="3189241"/>
              <a:ext cx="707851" cy="1235741"/>
            </a:xfrm>
            <a:prstGeom prst="rect">
              <a:avLst/>
            </a:prstGeom>
            <a:noFill/>
          </p:spPr>
        </p:pic>
        <p:pic>
          <p:nvPicPr>
            <p:cNvPr id="256" name="Picture 64" descr="Comfort"/>
            <p:cNvPicPr>
              <a:picLocks noChangeAspect="1" noChangeArrowheads="1"/>
            </p:cNvPicPr>
            <p:nvPr/>
          </p:nvPicPr>
          <p:blipFill>
            <a:blip r:embed="rId34" cstate="print"/>
            <a:srcRect l="10605" t="12042" r="41007" b="16013"/>
            <a:stretch>
              <a:fillRect/>
            </a:stretch>
          </p:blipFill>
          <p:spPr bwMode="auto">
            <a:xfrm>
              <a:off x="357188" y="3189241"/>
              <a:ext cx="774326" cy="1235741"/>
            </a:xfrm>
            <a:prstGeom prst="rect">
              <a:avLst/>
            </a:prstGeom>
            <a:noFill/>
          </p:spPr>
        </p:pic>
        <p:pic>
          <p:nvPicPr>
            <p:cNvPr id="257" name="Picture 66" descr="Gradería Básico"/>
            <p:cNvPicPr>
              <a:picLocks noChangeAspect="1" noChangeArrowheads="1"/>
            </p:cNvPicPr>
            <p:nvPr/>
          </p:nvPicPr>
          <p:blipFill>
            <a:blip r:embed="rId35" cstate="print"/>
            <a:srcRect l="14128" t="19898" r="2723" b="8148"/>
            <a:stretch>
              <a:fillRect/>
            </a:stretch>
          </p:blipFill>
          <p:spPr bwMode="auto">
            <a:xfrm>
              <a:off x="7423096" y="3189241"/>
              <a:ext cx="1363746" cy="1235741"/>
            </a:xfrm>
            <a:prstGeom prst="rect">
              <a:avLst/>
            </a:prstGeom>
            <a:noFill/>
          </p:spPr>
        </p:pic>
        <p:pic>
          <p:nvPicPr>
            <p:cNvPr id="258" name="Picture 68" descr="Gradería Espaldar Bajo"/>
            <p:cNvPicPr>
              <a:picLocks noChangeAspect="1" noChangeArrowheads="1"/>
            </p:cNvPicPr>
            <p:nvPr/>
          </p:nvPicPr>
          <p:blipFill>
            <a:blip r:embed="rId36" cstate="print"/>
            <a:srcRect l="20205" t="16746" r="2401" b="7967"/>
            <a:stretch>
              <a:fillRect/>
            </a:stretch>
          </p:blipFill>
          <p:spPr bwMode="auto">
            <a:xfrm>
              <a:off x="6214755" y="3189241"/>
              <a:ext cx="1207825" cy="1230292"/>
            </a:xfrm>
            <a:prstGeom prst="rect">
              <a:avLst/>
            </a:prstGeom>
            <a:noFill/>
          </p:spPr>
        </p:pic>
        <p:pic>
          <p:nvPicPr>
            <p:cNvPr id="259" name="Picture 70" descr="Gradería Espaldar Medio"/>
            <p:cNvPicPr>
              <a:picLocks noChangeAspect="1" noChangeArrowheads="1"/>
            </p:cNvPicPr>
            <p:nvPr/>
          </p:nvPicPr>
          <p:blipFill>
            <a:blip r:embed="rId37" cstate="print"/>
            <a:srcRect l="18528" t="13701" r="2841" b="7893"/>
            <a:stretch>
              <a:fillRect/>
            </a:stretch>
          </p:blipFill>
          <p:spPr bwMode="auto">
            <a:xfrm>
              <a:off x="5033080" y="3189241"/>
              <a:ext cx="1183526" cy="1235766"/>
            </a:xfrm>
            <a:prstGeom prst="rect">
              <a:avLst/>
            </a:prstGeom>
            <a:noFill/>
          </p:spPr>
        </p:pic>
        <p:pic>
          <p:nvPicPr>
            <p:cNvPr id="260" name="259 Imagen" descr="DSCN2725.JPG"/>
            <p:cNvPicPr>
              <a:picLocks noChangeAspect="1"/>
            </p:cNvPicPr>
            <p:nvPr/>
          </p:nvPicPr>
          <p:blipFill>
            <a:blip r:embed="rId38" cstate="print"/>
            <a:srcRect l="11405" t="8207" b="7002"/>
            <a:stretch>
              <a:fillRect/>
            </a:stretch>
          </p:blipFill>
          <p:spPr>
            <a:xfrm>
              <a:off x="6571470" y="500043"/>
              <a:ext cx="1337401" cy="959990"/>
            </a:xfrm>
            <a:prstGeom prst="rect">
              <a:avLst/>
            </a:prstGeom>
          </p:spPr>
        </p:pic>
        <p:pic>
          <p:nvPicPr>
            <p:cNvPr id="261" name="260 Imagen" descr="DSCN2726.JPG"/>
            <p:cNvPicPr>
              <a:picLocks noChangeAspect="1"/>
            </p:cNvPicPr>
            <p:nvPr/>
          </p:nvPicPr>
          <p:blipFill>
            <a:blip r:embed="rId39" cstate="print"/>
            <a:srcRect l="23331" t="24751" r="6448" b="12892"/>
            <a:stretch>
              <a:fillRect/>
            </a:stretch>
          </p:blipFill>
          <p:spPr>
            <a:xfrm rot="5400000">
              <a:off x="196869" y="660358"/>
              <a:ext cx="959991" cy="639361"/>
            </a:xfrm>
            <a:prstGeom prst="rect">
              <a:avLst/>
            </a:prstGeom>
          </p:spPr>
        </p:pic>
        <p:pic>
          <p:nvPicPr>
            <p:cNvPr id="262" name="261 Imagen" descr="DSCN2727.JPG"/>
            <p:cNvPicPr>
              <a:picLocks noChangeAspect="1"/>
            </p:cNvPicPr>
            <p:nvPr/>
          </p:nvPicPr>
          <p:blipFill>
            <a:blip r:embed="rId40" cstate="print"/>
            <a:srcRect l="8937" r="18611" b="7871"/>
            <a:stretch>
              <a:fillRect/>
            </a:stretch>
          </p:blipFill>
          <p:spPr>
            <a:xfrm>
              <a:off x="993420" y="500043"/>
              <a:ext cx="1006607" cy="959990"/>
            </a:xfrm>
            <a:prstGeom prst="rect">
              <a:avLst/>
            </a:prstGeom>
          </p:spPr>
        </p:pic>
        <p:pic>
          <p:nvPicPr>
            <p:cNvPr id="263" name="262 Imagen" descr="DSCN2731.JPG"/>
            <p:cNvPicPr>
              <a:picLocks noChangeAspect="1"/>
            </p:cNvPicPr>
            <p:nvPr/>
          </p:nvPicPr>
          <p:blipFill>
            <a:blip r:embed="rId41" cstate="print"/>
            <a:srcRect l="13634" t="11878" r="15488" b="17420"/>
            <a:stretch>
              <a:fillRect/>
            </a:stretch>
          </p:blipFill>
          <p:spPr>
            <a:xfrm>
              <a:off x="2542925" y="500044"/>
              <a:ext cx="1283154" cy="959990"/>
            </a:xfrm>
            <a:prstGeom prst="rect">
              <a:avLst/>
            </a:prstGeom>
          </p:spPr>
        </p:pic>
        <p:pic>
          <p:nvPicPr>
            <p:cNvPr id="264" name="263 Imagen" descr="DSCN2732.JPG"/>
            <p:cNvPicPr>
              <a:picLocks noChangeAspect="1"/>
            </p:cNvPicPr>
            <p:nvPr/>
          </p:nvPicPr>
          <p:blipFill>
            <a:blip r:embed="rId42" cstate="print"/>
            <a:srcRect l="14772" t="22134" b="10076"/>
            <a:stretch>
              <a:fillRect/>
            </a:stretch>
          </p:blipFill>
          <p:spPr>
            <a:xfrm rot="5400000">
              <a:off x="1790947" y="693703"/>
              <a:ext cx="959988" cy="572675"/>
            </a:xfrm>
            <a:prstGeom prst="rect">
              <a:avLst/>
            </a:prstGeom>
          </p:spPr>
        </p:pic>
        <p:pic>
          <p:nvPicPr>
            <p:cNvPr id="265" name="264 Imagen" descr="DSCN2733.JPG"/>
            <p:cNvPicPr>
              <a:picLocks noChangeAspect="1"/>
            </p:cNvPicPr>
            <p:nvPr/>
          </p:nvPicPr>
          <p:blipFill>
            <a:blip r:embed="rId43" cstate="print"/>
            <a:srcRect l="9921" r="39473" b="27045"/>
            <a:stretch>
              <a:fillRect/>
            </a:stretch>
          </p:blipFill>
          <p:spPr>
            <a:xfrm>
              <a:off x="7898971" y="500044"/>
              <a:ext cx="887871" cy="959989"/>
            </a:xfrm>
            <a:prstGeom prst="rect">
              <a:avLst/>
            </a:prstGeom>
          </p:spPr>
        </p:pic>
        <p:pic>
          <p:nvPicPr>
            <p:cNvPr id="266" name="265 Imagen" descr="DSCN2735.JPG"/>
            <p:cNvPicPr>
              <a:picLocks noChangeAspect="1"/>
            </p:cNvPicPr>
            <p:nvPr/>
          </p:nvPicPr>
          <p:blipFill>
            <a:blip r:embed="rId44" cstate="print"/>
            <a:srcRect t="12358" r="5371" b="8547"/>
            <a:stretch>
              <a:fillRect/>
            </a:stretch>
          </p:blipFill>
          <p:spPr>
            <a:xfrm>
              <a:off x="5047138" y="500044"/>
              <a:ext cx="1531372" cy="959990"/>
            </a:xfrm>
            <a:prstGeom prst="rect">
              <a:avLst/>
            </a:prstGeom>
          </p:spPr>
        </p:pic>
        <p:pic>
          <p:nvPicPr>
            <p:cNvPr id="267" name="266 Imagen" descr="DSCN2724.JPG"/>
            <p:cNvPicPr>
              <a:picLocks noChangeAspect="1"/>
            </p:cNvPicPr>
            <p:nvPr/>
          </p:nvPicPr>
          <p:blipFill>
            <a:blip r:embed="rId45" cstate="print"/>
            <a:srcRect l="5767" t="11946" r="8509"/>
            <a:stretch>
              <a:fillRect/>
            </a:stretch>
          </p:blipFill>
          <p:spPr>
            <a:xfrm>
              <a:off x="3797976" y="500044"/>
              <a:ext cx="1246098" cy="959990"/>
            </a:xfrm>
            <a:prstGeom prst="rect">
              <a:avLst/>
            </a:prstGeom>
          </p:spPr>
        </p:pic>
        <p:pic>
          <p:nvPicPr>
            <p:cNvPr id="268" name="Picture 28" descr="Sample Image"/>
            <p:cNvPicPr>
              <a:picLocks noChangeAspect="1" noChangeArrowheads="1"/>
            </p:cNvPicPr>
            <p:nvPr/>
          </p:nvPicPr>
          <p:blipFill>
            <a:blip r:embed="rId46"/>
            <a:srcRect/>
            <a:stretch>
              <a:fillRect/>
            </a:stretch>
          </p:blipFill>
          <p:spPr bwMode="auto">
            <a:xfrm>
              <a:off x="3591531" y="4408732"/>
              <a:ext cx="878089" cy="1141516"/>
            </a:xfrm>
            <a:prstGeom prst="rect">
              <a:avLst/>
            </a:prstGeom>
            <a:noFill/>
          </p:spPr>
        </p:pic>
        <p:sp>
          <p:nvSpPr>
            <p:cNvPr id="269" name="268 Rectángulo"/>
            <p:cNvSpPr/>
            <p:nvPr/>
          </p:nvSpPr>
          <p:spPr>
            <a:xfrm>
              <a:off x="817562" y="3189241"/>
              <a:ext cx="319088" cy="2080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0" name="269 Rectángulo"/>
            <p:cNvSpPr/>
            <p:nvPr/>
          </p:nvSpPr>
          <p:spPr>
            <a:xfrm>
              <a:off x="1603375" y="3189241"/>
              <a:ext cx="215900" cy="905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1" name="270 Rectángulo"/>
            <p:cNvSpPr/>
            <p:nvPr/>
          </p:nvSpPr>
          <p:spPr>
            <a:xfrm>
              <a:off x="2311400" y="3189241"/>
              <a:ext cx="279400" cy="2524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2" name="271 Rectángulo"/>
            <p:cNvSpPr/>
            <p:nvPr/>
          </p:nvSpPr>
          <p:spPr>
            <a:xfrm>
              <a:off x="3086100" y="3189241"/>
              <a:ext cx="266700" cy="2969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3" name="272 Rectángulo"/>
            <p:cNvSpPr/>
            <p:nvPr/>
          </p:nvSpPr>
          <p:spPr>
            <a:xfrm>
              <a:off x="3876675" y="3189241"/>
              <a:ext cx="304800" cy="1953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4" name="273 Rectángulo"/>
            <p:cNvSpPr/>
            <p:nvPr/>
          </p:nvSpPr>
          <p:spPr>
            <a:xfrm>
              <a:off x="4772025" y="3189241"/>
              <a:ext cx="304799" cy="1508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75" name="274 Rectángulo"/>
            <p:cNvSpPr/>
            <p:nvPr/>
          </p:nvSpPr>
          <p:spPr>
            <a:xfrm>
              <a:off x="357187" y="3813175"/>
              <a:ext cx="103187" cy="98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96" name="295 Rectángulo"/>
            <p:cNvSpPr/>
            <p:nvPr/>
          </p:nvSpPr>
          <p:spPr>
            <a:xfrm>
              <a:off x="5016500" y="4003675"/>
              <a:ext cx="241300" cy="136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97" name="296 Rectángulo"/>
            <p:cNvSpPr/>
            <p:nvPr/>
          </p:nvSpPr>
          <p:spPr>
            <a:xfrm>
              <a:off x="6216330" y="3971925"/>
              <a:ext cx="213058" cy="1428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98" name="297 Rectángulo"/>
            <p:cNvSpPr/>
            <p:nvPr/>
          </p:nvSpPr>
          <p:spPr>
            <a:xfrm>
              <a:off x="7423096" y="3917951"/>
              <a:ext cx="317554" cy="1809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99" name="298 Rectángulo"/>
            <p:cNvSpPr/>
            <p:nvPr/>
          </p:nvSpPr>
          <p:spPr>
            <a:xfrm>
              <a:off x="7423096" y="3189241"/>
              <a:ext cx="220738" cy="619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00" name="299 Rectángulo"/>
            <p:cNvSpPr/>
            <p:nvPr/>
          </p:nvSpPr>
          <p:spPr>
            <a:xfrm>
              <a:off x="6217918" y="3189241"/>
              <a:ext cx="143195" cy="556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01" name="300 CuadroTexto"/>
            <p:cNvSpPr txBox="1"/>
            <p:nvPr/>
          </p:nvSpPr>
          <p:spPr>
            <a:xfrm>
              <a:off x="314670" y="1240097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2" name="301 CuadroTexto"/>
            <p:cNvSpPr txBox="1"/>
            <p:nvPr/>
          </p:nvSpPr>
          <p:spPr>
            <a:xfrm>
              <a:off x="1783705" y="122062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3" name="302 CuadroTexto"/>
            <p:cNvSpPr txBox="1"/>
            <p:nvPr/>
          </p:nvSpPr>
          <p:spPr>
            <a:xfrm>
              <a:off x="2105130" y="1230701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4" name="303 CuadroTexto"/>
            <p:cNvSpPr txBox="1"/>
            <p:nvPr/>
          </p:nvSpPr>
          <p:spPr>
            <a:xfrm>
              <a:off x="2801999" y="1232828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5" name="304 CuadroTexto"/>
            <p:cNvSpPr txBox="1"/>
            <p:nvPr/>
          </p:nvSpPr>
          <p:spPr>
            <a:xfrm>
              <a:off x="4815264" y="1216925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6" name="305 CuadroTexto"/>
            <p:cNvSpPr txBox="1"/>
            <p:nvPr/>
          </p:nvSpPr>
          <p:spPr>
            <a:xfrm>
              <a:off x="5801968" y="1234955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7" name="306 CuadroTexto"/>
            <p:cNvSpPr txBox="1"/>
            <p:nvPr/>
          </p:nvSpPr>
          <p:spPr>
            <a:xfrm>
              <a:off x="7680951" y="1229131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7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8" name="307 CuadroTexto"/>
            <p:cNvSpPr txBox="1"/>
            <p:nvPr/>
          </p:nvSpPr>
          <p:spPr>
            <a:xfrm>
              <a:off x="8020598" y="1231259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8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09" name="308 CuadroTexto"/>
            <p:cNvSpPr txBox="1"/>
            <p:nvPr/>
          </p:nvSpPr>
          <p:spPr>
            <a:xfrm>
              <a:off x="1247594" y="2951879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0" name="309 CuadroTexto"/>
            <p:cNvSpPr txBox="1"/>
            <p:nvPr/>
          </p:nvSpPr>
          <p:spPr>
            <a:xfrm>
              <a:off x="2981135" y="294902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1" name="310 CuadroTexto"/>
            <p:cNvSpPr txBox="1"/>
            <p:nvPr/>
          </p:nvSpPr>
          <p:spPr>
            <a:xfrm>
              <a:off x="4592899" y="294902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2" name="311 CuadroTexto"/>
            <p:cNvSpPr txBox="1"/>
            <p:nvPr/>
          </p:nvSpPr>
          <p:spPr>
            <a:xfrm>
              <a:off x="6310876" y="294902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3" name="312 CuadroTexto"/>
            <p:cNvSpPr txBox="1"/>
            <p:nvPr/>
          </p:nvSpPr>
          <p:spPr>
            <a:xfrm>
              <a:off x="7578598" y="294902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4" name="313 CuadroTexto"/>
            <p:cNvSpPr txBox="1"/>
            <p:nvPr/>
          </p:nvSpPr>
          <p:spPr>
            <a:xfrm>
              <a:off x="785786" y="335756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5" name="314 CuadroTexto"/>
            <p:cNvSpPr txBox="1"/>
            <p:nvPr/>
          </p:nvSpPr>
          <p:spPr>
            <a:xfrm>
              <a:off x="1495216" y="335756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6" name="315 CuadroTexto"/>
            <p:cNvSpPr txBox="1"/>
            <p:nvPr/>
          </p:nvSpPr>
          <p:spPr>
            <a:xfrm>
              <a:off x="2194931" y="335756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7" name="316 CuadroTexto"/>
            <p:cNvSpPr txBox="1"/>
            <p:nvPr/>
          </p:nvSpPr>
          <p:spPr>
            <a:xfrm>
              <a:off x="2938641" y="335756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8" name="317 CuadroTexto"/>
            <p:cNvSpPr txBox="1"/>
            <p:nvPr/>
          </p:nvSpPr>
          <p:spPr>
            <a:xfrm>
              <a:off x="3739248" y="335756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19" name="318 CuadroTexto"/>
            <p:cNvSpPr txBox="1"/>
            <p:nvPr/>
          </p:nvSpPr>
          <p:spPr>
            <a:xfrm>
              <a:off x="6314975" y="383242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0" name="319 CuadroTexto"/>
            <p:cNvSpPr txBox="1"/>
            <p:nvPr/>
          </p:nvSpPr>
          <p:spPr>
            <a:xfrm>
              <a:off x="5097931" y="3850543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1" name="320 CuadroTexto"/>
            <p:cNvSpPr txBox="1"/>
            <p:nvPr/>
          </p:nvSpPr>
          <p:spPr>
            <a:xfrm>
              <a:off x="7534989" y="386298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2" name="321 CuadroTexto"/>
            <p:cNvSpPr txBox="1"/>
            <p:nvPr/>
          </p:nvSpPr>
          <p:spPr>
            <a:xfrm>
              <a:off x="638578" y="471253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3" name="322 CuadroTexto"/>
            <p:cNvSpPr txBox="1"/>
            <p:nvPr/>
          </p:nvSpPr>
          <p:spPr>
            <a:xfrm>
              <a:off x="1268248" y="4585550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4" name="323 CuadroTexto"/>
            <p:cNvSpPr txBox="1"/>
            <p:nvPr/>
          </p:nvSpPr>
          <p:spPr>
            <a:xfrm>
              <a:off x="2015671" y="454010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5" name="324 CuadroTexto"/>
            <p:cNvSpPr txBox="1"/>
            <p:nvPr/>
          </p:nvSpPr>
          <p:spPr>
            <a:xfrm>
              <a:off x="2639864" y="454010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6" name="325 CuadroTexto"/>
            <p:cNvSpPr txBox="1"/>
            <p:nvPr/>
          </p:nvSpPr>
          <p:spPr>
            <a:xfrm>
              <a:off x="3268017" y="442913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7" name="326 CuadroTexto"/>
            <p:cNvSpPr txBox="1"/>
            <p:nvPr/>
          </p:nvSpPr>
          <p:spPr>
            <a:xfrm>
              <a:off x="3798898" y="504112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8" name="327 CuadroTexto"/>
            <p:cNvSpPr txBox="1"/>
            <p:nvPr/>
          </p:nvSpPr>
          <p:spPr>
            <a:xfrm>
              <a:off x="4753055" y="502522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29" name="328 CuadroTexto"/>
            <p:cNvSpPr txBox="1"/>
            <p:nvPr/>
          </p:nvSpPr>
          <p:spPr>
            <a:xfrm>
              <a:off x="5644344" y="504186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0" name="329 CuadroTexto"/>
            <p:cNvSpPr txBox="1"/>
            <p:nvPr/>
          </p:nvSpPr>
          <p:spPr>
            <a:xfrm>
              <a:off x="6560971" y="445419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1" name="330 CuadroTexto"/>
            <p:cNvSpPr txBox="1"/>
            <p:nvPr/>
          </p:nvSpPr>
          <p:spPr>
            <a:xfrm>
              <a:off x="7495110" y="462899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2" name="331 CuadroTexto"/>
            <p:cNvSpPr txBox="1"/>
            <p:nvPr/>
          </p:nvSpPr>
          <p:spPr>
            <a:xfrm>
              <a:off x="8367247" y="446213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3" name="332 CuadroTexto"/>
            <p:cNvSpPr txBox="1"/>
            <p:nvPr/>
          </p:nvSpPr>
          <p:spPr>
            <a:xfrm>
              <a:off x="680813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4" name="333 CuadroTexto"/>
            <p:cNvSpPr txBox="1"/>
            <p:nvPr/>
          </p:nvSpPr>
          <p:spPr>
            <a:xfrm>
              <a:off x="1537819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5" name="334 CuadroTexto"/>
            <p:cNvSpPr txBox="1"/>
            <p:nvPr/>
          </p:nvSpPr>
          <p:spPr>
            <a:xfrm>
              <a:off x="2175924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6" name="335 CuadroTexto"/>
            <p:cNvSpPr txBox="1"/>
            <p:nvPr/>
          </p:nvSpPr>
          <p:spPr>
            <a:xfrm>
              <a:off x="2790601" y="566333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7" name="336 CuadroTexto"/>
            <p:cNvSpPr txBox="1"/>
            <p:nvPr/>
          </p:nvSpPr>
          <p:spPr>
            <a:xfrm>
              <a:off x="3420330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8" name="337 CuadroTexto"/>
            <p:cNvSpPr txBox="1"/>
            <p:nvPr/>
          </p:nvSpPr>
          <p:spPr>
            <a:xfrm>
              <a:off x="3857318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39" name="338 CuadroTexto"/>
            <p:cNvSpPr txBox="1"/>
            <p:nvPr/>
          </p:nvSpPr>
          <p:spPr>
            <a:xfrm>
              <a:off x="4581671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0" name="339 CuadroTexto"/>
            <p:cNvSpPr txBox="1"/>
            <p:nvPr/>
          </p:nvSpPr>
          <p:spPr>
            <a:xfrm>
              <a:off x="5224863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1" name="340 CuadroTexto"/>
            <p:cNvSpPr txBox="1"/>
            <p:nvPr/>
          </p:nvSpPr>
          <p:spPr>
            <a:xfrm>
              <a:off x="5863484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2" name="341 CuadroTexto"/>
            <p:cNvSpPr txBox="1"/>
            <p:nvPr/>
          </p:nvSpPr>
          <p:spPr>
            <a:xfrm>
              <a:off x="6636636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3" name="342 CuadroTexto"/>
            <p:cNvSpPr txBox="1"/>
            <p:nvPr/>
          </p:nvSpPr>
          <p:spPr>
            <a:xfrm>
              <a:off x="7430266" y="633648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4" name="343 CuadroTexto"/>
            <p:cNvSpPr txBox="1"/>
            <p:nvPr/>
          </p:nvSpPr>
          <p:spPr>
            <a:xfrm>
              <a:off x="8478618" y="634482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345" name="344 CuadroTexto"/>
            <p:cNvSpPr txBox="1"/>
            <p:nvPr/>
          </p:nvSpPr>
          <p:spPr>
            <a:xfrm>
              <a:off x="4624934" y="3337694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err="1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SCANFORM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21" name="220 Grupo"/>
          <p:cNvGrpSpPr/>
          <p:nvPr/>
        </p:nvGrpSpPr>
        <p:grpSpPr>
          <a:xfrm>
            <a:off x="464331" y="482206"/>
            <a:ext cx="8222819" cy="6161504"/>
            <a:chOff x="464331" y="482206"/>
            <a:chExt cx="8222819" cy="6161504"/>
          </a:xfrm>
        </p:grpSpPr>
        <p:cxnSp>
          <p:nvCxnSpPr>
            <p:cNvPr id="222" name="221 Conector recto"/>
            <p:cNvCxnSpPr/>
            <p:nvPr/>
          </p:nvCxnSpPr>
          <p:spPr>
            <a:xfrm>
              <a:off x="2000232" y="2928934"/>
              <a:ext cx="1285884" cy="642942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222 Conector recto"/>
            <p:cNvCxnSpPr/>
            <p:nvPr/>
          </p:nvCxnSpPr>
          <p:spPr>
            <a:xfrm>
              <a:off x="1046997" y="3071810"/>
              <a:ext cx="673080" cy="64294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4" name="Picture 26" descr="http://www.scanform.com.co/catalogo/Sillasinterlocutoras/imagenes/triosinbra.jpg"/>
            <p:cNvPicPr>
              <a:picLocks noChangeAspect="1" noChangeArrowheads="1"/>
            </p:cNvPicPr>
            <p:nvPr/>
          </p:nvPicPr>
          <p:blipFill>
            <a:blip r:embed="rId2"/>
            <a:srcRect r="34042"/>
            <a:stretch>
              <a:fillRect/>
            </a:stretch>
          </p:blipFill>
          <p:spPr bwMode="auto">
            <a:xfrm>
              <a:off x="4502726" y="489226"/>
              <a:ext cx="1820325" cy="1071876"/>
            </a:xfrm>
            <a:prstGeom prst="rect">
              <a:avLst/>
            </a:prstGeom>
            <a:noFill/>
          </p:spPr>
        </p:pic>
        <p:pic>
          <p:nvPicPr>
            <p:cNvPr id="225" name="Picture 4" descr="http://www.scanform.com.co/catalogo/andersen/imagenes/mueble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333" y="482207"/>
              <a:ext cx="2258467" cy="1510565"/>
            </a:xfrm>
            <a:prstGeom prst="rect">
              <a:avLst/>
            </a:prstGeom>
            <a:noFill/>
          </p:spPr>
        </p:pic>
        <p:pic>
          <p:nvPicPr>
            <p:cNvPr id="226" name="Picture 10" descr="http://www.scanform.com.co/catalogo/kadena/imagenes/montajelista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332" y="1989258"/>
              <a:ext cx="2258467" cy="1685350"/>
            </a:xfrm>
            <a:prstGeom prst="rect">
              <a:avLst/>
            </a:prstGeom>
            <a:noFill/>
          </p:spPr>
        </p:pic>
        <p:pic>
          <p:nvPicPr>
            <p:cNvPr id="227" name="Picture 40" descr="http://www.scanform.com.co/catalogo/Mesasconf/imagenes/campus1.jpg"/>
            <p:cNvPicPr>
              <a:picLocks noChangeAspect="1" noChangeArrowheads="1"/>
            </p:cNvPicPr>
            <p:nvPr/>
          </p:nvPicPr>
          <p:blipFill>
            <a:blip r:embed="rId5"/>
            <a:srcRect t="8386" r="3338"/>
            <a:stretch>
              <a:fillRect/>
            </a:stretch>
          </p:blipFill>
          <p:spPr bwMode="auto">
            <a:xfrm>
              <a:off x="464333" y="3647407"/>
              <a:ext cx="2258467" cy="1436505"/>
            </a:xfrm>
            <a:prstGeom prst="rect">
              <a:avLst/>
            </a:prstGeom>
            <a:noFill/>
          </p:spPr>
        </p:pic>
        <p:pic>
          <p:nvPicPr>
            <p:cNvPr id="228" name="Picture 12" descr="http://www.scanform.com.co/catalogo/kadena/imagenes/rayodelado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706718" y="3801330"/>
              <a:ext cx="2280286" cy="1281059"/>
            </a:xfrm>
            <a:prstGeom prst="rect">
              <a:avLst/>
            </a:prstGeom>
            <a:noFill/>
          </p:spPr>
        </p:pic>
        <p:pic>
          <p:nvPicPr>
            <p:cNvPr id="229" name="Picture 16" descr="http://www.scanform.com.co/catalogo/Sillasejecutivasdetra/imagenes/slade.jpg"/>
            <p:cNvPicPr>
              <a:picLocks noChangeAspect="1" noChangeArrowheads="1"/>
            </p:cNvPicPr>
            <p:nvPr/>
          </p:nvPicPr>
          <p:blipFill>
            <a:blip r:embed="rId7" cstate="print"/>
            <a:srcRect l="2185"/>
            <a:stretch>
              <a:fillRect/>
            </a:stretch>
          </p:blipFill>
          <p:spPr bwMode="auto">
            <a:xfrm>
              <a:off x="7050954" y="3801808"/>
              <a:ext cx="1628716" cy="1280581"/>
            </a:xfrm>
            <a:prstGeom prst="rect">
              <a:avLst/>
            </a:prstGeom>
            <a:noFill/>
          </p:spPr>
        </p:pic>
        <p:pic>
          <p:nvPicPr>
            <p:cNvPr id="230" name="Picture 46" descr="http://www.scanform.com.co/catalogo/Mesasconf/imagenes/paneldivisor.jpg"/>
            <p:cNvPicPr>
              <a:picLocks noChangeAspect="1" noChangeArrowheads="1"/>
            </p:cNvPicPr>
            <p:nvPr/>
          </p:nvPicPr>
          <p:blipFill>
            <a:blip r:embed="rId8"/>
            <a:srcRect r="43425" b="47403"/>
            <a:stretch>
              <a:fillRect/>
            </a:stretch>
          </p:blipFill>
          <p:spPr bwMode="auto">
            <a:xfrm>
              <a:off x="4982149" y="3801762"/>
              <a:ext cx="2085166" cy="1280628"/>
            </a:xfrm>
            <a:prstGeom prst="rect">
              <a:avLst/>
            </a:prstGeom>
            <a:noFill/>
          </p:spPr>
        </p:pic>
        <p:pic>
          <p:nvPicPr>
            <p:cNvPr id="231" name="Picture 36" descr="http://www.scanform.com.co/catalogo/Recibos/imagenes/Vecta-Listabig.jpg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7004142" y="1551990"/>
              <a:ext cx="1675528" cy="995058"/>
            </a:xfrm>
            <a:prstGeom prst="rect">
              <a:avLst/>
            </a:prstGeom>
            <a:noFill/>
          </p:spPr>
        </p:pic>
        <p:pic>
          <p:nvPicPr>
            <p:cNvPr id="232" name="Picture 62" descr="http://www.scanform.com.co/catalogo/banquet/imagenes/baseuf9.jpg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516443" y="1551990"/>
              <a:ext cx="2501058" cy="989529"/>
            </a:xfrm>
            <a:prstGeom prst="rect">
              <a:avLst/>
            </a:prstGeom>
            <a:noFill/>
          </p:spPr>
        </p:pic>
        <p:pic>
          <p:nvPicPr>
            <p:cNvPr id="233" name="Picture 44" descr="http://www.scanform.com.co/catalogo/Mesasconf/imagenes/1.jpg"/>
            <p:cNvPicPr>
              <a:picLocks noChangeAspect="1" noChangeArrowheads="1"/>
            </p:cNvPicPr>
            <p:nvPr/>
          </p:nvPicPr>
          <p:blipFill>
            <a:blip r:embed="rId11"/>
            <a:srcRect l="2227" r="3512"/>
            <a:stretch>
              <a:fillRect/>
            </a:stretch>
          </p:blipFill>
          <p:spPr bwMode="auto">
            <a:xfrm>
              <a:off x="3292461" y="5083082"/>
              <a:ext cx="2208598" cy="1560628"/>
            </a:xfrm>
            <a:prstGeom prst="rect">
              <a:avLst/>
            </a:prstGeom>
            <a:noFill/>
          </p:spPr>
        </p:pic>
        <p:pic>
          <p:nvPicPr>
            <p:cNvPr id="234" name="Picture 50" descr="http://www.scanform.com.co/catalogo/Mesasconf/imagenes/2.jpg"/>
            <p:cNvPicPr>
              <a:picLocks noChangeAspect="1" noChangeArrowheads="1"/>
            </p:cNvPicPr>
            <p:nvPr/>
          </p:nvPicPr>
          <p:blipFill>
            <a:blip r:embed="rId12"/>
            <a:srcRect l="4786" r="4365"/>
            <a:stretch>
              <a:fillRect/>
            </a:stretch>
          </p:blipFill>
          <p:spPr bwMode="auto">
            <a:xfrm>
              <a:off x="5491819" y="5083082"/>
              <a:ext cx="2128662" cy="1560628"/>
            </a:xfrm>
            <a:prstGeom prst="rect">
              <a:avLst/>
            </a:prstGeom>
            <a:noFill/>
          </p:spPr>
        </p:pic>
        <p:pic>
          <p:nvPicPr>
            <p:cNvPr id="235" name="Picture 52" descr="http://www.scanform.com.co/catalogo/bibliotecas/imagenes/2.jpg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7593796" y="5083082"/>
              <a:ext cx="1085874" cy="1560628"/>
            </a:xfrm>
            <a:prstGeom prst="rect">
              <a:avLst/>
            </a:prstGeom>
            <a:noFill/>
          </p:spPr>
        </p:pic>
        <p:pic>
          <p:nvPicPr>
            <p:cNvPr id="236" name="Picture 64" descr="http://www.scanform.com.co/catalogo/Salas/imagenes/Kubex-Base-Metálica-01.jpg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464331" y="5083082"/>
              <a:ext cx="2843563" cy="1560628"/>
            </a:xfrm>
            <a:prstGeom prst="rect">
              <a:avLst/>
            </a:prstGeom>
            <a:noFill/>
          </p:spPr>
        </p:pic>
        <p:pic>
          <p:nvPicPr>
            <p:cNvPr id="237" name="Picture 66" descr="http://www.scanform.com.co/catalogo/Salas/imagenes/Img0184.jpg"/>
            <p:cNvPicPr>
              <a:picLocks noChangeAspect="1" noChangeArrowheads="1"/>
            </p:cNvPicPr>
            <p:nvPr/>
          </p:nvPicPr>
          <p:blipFill>
            <a:blip r:embed="rId15"/>
            <a:srcRect l="5099" t="30368" r="4883" b="8036"/>
            <a:stretch>
              <a:fillRect/>
            </a:stretch>
          </p:blipFill>
          <p:spPr bwMode="auto">
            <a:xfrm>
              <a:off x="6309956" y="482207"/>
              <a:ext cx="2369714" cy="1078895"/>
            </a:xfrm>
            <a:prstGeom prst="rect">
              <a:avLst/>
            </a:prstGeom>
            <a:noFill/>
          </p:spPr>
        </p:pic>
        <p:pic>
          <p:nvPicPr>
            <p:cNvPr id="238" name="Picture 58" descr="http://www.scanform.com.co/catalogo/banquet/imagenes/Kaffe-03.jpg"/>
            <p:cNvPicPr>
              <a:picLocks noChangeAspect="1" noChangeArrowheads="1"/>
            </p:cNvPicPr>
            <p:nvPr/>
          </p:nvPicPr>
          <p:blipFill>
            <a:blip r:embed="rId16"/>
            <a:srcRect l="5860" t="15325" r="5798" b="5224"/>
            <a:stretch>
              <a:fillRect/>
            </a:stretch>
          </p:blipFill>
          <p:spPr bwMode="auto">
            <a:xfrm>
              <a:off x="2711925" y="482206"/>
              <a:ext cx="1816663" cy="1025957"/>
            </a:xfrm>
            <a:prstGeom prst="rect">
              <a:avLst/>
            </a:prstGeom>
            <a:noFill/>
          </p:spPr>
        </p:pic>
        <p:pic>
          <p:nvPicPr>
            <p:cNvPr id="239" name="Picture 32" descr="http://www.scanform.com.co/catalogo/Recibos/imagenes/epsonmadera.jpg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2711925" y="1502852"/>
              <a:ext cx="1816663" cy="1393859"/>
            </a:xfrm>
            <a:prstGeom prst="rect">
              <a:avLst/>
            </a:prstGeom>
            <a:noFill/>
          </p:spPr>
        </p:pic>
        <p:pic>
          <p:nvPicPr>
            <p:cNvPr id="240" name="Picture 34" descr="http://www.scanform.com.co/catalogo/Recibos/imagenes/epsonrojo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2711925" y="2884146"/>
              <a:ext cx="1816663" cy="927495"/>
            </a:xfrm>
            <a:prstGeom prst="rect">
              <a:avLst/>
            </a:prstGeom>
            <a:noFill/>
          </p:spPr>
        </p:pic>
        <p:pic>
          <p:nvPicPr>
            <p:cNvPr id="241" name="Picture 68" descr="http://www.scanform.com.co/catalogo/Salas/imagenes/kubex3puestos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6506351" y="2534261"/>
              <a:ext cx="2173319" cy="1266408"/>
            </a:xfrm>
            <a:prstGeom prst="rect">
              <a:avLst/>
            </a:prstGeom>
            <a:noFill/>
          </p:spPr>
        </p:pic>
        <p:pic>
          <p:nvPicPr>
            <p:cNvPr id="242" name="Picture 18" descr="http://www.scanform.com.co/catalogo/Sillasejecutivasdetra/imagenes/domain2.jpg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4510266" y="2534261"/>
              <a:ext cx="2018249" cy="1266866"/>
            </a:xfrm>
            <a:prstGeom prst="rect">
              <a:avLst/>
            </a:prstGeom>
            <a:noFill/>
          </p:spPr>
        </p:pic>
        <p:sp>
          <p:nvSpPr>
            <p:cNvPr id="243" name="242 CuadroTexto"/>
            <p:cNvSpPr txBox="1"/>
            <p:nvPr/>
          </p:nvSpPr>
          <p:spPr>
            <a:xfrm>
              <a:off x="1928794" y="164305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4" name="243 CuadroTexto"/>
            <p:cNvSpPr txBox="1"/>
            <p:nvPr/>
          </p:nvSpPr>
          <p:spPr>
            <a:xfrm>
              <a:off x="4176461" y="114300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5" name="244 CuadroTexto"/>
            <p:cNvSpPr txBox="1"/>
            <p:nvPr/>
          </p:nvSpPr>
          <p:spPr>
            <a:xfrm>
              <a:off x="5701466" y="1253953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6" name="245 CuadroTexto"/>
            <p:cNvSpPr txBox="1"/>
            <p:nvPr/>
          </p:nvSpPr>
          <p:spPr>
            <a:xfrm>
              <a:off x="7601346" y="128586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7" name="246 CuadroTexto"/>
            <p:cNvSpPr txBox="1"/>
            <p:nvPr/>
          </p:nvSpPr>
          <p:spPr>
            <a:xfrm>
              <a:off x="7672088" y="228599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10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8" name="247 CuadroTexto"/>
            <p:cNvSpPr txBox="1"/>
            <p:nvPr/>
          </p:nvSpPr>
          <p:spPr>
            <a:xfrm>
              <a:off x="5754797" y="2254116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9" name="248 CuadroTexto"/>
            <p:cNvSpPr txBox="1"/>
            <p:nvPr/>
          </p:nvSpPr>
          <p:spPr>
            <a:xfrm>
              <a:off x="5829233" y="3539969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9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0" name="249 CuadroTexto"/>
            <p:cNvSpPr txBox="1"/>
            <p:nvPr/>
          </p:nvSpPr>
          <p:spPr>
            <a:xfrm>
              <a:off x="8143900" y="3397876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1" name="250 CuadroTexto"/>
            <p:cNvSpPr txBox="1"/>
            <p:nvPr/>
          </p:nvSpPr>
          <p:spPr>
            <a:xfrm>
              <a:off x="8315030" y="447996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2" name="251 CuadroTexto"/>
            <p:cNvSpPr txBox="1"/>
            <p:nvPr/>
          </p:nvSpPr>
          <p:spPr>
            <a:xfrm>
              <a:off x="4580876" y="4506269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13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3" name="252 CuadroTexto"/>
            <p:cNvSpPr txBox="1"/>
            <p:nvPr/>
          </p:nvSpPr>
          <p:spPr>
            <a:xfrm>
              <a:off x="4052989" y="3350478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4" name="253 CuadroTexto"/>
            <p:cNvSpPr txBox="1"/>
            <p:nvPr/>
          </p:nvSpPr>
          <p:spPr>
            <a:xfrm>
              <a:off x="3989074" y="217063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5" name="254 CuadroTexto"/>
            <p:cNvSpPr txBox="1"/>
            <p:nvPr/>
          </p:nvSpPr>
          <p:spPr>
            <a:xfrm>
              <a:off x="2131702" y="3191821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6" name="255 CuadroTexto"/>
            <p:cNvSpPr txBox="1"/>
            <p:nvPr/>
          </p:nvSpPr>
          <p:spPr>
            <a:xfrm>
              <a:off x="1734676" y="4752920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12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7" name="256 CuadroTexto"/>
            <p:cNvSpPr txBox="1"/>
            <p:nvPr/>
          </p:nvSpPr>
          <p:spPr>
            <a:xfrm>
              <a:off x="2849120" y="631927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16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8" name="257 CuadroTexto"/>
            <p:cNvSpPr txBox="1"/>
            <p:nvPr/>
          </p:nvSpPr>
          <p:spPr>
            <a:xfrm>
              <a:off x="4929190" y="621508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59" name="258 CuadroTexto"/>
            <p:cNvSpPr txBox="1"/>
            <p:nvPr/>
          </p:nvSpPr>
          <p:spPr>
            <a:xfrm>
              <a:off x="6930088" y="5320611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18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60" name="259 CuadroTexto"/>
            <p:cNvSpPr txBox="1"/>
            <p:nvPr/>
          </p:nvSpPr>
          <p:spPr>
            <a:xfrm>
              <a:off x="5747939" y="4904063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61" name="260 CuadroTexto"/>
            <p:cNvSpPr txBox="1"/>
            <p:nvPr/>
          </p:nvSpPr>
          <p:spPr>
            <a:xfrm>
              <a:off x="8358214" y="621508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19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21" name="220 Tabla"/>
          <p:cNvGraphicFramePr>
            <a:graphicFrameLocks noGrp="1"/>
          </p:cNvGraphicFramePr>
          <p:nvPr/>
        </p:nvGraphicFramePr>
        <p:xfrm>
          <a:off x="535753" y="1067867"/>
          <a:ext cx="8072494" cy="4075645"/>
        </p:xfrm>
        <a:graphic>
          <a:graphicData uri="http://schemas.openxmlformats.org/drawingml/2006/table">
            <a:tbl>
              <a:tblPr/>
              <a:tblGrid>
                <a:gridCol w="1428760"/>
                <a:gridCol w="928694"/>
                <a:gridCol w="1571636"/>
                <a:gridCol w="2000264"/>
                <a:gridCol w="2143140"/>
              </a:tblGrid>
              <a:tr h="164120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25" marR="8125" marT="8125" marB="0" anchor="b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Fundación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Mercado Objetivo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Líneas de producto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Proceso de diseño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98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 dirty="0" err="1">
                          <a:solidFill>
                            <a:srgbClr val="5A5A5A"/>
                          </a:solidFill>
                          <a:latin typeface="Eurostile"/>
                        </a:rPr>
                        <a:t>ARQUIMUEBLES</a:t>
                      </a:r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 S.A.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1987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(22 años)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Clientes institucionales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• Mobiliario para colectividades                        • Mobiliario urbano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Equipo de diseño conformado por 3 personas y liderado por el gerente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98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C.I. CUEROS Y DISEÑOS S.A. (PURO CUERO)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1982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(27 años)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Clientes naturales e institucionales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Puro Cuero    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 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Vikinga                     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</a:t>
                      </a:r>
                      <a:r>
                        <a:rPr lang="es-CO" sz="1100" b="0" i="0" u="none" strike="noStrike" dirty="0" err="1">
                          <a:solidFill>
                            <a:srgbClr val="5A5A5A"/>
                          </a:solidFill>
                          <a:latin typeface="Calibri"/>
                        </a:rPr>
                        <a:t>Saporiti</a:t>
                      </a:r>
                      <a:endParaRPr lang="es-CO" sz="1100" b="0" i="0" u="none" strike="noStrike" dirty="0">
                        <a:solidFill>
                          <a:srgbClr val="5A5A5A"/>
                        </a:solidFill>
                        <a:latin typeface="Calibri"/>
                      </a:endParaRP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A cargo de uno de los propietarios; recurren a la copia de productos de otras compañías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47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MANUFACTURAS MUÑOZ S.A. (MUMA)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1950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(59 años)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Clientes institucionales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Oficina                     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Áreas de espera   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  •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Formación               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Alimentación y bebidas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Equipo de diseño conformado por 5 personas (director de diseño y diseñadores de producto)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98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METAL        </a:t>
                      </a:r>
                      <a:r>
                        <a:rPr lang="es-CO" sz="1100" b="1" i="0" u="none" strike="noStrike" dirty="0" smtClean="0">
                          <a:solidFill>
                            <a:srgbClr val="5A5A5A"/>
                          </a:solidFill>
                          <a:latin typeface="Eurostile"/>
                        </a:rPr>
                        <a:t>   </a:t>
                      </a:r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MUEBLES LTDA.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1984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(25 años)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Clientes institucionales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Mobiliario para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colectividades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Mobiliario para teatros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No tienen departamento de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diseño; recurren a la copia de productos de otras compañías</a:t>
                      </a:r>
                      <a:endParaRPr lang="es-CO" sz="1100" b="0" i="0" u="none" strike="noStrike" dirty="0">
                        <a:solidFill>
                          <a:srgbClr val="5A5A5A"/>
                        </a:solidFill>
                        <a:latin typeface="Calibri"/>
                      </a:endParaRP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746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 dirty="0" err="1">
                          <a:solidFill>
                            <a:srgbClr val="5A5A5A"/>
                          </a:solidFill>
                          <a:latin typeface="Eurostile"/>
                        </a:rPr>
                        <a:t>SCANFORM</a:t>
                      </a:r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 S.A.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1961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 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(48 años)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Clientes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naturales e institucionales</a:t>
                      </a:r>
                      <a:endParaRPr lang="es-CO" sz="1100" b="0" i="0" u="none" strike="noStrike" dirty="0">
                        <a:solidFill>
                          <a:srgbClr val="5A5A5A"/>
                        </a:solidFill>
                        <a:latin typeface="Calibri"/>
                      </a:endParaRP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Mobiliario para colectividades (oficinas ejecutivas, freestanding, sistemas de conferencia, restaurantes, cafeterías salas de espera,…)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Departamento de proyectos y departamento de diseño</a:t>
                      </a:r>
                    </a:p>
                  </a:txBody>
                  <a:tcPr marL="8125" marR="8125" marT="8125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2" name="221 CuadroTexto"/>
          <p:cNvSpPr txBox="1"/>
          <p:nvPr/>
        </p:nvSpPr>
        <p:spPr>
          <a:xfrm>
            <a:off x="0" y="165864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EMPRESAS</a:t>
            </a:r>
            <a:endParaRPr lang="es-ES" sz="25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65864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EMPRESAS</a:t>
            </a:r>
            <a:endParaRPr lang="es-ES" sz="25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aphicFrame>
        <p:nvGraphicFramePr>
          <p:cNvPr id="221" name="220 Tabla"/>
          <p:cNvGraphicFramePr>
            <a:graphicFrameLocks noGrp="1"/>
          </p:cNvGraphicFramePr>
          <p:nvPr/>
        </p:nvGraphicFramePr>
        <p:xfrm>
          <a:off x="509072" y="928670"/>
          <a:ext cx="8125857" cy="4733562"/>
        </p:xfrm>
        <a:graphic>
          <a:graphicData uri="http://schemas.openxmlformats.org/drawingml/2006/table">
            <a:tbl>
              <a:tblPr/>
              <a:tblGrid>
                <a:gridCol w="1428760"/>
                <a:gridCol w="1500198"/>
                <a:gridCol w="1714512"/>
                <a:gridCol w="1557334"/>
                <a:gridCol w="1925053"/>
              </a:tblGrid>
              <a:tr h="133460"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07" marR="6607" marT="6607" marB="0" anchor="b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Materiales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Procesos de manufactura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Importaciones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Exportaciones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08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ARQUIMUEBLES S.A.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• Duraluminio                              • Acero inoxidable, mimbre, teca, lona, vidrio, polipropileno, policarbonato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Procesos metal-mecánicos (Corte, doblado, rolado, troquelado, prensado, soldadura, pulido…)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Materias primas    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Representante para Colombia de Amat-3 (España) y </a:t>
                      </a:r>
                      <a:r>
                        <a:rPr lang="es-CO" sz="1100" b="0" i="0" u="none" strike="noStrike" dirty="0" err="1">
                          <a:solidFill>
                            <a:srgbClr val="5A5A5A"/>
                          </a:solidFill>
                          <a:latin typeface="Calibri"/>
                        </a:rPr>
                        <a:t>Metalco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 (Italia)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Productos terminados (Ecuador, México, Panamá, USA, Costa Rica, Venezuela)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08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C.I. CUEROS Y DISEÑOS S.A. (PURO CUERO)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• Cuero                                          • Chapilla                                      • Maderas macizas (cedro, roble, vaqueral)                          • Espumas, guata y tricotel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• Preparación y mecanizado de madera                                                 • Contrachapado                              • Costura                                             • Ensamble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Mecanismos electrónicos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Productos terminados (Canadá, USA, México, Costa Rica, Puerto Rico, Haití, Honduras, Curazao, Aruba, Panamá, Venezuela, Ecuador, Perú, Chile, España, Holanda,…)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4299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MANUFACTURAS MUÑOZ S.A. (MUMA)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Polipropileno, acero CR, espumas, espuma de poliuretano, textiles, aglomerados, chapillas, fórmica, pintura electrostática,…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Mecanizado de aglomerados, procesos metal-mecánicos (herrajes), costura, inyección de PU, tren de pintura electrostática, ensamble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Materias primas        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      </a:t>
                      </a:r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• Mecanismos y piezas para ensamble (USA, Italia,…)                                   • Mobiliario (Singapur, China, Italia)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Productos terminados (USA, México, Venezuela, Ecuador, Perú, Chile, Panamá, Costa Rica, República Dominicana, Guatemala, Honduras, El Salvador, Aruba)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08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METAL     </a:t>
                      </a:r>
                      <a:r>
                        <a:rPr lang="es-CO" sz="1100" b="1" i="0" u="none" strike="noStrike" dirty="0" smtClean="0">
                          <a:solidFill>
                            <a:srgbClr val="5A5A5A"/>
                          </a:solidFill>
                          <a:latin typeface="Eurostile"/>
                        </a:rPr>
                        <a:t>      </a:t>
                      </a:r>
                      <a:r>
                        <a:rPr lang="es-CO" sz="1100" b="1" i="0" u="none" strike="noStrike" dirty="0">
                          <a:solidFill>
                            <a:srgbClr val="5A5A5A"/>
                          </a:solidFill>
                          <a:latin typeface="Eurostile"/>
                        </a:rPr>
                        <a:t>MUEBLES LTDA.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Aglomerados, madera, acero CR, textiles, espumas,…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Mecanizado de madera y aglomerados, procesos metal-mecánicos (herrajes), costura, tren de pintura electrostática, </a:t>
                      </a:r>
                      <a:r>
                        <a:rPr lang="es-CO" sz="1100" b="0" i="0" u="none" strike="noStrike" dirty="0" smtClean="0">
                          <a:solidFill>
                            <a:srgbClr val="5A5A5A"/>
                          </a:solidFill>
                          <a:latin typeface="Calibri"/>
                        </a:rPr>
                        <a:t>contrachapado, ensamble</a:t>
                      </a:r>
                      <a:endParaRPr lang="es-CO" sz="1100" b="0" i="0" u="none" strike="noStrike" dirty="0">
                        <a:solidFill>
                          <a:srgbClr val="5A5A5A"/>
                        </a:solidFill>
                        <a:latin typeface="Calibri"/>
                      </a:endParaRP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Mobiliario (China, Taiwán, Italia, España, Holanda)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Productos terminados (Cuba, Costa Rica, Venezuela, Ecuador, Panamá)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08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100" b="1" i="0" u="none" strike="noStrike">
                          <a:solidFill>
                            <a:srgbClr val="5A5A5A"/>
                          </a:solidFill>
                          <a:latin typeface="Eurostile"/>
                        </a:rPr>
                        <a:t>SCANFORM S.A.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Chapillas, fórmica, aglomerados, textiles, cuero,…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Contrachapado, Mecanizado aglomerados, costura, ensamble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>
                          <a:solidFill>
                            <a:srgbClr val="5A5A5A"/>
                          </a:solidFill>
                          <a:latin typeface="Calibri"/>
                        </a:rPr>
                        <a:t>Materias primas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0" i="0" u="none" strike="noStrike" dirty="0">
                          <a:solidFill>
                            <a:srgbClr val="5A5A5A"/>
                          </a:solidFill>
                          <a:latin typeface="Calibri"/>
                        </a:rPr>
                        <a:t>Productos terminados (distribuidores en Panamá, Venezuela, Chile, USA, Guatemala y Costa Rica)</a:t>
                      </a:r>
                    </a:p>
                  </a:txBody>
                  <a:tcPr marL="6607" marR="6607" marT="6607" marB="0" anchor="ctr">
                    <a:lnL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A5A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553832"/>
            <a:ext cx="9144000" cy="4462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ANÁLISIS CUANTITATIVO</a:t>
            </a:r>
            <a:endParaRPr lang="es-ES" sz="23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aphicFrame>
        <p:nvGraphicFramePr>
          <p:cNvPr id="222" name="221 Gráfico"/>
          <p:cNvGraphicFramePr/>
          <p:nvPr/>
        </p:nvGraphicFramePr>
        <p:xfrm>
          <a:off x="290045" y="428604"/>
          <a:ext cx="8309903" cy="3852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3" name="222 Tabla"/>
          <p:cNvGraphicFramePr>
            <a:graphicFrameLocks noGrp="1"/>
          </p:cNvGraphicFramePr>
          <p:nvPr/>
        </p:nvGraphicFramePr>
        <p:xfrm>
          <a:off x="538162" y="4029076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Bibliotecas, muebles para aparatos electrónicos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1,537%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4" name="223 Tabla"/>
          <p:cNvGraphicFramePr>
            <a:graphicFrameLocks noGrp="1"/>
          </p:cNvGraphicFramePr>
          <p:nvPr/>
        </p:nvGraphicFramePr>
        <p:xfrm>
          <a:off x="538162" y="4264918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T2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Carpinterías y ebanisterías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29,291%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5" name="224 Tabla"/>
          <p:cNvGraphicFramePr>
            <a:graphicFrameLocks noGrp="1"/>
          </p:cNvGraphicFramePr>
          <p:nvPr/>
        </p:nvGraphicFramePr>
        <p:xfrm>
          <a:off x="538162" y="4512984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T3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690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Clósets, muebles para cocina y para baño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4,953%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6" name="225 Tabla"/>
          <p:cNvGraphicFramePr>
            <a:graphicFrameLocks noGrp="1"/>
          </p:cNvGraphicFramePr>
          <p:nvPr/>
        </p:nvGraphicFramePr>
        <p:xfrm>
          <a:off x="538162" y="4754823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T4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980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Empresas de colchones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4,184%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7" name="226 Tabla"/>
          <p:cNvGraphicFramePr>
            <a:graphicFrameLocks noGrp="1"/>
          </p:cNvGraphicFramePr>
          <p:nvPr/>
        </p:nvGraphicFramePr>
        <p:xfrm>
          <a:off x="538162" y="4995688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T5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Empresas de electrodomésticos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1,196%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8" name="227 Tabla"/>
          <p:cNvGraphicFramePr>
            <a:graphicFrameLocks noGrp="1"/>
          </p:cNvGraphicFramePr>
          <p:nvPr/>
        </p:nvGraphicFramePr>
        <p:xfrm>
          <a:off x="538162" y="525012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T6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Espacios abiertos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0,342%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9" name="228 Tabla"/>
          <p:cNvGraphicFramePr>
            <a:graphicFrameLocks noGrp="1"/>
          </p:cNvGraphicFramePr>
          <p:nvPr/>
        </p:nvGraphicFramePr>
        <p:xfrm>
          <a:off x="538162" y="5504571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T7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FE2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Galerías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3,416%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0" name="229 Tabla"/>
          <p:cNvGraphicFramePr>
            <a:graphicFrameLocks noGrp="1"/>
          </p:cNvGraphicFramePr>
          <p:nvPr/>
        </p:nvGraphicFramePr>
        <p:xfrm>
          <a:off x="538162" y="5766964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T8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en cuero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0,171%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1" name="230 Tabla"/>
          <p:cNvGraphicFramePr>
            <a:graphicFrameLocks noGrp="1"/>
          </p:cNvGraphicFramePr>
          <p:nvPr/>
        </p:nvGraphicFramePr>
        <p:xfrm>
          <a:off x="538162" y="6013455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T9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6B93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en guadua y/o fibras naturales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1,537%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2" name="231 Tabla"/>
          <p:cNvGraphicFramePr>
            <a:graphicFrameLocks noGrp="1"/>
          </p:cNvGraphicFramePr>
          <p:nvPr/>
        </p:nvGraphicFramePr>
        <p:xfrm>
          <a:off x="538162" y="6267896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T10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9E4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infantil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2,220%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3" name="232 Tabla"/>
          <p:cNvGraphicFramePr>
            <a:graphicFrameLocks noGrp="1"/>
          </p:cNvGraphicFramePr>
          <p:nvPr/>
        </p:nvGraphicFramePr>
        <p:xfrm>
          <a:off x="538162" y="6522362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T11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58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para clínicas y hospitales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0,512%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4" name="233 Tabla"/>
          <p:cNvGraphicFramePr>
            <a:graphicFrameLocks noGrp="1"/>
          </p:cNvGraphicFramePr>
          <p:nvPr/>
        </p:nvGraphicFramePr>
        <p:xfrm>
          <a:off x="4824442" y="4214818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T12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E7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para educación</a:t>
                      </a:r>
                      <a:endParaRPr lang="es-CO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0,427%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5" name="234 Tabla"/>
          <p:cNvGraphicFramePr>
            <a:graphicFrameLocks noGrp="1"/>
          </p:cNvGraphicFramePr>
          <p:nvPr/>
        </p:nvGraphicFramePr>
        <p:xfrm>
          <a:off x="4824442" y="4466603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T13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para exhibición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1,708%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6" name="235 Tabla"/>
          <p:cNvGraphicFramePr>
            <a:graphicFrameLocks noGrp="1"/>
          </p:cNvGraphicFramePr>
          <p:nvPr/>
        </p:nvGraphicFramePr>
        <p:xfrm>
          <a:off x="4824442" y="470790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T14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37B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para oficinas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5,295%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7" name="236 Tabla"/>
          <p:cNvGraphicFramePr>
            <a:graphicFrameLocks noGrp="1"/>
          </p:cNvGraphicFramePr>
          <p:nvPr/>
        </p:nvGraphicFramePr>
        <p:xfrm>
          <a:off x="4824442" y="4951687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T15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308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Mobiliario para peluquerías y centros de estética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0,598%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8" name="237 Tabla"/>
          <p:cNvGraphicFramePr>
            <a:graphicFrameLocks noGrp="1"/>
          </p:cNvGraphicFramePr>
          <p:nvPr/>
        </p:nvGraphicFramePr>
        <p:xfrm>
          <a:off x="4824442" y="520320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T16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2054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Mueblerías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29,547%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39" name="238 Tabla"/>
          <p:cNvGraphicFramePr>
            <a:graphicFrameLocks noGrp="1"/>
          </p:cNvGraphicFramePr>
          <p:nvPr/>
        </p:nvGraphicFramePr>
        <p:xfrm>
          <a:off x="4824442" y="543815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T17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6046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Muebles rústicos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1,623%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40" name="239 Tabla"/>
          <p:cNvGraphicFramePr>
            <a:graphicFrameLocks noGrp="1"/>
          </p:cNvGraphicFramePr>
          <p:nvPr/>
        </p:nvGraphicFramePr>
        <p:xfrm>
          <a:off x="4824442" y="567310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T18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107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Muebles usados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1,537%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41" name="240 Tabla"/>
          <p:cNvGraphicFramePr>
            <a:graphicFrameLocks noGrp="1"/>
          </p:cNvGraphicFramePr>
          <p:nvPr/>
        </p:nvGraphicFramePr>
        <p:xfrm>
          <a:off x="4824442" y="592075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T19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C029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Zonas de comida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0,171%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42" name="241 Tabla"/>
          <p:cNvGraphicFramePr>
            <a:graphicFrameLocks noGrp="1"/>
          </p:cNvGraphicFramePr>
          <p:nvPr/>
        </p:nvGraphicFramePr>
        <p:xfrm>
          <a:off x="4824442" y="6160495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T20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A026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Otros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0,512%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43" name="242 Tabla"/>
          <p:cNvGraphicFramePr>
            <a:graphicFrameLocks noGrp="1"/>
          </p:cNvGraphicFramePr>
          <p:nvPr/>
        </p:nvGraphicFramePr>
        <p:xfrm>
          <a:off x="4824442" y="6403359"/>
          <a:ext cx="3962400" cy="192786"/>
        </p:xfrm>
        <a:graphic>
          <a:graphicData uri="http://schemas.openxmlformats.org/drawingml/2006/table">
            <a:tbl>
              <a:tblPr/>
              <a:tblGrid>
                <a:gridCol w="307827"/>
                <a:gridCol w="124400"/>
                <a:gridCol w="2806621"/>
                <a:gridCol w="723552"/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FFFFFF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T21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B079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CO" sz="11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Varios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Calibri"/>
                          <a:ea typeface="Arial Unicode MS"/>
                          <a:cs typeface="Arial Unicode MS"/>
                        </a:rPr>
                        <a:t>9,223%</a:t>
                      </a:r>
                      <a:endParaRPr lang="es-CO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44" name="243 CuadroTexto"/>
          <p:cNvSpPr txBox="1"/>
          <p:nvPr/>
        </p:nvSpPr>
        <p:spPr>
          <a:xfrm>
            <a:off x="0" y="26481"/>
            <a:ext cx="900109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30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ESTADO ACTUAL</a:t>
            </a:r>
            <a:endParaRPr lang="es-ES" sz="30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20" name="219 Tabla"/>
          <p:cNvGraphicFramePr>
            <a:graphicFrameLocks noGrp="1"/>
          </p:cNvGraphicFramePr>
          <p:nvPr/>
        </p:nvGraphicFramePr>
        <p:xfrm>
          <a:off x="2571766" y="4143380"/>
          <a:ext cx="4000497" cy="391339"/>
        </p:xfrm>
        <a:graphic>
          <a:graphicData uri="http://schemas.openxmlformats.org/drawingml/2006/table">
            <a:tbl>
              <a:tblPr/>
              <a:tblGrid>
                <a:gridCol w="2728440"/>
                <a:gridCol w="1272057"/>
              </a:tblGrid>
              <a:tr h="3913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dirty="0">
                          <a:solidFill>
                            <a:srgbClr val="595959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Medellín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60,974%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1" name="220 Tabla"/>
          <p:cNvGraphicFramePr>
            <a:graphicFrameLocks noGrp="1"/>
          </p:cNvGraphicFramePr>
          <p:nvPr/>
        </p:nvGraphicFramePr>
        <p:xfrm>
          <a:off x="2571766" y="4621315"/>
          <a:ext cx="4000497" cy="391339"/>
        </p:xfrm>
        <a:graphic>
          <a:graphicData uri="http://schemas.openxmlformats.org/drawingml/2006/table">
            <a:tbl>
              <a:tblPr/>
              <a:tblGrid>
                <a:gridCol w="2728440"/>
                <a:gridCol w="1272057"/>
              </a:tblGrid>
              <a:tr h="3913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>
                          <a:solidFill>
                            <a:srgbClr val="595959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Itagüí</a:t>
                      </a:r>
                      <a:endParaRPr lang="es-CO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7,600%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2" name="221 Tabla"/>
          <p:cNvGraphicFramePr>
            <a:graphicFrameLocks noGrp="1"/>
          </p:cNvGraphicFramePr>
          <p:nvPr/>
        </p:nvGraphicFramePr>
        <p:xfrm>
          <a:off x="2571766" y="5099250"/>
          <a:ext cx="4000497" cy="391339"/>
        </p:xfrm>
        <a:graphic>
          <a:graphicData uri="http://schemas.openxmlformats.org/drawingml/2006/table">
            <a:tbl>
              <a:tblPr/>
              <a:tblGrid>
                <a:gridCol w="2728440"/>
                <a:gridCol w="1272057"/>
              </a:tblGrid>
              <a:tr h="3913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dirty="0">
                          <a:solidFill>
                            <a:srgbClr val="595959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Bello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6,746%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3" name="222 Tabla"/>
          <p:cNvGraphicFramePr>
            <a:graphicFrameLocks noGrp="1"/>
          </p:cNvGraphicFramePr>
          <p:nvPr/>
        </p:nvGraphicFramePr>
        <p:xfrm>
          <a:off x="2571766" y="5577185"/>
          <a:ext cx="4000497" cy="391339"/>
        </p:xfrm>
        <a:graphic>
          <a:graphicData uri="http://schemas.openxmlformats.org/drawingml/2006/table">
            <a:tbl>
              <a:tblPr/>
              <a:tblGrid>
                <a:gridCol w="2728440"/>
                <a:gridCol w="1272057"/>
              </a:tblGrid>
              <a:tr h="3913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>
                          <a:solidFill>
                            <a:srgbClr val="595959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Envigado</a:t>
                      </a:r>
                      <a:endParaRPr lang="es-CO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4,526%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4" name="223 Tabla"/>
          <p:cNvGraphicFramePr>
            <a:graphicFrameLocks noGrp="1"/>
          </p:cNvGraphicFramePr>
          <p:nvPr/>
        </p:nvGraphicFramePr>
        <p:xfrm>
          <a:off x="2571767" y="6055122"/>
          <a:ext cx="4000497" cy="391339"/>
        </p:xfrm>
        <a:graphic>
          <a:graphicData uri="http://schemas.openxmlformats.org/drawingml/2006/table">
            <a:tbl>
              <a:tblPr/>
              <a:tblGrid>
                <a:gridCol w="2728440"/>
                <a:gridCol w="1272057"/>
              </a:tblGrid>
              <a:tr h="3913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dirty="0">
                          <a:solidFill>
                            <a:srgbClr val="595959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El Retiro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2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2,220%</a:t>
                      </a:r>
                      <a:endParaRPr lang="es-CO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0895" marR="7089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5" name="19 Gráfico"/>
          <p:cNvGraphicFramePr/>
          <p:nvPr/>
        </p:nvGraphicFramePr>
        <p:xfrm>
          <a:off x="3238500" y="285728"/>
          <a:ext cx="2667000" cy="3505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20" name="219 Gráfico"/>
          <p:cNvGraphicFramePr/>
          <p:nvPr/>
        </p:nvGraphicFramePr>
        <p:xfrm>
          <a:off x="500034" y="214290"/>
          <a:ext cx="3686175" cy="2428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1" name="220 Gráfico"/>
          <p:cNvGraphicFramePr/>
          <p:nvPr/>
        </p:nvGraphicFramePr>
        <p:xfrm>
          <a:off x="4429124" y="214290"/>
          <a:ext cx="4286250" cy="2400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2" name="221 Gráfico"/>
          <p:cNvGraphicFramePr/>
          <p:nvPr/>
        </p:nvGraphicFramePr>
        <p:xfrm>
          <a:off x="2462213" y="3689037"/>
          <a:ext cx="4219575" cy="229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3" name="222 Tabla"/>
          <p:cNvGraphicFramePr>
            <a:graphicFrameLocks noGrp="1"/>
          </p:cNvGraphicFramePr>
          <p:nvPr/>
        </p:nvGraphicFramePr>
        <p:xfrm>
          <a:off x="1500166" y="2643182"/>
          <a:ext cx="1710690" cy="785816"/>
        </p:xfrm>
        <a:graphic>
          <a:graphicData uri="http://schemas.openxmlformats.org/drawingml/2006/table">
            <a:tbl>
              <a:tblPr/>
              <a:tblGrid>
                <a:gridCol w="1078728"/>
                <a:gridCol w="631962"/>
              </a:tblGrid>
              <a:tr h="196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Microempresa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55,081%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Pequeña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39,368%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Mediana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3,074%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Grande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2,477%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4" name="223 Tabla"/>
          <p:cNvGraphicFramePr>
            <a:graphicFrameLocks noGrp="1"/>
          </p:cNvGraphicFramePr>
          <p:nvPr/>
        </p:nvGraphicFramePr>
        <p:xfrm>
          <a:off x="5643570" y="2643182"/>
          <a:ext cx="1980565" cy="772480"/>
        </p:xfrm>
        <a:graphic>
          <a:graphicData uri="http://schemas.openxmlformats.org/drawingml/2006/table">
            <a:tbl>
              <a:tblPr/>
              <a:tblGrid>
                <a:gridCol w="1350645"/>
                <a:gridCol w="629920"/>
              </a:tblGrid>
              <a:tr h="193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Hogar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81,383%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Oficina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5,295%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Espacios Públicos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3,587%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Varios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9,735%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5" name="224 Tabla"/>
          <p:cNvGraphicFramePr>
            <a:graphicFrameLocks noGrp="1"/>
          </p:cNvGraphicFramePr>
          <p:nvPr/>
        </p:nvGraphicFramePr>
        <p:xfrm>
          <a:off x="3736663" y="6046491"/>
          <a:ext cx="1621155" cy="597219"/>
        </p:xfrm>
        <a:graphic>
          <a:graphicData uri="http://schemas.openxmlformats.org/drawingml/2006/table">
            <a:tbl>
              <a:tblPr/>
              <a:tblGrid>
                <a:gridCol w="990600"/>
                <a:gridCol w="630555"/>
              </a:tblGrid>
              <a:tr h="199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 smtClean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Naturales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80,700%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Institucionales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11,102%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Ambos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8,198%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20" name="219 Gráfico"/>
          <p:cNvGraphicFramePr/>
          <p:nvPr/>
        </p:nvGraphicFramePr>
        <p:xfrm>
          <a:off x="695327" y="142852"/>
          <a:ext cx="4162425" cy="2495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1" name="220 Gráfico"/>
          <p:cNvGraphicFramePr/>
          <p:nvPr/>
        </p:nvGraphicFramePr>
        <p:xfrm>
          <a:off x="4772055" y="142852"/>
          <a:ext cx="4086225" cy="233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2" name="221 Gráfico"/>
          <p:cNvGraphicFramePr/>
          <p:nvPr/>
        </p:nvGraphicFramePr>
        <p:xfrm>
          <a:off x="2743230" y="3643314"/>
          <a:ext cx="4057650" cy="2324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3" name="222 Tabla"/>
          <p:cNvGraphicFramePr>
            <a:graphicFrameLocks noGrp="1"/>
          </p:cNvGraphicFramePr>
          <p:nvPr/>
        </p:nvGraphicFramePr>
        <p:xfrm>
          <a:off x="1552583" y="2571745"/>
          <a:ext cx="2714644" cy="571503"/>
        </p:xfrm>
        <a:graphic>
          <a:graphicData uri="http://schemas.openxmlformats.org/drawingml/2006/table">
            <a:tbl>
              <a:tblPr/>
              <a:tblGrid>
                <a:gridCol w="2071702"/>
                <a:gridCol w="642942"/>
              </a:tblGrid>
              <a:tr h="190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Fabricantes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53,373%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Comercializadoras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16,055%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Fabricantes y Comercializadoras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30,572%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4" name="223 Tabla"/>
          <p:cNvGraphicFramePr>
            <a:graphicFrameLocks noGrp="1"/>
          </p:cNvGraphicFramePr>
          <p:nvPr/>
        </p:nvGraphicFramePr>
        <p:xfrm>
          <a:off x="5915063" y="2481262"/>
          <a:ext cx="2000264" cy="822010"/>
        </p:xfrm>
        <a:graphic>
          <a:graphicData uri="http://schemas.openxmlformats.org/drawingml/2006/table">
            <a:tbl>
              <a:tblPr/>
              <a:tblGrid>
                <a:gridCol w="1214446"/>
                <a:gridCol w="785818"/>
              </a:tblGrid>
              <a:tr h="138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0" dirty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1</a:t>
                      </a:r>
                      <a:endParaRPr lang="es-CO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94,615%</a:t>
                      </a:r>
                      <a:endParaRPr lang="es-CO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2</a:t>
                      </a:r>
                      <a:endParaRPr lang="es-CO" sz="10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2,885%</a:t>
                      </a:r>
                      <a:endParaRPr lang="es-CO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3</a:t>
                      </a:r>
                      <a:endParaRPr lang="es-CO" sz="10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0,577%</a:t>
                      </a:r>
                      <a:endParaRPr lang="es-CO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Entre 4 y 9</a:t>
                      </a:r>
                      <a:endParaRPr lang="es-CO" sz="10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1,346%</a:t>
                      </a:r>
                      <a:endParaRPr lang="es-CO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De 10 en adelante</a:t>
                      </a:r>
                      <a:endParaRPr lang="es-CO" sz="10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0,577%</a:t>
                      </a:r>
                      <a:endParaRPr lang="es-CO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25" name="224 Tabla"/>
          <p:cNvGraphicFramePr>
            <a:graphicFrameLocks noGrp="1"/>
          </p:cNvGraphicFramePr>
          <p:nvPr/>
        </p:nvGraphicFramePr>
        <p:xfrm>
          <a:off x="3794477" y="5857892"/>
          <a:ext cx="1620520" cy="714379"/>
        </p:xfrm>
        <a:graphic>
          <a:graphicData uri="http://schemas.openxmlformats.org/drawingml/2006/table">
            <a:tbl>
              <a:tblPr/>
              <a:tblGrid>
                <a:gridCol w="990600"/>
                <a:gridCol w="629920"/>
              </a:tblGrid>
              <a:tr h="1787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Importadores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1,452%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Exportadores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1,623%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 Unicode MS"/>
                          <a:ea typeface="Calibri"/>
                          <a:cs typeface="Times New Roman"/>
                        </a:rPr>
                        <a:t>Ambos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0,683%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Ninguno</a:t>
                      </a:r>
                      <a:endParaRPr lang="es-CO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000" b="1" dirty="0">
                          <a:solidFill>
                            <a:srgbClr val="5A5A5A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96,243%</a:t>
                      </a:r>
                      <a:endParaRPr lang="es-CO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38 Grupo"/>
          <p:cNvGrpSpPr/>
          <p:nvPr/>
        </p:nvGrpSpPr>
        <p:grpSpPr>
          <a:xfrm>
            <a:off x="-34" y="-48"/>
            <a:ext cx="11858710" cy="6858048"/>
            <a:chOff x="-34" y="-48"/>
            <a:chExt cx="11858710" cy="6858048"/>
          </a:xfrm>
        </p:grpSpPr>
        <p:sp>
          <p:nvSpPr>
            <p:cNvPr id="147" name="146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3" name="142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3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156" name="155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7" name="156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8" name="157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9" name="158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0" name="159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1" name="160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2" name="161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3" name="162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4" name="163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5" name="164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6" name="275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7" name="276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8" name="277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9" name="278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0" name="279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1" name="280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2" name="281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3" name="282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4" name="283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5" name="284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6" name="285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7" name="286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8" name="287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9" name="288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0" name="289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1" name="290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2" name="291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3" name="292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4" name="293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5" name="294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0" name="389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1" name="390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2" name="391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3" name="392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4" name="393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5" name="394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6" name="395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7" name="396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8" name="397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0" name="409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1" name="410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2" name="411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3" name="412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4" name="413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5" name="414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6" name="415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7" name="416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8" name="417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0" name="419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1" name="420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2" name="421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3" name="422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4" name="423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5" name="424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6" name="425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7" name="426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8" name="427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478" name="477 Conector recto"/>
            <p:cNvCxnSpPr>
              <a:stCxn id="143" idx="2"/>
              <a:endCxn id="143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481 Conector recto"/>
            <p:cNvCxnSpPr>
              <a:stCxn id="143" idx="0"/>
              <a:endCxn id="143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4" name="483 Conector recto"/>
            <p:cNvCxnSpPr>
              <a:stCxn id="143" idx="1"/>
              <a:endCxn id="143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595" name="594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6" name="595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7" name="596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8" name="597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9" name="598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0" name="599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1" name="600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2" name="601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3" name="602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4" name="603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5" name="604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6" name="605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7" name="606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8" name="607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9" name="608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0" name="609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1" name="610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2" name="611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3" name="612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4" name="613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5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517" name="516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517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518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519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520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521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522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523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524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6" name="525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7" name="526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8" name="527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9" name="528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0" name="529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1" name="530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2" name="531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3" name="532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4" name="533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5" name="534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6" name="535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7" name="536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8" name="537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9" name="538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0" name="539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1" name="540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2" name="541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3" name="542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4" name="543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5" name="544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6" name="545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7" name="546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547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7" name="616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8" name="617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9" name="618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0" name="619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620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621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622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623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624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625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626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627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628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629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630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631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632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633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167" name="166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167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168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169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170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171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172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173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174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175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176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177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178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179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180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181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182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183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184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185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186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187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188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189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190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191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192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193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194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195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196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197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198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199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200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201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202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203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204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205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206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207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208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209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210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211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212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213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214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215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7" name="216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217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139" name="138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0" name="139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1" name="140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2" name="141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4" name="143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6" name="145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8" name="147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9" name="148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1" name="150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3" name="152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4" name="153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19" name="218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220" name="219 Imagen" descr="MAPA REGIONES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3348"/>
            <a:stretch>
              <a:fillRect/>
            </a:stretch>
          </p:blipFill>
          <p:spPr>
            <a:xfrm>
              <a:off x="-34" y="66167"/>
              <a:ext cx="6605371" cy="6729397"/>
            </a:xfrm>
            <a:prstGeom prst="rect">
              <a:avLst/>
            </a:prstGeom>
          </p:spPr>
        </p:pic>
        <p:sp>
          <p:nvSpPr>
            <p:cNvPr id="221" name="220 CuadroTexto"/>
            <p:cNvSpPr txBox="1"/>
            <p:nvPr/>
          </p:nvSpPr>
          <p:spPr>
            <a:xfrm>
              <a:off x="6546720" y="769285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VALLE DE ABURRÁ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2" name="221 CuadroTexto"/>
            <p:cNvSpPr txBox="1"/>
            <p:nvPr/>
          </p:nvSpPr>
          <p:spPr>
            <a:xfrm>
              <a:off x="6546720" y="1408632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BAJO CAUCA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3" name="222 CuadroTexto"/>
            <p:cNvSpPr txBox="1"/>
            <p:nvPr/>
          </p:nvSpPr>
          <p:spPr>
            <a:xfrm>
              <a:off x="6546720" y="2019301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NORTE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4" name="223 CuadroTexto"/>
            <p:cNvSpPr txBox="1"/>
            <p:nvPr/>
          </p:nvSpPr>
          <p:spPr>
            <a:xfrm>
              <a:off x="6546720" y="2649781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NORDESTE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5" name="224 CuadroTexto"/>
            <p:cNvSpPr txBox="1"/>
            <p:nvPr/>
          </p:nvSpPr>
          <p:spPr>
            <a:xfrm>
              <a:off x="6546720" y="3266162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SUROESTE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6" name="225 CuadroTexto"/>
            <p:cNvSpPr txBox="1"/>
            <p:nvPr/>
          </p:nvSpPr>
          <p:spPr>
            <a:xfrm>
              <a:off x="6546720" y="3893964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OCCIDENTE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7" name="226 CuadroTexto"/>
            <p:cNvSpPr txBox="1"/>
            <p:nvPr/>
          </p:nvSpPr>
          <p:spPr>
            <a:xfrm>
              <a:off x="6546720" y="4513022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ORIENTE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8" name="227 CuadroTexto"/>
            <p:cNvSpPr txBox="1"/>
            <p:nvPr/>
          </p:nvSpPr>
          <p:spPr>
            <a:xfrm>
              <a:off x="6546720" y="5135113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URABÁ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9" name="228 CuadroTexto"/>
            <p:cNvSpPr txBox="1"/>
            <p:nvPr/>
          </p:nvSpPr>
          <p:spPr>
            <a:xfrm>
              <a:off x="6546720" y="5754172"/>
              <a:ext cx="25111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MAGDALENA MEDIO</a:t>
              </a:r>
              <a:endParaRPr lang="es-ES" sz="1200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pic>
          <p:nvPicPr>
            <p:cNvPr id="230" name="229 Imagen" descr="TABLA 2.jpg"/>
            <p:cNvPicPr>
              <a:picLocks noChangeAspect="1"/>
            </p:cNvPicPr>
            <p:nvPr/>
          </p:nvPicPr>
          <p:blipFill>
            <a:blip r:embed="rId3"/>
            <a:srcRect l="1542" t="4515" r="1420" b="88843"/>
            <a:stretch>
              <a:fillRect/>
            </a:stretch>
          </p:blipFill>
          <p:spPr>
            <a:xfrm>
              <a:off x="6506842" y="1014252"/>
              <a:ext cx="2590865" cy="381224"/>
            </a:xfrm>
            <a:prstGeom prst="rect">
              <a:avLst/>
            </a:prstGeom>
          </p:spPr>
        </p:pic>
        <p:pic>
          <p:nvPicPr>
            <p:cNvPr id="231" name="230 Imagen" descr="TABLA 2.jpg"/>
            <p:cNvPicPr>
              <a:picLocks noChangeAspect="1"/>
            </p:cNvPicPr>
            <p:nvPr/>
          </p:nvPicPr>
          <p:blipFill>
            <a:blip r:embed="rId3"/>
            <a:srcRect l="1542" t="15572" r="1420" b="77886"/>
            <a:stretch>
              <a:fillRect/>
            </a:stretch>
          </p:blipFill>
          <p:spPr>
            <a:xfrm>
              <a:off x="6506842" y="1639845"/>
              <a:ext cx="2590865" cy="375534"/>
            </a:xfrm>
            <a:prstGeom prst="rect">
              <a:avLst/>
            </a:prstGeom>
          </p:spPr>
        </p:pic>
        <p:pic>
          <p:nvPicPr>
            <p:cNvPr id="232" name="231 Imagen" descr="TABLA 2.jpg"/>
            <p:cNvPicPr>
              <a:picLocks noChangeAspect="1"/>
            </p:cNvPicPr>
            <p:nvPr/>
          </p:nvPicPr>
          <p:blipFill>
            <a:blip r:embed="rId3"/>
            <a:srcRect l="1542" t="26636" r="1420" b="66772"/>
            <a:stretch>
              <a:fillRect/>
            </a:stretch>
          </p:blipFill>
          <p:spPr>
            <a:xfrm>
              <a:off x="6506842" y="2259748"/>
              <a:ext cx="2590865" cy="378379"/>
            </a:xfrm>
            <a:prstGeom prst="rect">
              <a:avLst/>
            </a:prstGeom>
          </p:spPr>
        </p:pic>
        <p:pic>
          <p:nvPicPr>
            <p:cNvPr id="233" name="232 Imagen" descr="TABLA 2.jpg"/>
            <p:cNvPicPr>
              <a:picLocks noChangeAspect="1"/>
            </p:cNvPicPr>
            <p:nvPr/>
          </p:nvPicPr>
          <p:blipFill>
            <a:blip r:embed="rId3"/>
            <a:srcRect l="1542" t="37696" r="1420" b="55708"/>
            <a:stretch>
              <a:fillRect/>
            </a:stretch>
          </p:blipFill>
          <p:spPr>
            <a:xfrm>
              <a:off x="6506842" y="2882496"/>
              <a:ext cx="2590865" cy="378379"/>
            </a:xfrm>
            <a:prstGeom prst="rect">
              <a:avLst/>
            </a:prstGeom>
          </p:spPr>
        </p:pic>
        <p:pic>
          <p:nvPicPr>
            <p:cNvPr id="234" name="233 Imagen" descr="TABLA 2.jpg"/>
            <p:cNvPicPr>
              <a:picLocks noChangeAspect="1"/>
            </p:cNvPicPr>
            <p:nvPr/>
          </p:nvPicPr>
          <p:blipFill>
            <a:blip r:embed="rId3"/>
            <a:srcRect l="1542" t="59819" r="1420" b="33614"/>
            <a:stretch>
              <a:fillRect/>
            </a:stretch>
          </p:blipFill>
          <p:spPr>
            <a:xfrm>
              <a:off x="6506842" y="4129601"/>
              <a:ext cx="2590865" cy="376829"/>
            </a:xfrm>
            <a:prstGeom prst="rect">
              <a:avLst/>
            </a:prstGeom>
          </p:spPr>
        </p:pic>
        <p:pic>
          <p:nvPicPr>
            <p:cNvPr id="235" name="234 Imagen" descr="TABLA 2.jpg"/>
            <p:cNvPicPr>
              <a:picLocks noChangeAspect="1"/>
            </p:cNvPicPr>
            <p:nvPr/>
          </p:nvPicPr>
          <p:blipFill>
            <a:blip r:embed="rId3"/>
            <a:srcRect l="1542" t="48734" r="1420" b="44643"/>
            <a:stretch>
              <a:fillRect/>
            </a:stretch>
          </p:blipFill>
          <p:spPr>
            <a:xfrm>
              <a:off x="6506842" y="3505244"/>
              <a:ext cx="2590865" cy="379988"/>
            </a:xfrm>
            <a:prstGeom prst="rect">
              <a:avLst/>
            </a:prstGeom>
          </p:spPr>
        </p:pic>
        <p:pic>
          <p:nvPicPr>
            <p:cNvPr id="236" name="235 Imagen" descr="TABLA 2.jpg"/>
            <p:cNvPicPr>
              <a:picLocks noChangeAspect="1"/>
            </p:cNvPicPr>
            <p:nvPr/>
          </p:nvPicPr>
          <p:blipFill>
            <a:blip r:embed="rId3"/>
            <a:srcRect l="1542" t="70845" r="1420" b="22612"/>
            <a:stretch>
              <a:fillRect/>
            </a:stretch>
          </p:blipFill>
          <p:spPr>
            <a:xfrm>
              <a:off x="6506842" y="4750799"/>
              <a:ext cx="2590865" cy="375533"/>
            </a:xfrm>
            <a:prstGeom prst="rect">
              <a:avLst/>
            </a:prstGeom>
          </p:spPr>
        </p:pic>
        <p:pic>
          <p:nvPicPr>
            <p:cNvPr id="237" name="236 Imagen" descr="TABLA 2.jpg"/>
            <p:cNvPicPr>
              <a:picLocks noChangeAspect="1"/>
            </p:cNvPicPr>
            <p:nvPr/>
          </p:nvPicPr>
          <p:blipFill>
            <a:blip r:embed="rId3"/>
            <a:srcRect l="1542" t="81924" r="1420" b="11535"/>
            <a:stretch>
              <a:fillRect/>
            </a:stretch>
          </p:blipFill>
          <p:spPr>
            <a:xfrm>
              <a:off x="6506842" y="5370702"/>
              <a:ext cx="2590865" cy="375534"/>
            </a:xfrm>
            <a:prstGeom prst="rect">
              <a:avLst/>
            </a:prstGeom>
          </p:spPr>
        </p:pic>
        <p:pic>
          <p:nvPicPr>
            <p:cNvPr id="238" name="237 Imagen" descr="TABLA 2.jpg"/>
            <p:cNvPicPr>
              <a:picLocks noChangeAspect="1"/>
            </p:cNvPicPr>
            <p:nvPr/>
          </p:nvPicPr>
          <p:blipFill>
            <a:blip r:embed="rId3"/>
            <a:srcRect l="1542" t="92968" r="1420" b="633"/>
            <a:stretch>
              <a:fillRect/>
            </a:stretch>
          </p:blipFill>
          <p:spPr>
            <a:xfrm>
              <a:off x="6506842" y="5990606"/>
              <a:ext cx="2590865" cy="367352"/>
            </a:xfrm>
            <a:prstGeom prst="rect">
              <a:avLst/>
            </a:prstGeom>
          </p:spPr>
        </p:pic>
      </p:grpSp>
      <p:grpSp>
        <p:nvGrpSpPr>
          <p:cNvPr id="8" name="239 Grupo"/>
          <p:cNvGrpSpPr/>
          <p:nvPr/>
        </p:nvGrpSpPr>
        <p:grpSpPr>
          <a:xfrm>
            <a:off x="0" y="-24"/>
            <a:ext cx="11858676" cy="6858048"/>
            <a:chOff x="0" y="-48"/>
            <a:chExt cx="11858676" cy="6858048"/>
          </a:xfrm>
        </p:grpSpPr>
        <p:sp>
          <p:nvSpPr>
            <p:cNvPr id="241" name="240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2" name="241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9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33" name="432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44" name="243 Conector recto"/>
            <p:cNvCxnSpPr>
              <a:stCxn id="242" idx="2"/>
              <a:endCxn id="242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244 Conector recto"/>
            <p:cNvCxnSpPr>
              <a:stCxn id="242" idx="0"/>
              <a:endCxn id="242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245 Conector recto"/>
            <p:cNvCxnSpPr>
              <a:stCxn id="242" idx="1"/>
              <a:endCxn id="242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386" name="385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7" name="386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8" name="387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9" name="388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9" name="398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0" name="399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1" name="400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2" name="401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3" name="402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4" name="403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5" name="404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6" name="405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7" name="406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8" name="407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9" name="408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1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36" name="33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266" name="26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26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26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26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26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27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27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27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27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27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29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29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29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29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29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0" name="249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250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55" name="254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6" name="255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7" name="256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8" name="257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9" name="258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0" name="259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1" name="260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2" name="261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3" name="262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4" name="263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5" name="264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53" name="252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254" name="253 Imagen" descr="MUNICIPIOS 2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666666"/>
                </a:clrFrom>
                <a:clrTo>
                  <a:srgbClr val="666666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0295" y="11110"/>
              <a:ext cx="6468620" cy="6815286"/>
            </a:xfrm>
            <a:prstGeom prst="rect">
              <a:avLst/>
            </a:prstGeom>
          </p:spPr>
        </p:pic>
      </p:grpSp>
      <p:grpSp>
        <p:nvGrpSpPr>
          <p:cNvPr id="14" name="492 Grupo"/>
          <p:cNvGrpSpPr/>
          <p:nvPr/>
        </p:nvGrpSpPr>
        <p:grpSpPr>
          <a:xfrm>
            <a:off x="0" y="-24"/>
            <a:ext cx="11858676" cy="6858048"/>
            <a:chOff x="0" y="-48"/>
            <a:chExt cx="11858676" cy="6858048"/>
          </a:xfrm>
        </p:grpSpPr>
        <p:sp>
          <p:nvSpPr>
            <p:cNvPr id="494" name="493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5" name="494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15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709" name="708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0" name="709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1" name="710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2" name="711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3" name="712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4" name="713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5" name="714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6" name="715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7" name="716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8" name="717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19" name="718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0" name="719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1" name="720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2" name="721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3" name="722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4" name="723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5" name="724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6" name="725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7" name="726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8" name="727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29" name="728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0" name="729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1" name="730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2" name="731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3" name="732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4" name="733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5" name="734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6" name="735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7" name="736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8" name="737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39" name="738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0" name="739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1" name="740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2" name="741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3" name="742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4" name="743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5" name="744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6" name="745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7" name="746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8" name="747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49" name="748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0" name="749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1" name="750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2" name="751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3" name="752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4" name="753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5" name="754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6" name="755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7" name="756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8" name="757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9" name="758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0" name="759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1" name="760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2" name="761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3" name="762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4" name="763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5" name="764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497" name="496 Conector recto"/>
            <p:cNvCxnSpPr>
              <a:stCxn id="495" idx="2"/>
              <a:endCxn id="495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497 Conector recto"/>
            <p:cNvCxnSpPr>
              <a:stCxn id="495" idx="0"/>
              <a:endCxn id="495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498 Conector recto"/>
            <p:cNvCxnSpPr>
              <a:stCxn id="495" idx="1"/>
              <a:endCxn id="495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689" name="688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0" name="689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1" name="690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2" name="691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3" name="692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4" name="693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5" name="694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6" name="695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7" name="696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8" name="697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99" name="698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0" name="699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1" name="700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2" name="701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3" name="702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4" name="703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5" name="704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6" name="705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7" name="706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08" name="707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7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639" name="638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639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1" name="640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641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642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643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5" name="644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6" name="645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7" name="646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647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648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0" name="649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650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651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652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653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654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655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656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657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9" name="658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659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660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661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3" name="662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4" name="663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5" name="664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6" name="665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7" name="666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667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668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669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1" name="670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2" name="671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3" name="672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4" name="673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5" name="674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6" name="675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7" name="676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8" name="677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9" name="678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679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680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681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682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4" name="683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5" name="684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6" name="685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7" name="686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8" name="687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551" name="550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2" name="551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3" name="552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4" name="553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5" name="554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6" name="555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7" name="556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8" name="557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9" name="558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0" name="559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560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2" name="561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3" name="562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4" name="563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5" name="564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565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566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8" name="567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9" name="568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0" name="569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1" name="570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2" name="571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3" name="572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4" name="573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5" name="574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6" name="575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7" name="576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8" name="577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9" name="578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0" name="579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1" name="580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2" name="581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3" name="582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4" name="583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584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585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7" name="586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8" name="587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588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0" name="589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1" name="590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2" name="591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3" name="592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593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5" name="614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6" name="615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5" name="634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6" name="635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7" name="636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8" name="637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03" name="502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503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508" name="507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09" name="508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0" name="509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1" name="510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2" name="511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3" name="512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4" name="513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5" name="514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16" name="515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49" name="548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550" name="549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506" name="505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07" name="506 CuadroTexto"/>
            <p:cNvSpPr txBox="1"/>
            <p:nvPr/>
          </p:nvSpPr>
          <p:spPr>
            <a:xfrm>
              <a:off x="7215206" y="3149576"/>
              <a:ext cx="1785950" cy="1708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es-E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Adobe Heiti Std R" pitchFamily="34" charset="-128"/>
                </a:rPr>
                <a:t>BELLO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es-E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Adobe Heiti Std R" pitchFamily="34" charset="-128"/>
                </a:rPr>
                <a:t>MEDELLÍN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es-E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Adobe Heiti Std R" pitchFamily="34" charset="-128"/>
                </a:rPr>
                <a:t>ITAGÜÍ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es-E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Adobe Heiti Std R" pitchFamily="34" charset="-128"/>
                </a:rPr>
                <a:t>ENVIGADO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es-E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Adobe Heiti Std R" pitchFamily="34" charset="-128"/>
                </a:rPr>
                <a:t>EL RETIRO</a:t>
              </a:r>
              <a:endPara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endParaRPr>
            </a:p>
          </p:txBody>
        </p:sp>
      </p:grpSp>
      <p:grpSp>
        <p:nvGrpSpPr>
          <p:cNvPr id="20" name="765 Grupo"/>
          <p:cNvGrpSpPr/>
          <p:nvPr/>
        </p:nvGrpSpPr>
        <p:grpSpPr>
          <a:xfrm>
            <a:off x="336908" y="321447"/>
            <a:ext cx="6449694" cy="6215106"/>
            <a:chOff x="336908" y="321447"/>
            <a:chExt cx="6449694" cy="6215106"/>
          </a:xfrm>
        </p:grpSpPr>
        <p:pic>
          <p:nvPicPr>
            <p:cNvPr id="767" name="Picture 2"/>
            <p:cNvPicPr>
              <a:picLocks noChangeAspect="1" noChangeArrowheads="1"/>
            </p:cNvPicPr>
            <p:nvPr/>
          </p:nvPicPr>
          <p:blipFill>
            <a:blip r:embed="rId5"/>
            <a:srcRect l="22099" t="11250" r="25000" b="7187"/>
            <a:stretch>
              <a:fillRect/>
            </a:stretch>
          </p:blipFill>
          <p:spPr bwMode="auto">
            <a:xfrm>
              <a:off x="336908" y="321447"/>
              <a:ext cx="6449694" cy="621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68" name="767 CuadroTexto"/>
            <p:cNvSpPr txBox="1"/>
            <p:nvPr/>
          </p:nvSpPr>
          <p:spPr>
            <a:xfrm>
              <a:off x="2974054" y="1587417"/>
              <a:ext cx="2984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769" name="768 CuadroTexto"/>
            <p:cNvSpPr txBox="1"/>
            <p:nvPr/>
          </p:nvSpPr>
          <p:spPr>
            <a:xfrm>
              <a:off x="3780170" y="4848726"/>
              <a:ext cx="2984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770" name="769 CuadroTexto"/>
            <p:cNvSpPr txBox="1"/>
            <p:nvPr/>
          </p:nvSpPr>
          <p:spPr>
            <a:xfrm>
              <a:off x="3166560" y="3970421"/>
              <a:ext cx="2984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771" name="770 CuadroTexto"/>
            <p:cNvSpPr txBox="1"/>
            <p:nvPr/>
          </p:nvSpPr>
          <p:spPr>
            <a:xfrm>
              <a:off x="2649202" y="3585411"/>
              <a:ext cx="2984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772" name="771 CuadroTexto"/>
            <p:cNvSpPr txBox="1"/>
            <p:nvPr/>
          </p:nvSpPr>
          <p:spPr>
            <a:xfrm>
              <a:off x="2714612" y="2786058"/>
              <a:ext cx="2984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33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147" name="146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3" name="142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3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156" name="155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7" name="156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8" name="157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9" name="158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0" name="159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1" name="160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2" name="161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3" name="162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4" name="163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5" name="164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6" name="275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7" name="276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8" name="277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9" name="278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0" name="279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1" name="280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2" name="281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3" name="282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4" name="283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5" name="284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6" name="285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7" name="286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8" name="287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9" name="288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0" name="289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1" name="290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2" name="291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3" name="292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4" name="293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5" name="294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0" name="389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1" name="390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2" name="391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3" name="392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4" name="393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5" name="394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6" name="395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7" name="396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8" name="397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0" name="409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1" name="410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2" name="411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3" name="412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4" name="413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5" name="414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6" name="415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7" name="416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8" name="417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0" name="419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1" name="420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2" name="421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3" name="422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4" name="423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5" name="424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6" name="425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7" name="426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8" name="427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478" name="477 Conector recto"/>
            <p:cNvCxnSpPr>
              <a:stCxn id="143" idx="2"/>
              <a:endCxn id="143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481 Conector recto"/>
            <p:cNvCxnSpPr>
              <a:stCxn id="143" idx="0"/>
              <a:endCxn id="143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4" name="483 Conector recto"/>
            <p:cNvCxnSpPr>
              <a:stCxn id="143" idx="1"/>
              <a:endCxn id="143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595" name="594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6" name="595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7" name="596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8" name="597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9" name="598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0" name="599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1" name="600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2" name="601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3" name="602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4" name="603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5" name="604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6" name="605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7" name="606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8" name="607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09" name="608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0" name="609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1" name="610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2" name="611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3" name="612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14" name="613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5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517" name="516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517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518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519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520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521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522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523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524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6" name="525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7" name="526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8" name="527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9" name="528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0" name="529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1" name="530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2" name="531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3" name="532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4" name="533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5" name="534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6" name="535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7" name="536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8" name="537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9" name="538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0" name="539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1" name="540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2" name="541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3" name="542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4" name="543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5" name="544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6" name="545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7" name="546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547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7" name="616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8" name="617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9" name="618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0" name="619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620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621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622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623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624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625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626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627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628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629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630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631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632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633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167" name="166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167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168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169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170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171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172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173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174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175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176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177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178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179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180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181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182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183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184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185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186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187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188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189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190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191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192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193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194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195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196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197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198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199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200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201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202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203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204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205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206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207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208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209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210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211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212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213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214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215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7" name="216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217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139" name="138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0" name="139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1" name="140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2" name="141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4" name="143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6" name="145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8" name="147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49" name="148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1" name="150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3" name="152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154" name="153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19" name="218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220" name="219 Imagen" descr="CORREGIMIENTOS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664" r="-4181"/>
            <a:stretch>
              <a:fillRect/>
            </a:stretch>
          </p:blipFill>
          <p:spPr>
            <a:xfrm>
              <a:off x="709863" y="0"/>
              <a:ext cx="8076979" cy="6858000"/>
            </a:xfrm>
            <a:prstGeom prst="rect">
              <a:avLst/>
            </a:prstGeom>
          </p:spPr>
        </p:pic>
        <p:grpSp>
          <p:nvGrpSpPr>
            <p:cNvPr id="8" name="220 Grupo"/>
            <p:cNvGrpSpPr/>
            <p:nvPr/>
          </p:nvGrpSpPr>
          <p:grpSpPr>
            <a:xfrm>
              <a:off x="6847238" y="194862"/>
              <a:ext cx="3082612" cy="1948254"/>
              <a:chOff x="4429124" y="403060"/>
              <a:chExt cx="3082612" cy="1948254"/>
            </a:xfrm>
          </p:grpSpPr>
          <p:sp>
            <p:nvSpPr>
              <p:cNvPr id="222" name="221 CuadroTexto"/>
              <p:cNvSpPr txBox="1"/>
              <p:nvPr/>
            </p:nvSpPr>
            <p:spPr>
              <a:xfrm>
                <a:off x="5000628" y="403060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San Sebastián de Palmitas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3" name="222 CuadroTexto"/>
              <p:cNvSpPr txBox="1"/>
              <p:nvPr/>
            </p:nvSpPr>
            <p:spPr>
              <a:xfrm>
                <a:off x="5000628" y="736784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San Cristóbal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4" name="223 CuadroTexto"/>
              <p:cNvSpPr txBox="1"/>
              <p:nvPr/>
            </p:nvSpPr>
            <p:spPr>
              <a:xfrm>
                <a:off x="5000628" y="1070508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San Antonio de Prado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5" name="224 CuadroTexto"/>
              <p:cNvSpPr txBox="1"/>
              <p:nvPr/>
            </p:nvSpPr>
            <p:spPr>
              <a:xfrm>
                <a:off x="5000628" y="1404232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Altavista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6" name="225 CuadroTexto"/>
              <p:cNvSpPr txBox="1"/>
              <p:nvPr/>
            </p:nvSpPr>
            <p:spPr>
              <a:xfrm>
                <a:off x="5000628" y="1737956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Santa Elena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7" name="226 CuadroTexto"/>
              <p:cNvSpPr txBox="1"/>
              <p:nvPr/>
            </p:nvSpPr>
            <p:spPr>
              <a:xfrm>
                <a:off x="5000628" y="2071678"/>
                <a:ext cx="251110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Área urbana</a:t>
                </a:r>
                <a:endParaRPr lang="es-E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28" name="227 Rectángulo redondeado"/>
              <p:cNvSpPr/>
              <p:nvPr/>
            </p:nvSpPr>
            <p:spPr>
              <a:xfrm>
                <a:off x="4429124" y="421202"/>
                <a:ext cx="587999" cy="279442"/>
              </a:xfrm>
              <a:prstGeom prst="roundRect">
                <a:avLst/>
              </a:prstGeom>
              <a:solidFill>
                <a:srgbClr val="3C256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29" name="228 Rectángulo redondeado"/>
              <p:cNvSpPr/>
              <p:nvPr/>
            </p:nvSpPr>
            <p:spPr>
              <a:xfrm>
                <a:off x="4429124" y="751336"/>
                <a:ext cx="587999" cy="279442"/>
              </a:xfrm>
              <a:prstGeom prst="roundRect">
                <a:avLst/>
              </a:prstGeom>
              <a:solidFill>
                <a:srgbClr val="5B28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30" name="229 Rectángulo redondeado"/>
              <p:cNvSpPr/>
              <p:nvPr/>
            </p:nvSpPr>
            <p:spPr>
              <a:xfrm>
                <a:off x="4429124" y="1081470"/>
                <a:ext cx="587999" cy="279442"/>
              </a:xfrm>
              <a:prstGeom prst="roundRect">
                <a:avLst/>
              </a:prstGeom>
              <a:solidFill>
                <a:srgbClr val="7729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31" name="230 Rectángulo redondeado"/>
              <p:cNvSpPr/>
              <p:nvPr/>
            </p:nvSpPr>
            <p:spPr>
              <a:xfrm>
                <a:off x="4429124" y="1411604"/>
                <a:ext cx="587999" cy="279442"/>
              </a:xfrm>
              <a:prstGeom prst="roundRect">
                <a:avLst/>
              </a:prstGeom>
              <a:solidFill>
                <a:srgbClr val="800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32" name="231 Rectángulo redondeado"/>
              <p:cNvSpPr/>
              <p:nvPr/>
            </p:nvSpPr>
            <p:spPr>
              <a:xfrm>
                <a:off x="4429124" y="1741738"/>
                <a:ext cx="587999" cy="279442"/>
              </a:xfrm>
              <a:prstGeom prst="roundRect">
                <a:avLst/>
              </a:prstGeom>
              <a:solidFill>
                <a:srgbClr val="CC00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33" name="232 Rectángulo redondeado"/>
              <p:cNvSpPr/>
              <p:nvPr/>
            </p:nvSpPr>
            <p:spPr>
              <a:xfrm>
                <a:off x="4429124" y="2071872"/>
                <a:ext cx="587999" cy="279442"/>
              </a:xfrm>
              <a:prstGeom prst="round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</p:grpSp>
      <p:grpSp>
        <p:nvGrpSpPr>
          <p:cNvPr id="9" name="234 Grupo"/>
          <p:cNvGrpSpPr/>
          <p:nvPr/>
        </p:nvGrpSpPr>
        <p:grpSpPr>
          <a:xfrm>
            <a:off x="-32" y="-24"/>
            <a:ext cx="11858676" cy="6858048"/>
            <a:chOff x="0" y="-48"/>
            <a:chExt cx="11858676" cy="6858048"/>
          </a:xfrm>
        </p:grpSpPr>
        <p:sp>
          <p:nvSpPr>
            <p:cNvPr id="236" name="235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7" name="236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10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46" name="445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5" name="494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6" name="495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7" name="496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8" name="497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9" name="498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0" name="499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1" name="500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2" name="501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3" name="502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4" name="503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5" name="504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39" name="238 Conector recto"/>
            <p:cNvCxnSpPr>
              <a:stCxn id="237" idx="2"/>
              <a:endCxn id="237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239 Conector recto"/>
            <p:cNvCxnSpPr>
              <a:stCxn id="237" idx="0"/>
              <a:endCxn id="237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240 Conector recto"/>
            <p:cNvCxnSpPr>
              <a:stCxn id="237" idx="1"/>
              <a:endCxn id="237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408" name="407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9" name="408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2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49" name="348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387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388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398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399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400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401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402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403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404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405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406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299" name="298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299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45" name="244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245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68" name="267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9" name="268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0" name="269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1" name="270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2" name="271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3" name="272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4" name="273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5" name="274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6" name="295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7" name="296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8" name="297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48" name="247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249" name="248 Imagen" descr="CORREGIMIENTOS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00000"/>
            </a:blip>
            <a:stretch>
              <a:fillRect/>
            </a:stretch>
          </p:blipFill>
          <p:spPr>
            <a:xfrm>
              <a:off x="497950" y="0"/>
              <a:ext cx="7955280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0" name="249 Imagen" descr="COMUNAS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3334" t="25031" r="20663" b="3696"/>
            <a:stretch>
              <a:fillRect/>
            </a:stretch>
          </p:blipFill>
          <p:spPr>
            <a:xfrm>
              <a:off x="3286116" y="1785926"/>
              <a:ext cx="3500462" cy="4643470"/>
            </a:xfrm>
            <a:prstGeom prst="rect">
              <a:avLst/>
            </a:prstGeom>
          </p:spPr>
        </p:pic>
        <p:pic>
          <p:nvPicPr>
            <p:cNvPr id="251" name="250 Imagen" descr="LISTA 2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65788"/>
            <a:stretch>
              <a:fillRect/>
            </a:stretch>
          </p:blipFill>
          <p:spPr>
            <a:xfrm>
              <a:off x="142844" y="321447"/>
              <a:ext cx="567019" cy="6215106"/>
            </a:xfrm>
            <a:prstGeom prst="rect">
              <a:avLst/>
            </a:prstGeom>
          </p:spPr>
        </p:pic>
        <p:sp>
          <p:nvSpPr>
            <p:cNvPr id="252" name="251 CuadroTexto"/>
            <p:cNvSpPr txBox="1"/>
            <p:nvPr/>
          </p:nvSpPr>
          <p:spPr>
            <a:xfrm>
              <a:off x="703570" y="371498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Popular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3" name="252 CuadroTexto"/>
            <p:cNvSpPr txBox="1"/>
            <p:nvPr/>
          </p:nvSpPr>
          <p:spPr>
            <a:xfrm>
              <a:off x="703570" y="762475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Santa Cruz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253 CuadroTexto"/>
            <p:cNvSpPr txBox="1"/>
            <p:nvPr/>
          </p:nvSpPr>
          <p:spPr>
            <a:xfrm>
              <a:off x="703570" y="1142984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Manrique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5" name="254 CuadroTexto"/>
            <p:cNvSpPr txBox="1"/>
            <p:nvPr/>
          </p:nvSpPr>
          <p:spPr>
            <a:xfrm>
              <a:off x="703570" y="1524316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Aranjuez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6" name="255 CuadroTexto"/>
            <p:cNvSpPr txBox="1"/>
            <p:nvPr/>
          </p:nvSpPr>
          <p:spPr>
            <a:xfrm>
              <a:off x="703570" y="1928802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Castilla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7" name="256 CuadroTexto"/>
            <p:cNvSpPr txBox="1"/>
            <p:nvPr/>
          </p:nvSpPr>
          <p:spPr>
            <a:xfrm>
              <a:off x="703570" y="2310134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Doce de Octubre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8" name="257 CuadroTexto"/>
            <p:cNvSpPr txBox="1"/>
            <p:nvPr/>
          </p:nvSpPr>
          <p:spPr>
            <a:xfrm>
              <a:off x="703570" y="2667324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Robledo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9" name="258 CuadroTexto"/>
            <p:cNvSpPr txBox="1"/>
            <p:nvPr/>
          </p:nvSpPr>
          <p:spPr>
            <a:xfrm>
              <a:off x="703570" y="3071810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Villa Hermosa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0" name="259 CuadroTexto"/>
            <p:cNvSpPr txBox="1"/>
            <p:nvPr/>
          </p:nvSpPr>
          <p:spPr>
            <a:xfrm>
              <a:off x="703570" y="3453142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Buenos Aires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1" name="260 CuadroTexto"/>
            <p:cNvSpPr txBox="1"/>
            <p:nvPr/>
          </p:nvSpPr>
          <p:spPr>
            <a:xfrm>
              <a:off x="703570" y="3810332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La Candelaria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2" name="261 CuadroTexto"/>
            <p:cNvSpPr txBox="1"/>
            <p:nvPr/>
          </p:nvSpPr>
          <p:spPr>
            <a:xfrm>
              <a:off x="703570" y="4643850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La América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3" name="262 CuadroTexto"/>
            <p:cNvSpPr txBox="1"/>
            <p:nvPr/>
          </p:nvSpPr>
          <p:spPr>
            <a:xfrm>
              <a:off x="703570" y="4238960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Laureles - Estadio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4" name="263 CuadroTexto"/>
            <p:cNvSpPr txBox="1"/>
            <p:nvPr/>
          </p:nvSpPr>
          <p:spPr>
            <a:xfrm>
              <a:off x="703570" y="5048178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San Javier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5" name="264 CuadroTexto"/>
            <p:cNvSpPr txBox="1"/>
            <p:nvPr/>
          </p:nvSpPr>
          <p:spPr>
            <a:xfrm>
              <a:off x="703570" y="5454199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El Poblado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6" name="265 CuadroTexto"/>
            <p:cNvSpPr txBox="1"/>
            <p:nvPr/>
          </p:nvSpPr>
          <p:spPr>
            <a:xfrm>
              <a:off x="703570" y="5845176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Guayabal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7" name="266 CuadroTexto"/>
            <p:cNvSpPr txBox="1"/>
            <p:nvPr/>
          </p:nvSpPr>
          <p:spPr>
            <a:xfrm>
              <a:off x="703570" y="6236154"/>
              <a:ext cx="25111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Belén</a:t>
              </a:r>
              <a:endParaRPr lang="es-E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5" name="511 Grupo"/>
          <p:cNvGrpSpPr/>
          <p:nvPr/>
        </p:nvGrpSpPr>
        <p:grpSpPr>
          <a:xfrm>
            <a:off x="4290569" y="3963933"/>
            <a:ext cx="1112753" cy="1259942"/>
            <a:chOff x="4290569" y="3963933"/>
            <a:chExt cx="1112753" cy="1259942"/>
          </a:xfrm>
        </p:grpSpPr>
        <p:sp>
          <p:nvSpPr>
            <p:cNvPr id="506" name="505 Elipse"/>
            <p:cNvSpPr/>
            <p:nvPr/>
          </p:nvSpPr>
          <p:spPr>
            <a:xfrm>
              <a:off x="4290569" y="4104499"/>
              <a:ext cx="71438" cy="71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507" name="506 Elipse"/>
            <p:cNvSpPr/>
            <p:nvPr/>
          </p:nvSpPr>
          <p:spPr>
            <a:xfrm>
              <a:off x="4610877" y="4288570"/>
              <a:ext cx="71438" cy="71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508" name="507 Elipse"/>
            <p:cNvSpPr/>
            <p:nvPr/>
          </p:nvSpPr>
          <p:spPr>
            <a:xfrm>
              <a:off x="4776013" y="4088206"/>
              <a:ext cx="71438" cy="71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509" name="508 Elipse"/>
            <p:cNvSpPr/>
            <p:nvPr/>
          </p:nvSpPr>
          <p:spPr>
            <a:xfrm>
              <a:off x="5290029" y="3963933"/>
              <a:ext cx="71438" cy="71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511" name="510 Elipse"/>
            <p:cNvSpPr/>
            <p:nvPr/>
          </p:nvSpPr>
          <p:spPr>
            <a:xfrm>
              <a:off x="5331884" y="5152437"/>
              <a:ext cx="71438" cy="71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510" name="509 CuadroTexto"/>
          <p:cNvSpPr txBox="1"/>
          <p:nvPr/>
        </p:nvSpPr>
        <p:spPr>
          <a:xfrm>
            <a:off x="6643702" y="234778"/>
            <a:ext cx="235745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EL CENTRO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AVENIDAS 80 Y 30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AVENIDA </a:t>
            </a:r>
            <a:r>
              <a:rPr lang="es-ES" sz="1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NUTIBARA</a:t>
            </a:r>
            <a:endParaRPr lang="es-ES" sz="1400" b="1" dirty="0" smtClean="0">
              <a:solidFill>
                <a:schemeClr val="tx1">
                  <a:lumMod val="65000"/>
                  <a:lumOff val="35000"/>
                </a:schemeClr>
              </a:solidFill>
              <a:ea typeface="Adobe Heiti Std R" pitchFamily="34" charset="-128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EL POBLADO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dobe Heiti Std R" pitchFamily="34" charset="-128"/>
              </a:rPr>
              <a:t>CENTROS COMERCIALES</a:t>
            </a:r>
            <a:endParaRPr lang="es-ES" sz="1400" b="1" dirty="0">
              <a:solidFill>
                <a:schemeClr val="tx1">
                  <a:lumMod val="65000"/>
                  <a:lumOff val="35000"/>
                </a:schemeClr>
              </a:solidFill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490191"/>
            <a:ext cx="9144000" cy="4462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ANÁLISIS CUALITATIVO</a:t>
            </a:r>
            <a:endParaRPr lang="es-ES" sz="23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0" y="2285992"/>
            <a:ext cx="9144000" cy="14210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TIPO DE MOBILIARIO</a:t>
            </a:r>
          </a:p>
          <a:p>
            <a:pPr algn="ctr">
              <a:lnSpc>
                <a:spcPct val="150000"/>
              </a:lnSpc>
            </a:pPr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MATERIALES</a:t>
            </a:r>
          </a:p>
          <a:p>
            <a:pPr algn="ctr">
              <a:lnSpc>
                <a:spcPct val="150000"/>
              </a:lnSpc>
            </a:pPr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MERCADO OBJETIVO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22" name="221 Imagen" descr="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-10000"/>
          </a:blip>
          <a:stretch>
            <a:fillRect/>
          </a:stretch>
        </p:blipFill>
        <p:spPr>
          <a:xfrm>
            <a:off x="285720" y="-24"/>
            <a:ext cx="2428892" cy="3643338"/>
          </a:xfrm>
          <a:prstGeom prst="rect">
            <a:avLst/>
          </a:prstGeom>
        </p:spPr>
      </p:pic>
      <p:pic>
        <p:nvPicPr>
          <p:cNvPr id="223" name="222 Imagen" descr="2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40000"/>
          </a:blip>
          <a:stretch>
            <a:fillRect/>
          </a:stretch>
        </p:blipFill>
        <p:spPr>
          <a:xfrm>
            <a:off x="7052321" y="3857628"/>
            <a:ext cx="1877397" cy="2816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20" name="219 Grupo"/>
          <p:cNvGrpSpPr/>
          <p:nvPr/>
        </p:nvGrpSpPr>
        <p:grpSpPr>
          <a:xfrm>
            <a:off x="417197" y="577496"/>
            <a:ext cx="8313247" cy="5787717"/>
            <a:chOff x="417197" y="577496"/>
            <a:chExt cx="8313247" cy="5787717"/>
          </a:xfrm>
        </p:grpSpPr>
        <p:pic>
          <p:nvPicPr>
            <p:cNvPr id="221" name="Picture 6" descr="http://pro.corbis.com/images/42-18713907.jpg?size=572&amp;uid=%7bfb7a25c4-6f64-4470-84ce-5b326665c6f9%7d"/>
            <p:cNvPicPr>
              <a:picLocks noChangeAspect="1" noChangeArrowheads="1"/>
            </p:cNvPicPr>
            <p:nvPr/>
          </p:nvPicPr>
          <p:blipFill>
            <a:blip r:embed="rId2"/>
            <a:srcRect r="46155"/>
            <a:stretch>
              <a:fillRect/>
            </a:stretch>
          </p:blipFill>
          <p:spPr bwMode="auto">
            <a:xfrm>
              <a:off x="419124" y="4675076"/>
              <a:ext cx="1362611" cy="1682861"/>
            </a:xfrm>
            <a:prstGeom prst="rect">
              <a:avLst/>
            </a:prstGeom>
            <a:noFill/>
          </p:spPr>
        </p:pic>
        <p:pic>
          <p:nvPicPr>
            <p:cNvPr id="222" name="Picture 2" descr="http://pro.corbis.com/images/42-21256168.jpg?size=67&amp;uid=%7b27e282c8-9abf-4224-a6bb-eba7266fd0a4%7d"/>
            <p:cNvPicPr>
              <a:picLocks noChangeAspect="1" noChangeArrowheads="1"/>
            </p:cNvPicPr>
            <p:nvPr/>
          </p:nvPicPr>
          <p:blipFill>
            <a:blip r:embed="rId3" cstate="print"/>
            <a:srcRect t="11109"/>
            <a:stretch>
              <a:fillRect/>
            </a:stretch>
          </p:blipFill>
          <p:spPr bwMode="auto">
            <a:xfrm>
              <a:off x="7167409" y="582960"/>
              <a:ext cx="1557274" cy="2076404"/>
            </a:xfrm>
            <a:prstGeom prst="rect">
              <a:avLst/>
            </a:prstGeom>
            <a:noFill/>
          </p:spPr>
        </p:pic>
        <p:pic>
          <p:nvPicPr>
            <p:cNvPr id="223" name="Picture 6" descr="http://pro.corbis.com/images/42-19799115.jpg?size=67&amp;uid=%7b33f62268-f2bf-4627-b0d4-a22a4eba3ebe%7d"/>
            <p:cNvPicPr>
              <a:picLocks noChangeAspect="1" noChangeArrowheads="1"/>
            </p:cNvPicPr>
            <p:nvPr/>
          </p:nvPicPr>
          <p:blipFill>
            <a:blip r:embed="rId4" cstate="print"/>
            <a:srcRect l="12331" r="7527"/>
            <a:stretch>
              <a:fillRect/>
            </a:stretch>
          </p:blipFill>
          <p:spPr bwMode="auto">
            <a:xfrm>
              <a:off x="417197" y="3022148"/>
              <a:ext cx="1948498" cy="1648732"/>
            </a:xfrm>
            <a:prstGeom prst="rect">
              <a:avLst/>
            </a:prstGeom>
            <a:noFill/>
          </p:spPr>
        </p:pic>
        <p:pic>
          <p:nvPicPr>
            <p:cNvPr id="224" name="Picture 10" descr="http://pro.corbis.com/images/42-22056378.jpg?size=572&amp;uid=%7b89222093-102c-41b4-a665-c09690a7a4d9%7d"/>
            <p:cNvPicPr>
              <a:picLocks noChangeAspect="1" noChangeArrowheads="1"/>
            </p:cNvPicPr>
            <p:nvPr/>
          </p:nvPicPr>
          <p:blipFill>
            <a:blip r:embed="rId5"/>
            <a:srcRect t="12499" b="12499"/>
            <a:stretch>
              <a:fillRect/>
            </a:stretch>
          </p:blipFill>
          <p:spPr bwMode="auto">
            <a:xfrm>
              <a:off x="7167409" y="4800655"/>
              <a:ext cx="1557274" cy="1557303"/>
            </a:xfrm>
            <a:prstGeom prst="rect">
              <a:avLst/>
            </a:prstGeom>
            <a:noFill/>
          </p:spPr>
        </p:pic>
        <p:pic>
          <p:nvPicPr>
            <p:cNvPr id="225" name="Picture 14" descr="http://pro.corbis.com/images/42-20899339.jpg?size=67&amp;uid=%7baf62cc76-bb05-44af-a5fd-cf15d4d267ab%7d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961229" y="3113577"/>
              <a:ext cx="2465730" cy="1645104"/>
            </a:xfrm>
            <a:prstGeom prst="rect">
              <a:avLst/>
            </a:prstGeom>
            <a:noFill/>
          </p:spPr>
        </p:pic>
        <p:pic>
          <p:nvPicPr>
            <p:cNvPr id="226" name="Picture 30" descr="http://pro.corbis.com/images/42-21506552.jpg?size=67&amp;uid=%7bee53c1c5-6779-487d-9494-3d66d9e44a20%7d"/>
            <p:cNvPicPr>
              <a:picLocks noChangeAspect="1" noChangeArrowheads="1"/>
            </p:cNvPicPr>
            <p:nvPr/>
          </p:nvPicPr>
          <p:blipFill>
            <a:blip r:embed="rId7" cstate="print"/>
            <a:srcRect t="8458"/>
            <a:stretch>
              <a:fillRect/>
            </a:stretch>
          </p:blipFill>
          <p:spPr bwMode="auto">
            <a:xfrm>
              <a:off x="7167408" y="2664149"/>
              <a:ext cx="1557274" cy="2158568"/>
            </a:xfrm>
            <a:prstGeom prst="rect">
              <a:avLst/>
            </a:prstGeom>
            <a:noFill/>
          </p:spPr>
        </p:pic>
        <p:pic>
          <p:nvPicPr>
            <p:cNvPr id="227" name="Picture 12" descr="http://pro.corbis.com/images/42-21974497.jpg?size=572&amp;uid=%7b4b490104-305e-42dd-aadd-cd85a4f2a42b%7d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235949" y="578966"/>
              <a:ext cx="2933267" cy="1950623"/>
            </a:xfrm>
            <a:prstGeom prst="rect">
              <a:avLst/>
            </a:prstGeom>
            <a:noFill/>
          </p:spPr>
        </p:pic>
        <p:pic>
          <p:nvPicPr>
            <p:cNvPr id="228" name="Picture 28" descr="http://pro.corbis.com/images/42-20483226.jpg?size=572&amp;uid=%7b05cde469-d9f5-4df7-93df-e9c2dc5be5d6%7d"/>
            <p:cNvPicPr>
              <a:picLocks noChangeAspect="1" noChangeArrowheads="1"/>
            </p:cNvPicPr>
            <p:nvPr/>
          </p:nvPicPr>
          <p:blipFill>
            <a:blip r:embed="rId9"/>
            <a:srcRect r="15385"/>
            <a:stretch>
              <a:fillRect/>
            </a:stretch>
          </p:blipFill>
          <p:spPr bwMode="auto">
            <a:xfrm>
              <a:off x="2884825" y="4675076"/>
              <a:ext cx="2141292" cy="1682861"/>
            </a:xfrm>
            <a:prstGeom prst="rect">
              <a:avLst/>
            </a:prstGeom>
            <a:noFill/>
          </p:spPr>
        </p:pic>
        <p:pic>
          <p:nvPicPr>
            <p:cNvPr id="229" name="Picture 18" descr="http://pro.corbis.com/images/42-20834861.jpg?size=67&amp;uid=%7b5910b818-a233-4123-b360-bb37bbff54f3%7d"/>
            <p:cNvPicPr>
              <a:picLocks noChangeAspect="1" noChangeArrowheads="1"/>
            </p:cNvPicPr>
            <p:nvPr/>
          </p:nvPicPr>
          <p:blipFill>
            <a:blip r:embed="rId10" cstate="print"/>
            <a:srcRect l="25641" t="7766" r="19316" b="7685"/>
            <a:stretch>
              <a:fillRect/>
            </a:stretch>
          </p:blipFill>
          <p:spPr bwMode="auto">
            <a:xfrm>
              <a:off x="1716849" y="4674214"/>
              <a:ext cx="1642892" cy="1683722"/>
            </a:xfrm>
            <a:prstGeom prst="rect">
              <a:avLst/>
            </a:prstGeom>
            <a:noFill/>
          </p:spPr>
        </p:pic>
        <p:pic>
          <p:nvPicPr>
            <p:cNvPr id="230" name="Picture 8" descr="http://pro.corbis.com/images/42-17348369.jpg?size=67&amp;uid=%7b97cc60c8-5312-46d6-980b-f641a2a69671%7d"/>
            <p:cNvPicPr>
              <a:picLocks noChangeAspect="1" noChangeArrowheads="1"/>
            </p:cNvPicPr>
            <p:nvPr/>
          </p:nvPicPr>
          <p:blipFill>
            <a:blip r:embed="rId11"/>
            <a:srcRect t="25296" r="3226" b="4872"/>
            <a:stretch>
              <a:fillRect/>
            </a:stretch>
          </p:blipFill>
          <p:spPr bwMode="auto">
            <a:xfrm>
              <a:off x="5026117" y="4411330"/>
              <a:ext cx="2141292" cy="1946628"/>
            </a:xfrm>
            <a:prstGeom prst="rect">
              <a:avLst/>
            </a:prstGeom>
            <a:noFill/>
          </p:spPr>
        </p:pic>
        <p:pic>
          <p:nvPicPr>
            <p:cNvPr id="231" name="Picture 2" descr="http://pro.corbis.com/images/42-17717599.jpg?size=67&amp;uid=%7b1f6cf868-ee05-4f65-b7f2-dcc955f18f50%7d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365724" y="2528282"/>
              <a:ext cx="2660393" cy="2142598"/>
            </a:xfrm>
            <a:prstGeom prst="rect">
              <a:avLst/>
            </a:prstGeom>
            <a:noFill/>
          </p:spPr>
        </p:pic>
        <p:pic>
          <p:nvPicPr>
            <p:cNvPr id="232" name="Picture 4" descr="http://pro.corbis.com/images/42-21999982.jpg?size=67&amp;uid=%7b3d4f2ddf-7076-47d2-b750-f22c54e97b10%7d"/>
            <p:cNvPicPr>
              <a:picLocks noChangeAspect="1" noChangeArrowheads="1"/>
            </p:cNvPicPr>
            <p:nvPr/>
          </p:nvPicPr>
          <p:blipFill>
            <a:blip r:embed="rId13"/>
            <a:srcRect b="2518"/>
            <a:stretch>
              <a:fillRect/>
            </a:stretch>
          </p:blipFill>
          <p:spPr bwMode="auto">
            <a:xfrm>
              <a:off x="419124" y="577496"/>
              <a:ext cx="1946600" cy="2565752"/>
            </a:xfrm>
            <a:prstGeom prst="rect">
              <a:avLst/>
            </a:prstGeom>
            <a:noFill/>
          </p:spPr>
        </p:pic>
        <p:pic>
          <p:nvPicPr>
            <p:cNvPr id="233" name="Picture 16" descr="http://pro.corbis.com/images/42-20134395.jpg?size=67&amp;uid=%7b496a877b-1c2f-436a-ade3-c9816eecf291%7d"/>
            <p:cNvPicPr>
              <a:picLocks noChangeAspect="1" noChangeArrowheads="1"/>
            </p:cNvPicPr>
            <p:nvPr/>
          </p:nvPicPr>
          <p:blipFill>
            <a:blip r:embed="rId14" cstate="print"/>
            <a:srcRect t="12668"/>
            <a:stretch>
              <a:fillRect/>
            </a:stretch>
          </p:blipFill>
          <p:spPr bwMode="auto">
            <a:xfrm>
              <a:off x="5026117" y="2010488"/>
              <a:ext cx="2141292" cy="1404718"/>
            </a:xfrm>
            <a:prstGeom prst="rect">
              <a:avLst/>
            </a:prstGeom>
            <a:noFill/>
          </p:spPr>
        </p:pic>
        <p:pic>
          <p:nvPicPr>
            <p:cNvPr id="234" name="Picture 20" descr="http://pro.corbis.com/images/42-16515030.jpg?size=572&amp;uid=%7b50dafe75-bb21-450d-a65e-d734bc649c6d%7d"/>
            <p:cNvPicPr>
              <a:picLocks noChangeAspect="1" noChangeArrowheads="1"/>
            </p:cNvPicPr>
            <p:nvPr/>
          </p:nvPicPr>
          <p:blipFill>
            <a:blip r:embed="rId15"/>
            <a:srcRect t="10483" b="6176"/>
            <a:stretch>
              <a:fillRect/>
            </a:stretch>
          </p:blipFill>
          <p:spPr bwMode="auto">
            <a:xfrm>
              <a:off x="5026117" y="578966"/>
              <a:ext cx="2141292" cy="1784572"/>
            </a:xfrm>
            <a:prstGeom prst="rect">
              <a:avLst/>
            </a:prstGeom>
            <a:noFill/>
          </p:spPr>
        </p:pic>
        <p:sp>
          <p:nvSpPr>
            <p:cNvPr id="235" name="234 CuadroTexto"/>
            <p:cNvSpPr txBox="1"/>
            <p:nvPr/>
          </p:nvSpPr>
          <p:spPr>
            <a:xfrm>
              <a:off x="2082966" y="2857496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36" name="235 CuadroTexto"/>
            <p:cNvSpPr txBox="1"/>
            <p:nvPr/>
          </p:nvSpPr>
          <p:spPr>
            <a:xfrm>
              <a:off x="4714876" y="611011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37" name="236 CuadroTexto"/>
            <p:cNvSpPr txBox="1"/>
            <p:nvPr/>
          </p:nvSpPr>
          <p:spPr>
            <a:xfrm>
              <a:off x="6925189" y="2103109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38" name="237 CuadroTexto"/>
            <p:cNvSpPr txBox="1"/>
            <p:nvPr/>
          </p:nvSpPr>
          <p:spPr>
            <a:xfrm>
              <a:off x="8465518" y="2403928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4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39" name="238 CuadroTexto"/>
            <p:cNvSpPr txBox="1"/>
            <p:nvPr/>
          </p:nvSpPr>
          <p:spPr>
            <a:xfrm>
              <a:off x="2106054" y="442618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5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0" name="239 CuadroTexto"/>
            <p:cNvSpPr txBox="1"/>
            <p:nvPr/>
          </p:nvSpPr>
          <p:spPr>
            <a:xfrm>
              <a:off x="4760070" y="4408410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6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1" name="240 CuadroTexto"/>
            <p:cNvSpPr txBox="1"/>
            <p:nvPr/>
          </p:nvSpPr>
          <p:spPr>
            <a:xfrm>
              <a:off x="6908599" y="315226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7</a:t>
              </a:r>
              <a:endParaRPr lang="es-CO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2" name="241 CuadroTexto"/>
            <p:cNvSpPr txBox="1"/>
            <p:nvPr/>
          </p:nvSpPr>
          <p:spPr>
            <a:xfrm>
              <a:off x="6898945" y="415586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8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3" name="242 CuadroTexto"/>
            <p:cNvSpPr txBox="1"/>
            <p:nvPr/>
          </p:nvSpPr>
          <p:spPr>
            <a:xfrm>
              <a:off x="8473642" y="4547412"/>
              <a:ext cx="2568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9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4" name="243 CuadroTexto"/>
            <p:cNvSpPr txBox="1"/>
            <p:nvPr/>
          </p:nvSpPr>
          <p:spPr>
            <a:xfrm>
              <a:off x="1428728" y="610435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10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5" name="244 CuadroTexto"/>
            <p:cNvSpPr txBox="1"/>
            <p:nvPr/>
          </p:nvSpPr>
          <p:spPr>
            <a:xfrm>
              <a:off x="2998443" y="6099317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11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6" name="245 CuadroTexto"/>
            <p:cNvSpPr txBox="1"/>
            <p:nvPr/>
          </p:nvSpPr>
          <p:spPr>
            <a:xfrm>
              <a:off x="4689397" y="611899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12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7" name="246 CuadroTexto"/>
            <p:cNvSpPr txBox="1"/>
            <p:nvPr/>
          </p:nvSpPr>
          <p:spPr>
            <a:xfrm>
              <a:off x="6858016" y="4397225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13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48" name="247 CuadroTexto"/>
            <p:cNvSpPr txBox="1"/>
            <p:nvPr/>
          </p:nvSpPr>
          <p:spPr>
            <a:xfrm>
              <a:off x="8373632" y="6105152"/>
              <a:ext cx="3289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14</a:t>
              </a:r>
              <a:endParaRPr lang="es-CO" sz="1000" b="1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249" name="248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HOGAR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50" name="249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251" name="250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2" name="251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53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43" name="442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5" name="494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6" name="495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7" name="496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8" name="497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9" name="498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0" name="499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1" name="500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2" name="501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54" name="253 Conector recto"/>
            <p:cNvCxnSpPr>
              <a:stCxn id="252" idx="2"/>
              <a:endCxn id="252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254 Conector recto"/>
            <p:cNvCxnSpPr>
              <a:stCxn id="252" idx="0"/>
              <a:endCxn id="252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255 Conector recto"/>
            <p:cNvCxnSpPr>
              <a:stCxn id="252" idx="1"/>
              <a:endCxn id="252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7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405" name="404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6" name="405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7" name="406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8" name="407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9" name="408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58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46" name="34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38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38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398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399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400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401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402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403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9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296" name="29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29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29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29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29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0" name="259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260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2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65" name="264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6" name="265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7" name="266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8" name="267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9" name="268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0" name="269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1" name="270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2" name="271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3" name="272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4" name="273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5" name="274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63" name="262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aphicFrame>
          <p:nvGraphicFramePr>
            <p:cNvPr id="264" name="263 Diagrama"/>
            <p:cNvGraphicFramePr/>
            <p:nvPr/>
          </p:nvGraphicFramePr>
          <p:xfrm>
            <a:off x="2071670" y="1071546"/>
            <a:ext cx="6286544" cy="457203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6" r:lo="rId17" r:qs="rId18" r:cs="rId19"/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0" name="Picture 2" descr="http://pro.corbis.com/images/42-20711565.jpg?size=67&amp;uid=%7bbbd00319-da92-454c-8d47-34f95795e262%7d"/>
          <p:cNvPicPr>
            <a:picLocks noChangeAspect="1" noChangeArrowheads="1"/>
          </p:cNvPicPr>
          <p:nvPr/>
        </p:nvPicPr>
        <p:blipFill>
          <a:blip r:embed="rId2"/>
          <a:srcRect t="26029" r="5554"/>
          <a:stretch>
            <a:fillRect/>
          </a:stretch>
        </p:blipFill>
        <p:spPr bwMode="auto">
          <a:xfrm>
            <a:off x="4572000" y="500063"/>
            <a:ext cx="2285364" cy="1308891"/>
          </a:xfrm>
          <a:prstGeom prst="rect">
            <a:avLst/>
          </a:prstGeom>
          <a:noFill/>
        </p:spPr>
      </p:pic>
      <p:pic>
        <p:nvPicPr>
          <p:cNvPr id="221" name="Picture 4" descr="http://pro.corbis.com/images/42-19947244.jpg?size=572&amp;uid=%7b51f5b16c-d9b7-4a30-aeeb-8b3cec5be50e%7d"/>
          <p:cNvPicPr>
            <a:picLocks noChangeAspect="1" noChangeArrowheads="1"/>
          </p:cNvPicPr>
          <p:nvPr/>
        </p:nvPicPr>
        <p:blipFill>
          <a:blip r:embed="rId3"/>
          <a:srcRect r="12554"/>
          <a:stretch>
            <a:fillRect/>
          </a:stretch>
        </p:blipFill>
        <p:spPr bwMode="auto">
          <a:xfrm>
            <a:off x="6478354" y="4902293"/>
            <a:ext cx="2094174" cy="1598540"/>
          </a:xfrm>
          <a:prstGeom prst="rect">
            <a:avLst/>
          </a:prstGeom>
          <a:noFill/>
        </p:spPr>
      </p:pic>
      <p:pic>
        <p:nvPicPr>
          <p:cNvPr id="222" name="Picture 6" descr="http://pro.corbis.com/images/42-21107377.jpg?size=67&amp;uid=%7bb00169e4-7c31-4e31-9fc6-36450ed9740c%7d"/>
          <p:cNvPicPr>
            <a:picLocks noChangeAspect="1" noChangeArrowheads="1"/>
          </p:cNvPicPr>
          <p:nvPr/>
        </p:nvPicPr>
        <p:blipFill>
          <a:blip r:embed="rId4"/>
          <a:srcRect l="7150" t="21022"/>
          <a:stretch>
            <a:fillRect/>
          </a:stretch>
        </p:blipFill>
        <p:spPr bwMode="auto">
          <a:xfrm>
            <a:off x="4078675" y="3260144"/>
            <a:ext cx="1305932" cy="1645657"/>
          </a:xfrm>
          <a:prstGeom prst="rect">
            <a:avLst/>
          </a:prstGeom>
          <a:noFill/>
        </p:spPr>
      </p:pic>
      <p:pic>
        <p:nvPicPr>
          <p:cNvPr id="223" name="Picture 14" descr="http://pro.corbis.com/images/42-21851426.jpg?size=67&amp;uid=%7b87afd670-ff2e-4b38-93da-373f02b2f094%7d"/>
          <p:cNvPicPr>
            <a:picLocks noChangeAspect="1" noChangeArrowheads="1"/>
          </p:cNvPicPr>
          <p:nvPr/>
        </p:nvPicPr>
        <p:blipFill>
          <a:blip r:embed="rId5"/>
          <a:srcRect l="11998" t="9333"/>
          <a:stretch>
            <a:fillRect/>
          </a:stretch>
        </p:blipFill>
        <p:spPr bwMode="auto">
          <a:xfrm>
            <a:off x="571500" y="4375574"/>
            <a:ext cx="1375182" cy="2125259"/>
          </a:xfrm>
          <a:prstGeom prst="rect">
            <a:avLst/>
          </a:prstGeom>
          <a:noFill/>
        </p:spPr>
      </p:pic>
      <p:pic>
        <p:nvPicPr>
          <p:cNvPr id="224" name="Picture 16" descr="http://pro.corbis.com/images/42-20428018.jpg?size=67&amp;uid=%7bbaeaf3c3-861f-474d-91d5-fb6440efb071%7d"/>
          <p:cNvPicPr>
            <a:picLocks noChangeAspect="1" noChangeArrowheads="1"/>
          </p:cNvPicPr>
          <p:nvPr/>
        </p:nvPicPr>
        <p:blipFill>
          <a:blip r:embed="rId6" cstate="print"/>
          <a:srcRect t="13248" r="6795"/>
          <a:stretch>
            <a:fillRect/>
          </a:stretch>
        </p:blipFill>
        <p:spPr bwMode="auto">
          <a:xfrm>
            <a:off x="571500" y="500063"/>
            <a:ext cx="2125253" cy="1313597"/>
          </a:xfrm>
          <a:prstGeom prst="rect">
            <a:avLst/>
          </a:prstGeom>
          <a:noFill/>
        </p:spPr>
      </p:pic>
      <p:pic>
        <p:nvPicPr>
          <p:cNvPr id="225" name="Picture 20" descr="http://pro.corbis.com/images/42-21968000.jpg?size=67&amp;uid=%7b0489fc13-ba23-4190-b18c-7a6283790fcf%7d"/>
          <p:cNvPicPr>
            <a:picLocks noChangeAspect="1" noChangeArrowheads="1"/>
          </p:cNvPicPr>
          <p:nvPr/>
        </p:nvPicPr>
        <p:blipFill>
          <a:blip r:embed="rId7" cstate="print"/>
          <a:srcRect l="7967" t="4025" r="7158"/>
          <a:stretch>
            <a:fillRect/>
          </a:stretch>
        </p:blipFill>
        <p:spPr bwMode="auto">
          <a:xfrm>
            <a:off x="6847608" y="3283019"/>
            <a:ext cx="1724892" cy="1619766"/>
          </a:xfrm>
          <a:prstGeom prst="rect">
            <a:avLst/>
          </a:prstGeom>
          <a:noFill/>
        </p:spPr>
      </p:pic>
      <p:pic>
        <p:nvPicPr>
          <p:cNvPr id="226" name="Picture 22" descr="http://pro.corbis.com/images/42-19696309.jpg?size=67&amp;uid=%7b15b37fcd-752d-40d5-bbff-15512aacbcbf%7d"/>
          <p:cNvPicPr>
            <a:picLocks noChangeAspect="1" noChangeArrowheads="1"/>
          </p:cNvPicPr>
          <p:nvPr/>
        </p:nvPicPr>
        <p:blipFill>
          <a:blip r:embed="rId8"/>
          <a:srcRect t="8802" r="4754" b="8332"/>
          <a:stretch>
            <a:fillRect/>
          </a:stretch>
        </p:blipFill>
        <p:spPr bwMode="auto">
          <a:xfrm>
            <a:off x="5388677" y="3276062"/>
            <a:ext cx="1455981" cy="1630099"/>
          </a:xfrm>
          <a:prstGeom prst="rect">
            <a:avLst/>
          </a:prstGeom>
          <a:noFill/>
        </p:spPr>
      </p:pic>
      <p:pic>
        <p:nvPicPr>
          <p:cNvPr id="227" name="Picture 30" descr="http://pro.corbis.com/images/42-18456747.jpg?size=67&amp;uid=%7bb7965d07-a0af-490e-9a59-b9214ddd4443%7d"/>
          <p:cNvPicPr>
            <a:picLocks noChangeAspect="1" noChangeArrowheads="1"/>
          </p:cNvPicPr>
          <p:nvPr/>
        </p:nvPicPr>
        <p:blipFill>
          <a:blip r:embed="rId9" cstate="print"/>
          <a:srcRect l="6968" b="4990"/>
          <a:stretch>
            <a:fillRect/>
          </a:stretch>
        </p:blipFill>
        <p:spPr bwMode="auto">
          <a:xfrm>
            <a:off x="571472" y="2956021"/>
            <a:ext cx="1375504" cy="1419532"/>
          </a:xfrm>
          <a:prstGeom prst="rect">
            <a:avLst/>
          </a:prstGeom>
          <a:noFill/>
        </p:spPr>
      </p:pic>
      <p:pic>
        <p:nvPicPr>
          <p:cNvPr id="228" name="Picture 32" descr="http://pro.corbis.com/images/42-20693837.jpg?size=67&amp;uid=%7b4a5c010d-21d0-422f-b08c-733c94cfaf60%7d"/>
          <p:cNvPicPr>
            <a:picLocks noChangeAspect="1" noChangeArrowheads="1"/>
          </p:cNvPicPr>
          <p:nvPr/>
        </p:nvPicPr>
        <p:blipFill>
          <a:blip r:embed="rId10" cstate="print"/>
          <a:srcRect l="12503" t="11989" r="5112"/>
          <a:stretch>
            <a:fillRect/>
          </a:stretch>
        </p:blipFill>
        <p:spPr bwMode="auto">
          <a:xfrm>
            <a:off x="6697281" y="1811904"/>
            <a:ext cx="1875220" cy="1474272"/>
          </a:xfrm>
          <a:prstGeom prst="rect">
            <a:avLst/>
          </a:prstGeom>
          <a:noFill/>
        </p:spPr>
      </p:pic>
      <p:pic>
        <p:nvPicPr>
          <p:cNvPr id="229" name="Picture 34" descr="http://pro.corbis.com/images/42-21144423.jpg?size=67&amp;uid=%7b23e2d8c1-0ffe-4d98-afbc-4806caf95ba4%7d"/>
          <p:cNvPicPr>
            <a:picLocks noChangeAspect="1" noChangeArrowheads="1"/>
          </p:cNvPicPr>
          <p:nvPr/>
        </p:nvPicPr>
        <p:blipFill>
          <a:blip r:embed="rId11" cstate="print"/>
          <a:srcRect l="8371" t="11332" r="2851" b="6312"/>
          <a:stretch>
            <a:fillRect/>
          </a:stretch>
        </p:blipFill>
        <p:spPr bwMode="auto">
          <a:xfrm>
            <a:off x="2640795" y="495230"/>
            <a:ext cx="1931206" cy="1318430"/>
          </a:xfrm>
          <a:prstGeom prst="rect">
            <a:avLst/>
          </a:prstGeom>
          <a:noFill/>
        </p:spPr>
      </p:pic>
      <p:pic>
        <p:nvPicPr>
          <p:cNvPr id="230" name="Picture 36" descr="http://pro.corbis.com/images/42-20262481.jpg?size=67&amp;uid=%7bd3efaa3b-af6f-44b6-b6fc-cfaa620ae467%7d"/>
          <p:cNvPicPr>
            <a:picLocks noChangeAspect="1" noChangeArrowheads="1"/>
          </p:cNvPicPr>
          <p:nvPr/>
        </p:nvPicPr>
        <p:blipFill>
          <a:blip r:embed="rId12" cstate="print"/>
          <a:srcRect l="11656" r="9257" b="9162"/>
          <a:stretch>
            <a:fillRect/>
          </a:stretch>
        </p:blipFill>
        <p:spPr bwMode="auto">
          <a:xfrm>
            <a:off x="6858853" y="500062"/>
            <a:ext cx="1713647" cy="1313192"/>
          </a:xfrm>
          <a:prstGeom prst="rect">
            <a:avLst/>
          </a:prstGeom>
          <a:noFill/>
        </p:spPr>
      </p:pic>
      <p:pic>
        <p:nvPicPr>
          <p:cNvPr id="231" name="Picture 38" descr="http://pro.corbis.com/images/42-19351410.jpg?size=67&amp;uid=%7b3fbfb0aa-7cac-4ac8-9941-d78f5dbe102a%7d"/>
          <p:cNvPicPr>
            <a:picLocks noChangeAspect="1" noChangeArrowheads="1"/>
          </p:cNvPicPr>
          <p:nvPr/>
        </p:nvPicPr>
        <p:blipFill>
          <a:blip r:embed="rId13"/>
          <a:srcRect l="16618" t="12346"/>
          <a:stretch>
            <a:fillRect/>
          </a:stretch>
        </p:blipFill>
        <p:spPr bwMode="auto">
          <a:xfrm>
            <a:off x="4247168" y="4906694"/>
            <a:ext cx="2272902" cy="1594140"/>
          </a:xfrm>
          <a:prstGeom prst="rect">
            <a:avLst/>
          </a:prstGeom>
          <a:noFill/>
        </p:spPr>
      </p:pic>
      <p:pic>
        <p:nvPicPr>
          <p:cNvPr id="232" name="Picture 40" descr="http://pro.corbis.com/images/42-20090397.jpg?size=67&amp;uid=%7b2380e722-d9d8-4abb-b2c8-bf3e79c5f3be%7d"/>
          <p:cNvPicPr>
            <a:picLocks noChangeAspect="1" noChangeArrowheads="1"/>
          </p:cNvPicPr>
          <p:nvPr/>
        </p:nvPicPr>
        <p:blipFill>
          <a:blip r:embed="rId14" cstate="print"/>
          <a:srcRect t="10468" r="3240"/>
          <a:stretch>
            <a:fillRect/>
          </a:stretch>
        </p:blipFill>
        <p:spPr bwMode="auto">
          <a:xfrm>
            <a:off x="1946654" y="4905829"/>
            <a:ext cx="2298349" cy="1595004"/>
          </a:xfrm>
          <a:prstGeom prst="rect">
            <a:avLst/>
          </a:prstGeom>
          <a:noFill/>
        </p:spPr>
      </p:pic>
      <p:pic>
        <p:nvPicPr>
          <p:cNvPr id="233" name="Picture 28" descr="http://pro.corbis.com/images/02022039274.jpg?size=67&amp;uid=%7bacc069db-2ccf-4468-a967-ef2bdd92d252%7d"/>
          <p:cNvPicPr>
            <a:picLocks noChangeAspect="1" noChangeArrowheads="1"/>
          </p:cNvPicPr>
          <p:nvPr/>
        </p:nvPicPr>
        <p:blipFill>
          <a:blip r:embed="rId15" cstate="print"/>
          <a:srcRect l="16884" t="13986" r="13514" b="11349"/>
          <a:stretch>
            <a:fillRect/>
          </a:stretch>
        </p:blipFill>
        <p:spPr bwMode="auto">
          <a:xfrm>
            <a:off x="1946654" y="3138971"/>
            <a:ext cx="2125281" cy="1762182"/>
          </a:xfrm>
          <a:prstGeom prst="rect">
            <a:avLst/>
          </a:prstGeom>
          <a:noFill/>
        </p:spPr>
      </p:pic>
      <p:pic>
        <p:nvPicPr>
          <p:cNvPr id="234" name="Picture 24" descr="http://pro.corbis.com/images/42-17597526.jpg?size=572&amp;uid=%7b18f4f750-86cc-41bd-8c50-eebcbf3b6f86%7d"/>
          <p:cNvPicPr>
            <a:picLocks noChangeAspect="1" noChangeArrowheads="1"/>
          </p:cNvPicPr>
          <p:nvPr/>
        </p:nvPicPr>
        <p:blipFill>
          <a:blip r:embed="rId16"/>
          <a:srcRect l="15934" r="12349"/>
          <a:stretch>
            <a:fillRect/>
          </a:stretch>
        </p:blipFill>
        <p:spPr bwMode="auto">
          <a:xfrm>
            <a:off x="2608851" y="1812715"/>
            <a:ext cx="1463083" cy="1331143"/>
          </a:xfrm>
          <a:prstGeom prst="rect">
            <a:avLst/>
          </a:prstGeom>
          <a:noFill/>
        </p:spPr>
      </p:pic>
      <p:pic>
        <p:nvPicPr>
          <p:cNvPr id="235" name="Picture 10" descr="http://pro.corbis.com/images/42-18218052.jpg?size=572&amp;uid=%7bf1db9a44-8e5b-4c59-a3e2-916caf112238%7d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71500" y="1812715"/>
            <a:ext cx="2040064" cy="1331143"/>
          </a:xfrm>
          <a:prstGeom prst="rect">
            <a:avLst/>
          </a:prstGeom>
          <a:noFill/>
        </p:spPr>
      </p:pic>
      <p:pic>
        <p:nvPicPr>
          <p:cNvPr id="236" name="Picture 18" descr="http://pro.corbis.com/images/42-19763354.jpg?size=572&amp;uid=%7b51095c74-7ce7-4315-9aed-6788df2a957b%7d"/>
          <p:cNvPicPr>
            <a:picLocks noChangeAspect="1" noChangeArrowheads="1"/>
          </p:cNvPicPr>
          <p:nvPr/>
        </p:nvPicPr>
        <p:blipFill>
          <a:blip r:embed="rId18"/>
          <a:srcRect t="16617"/>
          <a:stretch>
            <a:fillRect/>
          </a:stretch>
        </p:blipFill>
        <p:spPr bwMode="auto">
          <a:xfrm>
            <a:off x="4071934" y="1812715"/>
            <a:ext cx="2649701" cy="1474766"/>
          </a:xfrm>
          <a:prstGeom prst="rect">
            <a:avLst/>
          </a:prstGeom>
          <a:noFill/>
        </p:spPr>
      </p:pic>
      <p:sp>
        <p:nvSpPr>
          <p:cNvPr id="237" name="236 CuadroTexto"/>
          <p:cNvSpPr txBox="1"/>
          <p:nvPr/>
        </p:nvSpPr>
        <p:spPr>
          <a:xfrm>
            <a:off x="6572264" y="50004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endParaRPr lang="es-CO" sz="1000" b="1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8" name="237 CuadroTexto"/>
          <p:cNvSpPr txBox="1"/>
          <p:nvPr/>
        </p:nvSpPr>
        <p:spPr>
          <a:xfrm>
            <a:off x="4315211" y="1544595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9" name="238 CuadroTexto"/>
          <p:cNvSpPr txBox="1"/>
          <p:nvPr/>
        </p:nvSpPr>
        <p:spPr>
          <a:xfrm>
            <a:off x="8286776" y="50004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endParaRPr lang="es-CO" sz="1000" b="1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0" name="239 CuadroTexto"/>
          <p:cNvSpPr txBox="1"/>
          <p:nvPr/>
        </p:nvSpPr>
        <p:spPr>
          <a:xfrm>
            <a:off x="2345082" y="2876821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1" name="240 CuadroTexto"/>
          <p:cNvSpPr txBox="1"/>
          <p:nvPr/>
        </p:nvSpPr>
        <p:spPr>
          <a:xfrm>
            <a:off x="3643306" y="2897027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2" name="241 CuadroTexto"/>
          <p:cNvSpPr txBox="1"/>
          <p:nvPr/>
        </p:nvSpPr>
        <p:spPr>
          <a:xfrm>
            <a:off x="2390276" y="1554265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6443275" y="1828800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</a:t>
            </a:r>
            <a:endParaRPr lang="es-CO" sz="1000" b="1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8309146" y="3029866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1714480" y="3143248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</a:t>
            </a:r>
            <a:endParaRPr lang="es-CO" sz="1000" b="1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3714744" y="4643446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</a:t>
            </a:r>
            <a:endParaRPr lang="es-CO" sz="1000" b="1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5072066" y="4643446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6500826" y="4643446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9" name="248 CuadroTexto"/>
          <p:cNvSpPr txBox="1"/>
          <p:nvPr/>
        </p:nvSpPr>
        <p:spPr>
          <a:xfrm>
            <a:off x="8250064" y="463378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0" name="249 CuadroTexto"/>
          <p:cNvSpPr txBox="1"/>
          <p:nvPr/>
        </p:nvSpPr>
        <p:spPr>
          <a:xfrm>
            <a:off x="1614844" y="6242857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14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1" name="250 CuadroTexto"/>
          <p:cNvSpPr txBox="1"/>
          <p:nvPr/>
        </p:nvSpPr>
        <p:spPr>
          <a:xfrm>
            <a:off x="3921715" y="6245926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2" name="251 CuadroTexto"/>
          <p:cNvSpPr txBox="1"/>
          <p:nvPr/>
        </p:nvSpPr>
        <p:spPr>
          <a:xfrm>
            <a:off x="6203857" y="6246293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16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3" name="252 CuadroTexto"/>
          <p:cNvSpPr txBox="1"/>
          <p:nvPr/>
        </p:nvSpPr>
        <p:spPr>
          <a:xfrm>
            <a:off x="8238847" y="624936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17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4" name="253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OFICINA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55" name="254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256" name="255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7" name="256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58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48" name="447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5" name="494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6" name="495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7" name="496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8" name="497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9" name="498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0" name="499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1" name="500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2" name="501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3" name="502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4" name="503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5" name="504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6" name="505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7" name="506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59" name="258 Conector recto"/>
            <p:cNvCxnSpPr>
              <a:stCxn id="257" idx="2"/>
              <a:endCxn id="257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259 Conector recto"/>
            <p:cNvCxnSpPr>
              <a:stCxn id="257" idx="0"/>
              <a:endCxn id="257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260 Conector recto"/>
            <p:cNvCxnSpPr>
              <a:stCxn id="257" idx="1"/>
              <a:endCxn id="257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2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419" name="418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63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51" name="350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387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388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398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399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400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401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402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403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404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405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406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407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408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4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301" name="300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5" name="264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265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7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70" name="269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1" name="270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2" name="271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3" name="272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4" name="273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5" name="274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6" name="295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7" name="296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8" name="297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9" name="298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300" name="299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68" name="267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aphicFrame>
          <p:nvGraphicFramePr>
            <p:cNvPr id="269" name="268 Diagrama"/>
            <p:cNvGraphicFramePr/>
            <p:nvPr/>
          </p:nvGraphicFramePr>
          <p:xfrm>
            <a:off x="1000100" y="1357322"/>
            <a:ext cx="7465256" cy="428628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9" r:lo="rId20" r:qs="rId21" r:cs="rId22"/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0" name="Picture 16" descr="http://pro.corbis.com/images/42-20278077.jpg?size=67&amp;uid=%7bd27aa42f-cd7a-4043-a389-75f181b996d1%7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222" y="4999855"/>
            <a:ext cx="1999899" cy="1499925"/>
          </a:xfrm>
          <a:prstGeom prst="rect">
            <a:avLst/>
          </a:prstGeom>
          <a:noFill/>
        </p:spPr>
      </p:pic>
      <p:pic>
        <p:nvPicPr>
          <p:cNvPr id="221" name="Picture 18" descr="http://pro.corbis.com/images/42-20055861.jpg?size=572&amp;uid=%7b4f89d3a3-07d0-4468-85ca-e24889ba90fe%7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2037" y="4607530"/>
            <a:ext cx="1263077" cy="1892250"/>
          </a:xfrm>
          <a:prstGeom prst="rect">
            <a:avLst/>
          </a:prstGeom>
          <a:noFill/>
        </p:spPr>
      </p:pic>
      <p:pic>
        <p:nvPicPr>
          <p:cNvPr id="222" name="Picture 28" descr="http://pro.corbis.com/images/42-20730209.jpg?size=572&amp;uid=%7b32f8315a-373d-448e-aff4-7a681d85631d%7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2121" y="5000118"/>
            <a:ext cx="2255130" cy="1499662"/>
          </a:xfrm>
          <a:prstGeom prst="rect">
            <a:avLst/>
          </a:prstGeom>
          <a:noFill/>
        </p:spPr>
      </p:pic>
      <p:pic>
        <p:nvPicPr>
          <p:cNvPr id="223" name="Picture 30" descr="http://pro.corbis.com/images/42-17510147.jpg?size=572&amp;uid=%7b2666310a-2210-4d42-a5e4-967ad37f959a%7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52140" y="3782765"/>
            <a:ext cx="1831386" cy="1217871"/>
          </a:xfrm>
          <a:prstGeom prst="rect">
            <a:avLst/>
          </a:prstGeom>
          <a:noFill/>
        </p:spPr>
      </p:pic>
      <p:pic>
        <p:nvPicPr>
          <p:cNvPr id="224" name="Picture 32" descr="http://pro.corbis.com/images/42-20788596.jpg?size=67&amp;uid=%7bcfb01ea3-82bf-4d9d-a68d-7cff83d89745%7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222" y="500043"/>
            <a:ext cx="1520736" cy="2281103"/>
          </a:xfrm>
          <a:prstGeom prst="rect">
            <a:avLst/>
          </a:prstGeom>
          <a:noFill/>
        </p:spPr>
      </p:pic>
      <p:pic>
        <p:nvPicPr>
          <p:cNvPr id="225" name="Picture 40" descr="http://pro.corbis.com/images/42-16852978.jpg?size=67&amp;uid=%7bd49e9917-c931-4827-a499-dbcb0c4a3b22%7d"/>
          <p:cNvPicPr>
            <a:picLocks noChangeAspect="1" noChangeArrowheads="1"/>
          </p:cNvPicPr>
          <p:nvPr/>
        </p:nvPicPr>
        <p:blipFill>
          <a:blip r:embed="rId7"/>
          <a:srcRect t="1645"/>
          <a:stretch>
            <a:fillRect/>
          </a:stretch>
        </p:blipFill>
        <p:spPr bwMode="auto">
          <a:xfrm>
            <a:off x="572222" y="2760409"/>
            <a:ext cx="1499917" cy="2240867"/>
          </a:xfrm>
          <a:prstGeom prst="rect">
            <a:avLst/>
          </a:prstGeom>
          <a:noFill/>
        </p:spPr>
      </p:pic>
      <p:pic>
        <p:nvPicPr>
          <p:cNvPr id="226" name="Picture 6" descr="http://pro.corbis.com/images/42-21811004.jpg?size=67&amp;uid=%7b5c59bca3-a135-48eb-996d-dfe6a8c2e381%7d"/>
          <p:cNvPicPr>
            <a:picLocks noChangeAspect="1" noChangeArrowheads="1"/>
          </p:cNvPicPr>
          <p:nvPr/>
        </p:nvPicPr>
        <p:blipFill>
          <a:blip r:embed="rId8" cstate="print"/>
          <a:srcRect r="9928"/>
          <a:stretch>
            <a:fillRect/>
          </a:stretch>
        </p:blipFill>
        <p:spPr bwMode="auto">
          <a:xfrm>
            <a:off x="4231066" y="2480357"/>
            <a:ext cx="1853832" cy="1373186"/>
          </a:xfrm>
          <a:prstGeom prst="rect">
            <a:avLst/>
          </a:prstGeom>
          <a:noFill/>
        </p:spPr>
      </p:pic>
      <p:pic>
        <p:nvPicPr>
          <p:cNvPr id="227" name="Picture 14" descr="http://pro.corbis.com/images/42-19772643.jpg?size=67&amp;uid=%7b55b848ff-b633-4b17-b0c4-555956362711%7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67495" y="3360711"/>
            <a:ext cx="2187420" cy="1640565"/>
          </a:xfrm>
          <a:prstGeom prst="rect">
            <a:avLst/>
          </a:prstGeom>
          <a:noFill/>
        </p:spPr>
      </p:pic>
      <p:pic>
        <p:nvPicPr>
          <p:cNvPr id="228" name="Picture 38" descr="http://pro.corbis.com/images/42-20970997.jpg?size=67&amp;uid=%7b1e7d35a8-e38a-4ae9-93f8-0867949cc894%7d"/>
          <p:cNvPicPr>
            <a:picLocks noChangeAspect="1" noChangeArrowheads="1"/>
          </p:cNvPicPr>
          <p:nvPr/>
        </p:nvPicPr>
        <p:blipFill>
          <a:blip r:embed="rId10" cstate="print"/>
          <a:srcRect b="14558"/>
          <a:stretch>
            <a:fillRect/>
          </a:stretch>
        </p:blipFill>
        <p:spPr bwMode="auto">
          <a:xfrm>
            <a:off x="2072834" y="2125980"/>
            <a:ext cx="2190904" cy="1248936"/>
          </a:xfrm>
          <a:prstGeom prst="rect">
            <a:avLst/>
          </a:prstGeom>
          <a:noFill/>
        </p:spPr>
      </p:pic>
      <p:pic>
        <p:nvPicPr>
          <p:cNvPr id="229" name="Picture 26" descr="http://pro.corbis.com/images/42-18437324.jpg?size=67&amp;uid=%7bec8cfca0-9663-46f2-8378-b115c8611e90%7d"/>
          <p:cNvPicPr>
            <a:picLocks noChangeAspect="1" noChangeArrowheads="1"/>
          </p:cNvPicPr>
          <p:nvPr/>
        </p:nvPicPr>
        <p:blipFill>
          <a:blip r:embed="rId11" cstate="print"/>
          <a:srcRect t="1117" b="6470"/>
          <a:stretch>
            <a:fillRect/>
          </a:stretch>
        </p:blipFill>
        <p:spPr bwMode="auto">
          <a:xfrm>
            <a:off x="2073642" y="500043"/>
            <a:ext cx="2200053" cy="1623810"/>
          </a:xfrm>
          <a:prstGeom prst="rect">
            <a:avLst/>
          </a:prstGeom>
          <a:noFill/>
        </p:spPr>
      </p:pic>
      <p:pic>
        <p:nvPicPr>
          <p:cNvPr id="230" name="Picture 34" descr="http://pro.corbis.com/images/42-20110062.jpg?size=67&amp;uid=%7b978047e5-3ff2-4864-b46a-2a109132fc7a%7d"/>
          <p:cNvPicPr>
            <a:picLocks noChangeAspect="1" noChangeArrowheads="1"/>
          </p:cNvPicPr>
          <p:nvPr/>
        </p:nvPicPr>
        <p:blipFill>
          <a:blip r:embed="rId12"/>
          <a:srcRect t="10537" b="1016"/>
          <a:stretch>
            <a:fillRect/>
          </a:stretch>
        </p:blipFill>
        <p:spPr bwMode="auto">
          <a:xfrm>
            <a:off x="4259559" y="500043"/>
            <a:ext cx="1812434" cy="2137396"/>
          </a:xfrm>
          <a:prstGeom prst="rect">
            <a:avLst/>
          </a:prstGeom>
          <a:noFill/>
        </p:spPr>
      </p:pic>
      <p:sp>
        <p:nvSpPr>
          <p:cNvPr id="231" name="230 CuadroTexto"/>
          <p:cNvSpPr txBox="1"/>
          <p:nvPr/>
        </p:nvSpPr>
        <p:spPr>
          <a:xfrm>
            <a:off x="1817296" y="2487585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2" name="231 CuadroTexto"/>
          <p:cNvSpPr txBox="1"/>
          <p:nvPr/>
        </p:nvSpPr>
        <p:spPr>
          <a:xfrm>
            <a:off x="3991270" y="1876237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3" name="232 CuadroTexto"/>
          <p:cNvSpPr txBox="1"/>
          <p:nvPr/>
        </p:nvSpPr>
        <p:spPr>
          <a:xfrm>
            <a:off x="5802778" y="2365031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4" name="233 CuadroTexto"/>
          <p:cNvSpPr txBox="1"/>
          <p:nvPr/>
        </p:nvSpPr>
        <p:spPr>
          <a:xfrm>
            <a:off x="1830303" y="4751065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" name="234 CuadroTexto"/>
          <p:cNvSpPr txBox="1"/>
          <p:nvPr/>
        </p:nvSpPr>
        <p:spPr>
          <a:xfrm>
            <a:off x="3980966" y="3117017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6" name="235 CuadroTexto"/>
          <p:cNvSpPr txBox="1"/>
          <p:nvPr/>
        </p:nvSpPr>
        <p:spPr>
          <a:xfrm>
            <a:off x="4000520" y="4749554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7" name="236 CuadroTexto"/>
          <p:cNvSpPr txBox="1"/>
          <p:nvPr/>
        </p:nvSpPr>
        <p:spPr>
          <a:xfrm>
            <a:off x="5799997" y="3583986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8" name="237 CuadroTexto"/>
          <p:cNvSpPr txBox="1"/>
          <p:nvPr/>
        </p:nvSpPr>
        <p:spPr>
          <a:xfrm>
            <a:off x="5815026" y="475255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9" name="238 CuadroTexto"/>
          <p:cNvSpPr txBox="1"/>
          <p:nvPr/>
        </p:nvSpPr>
        <p:spPr>
          <a:xfrm>
            <a:off x="2231829" y="623694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0" name="239 CuadroTexto"/>
          <p:cNvSpPr txBox="1"/>
          <p:nvPr/>
        </p:nvSpPr>
        <p:spPr>
          <a:xfrm>
            <a:off x="4493782" y="6242188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1" name="240 CuadroTexto"/>
          <p:cNvSpPr txBox="1"/>
          <p:nvPr/>
        </p:nvSpPr>
        <p:spPr>
          <a:xfrm>
            <a:off x="5745066" y="624743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14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42" name="Picture 8" descr="http://pro.corbis.com/images/42-21036170.jpg?size=67&amp;uid=%7bbeaaa732-38ec-437e-87de-7d6dc275eed0%7d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71992" y="4624870"/>
            <a:ext cx="2499880" cy="1874910"/>
          </a:xfrm>
          <a:prstGeom prst="rect">
            <a:avLst/>
          </a:prstGeom>
          <a:noFill/>
        </p:spPr>
      </p:pic>
      <p:pic>
        <p:nvPicPr>
          <p:cNvPr id="243" name="Picture 22" descr="http://pro.corbis.com/images/42-20494918.jpg?size=67&amp;uid=%7b01c3d71a-897e-44a8-931b-75e32a375068%7d"/>
          <p:cNvPicPr>
            <a:picLocks noChangeAspect="1" noChangeArrowheads="1"/>
          </p:cNvPicPr>
          <p:nvPr/>
        </p:nvPicPr>
        <p:blipFill>
          <a:blip r:embed="rId14" cstate="print"/>
          <a:srcRect t="19044"/>
          <a:stretch>
            <a:fillRect/>
          </a:stretch>
        </p:blipFill>
        <p:spPr bwMode="auto">
          <a:xfrm>
            <a:off x="6078466" y="3280803"/>
            <a:ext cx="2493406" cy="1346766"/>
          </a:xfrm>
          <a:prstGeom prst="rect">
            <a:avLst/>
          </a:prstGeom>
          <a:noFill/>
        </p:spPr>
      </p:pic>
      <p:pic>
        <p:nvPicPr>
          <p:cNvPr id="244" name="Picture 2" descr="http://pro.corbis.com/images/42-19870667.jpg?size=67&amp;uid=%7bb1f20a43-e30e-45c9-962d-e6165fe24b22%7d"/>
          <p:cNvPicPr>
            <a:picLocks noChangeAspect="1" noChangeArrowheads="1"/>
          </p:cNvPicPr>
          <p:nvPr/>
        </p:nvPicPr>
        <p:blipFill>
          <a:blip r:embed="rId15" cstate="print"/>
          <a:srcRect b="25404"/>
          <a:stretch>
            <a:fillRect/>
          </a:stretch>
        </p:blipFill>
        <p:spPr bwMode="auto">
          <a:xfrm>
            <a:off x="6060432" y="500042"/>
            <a:ext cx="2511441" cy="1249934"/>
          </a:xfrm>
          <a:prstGeom prst="rect">
            <a:avLst/>
          </a:prstGeom>
          <a:noFill/>
        </p:spPr>
      </p:pic>
      <p:pic>
        <p:nvPicPr>
          <p:cNvPr id="245" name="Picture 4" descr="http://pro.corbis.com/images/42-20580383.jpg?size=67&amp;uid=%7bc281d361-9bf1-4d79-937b-2bfd5ff89342%7d"/>
          <p:cNvPicPr>
            <a:picLocks noChangeAspect="1" noChangeArrowheads="1"/>
          </p:cNvPicPr>
          <p:nvPr/>
        </p:nvPicPr>
        <p:blipFill>
          <a:blip r:embed="rId16" cstate="print"/>
          <a:srcRect t="5562"/>
          <a:stretch>
            <a:fillRect/>
          </a:stretch>
        </p:blipFill>
        <p:spPr bwMode="auto">
          <a:xfrm>
            <a:off x="6068690" y="1714488"/>
            <a:ext cx="2503184" cy="1569819"/>
          </a:xfrm>
          <a:prstGeom prst="rect">
            <a:avLst/>
          </a:prstGeom>
          <a:noFill/>
        </p:spPr>
      </p:pic>
      <p:sp>
        <p:nvSpPr>
          <p:cNvPr id="246" name="245 CuadroTexto"/>
          <p:cNvSpPr txBox="1"/>
          <p:nvPr/>
        </p:nvSpPr>
        <p:spPr>
          <a:xfrm>
            <a:off x="8286776" y="1475454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8215338" y="3032036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8230351" y="436303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9" name="248 CuadroTexto"/>
          <p:cNvSpPr txBox="1"/>
          <p:nvPr/>
        </p:nvSpPr>
        <p:spPr>
          <a:xfrm>
            <a:off x="8213043" y="624743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0" name="24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ESPACIOS PÚBLICOS O COLECTIVIDADES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51" name="250 Grupo"/>
          <p:cNvGrpSpPr/>
          <p:nvPr/>
        </p:nvGrpSpPr>
        <p:grpSpPr>
          <a:xfrm>
            <a:off x="0" y="-48"/>
            <a:ext cx="11858676" cy="7019885"/>
            <a:chOff x="0" y="-48"/>
            <a:chExt cx="11858676" cy="7019885"/>
          </a:xfrm>
        </p:grpSpPr>
        <p:sp>
          <p:nvSpPr>
            <p:cNvPr id="252" name="251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3" name="252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54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49" name="448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5" name="494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6" name="495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7" name="496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8" name="497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9" name="498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0" name="499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1" name="500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2" name="501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3" name="502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4" name="503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5" name="504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6" name="505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7" name="506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8" name="507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55" name="254 Conector recto"/>
            <p:cNvCxnSpPr>
              <a:stCxn id="253" idx="2"/>
              <a:endCxn id="253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255 Conector recto"/>
            <p:cNvCxnSpPr>
              <a:stCxn id="253" idx="0"/>
              <a:endCxn id="253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256 Conector recto"/>
            <p:cNvCxnSpPr>
              <a:stCxn id="253" idx="1"/>
              <a:endCxn id="253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8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429" name="428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59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52" name="351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387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388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398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399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400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401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402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403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404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405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406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407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408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418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0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302" name="301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1" name="260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261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3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71" name="270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2" name="271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3" name="272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4" name="273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5" name="274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6" name="295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7" name="296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8" name="297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9" name="298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300" name="299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301" name="300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64" name="263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65" name="314 Grupo"/>
            <p:cNvGrpSpPr/>
            <p:nvPr/>
          </p:nvGrpSpPr>
          <p:grpSpPr>
            <a:xfrm>
              <a:off x="571504" y="571480"/>
              <a:ext cx="8643966" cy="6448357"/>
              <a:chOff x="520389" y="857232"/>
              <a:chExt cx="8643966" cy="6448357"/>
            </a:xfrm>
          </p:grpSpPr>
          <p:graphicFrame>
            <p:nvGraphicFramePr>
              <p:cNvPr id="266" name="265 Diagrama"/>
              <p:cNvGraphicFramePr/>
              <p:nvPr/>
            </p:nvGraphicFramePr>
            <p:xfrm>
              <a:off x="964397" y="857232"/>
              <a:ext cx="6215074" cy="35719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7" r:lo="rId18" r:qs="rId19" r:cs="rId20"/>
              </a:graphicData>
            </a:graphic>
          </p:graphicFrame>
          <p:graphicFrame>
            <p:nvGraphicFramePr>
              <p:cNvPr id="267" name="266 Diagrama"/>
              <p:cNvGraphicFramePr/>
              <p:nvPr/>
            </p:nvGraphicFramePr>
            <p:xfrm>
              <a:off x="520389" y="4019441"/>
              <a:ext cx="8643966" cy="3286148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1" r:lo="rId22" r:qs="rId23" r:cs="rId24"/>
              </a:graphicData>
            </a:graphic>
          </p:graphicFrame>
          <p:cxnSp>
            <p:nvCxnSpPr>
              <p:cNvPr id="268" name="267 Conector recto"/>
              <p:cNvCxnSpPr/>
              <p:nvPr/>
            </p:nvCxnSpPr>
            <p:spPr>
              <a:xfrm rot="10800000">
                <a:off x="642910" y="1710692"/>
                <a:ext cx="1143008" cy="1588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268 Conector recto"/>
              <p:cNvCxnSpPr/>
              <p:nvPr/>
            </p:nvCxnSpPr>
            <p:spPr>
              <a:xfrm rot="10800000">
                <a:off x="642910" y="4143380"/>
                <a:ext cx="3643338" cy="1588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269 Conector recto"/>
              <p:cNvCxnSpPr/>
              <p:nvPr/>
            </p:nvCxnSpPr>
            <p:spPr>
              <a:xfrm rot="5400000">
                <a:off x="-564188" y="2928934"/>
                <a:ext cx="2428892" cy="1588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4" name="223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5" name="224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7" name="226 CuadroTexto"/>
          <p:cNvSpPr txBox="1"/>
          <p:nvPr/>
        </p:nvSpPr>
        <p:spPr>
          <a:xfrm>
            <a:off x="0" y="100010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MACIZAS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28" name="Picture 2" descr="http://2.bp.blogspot.com/_4omZw9yPkZ4/SeI_ta30VPI/AAAAAAAAAf4/624gnPQ6CGY/s400/cdreeeeeeeeeee.jpg"/>
          <p:cNvPicPr>
            <a:picLocks noChangeAspect="1" noChangeArrowheads="1"/>
          </p:cNvPicPr>
          <p:nvPr/>
        </p:nvPicPr>
        <p:blipFill>
          <a:blip r:embed="rId2"/>
          <a:srcRect l="41251" t="30083" r="12328" b="7393"/>
          <a:stretch>
            <a:fillRect/>
          </a:stretch>
        </p:blipFill>
        <p:spPr bwMode="auto">
          <a:xfrm>
            <a:off x="0" y="1369440"/>
            <a:ext cx="1768642" cy="1780673"/>
          </a:xfrm>
          <a:prstGeom prst="rect">
            <a:avLst/>
          </a:prstGeom>
          <a:noFill/>
        </p:spPr>
      </p:pic>
      <p:sp>
        <p:nvSpPr>
          <p:cNvPr id="229" name="228 CuadroTexto"/>
          <p:cNvSpPr txBox="1"/>
          <p:nvPr/>
        </p:nvSpPr>
        <p:spPr>
          <a:xfrm>
            <a:off x="0" y="28605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CEDRO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0" name="Picture 4" descr="http://villalbaluminio.files.wordpress.com/2009/03/ertbvwet6yjhbgvceqw56kom8uiytertbvq3w4tn3.jpg"/>
          <p:cNvPicPr>
            <a:picLocks noChangeAspect="1" noChangeArrowheads="1"/>
          </p:cNvPicPr>
          <p:nvPr/>
        </p:nvPicPr>
        <p:blipFill>
          <a:blip r:embed="rId3"/>
          <a:srcRect l="15896" t="31439" r="1017" b="3937"/>
          <a:stretch>
            <a:fillRect/>
          </a:stretch>
        </p:blipFill>
        <p:spPr bwMode="auto">
          <a:xfrm>
            <a:off x="1837824" y="1369440"/>
            <a:ext cx="1780673" cy="1780673"/>
          </a:xfrm>
          <a:prstGeom prst="rect">
            <a:avLst/>
          </a:prstGeom>
          <a:noFill/>
        </p:spPr>
      </p:pic>
      <p:sp>
        <p:nvSpPr>
          <p:cNvPr id="231" name="230 CuadroTexto"/>
          <p:cNvSpPr txBox="1"/>
          <p:nvPr/>
        </p:nvSpPr>
        <p:spPr>
          <a:xfrm>
            <a:off x="1857356" y="28605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ROBLE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2" name="Picture 8" descr="http://prodexa.com.ar/_images/products/KitchenCabinetUnFinishFrontBig-Cipres.jpg"/>
          <p:cNvPicPr>
            <a:picLocks noChangeAspect="1" noChangeArrowheads="1"/>
          </p:cNvPicPr>
          <p:nvPr/>
        </p:nvPicPr>
        <p:blipFill>
          <a:blip r:embed="rId4"/>
          <a:srcRect l="31441" t="23908" r="45190" b="44934"/>
          <a:stretch>
            <a:fillRect/>
          </a:stretch>
        </p:blipFill>
        <p:spPr bwMode="auto">
          <a:xfrm>
            <a:off x="3687679" y="1369440"/>
            <a:ext cx="1780674" cy="1780673"/>
          </a:xfrm>
          <a:prstGeom prst="rect">
            <a:avLst/>
          </a:prstGeom>
          <a:noFill/>
        </p:spPr>
      </p:pic>
      <p:sp>
        <p:nvSpPr>
          <p:cNvPr id="233" name="232 CuadroTexto"/>
          <p:cNvSpPr txBox="1"/>
          <p:nvPr/>
        </p:nvSpPr>
        <p:spPr>
          <a:xfrm>
            <a:off x="3682407" y="28605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PINO CIPRÉS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4" name="Picture 10" descr="http://www.timberdeck.es/maderas/detalle_teca.jpg"/>
          <p:cNvPicPr>
            <a:picLocks noChangeAspect="1" noChangeArrowheads="1"/>
          </p:cNvPicPr>
          <p:nvPr/>
        </p:nvPicPr>
        <p:blipFill>
          <a:blip r:embed="rId5"/>
          <a:srcRect l="22359" t="8370" r="17742" b="31324"/>
          <a:stretch>
            <a:fillRect/>
          </a:stretch>
        </p:blipFill>
        <p:spPr bwMode="auto">
          <a:xfrm>
            <a:off x="5537535" y="1369440"/>
            <a:ext cx="1768642" cy="1780673"/>
          </a:xfrm>
          <a:prstGeom prst="rect">
            <a:avLst/>
          </a:prstGeom>
          <a:noFill/>
        </p:spPr>
      </p:pic>
      <p:sp>
        <p:nvSpPr>
          <p:cNvPr id="235" name="234 CuadroTexto"/>
          <p:cNvSpPr txBox="1"/>
          <p:nvPr/>
        </p:nvSpPr>
        <p:spPr>
          <a:xfrm>
            <a:off x="5534526" y="2869349"/>
            <a:ext cx="1734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TECA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6" name="Picture 12" descr="http://images03.olx.com.mx/ui/2/13/73/17001073_1.jpg"/>
          <p:cNvPicPr>
            <a:picLocks noChangeAspect="1" noChangeArrowheads="1"/>
          </p:cNvPicPr>
          <p:nvPr/>
        </p:nvPicPr>
        <p:blipFill>
          <a:blip r:embed="rId6"/>
          <a:srcRect l="52975" t="27136" r="33313" b="54466"/>
          <a:stretch>
            <a:fillRect/>
          </a:stretch>
        </p:blipFill>
        <p:spPr bwMode="auto">
          <a:xfrm>
            <a:off x="7375358" y="1369440"/>
            <a:ext cx="1768642" cy="1780673"/>
          </a:xfrm>
          <a:prstGeom prst="rect">
            <a:avLst/>
          </a:prstGeom>
          <a:noFill/>
        </p:spPr>
      </p:pic>
      <p:sp>
        <p:nvSpPr>
          <p:cNvPr id="237" name="236 CuadroTexto"/>
          <p:cNvSpPr txBox="1"/>
          <p:nvPr/>
        </p:nvSpPr>
        <p:spPr>
          <a:xfrm>
            <a:off x="7375358" y="2869349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PIÑÓN DE OREJA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8" name="Picture 6" descr="http://galeon.hispavista.com/maderasulamerica/img/PATULA4.JPG"/>
          <p:cNvPicPr>
            <a:picLocks noChangeAspect="1" noChangeArrowheads="1"/>
          </p:cNvPicPr>
          <p:nvPr/>
        </p:nvPicPr>
        <p:blipFill>
          <a:blip r:embed="rId7"/>
          <a:srcRect l="7149" t="23277" r="16068" b="28656"/>
          <a:stretch>
            <a:fillRect/>
          </a:stretch>
        </p:blipFill>
        <p:spPr bwMode="auto">
          <a:xfrm>
            <a:off x="0" y="3437368"/>
            <a:ext cx="1768642" cy="1768642"/>
          </a:xfrm>
          <a:prstGeom prst="rect">
            <a:avLst/>
          </a:prstGeom>
          <a:noFill/>
        </p:spPr>
      </p:pic>
      <p:sp>
        <p:nvSpPr>
          <p:cNvPr id="239" name="238 CuadroTexto"/>
          <p:cNvSpPr txBox="1"/>
          <p:nvPr/>
        </p:nvSpPr>
        <p:spPr>
          <a:xfrm>
            <a:off x="0" y="4917252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PINO </a:t>
            </a:r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PÁTULA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0" name="239 Imagen" descr="14.JPG"/>
          <p:cNvPicPr>
            <a:picLocks noChangeAspect="1"/>
          </p:cNvPicPr>
          <p:nvPr/>
        </p:nvPicPr>
        <p:blipFill>
          <a:blip r:embed="rId8" cstate="print"/>
          <a:srcRect l="35358" t="3355" r="3215" b="15299"/>
          <a:stretch>
            <a:fillRect/>
          </a:stretch>
        </p:blipFill>
        <p:spPr>
          <a:xfrm>
            <a:off x="1839029" y="3437368"/>
            <a:ext cx="1780673" cy="1768642"/>
          </a:xfrm>
          <a:prstGeom prst="rect">
            <a:avLst/>
          </a:prstGeom>
        </p:spPr>
      </p:pic>
      <p:sp>
        <p:nvSpPr>
          <p:cNvPr id="241" name="240 CuadroTexto"/>
          <p:cNvSpPr txBox="1"/>
          <p:nvPr/>
        </p:nvSpPr>
        <p:spPr>
          <a:xfrm>
            <a:off x="1857356" y="4936063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VAQUERAL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2" name="Picture 14" descr="F:\DCIM\100NIKON\DSCN2747.JPG"/>
          <p:cNvPicPr>
            <a:picLocks noChangeAspect="1" noChangeArrowheads="1"/>
          </p:cNvPicPr>
          <p:nvPr/>
        </p:nvPicPr>
        <p:blipFill>
          <a:blip r:embed="rId9" cstate="print"/>
          <a:srcRect l="49390" t="16821" r="11890" b="31336"/>
          <a:stretch>
            <a:fillRect/>
          </a:stretch>
        </p:blipFill>
        <p:spPr bwMode="auto">
          <a:xfrm>
            <a:off x="3690090" y="3441122"/>
            <a:ext cx="1770278" cy="1777593"/>
          </a:xfrm>
          <a:prstGeom prst="rect">
            <a:avLst/>
          </a:prstGeom>
          <a:noFill/>
        </p:spPr>
      </p:pic>
      <p:sp>
        <p:nvSpPr>
          <p:cNvPr id="243" name="242 CuadroTexto"/>
          <p:cNvSpPr txBox="1"/>
          <p:nvPr/>
        </p:nvSpPr>
        <p:spPr>
          <a:xfrm>
            <a:off x="3680152" y="4936063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PARA SIEMPRE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4" name="Picture 15" descr="F:\DCIM\100NIKON\DSCN2743.JPG"/>
          <p:cNvPicPr>
            <a:picLocks noChangeAspect="1" noChangeArrowheads="1"/>
          </p:cNvPicPr>
          <p:nvPr/>
        </p:nvPicPr>
        <p:blipFill>
          <a:blip r:embed="rId10" cstate="print"/>
          <a:srcRect l="19496" t="1902" r="10361" b="3931"/>
          <a:stretch>
            <a:fillRect/>
          </a:stretch>
        </p:blipFill>
        <p:spPr bwMode="auto">
          <a:xfrm>
            <a:off x="5534526" y="3439639"/>
            <a:ext cx="1768642" cy="1780674"/>
          </a:xfrm>
          <a:prstGeom prst="rect">
            <a:avLst/>
          </a:prstGeom>
          <a:noFill/>
        </p:spPr>
      </p:pic>
      <p:pic>
        <p:nvPicPr>
          <p:cNvPr id="245" name="Picture 17" descr="http://www.vgtrading.com.ar/_images/products/10-Ebony-Guayacan-Florring-High.jpg"/>
          <p:cNvPicPr>
            <a:picLocks noChangeAspect="1" noChangeArrowheads="1"/>
          </p:cNvPicPr>
          <p:nvPr/>
        </p:nvPicPr>
        <p:blipFill>
          <a:blip r:embed="rId11"/>
          <a:srcRect l="20028" t="39375" r="45157" b="13942"/>
          <a:stretch>
            <a:fillRect/>
          </a:stretch>
        </p:blipFill>
        <p:spPr bwMode="auto">
          <a:xfrm>
            <a:off x="7375358" y="3435865"/>
            <a:ext cx="1768642" cy="1778600"/>
          </a:xfrm>
          <a:prstGeom prst="rect">
            <a:avLst/>
          </a:prstGeom>
          <a:noFill/>
        </p:spPr>
      </p:pic>
      <p:sp>
        <p:nvSpPr>
          <p:cNvPr id="246" name="245 CuadroTexto"/>
          <p:cNvSpPr txBox="1"/>
          <p:nvPr/>
        </p:nvSpPr>
        <p:spPr>
          <a:xfrm>
            <a:off x="5523238" y="4936063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COMINO CRESPO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7375358" y="4936063"/>
            <a:ext cx="1768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GUAYACÁN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66" name="265 CuadroTexto"/>
          <p:cNvSpPr txBox="1"/>
          <p:nvPr/>
        </p:nvSpPr>
        <p:spPr>
          <a:xfrm>
            <a:off x="0" y="100886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CHAPILLAS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67" name="Picture 2" descr="http://s.meble.pl/gfx/uzytkownicy/2821/wizytowki/2821/produkty/1_980720.wenge_pasiak.jpg"/>
          <p:cNvPicPr>
            <a:picLocks noChangeAspect="1" noChangeArrowheads="1"/>
          </p:cNvPicPr>
          <p:nvPr/>
        </p:nvPicPr>
        <p:blipFill>
          <a:blip r:embed="rId2"/>
          <a:srcRect l="15916" t="17658" r="34831" b="51184"/>
          <a:stretch>
            <a:fillRect/>
          </a:stretch>
        </p:blipFill>
        <p:spPr bwMode="auto">
          <a:xfrm>
            <a:off x="0" y="1375093"/>
            <a:ext cx="1768642" cy="1780673"/>
          </a:xfrm>
          <a:prstGeom prst="rect">
            <a:avLst/>
          </a:prstGeom>
          <a:noFill/>
        </p:spPr>
      </p:pic>
      <p:sp>
        <p:nvSpPr>
          <p:cNvPr id="268" name="267 CuadroTexto"/>
          <p:cNvSpPr txBox="1"/>
          <p:nvPr/>
        </p:nvSpPr>
        <p:spPr>
          <a:xfrm>
            <a:off x="0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WENGE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69" name="Picture 2" descr="http://www.akarpinteros.com/pinterior/complementos/maderas/nogal.jpg"/>
          <p:cNvPicPr>
            <a:picLocks noChangeAspect="1" noChangeArrowheads="1"/>
          </p:cNvPicPr>
          <p:nvPr/>
        </p:nvPicPr>
        <p:blipFill>
          <a:blip r:embed="rId3"/>
          <a:srcRect l="1130" t="469" r="6551" b="7212"/>
          <a:stretch>
            <a:fillRect/>
          </a:stretch>
        </p:blipFill>
        <p:spPr bwMode="auto">
          <a:xfrm>
            <a:off x="5522495" y="1375093"/>
            <a:ext cx="1780673" cy="1780673"/>
          </a:xfrm>
          <a:prstGeom prst="rect">
            <a:avLst/>
          </a:prstGeom>
          <a:noFill/>
        </p:spPr>
      </p:pic>
      <p:sp>
        <p:nvSpPr>
          <p:cNvPr id="270" name="269 CuadroTexto"/>
          <p:cNvSpPr txBox="1"/>
          <p:nvPr/>
        </p:nvSpPr>
        <p:spPr>
          <a:xfrm>
            <a:off x="5533767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NOGAL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71" name="Picture 4" descr="http://www.fastfloors.com/media/catalog/Ceramic_Tile/Ergon/Mikado/Ebano.jpg"/>
          <p:cNvPicPr>
            <a:picLocks noChangeAspect="1" noChangeArrowheads="1"/>
          </p:cNvPicPr>
          <p:nvPr/>
        </p:nvPicPr>
        <p:blipFill>
          <a:blip r:embed="rId4"/>
          <a:srcRect l="12257" t="18987" r="41006" b="34276"/>
          <a:stretch>
            <a:fillRect/>
          </a:stretch>
        </p:blipFill>
        <p:spPr bwMode="auto">
          <a:xfrm>
            <a:off x="3681663" y="1375093"/>
            <a:ext cx="1780674" cy="1780673"/>
          </a:xfrm>
          <a:prstGeom prst="rect">
            <a:avLst/>
          </a:prstGeom>
          <a:noFill/>
        </p:spPr>
      </p:pic>
      <p:sp>
        <p:nvSpPr>
          <p:cNvPr id="272" name="271 CuadroTexto"/>
          <p:cNvSpPr txBox="1"/>
          <p:nvPr/>
        </p:nvSpPr>
        <p:spPr>
          <a:xfrm>
            <a:off x="3714744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ÉBANO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73" name="Picture 6" descr="http://www.chapamundi.com/images/foto%20ebano%20.jpg"/>
          <p:cNvPicPr>
            <a:picLocks noChangeAspect="1" noChangeArrowheads="1"/>
          </p:cNvPicPr>
          <p:nvPr/>
        </p:nvPicPr>
        <p:blipFill>
          <a:blip r:embed="rId5"/>
          <a:srcRect l="3245" t="1760" r="67545" b="59293"/>
          <a:stretch>
            <a:fillRect/>
          </a:stretch>
        </p:blipFill>
        <p:spPr bwMode="auto">
          <a:xfrm>
            <a:off x="1840832" y="1375093"/>
            <a:ext cx="1780673" cy="1780673"/>
          </a:xfrm>
          <a:prstGeom prst="rect">
            <a:avLst/>
          </a:prstGeom>
          <a:noFill/>
        </p:spPr>
      </p:pic>
      <p:sp>
        <p:nvSpPr>
          <p:cNvPr id="274" name="273 CuadroTexto"/>
          <p:cNvSpPr txBox="1"/>
          <p:nvPr/>
        </p:nvSpPr>
        <p:spPr>
          <a:xfrm>
            <a:off x="1857356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MACANA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75" name="Picture 8" descr="http://www.pavimentosonline.com/bautista/images/galeria/PALO_ROSA.jpg"/>
          <p:cNvPicPr>
            <a:picLocks noChangeAspect="1" noChangeArrowheads="1"/>
          </p:cNvPicPr>
          <p:nvPr/>
        </p:nvPicPr>
        <p:blipFill>
          <a:blip r:embed="rId6"/>
          <a:srcRect l="21537" t="6667" r="28610" b="10702"/>
          <a:stretch>
            <a:fillRect/>
          </a:stretch>
        </p:blipFill>
        <p:spPr bwMode="auto">
          <a:xfrm>
            <a:off x="1840832" y="3437753"/>
            <a:ext cx="1780673" cy="1770897"/>
          </a:xfrm>
          <a:prstGeom prst="rect">
            <a:avLst/>
          </a:prstGeom>
          <a:noFill/>
        </p:spPr>
      </p:pic>
      <p:sp>
        <p:nvSpPr>
          <p:cNvPr id="296" name="295 CuadroTexto"/>
          <p:cNvSpPr txBox="1"/>
          <p:nvPr/>
        </p:nvSpPr>
        <p:spPr>
          <a:xfrm>
            <a:off x="1857356" y="4937951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PALO DE ROSA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97" name="Picture 10" descr="http://imagenes.acambiode.com/img-bbdd/Foto_muestra_Purpleheart.jpg"/>
          <p:cNvPicPr>
            <a:picLocks noChangeAspect="1" noChangeArrowheads="1"/>
          </p:cNvPicPr>
          <p:nvPr/>
        </p:nvPicPr>
        <p:blipFill>
          <a:blip r:embed="rId7"/>
          <a:srcRect l="36667" t="6541" r="22070" b="13743"/>
          <a:stretch>
            <a:fillRect/>
          </a:stretch>
        </p:blipFill>
        <p:spPr bwMode="auto">
          <a:xfrm>
            <a:off x="0" y="3440007"/>
            <a:ext cx="1768642" cy="1768643"/>
          </a:xfrm>
          <a:prstGeom prst="rect">
            <a:avLst/>
          </a:prstGeom>
          <a:noFill/>
        </p:spPr>
      </p:pic>
      <p:sp>
        <p:nvSpPr>
          <p:cNvPr id="298" name="297 CuadroTexto"/>
          <p:cNvSpPr txBox="1"/>
          <p:nvPr/>
        </p:nvSpPr>
        <p:spPr>
          <a:xfrm>
            <a:off x="0" y="4937951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NAZARENO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99" name="Picture 4" descr="http://www.lazibar.com/images/puertas%20cocina/postformado/ICP/ROBLE%20BLANCO%20R-5(MT).jpg"/>
          <p:cNvPicPr>
            <a:picLocks noChangeAspect="1" noChangeArrowheads="1"/>
          </p:cNvPicPr>
          <p:nvPr/>
        </p:nvPicPr>
        <p:blipFill>
          <a:blip r:embed="rId8"/>
          <a:srcRect l="9823" t="18566" r="15153" b="5901"/>
          <a:stretch>
            <a:fillRect/>
          </a:stretch>
        </p:blipFill>
        <p:spPr bwMode="auto">
          <a:xfrm>
            <a:off x="7375358" y="1375093"/>
            <a:ext cx="1768642" cy="1780673"/>
          </a:xfrm>
          <a:prstGeom prst="rect">
            <a:avLst/>
          </a:prstGeom>
          <a:noFill/>
        </p:spPr>
      </p:pic>
      <p:sp>
        <p:nvSpPr>
          <p:cNvPr id="300" name="299 CuadroTexto"/>
          <p:cNvSpPr txBox="1"/>
          <p:nvPr/>
        </p:nvSpPr>
        <p:spPr>
          <a:xfrm>
            <a:off x="7369816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>
                    <a:lumMod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ROBLE BLANCO</a:t>
            </a:r>
            <a:endParaRPr lang="es-ES" sz="1200" b="1" dirty="0">
              <a:solidFill>
                <a:schemeClr val="bg1">
                  <a:lumMod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301" name="Picture 6" descr="http://www.agullomaderas.com/data/productos/sapelly-f.jpg"/>
          <p:cNvPicPr>
            <a:picLocks noChangeAspect="1" noChangeArrowheads="1"/>
          </p:cNvPicPr>
          <p:nvPr/>
        </p:nvPicPr>
        <p:blipFill>
          <a:blip r:embed="rId9"/>
          <a:srcRect l="2014" t="3868" r="4512" b="3289"/>
          <a:stretch>
            <a:fillRect/>
          </a:stretch>
        </p:blipFill>
        <p:spPr bwMode="auto">
          <a:xfrm>
            <a:off x="3681663" y="3440007"/>
            <a:ext cx="1780674" cy="1768643"/>
          </a:xfrm>
          <a:prstGeom prst="rect">
            <a:avLst/>
          </a:prstGeom>
          <a:noFill/>
        </p:spPr>
      </p:pic>
      <p:sp>
        <p:nvSpPr>
          <p:cNvPr id="302" name="301 CuadroTexto"/>
          <p:cNvSpPr txBox="1"/>
          <p:nvPr/>
        </p:nvSpPr>
        <p:spPr>
          <a:xfrm>
            <a:off x="3686164" y="4919892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SAPELLY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4" name="223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5" name="224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305" name="304 CuadroTexto"/>
          <p:cNvSpPr txBox="1"/>
          <p:nvPr/>
        </p:nvSpPr>
        <p:spPr>
          <a:xfrm>
            <a:off x="0" y="100010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AGLOMERADOS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306" name="Picture 2" descr="http://www.wafaworld.com/wafaworld/images/MDF1.jpg"/>
          <p:cNvPicPr>
            <a:picLocks noChangeAspect="1" noChangeArrowheads="1"/>
          </p:cNvPicPr>
          <p:nvPr/>
        </p:nvPicPr>
        <p:blipFill>
          <a:blip r:embed="rId2"/>
          <a:srcRect l="32395" t="15227" r="32523" b="37998"/>
          <a:stretch>
            <a:fillRect/>
          </a:stretch>
        </p:blipFill>
        <p:spPr bwMode="auto">
          <a:xfrm>
            <a:off x="0" y="1365039"/>
            <a:ext cx="1779373" cy="1779373"/>
          </a:xfrm>
          <a:prstGeom prst="rect">
            <a:avLst/>
          </a:prstGeom>
          <a:noFill/>
        </p:spPr>
      </p:pic>
      <p:pic>
        <p:nvPicPr>
          <p:cNvPr id="307" name="Picture 4" descr="http://www.mueblesiani.com/images/Aglomerado_Natural.jpg"/>
          <p:cNvPicPr>
            <a:picLocks noChangeAspect="1" noChangeArrowheads="1"/>
          </p:cNvPicPr>
          <p:nvPr/>
        </p:nvPicPr>
        <p:blipFill>
          <a:blip r:embed="rId3"/>
          <a:srcRect l="37716" t="54852" r="35366" b="31435"/>
          <a:stretch>
            <a:fillRect/>
          </a:stretch>
        </p:blipFill>
        <p:spPr bwMode="auto">
          <a:xfrm>
            <a:off x="3693226" y="3286124"/>
            <a:ext cx="1769111" cy="571504"/>
          </a:xfrm>
          <a:prstGeom prst="rect">
            <a:avLst/>
          </a:prstGeom>
          <a:noFill/>
        </p:spPr>
      </p:pic>
      <p:pic>
        <p:nvPicPr>
          <p:cNvPr id="308" name="Picture 6" descr="http://www.mueblesiani.com/images/borde_MDF.jpg"/>
          <p:cNvPicPr>
            <a:picLocks noChangeAspect="1" noChangeArrowheads="1"/>
          </p:cNvPicPr>
          <p:nvPr/>
        </p:nvPicPr>
        <p:blipFill>
          <a:blip r:embed="rId4"/>
          <a:srcRect l="28441" t="44383" r="48846" b="40822"/>
          <a:stretch>
            <a:fillRect/>
          </a:stretch>
        </p:blipFill>
        <p:spPr bwMode="auto">
          <a:xfrm>
            <a:off x="0" y="3286124"/>
            <a:ext cx="1768642" cy="571504"/>
          </a:xfrm>
          <a:prstGeom prst="rect">
            <a:avLst/>
          </a:prstGeom>
          <a:noFill/>
        </p:spPr>
      </p:pic>
      <p:pic>
        <p:nvPicPr>
          <p:cNvPr id="309" name="Picture 8" descr="http://www.parmaamoblamientos.com.ar/img/melamina.jpg"/>
          <p:cNvPicPr>
            <a:picLocks noChangeAspect="1" noChangeArrowheads="1"/>
          </p:cNvPicPr>
          <p:nvPr/>
        </p:nvPicPr>
        <p:blipFill>
          <a:blip r:embed="rId5"/>
          <a:srcRect l="28662" t="271" r="9421" b="46315"/>
          <a:stretch>
            <a:fillRect/>
          </a:stretch>
        </p:blipFill>
        <p:spPr bwMode="auto">
          <a:xfrm>
            <a:off x="5533901" y="1366340"/>
            <a:ext cx="1769267" cy="1780673"/>
          </a:xfrm>
          <a:prstGeom prst="rect">
            <a:avLst/>
          </a:prstGeom>
          <a:noFill/>
        </p:spPr>
      </p:pic>
      <p:pic>
        <p:nvPicPr>
          <p:cNvPr id="310" name="Picture 4" descr="http://www.mueblesiani.com/images/Aglomerado_Natural.jpg"/>
          <p:cNvPicPr>
            <a:picLocks noChangeAspect="1" noChangeArrowheads="1"/>
          </p:cNvPicPr>
          <p:nvPr/>
        </p:nvPicPr>
        <p:blipFill>
          <a:blip r:embed="rId3"/>
          <a:srcRect l="37540" t="54852" r="35366" b="31435"/>
          <a:stretch>
            <a:fillRect/>
          </a:stretch>
        </p:blipFill>
        <p:spPr bwMode="auto">
          <a:xfrm>
            <a:off x="5528834" y="3286124"/>
            <a:ext cx="1780674" cy="571504"/>
          </a:xfrm>
          <a:prstGeom prst="rect">
            <a:avLst/>
          </a:prstGeom>
          <a:noFill/>
        </p:spPr>
      </p:pic>
      <p:cxnSp>
        <p:nvCxnSpPr>
          <p:cNvPr id="311" name="310 Conector recto"/>
          <p:cNvCxnSpPr/>
          <p:nvPr/>
        </p:nvCxnSpPr>
        <p:spPr>
          <a:xfrm>
            <a:off x="5524398" y="3846467"/>
            <a:ext cx="1785950" cy="1588"/>
          </a:xfrm>
          <a:prstGeom prst="line">
            <a:avLst/>
          </a:prstGeom>
          <a:ln w="19050">
            <a:solidFill>
              <a:srgbClr val="92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311 Conector recto"/>
          <p:cNvCxnSpPr/>
          <p:nvPr/>
        </p:nvCxnSpPr>
        <p:spPr>
          <a:xfrm>
            <a:off x="5524398" y="3290149"/>
            <a:ext cx="1785950" cy="1588"/>
          </a:xfrm>
          <a:prstGeom prst="line">
            <a:avLst/>
          </a:prstGeom>
          <a:ln w="19050">
            <a:solidFill>
              <a:srgbClr val="92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3" name="312 CuadroTexto"/>
          <p:cNvSpPr txBox="1"/>
          <p:nvPr/>
        </p:nvSpPr>
        <p:spPr>
          <a:xfrm>
            <a:off x="0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MDF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314" name="313 CuadroTexto"/>
          <p:cNvSpPr txBox="1"/>
          <p:nvPr/>
        </p:nvSpPr>
        <p:spPr>
          <a:xfrm>
            <a:off x="5500694" y="2681583"/>
            <a:ext cx="1774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TABLEX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 CONTRACHAPADO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315" name="Picture 4" descr="http://www.mueblesiani.com/images/Aglomerado_Natural.jpg"/>
          <p:cNvPicPr>
            <a:picLocks noChangeAspect="1" noChangeArrowheads="1"/>
          </p:cNvPicPr>
          <p:nvPr/>
        </p:nvPicPr>
        <p:blipFill>
          <a:blip r:embed="rId3"/>
          <a:srcRect l="41211" t="35108" r="47814" b="47585"/>
          <a:stretch>
            <a:fillRect/>
          </a:stretch>
        </p:blipFill>
        <p:spPr bwMode="auto">
          <a:xfrm>
            <a:off x="3681663" y="1366340"/>
            <a:ext cx="1780674" cy="1780673"/>
          </a:xfrm>
          <a:prstGeom prst="rect">
            <a:avLst/>
          </a:prstGeom>
          <a:noFill/>
        </p:spPr>
      </p:pic>
      <p:sp>
        <p:nvSpPr>
          <p:cNvPr id="316" name="315 CuadroTexto"/>
          <p:cNvSpPr txBox="1"/>
          <p:nvPr/>
        </p:nvSpPr>
        <p:spPr>
          <a:xfrm>
            <a:off x="3714744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TABLEX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317" name="Picture 10" descr="http://www.libertywoods.com/img/hardboard.jpg"/>
          <p:cNvPicPr>
            <a:picLocks noChangeAspect="1" noChangeArrowheads="1"/>
          </p:cNvPicPr>
          <p:nvPr/>
        </p:nvPicPr>
        <p:blipFill>
          <a:blip r:embed="rId6"/>
          <a:srcRect l="31227" t="4172" b="3508"/>
          <a:stretch>
            <a:fillRect/>
          </a:stretch>
        </p:blipFill>
        <p:spPr bwMode="auto">
          <a:xfrm>
            <a:off x="7375358" y="1366340"/>
            <a:ext cx="1768674" cy="1780673"/>
          </a:xfrm>
          <a:prstGeom prst="rect">
            <a:avLst/>
          </a:prstGeom>
          <a:noFill/>
        </p:spPr>
      </p:pic>
      <p:sp>
        <p:nvSpPr>
          <p:cNvPr id="318" name="317 CuadroTexto"/>
          <p:cNvSpPr txBox="1"/>
          <p:nvPr/>
        </p:nvSpPr>
        <p:spPr>
          <a:xfrm>
            <a:off x="7369816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HARD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 </a:t>
            </a:r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BOARD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319" name="Picture 12" descr="http://images.meredith.com/wood/images/p_477_1_3.gif"/>
          <p:cNvPicPr>
            <a:picLocks noChangeAspect="1" noChangeArrowheads="1"/>
          </p:cNvPicPr>
          <p:nvPr/>
        </p:nvPicPr>
        <p:blipFill>
          <a:blip r:embed="rId7"/>
          <a:srcRect l="30454" t="54514" r="23125" b="30644"/>
          <a:stretch>
            <a:fillRect/>
          </a:stretch>
        </p:blipFill>
        <p:spPr bwMode="auto">
          <a:xfrm>
            <a:off x="7375358" y="3291392"/>
            <a:ext cx="1768642" cy="565485"/>
          </a:xfrm>
          <a:prstGeom prst="rect">
            <a:avLst/>
          </a:prstGeom>
          <a:noFill/>
        </p:spPr>
      </p:pic>
      <p:pic>
        <p:nvPicPr>
          <p:cNvPr id="320" name="Picture 20" descr="http://img.nauticexpo.es/images_ne/photo-g/panel-de-madera-contrachapada-marina-194473.jpg"/>
          <p:cNvPicPr>
            <a:picLocks noChangeAspect="1" noChangeArrowheads="1"/>
          </p:cNvPicPr>
          <p:nvPr/>
        </p:nvPicPr>
        <p:blipFill>
          <a:blip r:embed="rId8"/>
          <a:srcRect l="40528" t="7635" r="29582" b="61230"/>
          <a:stretch>
            <a:fillRect/>
          </a:stretch>
        </p:blipFill>
        <p:spPr bwMode="auto">
          <a:xfrm>
            <a:off x="1841157" y="1363875"/>
            <a:ext cx="1779373" cy="1779373"/>
          </a:xfrm>
          <a:prstGeom prst="rect">
            <a:avLst/>
          </a:prstGeom>
          <a:noFill/>
        </p:spPr>
      </p:pic>
      <p:pic>
        <p:nvPicPr>
          <p:cNvPr id="321" name="Picture 24" descr="http://img.alibaba.com/photo/211508358/T_G_plywood.jpg"/>
          <p:cNvPicPr>
            <a:picLocks noChangeAspect="1" noChangeArrowheads="1"/>
          </p:cNvPicPr>
          <p:nvPr/>
        </p:nvPicPr>
        <p:blipFill>
          <a:blip r:embed="rId9"/>
          <a:srcRect t="38008" r="39423" b="35890"/>
          <a:stretch>
            <a:fillRect/>
          </a:stretch>
        </p:blipFill>
        <p:spPr bwMode="auto">
          <a:xfrm>
            <a:off x="1847713" y="3286124"/>
            <a:ext cx="1774261" cy="571504"/>
          </a:xfrm>
          <a:prstGeom prst="rect">
            <a:avLst/>
          </a:prstGeom>
          <a:noFill/>
        </p:spPr>
      </p:pic>
      <p:sp>
        <p:nvSpPr>
          <p:cNvPr id="322" name="321 CuadroTexto"/>
          <p:cNvSpPr txBox="1"/>
          <p:nvPr/>
        </p:nvSpPr>
        <p:spPr>
          <a:xfrm>
            <a:off x="1857356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TRIPLEX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9" name="Picture 2" descr="http://novoimages.quebarato.com.br/photos/big/7/B/3E637B_1.jpg"/>
          <p:cNvPicPr>
            <a:picLocks noChangeAspect="1" noChangeArrowheads="1"/>
          </p:cNvPicPr>
          <p:nvPr/>
        </p:nvPicPr>
        <p:blipFill>
          <a:blip r:embed="rId2"/>
          <a:srcRect l="24056" t="43312" r="60067" b="35599"/>
          <a:stretch>
            <a:fillRect/>
          </a:stretch>
        </p:blipFill>
        <p:spPr bwMode="auto">
          <a:xfrm>
            <a:off x="1840832" y="1366051"/>
            <a:ext cx="1780673" cy="1773926"/>
          </a:xfrm>
          <a:prstGeom prst="rect">
            <a:avLst/>
          </a:prstGeom>
          <a:noFill/>
        </p:spPr>
      </p:pic>
      <p:pic>
        <p:nvPicPr>
          <p:cNvPr id="250" name="Picture 4" descr="http://bp3.blogger.com/_c9eBNpNwRLc/R5PTalo8QxI/AAAAAAAAFco/tEUS-4_nZBI/s400/chancay+tela+1.jpg"/>
          <p:cNvPicPr>
            <a:picLocks noChangeAspect="1" noChangeArrowheads="1"/>
          </p:cNvPicPr>
          <p:nvPr/>
        </p:nvPicPr>
        <p:blipFill>
          <a:blip r:embed="rId3"/>
          <a:srcRect l="34757" t="21052" r="18506" b="21289"/>
          <a:stretch>
            <a:fillRect/>
          </a:stretch>
        </p:blipFill>
        <p:spPr bwMode="auto">
          <a:xfrm>
            <a:off x="3681663" y="1366051"/>
            <a:ext cx="1780674" cy="1773926"/>
          </a:xfrm>
          <a:prstGeom prst="rect">
            <a:avLst/>
          </a:prstGeom>
          <a:noFill/>
        </p:spPr>
      </p:pic>
      <p:pic>
        <p:nvPicPr>
          <p:cNvPr id="251" name="Picture 8" descr="http://www.made-in-china.com/image/2f0j00cvbQtDNGhIoyM/Jacquard-Chenille-Upholstery-Fabric-NN7775-.jpg"/>
          <p:cNvPicPr>
            <a:picLocks noChangeAspect="1" noChangeArrowheads="1"/>
          </p:cNvPicPr>
          <p:nvPr/>
        </p:nvPicPr>
        <p:blipFill>
          <a:blip r:embed="rId4"/>
          <a:srcRect l="23764" t="8911" r="2698" b="17331"/>
          <a:stretch>
            <a:fillRect/>
          </a:stretch>
        </p:blipFill>
        <p:spPr bwMode="auto">
          <a:xfrm>
            <a:off x="0" y="1366051"/>
            <a:ext cx="1768642" cy="1773926"/>
          </a:xfrm>
          <a:prstGeom prst="rect">
            <a:avLst/>
          </a:prstGeom>
          <a:noFill/>
        </p:spPr>
      </p:pic>
      <p:pic>
        <p:nvPicPr>
          <p:cNvPr id="252" name="Picture 10" descr="http://usuarios.lycos.es/citroen3cv/archivos/Lona_azul_1960.jpg"/>
          <p:cNvPicPr>
            <a:picLocks noChangeAspect="1" noChangeArrowheads="1"/>
          </p:cNvPicPr>
          <p:nvPr/>
        </p:nvPicPr>
        <p:blipFill>
          <a:blip r:embed="rId5"/>
          <a:srcRect l="21181" t="3667" r="15250" b="5262"/>
          <a:stretch>
            <a:fillRect/>
          </a:stretch>
        </p:blipFill>
        <p:spPr bwMode="auto">
          <a:xfrm>
            <a:off x="5522495" y="1366051"/>
            <a:ext cx="1780673" cy="1773926"/>
          </a:xfrm>
          <a:prstGeom prst="rect">
            <a:avLst/>
          </a:prstGeom>
          <a:noFill/>
        </p:spPr>
      </p:pic>
      <p:pic>
        <p:nvPicPr>
          <p:cNvPr id="253" name="Picture 12" descr="http://www.velarias.net/Imagenes/pvccoatingvelariastensoestructurasmateriales.jpg"/>
          <p:cNvPicPr>
            <a:picLocks noChangeAspect="1" noChangeArrowheads="1"/>
          </p:cNvPicPr>
          <p:nvPr/>
        </p:nvPicPr>
        <p:blipFill>
          <a:blip r:embed="rId6"/>
          <a:srcRect l="35605" t="6134" r="2501" b="23723"/>
          <a:stretch>
            <a:fillRect/>
          </a:stretch>
        </p:blipFill>
        <p:spPr bwMode="auto">
          <a:xfrm>
            <a:off x="7375358" y="1366051"/>
            <a:ext cx="1768642" cy="1773926"/>
          </a:xfrm>
          <a:prstGeom prst="rect">
            <a:avLst/>
          </a:prstGeom>
          <a:noFill/>
        </p:spPr>
      </p:pic>
      <p:sp>
        <p:nvSpPr>
          <p:cNvPr id="254" name="253 CuadroTexto"/>
          <p:cNvSpPr txBox="1"/>
          <p:nvPr/>
        </p:nvSpPr>
        <p:spPr>
          <a:xfrm>
            <a:off x="0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CHENILLE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55" name="254 CuadroTexto"/>
          <p:cNvSpPr txBox="1"/>
          <p:nvPr/>
        </p:nvSpPr>
        <p:spPr>
          <a:xfrm>
            <a:off x="1842454" y="2673052"/>
            <a:ext cx="1774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MICROFIBRA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 (POLIÉSTER)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56" name="255 CuadroTexto"/>
          <p:cNvSpPr txBox="1"/>
          <p:nvPr/>
        </p:nvSpPr>
        <p:spPr>
          <a:xfrm>
            <a:off x="3684908" y="286401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PAÑO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57" name="256 CuadroTexto"/>
          <p:cNvSpPr txBox="1"/>
          <p:nvPr/>
        </p:nvSpPr>
        <p:spPr>
          <a:xfrm>
            <a:off x="5527362" y="286401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LONA (NYLON)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58" name="257 CuadroTexto"/>
          <p:cNvSpPr txBox="1"/>
          <p:nvPr/>
        </p:nvSpPr>
        <p:spPr>
          <a:xfrm>
            <a:off x="7369816" y="2851984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VINILO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9" name="248 CuadroTexto"/>
          <p:cNvSpPr txBox="1"/>
          <p:nvPr/>
        </p:nvSpPr>
        <p:spPr>
          <a:xfrm>
            <a:off x="0" y="1000279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NATURAL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50" name="249 CuadroTexto"/>
          <p:cNvSpPr txBox="1"/>
          <p:nvPr/>
        </p:nvSpPr>
        <p:spPr>
          <a:xfrm>
            <a:off x="0" y="348858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SINTÉTICO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1" name="Picture 2" descr="http://www.planillas.es/cuero/cuero06.jpg"/>
          <p:cNvPicPr>
            <a:picLocks noChangeAspect="1" noChangeArrowheads="1"/>
          </p:cNvPicPr>
          <p:nvPr/>
        </p:nvPicPr>
        <p:blipFill>
          <a:blip r:embed="rId2"/>
          <a:srcRect l="10001" t="10000" r="28104" b="27920"/>
          <a:stretch>
            <a:fillRect/>
          </a:stretch>
        </p:blipFill>
        <p:spPr bwMode="auto">
          <a:xfrm>
            <a:off x="0" y="1369611"/>
            <a:ext cx="1768642" cy="1773926"/>
          </a:xfrm>
          <a:prstGeom prst="rect">
            <a:avLst/>
          </a:prstGeom>
          <a:noFill/>
        </p:spPr>
      </p:pic>
      <p:pic>
        <p:nvPicPr>
          <p:cNvPr id="252" name="Picture 4" descr="http://www.gowfb.com/images/Coja/Coja-Leather-ANI.jpg"/>
          <p:cNvPicPr>
            <a:picLocks noChangeAspect="1" noChangeArrowheads="1"/>
          </p:cNvPicPr>
          <p:nvPr/>
        </p:nvPicPr>
        <p:blipFill>
          <a:blip r:embed="rId3"/>
          <a:srcRect l="22066" t="13124" r="31197" b="40316"/>
          <a:stretch>
            <a:fillRect/>
          </a:stretch>
        </p:blipFill>
        <p:spPr bwMode="auto">
          <a:xfrm>
            <a:off x="1840832" y="1369611"/>
            <a:ext cx="1780673" cy="1773926"/>
          </a:xfrm>
          <a:prstGeom prst="rect">
            <a:avLst/>
          </a:prstGeom>
          <a:noFill/>
        </p:spPr>
      </p:pic>
      <p:pic>
        <p:nvPicPr>
          <p:cNvPr id="253" name="Picture 6" descr="http://www.argentinacueros.com/VACA%20HOLANDO.jpg"/>
          <p:cNvPicPr>
            <a:picLocks noChangeAspect="1" noChangeArrowheads="1"/>
          </p:cNvPicPr>
          <p:nvPr/>
        </p:nvPicPr>
        <p:blipFill>
          <a:blip r:embed="rId4"/>
          <a:srcRect l="34633" t="30469" r="33079" b="40431"/>
          <a:stretch>
            <a:fillRect/>
          </a:stretch>
        </p:blipFill>
        <p:spPr bwMode="auto">
          <a:xfrm>
            <a:off x="3681663" y="1369611"/>
            <a:ext cx="1780674" cy="1773926"/>
          </a:xfrm>
          <a:prstGeom prst="rect">
            <a:avLst/>
          </a:prstGeom>
          <a:noFill/>
        </p:spPr>
      </p:pic>
      <p:pic>
        <p:nvPicPr>
          <p:cNvPr id="254" name="Picture 8" descr="http://img.archiexpo.es/images_ae/photo-g/revestimiento-de-paredes-imitacion-cuero-136121.jpg"/>
          <p:cNvPicPr>
            <a:picLocks noChangeAspect="1" noChangeArrowheads="1"/>
          </p:cNvPicPr>
          <p:nvPr/>
        </p:nvPicPr>
        <p:blipFill>
          <a:blip r:embed="rId5"/>
          <a:srcRect l="33263" t="3440" r="4421" b="11129"/>
          <a:stretch>
            <a:fillRect/>
          </a:stretch>
        </p:blipFill>
        <p:spPr bwMode="auto">
          <a:xfrm>
            <a:off x="3684876" y="3869652"/>
            <a:ext cx="1780673" cy="1773926"/>
          </a:xfrm>
          <a:prstGeom prst="rect">
            <a:avLst/>
          </a:prstGeom>
          <a:noFill/>
        </p:spPr>
      </p:pic>
      <p:pic>
        <p:nvPicPr>
          <p:cNvPr id="255" name="Picture 12" descr="http://www.lakewoodconferences.com/direct/dbimage/50145188/Synthetic_Leather.jpg"/>
          <p:cNvPicPr>
            <a:picLocks noChangeAspect="1" noChangeArrowheads="1"/>
          </p:cNvPicPr>
          <p:nvPr/>
        </p:nvPicPr>
        <p:blipFill>
          <a:blip r:embed="rId6"/>
          <a:srcRect t="808" r="4776" b="3968"/>
          <a:stretch>
            <a:fillRect/>
          </a:stretch>
        </p:blipFill>
        <p:spPr bwMode="auto">
          <a:xfrm>
            <a:off x="0" y="3872954"/>
            <a:ext cx="1768642" cy="1768643"/>
          </a:xfrm>
          <a:prstGeom prst="rect">
            <a:avLst/>
          </a:prstGeom>
          <a:noFill/>
        </p:spPr>
      </p:pic>
      <p:pic>
        <p:nvPicPr>
          <p:cNvPr id="256" name="Picture 14" descr="http://www.germes-online.com/direct/dbimage/50251583/PU_Synthetic_Leather.jpg"/>
          <p:cNvPicPr>
            <a:picLocks noChangeAspect="1" noChangeArrowheads="1"/>
          </p:cNvPicPr>
          <p:nvPr/>
        </p:nvPicPr>
        <p:blipFill>
          <a:blip r:embed="rId7"/>
          <a:srcRect l="11090" t="21420" r="30942" b="21004"/>
          <a:stretch>
            <a:fillRect/>
          </a:stretch>
        </p:blipFill>
        <p:spPr bwMode="auto">
          <a:xfrm>
            <a:off x="1840832" y="3872954"/>
            <a:ext cx="1780673" cy="1768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64" name="263 Imagen" descr="34.JPG"/>
          <p:cNvPicPr>
            <a:picLocks noChangeAspect="1"/>
          </p:cNvPicPr>
          <p:nvPr/>
        </p:nvPicPr>
        <p:blipFill>
          <a:blip r:embed="rId2" cstate="print"/>
          <a:srcRect l="41735" t="21796" r="28212" b="30979"/>
          <a:stretch>
            <a:fillRect/>
          </a:stretch>
        </p:blipFill>
        <p:spPr>
          <a:xfrm>
            <a:off x="1928826" y="3857628"/>
            <a:ext cx="1857388" cy="1857388"/>
          </a:xfrm>
          <a:prstGeom prst="rect">
            <a:avLst/>
          </a:prstGeom>
        </p:spPr>
      </p:pic>
      <p:sp>
        <p:nvSpPr>
          <p:cNvPr id="265" name="264 CuadroTexto"/>
          <p:cNvSpPr txBox="1"/>
          <p:nvPr/>
        </p:nvSpPr>
        <p:spPr>
          <a:xfrm>
            <a:off x="0" y="98796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NATURALES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66" name="265 CuadroTexto"/>
          <p:cNvSpPr txBox="1"/>
          <p:nvPr/>
        </p:nvSpPr>
        <p:spPr>
          <a:xfrm>
            <a:off x="0" y="348829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SINTÉTICAS</a:t>
            </a:r>
            <a:endParaRPr lang="es-ES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67" name="266 CuadroTexto"/>
          <p:cNvSpPr txBox="1"/>
          <p:nvPr/>
        </p:nvSpPr>
        <p:spPr>
          <a:xfrm>
            <a:off x="1928826" y="5429264"/>
            <a:ext cx="1857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RATTÁN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 (</a:t>
            </a:r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PVC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)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68" name="267 Imagen" descr="126.JPG"/>
          <p:cNvPicPr>
            <a:picLocks noChangeAspect="1"/>
          </p:cNvPicPr>
          <p:nvPr/>
        </p:nvPicPr>
        <p:blipFill>
          <a:blip r:embed="rId3" cstate="print"/>
          <a:srcRect l="46252" t="62938" r="44474" b="24696"/>
          <a:stretch>
            <a:fillRect/>
          </a:stretch>
        </p:blipFill>
        <p:spPr>
          <a:xfrm>
            <a:off x="7369785" y="1369033"/>
            <a:ext cx="1774215" cy="1774215"/>
          </a:xfrm>
          <a:prstGeom prst="rect">
            <a:avLst/>
          </a:prstGeom>
        </p:spPr>
      </p:pic>
      <p:pic>
        <p:nvPicPr>
          <p:cNvPr id="269" name="268 Imagen" descr="129.JPG"/>
          <p:cNvPicPr>
            <a:picLocks noChangeAspect="1"/>
          </p:cNvPicPr>
          <p:nvPr/>
        </p:nvPicPr>
        <p:blipFill>
          <a:blip r:embed="rId4" cstate="print"/>
          <a:srcRect l="45728" t="58066" r="44725" b="29205"/>
          <a:stretch>
            <a:fillRect/>
          </a:stretch>
        </p:blipFill>
        <p:spPr>
          <a:xfrm>
            <a:off x="0" y="1369033"/>
            <a:ext cx="1774215" cy="1774215"/>
          </a:xfrm>
          <a:prstGeom prst="rect">
            <a:avLst/>
          </a:prstGeom>
        </p:spPr>
      </p:pic>
      <p:pic>
        <p:nvPicPr>
          <p:cNvPr id="270" name="269 Imagen" descr="138.JPG"/>
          <p:cNvPicPr>
            <a:picLocks noChangeAspect="1"/>
          </p:cNvPicPr>
          <p:nvPr/>
        </p:nvPicPr>
        <p:blipFill>
          <a:blip r:embed="rId5" cstate="print"/>
          <a:srcRect l="18882" t="50063" r="69096" b="33907"/>
          <a:stretch>
            <a:fillRect/>
          </a:stretch>
        </p:blipFill>
        <p:spPr>
          <a:xfrm>
            <a:off x="1842454" y="1369033"/>
            <a:ext cx="1774215" cy="1774215"/>
          </a:xfrm>
          <a:prstGeom prst="rect">
            <a:avLst/>
          </a:prstGeom>
        </p:spPr>
      </p:pic>
      <p:pic>
        <p:nvPicPr>
          <p:cNvPr id="271" name="270 Imagen" descr="143.JPG"/>
          <p:cNvPicPr>
            <a:picLocks noChangeAspect="1"/>
          </p:cNvPicPr>
          <p:nvPr/>
        </p:nvPicPr>
        <p:blipFill>
          <a:blip r:embed="rId6" cstate="print"/>
          <a:srcRect l="14440" t="16503" r="31925" b="11984"/>
          <a:stretch>
            <a:fillRect/>
          </a:stretch>
        </p:blipFill>
        <p:spPr>
          <a:xfrm>
            <a:off x="3684908" y="1369033"/>
            <a:ext cx="1774215" cy="1774215"/>
          </a:xfrm>
          <a:prstGeom prst="rect">
            <a:avLst/>
          </a:prstGeom>
        </p:spPr>
      </p:pic>
      <p:pic>
        <p:nvPicPr>
          <p:cNvPr id="272" name="271 Imagen" descr="144.JPG"/>
          <p:cNvPicPr>
            <a:picLocks noChangeAspect="1"/>
          </p:cNvPicPr>
          <p:nvPr/>
        </p:nvPicPr>
        <p:blipFill>
          <a:blip r:embed="rId7" cstate="print"/>
          <a:srcRect l="27574" t="16611" r="21218" b="15110"/>
          <a:stretch>
            <a:fillRect/>
          </a:stretch>
        </p:blipFill>
        <p:spPr>
          <a:xfrm>
            <a:off x="5527362" y="1369033"/>
            <a:ext cx="1774184" cy="1774215"/>
          </a:xfrm>
          <a:prstGeom prst="rect">
            <a:avLst/>
          </a:prstGeom>
        </p:spPr>
      </p:pic>
      <p:sp>
        <p:nvSpPr>
          <p:cNvPr id="273" name="272 CuadroTexto"/>
          <p:cNvSpPr txBox="1"/>
          <p:nvPr/>
        </p:nvSpPr>
        <p:spPr>
          <a:xfrm>
            <a:off x="1842423" y="2878653"/>
            <a:ext cx="1774184" cy="26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MIMBRE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74" name="273 CuadroTexto"/>
          <p:cNvSpPr txBox="1"/>
          <p:nvPr/>
        </p:nvSpPr>
        <p:spPr>
          <a:xfrm>
            <a:off x="0" y="2870292"/>
            <a:ext cx="1774184" cy="26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MIMBRE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75" name="274 CuadroTexto"/>
          <p:cNvSpPr txBox="1"/>
          <p:nvPr/>
        </p:nvSpPr>
        <p:spPr>
          <a:xfrm>
            <a:off x="3684877" y="2870292"/>
            <a:ext cx="1774184" cy="26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RATTÁN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96" name="295 CuadroTexto"/>
          <p:cNvSpPr txBox="1"/>
          <p:nvPr/>
        </p:nvSpPr>
        <p:spPr>
          <a:xfrm>
            <a:off x="7369785" y="2870292"/>
            <a:ext cx="1774184" cy="26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YARÉ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97" name="296 CuadroTexto"/>
          <p:cNvSpPr txBox="1"/>
          <p:nvPr/>
        </p:nvSpPr>
        <p:spPr>
          <a:xfrm>
            <a:off x="5527362" y="2870292"/>
            <a:ext cx="1774184" cy="26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CALCETA DE PLÁTANO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98" name="297 Imagen" descr="SP-1 MIMBRE PLASTICO (11).jpg"/>
          <p:cNvPicPr>
            <a:picLocks noChangeAspect="1"/>
          </p:cNvPicPr>
          <p:nvPr/>
        </p:nvPicPr>
        <p:blipFill>
          <a:blip r:embed="rId8"/>
          <a:srcRect l="38355" t="26167" r="48155" b="63715"/>
          <a:stretch>
            <a:fillRect/>
          </a:stretch>
        </p:blipFill>
        <p:spPr>
          <a:xfrm>
            <a:off x="0" y="3857628"/>
            <a:ext cx="1857388" cy="1857388"/>
          </a:xfrm>
          <a:prstGeom prst="rect">
            <a:avLst/>
          </a:prstGeom>
        </p:spPr>
      </p:pic>
      <p:sp>
        <p:nvSpPr>
          <p:cNvPr id="299" name="298 CuadroTexto"/>
          <p:cNvSpPr txBox="1"/>
          <p:nvPr/>
        </p:nvSpPr>
        <p:spPr>
          <a:xfrm>
            <a:off x="0" y="5429264"/>
            <a:ext cx="1857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MIMBRE (</a:t>
            </a:r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PVC</a:t>
            </a:r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)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9" name="Picture 4" descr="http://www.brightshine.co.nz/images/swatches/ALUMINIUM38.jpg"/>
          <p:cNvPicPr>
            <a:picLocks noChangeAspect="1" noChangeArrowheads="1"/>
          </p:cNvPicPr>
          <p:nvPr/>
        </p:nvPicPr>
        <p:blipFill>
          <a:blip r:embed="rId2"/>
          <a:srcRect l="20001" t="17499" r="18104" b="20421"/>
          <a:stretch>
            <a:fillRect/>
          </a:stretch>
        </p:blipFill>
        <p:spPr bwMode="auto">
          <a:xfrm>
            <a:off x="0" y="1366051"/>
            <a:ext cx="1768642" cy="1773926"/>
          </a:xfrm>
          <a:prstGeom prst="rect">
            <a:avLst/>
          </a:prstGeom>
          <a:noFill/>
        </p:spPr>
      </p:pic>
      <p:sp>
        <p:nvSpPr>
          <p:cNvPr id="250" name="249 CuadroTexto"/>
          <p:cNvSpPr txBox="1"/>
          <p:nvPr/>
        </p:nvSpPr>
        <p:spPr>
          <a:xfrm>
            <a:off x="0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ALUMINIO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1" name="Picture 6" descr="http://www.likecool.com/Home/Bath/The%20Stainless%20Steel%20Ofuro/The-Stainless-Steel-Ofuro.jpg"/>
          <p:cNvPicPr>
            <a:picLocks noChangeAspect="1" noChangeArrowheads="1"/>
          </p:cNvPicPr>
          <p:nvPr/>
        </p:nvPicPr>
        <p:blipFill>
          <a:blip r:embed="rId3"/>
          <a:srcRect l="5481" t="23214" r="54743" b="32444"/>
          <a:stretch>
            <a:fillRect/>
          </a:stretch>
        </p:blipFill>
        <p:spPr bwMode="auto">
          <a:xfrm>
            <a:off x="1840832" y="1366051"/>
            <a:ext cx="1780673" cy="1773926"/>
          </a:xfrm>
          <a:prstGeom prst="rect">
            <a:avLst/>
          </a:prstGeom>
          <a:noFill/>
        </p:spPr>
      </p:pic>
      <p:sp>
        <p:nvSpPr>
          <p:cNvPr id="252" name="251 CuadroTexto"/>
          <p:cNvSpPr txBox="1"/>
          <p:nvPr/>
        </p:nvSpPr>
        <p:spPr>
          <a:xfrm>
            <a:off x="1857356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urostile" pitchFamily="34" charset="0"/>
                <a:ea typeface="Adobe Heiti Std R" pitchFamily="34" charset="-128"/>
              </a:rPr>
              <a:t>ACERO INOXIDABLE</a:t>
            </a:r>
            <a:endParaRPr lang="es-ES" sz="1200" b="1" dirty="0">
              <a:solidFill>
                <a:schemeClr val="tx1">
                  <a:lumMod val="85000"/>
                  <a:lumOff val="1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3" name="Picture 8" descr="http://img.alibaba.com/photo/103291168/cold_rolled_closed_annealed_non_alloy_steel_sheets.jpg"/>
          <p:cNvPicPr>
            <a:picLocks noChangeAspect="1" noChangeArrowheads="1"/>
          </p:cNvPicPr>
          <p:nvPr/>
        </p:nvPicPr>
        <p:blipFill>
          <a:blip r:embed="rId4"/>
          <a:srcRect l="20475" t="9859" r="44417" b="43509"/>
          <a:stretch>
            <a:fillRect/>
          </a:stretch>
        </p:blipFill>
        <p:spPr bwMode="auto">
          <a:xfrm>
            <a:off x="3681663" y="1366051"/>
            <a:ext cx="1780674" cy="1773926"/>
          </a:xfrm>
          <a:prstGeom prst="rect">
            <a:avLst/>
          </a:prstGeom>
          <a:noFill/>
        </p:spPr>
      </p:pic>
      <p:sp>
        <p:nvSpPr>
          <p:cNvPr id="254" name="253 CuadroTexto"/>
          <p:cNvSpPr txBox="1"/>
          <p:nvPr/>
        </p:nvSpPr>
        <p:spPr>
          <a:xfrm>
            <a:off x="3684908" y="2866249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ACERO CR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5" name="Picture 12" descr="http://www.menstech.com/wp-content/uploads/2007/03/chrome_wii.jpg"/>
          <p:cNvPicPr>
            <a:picLocks noChangeAspect="1" noChangeArrowheads="1"/>
          </p:cNvPicPr>
          <p:nvPr/>
        </p:nvPicPr>
        <p:blipFill>
          <a:blip r:embed="rId5"/>
          <a:srcRect l="17040" t="13559" r="41742" b="44353"/>
          <a:stretch>
            <a:fillRect/>
          </a:stretch>
        </p:blipFill>
        <p:spPr bwMode="auto">
          <a:xfrm>
            <a:off x="5522495" y="1366051"/>
            <a:ext cx="1780673" cy="1773926"/>
          </a:xfrm>
          <a:prstGeom prst="rect">
            <a:avLst/>
          </a:prstGeom>
          <a:noFill/>
        </p:spPr>
      </p:pic>
      <p:sp>
        <p:nvSpPr>
          <p:cNvPr id="256" name="255 CuadroTexto"/>
          <p:cNvSpPr txBox="1"/>
          <p:nvPr/>
        </p:nvSpPr>
        <p:spPr>
          <a:xfrm>
            <a:off x="5527362" y="2655324"/>
            <a:ext cx="1774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HIERRO O ACERO CROMADO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7" name="Picture 14" descr="http://www.buyusedlockers.com/uploads/61121860AQS.jpg"/>
          <p:cNvPicPr>
            <a:picLocks noChangeAspect="1" noChangeArrowheads="1"/>
          </p:cNvPicPr>
          <p:nvPr/>
        </p:nvPicPr>
        <p:blipFill>
          <a:blip r:embed="rId6" cstate="print"/>
          <a:srcRect l="6432" t="51972" r="10114" b="10196"/>
          <a:stretch>
            <a:fillRect/>
          </a:stretch>
        </p:blipFill>
        <p:spPr bwMode="auto">
          <a:xfrm>
            <a:off x="7375358" y="1370207"/>
            <a:ext cx="1768642" cy="1768643"/>
          </a:xfrm>
          <a:prstGeom prst="rect">
            <a:avLst/>
          </a:prstGeom>
          <a:noFill/>
        </p:spPr>
      </p:pic>
      <p:sp>
        <p:nvSpPr>
          <p:cNvPr id="258" name="257 CuadroTexto"/>
          <p:cNvSpPr txBox="1"/>
          <p:nvPr/>
        </p:nvSpPr>
        <p:spPr>
          <a:xfrm>
            <a:off x="7364524" y="2477113"/>
            <a:ext cx="1774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HIERRO O ACERO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CON PINTURA ELECTROSTÁTICA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9" name="Picture 2" descr="http://www.made-in-china.com/image/2f0j00LBgatmHsHhqlM/PVC-Plastic-Sheet.jpg"/>
          <p:cNvPicPr>
            <a:picLocks noChangeAspect="1" noChangeArrowheads="1"/>
          </p:cNvPicPr>
          <p:nvPr/>
        </p:nvPicPr>
        <p:blipFill>
          <a:blip r:embed="rId2"/>
          <a:srcRect l="36145" t="27631" r="33845" b="27451"/>
          <a:stretch>
            <a:fillRect/>
          </a:stretch>
        </p:blipFill>
        <p:spPr bwMode="auto">
          <a:xfrm>
            <a:off x="0" y="1363070"/>
            <a:ext cx="1779373" cy="1773601"/>
          </a:xfrm>
          <a:prstGeom prst="rect">
            <a:avLst/>
          </a:prstGeom>
          <a:noFill/>
        </p:spPr>
      </p:pic>
      <p:sp>
        <p:nvSpPr>
          <p:cNvPr id="250" name="249 CuadroTexto"/>
          <p:cNvSpPr txBox="1"/>
          <p:nvPr/>
        </p:nvSpPr>
        <p:spPr>
          <a:xfrm>
            <a:off x="0" y="286326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POLIPROPILENO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1" name="Picture 4" descr="http://www.made-in-china.com/image/2f0j00IBRTAEmgvfpLM/Polyethylene-Type-Powder-Coating.jpg"/>
          <p:cNvPicPr>
            <a:picLocks noChangeAspect="1" noChangeArrowheads="1"/>
          </p:cNvPicPr>
          <p:nvPr/>
        </p:nvPicPr>
        <p:blipFill>
          <a:blip r:embed="rId3"/>
          <a:srcRect l="27054" t="16936" r="32772" b="41018"/>
          <a:stretch>
            <a:fillRect/>
          </a:stretch>
        </p:blipFill>
        <p:spPr bwMode="auto">
          <a:xfrm>
            <a:off x="1841157" y="1363070"/>
            <a:ext cx="1779373" cy="1773601"/>
          </a:xfrm>
          <a:prstGeom prst="rect">
            <a:avLst/>
          </a:prstGeom>
          <a:noFill/>
        </p:spPr>
      </p:pic>
      <p:sp>
        <p:nvSpPr>
          <p:cNvPr id="252" name="251 CuadroTexto"/>
          <p:cNvSpPr txBox="1"/>
          <p:nvPr/>
        </p:nvSpPr>
        <p:spPr>
          <a:xfrm>
            <a:off x="1842454" y="286326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POLIETILENO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3" name="Picture 6" descr="http://www.pyrasied.nl/pics/2/6/10.jpg"/>
          <p:cNvPicPr>
            <a:picLocks noChangeAspect="1" noChangeArrowheads="1"/>
          </p:cNvPicPr>
          <p:nvPr/>
        </p:nvPicPr>
        <p:blipFill>
          <a:blip r:embed="rId4" cstate="print"/>
          <a:srcRect l="8274" t="9343" r="14157" b="13340"/>
          <a:stretch>
            <a:fillRect/>
          </a:stretch>
        </p:blipFill>
        <p:spPr bwMode="auto">
          <a:xfrm>
            <a:off x="3682314" y="1363070"/>
            <a:ext cx="1779372" cy="1773601"/>
          </a:xfrm>
          <a:prstGeom prst="rect">
            <a:avLst/>
          </a:prstGeom>
          <a:noFill/>
        </p:spPr>
      </p:pic>
      <p:sp>
        <p:nvSpPr>
          <p:cNvPr id="254" name="253 CuadroTexto"/>
          <p:cNvSpPr txBox="1"/>
          <p:nvPr/>
        </p:nvSpPr>
        <p:spPr>
          <a:xfrm>
            <a:off x="3684908" y="286326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urostile" pitchFamily="34" charset="0"/>
                <a:ea typeface="Adobe Heiti Std R" pitchFamily="34" charset="-128"/>
              </a:rPr>
              <a:t>ACRÍLICO (</a:t>
            </a:r>
            <a:r>
              <a:rPr lang="es-E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Eurostile" pitchFamily="34" charset="0"/>
                <a:ea typeface="Adobe Heiti Std R" pitchFamily="34" charset="-128"/>
              </a:rPr>
              <a:t>PMMA</a:t>
            </a:r>
            <a:r>
              <a:rPr lang="es-E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urostile" pitchFamily="34" charset="0"/>
                <a:ea typeface="Adobe Heiti Std R" pitchFamily="34" charset="-128"/>
              </a:rPr>
              <a:t>)</a:t>
            </a:r>
            <a:endParaRPr lang="es-ES" sz="1200" b="1" dirty="0">
              <a:solidFill>
                <a:schemeClr val="tx1">
                  <a:lumMod val="85000"/>
                  <a:lumOff val="1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5" name="Picture 8" descr="http://www.comercioindustrial.net/prd/acrilico/policarbonato.jpg"/>
          <p:cNvPicPr>
            <a:picLocks noChangeAspect="1" noChangeArrowheads="1"/>
          </p:cNvPicPr>
          <p:nvPr/>
        </p:nvPicPr>
        <p:blipFill>
          <a:blip r:embed="rId5"/>
          <a:srcRect l="11909" t="10910" r="12612" b="13612"/>
          <a:stretch>
            <a:fillRect/>
          </a:stretch>
        </p:blipFill>
        <p:spPr bwMode="auto">
          <a:xfrm>
            <a:off x="5523470" y="1357298"/>
            <a:ext cx="1779373" cy="1779373"/>
          </a:xfrm>
          <a:prstGeom prst="rect">
            <a:avLst/>
          </a:prstGeom>
          <a:noFill/>
        </p:spPr>
      </p:pic>
      <p:sp>
        <p:nvSpPr>
          <p:cNvPr id="256" name="255 CuadroTexto"/>
          <p:cNvSpPr txBox="1"/>
          <p:nvPr/>
        </p:nvSpPr>
        <p:spPr>
          <a:xfrm>
            <a:off x="5527362" y="286326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urostile" pitchFamily="34" charset="0"/>
                <a:ea typeface="Adobe Heiti Std R" pitchFamily="34" charset="-128"/>
              </a:rPr>
              <a:t>POLICARBONATO</a:t>
            </a:r>
            <a:endParaRPr lang="es-ES" sz="1200" b="1" dirty="0">
              <a:solidFill>
                <a:schemeClr val="tx1">
                  <a:lumMod val="75000"/>
                  <a:lumOff val="2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7" name="Picture 10" descr="http://www.mattress-factory.com/images/Pillows/RVS%20PIllow%20side%201.jpg"/>
          <p:cNvPicPr>
            <a:picLocks noChangeAspect="1" noChangeArrowheads="1"/>
          </p:cNvPicPr>
          <p:nvPr/>
        </p:nvPicPr>
        <p:blipFill>
          <a:blip r:embed="rId6"/>
          <a:srcRect l="38120" t="31766" r="42137" b="21842"/>
          <a:stretch>
            <a:fillRect/>
          </a:stretch>
        </p:blipFill>
        <p:spPr bwMode="auto">
          <a:xfrm>
            <a:off x="7364627" y="1363070"/>
            <a:ext cx="1779373" cy="1773601"/>
          </a:xfrm>
          <a:prstGeom prst="rect">
            <a:avLst/>
          </a:prstGeom>
          <a:noFill/>
        </p:spPr>
      </p:pic>
      <p:sp>
        <p:nvSpPr>
          <p:cNvPr id="258" name="257 CuadroTexto"/>
          <p:cNvSpPr txBox="1"/>
          <p:nvPr/>
        </p:nvSpPr>
        <p:spPr>
          <a:xfrm>
            <a:off x="7369816" y="2687355"/>
            <a:ext cx="1774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urostile" pitchFamily="34" charset="0"/>
                <a:ea typeface="Adobe Heiti Std R" pitchFamily="34" charset="-128"/>
              </a:rPr>
              <a:t>POLIURETANO</a:t>
            </a:r>
            <a:r>
              <a:rPr lang="es-E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Eurostile" pitchFamily="34" charset="0"/>
                <a:ea typeface="Adobe Heiti Std R" pitchFamily="34" charset="-128"/>
              </a:rPr>
              <a:t> </a:t>
            </a: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urostile" pitchFamily="34" charset="0"/>
                <a:ea typeface="Adobe Heiti Std R" pitchFamily="34" charset="-128"/>
              </a:rPr>
              <a:t>(ESPUMA)</a:t>
            </a:r>
            <a:endParaRPr lang="es-ES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2" name="241 CuadroTexto"/>
          <p:cNvSpPr txBox="1"/>
          <p:nvPr/>
        </p:nvSpPr>
        <p:spPr>
          <a:xfrm>
            <a:off x="600060" y="6449044"/>
            <a:ext cx="1179095" cy="3405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MADERAS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1842197" y="6449020"/>
            <a:ext cx="1107681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TEXTILES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3012920" y="6449044"/>
            <a:ext cx="951263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CUERO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4027225" y="6449044"/>
            <a:ext cx="928694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FIBRAS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5018961" y="6449020"/>
            <a:ext cx="1142249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METALES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6224252" y="6449020"/>
            <a:ext cx="1313690" cy="34051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POLÍMEROS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7600984" y="6449020"/>
            <a:ext cx="942957" cy="340519"/>
          </a:xfrm>
          <a:prstGeom prst="round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OTROS</a:t>
            </a:r>
            <a:endParaRPr lang="es-ES" sz="14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49" name="Picture 2" descr="http://www.foamforyou.com/MVC-026S.JPG"/>
          <p:cNvPicPr>
            <a:picLocks noChangeAspect="1" noChangeArrowheads="1"/>
          </p:cNvPicPr>
          <p:nvPr/>
        </p:nvPicPr>
        <p:blipFill>
          <a:blip r:embed="rId2"/>
          <a:srcRect l="44276" t="11445" r="22507" b="43678"/>
          <a:stretch>
            <a:fillRect/>
          </a:stretch>
        </p:blipFill>
        <p:spPr bwMode="auto">
          <a:xfrm>
            <a:off x="0" y="1357298"/>
            <a:ext cx="1768642" cy="1773926"/>
          </a:xfrm>
          <a:prstGeom prst="rect">
            <a:avLst/>
          </a:prstGeom>
          <a:noFill/>
        </p:spPr>
      </p:pic>
      <p:sp>
        <p:nvSpPr>
          <p:cNvPr id="250" name="249 CuadroTexto"/>
          <p:cNvSpPr txBox="1"/>
          <p:nvPr/>
        </p:nvSpPr>
        <p:spPr>
          <a:xfrm>
            <a:off x="0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ESPUMAS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1" name="Picture 4" descr="http://www.cristalesventureli.com.ar/img/vidrio_basico.jpg"/>
          <p:cNvPicPr>
            <a:picLocks noChangeAspect="1" noChangeArrowheads="1"/>
          </p:cNvPicPr>
          <p:nvPr/>
        </p:nvPicPr>
        <p:blipFill>
          <a:blip r:embed="rId3"/>
          <a:srcRect l="10664" t="7720" r="54820" b="40702"/>
          <a:stretch>
            <a:fillRect/>
          </a:stretch>
        </p:blipFill>
        <p:spPr bwMode="auto">
          <a:xfrm>
            <a:off x="1840832" y="1362582"/>
            <a:ext cx="1780673" cy="1768642"/>
          </a:xfrm>
          <a:prstGeom prst="rect">
            <a:avLst/>
          </a:prstGeom>
          <a:noFill/>
        </p:spPr>
      </p:pic>
      <p:sp>
        <p:nvSpPr>
          <p:cNvPr id="252" name="251 CuadroTexto"/>
          <p:cNvSpPr txBox="1"/>
          <p:nvPr/>
        </p:nvSpPr>
        <p:spPr>
          <a:xfrm>
            <a:off x="1842454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VIDRIO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3" name="Picture 6" descr="http://imagenes.solostocks.com/z2_2240780/cana-guadua-guadua-angustifolia-resto-de-importacion.jpg"/>
          <p:cNvPicPr>
            <a:picLocks noChangeAspect="1" noChangeArrowheads="1"/>
          </p:cNvPicPr>
          <p:nvPr/>
        </p:nvPicPr>
        <p:blipFill>
          <a:blip r:embed="rId4"/>
          <a:srcRect l="30631" t="16025" r="15679" b="3784"/>
          <a:stretch>
            <a:fillRect/>
          </a:stretch>
        </p:blipFill>
        <p:spPr bwMode="auto">
          <a:xfrm>
            <a:off x="3681663" y="1362582"/>
            <a:ext cx="1780674" cy="1768642"/>
          </a:xfrm>
          <a:prstGeom prst="rect">
            <a:avLst/>
          </a:prstGeom>
          <a:noFill/>
        </p:spPr>
      </p:pic>
      <p:sp>
        <p:nvSpPr>
          <p:cNvPr id="254" name="253 CuadroTexto"/>
          <p:cNvSpPr txBox="1"/>
          <p:nvPr/>
        </p:nvSpPr>
        <p:spPr>
          <a:xfrm>
            <a:off x="3684908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GUADUA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5" name="Picture 10" descr="http://www.ambiencedore.com/images/fluid/1005/Fluid_Closed-Mesh.jpg"/>
          <p:cNvPicPr>
            <a:picLocks noChangeAspect="1" noChangeArrowheads="1"/>
          </p:cNvPicPr>
          <p:nvPr/>
        </p:nvPicPr>
        <p:blipFill>
          <a:blip r:embed="rId5"/>
          <a:srcRect l="36555" t="19033" r="36087" b="57336"/>
          <a:stretch>
            <a:fillRect/>
          </a:stretch>
        </p:blipFill>
        <p:spPr bwMode="auto">
          <a:xfrm>
            <a:off x="5522495" y="1357298"/>
            <a:ext cx="1780673" cy="1773926"/>
          </a:xfrm>
          <a:prstGeom prst="rect">
            <a:avLst/>
          </a:prstGeom>
          <a:noFill/>
        </p:spPr>
      </p:pic>
      <p:sp>
        <p:nvSpPr>
          <p:cNvPr id="256" name="255 CuadroTexto"/>
          <p:cNvSpPr txBox="1"/>
          <p:nvPr/>
        </p:nvSpPr>
        <p:spPr>
          <a:xfrm>
            <a:off x="5527362" y="2857496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MALLA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7" name="Picture 12" descr="http://www.glassworksoflargo.com/White%20Single%20Fiberglass%20Airboat%20Seat%20002.jpg"/>
          <p:cNvPicPr>
            <a:picLocks noChangeAspect="1" noChangeArrowheads="1"/>
          </p:cNvPicPr>
          <p:nvPr/>
        </p:nvPicPr>
        <p:blipFill>
          <a:blip r:embed="rId6" cstate="print"/>
          <a:srcRect l="13153" t="35000" r="55052" b="33960"/>
          <a:stretch>
            <a:fillRect/>
          </a:stretch>
        </p:blipFill>
        <p:spPr bwMode="auto">
          <a:xfrm rot="10800000">
            <a:off x="7375358" y="1357298"/>
            <a:ext cx="1768642" cy="1773926"/>
          </a:xfrm>
          <a:prstGeom prst="rect">
            <a:avLst/>
          </a:prstGeom>
          <a:noFill/>
        </p:spPr>
      </p:pic>
      <p:sp>
        <p:nvSpPr>
          <p:cNvPr id="258" name="257 CuadroTexto"/>
          <p:cNvSpPr txBox="1"/>
          <p:nvPr/>
        </p:nvSpPr>
        <p:spPr>
          <a:xfrm>
            <a:off x="7369816" y="2681583"/>
            <a:ext cx="1774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COMPUESTO (FIBRA DE VIDRIO Y RESINA)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59" name="Picture 14" descr="http://www.siciliasl.com/Imagenes/Upuere%20022.jpg"/>
          <p:cNvPicPr>
            <a:picLocks noChangeAspect="1" noChangeArrowheads="1"/>
          </p:cNvPicPr>
          <p:nvPr/>
        </p:nvPicPr>
        <p:blipFill>
          <a:blip r:embed="rId7" cstate="print"/>
          <a:srcRect l="14190" t="5405" r="35625" b="27426"/>
          <a:stretch>
            <a:fillRect/>
          </a:stretch>
        </p:blipFill>
        <p:spPr bwMode="auto">
          <a:xfrm>
            <a:off x="0" y="3429000"/>
            <a:ext cx="1768642" cy="1775405"/>
          </a:xfrm>
          <a:prstGeom prst="rect">
            <a:avLst/>
          </a:prstGeom>
          <a:noFill/>
        </p:spPr>
      </p:pic>
      <p:sp>
        <p:nvSpPr>
          <p:cNvPr id="260" name="259 CuadroTexto"/>
          <p:cNvSpPr txBox="1"/>
          <p:nvPr/>
        </p:nvSpPr>
        <p:spPr>
          <a:xfrm>
            <a:off x="0" y="492919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urostile" pitchFamily="34" charset="0"/>
                <a:ea typeface="Adobe Heiti Std R" pitchFamily="34" charset="-128"/>
              </a:rPr>
              <a:t>FÓRMICA</a:t>
            </a:r>
            <a:endParaRPr lang="es-ES" sz="1200" b="1" dirty="0">
              <a:solidFill>
                <a:schemeClr val="tx1">
                  <a:lumMod val="85000"/>
                  <a:lumOff val="1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61" name="Picture 16" descr="http://www.made-in-china.com/image/2f0j00FMBQGAHKkLcsM/Melamine-Edge-Banding.jpg"/>
          <p:cNvPicPr>
            <a:picLocks noChangeAspect="1" noChangeArrowheads="1"/>
          </p:cNvPicPr>
          <p:nvPr/>
        </p:nvPicPr>
        <p:blipFill>
          <a:blip r:embed="rId8"/>
          <a:srcRect l="39102" t="22916" r="8968" b="25308"/>
          <a:stretch>
            <a:fillRect/>
          </a:stretch>
        </p:blipFill>
        <p:spPr bwMode="auto">
          <a:xfrm>
            <a:off x="1840832" y="3429000"/>
            <a:ext cx="1780673" cy="1775405"/>
          </a:xfrm>
          <a:prstGeom prst="rect">
            <a:avLst/>
          </a:prstGeom>
          <a:noFill/>
        </p:spPr>
      </p:pic>
      <p:sp>
        <p:nvSpPr>
          <p:cNvPr id="262" name="261 CuadroTexto"/>
          <p:cNvSpPr txBox="1"/>
          <p:nvPr/>
        </p:nvSpPr>
        <p:spPr>
          <a:xfrm>
            <a:off x="1842454" y="4929198"/>
            <a:ext cx="17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err="1" smtClean="0">
                <a:solidFill>
                  <a:schemeClr val="bg1"/>
                </a:solidFill>
                <a:latin typeface="Eurostile" pitchFamily="34" charset="0"/>
                <a:ea typeface="Adobe Heiti Std R" pitchFamily="34" charset="-128"/>
              </a:rPr>
              <a:t>MELAMINA</a:t>
            </a:r>
            <a:endParaRPr lang="es-ES" sz="1200" b="1" dirty="0">
              <a:solidFill>
                <a:schemeClr val="bg1"/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0" name="219 Imagen" descr="1.jpg"/>
          <p:cNvPicPr>
            <a:picLocks noChangeAspect="1"/>
          </p:cNvPicPr>
          <p:nvPr/>
        </p:nvPicPr>
        <p:blipFill>
          <a:blip r:embed="rId2" cstate="print"/>
          <a:srcRect l="10299"/>
          <a:stretch>
            <a:fillRect/>
          </a:stretch>
        </p:blipFill>
        <p:spPr>
          <a:xfrm>
            <a:off x="6505027" y="4808130"/>
            <a:ext cx="2121615" cy="1773897"/>
          </a:xfrm>
          <a:prstGeom prst="rect">
            <a:avLst/>
          </a:prstGeom>
        </p:spPr>
      </p:pic>
      <p:pic>
        <p:nvPicPr>
          <p:cNvPr id="221" name="220 Imagen" descr="2.jpg"/>
          <p:cNvPicPr>
            <a:picLocks noChangeAspect="1"/>
          </p:cNvPicPr>
          <p:nvPr/>
        </p:nvPicPr>
        <p:blipFill>
          <a:blip r:embed="rId3"/>
          <a:srcRect l="2865" t="3640" r="3133"/>
          <a:stretch>
            <a:fillRect/>
          </a:stretch>
        </p:blipFill>
        <p:spPr>
          <a:xfrm>
            <a:off x="6505027" y="3184790"/>
            <a:ext cx="2121615" cy="1631139"/>
          </a:xfrm>
          <a:prstGeom prst="rect">
            <a:avLst/>
          </a:prstGeom>
        </p:spPr>
      </p:pic>
      <p:pic>
        <p:nvPicPr>
          <p:cNvPr id="222" name="221 Imagen" descr="14.jpg"/>
          <p:cNvPicPr>
            <a:picLocks noChangeAspect="1"/>
          </p:cNvPicPr>
          <p:nvPr/>
        </p:nvPicPr>
        <p:blipFill>
          <a:blip r:embed="rId4"/>
          <a:srcRect l="27601"/>
          <a:stretch>
            <a:fillRect/>
          </a:stretch>
        </p:blipFill>
        <p:spPr>
          <a:xfrm>
            <a:off x="517359" y="3187583"/>
            <a:ext cx="1583827" cy="1640726"/>
          </a:xfrm>
          <a:prstGeom prst="rect">
            <a:avLst/>
          </a:prstGeom>
        </p:spPr>
      </p:pic>
      <p:pic>
        <p:nvPicPr>
          <p:cNvPr id="223" name="222 Imagen" descr="17.jpg"/>
          <p:cNvPicPr>
            <a:picLocks noChangeAspect="1"/>
          </p:cNvPicPr>
          <p:nvPr/>
        </p:nvPicPr>
        <p:blipFill>
          <a:blip r:embed="rId5" cstate="print"/>
          <a:srcRect l="17955" r="24359"/>
          <a:stretch>
            <a:fillRect/>
          </a:stretch>
        </p:blipFill>
        <p:spPr>
          <a:xfrm>
            <a:off x="4643438" y="1801668"/>
            <a:ext cx="1065993" cy="1385959"/>
          </a:xfrm>
          <a:prstGeom prst="rect">
            <a:avLst/>
          </a:prstGeom>
        </p:spPr>
      </p:pic>
      <p:pic>
        <p:nvPicPr>
          <p:cNvPr id="224" name="223 Imagen" descr="16.JPG"/>
          <p:cNvPicPr>
            <a:picLocks noChangeAspect="1"/>
          </p:cNvPicPr>
          <p:nvPr/>
        </p:nvPicPr>
        <p:blipFill>
          <a:blip r:embed="rId6" cstate="print"/>
          <a:srcRect l="4839" t="12903" r="8672"/>
          <a:stretch>
            <a:fillRect/>
          </a:stretch>
        </p:blipFill>
        <p:spPr>
          <a:xfrm>
            <a:off x="4034204" y="3187442"/>
            <a:ext cx="2485258" cy="1877025"/>
          </a:xfrm>
          <a:prstGeom prst="rect">
            <a:avLst/>
          </a:prstGeom>
        </p:spPr>
      </p:pic>
      <p:pic>
        <p:nvPicPr>
          <p:cNvPr id="225" name="224 Imagen" descr="22.JPG"/>
          <p:cNvPicPr>
            <a:picLocks noChangeAspect="1"/>
          </p:cNvPicPr>
          <p:nvPr/>
        </p:nvPicPr>
        <p:blipFill>
          <a:blip r:embed="rId7" cstate="print"/>
          <a:srcRect t="9313" b="11015"/>
          <a:stretch>
            <a:fillRect/>
          </a:stretch>
        </p:blipFill>
        <p:spPr>
          <a:xfrm>
            <a:off x="517359" y="500042"/>
            <a:ext cx="2074129" cy="1239365"/>
          </a:xfrm>
          <a:prstGeom prst="rect">
            <a:avLst/>
          </a:prstGeom>
        </p:spPr>
      </p:pic>
      <p:pic>
        <p:nvPicPr>
          <p:cNvPr id="226" name="225 Imagen" descr="26.JPG"/>
          <p:cNvPicPr>
            <a:picLocks noChangeAspect="1"/>
          </p:cNvPicPr>
          <p:nvPr/>
        </p:nvPicPr>
        <p:blipFill>
          <a:blip r:embed="rId8" cstate="print"/>
          <a:srcRect l="8043" t="18575" b="5918"/>
          <a:stretch>
            <a:fillRect/>
          </a:stretch>
        </p:blipFill>
        <p:spPr>
          <a:xfrm>
            <a:off x="4033494" y="5062164"/>
            <a:ext cx="2468017" cy="1519884"/>
          </a:xfrm>
          <a:prstGeom prst="rect">
            <a:avLst/>
          </a:prstGeom>
        </p:spPr>
      </p:pic>
      <p:pic>
        <p:nvPicPr>
          <p:cNvPr id="227" name="226 Imagen" descr="74.JPG"/>
          <p:cNvPicPr>
            <a:picLocks noChangeAspect="1"/>
          </p:cNvPicPr>
          <p:nvPr/>
        </p:nvPicPr>
        <p:blipFill>
          <a:blip r:embed="rId9" cstate="print"/>
          <a:srcRect l="4019" r="3216"/>
          <a:stretch>
            <a:fillRect/>
          </a:stretch>
        </p:blipFill>
        <p:spPr>
          <a:xfrm rot="5400000">
            <a:off x="4523323" y="624110"/>
            <a:ext cx="1295687" cy="1047551"/>
          </a:xfrm>
          <a:prstGeom prst="rect">
            <a:avLst/>
          </a:prstGeom>
        </p:spPr>
      </p:pic>
      <p:pic>
        <p:nvPicPr>
          <p:cNvPr id="228" name="227 Imagen" descr="89.JPG"/>
          <p:cNvPicPr>
            <a:picLocks noChangeAspect="1"/>
          </p:cNvPicPr>
          <p:nvPr/>
        </p:nvPicPr>
        <p:blipFill>
          <a:blip r:embed="rId10" cstate="print"/>
          <a:srcRect l="331" t="32634" r="966" b="14035"/>
          <a:stretch>
            <a:fillRect/>
          </a:stretch>
        </p:blipFill>
        <p:spPr>
          <a:xfrm rot="5400000">
            <a:off x="4901058" y="1299287"/>
            <a:ext cx="2687564" cy="1089116"/>
          </a:xfrm>
          <a:prstGeom prst="rect">
            <a:avLst/>
          </a:prstGeom>
        </p:spPr>
      </p:pic>
      <p:pic>
        <p:nvPicPr>
          <p:cNvPr id="229" name="228 Imagen" descr="96.JPG"/>
          <p:cNvPicPr>
            <a:picLocks noChangeAspect="1"/>
          </p:cNvPicPr>
          <p:nvPr/>
        </p:nvPicPr>
        <p:blipFill>
          <a:blip r:embed="rId11" cstate="print"/>
          <a:srcRect l="4969" t="22395" r="4581"/>
          <a:stretch>
            <a:fillRect/>
          </a:stretch>
        </p:blipFill>
        <p:spPr>
          <a:xfrm>
            <a:off x="2589873" y="500063"/>
            <a:ext cx="2067513" cy="1330418"/>
          </a:xfrm>
          <a:prstGeom prst="rect">
            <a:avLst/>
          </a:prstGeom>
        </p:spPr>
      </p:pic>
      <p:pic>
        <p:nvPicPr>
          <p:cNvPr id="230" name="229 Imagen" descr="75.JPG"/>
          <p:cNvPicPr>
            <a:picLocks noChangeAspect="1"/>
          </p:cNvPicPr>
          <p:nvPr/>
        </p:nvPicPr>
        <p:blipFill>
          <a:blip r:embed="rId12" cstate="print"/>
          <a:srcRect l="10512" r="1377" b="18357"/>
          <a:stretch>
            <a:fillRect/>
          </a:stretch>
        </p:blipFill>
        <p:spPr>
          <a:xfrm rot="5400000">
            <a:off x="233704" y="5091785"/>
            <a:ext cx="1773918" cy="1206607"/>
          </a:xfrm>
          <a:prstGeom prst="rect">
            <a:avLst/>
          </a:prstGeom>
        </p:spPr>
      </p:pic>
      <p:pic>
        <p:nvPicPr>
          <p:cNvPr id="231" name="230 Imagen" descr="98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25466" y="4812516"/>
            <a:ext cx="2309300" cy="1769532"/>
          </a:xfrm>
          <a:prstGeom prst="rect">
            <a:avLst/>
          </a:prstGeom>
        </p:spPr>
      </p:pic>
      <p:pic>
        <p:nvPicPr>
          <p:cNvPr id="232" name="231 Imagen" descr="3.jpg"/>
          <p:cNvPicPr>
            <a:picLocks noChangeAspect="1"/>
          </p:cNvPicPr>
          <p:nvPr/>
        </p:nvPicPr>
        <p:blipFill>
          <a:blip r:embed="rId14" cstate="print"/>
          <a:srcRect t="7056" b="1516"/>
          <a:stretch>
            <a:fillRect/>
          </a:stretch>
        </p:blipFill>
        <p:spPr>
          <a:xfrm>
            <a:off x="6741840" y="1893835"/>
            <a:ext cx="1884802" cy="1292438"/>
          </a:xfrm>
          <a:prstGeom prst="rect">
            <a:avLst/>
          </a:prstGeom>
        </p:spPr>
      </p:pic>
      <p:pic>
        <p:nvPicPr>
          <p:cNvPr id="233" name="232 Imagen" descr="5.jpg"/>
          <p:cNvPicPr>
            <a:picLocks noChangeAspect="1"/>
          </p:cNvPicPr>
          <p:nvPr/>
        </p:nvPicPr>
        <p:blipFill>
          <a:blip r:embed="rId15" cstate="print"/>
          <a:srcRect l="15337" r="11389" b="25973"/>
          <a:stretch>
            <a:fillRect/>
          </a:stretch>
        </p:blipFill>
        <p:spPr>
          <a:xfrm>
            <a:off x="6741840" y="500042"/>
            <a:ext cx="1884802" cy="1400117"/>
          </a:xfrm>
          <a:prstGeom prst="rect">
            <a:avLst/>
          </a:prstGeom>
        </p:spPr>
      </p:pic>
      <p:pic>
        <p:nvPicPr>
          <p:cNvPr id="234" name="233 Imagen" descr="9.jpg"/>
          <p:cNvPicPr>
            <a:picLocks noChangeAspect="1"/>
          </p:cNvPicPr>
          <p:nvPr/>
        </p:nvPicPr>
        <p:blipFill>
          <a:blip r:embed="rId16"/>
          <a:srcRect l="13936" t="5848"/>
          <a:stretch>
            <a:fillRect/>
          </a:stretch>
        </p:blipFill>
        <p:spPr>
          <a:xfrm>
            <a:off x="2047545" y="3190488"/>
            <a:ext cx="1990165" cy="1632916"/>
          </a:xfrm>
          <a:prstGeom prst="rect">
            <a:avLst/>
          </a:prstGeom>
        </p:spPr>
      </p:pic>
      <p:pic>
        <p:nvPicPr>
          <p:cNvPr id="235" name="234 Imagen" descr="11.jpg"/>
          <p:cNvPicPr>
            <a:picLocks noChangeAspect="1"/>
          </p:cNvPicPr>
          <p:nvPr/>
        </p:nvPicPr>
        <p:blipFill>
          <a:blip r:embed="rId17" cstate="print"/>
          <a:srcRect l="21526" r="13184"/>
          <a:stretch>
            <a:fillRect/>
          </a:stretch>
        </p:blipFill>
        <p:spPr>
          <a:xfrm>
            <a:off x="3395156" y="1733621"/>
            <a:ext cx="1264835" cy="1452948"/>
          </a:xfrm>
          <a:prstGeom prst="rect">
            <a:avLst/>
          </a:prstGeom>
        </p:spPr>
      </p:pic>
      <p:pic>
        <p:nvPicPr>
          <p:cNvPr id="236" name="235 Imagen" descr="73.JPG"/>
          <p:cNvPicPr>
            <a:picLocks noChangeAspect="1"/>
          </p:cNvPicPr>
          <p:nvPr/>
        </p:nvPicPr>
        <p:blipFill>
          <a:blip r:embed="rId18" cstate="print"/>
          <a:srcRect l="7392" t="4210"/>
          <a:stretch>
            <a:fillRect/>
          </a:stretch>
        </p:blipFill>
        <p:spPr>
          <a:xfrm>
            <a:off x="1592884" y="1744383"/>
            <a:ext cx="1868599" cy="1449609"/>
          </a:xfrm>
          <a:prstGeom prst="rect">
            <a:avLst/>
          </a:prstGeom>
        </p:spPr>
      </p:pic>
      <p:pic>
        <p:nvPicPr>
          <p:cNvPr id="237" name="236 Imagen" descr="77.JPG"/>
          <p:cNvPicPr>
            <a:picLocks noChangeAspect="1"/>
          </p:cNvPicPr>
          <p:nvPr/>
        </p:nvPicPr>
        <p:blipFill>
          <a:blip r:embed="rId19" cstate="print"/>
          <a:srcRect l="2300" t="6689" r="13861" b="10958"/>
          <a:stretch>
            <a:fillRect/>
          </a:stretch>
        </p:blipFill>
        <p:spPr>
          <a:xfrm rot="5400000">
            <a:off x="326091" y="1935651"/>
            <a:ext cx="1452898" cy="1070363"/>
          </a:xfrm>
          <a:prstGeom prst="rect">
            <a:avLst/>
          </a:prstGeom>
        </p:spPr>
      </p:pic>
      <p:sp>
        <p:nvSpPr>
          <p:cNvPr id="238" name="237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BAJOS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39" name="238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240" name="239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1" name="240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42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33" name="432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43" name="242 Conector recto"/>
            <p:cNvCxnSpPr>
              <a:stCxn id="241" idx="2"/>
              <a:endCxn id="241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243 Conector recto"/>
            <p:cNvCxnSpPr>
              <a:stCxn id="241" idx="0"/>
              <a:endCxn id="241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244 Conector recto"/>
            <p:cNvCxnSpPr>
              <a:stCxn id="241" idx="1"/>
              <a:endCxn id="241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6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386" name="385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7" name="386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8" name="387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9" name="388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9" name="398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0" name="399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1" name="400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2" name="401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3" name="402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4" name="403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5" name="404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6" name="405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7" name="406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8" name="407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9" name="408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47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36" name="33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8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266" name="265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266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267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268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269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270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271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272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273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274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295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296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297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298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299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49" name="248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249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1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55" name="254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6" name="255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7" name="256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8" name="257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9" name="258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0" name="259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1" name="260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2" name="261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3" name="262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4" name="263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5" name="264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52" name="251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3" name="252 CuadroTexto"/>
            <p:cNvSpPr txBox="1"/>
            <p:nvPr/>
          </p:nvSpPr>
          <p:spPr>
            <a:xfrm>
              <a:off x="0" y="-24"/>
              <a:ext cx="9144032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500" b="1" dirty="0" smtClean="0">
                  <a:gradFill flip="none" rotWithShape="1">
                    <a:gsLst>
                      <a:gs pos="0">
                        <a:srgbClr val="00B0F0">
                          <a:shade val="30000"/>
                          <a:satMod val="115000"/>
                        </a:srgbClr>
                      </a:gs>
                      <a:gs pos="50000">
                        <a:srgbClr val="00B0F0">
                          <a:shade val="67500"/>
                          <a:satMod val="115000"/>
                        </a:srgbClr>
                      </a:gs>
                      <a:gs pos="100000">
                        <a:srgbClr val="00B0F0">
                          <a:shade val="100000"/>
                          <a:satMod val="115000"/>
                        </a:srgbClr>
                      </a:gs>
                    </a:gsLst>
                    <a:lin ang="8100000" scaled="1"/>
                    <a:tileRect/>
                  </a:gradFill>
                  <a:latin typeface="Eurostile" pitchFamily="34" charset="0"/>
                  <a:ea typeface="Adobe Heiti Std R" pitchFamily="34" charset="-128"/>
                </a:rPr>
                <a:t>BAJOS</a:t>
              </a:r>
              <a:endParaRPr lang="es-ES" sz="2500" b="1" dirty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endParaRPr>
            </a:p>
          </p:txBody>
        </p:sp>
        <p:sp>
          <p:nvSpPr>
            <p:cNvPr id="254" name="253 CuadroTexto"/>
            <p:cNvSpPr txBox="1"/>
            <p:nvPr/>
          </p:nvSpPr>
          <p:spPr>
            <a:xfrm>
              <a:off x="0" y="1054856"/>
              <a:ext cx="9144000" cy="5445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Centro de Medellín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Centro de Bello y alrededores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Centro de Itagüí y alrededores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Estilos de vida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Clásico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Moderno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Aglomerados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Chapillas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Melamina</a:t>
              </a: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Textiles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Cueros sintéticos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MEDIOS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grpSp>
        <p:nvGrpSpPr>
          <p:cNvPr id="221" name="220 Grupo"/>
          <p:cNvGrpSpPr/>
          <p:nvPr/>
        </p:nvGrpSpPr>
        <p:grpSpPr>
          <a:xfrm>
            <a:off x="357158" y="571480"/>
            <a:ext cx="8429684" cy="5865676"/>
            <a:chOff x="-1" y="495300"/>
            <a:chExt cx="9144002" cy="6362724"/>
          </a:xfrm>
        </p:grpSpPr>
        <p:pic>
          <p:nvPicPr>
            <p:cNvPr id="222" name="221 Imagen" descr="2.jpg"/>
            <p:cNvPicPr>
              <a:picLocks noChangeAspect="1"/>
            </p:cNvPicPr>
            <p:nvPr/>
          </p:nvPicPr>
          <p:blipFill>
            <a:blip r:embed="rId2" cstate="print"/>
            <a:srcRect l="25697" t="7722" r="12053" b="18929"/>
            <a:stretch>
              <a:fillRect/>
            </a:stretch>
          </p:blipFill>
          <p:spPr>
            <a:xfrm>
              <a:off x="2312191" y="2076450"/>
              <a:ext cx="1535919" cy="1357324"/>
            </a:xfrm>
            <a:prstGeom prst="rect">
              <a:avLst/>
            </a:prstGeom>
          </p:spPr>
        </p:pic>
        <p:pic>
          <p:nvPicPr>
            <p:cNvPr id="223" name="222 Imagen" descr="62.JPG"/>
            <p:cNvPicPr>
              <a:picLocks noChangeAspect="1"/>
            </p:cNvPicPr>
            <p:nvPr/>
          </p:nvPicPr>
          <p:blipFill>
            <a:blip r:embed="rId3" cstate="print"/>
            <a:srcRect l="1575" t="11540" r="13462"/>
            <a:stretch>
              <a:fillRect/>
            </a:stretch>
          </p:blipFill>
          <p:spPr>
            <a:xfrm>
              <a:off x="3499343" y="5072074"/>
              <a:ext cx="2287103" cy="1785926"/>
            </a:xfrm>
            <a:prstGeom prst="rect">
              <a:avLst/>
            </a:prstGeom>
          </p:spPr>
        </p:pic>
        <p:pic>
          <p:nvPicPr>
            <p:cNvPr id="224" name="223 Imagen" descr="64.JPG"/>
            <p:cNvPicPr>
              <a:picLocks noChangeAspect="1"/>
            </p:cNvPicPr>
            <p:nvPr/>
          </p:nvPicPr>
          <p:blipFill>
            <a:blip r:embed="rId4" cstate="print"/>
            <a:srcRect t="2401"/>
            <a:stretch>
              <a:fillRect/>
            </a:stretch>
          </p:blipFill>
          <p:spPr>
            <a:xfrm>
              <a:off x="6991867" y="500042"/>
              <a:ext cx="2152133" cy="1575353"/>
            </a:xfrm>
            <a:prstGeom prst="rect">
              <a:avLst/>
            </a:prstGeom>
          </p:spPr>
        </p:pic>
        <p:pic>
          <p:nvPicPr>
            <p:cNvPr id="225" name="224 Imagen" descr="65.JPG"/>
            <p:cNvPicPr>
              <a:picLocks noChangeAspect="1"/>
            </p:cNvPicPr>
            <p:nvPr/>
          </p:nvPicPr>
          <p:blipFill>
            <a:blip r:embed="rId5" cstate="print"/>
            <a:srcRect l="4369" t="2990" r="10292" b="16031"/>
            <a:stretch>
              <a:fillRect/>
            </a:stretch>
          </p:blipFill>
          <p:spPr>
            <a:xfrm>
              <a:off x="4788690" y="495300"/>
              <a:ext cx="2221715" cy="1581150"/>
            </a:xfrm>
            <a:prstGeom prst="rect">
              <a:avLst/>
            </a:prstGeom>
          </p:spPr>
        </p:pic>
        <p:pic>
          <p:nvPicPr>
            <p:cNvPr id="226" name="225 Imagen" descr="68.JPG"/>
            <p:cNvPicPr>
              <a:picLocks noChangeAspect="1"/>
            </p:cNvPicPr>
            <p:nvPr/>
          </p:nvPicPr>
          <p:blipFill>
            <a:blip r:embed="rId6" cstate="print"/>
            <a:srcRect l="17319" t="4030" r="9319" b="11493"/>
            <a:stretch>
              <a:fillRect/>
            </a:stretch>
          </p:blipFill>
          <p:spPr>
            <a:xfrm rot="5400000">
              <a:off x="5295725" y="3541161"/>
              <a:ext cx="1644995" cy="1420678"/>
            </a:xfrm>
            <a:prstGeom prst="rect">
              <a:avLst/>
            </a:prstGeom>
          </p:spPr>
        </p:pic>
        <p:pic>
          <p:nvPicPr>
            <p:cNvPr id="227" name="226 Imagen" descr="71.JPG"/>
            <p:cNvPicPr>
              <a:picLocks noChangeAspect="1"/>
            </p:cNvPicPr>
            <p:nvPr/>
          </p:nvPicPr>
          <p:blipFill>
            <a:blip r:embed="rId7" cstate="print"/>
            <a:srcRect l="15419" t="6240" r="26246" b="8393"/>
            <a:stretch>
              <a:fillRect/>
            </a:stretch>
          </p:blipFill>
          <p:spPr>
            <a:xfrm rot="5400000">
              <a:off x="57138" y="5629311"/>
              <a:ext cx="1171575" cy="1285851"/>
            </a:xfrm>
            <a:prstGeom prst="rect">
              <a:avLst/>
            </a:prstGeom>
          </p:spPr>
        </p:pic>
        <p:pic>
          <p:nvPicPr>
            <p:cNvPr id="228" name="227 Imagen" descr="72.JPG"/>
            <p:cNvPicPr>
              <a:picLocks noChangeAspect="1"/>
            </p:cNvPicPr>
            <p:nvPr/>
          </p:nvPicPr>
          <p:blipFill>
            <a:blip r:embed="rId8" cstate="print"/>
            <a:srcRect l="20154" t="9393" r="9152" b="23914"/>
            <a:stretch>
              <a:fillRect/>
            </a:stretch>
          </p:blipFill>
          <p:spPr>
            <a:xfrm>
              <a:off x="6824528" y="3428994"/>
              <a:ext cx="2319472" cy="1641137"/>
            </a:xfrm>
            <a:prstGeom prst="rect">
              <a:avLst/>
            </a:prstGeom>
          </p:spPr>
        </p:pic>
        <p:pic>
          <p:nvPicPr>
            <p:cNvPr id="229" name="228 Imagen" descr="75.JPG"/>
            <p:cNvPicPr>
              <a:picLocks noChangeAspect="1"/>
            </p:cNvPicPr>
            <p:nvPr/>
          </p:nvPicPr>
          <p:blipFill>
            <a:blip r:embed="rId9" cstate="print"/>
            <a:srcRect l="8995" t="811" r="31716" b="925"/>
            <a:stretch>
              <a:fillRect/>
            </a:stretch>
          </p:blipFill>
          <p:spPr>
            <a:xfrm rot="5400000">
              <a:off x="1495152" y="4855076"/>
              <a:ext cx="1785927" cy="2219928"/>
            </a:xfrm>
            <a:prstGeom prst="rect">
              <a:avLst/>
            </a:prstGeom>
          </p:spPr>
        </p:pic>
        <p:pic>
          <p:nvPicPr>
            <p:cNvPr id="230" name="229 Imagen" descr="5.JPG"/>
            <p:cNvPicPr>
              <a:picLocks noChangeAspect="1"/>
            </p:cNvPicPr>
            <p:nvPr/>
          </p:nvPicPr>
          <p:blipFill>
            <a:blip r:embed="rId10" cstate="print"/>
            <a:srcRect l="10820" t="6459" b="24123"/>
            <a:stretch>
              <a:fillRect/>
            </a:stretch>
          </p:blipFill>
          <p:spPr>
            <a:xfrm>
              <a:off x="-1" y="2076450"/>
              <a:ext cx="2316807" cy="1352550"/>
            </a:xfrm>
            <a:prstGeom prst="rect">
              <a:avLst/>
            </a:prstGeom>
          </p:spPr>
        </p:pic>
        <p:pic>
          <p:nvPicPr>
            <p:cNvPr id="231" name="230 Imagen" descr="11.JPG"/>
            <p:cNvPicPr>
              <a:picLocks noChangeAspect="1"/>
            </p:cNvPicPr>
            <p:nvPr/>
          </p:nvPicPr>
          <p:blipFill>
            <a:blip r:embed="rId11" cstate="print"/>
            <a:srcRect l="920" t="11381" r="2575" b="903"/>
            <a:stretch>
              <a:fillRect/>
            </a:stretch>
          </p:blipFill>
          <p:spPr>
            <a:xfrm>
              <a:off x="3842781" y="2076878"/>
              <a:ext cx="1987818" cy="1355091"/>
            </a:xfrm>
            <a:prstGeom prst="rect">
              <a:avLst/>
            </a:prstGeom>
          </p:spPr>
        </p:pic>
        <p:pic>
          <p:nvPicPr>
            <p:cNvPr id="232" name="231 Imagen" descr="12.JPG"/>
            <p:cNvPicPr>
              <a:picLocks noChangeAspect="1"/>
            </p:cNvPicPr>
            <p:nvPr/>
          </p:nvPicPr>
          <p:blipFill>
            <a:blip r:embed="rId12" cstate="print"/>
            <a:srcRect t="28472" r="52330" b="-449"/>
            <a:stretch>
              <a:fillRect/>
            </a:stretch>
          </p:blipFill>
          <p:spPr>
            <a:xfrm>
              <a:off x="0" y="500061"/>
              <a:ext cx="1400175" cy="1585594"/>
            </a:xfrm>
            <a:prstGeom prst="rect">
              <a:avLst/>
            </a:prstGeom>
          </p:spPr>
        </p:pic>
        <p:pic>
          <p:nvPicPr>
            <p:cNvPr id="233" name="232 Imagen" descr="14.JPG"/>
            <p:cNvPicPr>
              <a:picLocks noChangeAspect="1"/>
            </p:cNvPicPr>
            <p:nvPr/>
          </p:nvPicPr>
          <p:blipFill>
            <a:blip r:embed="rId13" cstate="print"/>
            <a:srcRect l="524" t="5187" r="735" b="21081"/>
            <a:stretch>
              <a:fillRect/>
            </a:stretch>
          </p:blipFill>
          <p:spPr>
            <a:xfrm rot="5400000">
              <a:off x="-500783" y="3929783"/>
              <a:ext cx="2276477" cy="1274911"/>
            </a:xfrm>
            <a:prstGeom prst="rect">
              <a:avLst/>
            </a:prstGeom>
          </p:spPr>
        </p:pic>
        <p:pic>
          <p:nvPicPr>
            <p:cNvPr id="234" name="233 Imagen" descr="10.jpg"/>
            <p:cNvPicPr>
              <a:picLocks noChangeAspect="1"/>
            </p:cNvPicPr>
            <p:nvPr/>
          </p:nvPicPr>
          <p:blipFill>
            <a:blip r:embed="rId14" cstate="print"/>
            <a:srcRect l="15721" r="19583" b="36210"/>
            <a:stretch>
              <a:fillRect/>
            </a:stretch>
          </p:blipFill>
          <p:spPr>
            <a:xfrm>
              <a:off x="5830577" y="2076878"/>
              <a:ext cx="1840486" cy="1361027"/>
            </a:xfrm>
            <a:prstGeom prst="rect">
              <a:avLst/>
            </a:prstGeom>
          </p:spPr>
        </p:pic>
        <p:pic>
          <p:nvPicPr>
            <p:cNvPr id="235" name="234 Imagen" descr="11.jpg"/>
            <p:cNvPicPr>
              <a:picLocks noChangeAspect="1"/>
            </p:cNvPicPr>
            <p:nvPr/>
          </p:nvPicPr>
          <p:blipFill>
            <a:blip r:embed="rId15" cstate="print"/>
            <a:srcRect l="9500" t="20232" r="37181" b="29785"/>
            <a:stretch>
              <a:fillRect/>
            </a:stretch>
          </p:blipFill>
          <p:spPr>
            <a:xfrm>
              <a:off x="1270000" y="3429000"/>
              <a:ext cx="2349500" cy="1651941"/>
            </a:xfrm>
            <a:prstGeom prst="rect">
              <a:avLst/>
            </a:prstGeom>
          </p:spPr>
        </p:pic>
        <p:pic>
          <p:nvPicPr>
            <p:cNvPr id="236" name="235 Imagen" descr="17.JPG"/>
            <p:cNvPicPr>
              <a:picLocks noChangeAspect="1"/>
            </p:cNvPicPr>
            <p:nvPr/>
          </p:nvPicPr>
          <p:blipFill>
            <a:blip r:embed="rId16" cstate="print"/>
            <a:srcRect t="7315" r="1781" b="23170"/>
            <a:stretch>
              <a:fillRect/>
            </a:stretch>
          </p:blipFill>
          <p:spPr>
            <a:xfrm>
              <a:off x="5779507" y="5072074"/>
              <a:ext cx="3364494" cy="1785926"/>
            </a:xfrm>
            <a:prstGeom prst="rect">
              <a:avLst/>
            </a:prstGeom>
          </p:spPr>
        </p:pic>
        <p:pic>
          <p:nvPicPr>
            <p:cNvPr id="237" name="236 Imagen" descr="1.jpg"/>
            <p:cNvPicPr>
              <a:picLocks noChangeAspect="1"/>
            </p:cNvPicPr>
            <p:nvPr/>
          </p:nvPicPr>
          <p:blipFill>
            <a:blip r:embed="rId17" cstate="print"/>
            <a:srcRect l="19789" t="3665" r="6002" b="6186"/>
            <a:stretch>
              <a:fillRect/>
            </a:stretch>
          </p:blipFill>
          <p:spPr>
            <a:xfrm>
              <a:off x="3600450" y="3432034"/>
              <a:ext cx="1809442" cy="1648603"/>
            </a:xfrm>
            <a:prstGeom prst="rect">
              <a:avLst/>
            </a:prstGeom>
          </p:spPr>
        </p:pic>
        <p:pic>
          <p:nvPicPr>
            <p:cNvPr id="238" name="237 Imagen" descr="7.jpg"/>
            <p:cNvPicPr>
              <a:picLocks noChangeAspect="1"/>
            </p:cNvPicPr>
            <p:nvPr/>
          </p:nvPicPr>
          <p:blipFill>
            <a:blip r:embed="rId18" cstate="print"/>
            <a:srcRect l="14595" t="4826" r="8678" b="2523"/>
            <a:stretch>
              <a:fillRect/>
            </a:stretch>
          </p:blipFill>
          <p:spPr>
            <a:xfrm>
              <a:off x="7643834" y="2076705"/>
              <a:ext cx="1500166" cy="1358641"/>
            </a:xfrm>
            <a:prstGeom prst="rect">
              <a:avLst/>
            </a:prstGeom>
          </p:spPr>
        </p:pic>
        <p:pic>
          <p:nvPicPr>
            <p:cNvPr id="239" name="238 Imagen" descr="4.jpg"/>
            <p:cNvPicPr>
              <a:picLocks noChangeAspect="1"/>
            </p:cNvPicPr>
            <p:nvPr/>
          </p:nvPicPr>
          <p:blipFill>
            <a:blip r:embed="rId19" cstate="print"/>
            <a:srcRect l="34802" t="1873"/>
            <a:stretch>
              <a:fillRect/>
            </a:stretch>
          </p:blipFill>
          <p:spPr>
            <a:xfrm>
              <a:off x="3386144" y="500042"/>
              <a:ext cx="1401626" cy="1582150"/>
            </a:xfrm>
            <a:prstGeom prst="rect">
              <a:avLst/>
            </a:prstGeom>
          </p:spPr>
        </p:pic>
        <p:pic>
          <p:nvPicPr>
            <p:cNvPr id="240" name="239 Imagen" descr="4.jpg"/>
            <p:cNvPicPr>
              <a:picLocks noChangeAspect="1"/>
            </p:cNvPicPr>
            <p:nvPr/>
          </p:nvPicPr>
          <p:blipFill>
            <a:blip r:embed="rId20" cstate="print"/>
            <a:srcRect l="4971"/>
            <a:stretch>
              <a:fillRect/>
            </a:stretch>
          </p:blipFill>
          <p:spPr>
            <a:xfrm>
              <a:off x="1378256" y="500061"/>
              <a:ext cx="2009428" cy="1585914"/>
            </a:xfrm>
            <a:prstGeom prst="rect">
              <a:avLst/>
            </a:prstGeom>
          </p:spPr>
        </p:pic>
      </p:grpSp>
      <p:grpSp>
        <p:nvGrpSpPr>
          <p:cNvPr id="241" name="240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242" name="241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3" name="242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44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35" name="434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7" name="446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45" name="244 Conector recto"/>
            <p:cNvCxnSpPr>
              <a:stCxn id="243" idx="2"/>
              <a:endCxn id="243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245 Conector recto"/>
            <p:cNvCxnSpPr>
              <a:stCxn id="243" idx="0"/>
              <a:endCxn id="243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246 Conector recto"/>
            <p:cNvCxnSpPr>
              <a:stCxn id="243" idx="1"/>
              <a:endCxn id="243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8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388" name="387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9" name="388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9" name="398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0" name="399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1" name="400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2" name="401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3" name="402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4" name="403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5" name="404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6" name="405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7" name="406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8" name="407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9" name="408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49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38" name="337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349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0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268" name="267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268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269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270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271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272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273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274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295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296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297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298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299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1" name="250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251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3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57" name="256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8" name="257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59" name="258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0" name="259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1" name="260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2" name="261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3" name="262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4" name="263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5" name="264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6" name="265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67" name="266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54" name="253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5" name="254 CuadroTexto"/>
            <p:cNvSpPr txBox="1"/>
            <p:nvPr/>
          </p:nvSpPr>
          <p:spPr>
            <a:xfrm>
              <a:off x="0" y="-24"/>
              <a:ext cx="9144032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500" b="1" dirty="0" smtClean="0">
                  <a:gradFill flip="none" rotWithShape="1">
                    <a:gsLst>
                      <a:gs pos="0">
                        <a:srgbClr val="00B0F0">
                          <a:shade val="30000"/>
                          <a:satMod val="115000"/>
                        </a:srgbClr>
                      </a:gs>
                      <a:gs pos="50000">
                        <a:srgbClr val="00B0F0">
                          <a:shade val="67500"/>
                          <a:satMod val="115000"/>
                        </a:srgbClr>
                      </a:gs>
                      <a:gs pos="100000">
                        <a:srgbClr val="00B0F0">
                          <a:shade val="100000"/>
                          <a:satMod val="115000"/>
                        </a:srgbClr>
                      </a:gs>
                    </a:gsLst>
                    <a:lin ang="8100000" scaled="1"/>
                    <a:tileRect/>
                  </a:gradFill>
                  <a:latin typeface="Eurostile" pitchFamily="34" charset="0"/>
                  <a:ea typeface="Adobe Heiti Std R" pitchFamily="34" charset="-128"/>
                </a:rPr>
                <a:t>MEDIOS</a:t>
              </a:r>
              <a:endParaRPr lang="es-ES" sz="2500" b="1" dirty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endParaRPr>
            </a:p>
          </p:txBody>
        </p:sp>
        <p:sp>
          <p:nvSpPr>
            <p:cNvPr id="256" name="255 CuadroTexto"/>
            <p:cNvSpPr txBox="1"/>
            <p:nvPr/>
          </p:nvSpPr>
          <p:spPr>
            <a:xfrm>
              <a:off x="0" y="1041726"/>
              <a:ext cx="9144000" cy="5030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Avenidas 80, 30 y </a:t>
              </a:r>
              <a:r>
                <a:rPr lang="es-ES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Nutibara</a:t>
              </a: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Autopista Sur (Itagüí)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Envigado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El Retiro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Estilos de vida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Clásico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Moderno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Maderas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Textiles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Cueros sintéticos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-2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ALTOS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21" name="220 Imagen" descr="14.JPG"/>
          <p:cNvPicPr>
            <a:picLocks noChangeAspect="1"/>
          </p:cNvPicPr>
          <p:nvPr/>
        </p:nvPicPr>
        <p:blipFill>
          <a:blip r:embed="rId2" cstate="print"/>
          <a:srcRect t="16551" b="20555"/>
          <a:stretch>
            <a:fillRect/>
          </a:stretch>
        </p:blipFill>
        <p:spPr>
          <a:xfrm>
            <a:off x="6064936" y="2117979"/>
            <a:ext cx="2501548" cy="1179997"/>
          </a:xfrm>
          <a:prstGeom prst="rect">
            <a:avLst/>
          </a:prstGeom>
        </p:spPr>
      </p:pic>
      <p:pic>
        <p:nvPicPr>
          <p:cNvPr id="222" name="Picture 8"/>
          <p:cNvPicPr>
            <a:picLocks noChangeAspect="1" noChangeArrowheads="1"/>
          </p:cNvPicPr>
          <p:nvPr/>
        </p:nvPicPr>
        <p:blipFill>
          <a:blip r:embed="rId3"/>
          <a:srcRect l="34180" t="32187" r="36520" b="36875"/>
          <a:stretch>
            <a:fillRect/>
          </a:stretch>
        </p:blipFill>
        <p:spPr bwMode="auto">
          <a:xfrm>
            <a:off x="6064936" y="3285211"/>
            <a:ext cx="2501548" cy="165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3" name="Picture 10" descr="http://www.purocuero.net/fotosProductos/grandes/ambientes/03twis.jpg"/>
          <p:cNvPicPr>
            <a:picLocks noChangeAspect="1" noChangeArrowheads="1"/>
          </p:cNvPicPr>
          <p:nvPr/>
        </p:nvPicPr>
        <p:blipFill>
          <a:blip r:embed="rId4"/>
          <a:srcRect b="2232"/>
          <a:stretch>
            <a:fillRect/>
          </a:stretch>
        </p:blipFill>
        <p:spPr bwMode="auto">
          <a:xfrm>
            <a:off x="6059586" y="482036"/>
            <a:ext cx="2506898" cy="1647357"/>
          </a:xfrm>
          <a:prstGeom prst="rect">
            <a:avLst/>
          </a:prstGeom>
          <a:noFill/>
        </p:spPr>
      </p:pic>
      <p:pic>
        <p:nvPicPr>
          <p:cNvPr id="224" name="Picture 16"/>
          <p:cNvPicPr>
            <a:picLocks noChangeAspect="1" noChangeArrowheads="1"/>
          </p:cNvPicPr>
          <p:nvPr/>
        </p:nvPicPr>
        <p:blipFill>
          <a:blip r:embed="rId5"/>
          <a:srcRect l="32572" t="38724" r="44698" b="32724"/>
          <a:stretch>
            <a:fillRect/>
          </a:stretch>
        </p:blipFill>
        <p:spPr bwMode="auto">
          <a:xfrm>
            <a:off x="2151898" y="2011001"/>
            <a:ext cx="1705722" cy="1339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" name="Picture 17"/>
          <p:cNvPicPr>
            <a:picLocks noChangeAspect="1" noChangeArrowheads="1"/>
          </p:cNvPicPr>
          <p:nvPr/>
        </p:nvPicPr>
        <p:blipFill>
          <a:blip r:embed="rId6"/>
          <a:srcRect l="32647" t="38103" r="46638" b="34173"/>
          <a:stretch>
            <a:fillRect/>
          </a:stretch>
        </p:blipFill>
        <p:spPr bwMode="auto">
          <a:xfrm>
            <a:off x="577484" y="2027073"/>
            <a:ext cx="1582360" cy="132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6" name="Picture 5"/>
          <p:cNvPicPr>
            <a:picLocks noChangeAspect="1" noChangeArrowheads="1"/>
          </p:cNvPicPr>
          <p:nvPr/>
        </p:nvPicPr>
        <p:blipFill>
          <a:blip r:embed="rId7" cstate="print"/>
          <a:srcRect l="28784" t="31946" r="31445" b="17272"/>
          <a:stretch>
            <a:fillRect/>
          </a:stretch>
        </p:blipFill>
        <p:spPr bwMode="auto">
          <a:xfrm>
            <a:off x="4074368" y="3356529"/>
            <a:ext cx="1989908" cy="158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" name="Picture 7"/>
          <p:cNvPicPr>
            <a:picLocks noChangeAspect="1" noChangeArrowheads="1"/>
          </p:cNvPicPr>
          <p:nvPr/>
        </p:nvPicPr>
        <p:blipFill>
          <a:blip r:embed="rId8"/>
          <a:srcRect l="24561" t="39054" r="30018" b="14757"/>
          <a:stretch>
            <a:fillRect/>
          </a:stretch>
        </p:blipFill>
        <p:spPr bwMode="auto">
          <a:xfrm>
            <a:off x="577512" y="3356529"/>
            <a:ext cx="2508593" cy="1594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8" name="Picture 23" descr="http://www.panik-design.com/acatalog/b-pop-up-umbra-p-oh-chair.jpg"/>
          <p:cNvPicPr>
            <a:picLocks noChangeAspect="1" noChangeArrowheads="1"/>
          </p:cNvPicPr>
          <p:nvPr/>
        </p:nvPicPr>
        <p:blipFill>
          <a:blip r:embed="rId9"/>
          <a:srcRect l="19703" t="2798" r="20945" b="2175"/>
          <a:stretch>
            <a:fillRect/>
          </a:stretch>
        </p:blipFill>
        <p:spPr bwMode="auto">
          <a:xfrm>
            <a:off x="3079365" y="3356530"/>
            <a:ext cx="991850" cy="1588044"/>
          </a:xfrm>
          <a:prstGeom prst="rect">
            <a:avLst/>
          </a:prstGeom>
          <a:noFill/>
        </p:spPr>
      </p:pic>
      <p:pic>
        <p:nvPicPr>
          <p:cNvPr id="229" name="228 Imagen" descr="8.jpg"/>
          <p:cNvPicPr>
            <a:picLocks noChangeAspect="1"/>
          </p:cNvPicPr>
          <p:nvPr/>
        </p:nvPicPr>
        <p:blipFill>
          <a:blip r:embed="rId10" cstate="print"/>
          <a:srcRect l="12408" t="9387" r="26615" b="4981"/>
          <a:stretch>
            <a:fillRect/>
          </a:stretch>
        </p:blipFill>
        <p:spPr>
          <a:xfrm>
            <a:off x="1530794" y="4942155"/>
            <a:ext cx="1451174" cy="1528436"/>
          </a:xfrm>
          <a:prstGeom prst="rect">
            <a:avLst/>
          </a:prstGeom>
        </p:spPr>
      </p:pic>
      <p:pic>
        <p:nvPicPr>
          <p:cNvPr id="230" name="Picture 12" descr="http://www.zientte.com/images/Productos/mod_dharma_01.jpg"/>
          <p:cNvPicPr>
            <a:picLocks noChangeAspect="1" noChangeArrowheads="1"/>
          </p:cNvPicPr>
          <p:nvPr/>
        </p:nvPicPr>
        <p:blipFill>
          <a:blip r:embed="rId11" cstate="print"/>
          <a:srcRect t="18318" b="9610"/>
          <a:stretch>
            <a:fillRect/>
          </a:stretch>
        </p:blipFill>
        <p:spPr bwMode="auto">
          <a:xfrm>
            <a:off x="5401263" y="4942155"/>
            <a:ext cx="3165221" cy="1528436"/>
          </a:xfrm>
          <a:prstGeom prst="rect">
            <a:avLst/>
          </a:prstGeom>
          <a:noFill/>
        </p:spPr>
      </p:pic>
      <p:pic>
        <p:nvPicPr>
          <p:cNvPr id="231" name="Picture 18"/>
          <p:cNvPicPr>
            <a:picLocks noChangeAspect="1" noChangeArrowheads="1"/>
          </p:cNvPicPr>
          <p:nvPr/>
        </p:nvPicPr>
        <p:blipFill>
          <a:blip r:embed="rId12"/>
          <a:srcRect l="31121" t="42034" r="44698" b="33966"/>
          <a:stretch>
            <a:fillRect/>
          </a:stretch>
        </p:blipFill>
        <p:spPr bwMode="auto">
          <a:xfrm>
            <a:off x="2959978" y="4942155"/>
            <a:ext cx="2469059" cy="153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2" name="Picture 24"/>
          <p:cNvPicPr>
            <a:picLocks noChangeAspect="1" noChangeArrowheads="1"/>
          </p:cNvPicPr>
          <p:nvPr/>
        </p:nvPicPr>
        <p:blipFill>
          <a:blip r:embed="rId13"/>
          <a:srcRect l="40338" t="24162" r="41824" b="31081"/>
          <a:stretch>
            <a:fillRect/>
          </a:stretch>
        </p:blipFill>
        <p:spPr bwMode="auto">
          <a:xfrm>
            <a:off x="577512" y="4942155"/>
            <a:ext cx="976679" cy="153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3" name="Picture 28" descr="Kartell: Mr. Impossible"/>
          <p:cNvPicPr>
            <a:picLocks noChangeAspect="1" noChangeArrowheads="1"/>
          </p:cNvPicPr>
          <p:nvPr/>
        </p:nvPicPr>
        <p:blipFill>
          <a:blip r:embed="rId14"/>
          <a:srcRect l="28454" t="5611" r="26619"/>
          <a:stretch>
            <a:fillRect/>
          </a:stretch>
        </p:blipFill>
        <p:spPr bwMode="auto">
          <a:xfrm>
            <a:off x="577512" y="482035"/>
            <a:ext cx="1061015" cy="1534811"/>
          </a:xfrm>
          <a:prstGeom prst="rect">
            <a:avLst/>
          </a:prstGeom>
          <a:noFill/>
        </p:spPr>
      </p:pic>
      <p:pic>
        <p:nvPicPr>
          <p:cNvPr id="234" name="Picture 14"/>
          <p:cNvPicPr>
            <a:picLocks noChangeAspect="1" noChangeArrowheads="1"/>
          </p:cNvPicPr>
          <p:nvPr/>
        </p:nvPicPr>
        <p:blipFill>
          <a:blip r:embed="rId15"/>
          <a:srcRect l="30664" t="39687" r="43587" b="33125"/>
          <a:stretch>
            <a:fillRect/>
          </a:stretch>
        </p:blipFill>
        <p:spPr bwMode="auto">
          <a:xfrm>
            <a:off x="1602512" y="482036"/>
            <a:ext cx="2254437" cy="1540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" name="Picture 19"/>
          <p:cNvPicPr>
            <a:picLocks noChangeAspect="1" noChangeArrowheads="1"/>
          </p:cNvPicPr>
          <p:nvPr/>
        </p:nvPicPr>
        <p:blipFill>
          <a:blip r:embed="rId16"/>
          <a:srcRect l="31767" t="43069" r="43923" b="37690"/>
          <a:stretch>
            <a:fillRect/>
          </a:stretch>
        </p:blipFill>
        <p:spPr bwMode="auto">
          <a:xfrm>
            <a:off x="3844516" y="482036"/>
            <a:ext cx="2220899" cy="1098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6" name="Picture 2" descr="http://www.trendir.com/archives/miton-kitchen-mt-700-1.jpg"/>
          <p:cNvPicPr>
            <a:picLocks noChangeAspect="1" noChangeArrowheads="1"/>
          </p:cNvPicPr>
          <p:nvPr/>
        </p:nvPicPr>
        <p:blipFill>
          <a:blip r:embed="rId17"/>
          <a:srcRect l="4986" t="1638" r="7069" b="8159"/>
          <a:stretch>
            <a:fillRect/>
          </a:stretch>
        </p:blipFill>
        <p:spPr bwMode="auto">
          <a:xfrm>
            <a:off x="3844516" y="1541769"/>
            <a:ext cx="2221721" cy="1813310"/>
          </a:xfrm>
          <a:prstGeom prst="rect">
            <a:avLst/>
          </a:prstGeom>
          <a:noFill/>
        </p:spPr>
      </p:pic>
      <p:sp>
        <p:nvSpPr>
          <p:cNvPr id="237" name="236 CuadroTexto"/>
          <p:cNvSpPr txBox="1"/>
          <p:nvPr/>
        </p:nvSpPr>
        <p:spPr>
          <a:xfrm>
            <a:off x="5793953" y="1058811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8" name="237 CuadroTexto"/>
          <p:cNvSpPr txBox="1"/>
          <p:nvPr/>
        </p:nvSpPr>
        <p:spPr>
          <a:xfrm>
            <a:off x="1337008" y="176864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9" name="238 CuadroTexto"/>
          <p:cNvSpPr txBox="1"/>
          <p:nvPr/>
        </p:nvSpPr>
        <p:spPr>
          <a:xfrm>
            <a:off x="3594420" y="1755907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0" name="239 CuadroTexto"/>
          <p:cNvSpPr txBox="1"/>
          <p:nvPr/>
        </p:nvSpPr>
        <p:spPr>
          <a:xfrm>
            <a:off x="8331137" y="1871674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1" name="240 CuadroTexto"/>
          <p:cNvSpPr txBox="1"/>
          <p:nvPr/>
        </p:nvSpPr>
        <p:spPr>
          <a:xfrm>
            <a:off x="1911510" y="3095146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2" name="241 CuadroTexto"/>
          <p:cNvSpPr txBox="1"/>
          <p:nvPr/>
        </p:nvSpPr>
        <p:spPr>
          <a:xfrm>
            <a:off x="5783440" y="3091389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3" name="242 CuadroTexto"/>
          <p:cNvSpPr txBox="1"/>
          <p:nvPr/>
        </p:nvSpPr>
        <p:spPr>
          <a:xfrm>
            <a:off x="3607211" y="3106426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4" name="243 CuadroTexto"/>
          <p:cNvSpPr txBox="1"/>
          <p:nvPr/>
        </p:nvSpPr>
        <p:spPr>
          <a:xfrm>
            <a:off x="8299535" y="3071810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" name="244 CuadroTexto"/>
          <p:cNvSpPr txBox="1"/>
          <p:nvPr/>
        </p:nvSpPr>
        <p:spPr>
          <a:xfrm>
            <a:off x="2810889" y="4691589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6" name="245 CuadroTexto"/>
          <p:cNvSpPr txBox="1"/>
          <p:nvPr/>
        </p:nvSpPr>
        <p:spPr>
          <a:xfrm>
            <a:off x="3643306" y="4679557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7" name="246 CuadroTexto"/>
          <p:cNvSpPr txBox="1"/>
          <p:nvPr/>
        </p:nvSpPr>
        <p:spPr>
          <a:xfrm>
            <a:off x="5741318" y="469308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8" name="247 CuadroTexto"/>
          <p:cNvSpPr txBox="1"/>
          <p:nvPr/>
        </p:nvSpPr>
        <p:spPr>
          <a:xfrm>
            <a:off x="8195784" y="468105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9" name="248 CuadroTexto"/>
          <p:cNvSpPr txBox="1"/>
          <p:nvPr/>
        </p:nvSpPr>
        <p:spPr>
          <a:xfrm>
            <a:off x="1133223" y="6234621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0" name="249 CuadroTexto"/>
          <p:cNvSpPr txBox="1"/>
          <p:nvPr/>
        </p:nvSpPr>
        <p:spPr>
          <a:xfrm>
            <a:off x="7386336" y="6245861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16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1" name="250 CuadroTexto"/>
          <p:cNvSpPr txBox="1"/>
          <p:nvPr/>
        </p:nvSpPr>
        <p:spPr>
          <a:xfrm>
            <a:off x="1991254" y="621655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14</a:t>
            </a:r>
            <a:endParaRPr lang="es-CO" sz="1000" b="1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2" name="251 CuadroTexto"/>
          <p:cNvSpPr txBox="1"/>
          <p:nvPr/>
        </p:nvSpPr>
        <p:spPr>
          <a:xfrm>
            <a:off x="5075840" y="622109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15</a:t>
            </a:r>
            <a:endParaRPr lang="es-CO" sz="1000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253" name="252 Grupo"/>
          <p:cNvGrpSpPr/>
          <p:nvPr/>
        </p:nvGrpSpPr>
        <p:grpSpPr>
          <a:xfrm>
            <a:off x="0" y="-48"/>
            <a:ext cx="11858676" cy="6858048"/>
            <a:chOff x="0" y="-48"/>
            <a:chExt cx="11858676" cy="6858048"/>
          </a:xfrm>
        </p:grpSpPr>
        <p:sp>
          <p:nvSpPr>
            <p:cNvPr id="254" name="253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5" name="254 Forma libre"/>
            <p:cNvSpPr/>
            <p:nvPr/>
          </p:nvSpPr>
          <p:spPr>
            <a:xfrm>
              <a:off x="1142880" y="-48"/>
              <a:ext cx="8001119" cy="6858024"/>
            </a:xfrm>
            <a:custGeom>
              <a:avLst/>
              <a:gdLst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0 w 3786182"/>
                <a:gd name="connsiteY4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1742 w 3787924"/>
                <a:gd name="connsiteY0" fmla="*/ 0 h 6858000"/>
                <a:gd name="connsiteX1" fmla="*/ 3787924 w 3787924"/>
                <a:gd name="connsiteY1" fmla="*/ 0 h 6858000"/>
                <a:gd name="connsiteX2" fmla="*/ 3787924 w 3787924"/>
                <a:gd name="connsiteY2" fmla="*/ 6858000 h 6858000"/>
                <a:gd name="connsiteX3" fmla="*/ 1742 w 3787924"/>
                <a:gd name="connsiteY3" fmla="*/ 6858000 h 6858000"/>
                <a:gd name="connsiteX4" fmla="*/ 1648661 w 3787924"/>
                <a:gd name="connsiteY4" fmla="*/ 3766824 h 6858000"/>
                <a:gd name="connsiteX5" fmla="*/ 1742 w 3787924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1934689 w 3786182"/>
                <a:gd name="connsiteY4" fmla="*/ 5409898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0 w 3786182"/>
                <a:gd name="connsiteY3" fmla="*/ 6858000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2623089 w 3786182"/>
                <a:gd name="connsiteY4" fmla="*/ 5695650 h 6858000"/>
                <a:gd name="connsiteX5" fmla="*/ 1934689 w 3786182"/>
                <a:gd name="connsiteY5" fmla="*/ 5409898 h 6858000"/>
                <a:gd name="connsiteX6" fmla="*/ 1646919 w 3786182"/>
                <a:gd name="connsiteY6" fmla="*/ 3766824 h 6858000"/>
                <a:gd name="connsiteX7" fmla="*/ 0 w 3786182"/>
                <a:gd name="connsiteY7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2168443 w 3786182"/>
                <a:gd name="connsiteY3" fmla="*/ 6500786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856817 w 3786182"/>
                <a:gd name="connsiteY4" fmla="*/ 620517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1646919 w 3786182"/>
                <a:gd name="connsiteY7" fmla="*/ 3766824 h 6858000"/>
                <a:gd name="connsiteX8" fmla="*/ 0 w 3786182"/>
                <a:gd name="connsiteY8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1934689 w 3786182"/>
                <a:gd name="connsiteY6" fmla="*/ 5409898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0 w 3786182"/>
                <a:gd name="connsiteY0" fmla="*/ 0 h 6858000"/>
                <a:gd name="connsiteX1" fmla="*/ 3786182 w 3786182"/>
                <a:gd name="connsiteY1" fmla="*/ 0 h 6858000"/>
                <a:gd name="connsiteX2" fmla="*/ 3786182 w 3786182"/>
                <a:gd name="connsiteY2" fmla="*/ 6858000 h 6858000"/>
                <a:gd name="connsiteX3" fmla="*/ 1652128 w 3786182"/>
                <a:gd name="connsiteY3" fmla="*/ 6857952 h 6858000"/>
                <a:gd name="connsiteX4" fmla="*/ 1168402 w 3786182"/>
                <a:gd name="connsiteY4" fmla="*/ 3204756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13821 w 3786182"/>
                <a:gd name="connsiteY7" fmla="*/ 3186702 h 6858000"/>
                <a:gd name="connsiteX8" fmla="*/ 1646919 w 3786182"/>
                <a:gd name="connsiteY8" fmla="*/ 3766824 h 6858000"/>
                <a:gd name="connsiteX9" fmla="*/ 0 w 3786182"/>
                <a:gd name="connsiteY9" fmla="*/ 0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8" fmla="*/ 1212459 w 3786182"/>
                <a:gd name="connsiteY8" fmla="*/ 3296196 h 6858000"/>
                <a:gd name="connsiteX0" fmla="*/ 2623089 w 3786182"/>
                <a:gd name="connsiteY0" fmla="*/ 5695650 h 6858000"/>
                <a:gd name="connsiteX1" fmla="*/ 20562 w 3786182"/>
                <a:gd name="connsiteY1" fmla="*/ 19271 h 6858000"/>
                <a:gd name="connsiteX2" fmla="*/ 413821 w 3786182"/>
                <a:gd name="connsiteY2" fmla="*/ 3186702 h 6858000"/>
                <a:gd name="connsiteX3" fmla="*/ 1646919 w 3786182"/>
                <a:gd name="connsiteY3" fmla="*/ 3766824 h 6858000"/>
                <a:gd name="connsiteX4" fmla="*/ 0 w 3786182"/>
                <a:gd name="connsiteY4" fmla="*/ 0 h 6858000"/>
                <a:gd name="connsiteX5" fmla="*/ 3786182 w 3786182"/>
                <a:gd name="connsiteY5" fmla="*/ 0 h 6858000"/>
                <a:gd name="connsiteX6" fmla="*/ 3786182 w 3786182"/>
                <a:gd name="connsiteY6" fmla="*/ 6858000 h 6858000"/>
                <a:gd name="connsiteX7" fmla="*/ 1652128 w 3786182"/>
                <a:gd name="connsiteY7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217209 w 3786182"/>
                <a:gd name="connsiteY4" fmla="*/ 3054479 h 6858000"/>
                <a:gd name="connsiteX5" fmla="*/ 1646919 w 3786182"/>
                <a:gd name="connsiteY5" fmla="*/ 3766824 h 6858000"/>
                <a:gd name="connsiteX6" fmla="*/ 0 w 3786182"/>
                <a:gd name="connsiteY6" fmla="*/ 0 h 6858000"/>
                <a:gd name="connsiteX7" fmla="*/ 3786182 w 3786182"/>
                <a:gd name="connsiteY7" fmla="*/ 0 h 6858000"/>
                <a:gd name="connsiteX8" fmla="*/ 3786182 w 3786182"/>
                <a:gd name="connsiteY8" fmla="*/ 6858000 h 6858000"/>
                <a:gd name="connsiteX9" fmla="*/ 1652128 w 3786182"/>
                <a:gd name="connsiteY9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0" fmla="*/ 2623089 w 3786182"/>
                <a:gd name="connsiteY0" fmla="*/ 5695650 h 6858000"/>
                <a:gd name="connsiteX1" fmla="*/ 1214566 w 3786182"/>
                <a:gd name="connsiteY1" fmla="*/ 3536419 h 6858000"/>
                <a:gd name="connsiteX2" fmla="*/ 20562 w 3786182"/>
                <a:gd name="connsiteY2" fmla="*/ 19271 h 6858000"/>
                <a:gd name="connsiteX3" fmla="*/ 413821 w 3786182"/>
                <a:gd name="connsiteY3" fmla="*/ 3186702 h 6858000"/>
                <a:gd name="connsiteX4" fmla="*/ 1646919 w 3786182"/>
                <a:gd name="connsiteY4" fmla="*/ 3766824 h 6858000"/>
                <a:gd name="connsiteX5" fmla="*/ 0 w 3786182"/>
                <a:gd name="connsiteY5" fmla="*/ 0 h 6858000"/>
                <a:gd name="connsiteX6" fmla="*/ 3786182 w 3786182"/>
                <a:gd name="connsiteY6" fmla="*/ 0 h 6858000"/>
                <a:gd name="connsiteX7" fmla="*/ 3786182 w 3786182"/>
                <a:gd name="connsiteY7" fmla="*/ 6858000 h 6858000"/>
                <a:gd name="connsiteX8" fmla="*/ 1652128 w 3786182"/>
                <a:gd name="connsiteY8" fmla="*/ 6857952 h 6858000"/>
                <a:gd name="connsiteX9" fmla="*/ 2623089 w 3786182"/>
                <a:gd name="connsiteY9" fmla="*/ 5695650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1214566 w 3786182"/>
                <a:gd name="connsiteY6" fmla="*/ 3536419 h 6858000"/>
                <a:gd name="connsiteX7" fmla="*/ 20562 w 3786182"/>
                <a:gd name="connsiteY7" fmla="*/ 19271 h 6858000"/>
                <a:gd name="connsiteX8" fmla="*/ 457878 w 3786182"/>
                <a:gd name="connsiteY8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623089 w 3786182"/>
                <a:gd name="connsiteY5" fmla="*/ 5695650 h 6858000"/>
                <a:gd name="connsiteX6" fmla="*/ 20562 w 3786182"/>
                <a:gd name="connsiteY6" fmla="*/ 19271 h 6858000"/>
                <a:gd name="connsiteX7" fmla="*/ 457878 w 3786182"/>
                <a:gd name="connsiteY7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20562 w 3786182"/>
                <a:gd name="connsiteY5" fmla="*/ 19271 h 6858000"/>
                <a:gd name="connsiteX6" fmla="*/ 457878 w 3786182"/>
                <a:gd name="connsiteY6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457878 w 3786182"/>
                <a:gd name="connsiteY5" fmla="*/ 3278142 h 6858000"/>
                <a:gd name="connsiteX0" fmla="*/ 1646919 w 3786182"/>
                <a:gd name="connsiteY0" fmla="*/ 3766824 h 6858000"/>
                <a:gd name="connsiteX1" fmla="*/ 0 w 3786182"/>
                <a:gd name="connsiteY1" fmla="*/ 0 h 6858000"/>
                <a:gd name="connsiteX2" fmla="*/ 3786182 w 3786182"/>
                <a:gd name="connsiteY2" fmla="*/ 0 h 6858000"/>
                <a:gd name="connsiteX3" fmla="*/ 3786182 w 3786182"/>
                <a:gd name="connsiteY3" fmla="*/ 6858000 h 6858000"/>
                <a:gd name="connsiteX4" fmla="*/ 1652128 w 3786182"/>
                <a:gd name="connsiteY4" fmla="*/ 6857952 h 6858000"/>
                <a:gd name="connsiteX5" fmla="*/ 1869082 w 3786182"/>
                <a:gd name="connsiteY5" fmla="*/ 4349688 h 6858000"/>
                <a:gd name="connsiteX0" fmla="*/ 1646919 w 3786182"/>
                <a:gd name="connsiteY0" fmla="*/ 3766824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302704 w 3786182"/>
                <a:gd name="connsiteY0" fmla="*/ 2338040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6" fmla="*/ 1869082 w 3786182"/>
                <a:gd name="connsiteY6" fmla="*/ 4349688 h 6858000"/>
                <a:gd name="connsiteX0" fmla="*/ 1162312 w 3786182"/>
                <a:gd name="connsiteY0" fmla="*/ 3187449 h 6858000"/>
                <a:gd name="connsiteX1" fmla="*/ 422355 w 3786182"/>
                <a:gd name="connsiteY1" fmla="*/ 3194159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0 w 3786182"/>
                <a:gd name="connsiteY2" fmla="*/ 0 h 6858000"/>
                <a:gd name="connsiteX3" fmla="*/ 3786182 w 3786182"/>
                <a:gd name="connsiteY3" fmla="*/ 0 h 6858000"/>
                <a:gd name="connsiteX4" fmla="*/ 3786182 w 3786182"/>
                <a:gd name="connsiteY4" fmla="*/ 6858000 h 6858000"/>
                <a:gd name="connsiteX5" fmla="*/ 1652128 w 3786182"/>
                <a:gd name="connsiteY5" fmla="*/ 6857952 h 6858000"/>
                <a:gd name="connsiteX0" fmla="*/ 1162312 w 3786182"/>
                <a:gd name="connsiteY0" fmla="*/ 3187449 h 6858000"/>
                <a:gd name="connsiteX1" fmla="*/ 697700 w 3786182"/>
                <a:gd name="connsiteY1" fmla="*/ 2765507 h 6858000"/>
                <a:gd name="connsiteX2" fmla="*/ 412895 w 3786182"/>
                <a:gd name="connsiteY2" fmla="*/ 3191898 h 6858000"/>
                <a:gd name="connsiteX3" fmla="*/ 0 w 3786182"/>
                <a:gd name="connsiteY3" fmla="*/ 0 h 6858000"/>
                <a:gd name="connsiteX4" fmla="*/ 3786182 w 3786182"/>
                <a:gd name="connsiteY4" fmla="*/ 0 h 6858000"/>
                <a:gd name="connsiteX5" fmla="*/ 3786182 w 3786182"/>
                <a:gd name="connsiteY5" fmla="*/ 6858000 h 6858000"/>
                <a:gd name="connsiteX6" fmla="*/ 1652128 w 3786182"/>
                <a:gd name="connsiteY6" fmla="*/ 6857952 h 6858000"/>
                <a:gd name="connsiteX0" fmla="*/ 955808 w 3579678"/>
                <a:gd name="connsiteY0" fmla="*/ 3187449 h 6858000"/>
                <a:gd name="connsiteX1" fmla="*/ 491196 w 3579678"/>
                <a:gd name="connsiteY1" fmla="*/ 2765507 h 6858000"/>
                <a:gd name="connsiteX2" fmla="*/ 206391 w 3579678"/>
                <a:gd name="connsiteY2" fmla="*/ 3191898 h 6858000"/>
                <a:gd name="connsiteX3" fmla="*/ 0 w 3579678"/>
                <a:gd name="connsiteY3" fmla="*/ 285728 h 6858000"/>
                <a:gd name="connsiteX4" fmla="*/ 3579678 w 3579678"/>
                <a:gd name="connsiteY4" fmla="*/ 0 h 6858000"/>
                <a:gd name="connsiteX5" fmla="*/ 3579678 w 3579678"/>
                <a:gd name="connsiteY5" fmla="*/ 6858000 h 6858000"/>
                <a:gd name="connsiteX6" fmla="*/ 1445624 w 3579678"/>
                <a:gd name="connsiteY6" fmla="*/ 6857952 h 6858000"/>
                <a:gd name="connsiteX0" fmla="*/ 1162343 w 3786213"/>
                <a:gd name="connsiteY0" fmla="*/ 3187497 h 6858048"/>
                <a:gd name="connsiteX1" fmla="*/ 697731 w 3786213"/>
                <a:gd name="connsiteY1" fmla="*/ 2765555 h 6858048"/>
                <a:gd name="connsiteX2" fmla="*/ 412926 w 3786213"/>
                <a:gd name="connsiteY2" fmla="*/ 3191946 h 6858048"/>
                <a:gd name="connsiteX3" fmla="*/ 0 w 3786213"/>
                <a:gd name="connsiteY3" fmla="*/ 0 h 6858048"/>
                <a:gd name="connsiteX4" fmla="*/ 3786213 w 3786213"/>
                <a:gd name="connsiteY4" fmla="*/ 48 h 6858048"/>
                <a:gd name="connsiteX5" fmla="*/ 3786213 w 3786213"/>
                <a:gd name="connsiteY5" fmla="*/ 6858048 h 6858048"/>
                <a:gd name="connsiteX6" fmla="*/ 1652159 w 3786213"/>
                <a:gd name="connsiteY6" fmla="*/ 6858000 h 6858048"/>
                <a:gd name="connsiteX0" fmla="*/ 1162343 w 3786213"/>
                <a:gd name="connsiteY0" fmla="*/ 3187497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403268 w 3786213"/>
                <a:gd name="connsiteY0" fmla="*/ 2830283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52159 w 3786213"/>
                <a:gd name="connsiteY5" fmla="*/ 685800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824243 w 3786213"/>
                <a:gd name="connsiteY5" fmla="*/ 6357910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0" fmla="*/ 1162809 w 3786213"/>
                <a:gd name="connsiteY0" fmla="*/ 3202258 h 6858048"/>
                <a:gd name="connsiteX1" fmla="*/ 412926 w 3786213"/>
                <a:gd name="connsiteY1" fmla="*/ 3191946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19430 w 3786213"/>
                <a:gd name="connsiteY1" fmla="*/ 290617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34236 w 3786213"/>
                <a:gd name="connsiteY5" fmla="*/ 6850024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2322620 w 3786213"/>
                <a:gd name="connsiteY5" fmla="*/ 4992612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11557 w 3786213"/>
                <a:gd name="connsiteY1" fmla="*/ 3207781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686902 w 3786213"/>
                <a:gd name="connsiteY1" fmla="*/ 2207625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664664 w 3786213"/>
                <a:gd name="connsiteY5" fmla="*/ 6856415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858048"/>
                <a:gd name="connsiteX1" fmla="*/ 458672 w 3786213"/>
                <a:gd name="connsiteY1" fmla="*/ 3199910 h 6858048"/>
                <a:gd name="connsiteX2" fmla="*/ 0 w 3786213"/>
                <a:gd name="connsiteY2" fmla="*/ 0 h 6858048"/>
                <a:gd name="connsiteX3" fmla="*/ 3786213 w 3786213"/>
                <a:gd name="connsiteY3" fmla="*/ 48 h 6858048"/>
                <a:gd name="connsiteX4" fmla="*/ 3786213 w 3786213"/>
                <a:gd name="connsiteY4" fmla="*/ 6858048 h 6858048"/>
                <a:gd name="connsiteX5" fmla="*/ 1561389 w 3786213"/>
                <a:gd name="connsiteY5" fmla="*/ 6070573 h 6858048"/>
                <a:gd name="connsiteX6" fmla="*/ 1162809 w 3786213"/>
                <a:gd name="connsiteY6" fmla="*/ 3202258 h 6858048"/>
                <a:gd name="connsiteX0" fmla="*/ 1162809 w 3786213"/>
                <a:gd name="connsiteY0" fmla="*/ 3202258 h 6070573"/>
                <a:gd name="connsiteX1" fmla="*/ 458672 w 3786213"/>
                <a:gd name="connsiteY1" fmla="*/ 3199910 h 6070573"/>
                <a:gd name="connsiteX2" fmla="*/ 0 w 3786213"/>
                <a:gd name="connsiteY2" fmla="*/ 0 h 6070573"/>
                <a:gd name="connsiteX3" fmla="*/ 3786213 w 3786213"/>
                <a:gd name="connsiteY3" fmla="*/ 48 h 6070573"/>
                <a:gd name="connsiteX4" fmla="*/ 3786213 w 3786213"/>
                <a:gd name="connsiteY4" fmla="*/ 5000636 h 6070573"/>
                <a:gd name="connsiteX5" fmla="*/ 1561389 w 3786213"/>
                <a:gd name="connsiteY5" fmla="*/ 6070573 h 6070573"/>
                <a:gd name="connsiteX6" fmla="*/ 1162809 w 3786213"/>
                <a:gd name="connsiteY6" fmla="*/ 3202258 h 6070573"/>
                <a:gd name="connsiteX0" fmla="*/ 1162809 w 3786213"/>
                <a:gd name="connsiteY0" fmla="*/ 3202258 h 6072182"/>
                <a:gd name="connsiteX1" fmla="*/ 458672 w 3786213"/>
                <a:gd name="connsiteY1" fmla="*/ 3199910 h 6072182"/>
                <a:gd name="connsiteX2" fmla="*/ 0 w 3786213"/>
                <a:gd name="connsiteY2" fmla="*/ 0 h 6072182"/>
                <a:gd name="connsiteX3" fmla="*/ 3786213 w 3786213"/>
                <a:gd name="connsiteY3" fmla="*/ 48 h 6072182"/>
                <a:gd name="connsiteX4" fmla="*/ 3786213 w 3786213"/>
                <a:gd name="connsiteY4" fmla="*/ 6072182 h 6072182"/>
                <a:gd name="connsiteX5" fmla="*/ 1561389 w 3786213"/>
                <a:gd name="connsiteY5" fmla="*/ 6070573 h 6072182"/>
                <a:gd name="connsiteX6" fmla="*/ 1162809 w 3786213"/>
                <a:gd name="connsiteY6" fmla="*/ 3202258 h 6072182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785890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162809 w 3786213"/>
                <a:gd name="connsiteY0" fmla="*/ 3988100 h 6858024"/>
                <a:gd name="connsiteX1" fmla="*/ 458672 w 3786213"/>
                <a:gd name="connsiteY1" fmla="*/ 3985752 h 6858024"/>
                <a:gd name="connsiteX2" fmla="*/ 0 w 3786213"/>
                <a:gd name="connsiteY2" fmla="*/ 0 h 6858024"/>
                <a:gd name="connsiteX3" fmla="*/ 3786213 w 3786213"/>
                <a:gd name="connsiteY3" fmla="*/ 48 h 6858024"/>
                <a:gd name="connsiteX4" fmla="*/ 3786213 w 3786213"/>
                <a:gd name="connsiteY4" fmla="*/ 6858024 h 6858024"/>
                <a:gd name="connsiteX5" fmla="*/ 1561389 w 3786213"/>
                <a:gd name="connsiteY5" fmla="*/ 6856415 h 6858024"/>
                <a:gd name="connsiteX6" fmla="*/ 1162809 w 3786213"/>
                <a:gd name="connsiteY6" fmla="*/ 3988100 h 6858024"/>
                <a:gd name="connsiteX0" fmla="*/ 1231664 w 3855068"/>
                <a:gd name="connsiteY0" fmla="*/ 3988100 h 6858024"/>
                <a:gd name="connsiteX1" fmla="*/ 527527 w 3855068"/>
                <a:gd name="connsiteY1" fmla="*/ 3985752 h 6858024"/>
                <a:gd name="connsiteX2" fmla="*/ 0 w 3855068"/>
                <a:gd name="connsiteY2" fmla="*/ 0 h 6858024"/>
                <a:gd name="connsiteX3" fmla="*/ 3855068 w 3855068"/>
                <a:gd name="connsiteY3" fmla="*/ 48 h 6858024"/>
                <a:gd name="connsiteX4" fmla="*/ 3855068 w 3855068"/>
                <a:gd name="connsiteY4" fmla="*/ 6858024 h 6858024"/>
                <a:gd name="connsiteX5" fmla="*/ 1630244 w 3855068"/>
                <a:gd name="connsiteY5" fmla="*/ 6856415 h 6858024"/>
                <a:gd name="connsiteX6" fmla="*/ 1231664 w 3855068"/>
                <a:gd name="connsiteY6" fmla="*/ 3988100 h 685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5068" h="6858024">
                  <a:moveTo>
                    <a:pt x="1231664" y="3988100"/>
                  </a:moveTo>
                  <a:lnTo>
                    <a:pt x="527527" y="3985752"/>
                  </a:lnTo>
                  <a:lnTo>
                    <a:pt x="0" y="0"/>
                  </a:lnTo>
                  <a:lnTo>
                    <a:pt x="3855068" y="48"/>
                  </a:lnTo>
                  <a:lnTo>
                    <a:pt x="3855068" y="6858024"/>
                  </a:lnTo>
                  <a:lnTo>
                    <a:pt x="1630244" y="6856415"/>
                  </a:lnTo>
                  <a:lnTo>
                    <a:pt x="1231664" y="39881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56" name="435 Grupo"/>
            <p:cNvGrpSpPr/>
            <p:nvPr/>
          </p:nvGrpSpPr>
          <p:grpSpPr>
            <a:xfrm>
              <a:off x="71406" y="71414"/>
              <a:ext cx="1000132" cy="6715172"/>
              <a:chOff x="71406" y="71414"/>
              <a:chExt cx="1000132" cy="6715172"/>
            </a:xfrm>
            <a:solidFill>
              <a:srgbClr val="00B0F0"/>
            </a:solidFill>
          </p:grpSpPr>
          <p:sp>
            <p:nvSpPr>
              <p:cNvPr id="447" name="446 Rectángulo redondeado"/>
              <p:cNvSpPr/>
              <p:nvPr/>
            </p:nvSpPr>
            <p:spPr>
              <a:xfrm rot="5400000">
                <a:off x="78578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8" name="447 Rectángulo redondeado"/>
              <p:cNvSpPr/>
              <p:nvPr/>
            </p:nvSpPr>
            <p:spPr>
              <a:xfrm rot="5400000">
                <a:off x="78578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9" name="448 Rectángulo redondeado"/>
              <p:cNvSpPr/>
              <p:nvPr/>
            </p:nvSpPr>
            <p:spPr>
              <a:xfrm rot="5400000">
                <a:off x="78578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0" name="449 Rectángulo redondeado"/>
              <p:cNvSpPr/>
              <p:nvPr/>
            </p:nvSpPr>
            <p:spPr>
              <a:xfrm rot="5400000">
                <a:off x="78578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1" name="450 Rectángulo redondeado"/>
              <p:cNvSpPr/>
              <p:nvPr/>
            </p:nvSpPr>
            <p:spPr>
              <a:xfrm rot="5400000">
                <a:off x="78578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2" name="451 Rectángulo redondeado"/>
              <p:cNvSpPr/>
              <p:nvPr/>
            </p:nvSpPr>
            <p:spPr>
              <a:xfrm rot="5400000">
                <a:off x="78578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3" name="452 Rectángulo redondeado"/>
              <p:cNvSpPr/>
              <p:nvPr/>
            </p:nvSpPr>
            <p:spPr>
              <a:xfrm rot="5400000">
                <a:off x="78578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4" name="453 Rectángulo redondeado"/>
              <p:cNvSpPr/>
              <p:nvPr/>
            </p:nvSpPr>
            <p:spPr>
              <a:xfrm rot="5400000">
                <a:off x="78578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5" name="454 Rectángulo redondeado"/>
              <p:cNvSpPr/>
              <p:nvPr/>
            </p:nvSpPr>
            <p:spPr>
              <a:xfrm rot="5400000">
                <a:off x="78578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6" name="455 Rectángulo redondeado"/>
              <p:cNvSpPr/>
              <p:nvPr/>
            </p:nvSpPr>
            <p:spPr>
              <a:xfrm rot="5400000">
                <a:off x="78578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7" name="456 Rectángulo redondeado"/>
              <p:cNvSpPr/>
              <p:nvPr/>
            </p:nvSpPr>
            <p:spPr>
              <a:xfrm rot="5400000">
                <a:off x="7140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8" name="457 Rectángulo redondeado"/>
              <p:cNvSpPr/>
              <p:nvPr/>
            </p:nvSpPr>
            <p:spPr>
              <a:xfrm rot="5400000">
                <a:off x="7140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9" name="458 Rectángulo redondeado"/>
              <p:cNvSpPr/>
              <p:nvPr/>
            </p:nvSpPr>
            <p:spPr>
              <a:xfrm rot="5400000">
                <a:off x="7140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0" name="459 Rectángulo redondeado"/>
              <p:cNvSpPr/>
              <p:nvPr/>
            </p:nvSpPr>
            <p:spPr>
              <a:xfrm rot="5400000">
                <a:off x="7140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1" name="460 Rectángulo redondeado"/>
              <p:cNvSpPr/>
              <p:nvPr/>
            </p:nvSpPr>
            <p:spPr>
              <a:xfrm rot="5400000">
                <a:off x="7140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2" name="461 Rectángulo redondeado"/>
              <p:cNvSpPr/>
              <p:nvPr/>
            </p:nvSpPr>
            <p:spPr>
              <a:xfrm rot="5400000">
                <a:off x="7140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3" name="462 Rectángulo redondeado"/>
              <p:cNvSpPr/>
              <p:nvPr/>
            </p:nvSpPr>
            <p:spPr>
              <a:xfrm rot="5400000">
                <a:off x="7140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4" name="463 Rectángulo redondeado"/>
              <p:cNvSpPr/>
              <p:nvPr/>
            </p:nvSpPr>
            <p:spPr>
              <a:xfrm rot="5400000">
                <a:off x="7140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5" name="464 Rectángulo redondeado"/>
              <p:cNvSpPr/>
              <p:nvPr/>
            </p:nvSpPr>
            <p:spPr>
              <a:xfrm rot="5400000">
                <a:off x="7140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6" name="465 Rectángulo redondeado"/>
              <p:cNvSpPr/>
              <p:nvPr/>
            </p:nvSpPr>
            <p:spPr>
              <a:xfrm rot="5400000">
                <a:off x="7140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7" name="466 Rectángulo redondeado"/>
              <p:cNvSpPr/>
              <p:nvPr/>
            </p:nvSpPr>
            <p:spPr>
              <a:xfrm rot="5400000">
                <a:off x="428596" y="65008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8" name="467 Rectángulo redondeado"/>
              <p:cNvSpPr/>
              <p:nvPr/>
            </p:nvSpPr>
            <p:spPr>
              <a:xfrm rot="5400000">
                <a:off x="428596" y="61436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9" name="468 Rectángulo redondeado"/>
              <p:cNvSpPr/>
              <p:nvPr/>
            </p:nvSpPr>
            <p:spPr>
              <a:xfrm rot="5400000">
                <a:off x="428596" y="57864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0" name="469 Rectángulo redondeado"/>
              <p:cNvSpPr/>
              <p:nvPr/>
            </p:nvSpPr>
            <p:spPr>
              <a:xfrm rot="5400000">
                <a:off x="428596" y="54292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1" name="470 Rectángulo redondeado"/>
              <p:cNvSpPr/>
              <p:nvPr/>
            </p:nvSpPr>
            <p:spPr>
              <a:xfrm rot="5400000">
                <a:off x="428596" y="50720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2" name="471 Rectángulo redondeado"/>
              <p:cNvSpPr/>
              <p:nvPr/>
            </p:nvSpPr>
            <p:spPr>
              <a:xfrm rot="5400000">
                <a:off x="428596" y="47148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3" name="472 Rectángulo redondeado"/>
              <p:cNvSpPr/>
              <p:nvPr/>
            </p:nvSpPr>
            <p:spPr>
              <a:xfrm rot="5400000">
                <a:off x="428596" y="43576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4" name="473 Rectángulo redondeado"/>
              <p:cNvSpPr/>
              <p:nvPr/>
            </p:nvSpPr>
            <p:spPr>
              <a:xfrm rot="5400000">
                <a:off x="428596" y="40005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5" name="474 Rectángulo redondeado"/>
              <p:cNvSpPr/>
              <p:nvPr/>
            </p:nvSpPr>
            <p:spPr>
              <a:xfrm rot="5400000">
                <a:off x="428596" y="36433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6" name="475 Rectángulo redondeado"/>
              <p:cNvSpPr/>
              <p:nvPr/>
            </p:nvSpPr>
            <p:spPr>
              <a:xfrm rot="5400000">
                <a:off x="428596" y="328612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7" name="476 Rectángulo redondeado"/>
              <p:cNvSpPr/>
              <p:nvPr/>
            </p:nvSpPr>
            <p:spPr>
              <a:xfrm rot="5400000">
                <a:off x="78578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79" name="478 Rectángulo redondeado"/>
              <p:cNvSpPr/>
              <p:nvPr/>
            </p:nvSpPr>
            <p:spPr>
              <a:xfrm rot="5400000">
                <a:off x="78578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0" name="479 Rectángulo redondeado"/>
              <p:cNvSpPr/>
              <p:nvPr/>
            </p:nvSpPr>
            <p:spPr>
              <a:xfrm rot="5400000">
                <a:off x="78578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1" name="480 Rectángulo redondeado"/>
              <p:cNvSpPr/>
              <p:nvPr/>
            </p:nvSpPr>
            <p:spPr>
              <a:xfrm rot="5400000">
                <a:off x="78578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3" name="482 Rectángulo redondeado"/>
              <p:cNvSpPr/>
              <p:nvPr/>
            </p:nvSpPr>
            <p:spPr>
              <a:xfrm rot="5400000">
                <a:off x="78578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5" name="484 Rectángulo redondeado"/>
              <p:cNvSpPr/>
              <p:nvPr/>
            </p:nvSpPr>
            <p:spPr>
              <a:xfrm rot="5400000">
                <a:off x="78578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6" name="485 Rectángulo redondeado"/>
              <p:cNvSpPr/>
              <p:nvPr/>
            </p:nvSpPr>
            <p:spPr>
              <a:xfrm rot="5400000">
                <a:off x="78578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7" name="486 Rectángulo redondeado"/>
              <p:cNvSpPr/>
              <p:nvPr/>
            </p:nvSpPr>
            <p:spPr>
              <a:xfrm rot="5400000">
                <a:off x="78578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8" name="487 Rectángulo redondeado"/>
              <p:cNvSpPr/>
              <p:nvPr/>
            </p:nvSpPr>
            <p:spPr>
              <a:xfrm rot="5400000">
                <a:off x="78578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9" name="488 Rectángulo redondeado"/>
              <p:cNvSpPr/>
              <p:nvPr/>
            </p:nvSpPr>
            <p:spPr>
              <a:xfrm rot="5400000">
                <a:off x="7140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0" name="489 Rectángulo redondeado"/>
              <p:cNvSpPr/>
              <p:nvPr/>
            </p:nvSpPr>
            <p:spPr>
              <a:xfrm rot="5400000">
                <a:off x="7140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1" name="490 Rectángulo redondeado"/>
              <p:cNvSpPr/>
              <p:nvPr/>
            </p:nvSpPr>
            <p:spPr>
              <a:xfrm rot="5400000">
                <a:off x="7140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2" name="491 Rectángulo redondeado"/>
              <p:cNvSpPr/>
              <p:nvPr/>
            </p:nvSpPr>
            <p:spPr>
              <a:xfrm rot="5400000">
                <a:off x="7140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3" name="492 Rectángulo redondeado"/>
              <p:cNvSpPr/>
              <p:nvPr/>
            </p:nvSpPr>
            <p:spPr>
              <a:xfrm rot="5400000">
                <a:off x="7140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4" name="493 Rectángulo redondeado"/>
              <p:cNvSpPr/>
              <p:nvPr/>
            </p:nvSpPr>
            <p:spPr>
              <a:xfrm rot="5400000">
                <a:off x="7140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5" name="494 Rectángulo redondeado"/>
              <p:cNvSpPr/>
              <p:nvPr/>
            </p:nvSpPr>
            <p:spPr>
              <a:xfrm rot="5400000">
                <a:off x="7140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6" name="495 Rectángulo redondeado"/>
              <p:cNvSpPr/>
              <p:nvPr/>
            </p:nvSpPr>
            <p:spPr>
              <a:xfrm rot="5400000">
                <a:off x="7140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7" name="496 Rectángulo redondeado"/>
              <p:cNvSpPr/>
              <p:nvPr/>
            </p:nvSpPr>
            <p:spPr>
              <a:xfrm rot="5400000">
                <a:off x="7140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8" name="497 Rectángulo redondeado"/>
              <p:cNvSpPr/>
              <p:nvPr/>
            </p:nvSpPr>
            <p:spPr>
              <a:xfrm rot="5400000">
                <a:off x="428596" y="292893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9" name="498 Rectángulo redondeado"/>
              <p:cNvSpPr/>
              <p:nvPr/>
            </p:nvSpPr>
            <p:spPr>
              <a:xfrm rot="5400000">
                <a:off x="428596" y="257174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0" name="499 Rectángulo redondeado"/>
              <p:cNvSpPr/>
              <p:nvPr/>
            </p:nvSpPr>
            <p:spPr>
              <a:xfrm rot="5400000">
                <a:off x="428596" y="221455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1" name="500 Rectángulo redondeado"/>
              <p:cNvSpPr/>
              <p:nvPr/>
            </p:nvSpPr>
            <p:spPr>
              <a:xfrm rot="5400000">
                <a:off x="428596" y="185736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2" name="501 Rectángulo redondeado"/>
              <p:cNvSpPr/>
              <p:nvPr/>
            </p:nvSpPr>
            <p:spPr>
              <a:xfrm rot="5400000">
                <a:off x="428596" y="150017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3" name="502 Rectángulo redondeado"/>
              <p:cNvSpPr/>
              <p:nvPr/>
            </p:nvSpPr>
            <p:spPr>
              <a:xfrm rot="5400000">
                <a:off x="428596" y="114298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4" name="503 Rectángulo redondeado"/>
              <p:cNvSpPr/>
              <p:nvPr/>
            </p:nvSpPr>
            <p:spPr>
              <a:xfrm rot="5400000">
                <a:off x="428596" y="78579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5" name="504 Rectángulo redondeado"/>
              <p:cNvSpPr/>
              <p:nvPr/>
            </p:nvSpPr>
            <p:spPr>
              <a:xfrm rot="5400000">
                <a:off x="428596" y="42860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6" name="505 Rectángulo redondeado"/>
              <p:cNvSpPr/>
              <p:nvPr/>
            </p:nvSpPr>
            <p:spPr>
              <a:xfrm rot="5400000">
                <a:off x="428596" y="71414"/>
                <a:ext cx="285752" cy="285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cxnSp>
          <p:nvCxnSpPr>
            <p:cNvPr id="257" name="256 Conector recto"/>
            <p:cNvCxnSpPr>
              <a:stCxn id="255" idx="2"/>
              <a:endCxn id="255" idx="1"/>
            </p:cNvCxnSpPr>
            <p:nvPr/>
          </p:nvCxnSpPr>
          <p:spPr>
            <a:xfrm>
              <a:off x="1142880" y="-48"/>
              <a:ext cx="1094872" cy="398575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257 Conector recto"/>
            <p:cNvCxnSpPr>
              <a:stCxn id="255" idx="0"/>
              <a:endCxn id="255" idx="5"/>
            </p:cNvCxnSpPr>
            <p:nvPr/>
          </p:nvCxnSpPr>
          <p:spPr>
            <a:xfrm>
              <a:off x="3699175" y="3988052"/>
              <a:ext cx="827245" cy="2868312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258 Conector recto"/>
            <p:cNvCxnSpPr>
              <a:stCxn id="255" idx="1"/>
              <a:endCxn id="255" idx="0"/>
            </p:cNvCxnSpPr>
            <p:nvPr/>
          </p:nvCxnSpPr>
          <p:spPr>
            <a:xfrm>
              <a:off x="2237752" y="3985704"/>
              <a:ext cx="1461423" cy="234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0" name="149 Grupo"/>
            <p:cNvGrpSpPr/>
            <p:nvPr/>
          </p:nvGrpSpPr>
          <p:grpSpPr>
            <a:xfrm>
              <a:off x="2850958" y="4108151"/>
              <a:ext cx="1506543" cy="2667864"/>
              <a:chOff x="2850958" y="4108151"/>
              <a:chExt cx="1506543" cy="2667864"/>
            </a:xfrm>
          </p:grpSpPr>
          <p:sp>
            <p:nvSpPr>
              <p:cNvPr id="409" name="408 Rectángulo"/>
              <p:cNvSpPr/>
              <p:nvPr/>
            </p:nvSpPr>
            <p:spPr>
              <a:xfrm rot="5370061">
                <a:off x="3962486" y="638100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9" name="418 Rectángulo"/>
              <p:cNvSpPr/>
              <p:nvPr/>
            </p:nvSpPr>
            <p:spPr>
              <a:xfrm rot="5370061">
                <a:off x="3922368" y="6242992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29" name="428 Rectángulo"/>
              <p:cNvSpPr/>
              <p:nvPr/>
            </p:nvSpPr>
            <p:spPr>
              <a:xfrm rot="5370061">
                <a:off x="3882243" y="610496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0" name="429 Rectángulo"/>
              <p:cNvSpPr/>
              <p:nvPr/>
            </p:nvSpPr>
            <p:spPr>
              <a:xfrm rot="5370061">
                <a:off x="3842134" y="596697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1" name="430 Rectángulo"/>
              <p:cNvSpPr/>
              <p:nvPr/>
            </p:nvSpPr>
            <p:spPr>
              <a:xfrm rot="5370061">
                <a:off x="3802016" y="582896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2" name="431 Rectángulo"/>
              <p:cNvSpPr/>
              <p:nvPr/>
            </p:nvSpPr>
            <p:spPr>
              <a:xfrm rot="5370061">
                <a:off x="3761891" y="5690939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3" name="432 Rectángulo"/>
              <p:cNvSpPr/>
              <p:nvPr/>
            </p:nvSpPr>
            <p:spPr>
              <a:xfrm rot="5370061">
                <a:off x="3721781" y="555295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4" name="433 Rectángulo"/>
              <p:cNvSpPr/>
              <p:nvPr/>
            </p:nvSpPr>
            <p:spPr>
              <a:xfrm rot="5370061">
                <a:off x="3681664" y="54149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5" name="434 Rectángulo"/>
              <p:cNvSpPr/>
              <p:nvPr/>
            </p:nvSpPr>
            <p:spPr>
              <a:xfrm rot="5370061">
                <a:off x="3641539" y="527691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6" name="435 Rectángulo"/>
              <p:cNvSpPr/>
              <p:nvPr/>
            </p:nvSpPr>
            <p:spPr>
              <a:xfrm rot="5370061">
                <a:off x="3601428" y="513893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7" name="436 Rectángulo"/>
              <p:cNvSpPr/>
              <p:nvPr/>
            </p:nvSpPr>
            <p:spPr>
              <a:xfrm rot="5370061">
                <a:off x="3561311" y="5000924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8" name="437 Rectángulo"/>
              <p:cNvSpPr/>
              <p:nvPr/>
            </p:nvSpPr>
            <p:spPr>
              <a:xfrm rot="5370061">
                <a:off x="3521187" y="486289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9" name="438 Rectángulo"/>
              <p:cNvSpPr/>
              <p:nvPr/>
            </p:nvSpPr>
            <p:spPr>
              <a:xfrm rot="5370061">
                <a:off x="3481076" y="472490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0" name="439 Rectángulo"/>
              <p:cNvSpPr/>
              <p:nvPr/>
            </p:nvSpPr>
            <p:spPr>
              <a:xfrm rot="5370061">
                <a:off x="3440959" y="4586901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1" name="440 Rectángulo"/>
              <p:cNvSpPr/>
              <p:nvPr/>
            </p:nvSpPr>
            <p:spPr>
              <a:xfrm rot="5370061">
                <a:off x="3400835" y="4448870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2" name="441 Rectángulo"/>
              <p:cNvSpPr/>
              <p:nvPr/>
            </p:nvSpPr>
            <p:spPr>
              <a:xfrm rot="5370061">
                <a:off x="3360724" y="4310886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3" name="442 Rectángulo"/>
              <p:cNvSpPr/>
              <p:nvPr/>
            </p:nvSpPr>
            <p:spPr>
              <a:xfrm rot="5370061">
                <a:off x="3320607" y="4172878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4" name="443 Rectángulo"/>
              <p:cNvSpPr/>
              <p:nvPr/>
            </p:nvSpPr>
            <p:spPr>
              <a:xfrm rot="5370061">
                <a:off x="3280483" y="4034847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5" name="444 Rectángulo"/>
              <p:cNvSpPr/>
              <p:nvPr/>
            </p:nvSpPr>
            <p:spPr>
              <a:xfrm rot="5370061">
                <a:off x="3240372" y="3896863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6" name="445 Rectángulo"/>
              <p:cNvSpPr/>
              <p:nvPr/>
            </p:nvSpPr>
            <p:spPr>
              <a:xfrm rot="5370061">
                <a:off x="3200254" y="3758855"/>
                <a:ext cx="45719" cy="744311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61" name="154 Grupo"/>
            <p:cNvGrpSpPr/>
            <p:nvPr/>
          </p:nvGrpSpPr>
          <p:grpSpPr>
            <a:xfrm rot="16200000">
              <a:off x="5392755" y="-3036921"/>
              <a:ext cx="642918" cy="6716760"/>
              <a:chOff x="8143900" y="71414"/>
              <a:chExt cx="1000100" cy="6716760"/>
            </a:xfrm>
          </p:grpSpPr>
          <p:cxnSp>
            <p:nvCxnSpPr>
              <p:cNvPr id="350" name="349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350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351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352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353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354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355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356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357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358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359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360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361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362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363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364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365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366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367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368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369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370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371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372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373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374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375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376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377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378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379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380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381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382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383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384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385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386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387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388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398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399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400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401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402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403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404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405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406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407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2" name="165 Grupo"/>
            <p:cNvGrpSpPr/>
            <p:nvPr/>
          </p:nvGrpSpPr>
          <p:grpSpPr>
            <a:xfrm rot="16200000">
              <a:off x="5642776" y="-2572586"/>
              <a:ext cx="142876" cy="6716760"/>
              <a:chOff x="8143900" y="71414"/>
              <a:chExt cx="1000100" cy="6716760"/>
            </a:xfrm>
          </p:grpSpPr>
          <p:cxnSp>
            <p:nvCxnSpPr>
              <p:cNvPr id="300" name="299 Conector recto"/>
              <p:cNvCxnSpPr/>
              <p:nvPr/>
            </p:nvCxnSpPr>
            <p:spPr>
              <a:xfrm>
                <a:off x="8143900" y="714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300 Conector recto"/>
              <p:cNvCxnSpPr/>
              <p:nvPr/>
            </p:nvCxnSpPr>
            <p:spPr>
              <a:xfrm>
                <a:off x="8143900" y="3455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301 Conector recto"/>
              <p:cNvCxnSpPr/>
              <p:nvPr/>
            </p:nvCxnSpPr>
            <p:spPr>
              <a:xfrm>
                <a:off x="8143900" y="6195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302 Conector recto"/>
              <p:cNvCxnSpPr/>
              <p:nvPr/>
            </p:nvCxnSpPr>
            <p:spPr>
              <a:xfrm>
                <a:off x="8143900" y="8936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303 Conector recto"/>
              <p:cNvCxnSpPr/>
              <p:nvPr/>
            </p:nvCxnSpPr>
            <p:spPr>
              <a:xfrm>
                <a:off x="8143900" y="11677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304 Conector recto"/>
              <p:cNvCxnSpPr/>
              <p:nvPr/>
            </p:nvCxnSpPr>
            <p:spPr>
              <a:xfrm>
                <a:off x="8143900" y="14418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305 Conector recto"/>
              <p:cNvCxnSpPr/>
              <p:nvPr/>
            </p:nvCxnSpPr>
            <p:spPr>
              <a:xfrm>
                <a:off x="8143900" y="17159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306 Conector recto"/>
              <p:cNvCxnSpPr/>
              <p:nvPr/>
            </p:nvCxnSpPr>
            <p:spPr>
              <a:xfrm>
                <a:off x="8143900" y="19900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307 Conector recto"/>
              <p:cNvCxnSpPr/>
              <p:nvPr/>
            </p:nvCxnSpPr>
            <p:spPr>
              <a:xfrm>
                <a:off x="8143900" y="22641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308 Conector recto"/>
              <p:cNvCxnSpPr/>
              <p:nvPr/>
            </p:nvCxnSpPr>
            <p:spPr>
              <a:xfrm>
                <a:off x="8143900" y="25382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309 Conector recto"/>
              <p:cNvCxnSpPr/>
              <p:nvPr/>
            </p:nvCxnSpPr>
            <p:spPr>
              <a:xfrm>
                <a:off x="8143900" y="28122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310 Conector recto"/>
              <p:cNvCxnSpPr/>
              <p:nvPr/>
            </p:nvCxnSpPr>
            <p:spPr>
              <a:xfrm>
                <a:off x="8143900" y="30863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311 Conector recto"/>
              <p:cNvCxnSpPr/>
              <p:nvPr/>
            </p:nvCxnSpPr>
            <p:spPr>
              <a:xfrm>
                <a:off x="8143900" y="336047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312 Conector recto"/>
              <p:cNvCxnSpPr/>
              <p:nvPr/>
            </p:nvCxnSpPr>
            <p:spPr>
              <a:xfrm>
                <a:off x="8143900" y="36345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313 Conector recto"/>
              <p:cNvCxnSpPr/>
              <p:nvPr/>
            </p:nvCxnSpPr>
            <p:spPr>
              <a:xfrm>
                <a:off x="8143900" y="39086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314 Conector recto"/>
              <p:cNvCxnSpPr/>
              <p:nvPr/>
            </p:nvCxnSpPr>
            <p:spPr>
              <a:xfrm>
                <a:off x="8143900" y="41827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315 Conector recto"/>
              <p:cNvCxnSpPr/>
              <p:nvPr/>
            </p:nvCxnSpPr>
            <p:spPr>
              <a:xfrm>
                <a:off x="8143900" y="20845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316 Conector recto"/>
              <p:cNvCxnSpPr/>
              <p:nvPr/>
            </p:nvCxnSpPr>
            <p:spPr>
              <a:xfrm>
                <a:off x="8143900" y="48254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317 Conector recto"/>
              <p:cNvCxnSpPr/>
              <p:nvPr/>
            </p:nvCxnSpPr>
            <p:spPr>
              <a:xfrm>
                <a:off x="8143900" y="75663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318 Conector recto"/>
              <p:cNvCxnSpPr/>
              <p:nvPr/>
            </p:nvCxnSpPr>
            <p:spPr>
              <a:xfrm>
                <a:off x="8143900" y="10307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319 Conector recto"/>
              <p:cNvCxnSpPr/>
              <p:nvPr/>
            </p:nvCxnSpPr>
            <p:spPr>
              <a:xfrm>
                <a:off x="8143900" y="13048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320 Conector recto"/>
              <p:cNvCxnSpPr/>
              <p:nvPr/>
            </p:nvCxnSpPr>
            <p:spPr>
              <a:xfrm>
                <a:off x="8143900" y="15788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321 Conector recto"/>
              <p:cNvCxnSpPr/>
              <p:nvPr/>
            </p:nvCxnSpPr>
            <p:spPr>
              <a:xfrm>
                <a:off x="8143900" y="18529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322 Conector recto"/>
              <p:cNvCxnSpPr/>
              <p:nvPr/>
            </p:nvCxnSpPr>
            <p:spPr>
              <a:xfrm>
                <a:off x="8143900" y="21270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323 Conector recto"/>
              <p:cNvCxnSpPr/>
              <p:nvPr/>
            </p:nvCxnSpPr>
            <p:spPr>
              <a:xfrm>
                <a:off x="8143900" y="24011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324 Conector recto"/>
              <p:cNvCxnSpPr/>
              <p:nvPr/>
            </p:nvCxnSpPr>
            <p:spPr>
              <a:xfrm>
                <a:off x="8143900" y="26752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325 Conector recto"/>
              <p:cNvCxnSpPr/>
              <p:nvPr/>
            </p:nvCxnSpPr>
            <p:spPr>
              <a:xfrm>
                <a:off x="8143900" y="29493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326 Conector recto"/>
              <p:cNvCxnSpPr/>
              <p:nvPr/>
            </p:nvCxnSpPr>
            <p:spPr>
              <a:xfrm>
                <a:off x="8143900" y="32234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327 Conector recto"/>
              <p:cNvCxnSpPr/>
              <p:nvPr/>
            </p:nvCxnSpPr>
            <p:spPr>
              <a:xfrm>
                <a:off x="8143900" y="349751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328 Conector recto"/>
              <p:cNvCxnSpPr/>
              <p:nvPr/>
            </p:nvCxnSpPr>
            <p:spPr>
              <a:xfrm>
                <a:off x="8143900" y="377160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329 Conector recto"/>
              <p:cNvCxnSpPr/>
              <p:nvPr/>
            </p:nvCxnSpPr>
            <p:spPr>
              <a:xfrm>
                <a:off x="8143900" y="404569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330 Conector recto"/>
              <p:cNvCxnSpPr/>
              <p:nvPr/>
            </p:nvCxnSpPr>
            <p:spPr>
              <a:xfrm>
                <a:off x="8143900" y="431977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331 Conector recto"/>
              <p:cNvCxnSpPr/>
              <p:nvPr/>
            </p:nvCxnSpPr>
            <p:spPr>
              <a:xfrm>
                <a:off x="8143900" y="445682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332 Conector recto"/>
              <p:cNvCxnSpPr/>
              <p:nvPr/>
            </p:nvCxnSpPr>
            <p:spPr>
              <a:xfrm>
                <a:off x="8143900" y="473091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333 Conector recto"/>
              <p:cNvCxnSpPr/>
              <p:nvPr/>
            </p:nvCxnSpPr>
            <p:spPr>
              <a:xfrm>
                <a:off x="8143900" y="500499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334 Conector recto"/>
              <p:cNvCxnSpPr/>
              <p:nvPr/>
            </p:nvCxnSpPr>
            <p:spPr>
              <a:xfrm>
                <a:off x="8143900" y="52790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335 Conector recto"/>
              <p:cNvCxnSpPr/>
              <p:nvPr/>
            </p:nvCxnSpPr>
            <p:spPr>
              <a:xfrm>
                <a:off x="8143900" y="555317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336 Conector recto"/>
              <p:cNvCxnSpPr/>
              <p:nvPr/>
            </p:nvCxnSpPr>
            <p:spPr>
              <a:xfrm>
                <a:off x="8143900" y="582726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337 Conector recto"/>
              <p:cNvCxnSpPr/>
              <p:nvPr/>
            </p:nvCxnSpPr>
            <p:spPr>
              <a:xfrm>
                <a:off x="8143900" y="610135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338 Conector recto"/>
              <p:cNvCxnSpPr/>
              <p:nvPr/>
            </p:nvCxnSpPr>
            <p:spPr>
              <a:xfrm>
                <a:off x="8143900" y="459386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339 Conector recto"/>
              <p:cNvCxnSpPr/>
              <p:nvPr/>
            </p:nvCxnSpPr>
            <p:spPr>
              <a:xfrm>
                <a:off x="8143900" y="486795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340 Conector recto"/>
              <p:cNvCxnSpPr/>
              <p:nvPr/>
            </p:nvCxnSpPr>
            <p:spPr>
              <a:xfrm>
                <a:off x="8143900" y="514204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341 Conector recto"/>
              <p:cNvCxnSpPr/>
              <p:nvPr/>
            </p:nvCxnSpPr>
            <p:spPr>
              <a:xfrm>
                <a:off x="8143900" y="5416130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342 Conector recto"/>
              <p:cNvCxnSpPr/>
              <p:nvPr/>
            </p:nvCxnSpPr>
            <p:spPr>
              <a:xfrm>
                <a:off x="8143900" y="569021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343 Conector recto"/>
              <p:cNvCxnSpPr/>
              <p:nvPr/>
            </p:nvCxnSpPr>
            <p:spPr>
              <a:xfrm>
                <a:off x="8143900" y="596430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344 Conector recto"/>
              <p:cNvCxnSpPr/>
              <p:nvPr/>
            </p:nvCxnSpPr>
            <p:spPr>
              <a:xfrm>
                <a:off x="8143900" y="6238394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345 Conector recto"/>
              <p:cNvCxnSpPr/>
              <p:nvPr/>
            </p:nvCxnSpPr>
            <p:spPr>
              <a:xfrm>
                <a:off x="8143900" y="664952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346 Conector recto"/>
              <p:cNvCxnSpPr/>
              <p:nvPr/>
            </p:nvCxnSpPr>
            <p:spPr>
              <a:xfrm>
                <a:off x="8143900" y="6786586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347 Conector recto"/>
              <p:cNvCxnSpPr/>
              <p:nvPr/>
            </p:nvCxnSpPr>
            <p:spPr>
              <a:xfrm>
                <a:off x="8143900" y="6375438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348 Conector recto"/>
              <p:cNvCxnSpPr/>
              <p:nvPr/>
            </p:nvCxnSpPr>
            <p:spPr>
              <a:xfrm>
                <a:off x="8143900" y="6512482"/>
                <a:ext cx="1000100" cy="1588"/>
              </a:xfrm>
              <a:prstGeom prst="line">
                <a:avLst/>
              </a:prstGeom>
              <a:ln w="635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3" name="262 Conector recto"/>
            <p:cNvCxnSpPr/>
            <p:nvPr/>
          </p:nvCxnSpPr>
          <p:spPr>
            <a:xfrm rot="10800000">
              <a:off x="2500298" y="3429001"/>
              <a:ext cx="6643702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263 Conector recto"/>
            <p:cNvCxnSpPr/>
            <p:nvPr/>
          </p:nvCxnSpPr>
          <p:spPr>
            <a:xfrm rot="10800000">
              <a:off x="2500298" y="3546525"/>
              <a:ext cx="6643702" cy="1588"/>
            </a:xfrm>
            <a:prstGeom prst="line">
              <a:avLst/>
            </a:prstGeom>
            <a:ln w="63500" cmpd="dbl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5" name="151 Grupo"/>
            <p:cNvGrpSpPr/>
            <p:nvPr/>
          </p:nvGrpSpPr>
          <p:grpSpPr>
            <a:xfrm>
              <a:off x="6429388" y="1285860"/>
              <a:ext cx="5429288" cy="5429288"/>
              <a:chOff x="3571836" y="142876"/>
              <a:chExt cx="5429288" cy="5429288"/>
            </a:xfrm>
          </p:grpSpPr>
          <p:sp>
            <p:nvSpPr>
              <p:cNvPr id="269" name="268 Elipse"/>
              <p:cNvSpPr/>
              <p:nvPr/>
            </p:nvSpPr>
            <p:spPr>
              <a:xfrm>
                <a:off x="5500662" y="2071702"/>
                <a:ext cx="1571636" cy="1571636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0" name="269 Elipse"/>
              <p:cNvSpPr/>
              <p:nvPr/>
            </p:nvSpPr>
            <p:spPr>
              <a:xfrm>
                <a:off x="5857852" y="2428892"/>
                <a:ext cx="857256" cy="85725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1" name="270 Elipse"/>
              <p:cNvSpPr/>
              <p:nvPr/>
            </p:nvSpPr>
            <p:spPr>
              <a:xfrm>
                <a:off x="5714976" y="2286016"/>
                <a:ext cx="1143008" cy="1143008"/>
              </a:xfrm>
              <a:prstGeom prst="ellipse">
                <a:avLst/>
              </a:prstGeom>
              <a:noFill/>
              <a:ln w="571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2" name="271 Elipse"/>
              <p:cNvSpPr/>
              <p:nvPr/>
            </p:nvSpPr>
            <p:spPr>
              <a:xfrm>
                <a:off x="5357786" y="1928826"/>
                <a:ext cx="1857388" cy="1857388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3" name="272 Elipse"/>
              <p:cNvSpPr/>
              <p:nvPr/>
            </p:nvSpPr>
            <p:spPr>
              <a:xfrm>
                <a:off x="4286216" y="857256"/>
                <a:ext cx="4000528" cy="4000528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4" name="273 Elipse"/>
              <p:cNvSpPr/>
              <p:nvPr/>
            </p:nvSpPr>
            <p:spPr>
              <a:xfrm>
                <a:off x="4857720" y="1428760"/>
                <a:ext cx="2857520" cy="2857520"/>
              </a:xfrm>
              <a:prstGeom prst="ellipse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75" name="274 Elipse"/>
              <p:cNvSpPr/>
              <p:nvPr/>
            </p:nvSpPr>
            <p:spPr>
              <a:xfrm>
                <a:off x="5214910" y="1785950"/>
                <a:ext cx="2143140" cy="2143140"/>
              </a:xfrm>
              <a:prstGeom prst="ellipse">
                <a:avLst/>
              </a:prstGeom>
              <a:noFill/>
              <a:ln w="101600" cmpd="dbl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6" name="295 Elipse"/>
              <p:cNvSpPr/>
              <p:nvPr/>
            </p:nvSpPr>
            <p:spPr>
              <a:xfrm>
                <a:off x="5000596" y="1571636"/>
                <a:ext cx="2571768" cy="2571768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7" name="296 Elipse"/>
              <p:cNvSpPr/>
              <p:nvPr/>
            </p:nvSpPr>
            <p:spPr>
              <a:xfrm>
                <a:off x="3571836" y="142876"/>
                <a:ext cx="5429288" cy="5429288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8" name="297 Elipse"/>
              <p:cNvSpPr/>
              <p:nvPr/>
            </p:nvSpPr>
            <p:spPr>
              <a:xfrm>
                <a:off x="4143340" y="714380"/>
                <a:ext cx="4286280" cy="4286280"/>
              </a:xfrm>
              <a:prstGeom prst="ellipse">
                <a:avLst/>
              </a:prstGeom>
              <a:noFill/>
              <a:ln w="254000" cmpd="thickThin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  <p:sp>
            <p:nvSpPr>
              <p:cNvPr id="299" name="298 Elipse"/>
              <p:cNvSpPr/>
              <p:nvPr/>
            </p:nvSpPr>
            <p:spPr>
              <a:xfrm>
                <a:off x="4714844" y="1285884"/>
                <a:ext cx="3143272" cy="3143272"/>
              </a:xfrm>
              <a:prstGeom prst="ellipse">
                <a:avLst/>
              </a:prstGeom>
              <a:noFill/>
              <a:ln w="1016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 dirty="0"/>
              </a:p>
            </p:txBody>
          </p:sp>
        </p:grpSp>
        <p:sp>
          <p:nvSpPr>
            <p:cNvPr id="266" name="265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7" name="266 CuadroTexto"/>
            <p:cNvSpPr txBox="1"/>
            <p:nvPr/>
          </p:nvSpPr>
          <p:spPr>
            <a:xfrm>
              <a:off x="0" y="-24"/>
              <a:ext cx="9144032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500" b="1" dirty="0" smtClean="0">
                  <a:gradFill flip="none" rotWithShape="1">
                    <a:gsLst>
                      <a:gs pos="0">
                        <a:srgbClr val="00B0F0">
                          <a:shade val="30000"/>
                          <a:satMod val="115000"/>
                        </a:srgbClr>
                      </a:gs>
                      <a:gs pos="50000">
                        <a:srgbClr val="00B0F0">
                          <a:shade val="67500"/>
                          <a:satMod val="115000"/>
                        </a:srgbClr>
                      </a:gs>
                      <a:gs pos="100000">
                        <a:srgbClr val="00B0F0">
                          <a:shade val="100000"/>
                          <a:satMod val="115000"/>
                        </a:srgbClr>
                      </a:gs>
                    </a:gsLst>
                    <a:lin ang="8100000" scaled="1"/>
                    <a:tileRect/>
                  </a:gradFill>
                  <a:latin typeface="Eurostile" pitchFamily="34" charset="0"/>
                  <a:ea typeface="Adobe Heiti Std R" pitchFamily="34" charset="-128"/>
                </a:rPr>
                <a:t>ALTOS</a:t>
              </a:r>
              <a:endParaRPr lang="es-ES" sz="2500" b="1" dirty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endParaRPr>
            </a:p>
          </p:txBody>
        </p:sp>
        <p:sp>
          <p:nvSpPr>
            <p:cNvPr id="268" name="267 CuadroTexto"/>
            <p:cNvSpPr txBox="1"/>
            <p:nvPr/>
          </p:nvSpPr>
          <p:spPr>
            <a:xfrm>
              <a:off x="0" y="1195077"/>
              <a:ext cx="9144000" cy="4662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Centros comerciales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El Poblado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Univentas</a:t>
              </a: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 (Itagüí)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Estilos de vida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Clásico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Moderno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Contemporáneo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Vanguardista</a:t>
              </a: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endParaRPr lang="es-E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s-E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Gran variedad de materiales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214313" y="518536"/>
            <a:ext cx="4143341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FORTALEZAS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5000659" y="2428868"/>
            <a:ext cx="4143341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DEBILIDADES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8" name="227 CuadroTexto"/>
          <p:cNvSpPr txBox="1"/>
          <p:nvPr/>
        </p:nvSpPr>
        <p:spPr>
          <a:xfrm>
            <a:off x="1214446" y="1161478"/>
            <a:ext cx="321471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Materias primas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Mano de obra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Oferta de empresas</a:t>
            </a:r>
          </a:p>
        </p:txBody>
      </p:sp>
      <p:sp>
        <p:nvSpPr>
          <p:cNvPr id="229" name="228 CuadroTexto"/>
          <p:cNvSpPr txBox="1"/>
          <p:nvPr/>
        </p:nvSpPr>
        <p:spPr>
          <a:xfrm>
            <a:off x="5929322" y="3000372"/>
            <a:ext cx="321471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Materias primas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Tecnología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Diseño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Estándares internacionales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Entes reguladores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Clúster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copia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Precio Vs. Diferenciación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Programas académicos</a:t>
            </a:r>
          </a:p>
        </p:txBody>
      </p:sp>
      <p:pic>
        <p:nvPicPr>
          <p:cNvPr id="24578" name="Picture 2" descr="http://www.scanform.com.co/catalogo/Sillasinterlocutoras/imagenes/triosinbra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l="69419"/>
          <a:stretch>
            <a:fillRect/>
          </a:stretch>
        </p:blipFill>
        <p:spPr bwMode="auto">
          <a:xfrm>
            <a:off x="7143768" y="69980"/>
            <a:ext cx="1857356" cy="2358888"/>
          </a:xfrm>
          <a:prstGeom prst="rect">
            <a:avLst/>
          </a:prstGeom>
          <a:noFill/>
        </p:spPr>
      </p:pic>
      <p:pic>
        <p:nvPicPr>
          <p:cNvPr id="232" name="231 Imagen" descr="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40000"/>
          </a:blip>
          <a:stretch>
            <a:fillRect/>
          </a:stretch>
        </p:blipFill>
        <p:spPr>
          <a:xfrm>
            <a:off x="923541" y="3568462"/>
            <a:ext cx="3862773" cy="2575182"/>
          </a:xfrm>
          <a:prstGeom prst="rect">
            <a:avLst/>
          </a:prstGeom>
        </p:spPr>
      </p:pic>
      <p:sp>
        <p:nvSpPr>
          <p:cNvPr id="233" name="232 CuadroTexto"/>
          <p:cNvSpPr txBox="1"/>
          <p:nvPr/>
        </p:nvSpPr>
        <p:spPr>
          <a:xfrm>
            <a:off x="0" y="71414"/>
            <a:ext cx="9144000" cy="4462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MATRIZ </a:t>
            </a:r>
            <a:r>
              <a:rPr lang="es-ES" sz="2300" b="1" dirty="0" err="1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DOFA</a:t>
            </a:r>
            <a:endParaRPr lang="es-ES" sz="23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214315" y="509499"/>
            <a:ext cx="414334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OPORTUNIDADES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5000659" y="2496633"/>
            <a:ext cx="4143341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AMENAZAS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1214446" y="1129429"/>
            <a:ext cx="32147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Beneficios arancelarios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Acuerdos comerciales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Posible TLC con USA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Beneficios tributarios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Servicios de crédito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Apoyo para la exportación</a:t>
            </a:r>
          </a:p>
        </p:txBody>
      </p:sp>
      <p:sp>
        <p:nvSpPr>
          <p:cNvPr id="223" name="222 CuadroTexto"/>
          <p:cNvSpPr txBox="1"/>
          <p:nvPr/>
        </p:nvSpPr>
        <p:spPr>
          <a:xfrm>
            <a:off x="5929322" y="3116563"/>
            <a:ext cx="321471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Revaluación del peso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Mano de obra países orientales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Crisis económica USA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Posible TLC con USA</a:t>
            </a:r>
          </a:p>
        </p:txBody>
      </p:sp>
      <p:pic>
        <p:nvPicPr>
          <p:cNvPr id="22530" name="Picture 2" descr="http://www.matteothun.com/.data/objects/280/img/TAM_TAM_01r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/>
          <a:stretch>
            <a:fillRect/>
          </a:stretch>
        </p:blipFill>
        <p:spPr bwMode="auto">
          <a:xfrm>
            <a:off x="5492788" y="-128034"/>
            <a:ext cx="3436930" cy="2485464"/>
          </a:xfrm>
          <a:prstGeom prst="rect">
            <a:avLst/>
          </a:prstGeom>
          <a:noFill/>
        </p:spPr>
      </p:pic>
      <p:pic>
        <p:nvPicPr>
          <p:cNvPr id="22536" name="Picture 8" descr="http://www.vitra.com/_assets/12/6c7b9bc9b5cb51e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/>
          <a:stretch>
            <a:fillRect/>
          </a:stretch>
        </p:blipFill>
        <p:spPr bwMode="auto">
          <a:xfrm>
            <a:off x="857256" y="4286256"/>
            <a:ext cx="4357686" cy="27378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428736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TECNOLOGÍA</a:t>
            </a:r>
          </a:p>
        </p:txBody>
      </p:sp>
      <p:sp>
        <p:nvSpPr>
          <p:cNvPr id="221" name="220 CuadroTexto"/>
          <p:cNvSpPr txBox="1"/>
          <p:nvPr/>
        </p:nvSpPr>
        <p:spPr>
          <a:xfrm>
            <a:off x="0" y="26481"/>
            <a:ext cx="900109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30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PROSPECTIVA</a:t>
            </a:r>
            <a:endParaRPr lang="es-ES" sz="30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0" y="500042"/>
            <a:ext cx="9144000" cy="4462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TENDENCIAS</a:t>
            </a:r>
            <a:endParaRPr lang="es-ES" sz="23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108284" y="1928802"/>
            <a:ext cx="8927432" cy="1986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SOSTENIBILIDAD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PRODUCTIVIDAD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INNOVACIÓN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AUTOMATIZACIÓN</a:t>
            </a:r>
            <a:endParaRPr lang="es-ES" sz="1600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3554" name="Picture 2" descr="Kartell: Ami Ami chai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/>
          <a:stretch>
            <a:fillRect/>
          </a:stretch>
        </p:blipFill>
        <p:spPr bwMode="auto">
          <a:xfrm>
            <a:off x="5616358" y="4429132"/>
            <a:ext cx="3527641" cy="2428868"/>
          </a:xfrm>
          <a:prstGeom prst="rect">
            <a:avLst/>
          </a:prstGeom>
          <a:noFill/>
        </p:spPr>
      </p:pic>
      <p:pic>
        <p:nvPicPr>
          <p:cNvPr id="23558" name="Picture 6" descr="Zanotta: 5701 VERY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20001"/>
              </a:clrFrom>
              <a:clrTo>
                <a:srgbClr val="020001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 l="2367"/>
          <a:stretch>
            <a:fillRect/>
          </a:stretch>
        </p:blipFill>
        <p:spPr bwMode="auto">
          <a:xfrm>
            <a:off x="-142908" y="-142900"/>
            <a:ext cx="3143240" cy="221666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38" name="Picture 2" descr="Driade: TOKYO-POP DORMEUS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30000"/>
          </a:blip>
          <a:srcRect/>
          <a:stretch>
            <a:fillRect/>
          </a:stretch>
        </p:blipFill>
        <p:spPr bwMode="auto">
          <a:xfrm>
            <a:off x="852494" y="3371872"/>
            <a:ext cx="4648200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880244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DISEÑO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81928" name="Picture 8" descr="Porro: Truffle revolvi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b="31578"/>
          <a:stretch>
            <a:fillRect/>
          </a:stretch>
        </p:blipFill>
        <p:spPr bwMode="auto">
          <a:xfrm>
            <a:off x="4523451" y="4714884"/>
            <a:ext cx="4549143" cy="2143116"/>
          </a:xfrm>
          <a:prstGeom prst="rect">
            <a:avLst/>
          </a:prstGeom>
          <a:noFill/>
        </p:spPr>
      </p:pic>
      <p:pic>
        <p:nvPicPr>
          <p:cNvPr id="223" name="Picture 4" descr="Driade: MT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30000"/>
          </a:blip>
          <a:srcRect/>
          <a:stretch>
            <a:fillRect/>
          </a:stretch>
        </p:blipFill>
        <p:spPr bwMode="auto">
          <a:xfrm>
            <a:off x="-32" y="853719"/>
            <a:ext cx="3429024" cy="2360967"/>
          </a:xfrm>
          <a:prstGeom prst="rect">
            <a:avLst/>
          </a:prstGeom>
          <a:noFill/>
        </p:spPr>
      </p:pic>
      <p:sp>
        <p:nvSpPr>
          <p:cNvPr id="221" name="220 CuadroTexto"/>
          <p:cNvSpPr txBox="1"/>
          <p:nvPr/>
        </p:nvSpPr>
        <p:spPr>
          <a:xfrm>
            <a:off x="108284" y="1581211"/>
            <a:ext cx="8927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CREAR CONCIENCIA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HACER PRODUCTOS PENSADOS PARA LOS MERCADOS LOCALES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SER PROACTIVOS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DESARROLLAR EL </a:t>
            </a:r>
            <a:r>
              <a:rPr lang="es-E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KNOW-HOW</a:t>
            </a:r>
            <a:endParaRPr lang="es-ES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237302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MERCADO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80898" name="Picture 2" descr="Molteni &amp; C: SKiN 2-Seate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10000"/>
          </a:blip>
          <a:srcRect b="37947"/>
          <a:stretch>
            <a:fillRect/>
          </a:stretch>
        </p:blipFill>
        <p:spPr bwMode="auto">
          <a:xfrm>
            <a:off x="2247900" y="4872070"/>
            <a:ext cx="4648200" cy="1985930"/>
          </a:xfrm>
          <a:prstGeom prst="rect">
            <a:avLst/>
          </a:prstGeom>
          <a:noFill/>
        </p:spPr>
      </p:pic>
      <p:sp>
        <p:nvSpPr>
          <p:cNvPr id="222" name="221 CuadroTexto"/>
          <p:cNvSpPr txBox="1"/>
          <p:nvPr/>
        </p:nvSpPr>
        <p:spPr>
          <a:xfrm>
            <a:off x="108284" y="4228089"/>
            <a:ext cx="89274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VALOR AGREGADO</a:t>
            </a:r>
          </a:p>
          <a:p>
            <a:pPr algn="ctr">
              <a:lnSpc>
                <a:spcPct val="200000"/>
              </a:lnSpc>
            </a:pPr>
            <a:r>
              <a:rPr lang="es-E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PERSONALIZACIÓN</a:t>
            </a:r>
            <a:r>
              <a:rPr lang="es-E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 </a:t>
            </a:r>
            <a:r>
              <a:rPr lang="es-E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DE LOS PRODUCTOS</a:t>
            </a:r>
          </a:p>
          <a:p>
            <a:pPr algn="ctr">
              <a:lnSpc>
                <a:spcPct val="200000"/>
              </a:lnSpc>
            </a:pPr>
            <a:r>
              <a:rPr lang="es-E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SERVICIOS COMPLEMENTARIOS (ASESORÍA, DOMICILIO, INSTALACIÓN, REPARACIÓN)</a:t>
            </a:r>
          </a:p>
          <a:p>
            <a:pPr algn="ctr">
              <a:lnSpc>
                <a:spcPct val="200000"/>
              </a:lnSpc>
            </a:pPr>
            <a:r>
              <a:rPr lang="es-E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CONCEPTO DE ADECUACIÓN DE AMBIENTES, EN VEZ DE LA VENTA DE OBJETOS AISLADOS</a:t>
            </a:r>
          </a:p>
          <a:p>
            <a:pPr algn="ctr">
              <a:lnSpc>
                <a:spcPct val="200000"/>
              </a:lnSpc>
            </a:pPr>
            <a:r>
              <a:rPr lang="es-E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RESALTAR LAS CARACTERÍSTICAS INTANGIBLES DEL PRODUCTO</a:t>
            </a:r>
          </a:p>
        </p:txBody>
      </p:sp>
      <p:pic>
        <p:nvPicPr>
          <p:cNvPr id="80904" name="Picture 8" descr="http://i.treehugger.com/images/2007/10/24/herman-miller-eames-palisander-lcw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30000"/>
          </a:blip>
          <a:srcRect l="839" t="1586" r="51498" b="1455"/>
          <a:stretch>
            <a:fillRect/>
          </a:stretch>
        </p:blipFill>
        <p:spPr bwMode="auto">
          <a:xfrm>
            <a:off x="828486" y="714356"/>
            <a:ext cx="2029002" cy="2222497"/>
          </a:xfrm>
          <a:prstGeom prst="rect">
            <a:avLst/>
          </a:prstGeom>
          <a:noFill/>
        </p:spPr>
      </p:pic>
      <p:sp>
        <p:nvSpPr>
          <p:cNvPr id="221" name="220 CuadroTexto"/>
          <p:cNvSpPr txBox="1"/>
          <p:nvPr/>
        </p:nvSpPr>
        <p:spPr>
          <a:xfrm>
            <a:off x="108284" y="1068157"/>
            <a:ext cx="8927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urostile" pitchFamily="34" charset="0"/>
                <a:ea typeface="Adobe Heiti Std R" pitchFamily="34" charset="-128"/>
              </a:rPr>
              <a:t>LA PRINCIPAL FUNCIÓN DE LOS PRODUCTOS ES LA SATISFACCIÓN DE LAS NECESIDADES DEL USUARIO </a:t>
            </a:r>
          </a:p>
        </p:txBody>
      </p:sp>
      <p:sp>
        <p:nvSpPr>
          <p:cNvPr id="223" name="222 CuadroTexto"/>
          <p:cNvSpPr txBox="1"/>
          <p:nvPr/>
        </p:nvSpPr>
        <p:spPr>
          <a:xfrm>
            <a:off x="108284" y="2023110"/>
            <a:ext cx="8927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MAYOR SEGMENTACIÓN DEL MERCADO</a:t>
            </a:r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;</a:t>
            </a: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 NECESIDADES MAS PUNTUALES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ERGONOMÍA, SEGURIDAD, FUNCIONALIDAD, CALIDAD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 FLEXIBLES Y MULTIFUNCIONALES CAPACES DE ADAPTARSE A DIFERENTES ESPACIOS Y TAREAS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000108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ALIANZAS ESTRATÉGICAS</a:t>
            </a:r>
          </a:p>
        </p:txBody>
      </p:sp>
      <p:sp>
        <p:nvSpPr>
          <p:cNvPr id="221" name="220 CuadroTexto"/>
          <p:cNvSpPr txBox="1"/>
          <p:nvPr/>
        </p:nvSpPr>
        <p:spPr>
          <a:xfrm>
            <a:off x="0" y="-24"/>
            <a:ext cx="9144000" cy="4462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ESTRATEGIAS</a:t>
            </a:r>
            <a:endParaRPr lang="es-ES" sz="2300" b="1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  <a:shade val="30000"/>
                      <a:satMod val="115000"/>
                    </a:schemeClr>
                  </a:gs>
                  <a:gs pos="50000">
                    <a:schemeClr val="tx1">
                      <a:lumMod val="65000"/>
                      <a:lumOff val="35000"/>
                      <a:shade val="67500"/>
                      <a:satMod val="115000"/>
                    </a:schemeClr>
                  </a:gs>
                  <a:gs pos="100000">
                    <a:schemeClr val="tx1">
                      <a:lumMod val="65000"/>
                      <a:lumOff val="35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>
            <a:off x="108284" y="1532644"/>
            <a:ext cx="8927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ACTUAR EN BLOQUE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FORMAR EQUIPOS MULTIDISCIPLINARIOS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POTENCIALIZAR LAS FORTALEZAS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FOMENTAR EL APRENDIZAJE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ECONOMÍAS DE ESCALA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TRANSFERENCIA DE CONOCIMIENTO Y TECNOLOGÍA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AUMENTAR LA EFICIENCIA</a:t>
            </a:r>
          </a:p>
        </p:txBody>
      </p:sp>
      <p:pic>
        <p:nvPicPr>
          <p:cNvPr id="223" name="Picture 2" descr="Cassina: Privé Capric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l="24194" r="20968"/>
          <a:stretch>
            <a:fillRect/>
          </a:stretch>
        </p:blipFill>
        <p:spPr bwMode="auto">
          <a:xfrm flipH="1">
            <a:off x="6929422" y="3808440"/>
            <a:ext cx="2214578" cy="3049560"/>
          </a:xfrm>
          <a:prstGeom prst="rect">
            <a:avLst/>
          </a:prstGeom>
          <a:noFill/>
        </p:spPr>
      </p:pic>
      <p:pic>
        <p:nvPicPr>
          <p:cNvPr id="224" name="Picture 4" descr="Driade: L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l="27664" r="27766"/>
          <a:stretch>
            <a:fillRect/>
          </a:stretch>
        </p:blipFill>
        <p:spPr bwMode="auto">
          <a:xfrm flipH="1">
            <a:off x="357158" y="585790"/>
            <a:ext cx="2071702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094558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TRABAJO DE MARCA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108284" y="1571612"/>
            <a:ext cx="8927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VALOR AGREGADO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PROMOCIÓN DEL SECTOR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ASOCIACIONES MENTALES CON CARACTERÍSTICAS INTANGIBLES (IDENTIDAD CULTURAL, RECURSOS PROPIOS DE COLOMBIA)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DIFERENCIACIÓN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POSICIONAMIENTO DE LOS PRODUCTOS, LAS EMPRESAS Y EL SECTOR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FIDELIZACIÓN</a:t>
            </a: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 DE LOS CLIENTES</a:t>
            </a:r>
          </a:p>
        </p:txBody>
      </p:sp>
      <p:pic>
        <p:nvPicPr>
          <p:cNvPr id="78852" name="Picture 4" descr="http://www.notifix.info/images/dinamicas/Muma%20001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35" r="77024" b="2177"/>
          <a:stretch>
            <a:fillRect/>
          </a:stretch>
        </p:blipFill>
        <p:spPr bwMode="auto">
          <a:xfrm>
            <a:off x="785786" y="760506"/>
            <a:ext cx="1571636" cy="1596924"/>
          </a:xfrm>
          <a:prstGeom prst="rect">
            <a:avLst/>
          </a:prstGeom>
          <a:noFill/>
        </p:spPr>
      </p:pic>
      <p:pic>
        <p:nvPicPr>
          <p:cNvPr id="78854" name="Picture 6" descr="http://www.designpropaganda.cz/shop/contents/media/moroso_logo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40000"/>
          </a:blip>
          <a:srcRect/>
          <a:stretch>
            <a:fillRect/>
          </a:stretch>
        </p:blipFill>
        <p:spPr bwMode="auto">
          <a:xfrm>
            <a:off x="6858016" y="5310214"/>
            <a:ext cx="2333628" cy="2333628"/>
          </a:xfrm>
          <a:prstGeom prst="rect">
            <a:avLst/>
          </a:prstGeom>
          <a:noFill/>
        </p:spPr>
      </p:pic>
      <p:pic>
        <p:nvPicPr>
          <p:cNvPr id="78856" name="Picture 8" descr="http://upload.wikimedia.org/wikipedia/fr/thumb/e/ec/Logo_Kartell.svg/527px-Logo_Kartell.svg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/>
          <a:stretch>
            <a:fillRect/>
          </a:stretch>
        </p:blipFill>
        <p:spPr bwMode="auto">
          <a:xfrm>
            <a:off x="142844" y="6014052"/>
            <a:ext cx="2500330" cy="986848"/>
          </a:xfrm>
          <a:prstGeom prst="rect">
            <a:avLst/>
          </a:prstGeom>
          <a:noFill/>
        </p:spPr>
      </p:pic>
      <p:pic>
        <p:nvPicPr>
          <p:cNvPr id="78858" name="Picture 10" descr="http://www.aac-hamburg.de/customize/image/foerderer/Logo_vitra_black.gif"/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88268" y="5947458"/>
            <a:ext cx="2412492" cy="785818"/>
          </a:xfrm>
          <a:prstGeom prst="rect">
            <a:avLst/>
          </a:prstGeom>
          <a:noFill/>
        </p:spPr>
      </p:pic>
      <p:pic>
        <p:nvPicPr>
          <p:cNvPr id="78859" name="Picture 11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933" t="16378" r="78007" b="77622"/>
          <a:stretch>
            <a:fillRect/>
          </a:stretch>
        </p:blipFill>
        <p:spPr bwMode="auto">
          <a:xfrm>
            <a:off x="7112876" y="114280"/>
            <a:ext cx="1929974" cy="60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61" name="Picture 13" descr="http://www.kassani.com/images/splash_01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30000"/>
          </a:blip>
          <a:srcRect l="4871" t="65822" r="5129"/>
          <a:stretch>
            <a:fillRect/>
          </a:stretch>
        </p:blipFill>
        <p:spPr bwMode="auto">
          <a:xfrm>
            <a:off x="7080422" y="785794"/>
            <a:ext cx="1992139" cy="8729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1308872"/>
            <a:ext cx="914403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INVESTIGACIÓN</a:t>
            </a:r>
            <a:endParaRPr lang="es-ES" sz="25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108284" y="2009839"/>
            <a:ext cx="8927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INNOVACIÓN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MEJORAMIENTO CONTINUO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PERMANENCIA EN EL MERCADO</a:t>
            </a:r>
          </a:p>
          <a:p>
            <a:pPr algn="ctr">
              <a:lnSpc>
                <a:spcPct val="200000"/>
              </a:lnSpc>
              <a:buFont typeface="Arial" pitchFamily="34" charset="0"/>
              <a:buChar char="•"/>
            </a:pPr>
            <a:r>
              <a:rPr lang="es-E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UTILIZAR LA ACADEMIA COMO MECANISMO DE APOYO</a:t>
            </a:r>
          </a:p>
        </p:txBody>
      </p:sp>
      <p:pic>
        <p:nvPicPr>
          <p:cNvPr id="222" name="Picture 4" descr="Driade: CLOVE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/>
          <a:stretch>
            <a:fillRect/>
          </a:stretch>
        </p:blipFill>
        <p:spPr bwMode="auto">
          <a:xfrm>
            <a:off x="714348" y="1643050"/>
            <a:ext cx="2786082" cy="1918286"/>
          </a:xfrm>
          <a:prstGeom prst="rect">
            <a:avLst/>
          </a:prstGeom>
          <a:noFill/>
        </p:spPr>
      </p:pic>
      <p:pic>
        <p:nvPicPr>
          <p:cNvPr id="223" name="Picture 6" descr="Driade: CLOV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/>
          <a:stretch>
            <a:fillRect/>
          </a:stretch>
        </p:blipFill>
        <p:spPr bwMode="auto">
          <a:xfrm>
            <a:off x="-32" y="214290"/>
            <a:ext cx="2214578" cy="1524791"/>
          </a:xfrm>
          <a:prstGeom prst="rect">
            <a:avLst/>
          </a:prstGeom>
          <a:noFill/>
        </p:spPr>
      </p:pic>
      <p:pic>
        <p:nvPicPr>
          <p:cNvPr id="9218" name="Picture 2" descr="Konstantin Grcic Osrom Seating System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-10000"/>
          </a:blip>
          <a:srcRect t="40000" b="18000"/>
          <a:stretch>
            <a:fillRect/>
          </a:stretch>
        </p:blipFill>
        <p:spPr bwMode="auto">
          <a:xfrm>
            <a:off x="5231954" y="5214950"/>
            <a:ext cx="3912046" cy="1643074"/>
          </a:xfrm>
          <a:prstGeom prst="rect">
            <a:avLst/>
          </a:prstGeom>
          <a:noFill/>
        </p:spPr>
      </p:pic>
      <p:sp>
        <p:nvSpPr>
          <p:cNvPr id="224" name="223 Forma libre"/>
          <p:cNvSpPr/>
          <p:nvPr/>
        </p:nvSpPr>
        <p:spPr>
          <a:xfrm>
            <a:off x="6089798" y="112983"/>
            <a:ext cx="2901377" cy="1576861"/>
          </a:xfrm>
          <a:custGeom>
            <a:avLst/>
            <a:gdLst>
              <a:gd name="connsiteX0" fmla="*/ 0 w 500066"/>
              <a:gd name="connsiteY0" fmla="*/ 178595 h 357190"/>
              <a:gd name="connsiteX1" fmla="*/ 104705 w 500066"/>
              <a:gd name="connsiteY1" fmla="*/ 33266 h 357190"/>
              <a:gd name="connsiteX2" fmla="*/ 250034 w 500066"/>
              <a:gd name="connsiteY2" fmla="*/ 0 h 357190"/>
              <a:gd name="connsiteX3" fmla="*/ 395363 w 500066"/>
              <a:gd name="connsiteY3" fmla="*/ 33266 h 357190"/>
              <a:gd name="connsiteX4" fmla="*/ 500067 w 500066"/>
              <a:gd name="connsiteY4" fmla="*/ 178595 h 357190"/>
              <a:gd name="connsiteX5" fmla="*/ 395363 w 500066"/>
              <a:gd name="connsiteY5" fmla="*/ 323924 h 357190"/>
              <a:gd name="connsiteX6" fmla="*/ 250034 w 500066"/>
              <a:gd name="connsiteY6" fmla="*/ 357190 h 357190"/>
              <a:gd name="connsiteX7" fmla="*/ 104705 w 500066"/>
              <a:gd name="connsiteY7" fmla="*/ 323924 h 357190"/>
              <a:gd name="connsiteX8" fmla="*/ 1 w 500066"/>
              <a:gd name="connsiteY8" fmla="*/ 178595 h 357190"/>
              <a:gd name="connsiteX9" fmla="*/ 0 w 500066"/>
              <a:gd name="connsiteY9" fmla="*/ 178595 h 357190"/>
              <a:gd name="connsiteX0" fmla="*/ 0 w 500067"/>
              <a:gd name="connsiteY0" fmla="*/ 178595 h 430376"/>
              <a:gd name="connsiteX1" fmla="*/ 104705 w 500067"/>
              <a:gd name="connsiteY1" fmla="*/ 33266 h 430376"/>
              <a:gd name="connsiteX2" fmla="*/ 250034 w 500067"/>
              <a:gd name="connsiteY2" fmla="*/ 0 h 430376"/>
              <a:gd name="connsiteX3" fmla="*/ 395363 w 500067"/>
              <a:gd name="connsiteY3" fmla="*/ 33266 h 430376"/>
              <a:gd name="connsiteX4" fmla="*/ 500067 w 500067"/>
              <a:gd name="connsiteY4" fmla="*/ 178595 h 430376"/>
              <a:gd name="connsiteX5" fmla="*/ 395363 w 500067"/>
              <a:gd name="connsiteY5" fmla="*/ 323924 h 430376"/>
              <a:gd name="connsiteX6" fmla="*/ 250034 w 500067"/>
              <a:gd name="connsiteY6" fmla="*/ 357190 h 430376"/>
              <a:gd name="connsiteX7" fmla="*/ 250865 w 500067"/>
              <a:gd name="connsiteY7" fmla="*/ 424832 h 430376"/>
              <a:gd name="connsiteX8" fmla="*/ 104705 w 500067"/>
              <a:gd name="connsiteY8" fmla="*/ 323924 h 430376"/>
              <a:gd name="connsiteX9" fmla="*/ 1 w 500067"/>
              <a:gd name="connsiteY9" fmla="*/ 178595 h 430376"/>
              <a:gd name="connsiteX10" fmla="*/ 0 w 500067"/>
              <a:gd name="connsiteY10" fmla="*/ 178595 h 430376"/>
              <a:gd name="connsiteX0" fmla="*/ 0 w 500067"/>
              <a:gd name="connsiteY0" fmla="*/ 178595 h 442279"/>
              <a:gd name="connsiteX1" fmla="*/ 104705 w 500067"/>
              <a:gd name="connsiteY1" fmla="*/ 33266 h 442279"/>
              <a:gd name="connsiteX2" fmla="*/ 250034 w 500067"/>
              <a:gd name="connsiteY2" fmla="*/ 0 h 442279"/>
              <a:gd name="connsiteX3" fmla="*/ 395363 w 500067"/>
              <a:gd name="connsiteY3" fmla="*/ 33266 h 442279"/>
              <a:gd name="connsiteX4" fmla="*/ 500067 w 500067"/>
              <a:gd name="connsiteY4" fmla="*/ 178595 h 442279"/>
              <a:gd name="connsiteX5" fmla="*/ 395363 w 500067"/>
              <a:gd name="connsiteY5" fmla="*/ 323924 h 442279"/>
              <a:gd name="connsiteX6" fmla="*/ 321440 w 500067"/>
              <a:gd name="connsiteY6" fmla="*/ 428604 h 442279"/>
              <a:gd name="connsiteX7" fmla="*/ 250865 w 500067"/>
              <a:gd name="connsiteY7" fmla="*/ 424832 h 442279"/>
              <a:gd name="connsiteX8" fmla="*/ 104705 w 500067"/>
              <a:gd name="connsiteY8" fmla="*/ 323924 h 442279"/>
              <a:gd name="connsiteX9" fmla="*/ 1 w 500067"/>
              <a:gd name="connsiteY9" fmla="*/ 178595 h 442279"/>
              <a:gd name="connsiteX10" fmla="*/ 0 w 500067"/>
              <a:gd name="connsiteY10" fmla="*/ 178595 h 442279"/>
              <a:gd name="connsiteX0" fmla="*/ 0 w 901896"/>
              <a:gd name="connsiteY0" fmla="*/ 178595 h 572154"/>
              <a:gd name="connsiteX1" fmla="*/ 104705 w 901896"/>
              <a:gd name="connsiteY1" fmla="*/ 33266 h 572154"/>
              <a:gd name="connsiteX2" fmla="*/ 250034 w 901896"/>
              <a:gd name="connsiteY2" fmla="*/ 0 h 572154"/>
              <a:gd name="connsiteX3" fmla="*/ 395363 w 901896"/>
              <a:gd name="connsiteY3" fmla="*/ 33266 h 572154"/>
              <a:gd name="connsiteX4" fmla="*/ 500067 w 901896"/>
              <a:gd name="connsiteY4" fmla="*/ 178595 h 572154"/>
              <a:gd name="connsiteX5" fmla="*/ 395363 w 901896"/>
              <a:gd name="connsiteY5" fmla="*/ 323924 h 572154"/>
              <a:gd name="connsiteX6" fmla="*/ 889576 w 901896"/>
              <a:gd name="connsiteY6" fmla="*/ 554707 h 572154"/>
              <a:gd name="connsiteX7" fmla="*/ 321440 w 901896"/>
              <a:gd name="connsiteY7" fmla="*/ 428604 h 572154"/>
              <a:gd name="connsiteX8" fmla="*/ 250865 w 901896"/>
              <a:gd name="connsiteY8" fmla="*/ 424832 h 572154"/>
              <a:gd name="connsiteX9" fmla="*/ 104705 w 901896"/>
              <a:gd name="connsiteY9" fmla="*/ 323924 h 572154"/>
              <a:gd name="connsiteX10" fmla="*/ 1 w 901896"/>
              <a:gd name="connsiteY10" fmla="*/ 178595 h 572154"/>
              <a:gd name="connsiteX11" fmla="*/ 0 w 901896"/>
              <a:gd name="connsiteY11" fmla="*/ 178595 h 572154"/>
              <a:gd name="connsiteX0" fmla="*/ 0 w 985235"/>
              <a:gd name="connsiteY0" fmla="*/ 178595 h 584064"/>
              <a:gd name="connsiteX1" fmla="*/ 104705 w 985235"/>
              <a:gd name="connsiteY1" fmla="*/ 33266 h 584064"/>
              <a:gd name="connsiteX2" fmla="*/ 250034 w 985235"/>
              <a:gd name="connsiteY2" fmla="*/ 0 h 584064"/>
              <a:gd name="connsiteX3" fmla="*/ 395363 w 985235"/>
              <a:gd name="connsiteY3" fmla="*/ 33266 h 584064"/>
              <a:gd name="connsiteX4" fmla="*/ 500067 w 985235"/>
              <a:gd name="connsiteY4" fmla="*/ 178595 h 584064"/>
              <a:gd name="connsiteX5" fmla="*/ 895397 w 985235"/>
              <a:gd name="connsiteY5" fmla="*/ 252462 h 584064"/>
              <a:gd name="connsiteX6" fmla="*/ 889576 w 985235"/>
              <a:gd name="connsiteY6" fmla="*/ 554707 h 584064"/>
              <a:gd name="connsiteX7" fmla="*/ 321440 w 985235"/>
              <a:gd name="connsiteY7" fmla="*/ 428604 h 584064"/>
              <a:gd name="connsiteX8" fmla="*/ 250865 w 985235"/>
              <a:gd name="connsiteY8" fmla="*/ 424832 h 584064"/>
              <a:gd name="connsiteX9" fmla="*/ 104705 w 985235"/>
              <a:gd name="connsiteY9" fmla="*/ 323924 h 584064"/>
              <a:gd name="connsiteX10" fmla="*/ 1 w 985235"/>
              <a:gd name="connsiteY10" fmla="*/ 178595 h 584064"/>
              <a:gd name="connsiteX11" fmla="*/ 0 w 985235"/>
              <a:gd name="connsiteY11" fmla="*/ 178595 h 584064"/>
              <a:gd name="connsiteX0" fmla="*/ 175349 w 1160584"/>
              <a:gd name="connsiteY0" fmla="*/ 238427 h 643896"/>
              <a:gd name="connsiteX1" fmla="*/ 65708 w 1160584"/>
              <a:gd name="connsiteY1" fmla="*/ 21636 h 643896"/>
              <a:gd name="connsiteX2" fmla="*/ 425383 w 1160584"/>
              <a:gd name="connsiteY2" fmla="*/ 59832 h 643896"/>
              <a:gd name="connsiteX3" fmla="*/ 570712 w 1160584"/>
              <a:gd name="connsiteY3" fmla="*/ 93098 h 643896"/>
              <a:gd name="connsiteX4" fmla="*/ 675416 w 1160584"/>
              <a:gd name="connsiteY4" fmla="*/ 238427 h 643896"/>
              <a:gd name="connsiteX5" fmla="*/ 1070746 w 1160584"/>
              <a:gd name="connsiteY5" fmla="*/ 312294 h 643896"/>
              <a:gd name="connsiteX6" fmla="*/ 1064925 w 1160584"/>
              <a:gd name="connsiteY6" fmla="*/ 614539 h 643896"/>
              <a:gd name="connsiteX7" fmla="*/ 496789 w 1160584"/>
              <a:gd name="connsiteY7" fmla="*/ 488436 h 643896"/>
              <a:gd name="connsiteX8" fmla="*/ 426214 w 1160584"/>
              <a:gd name="connsiteY8" fmla="*/ 484664 h 643896"/>
              <a:gd name="connsiteX9" fmla="*/ 280054 w 1160584"/>
              <a:gd name="connsiteY9" fmla="*/ 383756 h 643896"/>
              <a:gd name="connsiteX10" fmla="*/ 175350 w 1160584"/>
              <a:gd name="connsiteY10" fmla="*/ 238427 h 643896"/>
              <a:gd name="connsiteX11" fmla="*/ 175349 w 1160584"/>
              <a:gd name="connsiteY11" fmla="*/ 238427 h 643896"/>
              <a:gd name="connsiteX0" fmla="*/ 175349 w 1160584"/>
              <a:gd name="connsiteY0" fmla="*/ 251214 h 656683"/>
              <a:gd name="connsiteX1" fmla="*/ 65708 w 1160584"/>
              <a:gd name="connsiteY1" fmla="*/ 34423 h 656683"/>
              <a:gd name="connsiteX2" fmla="*/ 176609 w 1160584"/>
              <a:gd name="connsiteY2" fmla="*/ 12398 h 656683"/>
              <a:gd name="connsiteX3" fmla="*/ 425383 w 1160584"/>
              <a:gd name="connsiteY3" fmla="*/ 72619 h 656683"/>
              <a:gd name="connsiteX4" fmla="*/ 570712 w 1160584"/>
              <a:gd name="connsiteY4" fmla="*/ 105885 h 656683"/>
              <a:gd name="connsiteX5" fmla="*/ 675416 w 1160584"/>
              <a:gd name="connsiteY5" fmla="*/ 251214 h 656683"/>
              <a:gd name="connsiteX6" fmla="*/ 1070746 w 1160584"/>
              <a:gd name="connsiteY6" fmla="*/ 325081 h 656683"/>
              <a:gd name="connsiteX7" fmla="*/ 1064925 w 1160584"/>
              <a:gd name="connsiteY7" fmla="*/ 627326 h 656683"/>
              <a:gd name="connsiteX8" fmla="*/ 496789 w 1160584"/>
              <a:gd name="connsiteY8" fmla="*/ 501223 h 656683"/>
              <a:gd name="connsiteX9" fmla="*/ 426214 w 1160584"/>
              <a:gd name="connsiteY9" fmla="*/ 497451 h 656683"/>
              <a:gd name="connsiteX10" fmla="*/ 280054 w 1160584"/>
              <a:gd name="connsiteY10" fmla="*/ 396543 h 656683"/>
              <a:gd name="connsiteX11" fmla="*/ 175350 w 1160584"/>
              <a:gd name="connsiteY11" fmla="*/ 251214 h 656683"/>
              <a:gd name="connsiteX12" fmla="*/ 175349 w 1160584"/>
              <a:gd name="connsiteY12" fmla="*/ 251214 h 656683"/>
              <a:gd name="connsiteX0" fmla="*/ 246819 w 1232054"/>
              <a:gd name="connsiteY0" fmla="*/ 244352 h 649821"/>
              <a:gd name="connsiteX1" fmla="*/ 65708 w 1232054"/>
              <a:gd name="connsiteY1" fmla="*/ 98975 h 649821"/>
              <a:gd name="connsiteX2" fmla="*/ 248079 w 1232054"/>
              <a:gd name="connsiteY2" fmla="*/ 5536 h 649821"/>
              <a:gd name="connsiteX3" fmla="*/ 496853 w 1232054"/>
              <a:gd name="connsiteY3" fmla="*/ 65757 h 649821"/>
              <a:gd name="connsiteX4" fmla="*/ 642182 w 1232054"/>
              <a:gd name="connsiteY4" fmla="*/ 99023 h 649821"/>
              <a:gd name="connsiteX5" fmla="*/ 746886 w 1232054"/>
              <a:gd name="connsiteY5" fmla="*/ 244352 h 649821"/>
              <a:gd name="connsiteX6" fmla="*/ 1142216 w 1232054"/>
              <a:gd name="connsiteY6" fmla="*/ 318219 h 649821"/>
              <a:gd name="connsiteX7" fmla="*/ 1136395 w 1232054"/>
              <a:gd name="connsiteY7" fmla="*/ 620464 h 649821"/>
              <a:gd name="connsiteX8" fmla="*/ 568259 w 1232054"/>
              <a:gd name="connsiteY8" fmla="*/ 494361 h 649821"/>
              <a:gd name="connsiteX9" fmla="*/ 497684 w 1232054"/>
              <a:gd name="connsiteY9" fmla="*/ 490589 h 649821"/>
              <a:gd name="connsiteX10" fmla="*/ 351524 w 1232054"/>
              <a:gd name="connsiteY10" fmla="*/ 389681 h 649821"/>
              <a:gd name="connsiteX11" fmla="*/ 246820 w 1232054"/>
              <a:gd name="connsiteY11" fmla="*/ 244352 h 649821"/>
              <a:gd name="connsiteX12" fmla="*/ 246819 w 1232054"/>
              <a:gd name="connsiteY12" fmla="*/ 244352 h 649821"/>
              <a:gd name="connsiteX0" fmla="*/ 246819 w 1232054"/>
              <a:gd name="connsiteY0" fmla="*/ 245960 h 651429"/>
              <a:gd name="connsiteX1" fmla="*/ 65708 w 1232054"/>
              <a:gd name="connsiteY1" fmla="*/ 100583 h 651429"/>
              <a:gd name="connsiteX2" fmla="*/ 63449 w 1232054"/>
              <a:gd name="connsiteY2" fmla="*/ 24501 h 651429"/>
              <a:gd name="connsiteX3" fmla="*/ 248079 w 1232054"/>
              <a:gd name="connsiteY3" fmla="*/ 7144 h 651429"/>
              <a:gd name="connsiteX4" fmla="*/ 496853 w 1232054"/>
              <a:gd name="connsiteY4" fmla="*/ 67365 h 651429"/>
              <a:gd name="connsiteX5" fmla="*/ 642182 w 1232054"/>
              <a:gd name="connsiteY5" fmla="*/ 100631 h 651429"/>
              <a:gd name="connsiteX6" fmla="*/ 746886 w 1232054"/>
              <a:gd name="connsiteY6" fmla="*/ 245960 h 651429"/>
              <a:gd name="connsiteX7" fmla="*/ 1142216 w 1232054"/>
              <a:gd name="connsiteY7" fmla="*/ 319827 h 651429"/>
              <a:gd name="connsiteX8" fmla="*/ 1136395 w 1232054"/>
              <a:gd name="connsiteY8" fmla="*/ 622072 h 651429"/>
              <a:gd name="connsiteX9" fmla="*/ 568259 w 1232054"/>
              <a:gd name="connsiteY9" fmla="*/ 495969 h 651429"/>
              <a:gd name="connsiteX10" fmla="*/ 497684 w 1232054"/>
              <a:gd name="connsiteY10" fmla="*/ 492197 h 651429"/>
              <a:gd name="connsiteX11" fmla="*/ 351524 w 1232054"/>
              <a:gd name="connsiteY11" fmla="*/ 391289 h 651429"/>
              <a:gd name="connsiteX12" fmla="*/ 246820 w 1232054"/>
              <a:gd name="connsiteY12" fmla="*/ 245960 h 651429"/>
              <a:gd name="connsiteX13" fmla="*/ 246819 w 1232054"/>
              <a:gd name="connsiteY13" fmla="*/ 245960 h 651429"/>
              <a:gd name="connsiteX0" fmla="*/ 246819 w 1232054"/>
              <a:gd name="connsiteY0" fmla="*/ 247940 h 653409"/>
              <a:gd name="connsiteX1" fmla="*/ 65708 w 1232054"/>
              <a:gd name="connsiteY1" fmla="*/ 102563 h 653409"/>
              <a:gd name="connsiteX2" fmla="*/ 63449 w 1232054"/>
              <a:gd name="connsiteY2" fmla="*/ 26481 h 653409"/>
              <a:gd name="connsiteX3" fmla="*/ 41986 w 1232054"/>
              <a:gd name="connsiteY3" fmla="*/ 14599 h 653409"/>
              <a:gd name="connsiteX4" fmla="*/ 248079 w 1232054"/>
              <a:gd name="connsiteY4" fmla="*/ 9124 h 653409"/>
              <a:gd name="connsiteX5" fmla="*/ 496853 w 1232054"/>
              <a:gd name="connsiteY5" fmla="*/ 69345 h 653409"/>
              <a:gd name="connsiteX6" fmla="*/ 642182 w 1232054"/>
              <a:gd name="connsiteY6" fmla="*/ 102611 h 653409"/>
              <a:gd name="connsiteX7" fmla="*/ 746886 w 1232054"/>
              <a:gd name="connsiteY7" fmla="*/ 247940 h 653409"/>
              <a:gd name="connsiteX8" fmla="*/ 1142216 w 1232054"/>
              <a:gd name="connsiteY8" fmla="*/ 321807 h 653409"/>
              <a:gd name="connsiteX9" fmla="*/ 1136395 w 1232054"/>
              <a:gd name="connsiteY9" fmla="*/ 624052 h 653409"/>
              <a:gd name="connsiteX10" fmla="*/ 568259 w 1232054"/>
              <a:gd name="connsiteY10" fmla="*/ 497949 h 653409"/>
              <a:gd name="connsiteX11" fmla="*/ 497684 w 1232054"/>
              <a:gd name="connsiteY11" fmla="*/ 494177 h 653409"/>
              <a:gd name="connsiteX12" fmla="*/ 351524 w 1232054"/>
              <a:gd name="connsiteY12" fmla="*/ 393269 h 653409"/>
              <a:gd name="connsiteX13" fmla="*/ 246820 w 1232054"/>
              <a:gd name="connsiteY13" fmla="*/ 247940 h 653409"/>
              <a:gd name="connsiteX14" fmla="*/ 246819 w 1232054"/>
              <a:gd name="connsiteY14" fmla="*/ 247940 h 653409"/>
              <a:gd name="connsiteX0" fmla="*/ 268545 w 1253780"/>
              <a:gd name="connsiteY0" fmla="*/ 247940 h 653409"/>
              <a:gd name="connsiteX1" fmla="*/ 87434 w 1253780"/>
              <a:gd name="connsiteY1" fmla="*/ 102563 h 653409"/>
              <a:gd name="connsiteX2" fmla="*/ 30395 w 1253780"/>
              <a:gd name="connsiteY2" fmla="*/ 76510 h 653409"/>
              <a:gd name="connsiteX3" fmla="*/ 63712 w 1253780"/>
              <a:gd name="connsiteY3" fmla="*/ 14599 h 653409"/>
              <a:gd name="connsiteX4" fmla="*/ 269805 w 1253780"/>
              <a:gd name="connsiteY4" fmla="*/ 9124 h 653409"/>
              <a:gd name="connsiteX5" fmla="*/ 518579 w 1253780"/>
              <a:gd name="connsiteY5" fmla="*/ 69345 h 653409"/>
              <a:gd name="connsiteX6" fmla="*/ 663908 w 1253780"/>
              <a:gd name="connsiteY6" fmla="*/ 102611 h 653409"/>
              <a:gd name="connsiteX7" fmla="*/ 768612 w 1253780"/>
              <a:gd name="connsiteY7" fmla="*/ 247940 h 653409"/>
              <a:gd name="connsiteX8" fmla="*/ 1163942 w 1253780"/>
              <a:gd name="connsiteY8" fmla="*/ 321807 h 653409"/>
              <a:gd name="connsiteX9" fmla="*/ 1158121 w 1253780"/>
              <a:gd name="connsiteY9" fmla="*/ 624052 h 653409"/>
              <a:gd name="connsiteX10" fmla="*/ 589985 w 1253780"/>
              <a:gd name="connsiteY10" fmla="*/ 497949 h 653409"/>
              <a:gd name="connsiteX11" fmla="*/ 519410 w 1253780"/>
              <a:gd name="connsiteY11" fmla="*/ 494177 h 653409"/>
              <a:gd name="connsiteX12" fmla="*/ 373250 w 1253780"/>
              <a:gd name="connsiteY12" fmla="*/ 393269 h 653409"/>
              <a:gd name="connsiteX13" fmla="*/ 268546 w 1253780"/>
              <a:gd name="connsiteY13" fmla="*/ 247940 h 653409"/>
              <a:gd name="connsiteX14" fmla="*/ 268545 w 1253780"/>
              <a:gd name="connsiteY14" fmla="*/ 247940 h 653409"/>
              <a:gd name="connsiteX0" fmla="*/ 268545 w 1253780"/>
              <a:gd name="connsiteY0" fmla="*/ 270766 h 676235"/>
              <a:gd name="connsiteX1" fmla="*/ 87434 w 1253780"/>
              <a:gd name="connsiteY1" fmla="*/ 125389 h 676235"/>
              <a:gd name="connsiteX2" fmla="*/ 30395 w 1253780"/>
              <a:gd name="connsiteY2" fmla="*/ 99336 h 676235"/>
              <a:gd name="connsiteX3" fmla="*/ 44662 w 1253780"/>
              <a:gd name="connsiteY3" fmla="*/ 11231 h 676235"/>
              <a:gd name="connsiteX4" fmla="*/ 269805 w 1253780"/>
              <a:gd name="connsiteY4" fmla="*/ 31950 h 676235"/>
              <a:gd name="connsiteX5" fmla="*/ 518579 w 1253780"/>
              <a:gd name="connsiteY5" fmla="*/ 92171 h 676235"/>
              <a:gd name="connsiteX6" fmla="*/ 663908 w 1253780"/>
              <a:gd name="connsiteY6" fmla="*/ 125437 h 676235"/>
              <a:gd name="connsiteX7" fmla="*/ 768612 w 1253780"/>
              <a:gd name="connsiteY7" fmla="*/ 270766 h 676235"/>
              <a:gd name="connsiteX8" fmla="*/ 1163942 w 1253780"/>
              <a:gd name="connsiteY8" fmla="*/ 344633 h 676235"/>
              <a:gd name="connsiteX9" fmla="*/ 1158121 w 1253780"/>
              <a:gd name="connsiteY9" fmla="*/ 646878 h 676235"/>
              <a:gd name="connsiteX10" fmla="*/ 589985 w 1253780"/>
              <a:gd name="connsiteY10" fmla="*/ 520775 h 676235"/>
              <a:gd name="connsiteX11" fmla="*/ 519410 w 1253780"/>
              <a:gd name="connsiteY11" fmla="*/ 517003 h 676235"/>
              <a:gd name="connsiteX12" fmla="*/ 373250 w 1253780"/>
              <a:gd name="connsiteY12" fmla="*/ 416095 h 676235"/>
              <a:gd name="connsiteX13" fmla="*/ 268546 w 1253780"/>
              <a:gd name="connsiteY13" fmla="*/ 270766 h 676235"/>
              <a:gd name="connsiteX14" fmla="*/ 268545 w 1253780"/>
              <a:gd name="connsiteY14" fmla="*/ 270766 h 676235"/>
              <a:gd name="connsiteX0" fmla="*/ 316181 w 1301416"/>
              <a:gd name="connsiteY0" fmla="*/ 274739 h 680208"/>
              <a:gd name="connsiteX1" fmla="*/ 135070 w 1301416"/>
              <a:gd name="connsiteY1" fmla="*/ 129362 h 680208"/>
              <a:gd name="connsiteX2" fmla="*/ 30395 w 1301416"/>
              <a:gd name="connsiteY2" fmla="*/ 127144 h 680208"/>
              <a:gd name="connsiteX3" fmla="*/ 92298 w 1301416"/>
              <a:gd name="connsiteY3" fmla="*/ 15204 h 680208"/>
              <a:gd name="connsiteX4" fmla="*/ 317441 w 1301416"/>
              <a:gd name="connsiteY4" fmla="*/ 35923 h 680208"/>
              <a:gd name="connsiteX5" fmla="*/ 566215 w 1301416"/>
              <a:gd name="connsiteY5" fmla="*/ 96144 h 680208"/>
              <a:gd name="connsiteX6" fmla="*/ 711544 w 1301416"/>
              <a:gd name="connsiteY6" fmla="*/ 129410 h 680208"/>
              <a:gd name="connsiteX7" fmla="*/ 816248 w 1301416"/>
              <a:gd name="connsiteY7" fmla="*/ 274739 h 680208"/>
              <a:gd name="connsiteX8" fmla="*/ 1211578 w 1301416"/>
              <a:gd name="connsiteY8" fmla="*/ 348606 h 680208"/>
              <a:gd name="connsiteX9" fmla="*/ 1205757 w 1301416"/>
              <a:gd name="connsiteY9" fmla="*/ 650851 h 680208"/>
              <a:gd name="connsiteX10" fmla="*/ 637621 w 1301416"/>
              <a:gd name="connsiteY10" fmla="*/ 524748 h 680208"/>
              <a:gd name="connsiteX11" fmla="*/ 567046 w 1301416"/>
              <a:gd name="connsiteY11" fmla="*/ 520976 h 680208"/>
              <a:gd name="connsiteX12" fmla="*/ 420886 w 1301416"/>
              <a:gd name="connsiteY12" fmla="*/ 420068 h 680208"/>
              <a:gd name="connsiteX13" fmla="*/ 316182 w 1301416"/>
              <a:gd name="connsiteY13" fmla="*/ 274739 h 680208"/>
              <a:gd name="connsiteX14" fmla="*/ 316181 w 1301416"/>
              <a:gd name="connsiteY14" fmla="*/ 274739 h 680208"/>
              <a:gd name="connsiteX0" fmla="*/ 294760 w 1279995"/>
              <a:gd name="connsiteY0" fmla="*/ 279902 h 685371"/>
              <a:gd name="connsiteX1" fmla="*/ 113649 w 1279995"/>
              <a:gd name="connsiteY1" fmla="*/ 134525 h 685371"/>
              <a:gd name="connsiteX2" fmla="*/ 30395 w 1279995"/>
              <a:gd name="connsiteY2" fmla="*/ 163286 h 685371"/>
              <a:gd name="connsiteX3" fmla="*/ 70877 w 1279995"/>
              <a:gd name="connsiteY3" fmla="*/ 20367 h 685371"/>
              <a:gd name="connsiteX4" fmla="*/ 296020 w 1279995"/>
              <a:gd name="connsiteY4" fmla="*/ 41086 h 685371"/>
              <a:gd name="connsiteX5" fmla="*/ 544794 w 1279995"/>
              <a:gd name="connsiteY5" fmla="*/ 101307 h 685371"/>
              <a:gd name="connsiteX6" fmla="*/ 690123 w 1279995"/>
              <a:gd name="connsiteY6" fmla="*/ 134573 h 685371"/>
              <a:gd name="connsiteX7" fmla="*/ 794827 w 1279995"/>
              <a:gd name="connsiteY7" fmla="*/ 279902 h 685371"/>
              <a:gd name="connsiteX8" fmla="*/ 1190157 w 1279995"/>
              <a:gd name="connsiteY8" fmla="*/ 353769 h 685371"/>
              <a:gd name="connsiteX9" fmla="*/ 1184336 w 1279995"/>
              <a:gd name="connsiteY9" fmla="*/ 656014 h 685371"/>
              <a:gd name="connsiteX10" fmla="*/ 616200 w 1279995"/>
              <a:gd name="connsiteY10" fmla="*/ 529911 h 685371"/>
              <a:gd name="connsiteX11" fmla="*/ 545625 w 1279995"/>
              <a:gd name="connsiteY11" fmla="*/ 526139 h 685371"/>
              <a:gd name="connsiteX12" fmla="*/ 399465 w 1279995"/>
              <a:gd name="connsiteY12" fmla="*/ 425231 h 685371"/>
              <a:gd name="connsiteX13" fmla="*/ 294761 w 1279995"/>
              <a:gd name="connsiteY13" fmla="*/ 279902 h 685371"/>
              <a:gd name="connsiteX14" fmla="*/ 294760 w 1279995"/>
              <a:gd name="connsiteY14" fmla="*/ 279902 h 685371"/>
              <a:gd name="connsiteX0" fmla="*/ 268154 w 1253389"/>
              <a:gd name="connsiteY0" fmla="*/ 279902 h 685371"/>
              <a:gd name="connsiteX1" fmla="*/ 87043 w 1253389"/>
              <a:gd name="connsiteY1" fmla="*/ 13452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372859 w 1253389"/>
              <a:gd name="connsiteY13" fmla="*/ 425231 h 685371"/>
              <a:gd name="connsiteX14" fmla="*/ 268155 w 1253389"/>
              <a:gd name="connsiteY14" fmla="*/ 279902 h 685371"/>
              <a:gd name="connsiteX15" fmla="*/ 268154 w 1253389"/>
              <a:gd name="connsiteY15" fmla="*/ 279902 h 685371"/>
              <a:gd name="connsiteX0" fmla="*/ 268154 w 1253389"/>
              <a:gd name="connsiteY0" fmla="*/ 279902 h 685371"/>
              <a:gd name="connsiteX1" fmla="*/ 237051 w 1253389"/>
              <a:gd name="connsiteY1" fmla="*/ 41553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372859 w 1253389"/>
              <a:gd name="connsiteY13" fmla="*/ 425231 h 685371"/>
              <a:gd name="connsiteX14" fmla="*/ 268155 w 1253389"/>
              <a:gd name="connsiteY14" fmla="*/ 279902 h 685371"/>
              <a:gd name="connsiteX15" fmla="*/ 268154 w 1253389"/>
              <a:gd name="connsiteY15" fmla="*/ 279902 h 685371"/>
              <a:gd name="connsiteX0" fmla="*/ 327673 w 1253389"/>
              <a:gd name="connsiteY0" fmla="*/ 470423 h 685371"/>
              <a:gd name="connsiteX1" fmla="*/ 237051 w 1253389"/>
              <a:gd name="connsiteY1" fmla="*/ 41553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372859 w 1253389"/>
              <a:gd name="connsiteY13" fmla="*/ 425231 h 685371"/>
              <a:gd name="connsiteX14" fmla="*/ 268155 w 1253389"/>
              <a:gd name="connsiteY14" fmla="*/ 279902 h 685371"/>
              <a:gd name="connsiteX15" fmla="*/ 327673 w 1253389"/>
              <a:gd name="connsiteY15" fmla="*/ 470423 h 685371"/>
              <a:gd name="connsiteX0" fmla="*/ 327673 w 1253389"/>
              <a:gd name="connsiteY0" fmla="*/ 470423 h 685371"/>
              <a:gd name="connsiteX1" fmla="*/ 237051 w 1253389"/>
              <a:gd name="connsiteY1" fmla="*/ 41553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372859 w 1253389"/>
              <a:gd name="connsiteY13" fmla="*/ 425231 h 685371"/>
              <a:gd name="connsiteX14" fmla="*/ 387205 w 1253389"/>
              <a:gd name="connsiteY14" fmla="*/ 465661 h 685371"/>
              <a:gd name="connsiteX15" fmla="*/ 327673 w 1253389"/>
              <a:gd name="connsiteY15" fmla="*/ 470423 h 685371"/>
              <a:gd name="connsiteX0" fmla="*/ 327673 w 1253389"/>
              <a:gd name="connsiteY0" fmla="*/ 470423 h 685371"/>
              <a:gd name="connsiteX1" fmla="*/ 237051 w 1253389"/>
              <a:gd name="connsiteY1" fmla="*/ 41553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372859 w 1253389"/>
              <a:gd name="connsiteY13" fmla="*/ 425231 h 685371"/>
              <a:gd name="connsiteX14" fmla="*/ 327673 w 1253389"/>
              <a:gd name="connsiteY14" fmla="*/ 470423 h 685371"/>
              <a:gd name="connsiteX0" fmla="*/ 327673 w 1253389"/>
              <a:gd name="connsiteY0" fmla="*/ 470423 h 685371"/>
              <a:gd name="connsiteX1" fmla="*/ 237051 w 1253389"/>
              <a:gd name="connsiteY1" fmla="*/ 415535 h 685371"/>
              <a:gd name="connsiteX2" fmla="*/ 101443 w 1253389"/>
              <a:gd name="connsiteY2" fmla="*/ 306141 h 685371"/>
              <a:gd name="connsiteX3" fmla="*/ 3789 w 1253389"/>
              <a:gd name="connsiteY3" fmla="*/ 163286 h 685371"/>
              <a:gd name="connsiteX4" fmla="*/ 44271 w 1253389"/>
              <a:gd name="connsiteY4" fmla="*/ 20367 h 685371"/>
              <a:gd name="connsiteX5" fmla="*/ 269414 w 1253389"/>
              <a:gd name="connsiteY5" fmla="*/ 41086 h 685371"/>
              <a:gd name="connsiteX6" fmla="*/ 518188 w 1253389"/>
              <a:gd name="connsiteY6" fmla="*/ 101307 h 685371"/>
              <a:gd name="connsiteX7" fmla="*/ 663517 w 1253389"/>
              <a:gd name="connsiteY7" fmla="*/ 134573 h 685371"/>
              <a:gd name="connsiteX8" fmla="*/ 768221 w 1253389"/>
              <a:gd name="connsiteY8" fmla="*/ 279902 h 685371"/>
              <a:gd name="connsiteX9" fmla="*/ 1163551 w 1253389"/>
              <a:gd name="connsiteY9" fmla="*/ 353769 h 685371"/>
              <a:gd name="connsiteX10" fmla="*/ 1157730 w 1253389"/>
              <a:gd name="connsiteY10" fmla="*/ 656014 h 685371"/>
              <a:gd name="connsiteX11" fmla="*/ 589594 w 1253389"/>
              <a:gd name="connsiteY11" fmla="*/ 529911 h 685371"/>
              <a:gd name="connsiteX12" fmla="*/ 519019 w 1253389"/>
              <a:gd name="connsiteY12" fmla="*/ 526139 h 685371"/>
              <a:gd name="connsiteX13" fmla="*/ 444265 w 1253389"/>
              <a:gd name="connsiteY13" fmla="*/ 496645 h 685371"/>
              <a:gd name="connsiteX14" fmla="*/ 327673 w 1253389"/>
              <a:gd name="connsiteY14" fmla="*/ 470423 h 685371"/>
              <a:gd name="connsiteX0" fmla="*/ 327673 w 1253389"/>
              <a:gd name="connsiteY0" fmla="*/ 470423 h 685371"/>
              <a:gd name="connsiteX1" fmla="*/ 101443 w 1253389"/>
              <a:gd name="connsiteY1" fmla="*/ 306141 h 685371"/>
              <a:gd name="connsiteX2" fmla="*/ 3789 w 1253389"/>
              <a:gd name="connsiteY2" fmla="*/ 163286 h 685371"/>
              <a:gd name="connsiteX3" fmla="*/ 44271 w 1253389"/>
              <a:gd name="connsiteY3" fmla="*/ 20367 h 685371"/>
              <a:gd name="connsiteX4" fmla="*/ 269414 w 1253389"/>
              <a:gd name="connsiteY4" fmla="*/ 41086 h 685371"/>
              <a:gd name="connsiteX5" fmla="*/ 518188 w 1253389"/>
              <a:gd name="connsiteY5" fmla="*/ 101307 h 685371"/>
              <a:gd name="connsiteX6" fmla="*/ 663517 w 1253389"/>
              <a:gd name="connsiteY6" fmla="*/ 134573 h 685371"/>
              <a:gd name="connsiteX7" fmla="*/ 768221 w 1253389"/>
              <a:gd name="connsiteY7" fmla="*/ 279902 h 685371"/>
              <a:gd name="connsiteX8" fmla="*/ 1163551 w 1253389"/>
              <a:gd name="connsiteY8" fmla="*/ 353769 h 685371"/>
              <a:gd name="connsiteX9" fmla="*/ 1157730 w 1253389"/>
              <a:gd name="connsiteY9" fmla="*/ 656014 h 685371"/>
              <a:gd name="connsiteX10" fmla="*/ 589594 w 1253389"/>
              <a:gd name="connsiteY10" fmla="*/ 529911 h 685371"/>
              <a:gd name="connsiteX11" fmla="*/ 519019 w 1253389"/>
              <a:gd name="connsiteY11" fmla="*/ 526139 h 685371"/>
              <a:gd name="connsiteX12" fmla="*/ 444265 w 1253389"/>
              <a:gd name="connsiteY12" fmla="*/ 496645 h 685371"/>
              <a:gd name="connsiteX13" fmla="*/ 327673 w 1253389"/>
              <a:gd name="connsiteY13" fmla="*/ 470423 h 685371"/>
              <a:gd name="connsiteX0" fmla="*/ 327673 w 1253389"/>
              <a:gd name="connsiteY0" fmla="*/ 470423 h 685371"/>
              <a:gd name="connsiteX1" fmla="*/ 101443 w 1253389"/>
              <a:gd name="connsiteY1" fmla="*/ 306141 h 685371"/>
              <a:gd name="connsiteX2" fmla="*/ 3789 w 1253389"/>
              <a:gd name="connsiteY2" fmla="*/ 163286 h 685371"/>
              <a:gd name="connsiteX3" fmla="*/ 44271 w 1253389"/>
              <a:gd name="connsiteY3" fmla="*/ 20367 h 685371"/>
              <a:gd name="connsiteX4" fmla="*/ 269414 w 1253389"/>
              <a:gd name="connsiteY4" fmla="*/ 41086 h 685371"/>
              <a:gd name="connsiteX5" fmla="*/ 518188 w 1253389"/>
              <a:gd name="connsiteY5" fmla="*/ 101307 h 685371"/>
              <a:gd name="connsiteX6" fmla="*/ 663517 w 1253389"/>
              <a:gd name="connsiteY6" fmla="*/ 134573 h 685371"/>
              <a:gd name="connsiteX7" fmla="*/ 768221 w 1253389"/>
              <a:gd name="connsiteY7" fmla="*/ 279902 h 685371"/>
              <a:gd name="connsiteX8" fmla="*/ 1163551 w 1253389"/>
              <a:gd name="connsiteY8" fmla="*/ 353769 h 685371"/>
              <a:gd name="connsiteX9" fmla="*/ 1157730 w 1253389"/>
              <a:gd name="connsiteY9" fmla="*/ 656014 h 685371"/>
              <a:gd name="connsiteX10" fmla="*/ 589594 w 1253389"/>
              <a:gd name="connsiteY10" fmla="*/ 529911 h 685371"/>
              <a:gd name="connsiteX11" fmla="*/ 444265 w 1253389"/>
              <a:gd name="connsiteY11" fmla="*/ 496645 h 685371"/>
              <a:gd name="connsiteX12" fmla="*/ 327673 w 1253389"/>
              <a:gd name="connsiteY12" fmla="*/ 470423 h 685371"/>
              <a:gd name="connsiteX0" fmla="*/ 327673 w 1396233"/>
              <a:gd name="connsiteY0" fmla="*/ 470423 h 1113975"/>
              <a:gd name="connsiteX1" fmla="*/ 101443 w 1396233"/>
              <a:gd name="connsiteY1" fmla="*/ 306141 h 1113975"/>
              <a:gd name="connsiteX2" fmla="*/ 3789 w 1396233"/>
              <a:gd name="connsiteY2" fmla="*/ 163286 h 1113975"/>
              <a:gd name="connsiteX3" fmla="*/ 44271 w 1396233"/>
              <a:gd name="connsiteY3" fmla="*/ 20367 h 1113975"/>
              <a:gd name="connsiteX4" fmla="*/ 269414 w 1396233"/>
              <a:gd name="connsiteY4" fmla="*/ 41086 h 1113975"/>
              <a:gd name="connsiteX5" fmla="*/ 518188 w 1396233"/>
              <a:gd name="connsiteY5" fmla="*/ 101307 h 1113975"/>
              <a:gd name="connsiteX6" fmla="*/ 663517 w 1396233"/>
              <a:gd name="connsiteY6" fmla="*/ 134573 h 1113975"/>
              <a:gd name="connsiteX7" fmla="*/ 768221 w 1396233"/>
              <a:gd name="connsiteY7" fmla="*/ 279902 h 1113975"/>
              <a:gd name="connsiteX8" fmla="*/ 1163551 w 1396233"/>
              <a:gd name="connsiteY8" fmla="*/ 353769 h 1113975"/>
              <a:gd name="connsiteX9" fmla="*/ 1300574 w 1396233"/>
              <a:gd name="connsiteY9" fmla="*/ 1084618 h 1113975"/>
              <a:gd name="connsiteX10" fmla="*/ 589594 w 1396233"/>
              <a:gd name="connsiteY10" fmla="*/ 529911 h 1113975"/>
              <a:gd name="connsiteX11" fmla="*/ 444265 w 1396233"/>
              <a:gd name="connsiteY11" fmla="*/ 496645 h 1113975"/>
              <a:gd name="connsiteX12" fmla="*/ 327673 w 1396233"/>
              <a:gd name="connsiteY12" fmla="*/ 470423 h 1113975"/>
              <a:gd name="connsiteX0" fmla="*/ 327673 w 2641248"/>
              <a:gd name="connsiteY0" fmla="*/ 470423 h 1678062"/>
              <a:gd name="connsiteX1" fmla="*/ 101443 w 2641248"/>
              <a:gd name="connsiteY1" fmla="*/ 306141 h 1678062"/>
              <a:gd name="connsiteX2" fmla="*/ 3789 w 2641248"/>
              <a:gd name="connsiteY2" fmla="*/ 163286 h 1678062"/>
              <a:gd name="connsiteX3" fmla="*/ 44271 w 2641248"/>
              <a:gd name="connsiteY3" fmla="*/ 20367 h 1678062"/>
              <a:gd name="connsiteX4" fmla="*/ 269414 w 2641248"/>
              <a:gd name="connsiteY4" fmla="*/ 41086 h 1678062"/>
              <a:gd name="connsiteX5" fmla="*/ 518188 w 2641248"/>
              <a:gd name="connsiteY5" fmla="*/ 101307 h 1678062"/>
              <a:gd name="connsiteX6" fmla="*/ 663517 w 2641248"/>
              <a:gd name="connsiteY6" fmla="*/ 134573 h 1678062"/>
              <a:gd name="connsiteX7" fmla="*/ 768221 w 2641248"/>
              <a:gd name="connsiteY7" fmla="*/ 279902 h 1678062"/>
              <a:gd name="connsiteX8" fmla="*/ 1163551 w 2641248"/>
              <a:gd name="connsiteY8" fmla="*/ 353769 h 1678062"/>
              <a:gd name="connsiteX9" fmla="*/ 2618411 w 2641248"/>
              <a:gd name="connsiteY9" fmla="*/ 1556254 h 1678062"/>
              <a:gd name="connsiteX10" fmla="*/ 1300574 w 2641248"/>
              <a:gd name="connsiteY10" fmla="*/ 1084618 h 1678062"/>
              <a:gd name="connsiteX11" fmla="*/ 589594 w 2641248"/>
              <a:gd name="connsiteY11" fmla="*/ 529911 h 1678062"/>
              <a:gd name="connsiteX12" fmla="*/ 444265 w 2641248"/>
              <a:gd name="connsiteY12" fmla="*/ 496645 h 1678062"/>
              <a:gd name="connsiteX13" fmla="*/ 327673 w 2641248"/>
              <a:gd name="connsiteY13" fmla="*/ 470423 h 1678062"/>
              <a:gd name="connsiteX0" fmla="*/ 327673 w 2786064"/>
              <a:gd name="connsiteY0" fmla="*/ 470423 h 1559056"/>
              <a:gd name="connsiteX1" fmla="*/ 101443 w 2786064"/>
              <a:gd name="connsiteY1" fmla="*/ 306141 h 1559056"/>
              <a:gd name="connsiteX2" fmla="*/ 3789 w 2786064"/>
              <a:gd name="connsiteY2" fmla="*/ 163286 h 1559056"/>
              <a:gd name="connsiteX3" fmla="*/ 44271 w 2786064"/>
              <a:gd name="connsiteY3" fmla="*/ 20367 h 1559056"/>
              <a:gd name="connsiteX4" fmla="*/ 269414 w 2786064"/>
              <a:gd name="connsiteY4" fmla="*/ 41086 h 1559056"/>
              <a:gd name="connsiteX5" fmla="*/ 518188 w 2786064"/>
              <a:gd name="connsiteY5" fmla="*/ 101307 h 1559056"/>
              <a:gd name="connsiteX6" fmla="*/ 663517 w 2786064"/>
              <a:gd name="connsiteY6" fmla="*/ 134573 h 1559056"/>
              <a:gd name="connsiteX7" fmla="*/ 768221 w 2786064"/>
              <a:gd name="connsiteY7" fmla="*/ 279902 h 1559056"/>
              <a:gd name="connsiteX8" fmla="*/ 1163551 w 2786064"/>
              <a:gd name="connsiteY8" fmla="*/ 353769 h 1559056"/>
              <a:gd name="connsiteX9" fmla="*/ 2306490 w 2786064"/>
              <a:gd name="connsiteY9" fmla="*/ 1101430 h 1559056"/>
              <a:gd name="connsiteX10" fmla="*/ 2618411 w 2786064"/>
              <a:gd name="connsiteY10" fmla="*/ 1556254 h 1559056"/>
              <a:gd name="connsiteX11" fmla="*/ 1300574 w 2786064"/>
              <a:gd name="connsiteY11" fmla="*/ 1084618 h 1559056"/>
              <a:gd name="connsiteX12" fmla="*/ 589594 w 2786064"/>
              <a:gd name="connsiteY12" fmla="*/ 529911 h 1559056"/>
              <a:gd name="connsiteX13" fmla="*/ 444265 w 2786064"/>
              <a:gd name="connsiteY13" fmla="*/ 496645 h 1559056"/>
              <a:gd name="connsiteX14" fmla="*/ 327673 w 2786064"/>
              <a:gd name="connsiteY14" fmla="*/ 470423 h 1559056"/>
              <a:gd name="connsiteX0" fmla="*/ 327673 w 2786064"/>
              <a:gd name="connsiteY0" fmla="*/ 470423 h 1559056"/>
              <a:gd name="connsiteX1" fmla="*/ 101443 w 2786064"/>
              <a:gd name="connsiteY1" fmla="*/ 306141 h 1559056"/>
              <a:gd name="connsiteX2" fmla="*/ 3789 w 2786064"/>
              <a:gd name="connsiteY2" fmla="*/ 163286 h 1559056"/>
              <a:gd name="connsiteX3" fmla="*/ 44271 w 2786064"/>
              <a:gd name="connsiteY3" fmla="*/ 20367 h 1559056"/>
              <a:gd name="connsiteX4" fmla="*/ 269414 w 2786064"/>
              <a:gd name="connsiteY4" fmla="*/ 41086 h 1559056"/>
              <a:gd name="connsiteX5" fmla="*/ 518188 w 2786064"/>
              <a:gd name="connsiteY5" fmla="*/ 101307 h 1559056"/>
              <a:gd name="connsiteX6" fmla="*/ 663517 w 2786064"/>
              <a:gd name="connsiteY6" fmla="*/ 134573 h 1559056"/>
              <a:gd name="connsiteX7" fmla="*/ 768221 w 2786064"/>
              <a:gd name="connsiteY7" fmla="*/ 279902 h 1559056"/>
              <a:gd name="connsiteX8" fmla="*/ 1163551 w 2786064"/>
              <a:gd name="connsiteY8" fmla="*/ 353769 h 1559056"/>
              <a:gd name="connsiteX9" fmla="*/ 2254102 w 2786064"/>
              <a:gd name="connsiteY9" fmla="*/ 1063355 h 1559056"/>
              <a:gd name="connsiteX10" fmla="*/ 2306490 w 2786064"/>
              <a:gd name="connsiteY10" fmla="*/ 1101430 h 1559056"/>
              <a:gd name="connsiteX11" fmla="*/ 2618411 w 2786064"/>
              <a:gd name="connsiteY11" fmla="*/ 1556254 h 1559056"/>
              <a:gd name="connsiteX12" fmla="*/ 1300574 w 2786064"/>
              <a:gd name="connsiteY12" fmla="*/ 1084618 h 1559056"/>
              <a:gd name="connsiteX13" fmla="*/ 589594 w 2786064"/>
              <a:gd name="connsiteY13" fmla="*/ 529911 h 1559056"/>
              <a:gd name="connsiteX14" fmla="*/ 444265 w 2786064"/>
              <a:gd name="connsiteY14" fmla="*/ 496645 h 1559056"/>
              <a:gd name="connsiteX15" fmla="*/ 327673 w 2786064"/>
              <a:gd name="connsiteY15" fmla="*/ 470423 h 1559056"/>
              <a:gd name="connsiteX0" fmla="*/ 327673 w 2786064"/>
              <a:gd name="connsiteY0" fmla="*/ 470423 h 1559056"/>
              <a:gd name="connsiteX1" fmla="*/ 101443 w 2786064"/>
              <a:gd name="connsiteY1" fmla="*/ 306141 h 1559056"/>
              <a:gd name="connsiteX2" fmla="*/ 3789 w 2786064"/>
              <a:gd name="connsiteY2" fmla="*/ 163286 h 1559056"/>
              <a:gd name="connsiteX3" fmla="*/ 44271 w 2786064"/>
              <a:gd name="connsiteY3" fmla="*/ 20367 h 1559056"/>
              <a:gd name="connsiteX4" fmla="*/ 269414 w 2786064"/>
              <a:gd name="connsiteY4" fmla="*/ 41086 h 1559056"/>
              <a:gd name="connsiteX5" fmla="*/ 518188 w 2786064"/>
              <a:gd name="connsiteY5" fmla="*/ 101307 h 1559056"/>
              <a:gd name="connsiteX6" fmla="*/ 663517 w 2786064"/>
              <a:gd name="connsiteY6" fmla="*/ 134573 h 1559056"/>
              <a:gd name="connsiteX7" fmla="*/ 768221 w 2786064"/>
              <a:gd name="connsiteY7" fmla="*/ 279902 h 1559056"/>
              <a:gd name="connsiteX8" fmla="*/ 1163551 w 2786064"/>
              <a:gd name="connsiteY8" fmla="*/ 353769 h 1559056"/>
              <a:gd name="connsiteX9" fmla="*/ 1561158 w 2786064"/>
              <a:gd name="connsiteY9" fmla="*/ 670425 h 1559056"/>
              <a:gd name="connsiteX10" fmla="*/ 2254102 w 2786064"/>
              <a:gd name="connsiteY10" fmla="*/ 1063355 h 1559056"/>
              <a:gd name="connsiteX11" fmla="*/ 2306490 w 2786064"/>
              <a:gd name="connsiteY11" fmla="*/ 1101430 h 1559056"/>
              <a:gd name="connsiteX12" fmla="*/ 2618411 w 2786064"/>
              <a:gd name="connsiteY12" fmla="*/ 1556254 h 1559056"/>
              <a:gd name="connsiteX13" fmla="*/ 1300574 w 2786064"/>
              <a:gd name="connsiteY13" fmla="*/ 1084618 h 1559056"/>
              <a:gd name="connsiteX14" fmla="*/ 589594 w 2786064"/>
              <a:gd name="connsiteY14" fmla="*/ 529911 h 1559056"/>
              <a:gd name="connsiteX15" fmla="*/ 444265 w 2786064"/>
              <a:gd name="connsiteY15" fmla="*/ 496645 h 1559056"/>
              <a:gd name="connsiteX16" fmla="*/ 327673 w 2786064"/>
              <a:gd name="connsiteY16" fmla="*/ 470423 h 1559056"/>
              <a:gd name="connsiteX0" fmla="*/ 327673 w 2786064"/>
              <a:gd name="connsiteY0" fmla="*/ 470423 h 1559056"/>
              <a:gd name="connsiteX1" fmla="*/ 101443 w 2786064"/>
              <a:gd name="connsiteY1" fmla="*/ 306141 h 1559056"/>
              <a:gd name="connsiteX2" fmla="*/ 3789 w 2786064"/>
              <a:gd name="connsiteY2" fmla="*/ 163286 h 1559056"/>
              <a:gd name="connsiteX3" fmla="*/ 44271 w 2786064"/>
              <a:gd name="connsiteY3" fmla="*/ 20367 h 1559056"/>
              <a:gd name="connsiteX4" fmla="*/ 269414 w 2786064"/>
              <a:gd name="connsiteY4" fmla="*/ 41086 h 1559056"/>
              <a:gd name="connsiteX5" fmla="*/ 518188 w 2786064"/>
              <a:gd name="connsiteY5" fmla="*/ 101307 h 1559056"/>
              <a:gd name="connsiteX6" fmla="*/ 663517 w 2786064"/>
              <a:gd name="connsiteY6" fmla="*/ 134573 h 1559056"/>
              <a:gd name="connsiteX7" fmla="*/ 768221 w 2786064"/>
              <a:gd name="connsiteY7" fmla="*/ 279902 h 1559056"/>
              <a:gd name="connsiteX8" fmla="*/ 1163551 w 2786064"/>
              <a:gd name="connsiteY8" fmla="*/ 353769 h 1559056"/>
              <a:gd name="connsiteX9" fmla="*/ 1561158 w 2786064"/>
              <a:gd name="connsiteY9" fmla="*/ 670425 h 1559056"/>
              <a:gd name="connsiteX10" fmla="*/ 2306490 w 2786064"/>
              <a:gd name="connsiteY10" fmla="*/ 1101430 h 1559056"/>
              <a:gd name="connsiteX11" fmla="*/ 2618411 w 2786064"/>
              <a:gd name="connsiteY11" fmla="*/ 1556254 h 1559056"/>
              <a:gd name="connsiteX12" fmla="*/ 1300574 w 2786064"/>
              <a:gd name="connsiteY12" fmla="*/ 1084618 h 1559056"/>
              <a:gd name="connsiteX13" fmla="*/ 589594 w 2786064"/>
              <a:gd name="connsiteY13" fmla="*/ 529911 h 1559056"/>
              <a:gd name="connsiteX14" fmla="*/ 444265 w 2786064"/>
              <a:gd name="connsiteY14" fmla="*/ 496645 h 1559056"/>
              <a:gd name="connsiteX15" fmla="*/ 327673 w 2786064"/>
              <a:gd name="connsiteY15" fmla="*/ 470423 h 1559056"/>
              <a:gd name="connsiteX0" fmla="*/ 327673 w 2809871"/>
              <a:gd name="connsiteY0" fmla="*/ 470423 h 1589175"/>
              <a:gd name="connsiteX1" fmla="*/ 101443 w 2809871"/>
              <a:gd name="connsiteY1" fmla="*/ 306141 h 1589175"/>
              <a:gd name="connsiteX2" fmla="*/ 3789 w 2809871"/>
              <a:gd name="connsiteY2" fmla="*/ 163286 h 1589175"/>
              <a:gd name="connsiteX3" fmla="*/ 44271 w 2809871"/>
              <a:gd name="connsiteY3" fmla="*/ 20367 h 1589175"/>
              <a:gd name="connsiteX4" fmla="*/ 269414 w 2809871"/>
              <a:gd name="connsiteY4" fmla="*/ 41086 h 1589175"/>
              <a:gd name="connsiteX5" fmla="*/ 518188 w 2809871"/>
              <a:gd name="connsiteY5" fmla="*/ 101307 h 1589175"/>
              <a:gd name="connsiteX6" fmla="*/ 663517 w 2809871"/>
              <a:gd name="connsiteY6" fmla="*/ 134573 h 1589175"/>
              <a:gd name="connsiteX7" fmla="*/ 768221 w 2809871"/>
              <a:gd name="connsiteY7" fmla="*/ 279902 h 1589175"/>
              <a:gd name="connsiteX8" fmla="*/ 1163551 w 2809871"/>
              <a:gd name="connsiteY8" fmla="*/ 353769 h 1589175"/>
              <a:gd name="connsiteX9" fmla="*/ 1561158 w 2809871"/>
              <a:gd name="connsiteY9" fmla="*/ 670425 h 1589175"/>
              <a:gd name="connsiteX10" fmla="*/ 2449334 w 2809871"/>
              <a:gd name="connsiteY10" fmla="*/ 887092 h 1589175"/>
              <a:gd name="connsiteX11" fmla="*/ 2618411 w 2809871"/>
              <a:gd name="connsiteY11" fmla="*/ 1556254 h 1589175"/>
              <a:gd name="connsiteX12" fmla="*/ 1300574 w 2809871"/>
              <a:gd name="connsiteY12" fmla="*/ 1084618 h 1589175"/>
              <a:gd name="connsiteX13" fmla="*/ 589594 w 2809871"/>
              <a:gd name="connsiteY13" fmla="*/ 529911 h 1589175"/>
              <a:gd name="connsiteX14" fmla="*/ 444265 w 2809871"/>
              <a:gd name="connsiteY14" fmla="*/ 496645 h 1589175"/>
              <a:gd name="connsiteX15" fmla="*/ 327673 w 2809871"/>
              <a:gd name="connsiteY15" fmla="*/ 470423 h 1589175"/>
              <a:gd name="connsiteX0" fmla="*/ 327673 w 2901377"/>
              <a:gd name="connsiteY0" fmla="*/ 470423 h 1576861"/>
              <a:gd name="connsiteX1" fmla="*/ 101443 w 2901377"/>
              <a:gd name="connsiteY1" fmla="*/ 306141 h 1576861"/>
              <a:gd name="connsiteX2" fmla="*/ 3789 w 2901377"/>
              <a:gd name="connsiteY2" fmla="*/ 163286 h 1576861"/>
              <a:gd name="connsiteX3" fmla="*/ 44271 w 2901377"/>
              <a:gd name="connsiteY3" fmla="*/ 20367 h 1576861"/>
              <a:gd name="connsiteX4" fmla="*/ 269414 w 2901377"/>
              <a:gd name="connsiteY4" fmla="*/ 41086 h 1576861"/>
              <a:gd name="connsiteX5" fmla="*/ 518188 w 2901377"/>
              <a:gd name="connsiteY5" fmla="*/ 101307 h 1576861"/>
              <a:gd name="connsiteX6" fmla="*/ 663517 w 2901377"/>
              <a:gd name="connsiteY6" fmla="*/ 134573 h 1576861"/>
              <a:gd name="connsiteX7" fmla="*/ 768221 w 2901377"/>
              <a:gd name="connsiteY7" fmla="*/ 279902 h 1576861"/>
              <a:gd name="connsiteX8" fmla="*/ 1163551 w 2901377"/>
              <a:gd name="connsiteY8" fmla="*/ 353769 h 1576861"/>
              <a:gd name="connsiteX9" fmla="*/ 1561158 w 2901377"/>
              <a:gd name="connsiteY9" fmla="*/ 670425 h 1576861"/>
              <a:gd name="connsiteX10" fmla="*/ 2449334 w 2901377"/>
              <a:gd name="connsiteY10" fmla="*/ 887092 h 1576861"/>
              <a:gd name="connsiteX11" fmla="*/ 2873198 w 2901377"/>
              <a:gd name="connsiteY11" fmla="*/ 960976 h 1576861"/>
              <a:gd name="connsiteX12" fmla="*/ 2618411 w 2901377"/>
              <a:gd name="connsiteY12" fmla="*/ 1556254 h 1576861"/>
              <a:gd name="connsiteX13" fmla="*/ 1300574 w 2901377"/>
              <a:gd name="connsiteY13" fmla="*/ 1084618 h 1576861"/>
              <a:gd name="connsiteX14" fmla="*/ 589594 w 2901377"/>
              <a:gd name="connsiteY14" fmla="*/ 529911 h 1576861"/>
              <a:gd name="connsiteX15" fmla="*/ 444265 w 2901377"/>
              <a:gd name="connsiteY15" fmla="*/ 496645 h 1576861"/>
              <a:gd name="connsiteX16" fmla="*/ 327673 w 2901377"/>
              <a:gd name="connsiteY16" fmla="*/ 470423 h 157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01377" h="1576861">
                <a:moveTo>
                  <a:pt x="327673" y="470423"/>
                </a:moveTo>
                <a:cubicBezTo>
                  <a:pt x="270536" y="438672"/>
                  <a:pt x="155424" y="357330"/>
                  <a:pt x="101443" y="306141"/>
                </a:cubicBezTo>
                <a:cubicBezTo>
                  <a:pt x="62566" y="264099"/>
                  <a:pt x="9351" y="181939"/>
                  <a:pt x="3789" y="163286"/>
                </a:cubicBezTo>
                <a:cubicBezTo>
                  <a:pt x="11747" y="148625"/>
                  <a:pt x="0" y="40734"/>
                  <a:pt x="44271" y="20367"/>
                </a:cubicBezTo>
                <a:cubicBezTo>
                  <a:pt x="88542" y="0"/>
                  <a:pt x="190428" y="27596"/>
                  <a:pt x="269414" y="41086"/>
                </a:cubicBezTo>
                <a:cubicBezTo>
                  <a:pt x="348400" y="54576"/>
                  <a:pt x="452504" y="85726"/>
                  <a:pt x="518188" y="101307"/>
                </a:cubicBezTo>
                <a:cubicBezTo>
                  <a:pt x="583872" y="116888"/>
                  <a:pt x="621111" y="112938"/>
                  <a:pt x="663517" y="134573"/>
                </a:cubicBezTo>
                <a:cubicBezTo>
                  <a:pt x="729225" y="168097"/>
                  <a:pt x="684882" y="243369"/>
                  <a:pt x="768221" y="279902"/>
                </a:cubicBezTo>
                <a:cubicBezTo>
                  <a:pt x="851560" y="316435"/>
                  <a:pt x="1031395" y="288682"/>
                  <a:pt x="1163551" y="353769"/>
                </a:cubicBezTo>
                <a:cubicBezTo>
                  <a:pt x="1295707" y="418856"/>
                  <a:pt x="1346861" y="581538"/>
                  <a:pt x="1561158" y="670425"/>
                </a:cubicBezTo>
                <a:cubicBezTo>
                  <a:pt x="1775455" y="759312"/>
                  <a:pt x="2230661" y="838667"/>
                  <a:pt x="2449334" y="887092"/>
                </a:cubicBezTo>
                <a:cubicBezTo>
                  <a:pt x="2668007" y="935517"/>
                  <a:pt x="2845019" y="849449"/>
                  <a:pt x="2873198" y="960976"/>
                </a:cubicBezTo>
                <a:cubicBezTo>
                  <a:pt x="2901377" y="1072503"/>
                  <a:pt x="2880515" y="1535647"/>
                  <a:pt x="2618411" y="1556254"/>
                </a:cubicBezTo>
                <a:cubicBezTo>
                  <a:pt x="2356307" y="1576861"/>
                  <a:pt x="1638710" y="1255675"/>
                  <a:pt x="1300574" y="1084618"/>
                </a:cubicBezTo>
                <a:cubicBezTo>
                  <a:pt x="962438" y="913561"/>
                  <a:pt x="612707" y="515842"/>
                  <a:pt x="589594" y="529911"/>
                </a:cubicBezTo>
                <a:lnTo>
                  <a:pt x="444265" y="496645"/>
                </a:lnTo>
                <a:cubicBezTo>
                  <a:pt x="412374" y="487359"/>
                  <a:pt x="350308" y="472039"/>
                  <a:pt x="327673" y="4704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77830" name="Picture 6" descr="Glacier Sofa Samaya and Moroni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30000"/>
          </a:blip>
          <a:srcRect/>
          <a:stretch>
            <a:fillRect/>
          </a:stretch>
        </p:blipFill>
        <p:spPr bwMode="auto">
          <a:xfrm>
            <a:off x="6072198" y="119053"/>
            <a:ext cx="2971800" cy="2095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0" y="358264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RETROSPECTIVA</a:t>
            </a:r>
            <a:endParaRPr lang="es-ES" sz="2500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3" name="222 CuadroTexto"/>
          <p:cNvSpPr txBox="1"/>
          <p:nvPr/>
        </p:nvSpPr>
        <p:spPr>
          <a:xfrm>
            <a:off x="0" y="868795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HISTORIA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6" name="225 CuadroTexto"/>
          <p:cNvSpPr txBox="1"/>
          <p:nvPr/>
        </p:nvSpPr>
        <p:spPr>
          <a:xfrm>
            <a:off x="0" y="1363906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PRODUCTOS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7" name="226 CuadroTexto"/>
          <p:cNvSpPr txBox="1"/>
          <p:nvPr/>
        </p:nvSpPr>
        <p:spPr>
          <a:xfrm>
            <a:off x="0" y="1859017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EMPRESAS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3" name="232 CuadroTexto"/>
          <p:cNvSpPr txBox="1"/>
          <p:nvPr/>
        </p:nvSpPr>
        <p:spPr>
          <a:xfrm>
            <a:off x="0" y="2812372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ESTADO ACTUAL</a:t>
            </a:r>
            <a:endParaRPr lang="es-ES" sz="2500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4" name="233 CuadroTexto"/>
          <p:cNvSpPr txBox="1"/>
          <p:nvPr/>
        </p:nvSpPr>
        <p:spPr>
          <a:xfrm>
            <a:off x="0" y="3322903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ANÁLISIS CUANTITATIVO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5" name="234 CuadroTexto"/>
          <p:cNvSpPr txBox="1"/>
          <p:nvPr/>
        </p:nvSpPr>
        <p:spPr>
          <a:xfrm>
            <a:off x="0" y="3818014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ANÁLISIS CUALITATIVO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6" name="235 CuadroTexto"/>
          <p:cNvSpPr txBox="1"/>
          <p:nvPr/>
        </p:nvSpPr>
        <p:spPr>
          <a:xfrm>
            <a:off x="0" y="4313125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MATRIZ </a:t>
            </a:r>
            <a:r>
              <a:rPr lang="es-ES" sz="2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DOFA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7" name="236 CuadroTexto"/>
          <p:cNvSpPr txBox="1"/>
          <p:nvPr/>
        </p:nvSpPr>
        <p:spPr>
          <a:xfrm>
            <a:off x="0" y="5309400"/>
            <a:ext cx="91440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PROSPECTIVA</a:t>
            </a:r>
            <a:endParaRPr lang="es-ES" sz="2500" b="1" dirty="0">
              <a:solidFill>
                <a:schemeClr val="tx1">
                  <a:lumMod val="65000"/>
                  <a:lumOff val="35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8" name="237 CuadroTexto"/>
          <p:cNvSpPr txBox="1"/>
          <p:nvPr/>
        </p:nvSpPr>
        <p:spPr>
          <a:xfrm>
            <a:off x="0" y="5819931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TENDENCIAS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39" name="238 CuadroTexto"/>
          <p:cNvSpPr txBox="1"/>
          <p:nvPr/>
        </p:nvSpPr>
        <p:spPr>
          <a:xfrm>
            <a:off x="0" y="6315038"/>
            <a:ext cx="91440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ESTRATEGIAS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1" name="220 CuadroTexto"/>
          <p:cNvSpPr txBox="1"/>
          <p:nvPr/>
        </p:nvSpPr>
        <p:spPr>
          <a:xfrm>
            <a:off x="0" y="63649"/>
            <a:ext cx="9001092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" sz="27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CONCLUSIONES</a:t>
            </a:r>
            <a:endParaRPr lang="es-ES" sz="27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222" name="Picture 2" descr="http://www.iconocast.com/B000000000000122/C8/News9A_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t="16868" r="9037" b="9639"/>
          <a:stretch>
            <a:fillRect/>
          </a:stretch>
        </p:blipFill>
        <p:spPr bwMode="auto">
          <a:xfrm>
            <a:off x="5476945" y="4679213"/>
            <a:ext cx="3595649" cy="2178787"/>
          </a:xfrm>
          <a:prstGeom prst="rect">
            <a:avLst/>
          </a:prstGeom>
          <a:noFill/>
        </p:spPr>
      </p:pic>
      <p:pic>
        <p:nvPicPr>
          <p:cNvPr id="1026" name="Picture 2" descr="Poliform: Manta armchai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l="6910"/>
          <a:stretch>
            <a:fillRect/>
          </a:stretch>
        </p:blipFill>
        <p:spPr bwMode="auto">
          <a:xfrm>
            <a:off x="0" y="628608"/>
            <a:ext cx="3786182" cy="2800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1" name="220 CuadroTexto"/>
          <p:cNvSpPr txBox="1"/>
          <p:nvPr/>
        </p:nvSpPr>
        <p:spPr>
          <a:xfrm>
            <a:off x="0" y="2946440"/>
            <a:ext cx="9144000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30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atin typeface="Eurostile" pitchFamily="34" charset="0"/>
              <a:ea typeface="Adobe Heiti Std R" pitchFamily="34" charset="-128"/>
            </a:endParaRPr>
          </a:p>
        </p:txBody>
      </p:sp>
      <p:pic>
        <p:nvPicPr>
          <p:cNvPr id="6148" name="Picture 4" descr="Kartell: EroS with turning foo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l="7408" r="22222"/>
          <a:stretch>
            <a:fillRect/>
          </a:stretch>
        </p:blipFill>
        <p:spPr bwMode="auto">
          <a:xfrm>
            <a:off x="71438" y="1987358"/>
            <a:ext cx="2714612" cy="2656088"/>
          </a:xfrm>
          <a:prstGeom prst="rect">
            <a:avLst/>
          </a:prstGeom>
          <a:noFill/>
        </p:spPr>
      </p:pic>
      <p:pic>
        <p:nvPicPr>
          <p:cNvPr id="6152" name="Picture 8" descr="Driade: SOFT EG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-20000"/>
          </a:blip>
          <a:srcRect r="6250" b="13394"/>
          <a:stretch>
            <a:fillRect/>
          </a:stretch>
        </p:blipFill>
        <p:spPr bwMode="auto">
          <a:xfrm>
            <a:off x="4786314" y="4086252"/>
            <a:ext cx="4357686" cy="27717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571472" y="797085"/>
            <a:ext cx="80010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6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MACHUCA, Juan. Prisma 4. [en línea] 2006.  &lt;Disponible en: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http://www.juanmachuca.com/producto_A/1998%20MESA%20NEWALL/prisma4.jpg&gt;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#0013 Trimestre 2 Año 1999 p17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#0013 Trimestre 2 Año 1999 p17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#0017 Trimestre 2 Año 2000 p13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MANUFACTURAS MUÑOZ S.A. Catálogo Alimentos y Bebidas. [En línea] 2007. &lt;Disponible en: http://www.manufacturasmunoz.com/interna.php?id=16&gt;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#0017 Trimestre 2 Año 2000 p12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#0017 Trimestre 2 Año 2000 p12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#0021 Trimestre 2 Año 2001 p22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MANUFACTURAS MUÑOS S.A., Catálogo Oficina. [En línea] 2006. &lt;Disponible en: http://www.manufacturasmunoz.com/interna.php?id=16&gt;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THOMPSON Ana. Thompson diván.  [en línea] 2006. &lt;Disponible en: http://www.anathompson.co.uk/ana_thompson_divan_shy.htm&gt;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GIBRALTAR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FURNITURE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KIN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Office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Collection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Ezgo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FREE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SHIPPING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ASSEMBLY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line] &lt;Disponible en: http://www.gibraltarfurniture.com/ezgo-kin-office-collection.html&gt; [consulta 31 de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#0029 Trimestre 2 Año 2003 p.16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#0033 Bimestre 2 Año 2004 p.12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#0033 Bimestre 2 Año 2004 p.12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#0033 Bimestre 2. Año 2004 p.13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Desing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Stefano,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Giovvani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Domodinámica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2008. &lt;Disponible en: http://www.domodinamica.com/morfeo_eng.html&gt;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ARQUIMUEBLES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S.A. Productos; Bancas. 2009. &lt;Disponible en: http://www.arquimuebles.com/index.php&gt; [consultado: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KASSANI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Hostelería; Sillas. [En línea] 2009.  &lt;Disponible en: http://www.kassani.com/home.html&gt; [consultado: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ARQUIMUEBLES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S.A.. Productos; Bancas. [En línea] 2008. &lt;Disponible en: http://www.arquimuebles.com/index.php&gt; [consulta: 31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(20) COLORADO CASTRO, Alexandra.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Compukid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En: REVISTA DEL MUEBLE Y LA MADERA [en línea] 2008. &lt;Disponible en: http://www.revista-mm.com/rev51/muebles2.pdf Pág. 4 [consulta: 1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(21)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#0043 Bimestre 2 Año 2006 p.33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(22)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#0043 Bimestre 2 Año 2006 p.34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(23)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#0043 Bimestre 2 Año 2006 p.37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(24)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#0043 Bimestre 2 Año 2006 p.36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(25)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#0043 Bimestre 2 Año 2006 p.38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ARCHITONIC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Catalogo. [en línea] 2008 &lt;Disponible en: http://www.architonic.com/cat/gal/1067807 [consulta: 1 Feb. de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Desing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Stefano,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Giovvani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Domodinámica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2008. &lt;Disponible en: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http://www.designbeans.com/images/blog/06_domodinamica_mist-02.jpg&gt; [consulta: 1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(28) RED LATINOAMERICANA DE DISEÑO. [En línea] 2009.  &lt;Disponible en: http://www.rldiseno.com/lanzamiento-de-solinoff-dise-o-100-colombiano-2.html&gt; [consultado 1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MEPAL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Productos de oficina. [en línea] 2009. &lt;Disponible en: http://www.carvajal-mepal.com/productos/soho/MovitOficina/mOficina3.html&gt; [consultado: 1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EZGO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STUDIO.  Portafolio de productos.  Sistemas de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amoblamiento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2009.  &lt;Disponible en: http://www.ezgostudio.com/sp/home_k2.htm&gt; [consultado: 1 de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(31) MOCO LOCO. Boston.  [En línea] 2009. &lt;Disponible en: http://mocoloco.com/boston/upload/2007/04/07_poliform_manta-2.jpg&gt; [consultado: 1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(32)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#0054 Bimestre 2 Año 2008 p.47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(33) Revista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Proyectodiseño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Ed. #0054 Bimestre 2 Año 2008 p.49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ALBUM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DIGITAL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PICASSA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Sillas. [en línea] 2009. &lt;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Diesponible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en: http://4.bp.blogspot.com/_B1JD4D0cAJ4/SGpHlO1bVgI/AAAAAAAAAyY/bN0X4TYxHdk/s400/bc%2B%26%2Bmc%2Bchairs.jpg&gt; [consultado: 1 de Feb.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(35) MANUFACTURAS MUÑOZ S.A. Imágenes. [en línea] 2009. &lt;Disponible en: http://www.manufacturasmunoz.com/images/internas/1191422917_picPltDTxt05D.gif&gt; [consultado: 1 de Feb. 2009]</a:t>
            </a:r>
          </a:p>
        </p:txBody>
      </p:sp>
      <p:sp>
        <p:nvSpPr>
          <p:cNvPr id="221" name="220 CuadroTexto"/>
          <p:cNvSpPr txBox="1"/>
          <p:nvPr/>
        </p:nvSpPr>
        <p:spPr>
          <a:xfrm rot="16200000">
            <a:off x="-3228957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 rot="5400000">
            <a:off x="5514933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571472" y="-23"/>
            <a:ext cx="8001056" cy="1449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7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DESIGNBOMM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1999. &lt;Disponible en: http://www.designboom.com/eng/interview/morrison/8.jpg&gt;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CASE. Imagen. [En línea] 1999. &lt;Disponible en: http://www.wirecase.com/pictures/1498-1148048192_0_2.jpg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Case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VOLTEX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1999. &lt;Disponible en: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&lt;http://www.voltex.fr/popup_image.php?pID=1580&amp;osCsid=aa8d9d3971e2d0e898bf8c6d78de5905&gt;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LIBRERÍA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YAHOO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1999. &lt;Disponible en: http://lib.store.yahoo.net/lib/yhst-37542584897213/more-xo-slick-slick-chairs-Stacked.jpg&gt;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VITRA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Productos. [En línea] 200. &lt;Disponible en: http://www.vitra.com/es-lp/home/products/mvs-chaise/&gt;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CONNECTED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Catalogo. [En línea] 2000. &lt;Disponible en: http://www.designconnected.com/en/catalog/product/Edra,+Italy_m241/Flap_p2798/page-1/items-72&gt;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EUROPE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NET.  Imagen. [En línea]  2000. &lt;Disponible en: http://www.europebynet.com/Detail_nn_sku_MSSFA002.html&gt;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AKABA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Productos; Bancadas. [En línea]. 2000.  &lt;Disponible en Internet: http://www.akaba.net/esp/pro34.asp&gt;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SAWAYA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MORONI.  Imagen. [En línea] 2000. &lt;Disponible en: http://www.sawayamoroni.com/old%20web/contemporary.html&gt;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SAWAYA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MORONI.  Imagen. [En línea] 2000. &lt;Disponible en: http://www.sawayamoroni.com/old%20web/contemporary.html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SMIT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Catalogo. [En línea] 2001.  &lt;Disponible en: http://www.smitsrl.it/listanozze/1004_BO__sedie.jpg&gt;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2001.  &lt;Disponible en: http://www.iform.net/iform/english.html&gt;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MAGISDESIGN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Gallery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2001  &lt;Disponible en: http://www.magisdesign.com/#/products/4/54/open/gallery/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Magis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Productos. [En línea] 2002. &lt;Disponible en: http://www.stylepark.com/es/danerka/go-chair?ref=over_products_search&gt;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CORNER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KARTELL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DANSAERT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Documentos. [En línea] 2002.  &lt;Disponible en: http://www.dcorner.be/documents/Eros1-Ref.jpg&gt;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ELLIPS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;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Shelves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líne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]  2002.  Disponible en: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&lt;http://www.ellips.de/?p=product&amp;cat=regale&amp;o=bigjim200&amp;ln=en&gt; [consultada: 18 Ene. 2009]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DESIGNBOOM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2002.  &lt;Disponible en: http://www.designboom.com/snapshots/milano/cappellini.htm&gt;l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PRODUCTWIKI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Imágenes de Productos. [En línea] 2002.  &lt;Disponible en: http://www.productwiki.com/upload/images/cappellini_org_table-400-400.jpg&gt;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(19) INTERNATIONAL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AWARDS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2002. &lt;Disponible en: http://designawards.files.wordpress.com/2007/05/princechair.jpg&gt;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(20) VAGO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FORNITURE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Gallery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 2002.  &lt;Disponible en Internet: http://www.vago.com/gallery_2.php&gt;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VITRA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Productos. [En línea] 2003. &lt;Disponible en: http://www.vitra.com/es-lp/home/products/atm-schreibtisch/gallery/#/13/642b44eca61f422.jpg&gt;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TREE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HUGGER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2003. &lt; Disponible en: http://i.treehugger.com/files/FormwayLifeChair.jpg&gt;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2003  &lt;Disponible en: http://www.stylepark.com/es/driade/soft-egg&gt;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UTILITY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 [En línea]. 2003. &lt;Disponible en: http://www.utilitydesign.co.uk/mall/productpage.cfm/UtilityDesign/_4828/123306 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Imagen.  [En línea] 2003. &lt;Disponible en Internet: http://www.designboom.com/eng/interview/urquiola.html&gt;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(26) IMPRESIONANTE.NET. Imagen. [En línea] 2003. &lt;Disponible en: http://www.impresionante.net/wp-content/uploads/softwall.jpg&gt;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(27) MOMA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Org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2003. &lt;Disponible en: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http://www.moma.org/collection/browse_results.php?criteria=O%3AAD%3AE%3A23262&amp;page_number=3&amp;template_id=1&amp;sort_order=1&gt;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MATTEO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THUN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PARTNERS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2003.  &lt;Disponible en: http://www.matteothun.com/content/tamtam-magis.htm&gt;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MADE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IN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 2003.  &lt;Disponible en: http://www.madeindesign.com/imgzoom-Ploof-Kartell-ref6015-60.jpg&gt;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VITRA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Productos. [En línea] 2003.  &lt;Disponible en: http://www.vitra.com/es-lp/home/products/joyn-bench/&gt;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EINRICHTEN-DESIGN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2003. &lt;Disponible en: http://www.einrichten-design.com/images/products/driade/fullsize/98528LI_Tokyo_Pop_Liege.jpg&gt;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2003. &lt;Disponible en: http://www.stylepark.com/es/moroso/osorom?nr=0&gt;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DESIGNBOOM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 2004.  &lt;Disponible en: http://www.designboom.com/eng/interview/lovegrove.html&gt;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UNICAREWARDS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 [En línea] 2004.  &lt;Disponible en: http://www.unicahome.com/p23848/zanotta/brasilia-lounge-chair-by-ross-lovegrove.html&gt;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(35) MOLESTANDO 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HODGKIN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Disponible en: http://molestandoahodgkin.files.wordpress.com/2008/09/magis_chair_one_00.jpg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 [En línea] 2004.  &lt;Disponible en: http://www.stylepark.com/es/moroso/oblio&gt;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MCMORROW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REPORT.COM. Imagen. [En línea]. 2004 &lt;Disponible en: http://www.mcmorrowreport.com/articles/images/cradleimage3.jpg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GLAMOUR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STORE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Entratalibera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2004. Disponible en: http://www.entratalibera.mi.it/resources/0000/6352/baba_sintesi_entratalibera__1__product.jpg Domingo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CASADESÚS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2004.  &lt;Disponible en: http://www.cycsa.es/index1.htm&gt;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Flickr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 2004.  &lt;Disponible en: http://flickr.com/photos/barcelonacreativedatabase/2817498272/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ARCHIEXPO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Photo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[En línea].  2004.  &lt;Disponible en: http://img.archiexpo.es/images_ae/photo-g/silla-apilable-para-uso-profesional-3430.jpg&gt;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(42) CASA.COM.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[En línea].  2004   &lt;Disponible en: http://casa.abril.com.br/imagem/fwa/1189809872645_130.jpg&gt;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SAWAYA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MORONI.  Imagen. [En línea] 2005.  &lt;Disponible en: http://www.sawayamoroni.com/old%20web/contemporary.html&gt;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ALBUM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DIGITAL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PICASSA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2005. &lt;Disponible en: http://3.bp.blogspot.com/_7YY6d1WSHNM/RxooUN6yICI/AAAAAAAACKw/q--i3xPY7Y0/s320/01-POMP-1.jpg&gt;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KATY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ELLIOTT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 [En línea]. 2005.  &lt;Disponible en: http://www.katyelliott.com/blog/uploaded_images/Easy_500-756445.jpg&gt;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CSN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STORES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 2005. &lt;Disponible en: http://common.csnstores.com/common/products/KTL/KTL1152_a.jpg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SERRALUNGA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COLLECTION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 2004. &lt;Disponible en: http://www.serralunga.com/product.asp?langID=1&amp;id=36&gt;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(48) MOROSO.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 2005. &lt;Disponible en: http://www.moroso.it/home_moroso.php?n=products&amp;model=83&amp;l=en&gt;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DAILY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ICON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2005. &lt;Disponible en: http://www.dailyicon.net/magazine/wp-content/uploads/2008/12/skin03dailyicon.jpg&gt; [consultada: 18 Ene. 2009] 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UKAO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Seating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 2005.  &lt;Disponible en: http://www.ukao.com/seating/yolanda_side_chair/index.html&gt;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GREENOPIA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2005. &lt;Disponible en: https://www.greenopia.com/images/green_ways/emil_knit_chair_LRG.jpg&gt;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LEFIGARO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Madame [En línea]. 2005. &lt;Disponible en: http://assets.madame.lefigaro.fr/images/photo_set_item/picture/000/024/262/d4mjwj/chaisaudac-horm_2750.jpg&gt;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TOMEK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RYGALIK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2006. &lt;Disponible en: http://www.tomekrygalik.com/&gt;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VIADUCT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2006. &lt;Disponible en: http://www.viaduct.co.uk/imgs/products/256_lago-main.jpg&gt;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(55) MOROSO.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&lt;Disponible en: http://www.moroso.it/home_moroso.php?n=products&amp;model=116&amp;l=en&gt;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CONNECTED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2006 &lt;Disponible en: http://www.designconnected.com/vfs/17a9fb00f0e3a33d400be2f6d2033f7c_37/dd4f84a1c8de7914dcac9c92724796e0.jpg&gt;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2006. &lt;Disponible en: http://www.stylepark.com/db-images/cms/driade_neu/img/05_1025_00196_488_336-1.jpg&gt;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VITRA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Productos.  [En línea]. 2006. &lt;Disponible en: http://www.vitra.com/es-lp/home/products/bovist/&gt;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 [En línea].  2006. &lt;Disponible en: http://www.stylepark.com/it/porro/truffle&gt;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2006. &lt;Disponible en: http://www.designboom.com/snapshots/milan06/img/fiam/07.jpg&gt;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2006. &lt;Disponible en: http://www.designboom.com/snapshots/milan06/img/fiam/02.jpg&gt;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(62) MOLETA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MUNRO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 2006. &lt; Disponible en: http://www.moletamunro.com/uploads/images/110-large.jpg&gt;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MOZZEE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;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 [En línea].  &lt;Disponible en Internet: http://www.mozzeedesign.com/nest-chair/nest-chair/&gt;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2006.  &lt;Disponible en: http://www.stylepark.com/es/moroso/nest?ref=over_products_search&gt;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TRANISM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2006.  &lt;Disponible en: http://www.tranism.com/weblog/images/voido-black_chair.jpg&gt;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SERRALUNGA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COLLECTION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2006.  &lt;Disponible en: http://www.serralunga.com/product.asp?langID=1&amp;id=56&gt;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(67) MOROSO. 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2006.  &lt;Disponible en: http://www.moroso.it/home_moroso.php?n=products&amp;model=141&amp;l=en&gt;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2006. &lt;Disponible en: http://www.designboom.com/eng/interview/urquiola.html&gt;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FLICKR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2006.  &lt;Disponible en: http://farm1.static.flickr.com/118/303866653_8fcc2bdb71.jpg?v=0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BONLUXAT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2006. &lt;Disponible en: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http://www.bonluxat.com/cmsense/data/uploads/orig/Ezri_Tarazi_Baghdad_Table_091.jpg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ROOMGOODS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2006.  &lt;Disponible en: http://www.roomgoods.com/2008/03/29/obo-shelf/&gt;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(72) DE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ZEEN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MAGAZINE. Imagen. [En línea]. 2006. &lt;Disponible en: http://www.dezeen.com/wp-content/uploads/2007/04/clover_02.jpg&gt;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YANKO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2007. &lt;Disponible en: http://www.yankodesign.com/images/design_news/2007/11/27/vertigo.jpg&gt;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(74) MOROSO Imagen. [En línea]. 2007. &lt;Disponible en: &lt;http://www.moroso.it/public/parser_htmlpage/save/06d5a145dd8543302a840311c04bff6a.html&gt;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PHOTOBUCKET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2007.  &lt;Disponible en: http://i170.photobucket.com/albums/u276/yatzer/sindall03.jpg&gt;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2007. &lt;Disponible en: http://www.designboom.com/snapshot/photo/full/72/02.jpg&gt;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2007. &lt;Disponible en: http://www.designboom.com/snapshot/photo/full/200/01.jpg&gt;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2007.  &lt;Disponible en: http://www.stylepark.com/db-images/cms/driade_neu/img/p269194_488_336-1.jpg&gt;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BOOM.  Imagen.  [En línea].  2007. &lt;Disponible en: http://www.designboom.com/snapshot/photo/full/699/42.jpg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DRIADE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2008. &lt;Disponible en: http://www.driade.com/home.php?idT=1&amp;idST=1&amp;idC=1&amp;idP=1850&amp;pagProd=miss_lacy&amp;pop=0&amp;clickP=true&gt;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2008.  &lt;Disponible en: http://www.stylepark.com/es/moroso/shitake?ref=over_products_search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VIA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2007.  &lt;Disponible en: http://www.via.fr/telechargement/gp/designlibreaedition09/2007SindallFauteuil.jpg&gt;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2008.  &lt;Disponible en: http://www.stylepark.com/fr/kartell/frilly&gt;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VOLTEX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LIGHTING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&amp;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DESIGN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FURNITURE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2007.  &lt;Disponible en: http://www.voltexdesign.com/hi-cut-transparent-kartell-pid1879.htm&gt;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DUSTBOWL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2007.  &lt;Disponible en: http://dustbowl.files.wordpress.com/2008/03/diamond-chair-cg01.jpg&gt;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2008.  &lt;Disponible en: http://www.stylepark.com/es/kartell/ami-ami-table&gt;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BD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THE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ARCHITECTS’WEBSITE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Disponible en: http://www.bdonline.co.uk/Pictures/web/s/k/a/15_IVY_585_ready.jpg&gt;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(88) CUBE ME.  Imagen. [En línea]. 2008.  &lt; Disponible en: http://cubeme.com/blog/wp-content/uploads/2006/08/Patricia-Urquiola-smock%20copy.jpg&gt;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(89) MOROSO.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Products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[En línea]. 2008.  &lt;Disponible en: http://www.moroso.it/home_moroso.php?n=products&amp;model=172&amp;preview=preview&amp;l=en&gt;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SINTESI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2008.  &lt;Disponible en: http://sintesi.gruppo-sintesi.com/uploads/products/5_image_1_normal_bubble1.jpg&gt; [consultada: 18 Ene.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(91) E-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ARCHITECT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Imagen. [En línea]. 2008.  &lt;Disponible en Internet: http://www.e-architect.co.uk/milan/jpgs/mesa_vitra_barbara_song_zha110408_2.jpg&gt; [consultada: 18 Ene. 2009]</a:t>
            </a:r>
          </a:p>
        </p:txBody>
      </p:sp>
      <p:sp>
        <p:nvSpPr>
          <p:cNvPr id="221" name="220 CuadroTexto"/>
          <p:cNvSpPr txBox="1"/>
          <p:nvPr/>
        </p:nvSpPr>
        <p:spPr>
          <a:xfrm rot="16200000">
            <a:off x="-3228957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 rot="5400000">
            <a:off x="5514933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56984E-6 L 0 -1.1017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571472" y="-23"/>
            <a:ext cx="8001056" cy="1523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8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Imágenes proporcionadas por la empresa. Martes 17 de Marzo de 2009</a:t>
            </a:r>
          </a:p>
          <a:p>
            <a:pPr lvl="0"/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9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(1-3) AMAT-3 Imagen. [En línea]. 2009.  &lt;Disponible en: http://www.amat-3.com/flash.php?idioma=es&gt; [consulta: 18 Mar.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METALCO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http://www.metalco.it/catalog/products_detail.php?id_parent=3&amp;id_prod=19&amp;id_cat=45#&gt; [consulta: 18 Mar.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METALCO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2009.  &lt;Disponible en: http://www.metalco.it/catalog/products_detail.php?id_parent=3&amp;id_prod=323&amp;id_cat=42&gt; [consulta: 18 Mar.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METALCO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Imagen. [En línea]. 2009.  &lt;Disponible en: http://www.metalco.it/catalog/products_detail.php?id_parent=3&amp;id_prod=247&amp;id_cat=45&gt; [consulta: 18 Mar. 2009]</a:t>
            </a:r>
          </a:p>
          <a:p>
            <a:pPr lvl="0"/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10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PURO CUERO S.A. Imagen. [En línea]. 2009. &lt;Disponible en: http://www.purocuero.net/coleccionDetalle.php?idmes=16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PURO CUERO S.A. Imagen. [En línea]. 2009. &lt;Disponible en: http://www.purocuero.net/coleccionDetalle.php?idmes=8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PURO CUERO S.A. Imagen. [En línea]. 2009. &lt;Disponible en: http://www.purocuero.net/coleccionDetalle.php?idacc=22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PURO CUERO S.A. Imagen. [En línea]. 2009. &lt;Disponible en: http://www.purocuero.net/coleccionDetalle.php?idmes=10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PURO CUERO S.A. Imagen. [En línea]. 2009. &lt;Disponible en: http://www.purocuero.net/coleccionDetalle.php?idmes=11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PURO CUERO S.A. Imagen. [En línea]. 2009. &lt;Disponible en: http://www.purocuero.net/coleccionDetalle.php?idmes=37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PURO CUERO S.A. Imagen. [En línea]. 2009. &lt;Disponible en: http://www.purocuero.net/coleccionDetalle.php?idacc=20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PURO CUERO S.A. Imagen. [En línea]. 2009. &lt;Disponible en: http://www.purocuero.net/coleccionDetalle.php?idcom=9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PURO CUERO S.A. Imagen. [En línea]. 2009. &lt;Disponible en: http://www.purocuero.net/coleccionDetalle.php?idofi=5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PURO CUERO S.A. Imagen. [En línea]. 2009. &lt;Disponible en: http://www.purocuero.net/coleccionDetalle.php?idofi=2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PURO CUERO S.A. Imagen. [En línea]. 2009. &lt;Disponible en: http://www.purocuero.net/coleccionDetalle.php?idcom=1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PURO CUERO S.A. Imagen. [En línea]. 2009. &lt;Disponible en: http://www.purocuero.net/coleccionDetalle.php?idsof=50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PURO CUERO S.A. Imagen. [En línea]. 2009. &lt;Disponible en: http://www.purocuero.net/coleccionDetalle.php?idsof=24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PURO CUERO S.A. Imagen. [En línea]. 2009. &lt;Disponible en: http://www.purocuero.net/coleccionDetalle.php?idcam=7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PURO CUERO S.A. Imagen. [En línea]. 2009. &lt;Disponible en: http://www.purocuero.net/coleccionDetalle.php?idcam=1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PURO CUERO S.A. Imagen. [En línea]. 2009. &lt;Disponible en: http://www.purocuero.net/coleccionDetalle.php?idcam=4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(17) PURO CUERO S.A. Imagen. [En línea]. 2009. &lt;Disponible en: http://www.purocuero.net/coleccionDetalle.php?idsof=2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(18) PURO CUERO S.A. Imagen. [En línea]. 2009. &lt;Disponible en: http://www.purocuero.net/coleccionDetalle.php?idmod=14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(19) PURO CUERO S.A. Imagen. [En línea]. 2009. &lt;Disponible en: http://www.purocuero.net/coleccionDetalle.php?idmod=12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(20) PURO CUERO S.A. Imagen. [En línea]. 2009. &lt;Disponible en: http://www.purocuero.net/coleccionDetalle.php?idsof=47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(21) PURO CUERO S.A. Imagen. [En línea]. 2009. &lt;Disponible en: http://www.purocuero.net/coleccionDetalle.php?idsil=12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(22) PURO CUERO S.A. Imagen. [En línea]. 2009. &lt;Disponible en: http://www.purocuero.net/coleccionDetalle.php?idsof=13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(23) PURO CUERO S.A. Imagen. [En línea]. 2009. &lt;Disponible en: http://www.purocuero.net/coleccionDetalle.php?idsof=10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(24) PURO CUERO S.A. Imagen. [En línea]. 2009. &lt;Disponible en: http://www.purocuero.net/coleccionDetalle.php?idsof=19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(25) PURO CUERO S.A. Imagen. [En línea]. 2009. &lt;Disponible en: http://www.purocuero.net/coleccionDetalle.php?idsof=51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(26) PURO CUERO S.A. Imagen. [En línea]. 2009. &lt;Disponible en: http://www.purocuero.net/coleccionDetalle.php?idsil=20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(27) PURO CUERO S.A. Imagen. [En línea]. 2009. &lt;Disponible en: http://www.purocuero.net/coleccionDetalle.php?idsil=4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(28) PURO CUERO S.A. Imagen. [En línea]. 2009. &lt;Disponible en: http://www.purocuero.net/coleccionDetalle.php?idsil=1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(29) PURO CUERO S.A. Imagen. [En línea]. 2009. &lt;Disponible en: http://www.purocuero.net/coleccionDetalle.php?idsil=31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(30) PURO CUERO S.A. Imagen. [En línea]. 2009. &lt;Disponible en: http://www.purocuero.net/coleccionDetalle.php?idsil=10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(31) PURO CUERO S.A. Imagen. [En línea]. 2009. &lt;Disponible en: http://www.purocuero.net/coleccionDetalle.php?idsil=18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(32) PURO CUERO S.A. Imagen. [En línea]. 2009. &lt;Disponible en: http://www.purocuero.net/coleccionDetalle.php?idsil=27 &gt; [consulta: 17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pPr lvl="0"/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11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http://www.manufacturasmunoz.com/interna.php?id=16 Lunes 18 de Mayo de 2009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MANUFACTURAS MUÑOZ. Catálogo Alimentos y bebidas P.16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MANUFACTURAS MUÑOZ. Catálogo Menta P.6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MANUFACTURAS MUÑOZ. Catálogo Formación P.5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MANUFACTURAS MUÑOZ. Catálogo Formación P.2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MANUFACTURAS MUÑOZ. Catálogo Nuevos productos P.2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MANUFACTURAS MUÑOZ. Catálogo Nuevos productos P.6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MANUFACTURAS MUÑOZ. Catálogo Menta P.5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MANUFACTURAS MUÑOZ. Catálogo Nuevos productos P.9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MANUFACTURAS MUÑOZ. Catálogo Oficina P.19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MANUFACTURAS MUÑOZ. Catálogo Alimentos y bebidas P.11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MANUFACTURAS MUÑOZ. Catálogo Alimentos y bebidas P.3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MANUFACTURAS MUÑOZ. Catálogo Alimentos y bebidas P.3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MANUFACTURAS MUÑOZ. Catálogo Nuevos productos P.5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MANUFACTURAS MUÑOZ. Catálogo Oficina P.14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MANUFACTURAS MUÑOZ. Catálogo Formación P.7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MANUFACTURAS MUÑOZ. Catálogo Nuevos productos P.4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(17) MANUFACTURAS MUÑOZ. Catálogo Nuevos productos P.4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(18) MANUFACTURAS MUÑOZ. Catálogo Oficina P.10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(19) MANUFACTURAS MUÑOZ. Catálogo Nuevos productos P.7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(20) MANUFACTURAS MUÑOZ. Catálogo Nuevos productos P.7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(21) MANUFACTURAS MUÑOZ. Catálogo Menta P.4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(22) MANUFACTURAS MUÑOZ. Catálogo Áreas de espera P.4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(23) MANUFACTURAS MUÑOZ. Catálogo Nuevos productos P.8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(24) MANUFACTURAS MUÑOZ. Catálogo Nuevos productos P.10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(25) MANUFACTURAS MUÑOZ. Catálogo Oficina P.6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(26) MANUFACTURAS MUÑOZ. Catálogo Nuevos productos P.13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(27) MANUFACTURAS MUÑOZ. Catálogo Áreas de espera P.5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(28) MANUFACTURAS MUÑOZ. Catálogo Alimentos y bebidas P.16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(29) MANUFACTURAS MUÑOZ. Catálogo Nuevos productos P.3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(30) MANUFACTURAS MUÑOZ. Catálogo Oficina P.3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(31) MANUFACTURAS MUÑOZ. Catálogo Oficina P.11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12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(1-8) Fotos tomadas el Lunes 6 de Abril en la sala de ventas de Metal Muebles Ltda. en la Calle 30 Con Carrera 65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(9-13) METAL MUEBLES. Imágenes. [en línea] 2009. &lt;Disponible en: http://www.metalmuebles.com.co/index.php?option=com_zoom&amp;Itemid=120&amp;catid=3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(14-19) METAL MUEBLES. Imágenes. [en línea] 2009. &lt;Disponible en: http://www.metalmuebles.com.co/index.php?option=com_zoom&amp;Itemid=120&amp;catid=1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(20-22) METAL MUEBLES. Imágenes. [en línea] 2009. &lt;Disponible en: http://www.metalmuebles.com.co/index.php?option=com_zoom&amp;Itemid=120&amp;catid=2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(23, 25-27) METAL MUEBLES. Imágenes. [en línea] 2009. &lt;Disponible en: http://www.metalmuebles.com.co/index.php?option=com_content&amp;task=view&amp;id=30&amp;Itemid=109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(24,29,35,39-42) METAL MUEBLES. Imágenes. [en línea] 2009. &lt;Disponible en: http://www.metalmuebles.com.co/index.php?option=com_content&amp;task=view&amp;id=28&amp;Itemid=106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(28,38) METAL MUEBLES. Imágenes. [en línea] 2009. &lt;Disponible en: http://www.metalmuebles.com.co/index.php?option=com_content&amp;task=view&amp;id=26&amp;Itemid=113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(30, 43-44) METAL MUEBLES. Imágenes. [en línea] 2009. &lt;Disponible en: http://www.metalmuebles.com.co/index.php?option=com_content&amp;task=view&amp;id=29&amp;Itemid=110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(31-33) METAL MUEBLES. Imágenes. [en línea] 2009. &lt;Disponible en: http://www.metalmuebles.com.co/index.php?option=com_content&amp;task=view&amp;id=31&amp;Itemid=108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(34) METAL MUEBLES. Imágenes. [en línea] 2009. &lt;Disponible en: http://www.metalmuebles.com.co/index.php?option=com_content&amp;task=view&amp;id=25&amp;Itemid=105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(36,45) METAL MUEBLES. Imágenes. [en línea] 2009. &lt;Disponible en: http://www.metalmuebles.com.co/index.php?option=com_content&amp;task=view&amp;id=27&amp;Itemid=112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(37) METAL MUEBLES. Imágenes. [en línea] 2009. &lt;Disponible en: http://www.metalmuebles.com.co/index.php?option=com_content&amp;task=view&amp;id=32&amp;Itemid=111 &gt; [consulta: 18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13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http://www.scanform.com.co/catalogo/andersen/andersen.htm&gt;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http://www.scanform.com.co/catalogo/banquet/banquet.htm&gt;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http://www.scanform.com.co/catalogo/Sillasinterlocutoras/sillasinterlocutoras.htm&gt;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http://www.scanform.com.co/catalogo/Salas/salas.htm&gt;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http://www.scanform.com.co/catalogo/kadena/kadena.htm&gt;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http://www.scanform.com.co/catalogo/Recibos/recibos.htm&gt;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http://www.scanform.com.co/catalogo/Recibos/recibos.htm&gt;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http://www.scanform.com.co/catalogo/banquet/banquet.htm&gt;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http://www.scanform.com.co/catalogo/Sillasejecutivasdetra/sillasejecutivas.htm&gt;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http://www.scanform.com.co/catalogo/Recibos/recibos.htm&gt;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http://www.scanform.com.co/catalogo/Salas/salas.htm&gt;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http://www.scanform.com.co/catalogo/Mesasconf/campus.htm&gt;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http://www.scanform.com.co/catalogo/kadena/kadena.htm&gt;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http://www.scanform.com.co/catalogo/Mesasconf/campus.htm&gt;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http://www.scanform.com.co/catalogo/Sillasejecutivasdetra/sillasejecutivas.htm&gt;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http://www.scanform.com.co/catalogo/Salas/salas.htm&gt;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http://www.scanform.com.co/catalogo/Mesasconf/campus.htm&gt;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http://www.scanform.com.co/catalogo/Mesasconf/campus.htm&gt;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(19 )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SCANFORM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 Imágenes. [En línea].  2009. &lt;Disponible en: http://www.scanform.com.co/catalogo/bibliotecas/bibliotecas.htm&gt; [consultado 19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May.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2009]</a:t>
            </a:r>
          </a:p>
        </p:txBody>
      </p:sp>
      <p:sp>
        <p:nvSpPr>
          <p:cNvPr id="221" name="220 CuadroTexto"/>
          <p:cNvSpPr txBox="1"/>
          <p:nvPr/>
        </p:nvSpPr>
        <p:spPr>
          <a:xfrm rot="16200000">
            <a:off x="-3228957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 rot="5400000">
            <a:off x="5514933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21554E-7 L 0 -1.1975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Forma libre"/>
          <p:cNvSpPr/>
          <p:nvPr/>
        </p:nvSpPr>
        <p:spPr>
          <a:xfrm>
            <a:off x="1142880" y="-48"/>
            <a:ext cx="8001119" cy="6858024"/>
          </a:xfrm>
          <a:custGeom>
            <a:avLst/>
            <a:gdLst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0 w 3786182"/>
              <a:gd name="connsiteY4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1742 w 3787924"/>
              <a:gd name="connsiteY0" fmla="*/ 0 h 6858000"/>
              <a:gd name="connsiteX1" fmla="*/ 3787924 w 3787924"/>
              <a:gd name="connsiteY1" fmla="*/ 0 h 6858000"/>
              <a:gd name="connsiteX2" fmla="*/ 3787924 w 3787924"/>
              <a:gd name="connsiteY2" fmla="*/ 6858000 h 6858000"/>
              <a:gd name="connsiteX3" fmla="*/ 1742 w 3787924"/>
              <a:gd name="connsiteY3" fmla="*/ 6858000 h 6858000"/>
              <a:gd name="connsiteX4" fmla="*/ 1648661 w 3787924"/>
              <a:gd name="connsiteY4" fmla="*/ 3766824 h 6858000"/>
              <a:gd name="connsiteX5" fmla="*/ 1742 w 3787924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1934689 w 3786182"/>
              <a:gd name="connsiteY4" fmla="*/ 5409898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0 w 3786182"/>
              <a:gd name="connsiteY3" fmla="*/ 6858000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2623089 w 3786182"/>
              <a:gd name="connsiteY4" fmla="*/ 5695650 h 6858000"/>
              <a:gd name="connsiteX5" fmla="*/ 1934689 w 3786182"/>
              <a:gd name="connsiteY5" fmla="*/ 5409898 h 6858000"/>
              <a:gd name="connsiteX6" fmla="*/ 1646919 w 3786182"/>
              <a:gd name="connsiteY6" fmla="*/ 3766824 h 6858000"/>
              <a:gd name="connsiteX7" fmla="*/ 0 w 3786182"/>
              <a:gd name="connsiteY7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2168443 w 3786182"/>
              <a:gd name="connsiteY3" fmla="*/ 6500786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856817 w 3786182"/>
              <a:gd name="connsiteY4" fmla="*/ 620517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1646919 w 3786182"/>
              <a:gd name="connsiteY7" fmla="*/ 3766824 h 6858000"/>
              <a:gd name="connsiteX8" fmla="*/ 0 w 3786182"/>
              <a:gd name="connsiteY8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1934689 w 3786182"/>
              <a:gd name="connsiteY6" fmla="*/ 5409898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0 w 3786182"/>
              <a:gd name="connsiteY0" fmla="*/ 0 h 6858000"/>
              <a:gd name="connsiteX1" fmla="*/ 3786182 w 3786182"/>
              <a:gd name="connsiteY1" fmla="*/ 0 h 6858000"/>
              <a:gd name="connsiteX2" fmla="*/ 3786182 w 3786182"/>
              <a:gd name="connsiteY2" fmla="*/ 6858000 h 6858000"/>
              <a:gd name="connsiteX3" fmla="*/ 1652128 w 3786182"/>
              <a:gd name="connsiteY3" fmla="*/ 6857952 h 6858000"/>
              <a:gd name="connsiteX4" fmla="*/ 1168402 w 3786182"/>
              <a:gd name="connsiteY4" fmla="*/ 3204756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13821 w 3786182"/>
              <a:gd name="connsiteY7" fmla="*/ 3186702 h 6858000"/>
              <a:gd name="connsiteX8" fmla="*/ 1646919 w 3786182"/>
              <a:gd name="connsiteY8" fmla="*/ 3766824 h 6858000"/>
              <a:gd name="connsiteX9" fmla="*/ 0 w 3786182"/>
              <a:gd name="connsiteY9" fmla="*/ 0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8" fmla="*/ 1212459 w 3786182"/>
              <a:gd name="connsiteY8" fmla="*/ 3296196 h 6858000"/>
              <a:gd name="connsiteX0" fmla="*/ 2623089 w 3786182"/>
              <a:gd name="connsiteY0" fmla="*/ 5695650 h 6858000"/>
              <a:gd name="connsiteX1" fmla="*/ 20562 w 3786182"/>
              <a:gd name="connsiteY1" fmla="*/ 19271 h 6858000"/>
              <a:gd name="connsiteX2" fmla="*/ 413821 w 3786182"/>
              <a:gd name="connsiteY2" fmla="*/ 3186702 h 6858000"/>
              <a:gd name="connsiteX3" fmla="*/ 1646919 w 3786182"/>
              <a:gd name="connsiteY3" fmla="*/ 3766824 h 6858000"/>
              <a:gd name="connsiteX4" fmla="*/ 0 w 3786182"/>
              <a:gd name="connsiteY4" fmla="*/ 0 h 6858000"/>
              <a:gd name="connsiteX5" fmla="*/ 3786182 w 3786182"/>
              <a:gd name="connsiteY5" fmla="*/ 0 h 6858000"/>
              <a:gd name="connsiteX6" fmla="*/ 3786182 w 3786182"/>
              <a:gd name="connsiteY6" fmla="*/ 6858000 h 6858000"/>
              <a:gd name="connsiteX7" fmla="*/ 1652128 w 3786182"/>
              <a:gd name="connsiteY7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217209 w 3786182"/>
              <a:gd name="connsiteY4" fmla="*/ 3054479 h 6858000"/>
              <a:gd name="connsiteX5" fmla="*/ 1646919 w 3786182"/>
              <a:gd name="connsiteY5" fmla="*/ 3766824 h 6858000"/>
              <a:gd name="connsiteX6" fmla="*/ 0 w 3786182"/>
              <a:gd name="connsiteY6" fmla="*/ 0 h 6858000"/>
              <a:gd name="connsiteX7" fmla="*/ 3786182 w 3786182"/>
              <a:gd name="connsiteY7" fmla="*/ 0 h 6858000"/>
              <a:gd name="connsiteX8" fmla="*/ 3786182 w 3786182"/>
              <a:gd name="connsiteY8" fmla="*/ 6858000 h 6858000"/>
              <a:gd name="connsiteX9" fmla="*/ 1652128 w 3786182"/>
              <a:gd name="connsiteY9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0" fmla="*/ 2623089 w 3786182"/>
              <a:gd name="connsiteY0" fmla="*/ 5695650 h 6858000"/>
              <a:gd name="connsiteX1" fmla="*/ 1214566 w 3786182"/>
              <a:gd name="connsiteY1" fmla="*/ 3536419 h 6858000"/>
              <a:gd name="connsiteX2" fmla="*/ 20562 w 3786182"/>
              <a:gd name="connsiteY2" fmla="*/ 19271 h 6858000"/>
              <a:gd name="connsiteX3" fmla="*/ 413821 w 3786182"/>
              <a:gd name="connsiteY3" fmla="*/ 3186702 h 6858000"/>
              <a:gd name="connsiteX4" fmla="*/ 1646919 w 3786182"/>
              <a:gd name="connsiteY4" fmla="*/ 3766824 h 6858000"/>
              <a:gd name="connsiteX5" fmla="*/ 0 w 3786182"/>
              <a:gd name="connsiteY5" fmla="*/ 0 h 6858000"/>
              <a:gd name="connsiteX6" fmla="*/ 3786182 w 3786182"/>
              <a:gd name="connsiteY6" fmla="*/ 0 h 6858000"/>
              <a:gd name="connsiteX7" fmla="*/ 3786182 w 3786182"/>
              <a:gd name="connsiteY7" fmla="*/ 6858000 h 6858000"/>
              <a:gd name="connsiteX8" fmla="*/ 1652128 w 3786182"/>
              <a:gd name="connsiteY8" fmla="*/ 6857952 h 6858000"/>
              <a:gd name="connsiteX9" fmla="*/ 2623089 w 3786182"/>
              <a:gd name="connsiteY9" fmla="*/ 5695650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1214566 w 3786182"/>
              <a:gd name="connsiteY6" fmla="*/ 3536419 h 6858000"/>
              <a:gd name="connsiteX7" fmla="*/ 20562 w 3786182"/>
              <a:gd name="connsiteY7" fmla="*/ 19271 h 6858000"/>
              <a:gd name="connsiteX8" fmla="*/ 457878 w 3786182"/>
              <a:gd name="connsiteY8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623089 w 3786182"/>
              <a:gd name="connsiteY5" fmla="*/ 5695650 h 6858000"/>
              <a:gd name="connsiteX6" fmla="*/ 20562 w 3786182"/>
              <a:gd name="connsiteY6" fmla="*/ 19271 h 6858000"/>
              <a:gd name="connsiteX7" fmla="*/ 457878 w 3786182"/>
              <a:gd name="connsiteY7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20562 w 3786182"/>
              <a:gd name="connsiteY5" fmla="*/ 19271 h 6858000"/>
              <a:gd name="connsiteX6" fmla="*/ 457878 w 3786182"/>
              <a:gd name="connsiteY6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457878 w 3786182"/>
              <a:gd name="connsiteY5" fmla="*/ 3278142 h 6858000"/>
              <a:gd name="connsiteX0" fmla="*/ 1646919 w 3786182"/>
              <a:gd name="connsiteY0" fmla="*/ 3766824 h 6858000"/>
              <a:gd name="connsiteX1" fmla="*/ 0 w 3786182"/>
              <a:gd name="connsiteY1" fmla="*/ 0 h 6858000"/>
              <a:gd name="connsiteX2" fmla="*/ 3786182 w 3786182"/>
              <a:gd name="connsiteY2" fmla="*/ 0 h 6858000"/>
              <a:gd name="connsiteX3" fmla="*/ 3786182 w 3786182"/>
              <a:gd name="connsiteY3" fmla="*/ 6858000 h 6858000"/>
              <a:gd name="connsiteX4" fmla="*/ 1652128 w 3786182"/>
              <a:gd name="connsiteY4" fmla="*/ 6857952 h 6858000"/>
              <a:gd name="connsiteX5" fmla="*/ 1869082 w 3786182"/>
              <a:gd name="connsiteY5" fmla="*/ 4349688 h 6858000"/>
              <a:gd name="connsiteX0" fmla="*/ 1646919 w 3786182"/>
              <a:gd name="connsiteY0" fmla="*/ 3766824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302704 w 3786182"/>
              <a:gd name="connsiteY0" fmla="*/ 2338040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6" fmla="*/ 1869082 w 3786182"/>
              <a:gd name="connsiteY6" fmla="*/ 4349688 h 6858000"/>
              <a:gd name="connsiteX0" fmla="*/ 1162312 w 3786182"/>
              <a:gd name="connsiteY0" fmla="*/ 3187449 h 6858000"/>
              <a:gd name="connsiteX1" fmla="*/ 422355 w 3786182"/>
              <a:gd name="connsiteY1" fmla="*/ 3194159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0 w 3786182"/>
              <a:gd name="connsiteY2" fmla="*/ 0 h 6858000"/>
              <a:gd name="connsiteX3" fmla="*/ 3786182 w 3786182"/>
              <a:gd name="connsiteY3" fmla="*/ 0 h 6858000"/>
              <a:gd name="connsiteX4" fmla="*/ 3786182 w 3786182"/>
              <a:gd name="connsiteY4" fmla="*/ 6858000 h 6858000"/>
              <a:gd name="connsiteX5" fmla="*/ 1652128 w 3786182"/>
              <a:gd name="connsiteY5" fmla="*/ 6857952 h 6858000"/>
              <a:gd name="connsiteX0" fmla="*/ 1162312 w 3786182"/>
              <a:gd name="connsiteY0" fmla="*/ 3187449 h 6858000"/>
              <a:gd name="connsiteX1" fmla="*/ 697700 w 3786182"/>
              <a:gd name="connsiteY1" fmla="*/ 2765507 h 6858000"/>
              <a:gd name="connsiteX2" fmla="*/ 412895 w 3786182"/>
              <a:gd name="connsiteY2" fmla="*/ 3191898 h 6858000"/>
              <a:gd name="connsiteX3" fmla="*/ 0 w 3786182"/>
              <a:gd name="connsiteY3" fmla="*/ 0 h 6858000"/>
              <a:gd name="connsiteX4" fmla="*/ 3786182 w 3786182"/>
              <a:gd name="connsiteY4" fmla="*/ 0 h 6858000"/>
              <a:gd name="connsiteX5" fmla="*/ 3786182 w 3786182"/>
              <a:gd name="connsiteY5" fmla="*/ 6858000 h 6858000"/>
              <a:gd name="connsiteX6" fmla="*/ 1652128 w 3786182"/>
              <a:gd name="connsiteY6" fmla="*/ 6857952 h 6858000"/>
              <a:gd name="connsiteX0" fmla="*/ 955808 w 3579678"/>
              <a:gd name="connsiteY0" fmla="*/ 3187449 h 6858000"/>
              <a:gd name="connsiteX1" fmla="*/ 491196 w 3579678"/>
              <a:gd name="connsiteY1" fmla="*/ 2765507 h 6858000"/>
              <a:gd name="connsiteX2" fmla="*/ 206391 w 3579678"/>
              <a:gd name="connsiteY2" fmla="*/ 3191898 h 6858000"/>
              <a:gd name="connsiteX3" fmla="*/ 0 w 3579678"/>
              <a:gd name="connsiteY3" fmla="*/ 285728 h 6858000"/>
              <a:gd name="connsiteX4" fmla="*/ 3579678 w 3579678"/>
              <a:gd name="connsiteY4" fmla="*/ 0 h 6858000"/>
              <a:gd name="connsiteX5" fmla="*/ 3579678 w 3579678"/>
              <a:gd name="connsiteY5" fmla="*/ 6858000 h 6858000"/>
              <a:gd name="connsiteX6" fmla="*/ 1445624 w 3579678"/>
              <a:gd name="connsiteY6" fmla="*/ 6857952 h 6858000"/>
              <a:gd name="connsiteX0" fmla="*/ 1162343 w 3786213"/>
              <a:gd name="connsiteY0" fmla="*/ 3187497 h 6858048"/>
              <a:gd name="connsiteX1" fmla="*/ 697731 w 3786213"/>
              <a:gd name="connsiteY1" fmla="*/ 2765555 h 6858048"/>
              <a:gd name="connsiteX2" fmla="*/ 412926 w 3786213"/>
              <a:gd name="connsiteY2" fmla="*/ 3191946 h 6858048"/>
              <a:gd name="connsiteX3" fmla="*/ 0 w 3786213"/>
              <a:gd name="connsiteY3" fmla="*/ 0 h 6858048"/>
              <a:gd name="connsiteX4" fmla="*/ 3786213 w 3786213"/>
              <a:gd name="connsiteY4" fmla="*/ 48 h 6858048"/>
              <a:gd name="connsiteX5" fmla="*/ 3786213 w 3786213"/>
              <a:gd name="connsiteY5" fmla="*/ 6858048 h 6858048"/>
              <a:gd name="connsiteX6" fmla="*/ 1652159 w 3786213"/>
              <a:gd name="connsiteY6" fmla="*/ 6858000 h 6858048"/>
              <a:gd name="connsiteX0" fmla="*/ 1162343 w 3786213"/>
              <a:gd name="connsiteY0" fmla="*/ 3187497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403268 w 3786213"/>
              <a:gd name="connsiteY0" fmla="*/ 2830283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52159 w 3786213"/>
              <a:gd name="connsiteY5" fmla="*/ 685800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824243 w 3786213"/>
              <a:gd name="connsiteY5" fmla="*/ 6357910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0" fmla="*/ 1162809 w 3786213"/>
              <a:gd name="connsiteY0" fmla="*/ 3202258 h 6858048"/>
              <a:gd name="connsiteX1" fmla="*/ 412926 w 3786213"/>
              <a:gd name="connsiteY1" fmla="*/ 3191946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19430 w 3786213"/>
              <a:gd name="connsiteY1" fmla="*/ 290617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34236 w 3786213"/>
              <a:gd name="connsiteY5" fmla="*/ 6850024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2322620 w 3786213"/>
              <a:gd name="connsiteY5" fmla="*/ 4992612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11557 w 3786213"/>
              <a:gd name="connsiteY1" fmla="*/ 3207781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686902 w 3786213"/>
              <a:gd name="connsiteY1" fmla="*/ 2207625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664664 w 3786213"/>
              <a:gd name="connsiteY5" fmla="*/ 6856415 h 6858048"/>
              <a:gd name="connsiteX6" fmla="*/ 1162809 w 3786213"/>
              <a:gd name="connsiteY6" fmla="*/ 3202258 h 6858048"/>
              <a:gd name="connsiteX0" fmla="*/ 1162809 w 3786213"/>
              <a:gd name="connsiteY0" fmla="*/ 3202258 h 6858048"/>
              <a:gd name="connsiteX1" fmla="*/ 458672 w 3786213"/>
              <a:gd name="connsiteY1" fmla="*/ 3199910 h 6858048"/>
              <a:gd name="connsiteX2" fmla="*/ 0 w 3786213"/>
              <a:gd name="connsiteY2" fmla="*/ 0 h 6858048"/>
              <a:gd name="connsiteX3" fmla="*/ 3786213 w 3786213"/>
              <a:gd name="connsiteY3" fmla="*/ 48 h 6858048"/>
              <a:gd name="connsiteX4" fmla="*/ 3786213 w 3786213"/>
              <a:gd name="connsiteY4" fmla="*/ 6858048 h 6858048"/>
              <a:gd name="connsiteX5" fmla="*/ 1561389 w 3786213"/>
              <a:gd name="connsiteY5" fmla="*/ 6070573 h 6858048"/>
              <a:gd name="connsiteX6" fmla="*/ 1162809 w 3786213"/>
              <a:gd name="connsiteY6" fmla="*/ 3202258 h 6858048"/>
              <a:gd name="connsiteX0" fmla="*/ 1162809 w 3786213"/>
              <a:gd name="connsiteY0" fmla="*/ 3202258 h 6070573"/>
              <a:gd name="connsiteX1" fmla="*/ 458672 w 3786213"/>
              <a:gd name="connsiteY1" fmla="*/ 3199910 h 6070573"/>
              <a:gd name="connsiteX2" fmla="*/ 0 w 3786213"/>
              <a:gd name="connsiteY2" fmla="*/ 0 h 6070573"/>
              <a:gd name="connsiteX3" fmla="*/ 3786213 w 3786213"/>
              <a:gd name="connsiteY3" fmla="*/ 48 h 6070573"/>
              <a:gd name="connsiteX4" fmla="*/ 3786213 w 3786213"/>
              <a:gd name="connsiteY4" fmla="*/ 5000636 h 6070573"/>
              <a:gd name="connsiteX5" fmla="*/ 1561389 w 3786213"/>
              <a:gd name="connsiteY5" fmla="*/ 6070573 h 6070573"/>
              <a:gd name="connsiteX6" fmla="*/ 1162809 w 3786213"/>
              <a:gd name="connsiteY6" fmla="*/ 3202258 h 6070573"/>
              <a:gd name="connsiteX0" fmla="*/ 1162809 w 3786213"/>
              <a:gd name="connsiteY0" fmla="*/ 3202258 h 6072182"/>
              <a:gd name="connsiteX1" fmla="*/ 458672 w 3786213"/>
              <a:gd name="connsiteY1" fmla="*/ 3199910 h 6072182"/>
              <a:gd name="connsiteX2" fmla="*/ 0 w 3786213"/>
              <a:gd name="connsiteY2" fmla="*/ 0 h 6072182"/>
              <a:gd name="connsiteX3" fmla="*/ 3786213 w 3786213"/>
              <a:gd name="connsiteY3" fmla="*/ 48 h 6072182"/>
              <a:gd name="connsiteX4" fmla="*/ 3786213 w 3786213"/>
              <a:gd name="connsiteY4" fmla="*/ 6072182 h 6072182"/>
              <a:gd name="connsiteX5" fmla="*/ 1561389 w 3786213"/>
              <a:gd name="connsiteY5" fmla="*/ 6070573 h 6072182"/>
              <a:gd name="connsiteX6" fmla="*/ 1162809 w 3786213"/>
              <a:gd name="connsiteY6" fmla="*/ 3202258 h 6072182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785890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162809 w 3786213"/>
              <a:gd name="connsiteY0" fmla="*/ 3988100 h 6858024"/>
              <a:gd name="connsiteX1" fmla="*/ 458672 w 3786213"/>
              <a:gd name="connsiteY1" fmla="*/ 3985752 h 6858024"/>
              <a:gd name="connsiteX2" fmla="*/ 0 w 3786213"/>
              <a:gd name="connsiteY2" fmla="*/ 0 h 6858024"/>
              <a:gd name="connsiteX3" fmla="*/ 3786213 w 3786213"/>
              <a:gd name="connsiteY3" fmla="*/ 48 h 6858024"/>
              <a:gd name="connsiteX4" fmla="*/ 3786213 w 3786213"/>
              <a:gd name="connsiteY4" fmla="*/ 6858024 h 6858024"/>
              <a:gd name="connsiteX5" fmla="*/ 1561389 w 3786213"/>
              <a:gd name="connsiteY5" fmla="*/ 6856415 h 6858024"/>
              <a:gd name="connsiteX6" fmla="*/ 1162809 w 3786213"/>
              <a:gd name="connsiteY6" fmla="*/ 3988100 h 6858024"/>
              <a:gd name="connsiteX0" fmla="*/ 1231664 w 3855068"/>
              <a:gd name="connsiteY0" fmla="*/ 3988100 h 6858024"/>
              <a:gd name="connsiteX1" fmla="*/ 527527 w 3855068"/>
              <a:gd name="connsiteY1" fmla="*/ 3985752 h 6858024"/>
              <a:gd name="connsiteX2" fmla="*/ 0 w 3855068"/>
              <a:gd name="connsiteY2" fmla="*/ 0 h 6858024"/>
              <a:gd name="connsiteX3" fmla="*/ 3855068 w 3855068"/>
              <a:gd name="connsiteY3" fmla="*/ 48 h 6858024"/>
              <a:gd name="connsiteX4" fmla="*/ 3855068 w 3855068"/>
              <a:gd name="connsiteY4" fmla="*/ 6858024 h 6858024"/>
              <a:gd name="connsiteX5" fmla="*/ 1630244 w 3855068"/>
              <a:gd name="connsiteY5" fmla="*/ 6856415 h 6858024"/>
              <a:gd name="connsiteX6" fmla="*/ 1231664 w 3855068"/>
              <a:gd name="connsiteY6" fmla="*/ 3988100 h 6858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5068" h="6858024">
                <a:moveTo>
                  <a:pt x="1231664" y="3988100"/>
                </a:moveTo>
                <a:lnTo>
                  <a:pt x="527527" y="3985752"/>
                </a:lnTo>
                <a:lnTo>
                  <a:pt x="0" y="0"/>
                </a:lnTo>
                <a:lnTo>
                  <a:pt x="3855068" y="48"/>
                </a:lnTo>
                <a:lnTo>
                  <a:pt x="3855068" y="6858024"/>
                </a:lnTo>
                <a:lnTo>
                  <a:pt x="1630244" y="6856415"/>
                </a:lnTo>
                <a:lnTo>
                  <a:pt x="1231664" y="39881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435 Grupo"/>
          <p:cNvGrpSpPr/>
          <p:nvPr/>
        </p:nvGrpSpPr>
        <p:grpSpPr>
          <a:xfrm>
            <a:off x="71406" y="71414"/>
            <a:ext cx="1000132" cy="6715172"/>
            <a:chOff x="71406" y="71414"/>
            <a:chExt cx="1000132" cy="6715172"/>
          </a:xfrm>
          <a:solidFill>
            <a:srgbClr val="00B0F0"/>
          </a:solidFill>
        </p:grpSpPr>
        <p:sp>
          <p:nvSpPr>
            <p:cNvPr id="156" name="155 Rectángulo redondeado"/>
            <p:cNvSpPr/>
            <p:nvPr/>
          </p:nvSpPr>
          <p:spPr>
            <a:xfrm rot="5400000">
              <a:off x="78578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7" name="156 Rectángulo redondeado"/>
            <p:cNvSpPr/>
            <p:nvPr/>
          </p:nvSpPr>
          <p:spPr>
            <a:xfrm rot="5400000">
              <a:off x="78578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8" name="157 Rectángulo redondeado"/>
            <p:cNvSpPr/>
            <p:nvPr/>
          </p:nvSpPr>
          <p:spPr>
            <a:xfrm rot="5400000">
              <a:off x="78578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9" name="158 Rectángulo redondeado"/>
            <p:cNvSpPr/>
            <p:nvPr/>
          </p:nvSpPr>
          <p:spPr>
            <a:xfrm rot="5400000">
              <a:off x="78578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0" name="159 Rectángulo redondeado"/>
            <p:cNvSpPr/>
            <p:nvPr/>
          </p:nvSpPr>
          <p:spPr>
            <a:xfrm rot="5400000">
              <a:off x="78578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1" name="160 Rectángulo redondeado"/>
            <p:cNvSpPr/>
            <p:nvPr/>
          </p:nvSpPr>
          <p:spPr>
            <a:xfrm rot="5400000">
              <a:off x="78578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2" name="161 Rectángulo redondeado"/>
            <p:cNvSpPr/>
            <p:nvPr/>
          </p:nvSpPr>
          <p:spPr>
            <a:xfrm rot="5400000">
              <a:off x="78578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3" name="162 Rectángulo redondeado"/>
            <p:cNvSpPr/>
            <p:nvPr/>
          </p:nvSpPr>
          <p:spPr>
            <a:xfrm rot="5400000">
              <a:off x="78578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4" name="163 Rectángulo redondeado"/>
            <p:cNvSpPr/>
            <p:nvPr/>
          </p:nvSpPr>
          <p:spPr>
            <a:xfrm rot="5400000">
              <a:off x="78578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5" name="164 Rectángulo redondeado"/>
            <p:cNvSpPr/>
            <p:nvPr/>
          </p:nvSpPr>
          <p:spPr>
            <a:xfrm rot="5400000">
              <a:off x="78578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6" name="275 Rectángulo redondeado"/>
            <p:cNvSpPr/>
            <p:nvPr/>
          </p:nvSpPr>
          <p:spPr>
            <a:xfrm rot="5400000">
              <a:off x="7140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7" name="276 Rectángulo redondeado"/>
            <p:cNvSpPr/>
            <p:nvPr/>
          </p:nvSpPr>
          <p:spPr>
            <a:xfrm rot="5400000">
              <a:off x="7140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8" name="277 Rectángulo redondeado"/>
            <p:cNvSpPr/>
            <p:nvPr/>
          </p:nvSpPr>
          <p:spPr>
            <a:xfrm rot="5400000">
              <a:off x="7140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9" name="278 Rectángulo redondeado"/>
            <p:cNvSpPr/>
            <p:nvPr/>
          </p:nvSpPr>
          <p:spPr>
            <a:xfrm rot="5400000">
              <a:off x="7140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0" name="279 Rectángulo redondeado"/>
            <p:cNvSpPr/>
            <p:nvPr/>
          </p:nvSpPr>
          <p:spPr>
            <a:xfrm rot="5400000">
              <a:off x="7140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1" name="280 Rectángulo redondeado"/>
            <p:cNvSpPr/>
            <p:nvPr/>
          </p:nvSpPr>
          <p:spPr>
            <a:xfrm rot="5400000">
              <a:off x="7140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2" name="281 Rectángulo redondeado"/>
            <p:cNvSpPr/>
            <p:nvPr/>
          </p:nvSpPr>
          <p:spPr>
            <a:xfrm rot="5400000">
              <a:off x="7140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3" name="282 Rectángulo redondeado"/>
            <p:cNvSpPr/>
            <p:nvPr/>
          </p:nvSpPr>
          <p:spPr>
            <a:xfrm rot="5400000">
              <a:off x="7140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4" name="283 Rectángulo redondeado"/>
            <p:cNvSpPr/>
            <p:nvPr/>
          </p:nvSpPr>
          <p:spPr>
            <a:xfrm rot="5400000">
              <a:off x="7140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5" name="284 Rectángulo redondeado"/>
            <p:cNvSpPr/>
            <p:nvPr/>
          </p:nvSpPr>
          <p:spPr>
            <a:xfrm rot="5400000">
              <a:off x="7140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6" name="285 Rectángulo redondeado"/>
            <p:cNvSpPr/>
            <p:nvPr/>
          </p:nvSpPr>
          <p:spPr>
            <a:xfrm rot="5400000">
              <a:off x="428596" y="65008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7" name="286 Rectángulo redondeado"/>
            <p:cNvSpPr/>
            <p:nvPr/>
          </p:nvSpPr>
          <p:spPr>
            <a:xfrm rot="5400000">
              <a:off x="428596" y="61436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8" name="287 Rectángulo redondeado"/>
            <p:cNvSpPr/>
            <p:nvPr/>
          </p:nvSpPr>
          <p:spPr>
            <a:xfrm rot="5400000">
              <a:off x="428596" y="57864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9" name="288 Rectángulo redondeado"/>
            <p:cNvSpPr/>
            <p:nvPr/>
          </p:nvSpPr>
          <p:spPr>
            <a:xfrm rot="5400000">
              <a:off x="428596" y="54292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0" name="289 Rectángulo redondeado"/>
            <p:cNvSpPr/>
            <p:nvPr/>
          </p:nvSpPr>
          <p:spPr>
            <a:xfrm rot="5400000">
              <a:off x="428596" y="50720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1" name="290 Rectángulo redondeado"/>
            <p:cNvSpPr/>
            <p:nvPr/>
          </p:nvSpPr>
          <p:spPr>
            <a:xfrm rot="5400000">
              <a:off x="428596" y="47148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2" name="291 Rectángulo redondeado"/>
            <p:cNvSpPr/>
            <p:nvPr/>
          </p:nvSpPr>
          <p:spPr>
            <a:xfrm rot="5400000">
              <a:off x="428596" y="43576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3" name="292 Rectángulo redondeado"/>
            <p:cNvSpPr/>
            <p:nvPr/>
          </p:nvSpPr>
          <p:spPr>
            <a:xfrm rot="5400000">
              <a:off x="428596" y="40005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4" name="293 Rectángulo redondeado"/>
            <p:cNvSpPr/>
            <p:nvPr/>
          </p:nvSpPr>
          <p:spPr>
            <a:xfrm rot="5400000">
              <a:off x="428596" y="36433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5" name="294 Rectángulo redondeado"/>
            <p:cNvSpPr/>
            <p:nvPr/>
          </p:nvSpPr>
          <p:spPr>
            <a:xfrm rot="5400000">
              <a:off x="428596" y="328612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0" name="389 Rectángulo redondeado"/>
            <p:cNvSpPr/>
            <p:nvPr/>
          </p:nvSpPr>
          <p:spPr>
            <a:xfrm rot="5400000">
              <a:off x="78578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1" name="390 Rectángulo redondeado"/>
            <p:cNvSpPr/>
            <p:nvPr/>
          </p:nvSpPr>
          <p:spPr>
            <a:xfrm rot="5400000">
              <a:off x="78578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2" name="391 Rectángulo redondeado"/>
            <p:cNvSpPr/>
            <p:nvPr/>
          </p:nvSpPr>
          <p:spPr>
            <a:xfrm rot="5400000">
              <a:off x="78578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3" name="392 Rectángulo redondeado"/>
            <p:cNvSpPr/>
            <p:nvPr/>
          </p:nvSpPr>
          <p:spPr>
            <a:xfrm rot="5400000">
              <a:off x="78578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4" name="393 Rectángulo redondeado"/>
            <p:cNvSpPr/>
            <p:nvPr/>
          </p:nvSpPr>
          <p:spPr>
            <a:xfrm rot="5400000">
              <a:off x="78578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5" name="394 Rectángulo redondeado"/>
            <p:cNvSpPr/>
            <p:nvPr/>
          </p:nvSpPr>
          <p:spPr>
            <a:xfrm rot="5400000">
              <a:off x="78578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6" name="395 Rectángulo redondeado"/>
            <p:cNvSpPr/>
            <p:nvPr/>
          </p:nvSpPr>
          <p:spPr>
            <a:xfrm rot="5400000">
              <a:off x="78578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7" name="396 Rectángulo redondeado"/>
            <p:cNvSpPr/>
            <p:nvPr/>
          </p:nvSpPr>
          <p:spPr>
            <a:xfrm rot="5400000">
              <a:off x="78578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8" name="397 Rectángulo redondeado"/>
            <p:cNvSpPr/>
            <p:nvPr/>
          </p:nvSpPr>
          <p:spPr>
            <a:xfrm rot="5400000">
              <a:off x="78578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0" name="409 Rectángulo redondeado"/>
            <p:cNvSpPr/>
            <p:nvPr/>
          </p:nvSpPr>
          <p:spPr>
            <a:xfrm rot="5400000">
              <a:off x="7140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1" name="410 Rectángulo redondeado"/>
            <p:cNvSpPr/>
            <p:nvPr/>
          </p:nvSpPr>
          <p:spPr>
            <a:xfrm rot="5400000">
              <a:off x="7140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2" name="411 Rectángulo redondeado"/>
            <p:cNvSpPr/>
            <p:nvPr/>
          </p:nvSpPr>
          <p:spPr>
            <a:xfrm rot="5400000">
              <a:off x="7140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3" name="412 Rectángulo redondeado"/>
            <p:cNvSpPr/>
            <p:nvPr/>
          </p:nvSpPr>
          <p:spPr>
            <a:xfrm rot="5400000">
              <a:off x="7140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4" name="413 Rectángulo redondeado"/>
            <p:cNvSpPr/>
            <p:nvPr/>
          </p:nvSpPr>
          <p:spPr>
            <a:xfrm rot="5400000">
              <a:off x="7140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5" name="414 Rectángulo redondeado"/>
            <p:cNvSpPr/>
            <p:nvPr/>
          </p:nvSpPr>
          <p:spPr>
            <a:xfrm rot="5400000">
              <a:off x="7140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6" name="415 Rectángulo redondeado"/>
            <p:cNvSpPr/>
            <p:nvPr/>
          </p:nvSpPr>
          <p:spPr>
            <a:xfrm rot="5400000">
              <a:off x="7140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7" name="416 Rectángulo redondeado"/>
            <p:cNvSpPr/>
            <p:nvPr/>
          </p:nvSpPr>
          <p:spPr>
            <a:xfrm rot="5400000">
              <a:off x="7140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8" name="417 Rectángulo redondeado"/>
            <p:cNvSpPr/>
            <p:nvPr/>
          </p:nvSpPr>
          <p:spPr>
            <a:xfrm rot="5400000">
              <a:off x="7140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0" name="419 Rectángulo redondeado"/>
            <p:cNvSpPr/>
            <p:nvPr/>
          </p:nvSpPr>
          <p:spPr>
            <a:xfrm rot="5400000">
              <a:off x="428596" y="292893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1" name="420 Rectángulo redondeado"/>
            <p:cNvSpPr/>
            <p:nvPr/>
          </p:nvSpPr>
          <p:spPr>
            <a:xfrm rot="5400000">
              <a:off x="428596" y="257174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2" name="421 Rectángulo redondeado"/>
            <p:cNvSpPr/>
            <p:nvPr/>
          </p:nvSpPr>
          <p:spPr>
            <a:xfrm rot="5400000">
              <a:off x="428596" y="221455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3" name="422 Rectángulo redondeado"/>
            <p:cNvSpPr/>
            <p:nvPr/>
          </p:nvSpPr>
          <p:spPr>
            <a:xfrm rot="5400000">
              <a:off x="428596" y="185736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4" name="423 Rectángulo redondeado"/>
            <p:cNvSpPr/>
            <p:nvPr/>
          </p:nvSpPr>
          <p:spPr>
            <a:xfrm rot="5400000">
              <a:off x="428596" y="150017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5" name="424 Rectángulo redondeado"/>
            <p:cNvSpPr/>
            <p:nvPr/>
          </p:nvSpPr>
          <p:spPr>
            <a:xfrm rot="5400000">
              <a:off x="428596" y="114298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6" name="425 Rectángulo redondeado"/>
            <p:cNvSpPr/>
            <p:nvPr/>
          </p:nvSpPr>
          <p:spPr>
            <a:xfrm rot="5400000">
              <a:off x="428596" y="78579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7" name="426 Rectángulo redondeado"/>
            <p:cNvSpPr/>
            <p:nvPr/>
          </p:nvSpPr>
          <p:spPr>
            <a:xfrm rot="5400000">
              <a:off x="428596" y="42860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8" name="427 Rectángulo redondeado"/>
            <p:cNvSpPr/>
            <p:nvPr/>
          </p:nvSpPr>
          <p:spPr>
            <a:xfrm rot="5400000">
              <a:off x="428596" y="71414"/>
              <a:ext cx="285752" cy="28575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478" name="477 Conector recto"/>
          <p:cNvCxnSpPr>
            <a:stCxn id="143" idx="2"/>
            <a:endCxn id="143" idx="1"/>
          </p:cNvCxnSpPr>
          <p:nvPr/>
        </p:nvCxnSpPr>
        <p:spPr>
          <a:xfrm>
            <a:off x="1142880" y="-48"/>
            <a:ext cx="1094872" cy="39857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481 Conector recto"/>
          <p:cNvCxnSpPr>
            <a:stCxn id="143" idx="0"/>
            <a:endCxn id="143" idx="5"/>
          </p:cNvCxnSpPr>
          <p:nvPr/>
        </p:nvCxnSpPr>
        <p:spPr>
          <a:xfrm>
            <a:off x="3699175" y="3988052"/>
            <a:ext cx="827245" cy="28683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483 Conector recto"/>
          <p:cNvCxnSpPr>
            <a:stCxn id="143" idx="1"/>
            <a:endCxn id="143" idx="0"/>
          </p:cNvCxnSpPr>
          <p:nvPr/>
        </p:nvCxnSpPr>
        <p:spPr>
          <a:xfrm>
            <a:off x="2237752" y="3985704"/>
            <a:ext cx="1461423" cy="234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149 Grupo"/>
          <p:cNvGrpSpPr/>
          <p:nvPr/>
        </p:nvGrpSpPr>
        <p:grpSpPr>
          <a:xfrm>
            <a:off x="2850958" y="4108151"/>
            <a:ext cx="1506543" cy="2667864"/>
            <a:chOff x="2850958" y="4108151"/>
            <a:chExt cx="1506543" cy="2667864"/>
          </a:xfrm>
        </p:grpSpPr>
        <p:sp>
          <p:nvSpPr>
            <p:cNvPr id="595" name="594 Rectángulo"/>
            <p:cNvSpPr/>
            <p:nvPr/>
          </p:nvSpPr>
          <p:spPr>
            <a:xfrm rot="5370061">
              <a:off x="3962486" y="638100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6" name="595 Rectángulo"/>
            <p:cNvSpPr/>
            <p:nvPr/>
          </p:nvSpPr>
          <p:spPr>
            <a:xfrm rot="5370061">
              <a:off x="3922368" y="6242992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7" name="596 Rectángulo"/>
            <p:cNvSpPr/>
            <p:nvPr/>
          </p:nvSpPr>
          <p:spPr>
            <a:xfrm rot="5370061">
              <a:off x="3882243" y="610496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8" name="597 Rectángulo"/>
            <p:cNvSpPr/>
            <p:nvPr/>
          </p:nvSpPr>
          <p:spPr>
            <a:xfrm rot="5370061">
              <a:off x="3842134" y="596697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9" name="598 Rectángulo"/>
            <p:cNvSpPr/>
            <p:nvPr/>
          </p:nvSpPr>
          <p:spPr>
            <a:xfrm rot="5370061">
              <a:off x="3802016" y="582896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0" name="599 Rectángulo"/>
            <p:cNvSpPr/>
            <p:nvPr/>
          </p:nvSpPr>
          <p:spPr>
            <a:xfrm rot="5370061">
              <a:off x="3761891" y="5690939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1" name="600 Rectángulo"/>
            <p:cNvSpPr/>
            <p:nvPr/>
          </p:nvSpPr>
          <p:spPr>
            <a:xfrm rot="5370061">
              <a:off x="3721781" y="555295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2" name="601 Rectángulo"/>
            <p:cNvSpPr/>
            <p:nvPr/>
          </p:nvSpPr>
          <p:spPr>
            <a:xfrm rot="5370061">
              <a:off x="3681664" y="54149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3" name="602 Rectángulo"/>
            <p:cNvSpPr/>
            <p:nvPr/>
          </p:nvSpPr>
          <p:spPr>
            <a:xfrm rot="5370061">
              <a:off x="3641539" y="527691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4" name="603 Rectángulo"/>
            <p:cNvSpPr/>
            <p:nvPr/>
          </p:nvSpPr>
          <p:spPr>
            <a:xfrm rot="5370061">
              <a:off x="3601428" y="513893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5" name="604 Rectángulo"/>
            <p:cNvSpPr/>
            <p:nvPr/>
          </p:nvSpPr>
          <p:spPr>
            <a:xfrm rot="5370061">
              <a:off x="3561311" y="5000924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6" name="605 Rectángulo"/>
            <p:cNvSpPr/>
            <p:nvPr/>
          </p:nvSpPr>
          <p:spPr>
            <a:xfrm rot="5370061">
              <a:off x="3521187" y="486289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7" name="606 Rectángulo"/>
            <p:cNvSpPr/>
            <p:nvPr/>
          </p:nvSpPr>
          <p:spPr>
            <a:xfrm rot="5370061">
              <a:off x="3481076" y="472490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8" name="607 Rectángulo"/>
            <p:cNvSpPr/>
            <p:nvPr/>
          </p:nvSpPr>
          <p:spPr>
            <a:xfrm rot="5370061">
              <a:off x="3440959" y="4586901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9" name="608 Rectángulo"/>
            <p:cNvSpPr/>
            <p:nvPr/>
          </p:nvSpPr>
          <p:spPr>
            <a:xfrm rot="5370061">
              <a:off x="3400835" y="4448870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0" name="609 Rectángulo"/>
            <p:cNvSpPr/>
            <p:nvPr/>
          </p:nvSpPr>
          <p:spPr>
            <a:xfrm rot="5370061">
              <a:off x="3360724" y="4310886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1" name="610 Rectángulo"/>
            <p:cNvSpPr/>
            <p:nvPr/>
          </p:nvSpPr>
          <p:spPr>
            <a:xfrm rot="5370061">
              <a:off x="3320607" y="4172878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2" name="611 Rectángulo"/>
            <p:cNvSpPr/>
            <p:nvPr/>
          </p:nvSpPr>
          <p:spPr>
            <a:xfrm rot="5370061">
              <a:off x="3280483" y="4034847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3" name="612 Rectángulo"/>
            <p:cNvSpPr/>
            <p:nvPr/>
          </p:nvSpPr>
          <p:spPr>
            <a:xfrm rot="5370061">
              <a:off x="3240372" y="3896863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4" name="613 Rectángulo"/>
            <p:cNvSpPr/>
            <p:nvPr/>
          </p:nvSpPr>
          <p:spPr>
            <a:xfrm rot="5370061">
              <a:off x="3200254" y="3758855"/>
              <a:ext cx="45719" cy="74431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154 Grupo"/>
          <p:cNvGrpSpPr/>
          <p:nvPr/>
        </p:nvGrpSpPr>
        <p:grpSpPr>
          <a:xfrm rot="16200000">
            <a:off x="5392755" y="-3036921"/>
            <a:ext cx="642918" cy="6716760"/>
            <a:chOff x="8143900" y="71414"/>
            <a:chExt cx="1000100" cy="6716760"/>
          </a:xfrm>
        </p:grpSpPr>
        <p:cxnSp>
          <p:nvCxnSpPr>
            <p:cNvPr id="517" name="51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51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51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51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52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52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52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52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52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52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52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52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52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52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53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53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53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53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53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53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53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53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53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53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54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54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54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54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54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54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54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54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616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617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618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619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620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621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622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623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624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625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626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627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628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629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630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631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632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633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165 Grupo"/>
          <p:cNvGrpSpPr/>
          <p:nvPr/>
        </p:nvGrpSpPr>
        <p:grpSpPr>
          <a:xfrm rot="16200000">
            <a:off x="5642776" y="-2572586"/>
            <a:ext cx="142876" cy="6716760"/>
            <a:chOff x="8143900" y="71414"/>
            <a:chExt cx="1000100" cy="6716760"/>
          </a:xfrm>
        </p:grpSpPr>
        <p:cxnSp>
          <p:nvCxnSpPr>
            <p:cNvPr id="167" name="166 Conector recto"/>
            <p:cNvCxnSpPr/>
            <p:nvPr/>
          </p:nvCxnSpPr>
          <p:spPr>
            <a:xfrm>
              <a:off x="8143900" y="714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167 Conector recto"/>
            <p:cNvCxnSpPr/>
            <p:nvPr/>
          </p:nvCxnSpPr>
          <p:spPr>
            <a:xfrm>
              <a:off x="8143900" y="3455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168 Conector recto"/>
            <p:cNvCxnSpPr/>
            <p:nvPr/>
          </p:nvCxnSpPr>
          <p:spPr>
            <a:xfrm>
              <a:off x="8143900" y="6195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169 Conector recto"/>
            <p:cNvCxnSpPr/>
            <p:nvPr/>
          </p:nvCxnSpPr>
          <p:spPr>
            <a:xfrm>
              <a:off x="8143900" y="8936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170 Conector recto"/>
            <p:cNvCxnSpPr/>
            <p:nvPr/>
          </p:nvCxnSpPr>
          <p:spPr>
            <a:xfrm>
              <a:off x="8143900" y="11677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171 Conector recto"/>
            <p:cNvCxnSpPr/>
            <p:nvPr/>
          </p:nvCxnSpPr>
          <p:spPr>
            <a:xfrm>
              <a:off x="8143900" y="14418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172 Conector recto"/>
            <p:cNvCxnSpPr/>
            <p:nvPr/>
          </p:nvCxnSpPr>
          <p:spPr>
            <a:xfrm>
              <a:off x="8143900" y="17159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173 Conector recto"/>
            <p:cNvCxnSpPr/>
            <p:nvPr/>
          </p:nvCxnSpPr>
          <p:spPr>
            <a:xfrm>
              <a:off x="8143900" y="19900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174 Conector recto"/>
            <p:cNvCxnSpPr/>
            <p:nvPr/>
          </p:nvCxnSpPr>
          <p:spPr>
            <a:xfrm>
              <a:off x="8143900" y="22641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175 Conector recto"/>
            <p:cNvCxnSpPr/>
            <p:nvPr/>
          </p:nvCxnSpPr>
          <p:spPr>
            <a:xfrm>
              <a:off x="8143900" y="25382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176 Conector recto"/>
            <p:cNvCxnSpPr/>
            <p:nvPr/>
          </p:nvCxnSpPr>
          <p:spPr>
            <a:xfrm>
              <a:off x="8143900" y="28122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177 Conector recto"/>
            <p:cNvCxnSpPr/>
            <p:nvPr/>
          </p:nvCxnSpPr>
          <p:spPr>
            <a:xfrm>
              <a:off x="8143900" y="30863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178 Conector recto"/>
            <p:cNvCxnSpPr/>
            <p:nvPr/>
          </p:nvCxnSpPr>
          <p:spPr>
            <a:xfrm>
              <a:off x="8143900" y="336047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179 Conector recto"/>
            <p:cNvCxnSpPr/>
            <p:nvPr/>
          </p:nvCxnSpPr>
          <p:spPr>
            <a:xfrm>
              <a:off x="8143900" y="36345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180 Conector recto"/>
            <p:cNvCxnSpPr/>
            <p:nvPr/>
          </p:nvCxnSpPr>
          <p:spPr>
            <a:xfrm>
              <a:off x="8143900" y="39086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181 Conector recto"/>
            <p:cNvCxnSpPr/>
            <p:nvPr/>
          </p:nvCxnSpPr>
          <p:spPr>
            <a:xfrm>
              <a:off x="8143900" y="41827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182 Conector recto"/>
            <p:cNvCxnSpPr/>
            <p:nvPr/>
          </p:nvCxnSpPr>
          <p:spPr>
            <a:xfrm>
              <a:off x="8143900" y="20845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183 Conector recto"/>
            <p:cNvCxnSpPr/>
            <p:nvPr/>
          </p:nvCxnSpPr>
          <p:spPr>
            <a:xfrm>
              <a:off x="8143900" y="48254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184 Conector recto"/>
            <p:cNvCxnSpPr/>
            <p:nvPr/>
          </p:nvCxnSpPr>
          <p:spPr>
            <a:xfrm>
              <a:off x="8143900" y="75663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185 Conector recto"/>
            <p:cNvCxnSpPr/>
            <p:nvPr/>
          </p:nvCxnSpPr>
          <p:spPr>
            <a:xfrm>
              <a:off x="8143900" y="10307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186 Conector recto"/>
            <p:cNvCxnSpPr/>
            <p:nvPr/>
          </p:nvCxnSpPr>
          <p:spPr>
            <a:xfrm>
              <a:off x="8143900" y="13048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187 Conector recto"/>
            <p:cNvCxnSpPr/>
            <p:nvPr/>
          </p:nvCxnSpPr>
          <p:spPr>
            <a:xfrm>
              <a:off x="8143900" y="15788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188 Conector recto"/>
            <p:cNvCxnSpPr/>
            <p:nvPr/>
          </p:nvCxnSpPr>
          <p:spPr>
            <a:xfrm>
              <a:off x="8143900" y="18529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189 Conector recto"/>
            <p:cNvCxnSpPr/>
            <p:nvPr/>
          </p:nvCxnSpPr>
          <p:spPr>
            <a:xfrm>
              <a:off x="8143900" y="21270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190 Conector recto"/>
            <p:cNvCxnSpPr/>
            <p:nvPr/>
          </p:nvCxnSpPr>
          <p:spPr>
            <a:xfrm>
              <a:off x="8143900" y="24011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191 Conector recto"/>
            <p:cNvCxnSpPr/>
            <p:nvPr/>
          </p:nvCxnSpPr>
          <p:spPr>
            <a:xfrm>
              <a:off x="8143900" y="26752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192 Conector recto"/>
            <p:cNvCxnSpPr/>
            <p:nvPr/>
          </p:nvCxnSpPr>
          <p:spPr>
            <a:xfrm>
              <a:off x="8143900" y="29493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193 Conector recto"/>
            <p:cNvCxnSpPr/>
            <p:nvPr/>
          </p:nvCxnSpPr>
          <p:spPr>
            <a:xfrm>
              <a:off x="8143900" y="32234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194 Conector recto"/>
            <p:cNvCxnSpPr/>
            <p:nvPr/>
          </p:nvCxnSpPr>
          <p:spPr>
            <a:xfrm>
              <a:off x="8143900" y="349751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195 Conector recto"/>
            <p:cNvCxnSpPr/>
            <p:nvPr/>
          </p:nvCxnSpPr>
          <p:spPr>
            <a:xfrm>
              <a:off x="8143900" y="377160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196 Conector recto"/>
            <p:cNvCxnSpPr/>
            <p:nvPr/>
          </p:nvCxnSpPr>
          <p:spPr>
            <a:xfrm>
              <a:off x="8143900" y="404569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197 Conector recto"/>
            <p:cNvCxnSpPr/>
            <p:nvPr/>
          </p:nvCxnSpPr>
          <p:spPr>
            <a:xfrm>
              <a:off x="8143900" y="431977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198 Conector recto"/>
            <p:cNvCxnSpPr/>
            <p:nvPr/>
          </p:nvCxnSpPr>
          <p:spPr>
            <a:xfrm>
              <a:off x="8143900" y="445682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199 Conector recto"/>
            <p:cNvCxnSpPr/>
            <p:nvPr/>
          </p:nvCxnSpPr>
          <p:spPr>
            <a:xfrm>
              <a:off x="8143900" y="473091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200 Conector recto"/>
            <p:cNvCxnSpPr/>
            <p:nvPr/>
          </p:nvCxnSpPr>
          <p:spPr>
            <a:xfrm>
              <a:off x="8143900" y="500499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201 Conector recto"/>
            <p:cNvCxnSpPr/>
            <p:nvPr/>
          </p:nvCxnSpPr>
          <p:spPr>
            <a:xfrm>
              <a:off x="8143900" y="52790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202 Conector recto"/>
            <p:cNvCxnSpPr/>
            <p:nvPr/>
          </p:nvCxnSpPr>
          <p:spPr>
            <a:xfrm>
              <a:off x="8143900" y="555317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203 Conector recto"/>
            <p:cNvCxnSpPr/>
            <p:nvPr/>
          </p:nvCxnSpPr>
          <p:spPr>
            <a:xfrm>
              <a:off x="8143900" y="582726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204 Conector recto"/>
            <p:cNvCxnSpPr/>
            <p:nvPr/>
          </p:nvCxnSpPr>
          <p:spPr>
            <a:xfrm>
              <a:off x="8143900" y="610135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205 Conector recto"/>
            <p:cNvCxnSpPr/>
            <p:nvPr/>
          </p:nvCxnSpPr>
          <p:spPr>
            <a:xfrm>
              <a:off x="8143900" y="459386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206 Conector recto"/>
            <p:cNvCxnSpPr/>
            <p:nvPr/>
          </p:nvCxnSpPr>
          <p:spPr>
            <a:xfrm>
              <a:off x="8143900" y="486795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207 Conector recto"/>
            <p:cNvCxnSpPr/>
            <p:nvPr/>
          </p:nvCxnSpPr>
          <p:spPr>
            <a:xfrm>
              <a:off x="8143900" y="514204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208 Conector recto"/>
            <p:cNvCxnSpPr/>
            <p:nvPr/>
          </p:nvCxnSpPr>
          <p:spPr>
            <a:xfrm>
              <a:off x="8143900" y="5416130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209 Conector recto"/>
            <p:cNvCxnSpPr/>
            <p:nvPr/>
          </p:nvCxnSpPr>
          <p:spPr>
            <a:xfrm>
              <a:off x="8143900" y="569021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210 Conector recto"/>
            <p:cNvCxnSpPr/>
            <p:nvPr/>
          </p:nvCxnSpPr>
          <p:spPr>
            <a:xfrm>
              <a:off x="8143900" y="596430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211 Conector recto"/>
            <p:cNvCxnSpPr/>
            <p:nvPr/>
          </p:nvCxnSpPr>
          <p:spPr>
            <a:xfrm>
              <a:off x="8143900" y="6238394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212 Conector recto"/>
            <p:cNvCxnSpPr/>
            <p:nvPr/>
          </p:nvCxnSpPr>
          <p:spPr>
            <a:xfrm>
              <a:off x="8143900" y="664952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213 Conector recto"/>
            <p:cNvCxnSpPr/>
            <p:nvPr/>
          </p:nvCxnSpPr>
          <p:spPr>
            <a:xfrm>
              <a:off x="8143900" y="6786586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214 Conector recto"/>
            <p:cNvCxnSpPr/>
            <p:nvPr/>
          </p:nvCxnSpPr>
          <p:spPr>
            <a:xfrm>
              <a:off x="8143900" y="6375438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215 Conector recto"/>
            <p:cNvCxnSpPr/>
            <p:nvPr/>
          </p:nvCxnSpPr>
          <p:spPr>
            <a:xfrm>
              <a:off x="8143900" y="6512482"/>
              <a:ext cx="1000100" cy="1588"/>
            </a:xfrm>
            <a:prstGeom prst="line">
              <a:avLst/>
            </a:prstGeom>
            <a:ln w="635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7" name="216 Conector recto"/>
          <p:cNvCxnSpPr/>
          <p:nvPr/>
        </p:nvCxnSpPr>
        <p:spPr>
          <a:xfrm rot="10800000">
            <a:off x="2500298" y="3429001"/>
            <a:ext cx="6643702" cy="1588"/>
          </a:xfrm>
          <a:prstGeom prst="line">
            <a:avLst/>
          </a:prstGeom>
          <a:ln w="635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217 Conector recto"/>
          <p:cNvCxnSpPr/>
          <p:nvPr/>
        </p:nvCxnSpPr>
        <p:spPr>
          <a:xfrm rot="10800000">
            <a:off x="2500298" y="3546525"/>
            <a:ext cx="6643702" cy="1588"/>
          </a:xfrm>
          <a:prstGeom prst="line">
            <a:avLst/>
          </a:prstGeom>
          <a:ln w="635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51 Grupo"/>
          <p:cNvGrpSpPr/>
          <p:nvPr/>
        </p:nvGrpSpPr>
        <p:grpSpPr>
          <a:xfrm>
            <a:off x="6429388" y="1285860"/>
            <a:ext cx="5429288" cy="5429288"/>
            <a:chOff x="3571836" y="142876"/>
            <a:chExt cx="5429288" cy="5429288"/>
          </a:xfrm>
        </p:grpSpPr>
        <p:sp>
          <p:nvSpPr>
            <p:cNvPr id="139" name="138 Elipse"/>
            <p:cNvSpPr/>
            <p:nvPr/>
          </p:nvSpPr>
          <p:spPr>
            <a:xfrm>
              <a:off x="5500662" y="2071702"/>
              <a:ext cx="1571636" cy="1571636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0" name="139 Elipse"/>
            <p:cNvSpPr/>
            <p:nvPr/>
          </p:nvSpPr>
          <p:spPr>
            <a:xfrm>
              <a:off x="5857852" y="2428892"/>
              <a:ext cx="857256" cy="857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1" name="140 Elipse"/>
            <p:cNvSpPr/>
            <p:nvPr/>
          </p:nvSpPr>
          <p:spPr>
            <a:xfrm>
              <a:off x="5714976" y="2286016"/>
              <a:ext cx="1143008" cy="1143008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2" name="141 Elipse"/>
            <p:cNvSpPr/>
            <p:nvPr/>
          </p:nvSpPr>
          <p:spPr>
            <a:xfrm>
              <a:off x="5357786" y="1928826"/>
              <a:ext cx="1857388" cy="1857388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4" name="143 Elipse"/>
            <p:cNvSpPr/>
            <p:nvPr/>
          </p:nvSpPr>
          <p:spPr>
            <a:xfrm>
              <a:off x="4286216" y="857256"/>
              <a:ext cx="4000528" cy="400052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6" name="145 Elipse"/>
            <p:cNvSpPr/>
            <p:nvPr/>
          </p:nvSpPr>
          <p:spPr>
            <a:xfrm>
              <a:off x="4857720" y="1428760"/>
              <a:ext cx="2857520" cy="2857520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8" name="147 Elipse"/>
            <p:cNvSpPr/>
            <p:nvPr/>
          </p:nvSpPr>
          <p:spPr>
            <a:xfrm>
              <a:off x="5214910" y="1785950"/>
              <a:ext cx="2143140" cy="2143140"/>
            </a:xfrm>
            <a:prstGeom prst="ellipse">
              <a:avLst/>
            </a:prstGeom>
            <a:noFill/>
            <a:ln w="101600" cmpd="dbl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9" name="148 Elipse"/>
            <p:cNvSpPr/>
            <p:nvPr/>
          </p:nvSpPr>
          <p:spPr>
            <a:xfrm>
              <a:off x="5000596" y="1571636"/>
              <a:ext cx="2571768" cy="2571768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1" name="150 Elipse"/>
            <p:cNvSpPr/>
            <p:nvPr/>
          </p:nvSpPr>
          <p:spPr>
            <a:xfrm>
              <a:off x="3571836" y="142876"/>
              <a:ext cx="5429288" cy="5429288"/>
            </a:xfrm>
            <a:prstGeom prst="ellipse">
              <a:avLst/>
            </a:prstGeom>
            <a:noFill/>
            <a:ln w="762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3" name="152 Elipse"/>
            <p:cNvSpPr/>
            <p:nvPr/>
          </p:nvSpPr>
          <p:spPr>
            <a:xfrm>
              <a:off x="4143340" y="714380"/>
              <a:ext cx="4286280" cy="4286280"/>
            </a:xfrm>
            <a:prstGeom prst="ellipse">
              <a:avLst/>
            </a:prstGeom>
            <a:noFill/>
            <a:ln w="254000" cmpd="thickThin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54" name="153 Elipse"/>
            <p:cNvSpPr/>
            <p:nvPr/>
          </p:nvSpPr>
          <p:spPr>
            <a:xfrm>
              <a:off x="4714844" y="1285884"/>
              <a:ext cx="3143272" cy="3143272"/>
            </a:xfrm>
            <a:prstGeom prst="ellipse">
              <a:avLst/>
            </a:prstGeom>
            <a:noFill/>
            <a:ln w="1016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19" name="2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0" name="219 CuadroTexto"/>
          <p:cNvSpPr txBox="1"/>
          <p:nvPr/>
        </p:nvSpPr>
        <p:spPr>
          <a:xfrm>
            <a:off x="571472" y="-23"/>
            <a:ext cx="8001056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23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http://pro.corbis.com/ Martes 12 de Mayo.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42-21999982.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42-21974497.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42-16515030.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42-21256168.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42-19799115.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42-17717599.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42-20134395.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42-20899339.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42-21506552.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42-18713907.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42-20834861.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42-20483226.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42-17348369.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42-22056378. [En línea]. 2009.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24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http://pro.corbis.com/ Martes 12 de Mayo.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42-20428018.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42-21144423.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42-20711565.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42-20262481.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42-18218052.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42-17597526.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42-19763354.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42-20693837.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42-18456747.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Imagen02022039274.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42-21107377.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42-19696309.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42-21968000.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42-21851426.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42-20090397.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42-19351410.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42-18381209. [En línea]. 2009.</a:t>
            </a:r>
          </a:p>
          <a:p>
            <a:endParaRPr lang="es-CO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25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http://pro.corbis.com/ Martes 12 de Mayo.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42-20788596.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42-18437324.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42-20110062.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42-19870667.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42-16852978.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42-20970997.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42-19772643.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42-21811004.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(9)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42-17510147.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42-20580383.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42-20494918.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42-20278077.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42-20730209.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42-20055861. [En línea]. 2009.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CORBIS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Imagen 42-21036170. [En línea]. 2009.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Eurostile" pitchFamily="34" charset="0"/>
                <a:ea typeface="Adobe Heiti Std R" pitchFamily="34" charset="-128"/>
              </a:rPr>
              <a:t>DIAPOSITIVA 37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STYLEPARK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http://www.stylepark.com/es/kartell/mr-impossible?ref=over_products_search&gt; [consultado: 28 Mar. 2009]</a:t>
            </a:r>
          </a:p>
          <a:p>
            <a:r>
              <a:rPr 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(2-3,5-6,15)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ARTICA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http://www.artica.com.co/ &gt; [consultado: 28 Mar. 2009]</a:t>
            </a:r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(4) PURO CUERO S.A. Imagen. [En línea]. 2009. &lt;Disponible en: http://www.purocuero.net/coleccionDetalle.php?idamb=3 &gt; [consultado: 28 Mar.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(7)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TRÉNDIR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http://www.trendir.com/archives/miton-kitchen-mt-700-1.jpg&gt; [consultado: 28 Mar. 2009]</a:t>
            </a:r>
          </a:p>
          <a:p>
            <a:r>
              <a:rPr 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(8-9,11-12)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DECORATO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http://www.decorato.com.co/&gt; [consultado: 28 Mar. 2009]</a:t>
            </a:r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(10)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PANIK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http://www.panik-design.com/acatalog/b-pop-up-umbra-p-oh-chair.jpg&gt; [consultado: 28 Mar. 2009]</a:t>
            </a: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(13) DOMÉSTICO SHOP Imagen. [En línea]. 2009. &lt;Disponible en: http://www.domesticoshop.com/design-chairs/design-chairs-3/silla-one.html&gt; [consultado: 28 Mar. 2009]</a:t>
            </a:r>
          </a:p>
          <a:p>
            <a:r>
              <a:rPr 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(14) 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Mansión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Dekó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Carrera 42 # 32 – 37.  Foto tomada el 7 de marzo de 2009.</a:t>
            </a:r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(16) </a:t>
            </a:r>
            <a:r>
              <a:rPr lang="es-CO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ZIENTTE</a:t>
            </a:r>
            <a:r>
              <a:rPr lang="es-CO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Imagen. [En línea]. 2009. &lt;Disponible en: http://www.zientte.com/frontend/productos.aspx?idProducto=28&gt; [consultado: 28 Mar. 2009]</a:t>
            </a:r>
          </a:p>
        </p:txBody>
      </p:sp>
      <p:sp>
        <p:nvSpPr>
          <p:cNvPr id="221" name="220 CuadroTexto"/>
          <p:cNvSpPr txBox="1"/>
          <p:nvPr/>
        </p:nvSpPr>
        <p:spPr>
          <a:xfrm rot="16200000">
            <a:off x="-3228957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  <p:sp>
        <p:nvSpPr>
          <p:cNvPr id="222" name="221 CuadroTexto"/>
          <p:cNvSpPr txBox="1"/>
          <p:nvPr/>
        </p:nvSpPr>
        <p:spPr>
          <a:xfrm rot="5400000">
            <a:off x="5514933" y="3228957"/>
            <a:ext cx="6858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urostile" pitchFamily="34" charset="0"/>
                <a:ea typeface="Adobe Heiti Std R" pitchFamily="34" charset="-128"/>
              </a:rPr>
              <a:t>BIBLIOGRAFÍA</a:t>
            </a:r>
            <a:endParaRPr lang="es-ES" sz="2000" b="1" dirty="0">
              <a:solidFill>
                <a:schemeClr val="tx1">
                  <a:lumMod val="50000"/>
                  <a:lumOff val="50000"/>
                </a:schemeClr>
              </a:solidFill>
              <a:latin typeface="Eurostile" pitchFamily="34" charset="0"/>
              <a:ea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62535E-7 L 0 -0.1739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1106</TotalTime>
  <Words>8836</Words>
  <Application>Microsoft Office PowerPoint</Application>
  <PresentationFormat>Presentación en pantalla (4:3)</PresentationFormat>
  <Paragraphs>1135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51</vt:i4>
      </vt:variant>
    </vt:vector>
  </HeadingPairs>
  <TitlesOfParts>
    <vt:vector size="58" baseType="lpstr">
      <vt:lpstr>Arial</vt:lpstr>
      <vt:lpstr>Calibri</vt:lpstr>
      <vt:lpstr>Eurostile</vt:lpstr>
      <vt:lpstr>Adobe Heiti Std R</vt:lpstr>
      <vt:lpstr>Arial Unicode MS</vt:lpstr>
      <vt:lpstr>Times New Roman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Lili</dc:creator>
  <cp:lastModifiedBy>Lili</cp:lastModifiedBy>
  <cp:revision>297</cp:revision>
  <dcterms:created xsi:type="dcterms:W3CDTF">2009-05-28T13:01:08Z</dcterms:created>
  <dcterms:modified xsi:type="dcterms:W3CDTF">2009-06-01T02:14:42Z</dcterms:modified>
</cp:coreProperties>
</file>