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406" r:id="rId2"/>
    <p:sldId id="355" r:id="rId3"/>
    <p:sldId id="408" r:id="rId4"/>
    <p:sldId id="364" r:id="rId5"/>
    <p:sldId id="413" r:id="rId6"/>
    <p:sldId id="411" r:id="rId7"/>
    <p:sldId id="388" r:id="rId8"/>
    <p:sldId id="412" r:id="rId9"/>
    <p:sldId id="415" r:id="rId10"/>
    <p:sldId id="414" r:id="rId11"/>
    <p:sldId id="421" r:id="rId12"/>
    <p:sldId id="416" r:id="rId13"/>
    <p:sldId id="417" r:id="rId14"/>
    <p:sldId id="410" r:id="rId15"/>
    <p:sldId id="420" r:id="rId16"/>
    <p:sldId id="418" r:id="rId17"/>
    <p:sldId id="351" r:id="rId18"/>
    <p:sldId id="405" r:id="rId19"/>
  </p:sldIdLst>
  <p:sldSz cx="12192000"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María Quintero M." initials="AMQ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66FF33"/>
    <a:srgbClr val="F72805"/>
    <a:srgbClr val="65BFEB"/>
    <a:srgbClr val="8F1703"/>
    <a:srgbClr val="D9D9D9"/>
    <a:srgbClr val="FFFF00"/>
    <a:srgbClr val="737373"/>
    <a:srgbClr val="868686"/>
    <a:srgbClr val="5454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824" autoAdjust="0"/>
    <p:restoredTop sz="95886" autoAdjust="0"/>
  </p:normalViewPr>
  <p:slideViewPr>
    <p:cSldViewPr>
      <p:cViewPr>
        <p:scale>
          <a:sx n="60" d="100"/>
          <a:sy n="60" d="100"/>
        </p:scale>
        <p:origin x="-744" y="-384"/>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CO" dirty="0" smtClean="0"/>
              <a:t>Composición</a:t>
            </a:r>
            <a:r>
              <a:rPr lang="es-CO" baseline="0" dirty="0" smtClean="0"/>
              <a:t> Accionaria 2013</a:t>
            </a:r>
            <a:endParaRPr lang="es-CO" dirty="0"/>
          </a:p>
        </c:rich>
      </c:tx>
      <c:layout/>
      <c:overlay val="0"/>
    </c:title>
    <c:autoTitleDeleted val="0"/>
    <c:view3D>
      <c:rotX val="40"/>
      <c:rotY val="210"/>
      <c:depthPercent val="100"/>
      <c:rAngAx val="0"/>
      <c:perspective val="60"/>
    </c:view3D>
    <c:floor>
      <c:thickness val="0"/>
    </c:floor>
    <c:sideWall>
      <c:thickness val="0"/>
    </c:sideWall>
    <c:backWall>
      <c:thickness val="0"/>
    </c:backWall>
    <c:plotArea>
      <c:layout>
        <c:manualLayout>
          <c:layoutTarget val="inner"/>
          <c:xMode val="edge"/>
          <c:yMode val="edge"/>
          <c:x val="4.8379034385745992E-2"/>
          <c:y val="9.6295659220431928E-2"/>
          <c:w val="0.8690750092091587"/>
          <c:h val="0.85787109982674692"/>
        </c:manualLayout>
      </c:layout>
      <c:pie3DChart>
        <c:varyColors val="1"/>
        <c:ser>
          <c:idx val="0"/>
          <c:order val="0"/>
          <c:tx>
            <c:strRef>
              <c:f>Sheet1!$B$1</c:f>
              <c:strCache>
                <c:ptCount val="1"/>
                <c:pt idx="0">
                  <c:v>Sales</c:v>
                </c:pt>
              </c:strCache>
            </c:strRef>
          </c:tx>
          <c:spPr>
            <a:effectLst>
              <a:outerShdw dist="406400" dir="4620000" sy="23000" kx="-1200000" algn="bl" rotWithShape="0">
                <a:prstClr val="black">
                  <a:alpha val="24000"/>
                </a:prstClr>
              </a:outerShdw>
            </a:effectLst>
            <a:scene3d>
              <a:camera prst="orthographicFront"/>
              <a:lightRig rig="threePt" dir="t"/>
            </a:scene3d>
            <a:sp3d prstMaterial="metal">
              <a:bevelT w="63500" h="63500"/>
            </a:sp3d>
          </c:spPr>
          <c:explosion val="4"/>
          <c:dPt>
            <c:idx val="0"/>
            <c:bubble3D val="0"/>
            <c:explosion val="0"/>
            <c:spPr>
              <a:solidFill>
                <a:srgbClr val="6DA601"/>
              </a:solidFill>
              <a:effectLst>
                <a:outerShdw dist="406400" dir="4620000" sy="23000" kx="-1200000" algn="bl" rotWithShape="0">
                  <a:prstClr val="black">
                    <a:alpha val="24000"/>
                  </a:prstClr>
                </a:outerShdw>
              </a:effectLst>
              <a:scene3d>
                <a:camera prst="orthographicFront"/>
                <a:lightRig rig="threePt" dir="t"/>
              </a:scene3d>
              <a:sp3d prstMaterial="metal">
                <a:bevelT w="63500" h="63500"/>
              </a:sp3d>
            </c:spPr>
          </c:dPt>
          <c:dPt>
            <c:idx val="1"/>
            <c:bubble3D val="0"/>
            <c:spPr>
              <a:gradFill>
                <a:gsLst>
                  <a:gs pos="100000">
                    <a:schemeClr val="accent2">
                      <a:lumMod val="98000"/>
                      <a:lumOff val="2000"/>
                      <a:alpha val="73000"/>
                    </a:schemeClr>
                  </a:gs>
                  <a:gs pos="39000">
                    <a:schemeClr val="tx2"/>
                  </a:gs>
                  <a:gs pos="78000">
                    <a:schemeClr val="tx2">
                      <a:lumMod val="60000"/>
                      <a:lumOff val="40000"/>
                    </a:schemeClr>
                  </a:gs>
                  <a:gs pos="100000">
                    <a:srgbClr val="52C6FD"/>
                  </a:gs>
                  <a:gs pos="100000">
                    <a:schemeClr val="accent3">
                      <a:shade val="94000"/>
                      <a:satMod val="135000"/>
                    </a:schemeClr>
                  </a:gs>
                </a:gsLst>
                <a:lin ang="16200000" scaled="0"/>
              </a:gradFill>
              <a:effectLst>
                <a:outerShdw blurRad="50800" dist="38100" dir="18900000" algn="bl" rotWithShape="0">
                  <a:prstClr val="black">
                    <a:alpha val="40000"/>
                  </a:prstClr>
                </a:outerShdw>
              </a:effectLst>
              <a:scene3d>
                <a:camera prst="orthographicFront"/>
                <a:lightRig rig="threePt" dir="t"/>
              </a:scene3d>
              <a:sp3d prstMaterial="matte">
                <a:bevelT w="63500" h="63500" prst="angle"/>
              </a:sp3d>
            </c:spPr>
          </c:dPt>
          <c:dPt>
            <c:idx val="2"/>
            <c:bubble3D val="0"/>
            <c:spPr>
              <a:solidFill>
                <a:srgbClr val="FF0000"/>
              </a:solidFill>
              <a:effectLst>
                <a:outerShdw dist="406400" dir="4620000" sy="23000" kx="-1200000" algn="bl" rotWithShape="0">
                  <a:prstClr val="black">
                    <a:alpha val="24000"/>
                  </a:prstClr>
                </a:outerShdw>
              </a:effectLst>
              <a:scene3d>
                <a:camera prst="orthographicFront"/>
                <a:lightRig rig="threePt" dir="t"/>
              </a:scene3d>
              <a:sp3d prstMaterial="metal">
                <a:bevelT w="63500" h="63500"/>
              </a:sp3d>
            </c:spPr>
          </c:dPt>
          <c:dPt>
            <c:idx val="3"/>
            <c:bubble3D val="0"/>
            <c:spPr>
              <a:gradFill rotWithShape="1">
                <a:gsLst>
                  <a:gs pos="65040">
                    <a:srgbClr val="50B9ED"/>
                  </a:gs>
                  <a:gs pos="0">
                    <a:schemeClr val="accent3">
                      <a:shade val="51000"/>
                      <a:satMod val="130000"/>
                    </a:schemeClr>
                  </a:gs>
                  <a:gs pos="36000">
                    <a:schemeClr val="accent3">
                      <a:shade val="93000"/>
                      <a:satMod val="130000"/>
                    </a:schemeClr>
                  </a:gs>
                  <a:gs pos="100000">
                    <a:schemeClr val="accent3">
                      <a:shade val="94000"/>
                      <a:satMod val="135000"/>
                    </a:schemeClr>
                  </a:gs>
                </a:gsLst>
                <a:lin ang="16200000" scaled="0"/>
              </a:gradFill>
              <a:ln>
                <a:noFill/>
              </a:ln>
              <a:effectLst>
                <a:innerShdw blurRad="533400" dist="533400" dir="14100000">
                  <a:prstClr val="black">
                    <a:alpha val="84000"/>
                  </a:prstClr>
                </a:innerShdw>
              </a:effectLst>
              <a:scene3d>
                <a:camera prst="orthographicFront"/>
                <a:lightRig rig="threePt" dir="t">
                  <a:rot lat="0" lon="0" rev="1200000"/>
                </a:lightRig>
              </a:scene3d>
              <a:sp3d prstMaterial="clear">
                <a:bevelT w="63500" h="25400" prst="divot"/>
              </a:sp3d>
            </c:spPr>
          </c:dPt>
          <c:dPt>
            <c:idx val="4"/>
            <c:bubble3D val="0"/>
            <c:spPr>
              <a:solidFill>
                <a:srgbClr val="FFC000"/>
              </a:solidFill>
              <a:effectLst>
                <a:outerShdw dist="406400" dir="4620000" sy="23000" kx="-1200000" algn="bl" rotWithShape="0">
                  <a:prstClr val="black">
                    <a:alpha val="24000"/>
                  </a:prstClr>
                </a:outerShdw>
              </a:effectLst>
              <a:scene3d>
                <a:camera prst="orthographicFront"/>
                <a:lightRig rig="threePt" dir="t"/>
              </a:scene3d>
              <a:sp3d prstMaterial="metal">
                <a:bevelT w="63500" h="63500"/>
              </a:sp3d>
            </c:spPr>
          </c:dPt>
          <c:dLbls>
            <c:dLbl>
              <c:idx val="1"/>
              <c:layout>
                <c:manualLayout>
                  <c:x val="-8.516031370023508E-2"/>
                  <c:y val="-0.23260763263628481"/>
                </c:manualLayout>
              </c:layout>
              <c:dLblPos val="bestFit"/>
              <c:showLegendKey val="0"/>
              <c:showVal val="0"/>
              <c:showCatName val="0"/>
              <c:showSerName val="0"/>
              <c:showPercent val="1"/>
              <c:showBubbleSize val="0"/>
            </c:dLbl>
            <c:dLbl>
              <c:idx val="2"/>
              <c:layout>
                <c:manualLayout>
                  <c:x val="1.6082135327584887E-2"/>
                  <c:y val="-0.2142429553057803"/>
                </c:manualLayout>
              </c:layout>
              <c:dLblPos val="bestFit"/>
              <c:showLegendKey val="0"/>
              <c:showVal val="0"/>
              <c:showCatName val="0"/>
              <c:showSerName val="0"/>
              <c:showPercent val="1"/>
              <c:showBubbleSize val="0"/>
            </c:dLbl>
            <c:dLbl>
              <c:idx val="3"/>
              <c:layout>
                <c:manualLayout>
                  <c:x val="5.410309836594409E-2"/>
                  <c:y val="-0.20277867586524806"/>
                </c:manualLayout>
              </c:layout>
              <c:dLblPos val="bestFit"/>
              <c:showLegendKey val="0"/>
              <c:showVal val="0"/>
              <c:showCatName val="0"/>
              <c:showSerName val="0"/>
              <c:showPercent val="1"/>
              <c:showBubbleSize val="0"/>
            </c:dLbl>
            <c:dLbl>
              <c:idx val="4"/>
              <c:layout>
                <c:manualLayout>
                  <c:x val="6.4457459751134594E-2"/>
                  <c:y val="-0.19565827023236765"/>
                </c:manualLayout>
              </c:layout>
              <c:dLblPos val="bestFit"/>
              <c:showLegendKey val="0"/>
              <c:showVal val="0"/>
              <c:showCatName val="0"/>
              <c:showSerName val="0"/>
              <c:showPercent val="1"/>
              <c:showBubbleSize val="0"/>
            </c:dLbl>
            <c:spPr>
              <a:noFill/>
              <a:ln>
                <a:noFill/>
              </a:ln>
              <a:effectLst/>
            </c:spPr>
            <c:txPr>
              <a:bodyPr anchorCtr="0"/>
              <a:lstStyle/>
              <a:p>
                <a:pPr algn="ctr">
                  <a:defRPr sz="1400" b="1">
                    <a:solidFill>
                      <a:schemeClr val="bg1"/>
                    </a:solidFill>
                    <a:latin typeface="Arial" pitchFamily="34" charset="0"/>
                    <a:cs typeface="Arial" pitchFamily="34" charset="0"/>
                  </a:defRPr>
                </a:pPr>
                <a:endParaRPr lang="es-CO"/>
              </a:p>
            </c:txPr>
            <c:dLblPos val="ctr"/>
            <c:showLegendKey val="0"/>
            <c:showVal val="0"/>
            <c:showCatName val="0"/>
            <c:showSerName val="0"/>
            <c:showPercent val="1"/>
            <c:showBubbleSize val="0"/>
            <c:showLeaderLines val="1"/>
            <c:extLst>
              <c:ext xmlns:c15="http://schemas.microsoft.com/office/drawing/2012/chart" uri="{CE6537A1-D6FC-4f65-9D91-7224C49458BB}"/>
            </c:extLst>
          </c:dLbls>
          <c:cat>
            <c:strRef>
              <c:f>Sheet1!$A$2:$A$6</c:f>
              <c:strCache>
                <c:ptCount val="5"/>
                <c:pt idx="0">
                  <c:v>Accionistas Internos</c:v>
                </c:pt>
                <c:pt idx="1">
                  <c:v>Fondos de Pensiones</c:v>
                </c:pt>
                <c:pt idx="2">
                  <c:v>Personas Naturales</c:v>
                </c:pt>
                <c:pt idx="3">
                  <c:v>Personas Jurídicas</c:v>
                </c:pt>
                <c:pt idx="4">
                  <c:v>Internacionales</c:v>
                </c:pt>
              </c:strCache>
            </c:strRef>
          </c:cat>
          <c:val>
            <c:numRef>
              <c:f>Sheet1!$B$2:$B$6</c:f>
              <c:numCache>
                <c:formatCode>General</c:formatCode>
                <c:ptCount val="5"/>
                <c:pt idx="0">
                  <c:v>80</c:v>
                </c:pt>
                <c:pt idx="1">
                  <c:v>10</c:v>
                </c:pt>
                <c:pt idx="2">
                  <c:v>4</c:v>
                </c:pt>
                <c:pt idx="3">
                  <c:v>4</c:v>
                </c:pt>
                <c:pt idx="4">
                  <c:v>2</c:v>
                </c:pt>
              </c:numCache>
            </c:numRef>
          </c:val>
        </c:ser>
        <c:dLbls>
          <c:showLegendKey val="0"/>
          <c:showVal val="0"/>
          <c:showCatName val="0"/>
          <c:showSerName val="0"/>
          <c:showPercent val="1"/>
          <c:showBubbleSize val="0"/>
          <c:showLeaderLines val="1"/>
        </c:dLbls>
      </c:pie3DChart>
    </c:plotArea>
    <c:plotVisOnly val="1"/>
    <c:dispBlanksAs val="gap"/>
    <c:showDLblsOverMax val="0"/>
  </c:chart>
  <c:spPr>
    <a:effectLst/>
    <a:scene3d>
      <a:camera prst="orthographicFront"/>
      <a:lightRig rig="threePt" dir="t"/>
    </a:scene3d>
    <a:sp3d prstMaterial="clear"/>
  </c:spPr>
  <c:txPr>
    <a:bodyPr/>
    <a:lstStyle/>
    <a:p>
      <a:pPr>
        <a:defRPr sz="1800"/>
      </a:pPr>
      <a:endParaRPr lang="es-CO"/>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CO" dirty="0" smtClean="0"/>
              <a:t>Distribución</a:t>
            </a:r>
            <a:r>
              <a:rPr lang="es-CO" baseline="0" dirty="0" smtClean="0"/>
              <a:t> Flotante 2013</a:t>
            </a:r>
            <a:endParaRPr lang="es-CO" dirty="0"/>
          </a:p>
        </c:rich>
      </c:tx>
      <c:layout/>
      <c:overlay val="0"/>
    </c:title>
    <c:autoTitleDeleted val="0"/>
    <c:view3D>
      <c:rotX val="40"/>
      <c:rotY val="210"/>
      <c:depthPercent val="100"/>
      <c:rAngAx val="0"/>
      <c:perspective val="10"/>
    </c:view3D>
    <c:floor>
      <c:thickness val="0"/>
    </c:floor>
    <c:sideWall>
      <c:thickness val="0"/>
    </c:sideWall>
    <c:backWall>
      <c:thickness val="0"/>
    </c:backWall>
    <c:plotArea>
      <c:layout>
        <c:manualLayout>
          <c:layoutTarget val="inner"/>
          <c:xMode val="edge"/>
          <c:yMode val="edge"/>
          <c:x val="2.3242956405671918E-2"/>
          <c:y val="3.6924754671875386E-2"/>
          <c:w val="0.97304309035724912"/>
          <c:h val="0.9630752453281245"/>
        </c:manualLayout>
      </c:layout>
      <c:pie3DChart>
        <c:varyColors val="1"/>
        <c:ser>
          <c:idx val="0"/>
          <c:order val="0"/>
          <c:tx>
            <c:strRef>
              <c:f>Sheet1!$B$1</c:f>
              <c:strCache>
                <c:ptCount val="1"/>
                <c:pt idx="0">
                  <c:v>Sales</c:v>
                </c:pt>
              </c:strCache>
            </c:strRef>
          </c:tx>
          <c:spPr>
            <a:effectLst>
              <a:outerShdw dist="406400" dir="4620000" sy="23000" kx="-1200000" algn="bl" rotWithShape="0">
                <a:prstClr val="black">
                  <a:alpha val="24000"/>
                </a:prstClr>
              </a:outerShdw>
            </a:effectLst>
            <a:scene3d>
              <a:camera prst="orthographicFront"/>
              <a:lightRig rig="threePt" dir="t"/>
            </a:scene3d>
            <a:sp3d prstMaterial="metal">
              <a:bevelT w="63500" h="63500"/>
            </a:sp3d>
          </c:spPr>
          <c:explosion val="4"/>
          <c:dPt>
            <c:idx val="0"/>
            <c:bubble3D val="0"/>
            <c:explosion val="0"/>
            <c:spPr>
              <a:solidFill>
                <a:srgbClr val="6DA601"/>
              </a:solidFill>
              <a:effectLst>
                <a:outerShdw dist="406400" dir="4620000" sy="23000" kx="-1200000" algn="bl" rotWithShape="0">
                  <a:prstClr val="black">
                    <a:alpha val="24000"/>
                  </a:prstClr>
                </a:outerShdw>
              </a:effectLst>
              <a:scene3d>
                <a:camera prst="orthographicFront"/>
                <a:lightRig rig="threePt" dir="t"/>
              </a:scene3d>
              <a:sp3d prstMaterial="metal">
                <a:bevelT w="63500" h="63500"/>
              </a:sp3d>
            </c:spPr>
          </c:dPt>
          <c:dPt>
            <c:idx val="1"/>
            <c:bubble3D val="0"/>
            <c:spPr>
              <a:gradFill>
                <a:gsLst>
                  <a:gs pos="100000">
                    <a:schemeClr val="accent2">
                      <a:lumMod val="98000"/>
                      <a:lumOff val="2000"/>
                      <a:alpha val="73000"/>
                    </a:schemeClr>
                  </a:gs>
                  <a:gs pos="39000">
                    <a:schemeClr val="tx2"/>
                  </a:gs>
                  <a:gs pos="78000">
                    <a:schemeClr val="tx2">
                      <a:lumMod val="60000"/>
                      <a:lumOff val="40000"/>
                    </a:schemeClr>
                  </a:gs>
                  <a:gs pos="100000">
                    <a:srgbClr val="52C6FD"/>
                  </a:gs>
                  <a:gs pos="100000">
                    <a:schemeClr val="accent3">
                      <a:shade val="94000"/>
                      <a:satMod val="135000"/>
                    </a:schemeClr>
                  </a:gs>
                </a:gsLst>
                <a:lin ang="16200000" scaled="0"/>
              </a:gradFill>
              <a:effectLst>
                <a:outerShdw blurRad="50800" dist="38100" dir="18900000" algn="bl" rotWithShape="0">
                  <a:prstClr val="black">
                    <a:alpha val="40000"/>
                  </a:prstClr>
                </a:outerShdw>
              </a:effectLst>
              <a:scene3d>
                <a:camera prst="orthographicFront"/>
                <a:lightRig rig="threePt" dir="t"/>
              </a:scene3d>
              <a:sp3d prstMaterial="matte">
                <a:bevelT w="63500" h="63500" prst="angle"/>
              </a:sp3d>
            </c:spPr>
          </c:dPt>
          <c:dPt>
            <c:idx val="2"/>
            <c:bubble3D val="0"/>
            <c:spPr>
              <a:solidFill>
                <a:srgbClr val="FF0000"/>
              </a:solidFill>
              <a:effectLst>
                <a:outerShdw dist="406400" dir="4620000" sy="23000" kx="-1200000" algn="bl" rotWithShape="0">
                  <a:prstClr val="black">
                    <a:alpha val="24000"/>
                  </a:prstClr>
                </a:outerShdw>
              </a:effectLst>
              <a:scene3d>
                <a:camera prst="orthographicFront"/>
                <a:lightRig rig="threePt" dir="t"/>
              </a:scene3d>
              <a:sp3d prstMaterial="metal">
                <a:bevelT w="63500" h="63500"/>
              </a:sp3d>
            </c:spPr>
          </c:dPt>
          <c:dLbls>
            <c:dLbl>
              <c:idx val="0"/>
              <c:layout>
                <c:manualLayout>
                  <c:x val="0.17654260350362272"/>
                  <c:y val="0.14980090882932731"/>
                </c:manualLayout>
              </c:layout>
              <c:showLegendKey val="0"/>
              <c:showVal val="0"/>
              <c:showCatName val="0"/>
              <c:showSerName val="0"/>
              <c:showPercent val="1"/>
              <c:showBubbleSize val="0"/>
            </c:dLbl>
            <c:dLbl>
              <c:idx val="1"/>
              <c:layout>
                <c:manualLayout>
                  <c:x val="-0.11440695660473782"/>
                  <c:y val="-0.22544288435754695"/>
                </c:manualLayout>
              </c:layout>
              <c:showLegendKey val="0"/>
              <c:showVal val="0"/>
              <c:showCatName val="0"/>
              <c:showSerName val="0"/>
              <c:showPercent val="1"/>
              <c:showBubbleSize val="0"/>
            </c:dLbl>
            <c:dLbl>
              <c:idx val="2"/>
              <c:layout>
                <c:manualLayout>
                  <c:x val="7.5762245744090642E-2"/>
                  <c:y val="-0.17373935928774992"/>
                </c:manualLayout>
              </c:layout>
              <c:showLegendKey val="0"/>
              <c:showVal val="0"/>
              <c:showCatName val="0"/>
              <c:showSerName val="0"/>
              <c:showPercent val="1"/>
              <c:showBubbleSize val="0"/>
            </c:dLbl>
            <c:dLbl>
              <c:idx val="3"/>
              <c:layout>
                <c:manualLayout>
                  <c:x val="0.17017593545777004"/>
                  <c:y val="-0.20175609298837646"/>
                </c:manualLayout>
              </c:layout>
              <c:showLegendKey val="0"/>
              <c:showVal val="0"/>
              <c:showCatName val="0"/>
              <c:showSerName val="0"/>
              <c:showPercent val="1"/>
              <c:showBubbleSize val="0"/>
              <c:extLst>
                <c:ext xmlns:c15="http://schemas.microsoft.com/office/drawing/2012/chart" uri="{CE6537A1-D6FC-4f65-9D91-7224C49458BB}">
                  <c15:layout/>
                </c:ext>
              </c:extLst>
            </c:dLbl>
            <c:dLbl>
              <c:idx val="4"/>
              <c:layout>
                <c:manualLayout>
                  <c:x val="7.2496438420048354E-2"/>
                  <c:y val="-0.19712898387701538"/>
                </c:manualLayout>
              </c:layout>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anchorCtr="0"/>
              <a:lstStyle/>
              <a:p>
                <a:pPr algn="ctr">
                  <a:defRPr sz="1400" b="1">
                    <a:solidFill>
                      <a:schemeClr val="bg1"/>
                    </a:solidFill>
                    <a:latin typeface="Arial" pitchFamily="34" charset="0"/>
                    <a:cs typeface="Arial" pitchFamily="34" charset="0"/>
                  </a:defRPr>
                </a:pPr>
                <a:endParaRPr lang="es-CO"/>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Sheet1!$A$2:$A$4</c:f>
              <c:strCache>
                <c:ptCount val="3"/>
                <c:pt idx="0">
                  <c:v>Fondos de Pensiones</c:v>
                </c:pt>
                <c:pt idx="1">
                  <c:v>Personas Naturales y Jurídicas</c:v>
                </c:pt>
                <c:pt idx="2">
                  <c:v>Internacionales</c:v>
                </c:pt>
              </c:strCache>
            </c:strRef>
          </c:cat>
          <c:val>
            <c:numRef>
              <c:f>Sheet1!$B$2:$B$4</c:f>
              <c:numCache>
                <c:formatCode>General</c:formatCode>
                <c:ptCount val="3"/>
                <c:pt idx="0">
                  <c:v>55</c:v>
                </c:pt>
                <c:pt idx="1">
                  <c:v>42</c:v>
                </c:pt>
                <c:pt idx="2">
                  <c:v>3</c:v>
                </c:pt>
              </c:numCache>
            </c:numRef>
          </c:val>
        </c:ser>
        <c:dLbls>
          <c:showLegendKey val="0"/>
          <c:showVal val="0"/>
          <c:showCatName val="0"/>
          <c:showSerName val="0"/>
          <c:showPercent val="1"/>
          <c:showBubbleSize val="0"/>
          <c:showLeaderLines val="1"/>
        </c:dLbls>
      </c:pie3DChart>
    </c:plotArea>
    <c:plotVisOnly val="1"/>
    <c:dispBlanksAs val="gap"/>
    <c:showDLblsOverMax val="0"/>
  </c:chart>
  <c:spPr>
    <a:effectLst/>
    <a:scene3d>
      <a:camera prst="orthographicFront"/>
      <a:lightRig rig="threePt" dir="t"/>
    </a:scene3d>
  </c:spPr>
  <c:txPr>
    <a:bodyPr/>
    <a:lstStyle/>
    <a:p>
      <a:pPr>
        <a:defRPr sz="1800"/>
      </a:pPr>
      <a:endParaRPr lang="es-CO"/>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488F7-1FAC-40D2-BB7E-BA3CE28D8950}" type="datetimeFigureOut">
              <a:rPr lang="en-US" smtClean="0"/>
              <a:pPr/>
              <a:t>7/30/2014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2D21D1-52E2-420B-B491-CFF6D7BB79FB}" type="slidenum">
              <a:rPr lang="en-US" smtClean="0"/>
              <a:pPr/>
              <a:t>‹Nº›</a:t>
            </a:fld>
            <a:endParaRPr lang="en-US"/>
          </a:p>
        </p:txBody>
      </p:sp>
    </p:spTree>
    <p:extLst>
      <p:ext uri="{BB962C8B-B14F-4D97-AF65-F5344CB8AC3E}">
        <p14:creationId xmlns:p14="http://schemas.microsoft.com/office/powerpoint/2010/main"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381000" y="685800"/>
            <a:ext cx="6096000" cy="3429000"/>
          </a:xfrm>
          <a:ln/>
        </p:spPr>
      </p:sp>
      <p:sp>
        <p:nvSpPr>
          <p:cNvPr id="57347" name="Rectangle 3"/>
          <p:cNvSpPr>
            <a:spLocks noGrp="1" noChangeArrowheads="1"/>
          </p:cNvSpPr>
          <p:nvPr>
            <p:ph type="body" idx="1"/>
          </p:nvPr>
        </p:nvSpPr>
        <p:spPr>
          <a:noFill/>
          <a:ln/>
        </p:spPr>
        <p:txBody>
          <a:bodyPr/>
          <a:lstStyle/>
          <a:p>
            <a:pPr eaLnBrk="1" hangingPunct="1"/>
            <a:endParaRPr lang="de-DE" noProof="1" smtClean="0"/>
          </a:p>
        </p:txBody>
      </p:sp>
    </p:spTree>
    <p:extLst>
      <p:ext uri="{BB962C8B-B14F-4D97-AF65-F5344CB8AC3E}">
        <p14:creationId xmlns:p14="http://schemas.microsoft.com/office/powerpoint/2010/main" val="3924140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381000" y="685800"/>
            <a:ext cx="6096000" cy="3429000"/>
          </a:xfrm>
          <a:ln/>
        </p:spPr>
      </p:sp>
      <p:sp>
        <p:nvSpPr>
          <p:cNvPr id="52227" name="Rectangle 3"/>
          <p:cNvSpPr>
            <a:spLocks noGrp="1" noChangeArrowheads="1"/>
          </p:cNvSpPr>
          <p:nvPr>
            <p:ph type="body" idx="1"/>
          </p:nvPr>
        </p:nvSpPr>
        <p:spPr>
          <a:noFill/>
          <a:ln/>
        </p:spPr>
        <p:txBody>
          <a:bodyPr/>
          <a:lstStyle/>
          <a:p>
            <a:pPr eaLnBrk="1" hangingPunct="1"/>
            <a:endParaRPr lang="de-DE" noProof="1" smtClean="0"/>
          </a:p>
        </p:txBody>
      </p:sp>
    </p:spTree>
    <p:extLst>
      <p:ext uri="{BB962C8B-B14F-4D97-AF65-F5344CB8AC3E}">
        <p14:creationId xmlns:p14="http://schemas.microsoft.com/office/powerpoint/2010/main" val="2591496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1" y="3886200"/>
            <a:ext cx="12192000"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sz="2400">
              <a:solidFill>
                <a:prstClr val="white"/>
              </a:solidFill>
            </a:endParaRPr>
          </a:p>
        </p:txBody>
      </p:sp>
      <p:sp>
        <p:nvSpPr>
          <p:cNvPr id="2" name="Title 1"/>
          <p:cNvSpPr>
            <a:spLocks noGrp="1"/>
          </p:cNvSpPr>
          <p:nvPr>
            <p:ph type="ctrTitle"/>
          </p:nvPr>
        </p:nvSpPr>
        <p:spPr>
          <a:xfrm>
            <a:off x="914401" y="3887117"/>
            <a:ext cx="10363200"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smtClean="0"/>
              <a:t>Click to edit Master title style</a:t>
            </a:r>
            <a:endParaRPr lang="en-US"/>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A408CF-5CC4-41EF-9FB7-1C7655C37340}" type="datetime1">
              <a:rPr lang="en-US" smtClean="0"/>
              <a:t>7/30/2014</a:t>
            </a:fld>
            <a:endParaRPr lang="en-US"/>
          </a:p>
        </p:txBody>
      </p:sp>
      <p:sp>
        <p:nvSpPr>
          <p:cNvPr id="5" name="Footer Placeholder 4"/>
          <p:cNvSpPr>
            <a:spLocks noGrp="1"/>
          </p:cNvSpPr>
          <p:nvPr>
            <p:ph type="ftr" sz="quarter" idx="11"/>
          </p:nvPr>
        </p:nvSpPr>
        <p:spPr/>
        <p:txBody>
          <a:bodyPr/>
          <a:lstStyle/>
          <a:p>
            <a:r>
              <a:rPr lang="en-US" smtClean="0"/>
              <a:t>SlideModel.com</a:t>
            </a:r>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‹Nº›</a:t>
            </a:fld>
            <a:endParaRPr lang="en-US"/>
          </a:p>
        </p:txBody>
      </p:sp>
    </p:spTree>
    <p:extLst>
      <p:ext uri="{BB962C8B-B14F-4D97-AF65-F5344CB8AC3E}">
        <p14:creationId xmlns:p14="http://schemas.microsoft.com/office/powerpoint/2010/main" val="174154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1"/>
            <a:ext cx="7315200" cy="566739"/>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718"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718" y="5367339"/>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07804C-5ABB-4F17-9CA6-67B1BF76F776}" type="datetime1">
              <a:rPr lang="en-US" smtClean="0"/>
              <a:t>7/30/2014</a:t>
            </a:fld>
            <a:endParaRPr lang="en-US"/>
          </a:p>
        </p:txBody>
      </p:sp>
      <p:sp>
        <p:nvSpPr>
          <p:cNvPr id="6" name="Footer Placeholder 5"/>
          <p:cNvSpPr>
            <a:spLocks noGrp="1"/>
          </p:cNvSpPr>
          <p:nvPr>
            <p:ph type="ftr" sz="quarter" idx="11"/>
          </p:nvPr>
        </p:nvSpPr>
        <p:spPr/>
        <p:txBody>
          <a:bodyPr/>
          <a:lstStyle/>
          <a:p>
            <a:r>
              <a:rPr lang="en-US" smtClean="0"/>
              <a:t>SlideModel.com</a:t>
            </a:r>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‹Nº›</a:t>
            </a:fld>
            <a:endParaRPr lang="en-US"/>
          </a:p>
        </p:txBody>
      </p:sp>
    </p:spTree>
    <p:extLst>
      <p:ext uri="{BB962C8B-B14F-4D97-AF65-F5344CB8AC3E}">
        <p14:creationId xmlns:p14="http://schemas.microsoft.com/office/powerpoint/2010/main" val="375381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655C04-5573-4602-B1CF-FC93A7422B2C}" type="datetime1">
              <a:rPr lang="en-US" smtClean="0"/>
              <a:t>7/30/2014</a:t>
            </a:fld>
            <a:endParaRPr lang="en-US"/>
          </a:p>
        </p:txBody>
      </p:sp>
      <p:sp>
        <p:nvSpPr>
          <p:cNvPr id="5" name="Footer Placeholder 4"/>
          <p:cNvSpPr>
            <a:spLocks noGrp="1"/>
          </p:cNvSpPr>
          <p:nvPr>
            <p:ph type="ftr" sz="quarter" idx="11"/>
          </p:nvPr>
        </p:nvSpPr>
        <p:spPr/>
        <p:txBody>
          <a:bodyPr/>
          <a:lstStyle/>
          <a:p>
            <a:r>
              <a:rPr lang="en-US" smtClean="0"/>
              <a:t>SlideModel.com</a:t>
            </a:r>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‹Nº›</a:t>
            </a:fld>
            <a:endParaRPr lang="en-US"/>
          </a:p>
        </p:txBody>
      </p:sp>
    </p:spTree>
    <p:extLst>
      <p:ext uri="{BB962C8B-B14F-4D97-AF65-F5344CB8AC3E}">
        <p14:creationId xmlns:p14="http://schemas.microsoft.com/office/powerpoint/2010/main" val="3984158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9B3721-F840-4651-B4C9-DA33F0E7CA55}" type="datetime1">
              <a:rPr lang="en-US" smtClean="0"/>
              <a:t>7/30/2014</a:t>
            </a:fld>
            <a:endParaRPr lang="en-US"/>
          </a:p>
        </p:txBody>
      </p:sp>
      <p:sp>
        <p:nvSpPr>
          <p:cNvPr id="5" name="Footer Placeholder 4"/>
          <p:cNvSpPr>
            <a:spLocks noGrp="1"/>
          </p:cNvSpPr>
          <p:nvPr>
            <p:ph type="ftr" sz="quarter" idx="11"/>
          </p:nvPr>
        </p:nvSpPr>
        <p:spPr/>
        <p:txBody>
          <a:bodyPr/>
          <a:lstStyle/>
          <a:p>
            <a:r>
              <a:rPr lang="en-US" smtClean="0"/>
              <a:t>SlideModel.com</a:t>
            </a:r>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‹Nº›</a:t>
            </a:fld>
            <a:endParaRPr lang="en-US"/>
          </a:p>
        </p:txBody>
      </p:sp>
    </p:spTree>
    <p:extLst>
      <p:ext uri="{BB962C8B-B14F-4D97-AF65-F5344CB8AC3E}">
        <p14:creationId xmlns:p14="http://schemas.microsoft.com/office/powerpoint/2010/main" val="535022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4"/>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smtClean="0"/>
              <a:t>SlideModel.com</a:t>
            </a:r>
            <a:endParaRPr lang="en-US"/>
          </a:p>
        </p:txBody>
      </p:sp>
      <p:sp>
        <p:nvSpPr>
          <p:cNvPr id="3" name="Date Placeholder 2"/>
          <p:cNvSpPr>
            <a:spLocks noGrp="1"/>
          </p:cNvSpPr>
          <p:nvPr>
            <p:ph type="dt" sz="half" idx="10"/>
          </p:nvPr>
        </p:nvSpPr>
        <p:spPr/>
        <p:txBody>
          <a:bodyPr/>
          <a:lstStyle/>
          <a:p>
            <a:fld id="{1EA1AA57-DDAA-413F-9439-64EDA46D08FA}" type="datetime1">
              <a:rPr lang="en-US" smtClean="0">
                <a:solidFill>
                  <a:prstClr val="black">
                    <a:tint val="75000"/>
                  </a:prstClr>
                </a:solidFill>
              </a:rPr>
              <a:t>7/30/2014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SlideModel.com</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1439707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bwMode="gray"/>
        <p:txBody>
          <a:bodyPr/>
          <a:lstStyle/>
          <a:p>
            <a:fld id="{E373F149-83C4-4179-9681-702531CCFDAC}" type="datetimeFigureOut">
              <a:rPr lang="de-DE" smtClean="0"/>
              <a:pPr/>
              <a:t>30.07.2014</a:t>
            </a:fld>
            <a:endParaRPr lang="de-DE" dirty="0"/>
          </a:p>
        </p:txBody>
      </p:sp>
      <p:sp>
        <p:nvSpPr>
          <p:cNvPr id="3" name="Fußzeilenplatzhalter 2"/>
          <p:cNvSpPr>
            <a:spLocks noGrp="1"/>
          </p:cNvSpPr>
          <p:nvPr>
            <p:ph type="ftr" sz="quarter" idx="11"/>
          </p:nvPr>
        </p:nvSpPr>
        <p:spPr bwMode="gray"/>
        <p:txBody>
          <a:bodyPr/>
          <a:lstStyle/>
          <a:p>
            <a:endParaRPr lang="de-DE" dirty="0"/>
          </a:p>
        </p:txBody>
      </p:sp>
      <p:sp>
        <p:nvSpPr>
          <p:cNvPr id="4" name="Foliennummernplatzhalter 3"/>
          <p:cNvSpPr>
            <a:spLocks noGrp="1"/>
          </p:cNvSpPr>
          <p:nvPr>
            <p:ph type="sldNum" sz="quarter" idx="12"/>
          </p:nvPr>
        </p:nvSpPr>
        <p:spPr bwMode="gray"/>
        <p:txBody>
          <a:bodyPr/>
          <a:lstStyle/>
          <a:p>
            <a:fld id="{9DC1E638-3F78-4E0D-883A-B278700C48C0}" type="slidenum">
              <a:rPr lang="de-DE" smtClean="0"/>
              <a:pPr/>
              <a:t>‹Nº›</a:t>
            </a:fld>
            <a:endParaRPr lang="de-DE" dirty="0"/>
          </a:p>
        </p:txBody>
      </p:sp>
    </p:spTree>
    <p:extLst>
      <p:ext uri="{BB962C8B-B14F-4D97-AF65-F5344CB8AC3E}">
        <p14:creationId xmlns:p14="http://schemas.microsoft.com/office/powerpoint/2010/main" val="173320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a:xfrm>
            <a:off x="431800" y="238540"/>
            <a:ext cx="11329456" cy="616455"/>
          </a:xfrm>
        </p:spPr>
        <p:txBody>
          <a:bodyPr anchor="ctr" anchorCtr="0">
            <a:noAutofit/>
          </a:bodyPr>
          <a:lstStyle>
            <a:lvl1pPr>
              <a:lnSpc>
                <a:spcPct val="100000"/>
              </a:lnSpc>
              <a:defRPr/>
            </a:lvl1pPr>
          </a:lstStyle>
          <a:p>
            <a:r>
              <a:rPr lang="de-DE" dirty="0" smtClean="0"/>
              <a:t>Titelmasterformat durch Klicken bearbeiten</a:t>
            </a:r>
            <a:endParaRPr lang="de-DE" dirty="0"/>
          </a:p>
        </p:txBody>
      </p:sp>
      <p:sp>
        <p:nvSpPr>
          <p:cNvPr id="9" name="Textplatzhalter 7"/>
          <p:cNvSpPr>
            <a:spLocks noGrp="1"/>
          </p:cNvSpPr>
          <p:nvPr>
            <p:ph type="body" sz="quarter" idx="13"/>
          </p:nvPr>
        </p:nvSpPr>
        <p:spPr bwMode="gray">
          <a:xfrm>
            <a:off x="431800" y="854994"/>
            <a:ext cx="11328400" cy="336244"/>
          </a:xfrm>
        </p:spPr>
        <p:txBody>
          <a:bodyPr lIns="0" tIns="0" rIns="0" bIns="0" anchor="t" anchorCtr="0">
            <a:noAutofit/>
          </a:bodyPr>
          <a:lstStyle>
            <a:lvl1pPr marL="0" indent="0">
              <a:buNone/>
              <a:defRPr sz="2000"/>
            </a:lvl1pPr>
          </a:lstStyle>
          <a:p>
            <a:pPr lvl="0"/>
            <a:r>
              <a:rPr lang="de-DE" dirty="0" smtClean="0"/>
              <a:t>Textmasterformate durch Klicken bearbeiten</a:t>
            </a:r>
          </a:p>
        </p:txBody>
      </p:sp>
    </p:spTree>
    <p:extLst>
      <p:ext uri="{BB962C8B-B14F-4D97-AF65-F5344CB8AC3E}">
        <p14:creationId xmlns:p14="http://schemas.microsoft.com/office/powerpoint/2010/main" val="2483825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27"/>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59CEFA-AEA2-40C6-AF8F-7518534ED752}" type="datetime1">
              <a:rPr lang="en-US" smtClean="0"/>
              <a:t>7/30/2014</a:t>
            </a:fld>
            <a:endParaRPr lang="en-US"/>
          </a:p>
        </p:txBody>
      </p:sp>
      <p:sp>
        <p:nvSpPr>
          <p:cNvPr id="5" name="Footer Placeholder 4"/>
          <p:cNvSpPr>
            <a:spLocks noGrp="1"/>
          </p:cNvSpPr>
          <p:nvPr>
            <p:ph type="ftr" sz="quarter" idx="11"/>
          </p:nvPr>
        </p:nvSpPr>
        <p:spPr/>
        <p:txBody>
          <a:bodyPr/>
          <a:lstStyle/>
          <a:p>
            <a:r>
              <a:rPr lang="en-US" smtClean="0"/>
              <a:t>SlideModel.com</a:t>
            </a:r>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‹Nº›</a:t>
            </a:fld>
            <a:endParaRPr lang="en-US"/>
          </a:p>
        </p:txBody>
      </p:sp>
    </p:spTree>
    <p:extLst>
      <p:ext uri="{BB962C8B-B14F-4D97-AF65-F5344CB8AC3E}">
        <p14:creationId xmlns:p14="http://schemas.microsoft.com/office/powerpoint/2010/main" val="395771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40"/>
            <a:ext cx="6705600" cy="711081"/>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30C6D7-0F67-4EB0-8FC9-F72178B8DF73}" type="datetime1">
              <a:rPr lang="en-US" smtClean="0"/>
              <a:t>7/30/2014</a:t>
            </a:fld>
            <a:endParaRPr lang="en-US"/>
          </a:p>
        </p:txBody>
      </p:sp>
      <p:sp>
        <p:nvSpPr>
          <p:cNvPr id="5" name="Footer Placeholder 4"/>
          <p:cNvSpPr>
            <a:spLocks noGrp="1"/>
          </p:cNvSpPr>
          <p:nvPr>
            <p:ph type="ftr" sz="quarter" idx="11"/>
          </p:nvPr>
        </p:nvSpPr>
        <p:spPr/>
        <p:txBody>
          <a:bodyPr/>
          <a:lstStyle/>
          <a:p>
            <a:r>
              <a:rPr lang="en-US" smtClean="0"/>
              <a:t>SlideModel.com</a:t>
            </a:r>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‹Nº›</a:t>
            </a:fld>
            <a:endParaRPr lang="en-US"/>
          </a:p>
        </p:txBody>
      </p:sp>
      <p:sp>
        <p:nvSpPr>
          <p:cNvPr id="9" name="Text Placeholder 8"/>
          <p:cNvSpPr>
            <a:spLocks noGrp="1"/>
          </p:cNvSpPr>
          <p:nvPr>
            <p:ph type="body" sz="quarter" idx="13" hasCustomPrompt="1"/>
          </p:nvPr>
        </p:nvSpPr>
        <p:spPr>
          <a:xfrm>
            <a:off x="7480301" y="362139"/>
            <a:ext cx="4114800" cy="533400"/>
          </a:xfrm>
        </p:spPr>
        <p:txBody>
          <a:bodyPr anchor="ctr">
            <a:noAutofit/>
          </a:bodyPr>
          <a:lstStyle>
            <a:lvl1pPr marL="0" indent="0" algn="r">
              <a:buNone/>
              <a:defRPr sz="2000" baseline="0">
                <a:solidFill>
                  <a:schemeClr val="tx1">
                    <a:lumMod val="50000"/>
                    <a:lumOff val="50000"/>
                  </a:schemeClr>
                </a:solidFill>
              </a:defRPr>
            </a:lvl1pPr>
          </a:lstStyle>
          <a:p>
            <a:pPr lvl="0"/>
            <a:r>
              <a:rPr lang="en-US" dirty="0" smtClean="0"/>
              <a:t>Breadcrumb 1 &gt; Breadcrumb 2</a:t>
            </a:r>
            <a:endParaRPr lang="es-UY" dirty="0"/>
          </a:p>
        </p:txBody>
      </p:sp>
    </p:spTree>
    <p:extLst>
      <p:ext uri="{BB962C8B-B14F-4D97-AF65-F5344CB8AC3E}">
        <p14:creationId xmlns:p14="http://schemas.microsoft.com/office/powerpoint/2010/main" val="351923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53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63A22A-74F9-4838-A5D3-7B8C44EF3650}" type="datetime1">
              <a:rPr lang="en-US" smtClean="0"/>
              <a:t>7/30/2014</a:t>
            </a:fld>
            <a:endParaRPr lang="en-US"/>
          </a:p>
        </p:txBody>
      </p:sp>
      <p:sp>
        <p:nvSpPr>
          <p:cNvPr id="5" name="Footer Placeholder 4"/>
          <p:cNvSpPr>
            <a:spLocks noGrp="1"/>
          </p:cNvSpPr>
          <p:nvPr>
            <p:ph type="ftr" sz="quarter" idx="11"/>
          </p:nvPr>
        </p:nvSpPr>
        <p:spPr/>
        <p:txBody>
          <a:bodyPr/>
          <a:lstStyle/>
          <a:p>
            <a:r>
              <a:rPr lang="en-US" smtClean="0"/>
              <a:t>SlideModel.com</a:t>
            </a:r>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‹Nº›</a:t>
            </a:fld>
            <a:endParaRPr lang="en-US"/>
          </a:p>
        </p:txBody>
      </p:sp>
    </p:spTree>
    <p:extLst>
      <p:ext uri="{BB962C8B-B14F-4D97-AF65-F5344CB8AC3E}">
        <p14:creationId xmlns:p14="http://schemas.microsoft.com/office/powerpoint/2010/main" val="211817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3F6222-7384-4AAD-A98D-5F6204ACA44D}" type="datetime1">
              <a:rPr lang="en-US" smtClean="0"/>
              <a:t>7/30/2014</a:t>
            </a:fld>
            <a:endParaRPr lang="en-US"/>
          </a:p>
        </p:txBody>
      </p:sp>
      <p:sp>
        <p:nvSpPr>
          <p:cNvPr id="6" name="Footer Placeholder 5"/>
          <p:cNvSpPr>
            <a:spLocks noGrp="1"/>
          </p:cNvSpPr>
          <p:nvPr>
            <p:ph type="ftr" sz="quarter" idx="11"/>
          </p:nvPr>
        </p:nvSpPr>
        <p:spPr/>
        <p:txBody>
          <a:bodyPr/>
          <a:lstStyle/>
          <a:p>
            <a:r>
              <a:rPr lang="en-US" smtClean="0"/>
              <a:t>SlideModel.com</a:t>
            </a:r>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‹Nº›</a:t>
            </a:fld>
            <a:endParaRPr lang="en-US"/>
          </a:p>
        </p:txBody>
      </p:sp>
    </p:spTree>
    <p:extLst>
      <p:ext uri="{BB962C8B-B14F-4D97-AF65-F5344CB8AC3E}">
        <p14:creationId xmlns:p14="http://schemas.microsoft.com/office/powerpoint/2010/main" val="305318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4"/>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4"/>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9890B8-FCB3-46DF-A1B0-644B4CAE470D}" type="datetime1">
              <a:rPr lang="en-US" smtClean="0"/>
              <a:t>7/30/2014</a:t>
            </a:fld>
            <a:endParaRPr lang="en-US"/>
          </a:p>
        </p:txBody>
      </p:sp>
      <p:sp>
        <p:nvSpPr>
          <p:cNvPr id="8" name="Footer Placeholder 7"/>
          <p:cNvSpPr>
            <a:spLocks noGrp="1"/>
          </p:cNvSpPr>
          <p:nvPr>
            <p:ph type="ftr" sz="quarter" idx="11"/>
          </p:nvPr>
        </p:nvSpPr>
        <p:spPr/>
        <p:txBody>
          <a:bodyPr/>
          <a:lstStyle/>
          <a:p>
            <a:r>
              <a:rPr lang="en-US" smtClean="0"/>
              <a:t>SlideModel.com</a:t>
            </a:r>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‹Nº›</a:t>
            </a:fld>
            <a:endParaRPr lang="en-US"/>
          </a:p>
        </p:txBody>
      </p:sp>
    </p:spTree>
    <p:extLst>
      <p:ext uri="{BB962C8B-B14F-4D97-AF65-F5344CB8AC3E}">
        <p14:creationId xmlns:p14="http://schemas.microsoft.com/office/powerpoint/2010/main" val="795899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bg>
      <p:bgPr>
        <a:gradFill flip="none" rotWithShape="1">
          <a:gsLst>
            <a:gs pos="81000">
              <a:schemeClr val="bg1">
                <a:lumMod val="95000"/>
              </a:schemeClr>
            </a:gs>
            <a:gs pos="0">
              <a:schemeClr val="bg1"/>
            </a:gs>
            <a:gs pos="100000">
              <a:schemeClr val="bg1">
                <a:lumMod val="95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40"/>
            <a:ext cx="6705600" cy="711081"/>
          </a:xfrm>
        </p:spPr>
        <p:txBody>
          <a:bodyPr>
            <a:noAutofit/>
          </a:bodyPr>
          <a:lstStyle>
            <a:lvl1pPr>
              <a:defRPr sz="3600"/>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6204E2B0-FEF2-4C8F-90A4-46C9D72643E3}" type="datetime1">
              <a:rPr lang="en-US" smtClean="0"/>
              <a:t>7/30/2014</a:t>
            </a:fld>
            <a:endParaRPr lang="en-US"/>
          </a:p>
        </p:txBody>
      </p:sp>
      <p:sp>
        <p:nvSpPr>
          <p:cNvPr id="4" name="Footer Placeholder 3"/>
          <p:cNvSpPr>
            <a:spLocks noGrp="1"/>
          </p:cNvSpPr>
          <p:nvPr>
            <p:ph type="ftr" sz="quarter" idx="11"/>
          </p:nvPr>
        </p:nvSpPr>
        <p:spPr/>
        <p:txBody>
          <a:bodyPr/>
          <a:lstStyle/>
          <a:p>
            <a:r>
              <a:rPr lang="en-US" smtClean="0"/>
              <a:t>SlideModel.com</a:t>
            </a:r>
            <a:endParaRPr lang="en-US"/>
          </a:p>
        </p:txBody>
      </p:sp>
      <p:sp>
        <p:nvSpPr>
          <p:cNvPr id="5" name="Slide Number Placeholder 4"/>
          <p:cNvSpPr>
            <a:spLocks noGrp="1"/>
          </p:cNvSpPr>
          <p:nvPr>
            <p:ph type="sldNum" sz="quarter" idx="12"/>
          </p:nvPr>
        </p:nvSpPr>
        <p:spPr>
          <a:xfrm>
            <a:off x="11429999" y="6356352"/>
            <a:ext cx="762001" cy="365125"/>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0" tIns="91440" rIns="0" bIns="91440" numCol="1" anchor="ctr" anchorCtr="1" compatLnSpc="1">
            <a:prstTxWarp prst="textNoShape">
              <a:avLst/>
            </a:prstTxWarp>
          </a:bodyPr>
          <a:lstStyle>
            <a:lvl1pPr algn="r">
              <a:defRPr lang="en-US" sz="1400" kern="0" smtClean="0">
                <a:solidFill>
                  <a:schemeClr val="bg1"/>
                </a:solidFill>
                <a:latin typeface="Arial" pitchFamily="34" charset="0"/>
                <a:cs typeface="Arial" pitchFamily="34" charset="0"/>
              </a:defRPr>
            </a:lvl1pPr>
          </a:lstStyle>
          <a:p>
            <a:fld id="{96E69268-9C8B-4EBF-A9EE-DC5DC2D48DC3}" type="slidenum">
              <a:rPr lang="es-UY" smtClean="0"/>
              <a:pPr/>
              <a:t>‹Nº›</a:t>
            </a:fld>
            <a:endParaRPr lang="es-UY" dirty="0"/>
          </a:p>
        </p:txBody>
      </p:sp>
      <p:sp>
        <p:nvSpPr>
          <p:cNvPr id="8" name="Text Placeholder 8"/>
          <p:cNvSpPr>
            <a:spLocks noGrp="1"/>
          </p:cNvSpPr>
          <p:nvPr>
            <p:ph type="body" sz="quarter" idx="13" hasCustomPrompt="1"/>
          </p:nvPr>
        </p:nvSpPr>
        <p:spPr>
          <a:xfrm>
            <a:off x="7480301" y="362139"/>
            <a:ext cx="4114800" cy="533400"/>
          </a:xfrm>
        </p:spPr>
        <p:txBody>
          <a:bodyPr anchor="ctr">
            <a:noAutofit/>
          </a:bodyPr>
          <a:lstStyle>
            <a:lvl1pPr marL="0" indent="0" algn="r">
              <a:buNone/>
              <a:defRPr sz="2000" baseline="0">
                <a:solidFill>
                  <a:schemeClr val="tx1">
                    <a:lumMod val="50000"/>
                    <a:lumOff val="50000"/>
                  </a:schemeClr>
                </a:solidFill>
              </a:defRPr>
            </a:lvl1pPr>
          </a:lstStyle>
          <a:p>
            <a:pPr lvl="0"/>
            <a:r>
              <a:rPr lang="en-US" dirty="0" smtClean="0"/>
              <a:t>Breadcrumb 1 &gt; Breadcrumb 2</a:t>
            </a:r>
            <a:endParaRPr lang="es-UY" dirty="0"/>
          </a:p>
        </p:txBody>
      </p:sp>
    </p:spTree>
    <p:extLst>
      <p:ext uri="{BB962C8B-B14F-4D97-AF65-F5344CB8AC3E}">
        <p14:creationId xmlns:p14="http://schemas.microsoft.com/office/powerpoint/2010/main" val="142987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4673600" y="6356352"/>
            <a:ext cx="2844800" cy="365125"/>
          </a:xfrm>
        </p:spPr>
        <p:txBody>
          <a:bodyPr/>
          <a:lstStyle/>
          <a:p>
            <a:fld id="{6204E2B0-FEF2-4C8F-90A4-46C9D72643E3}" type="datetime1">
              <a:rPr lang="en-US" smtClean="0"/>
              <a:t>7/30/2014</a:t>
            </a:fld>
            <a:endParaRPr lang="en-US"/>
          </a:p>
        </p:txBody>
      </p:sp>
      <p:sp>
        <p:nvSpPr>
          <p:cNvPr id="6" name="Footer Placeholder 3"/>
          <p:cNvSpPr>
            <a:spLocks noGrp="1"/>
          </p:cNvSpPr>
          <p:nvPr>
            <p:ph type="ftr" sz="quarter" idx="11"/>
          </p:nvPr>
        </p:nvSpPr>
        <p:spPr>
          <a:xfrm>
            <a:off x="609600" y="6356352"/>
            <a:ext cx="3860800" cy="365125"/>
          </a:xfrm>
        </p:spPr>
        <p:txBody>
          <a:bodyPr/>
          <a:lstStyle/>
          <a:p>
            <a:r>
              <a:rPr lang="en-US" smtClean="0"/>
              <a:t>SlideModel.com</a:t>
            </a:r>
            <a:endParaRPr lang="en-US"/>
          </a:p>
        </p:txBody>
      </p:sp>
      <p:sp>
        <p:nvSpPr>
          <p:cNvPr id="7" name="Slide Number Placeholder 4"/>
          <p:cNvSpPr>
            <a:spLocks noGrp="1"/>
          </p:cNvSpPr>
          <p:nvPr>
            <p:ph type="sldNum" sz="quarter" idx="12"/>
          </p:nvPr>
        </p:nvSpPr>
        <p:spPr>
          <a:xfrm>
            <a:off x="11429999" y="6356352"/>
            <a:ext cx="762001" cy="365125"/>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0" tIns="91440" rIns="0" bIns="91440" numCol="1" anchor="ctr" anchorCtr="1" compatLnSpc="1">
            <a:prstTxWarp prst="textNoShape">
              <a:avLst/>
            </a:prstTxWarp>
          </a:bodyPr>
          <a:lstStyle>
            <a:lvl1pPr algn="r">
              <a:defRPr lang="en-US" sz="1400" kern="0" smtClean="0">
                <a:solidFill>
                  <a:schemeClr val="bg1"/>
                </a:solidFill>
                <a:latin typeface="Arial" pitchFamily="34" charset="0"/>
                <a:cs typeface="Arial" pitchFamily="34" charset="0"/>
              </a:defRPr>
            </a:lvl1pPr>
          </a:lstStyle>
          <a:p>
            <a:fld id="{96E69268-9C8B-4EBF-A9EE-DC5DC2D48DC3}" type="slidenum">
              <a:rPr lang="es-UY" smtClean="0"/>
              <a:pPr/>
              <a:t>‹Nº›</a:t>
            </a:fld>
            <a:endParaRPr lang="es-UY" dirty="0"/>
          </a:p>
        </p:txBody>
      </p:sp>
    </p:spTree>
    <p:extLst>
      <p:ext uri="{BB962C8B-B14F-4D97-AF65-F5344CB8AC3E}">
        <p14:creationId xmlns:p14="http://schemas.microsoft.com/office/powerpoint/2010/main" val="1681249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1"/>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583C53-E4D1-4203-8DAF-5F9B44386E3B}" type="datetime1">
              <a:rPr lang="en-US" smtClean="0"/>
              <a:t>7/30/2014</a:t>
            </a:fld>
            <a:endParaRPr lang="en-US"/>
          </a:p>
        </p:txBody>
      </p:sp>
      <p:sp>
        <p:nvSpPr>
          <p:cNvPr id="6" name="Footer Placeholder 5"/>
          <p:cNvSpPr>
            <a:spLocks noGrp="1"/>
          </p:cNvSpPr>
          <p:nvPr>
            <p:ph type="ftr" sz="quarter" idx="11"/>
          </p:nvPr>
        </p:nvSpPr>
        <p:spPr/>
        <p:txBody>
          <a:bodyPr/>
          <a:lstStyle/>
          <a:p>
            <a:r>
              <a:rPr lang="en-US" smtClean="0"/>
              <a:t>SlideModel.com</a:t>
            </a:r>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‹Nº›</a:t>
            </a:fld>
            <a:endParaRPr lang="en-US"/>
          </a:p>
        </p:txBody>
      </p:sp>
    </p:spTree>
    <p:extLst>
      <p:ext uri="{BB962C8B-B14F-4D97-AF65-F5344CB8AC3E}">
        <p14:creationId xmlns:p14="http://schemas.microsoft.com/office/powerpoint/2010/main" val="1129081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40"/>
            <a:ext cx="10972801" cy="711081"/>
          </a:xfrm>
          <a:prstGeom prst="rect">
            <a:avLst/>
          </a:prstGeom>
        </p:spPr>
        <p:txBody>
          <a:bodyPr vert="horz" lIns="121899" tIns="60949" rIns="121899" bIns="6094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138426"/>
            <a:ext cx="10972801" cy="4987739"/>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673600" y="6356352"/>
            <a:ext cx="2844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fld id="{A0134A8F-0357-455C-8680-E81090B67BF2}" type="datetime1">
              <a:rPr lang="en-US" smtClean="0"/>
              <a:pPr/>
              <a:t>7/30/2014</a:t>
            </a:fld>
            <a:endParaRPr lang="en-US"/>
          </a:p>
        </p:txBody>
      </p:sp>
      <p:sp>
        <p:nvSpPr>
          <p:cNvPr id="5" name="Footer Placeholder 4"/>
          <p:cNvSpPr>
            <a:spLocks noGrp="1"/>
          </p:cNvSpPr>
          <p:nvPr>
            <p:ph type="ftr" sz="quarter" idx="3"/>
          </p:nvPr>
        </p:nvSpPr>
        <p:spPr>
          <a:xfrm>
            <a:off x="609600" y="6356352"/>
            <a:ext cx="3860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r>
              <a:rPr lang="en-US" smtClean="0"/>
              <a:t>SlideModel.com</a:t>
            </a:r>
            <a:endParaRPr lang="en-US"/>
          </a:p>
        </p:txBody>
      </p:sp>
      <p:sp>
        <p:nvSpPr>
          <p:cNvPr id="6" name="Slide Number Placeholder 5"/>
          <p:cNvSpPr>
            <a:spLocks noGrp="1"/>
          </p:cNvSpPr>
          <p:nvPr>
            <p:ph type="sldNum" sz="quarter" idx="4"/>
          </p:nvPr>
        </p:nvSpPr>
        <p:spPr>
          <a:xfrm>
            <a:off x="8737601" y="6356352"/>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‹Nº›</a:t>
            </a:fld>
            <a:endParaRPr lang="en-US"/>
          </a:p>
        </p:txBody>
      </p:sp>
    </p:spTree>
    <p:extLst>
      <p:ext uri="{BB962C8B-B14F-4D97-AF65-F5344CB8AC3E}">
        <p14:creationId xmlns:p14="http://schemas.microsoft.com/office/powerpoint/2010/main" val="1974508044"/>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98" r:id="rId13"/>
    <p:sldLayoutId id="2147483699" r:id="rId14"/>
    <p:sldLayoutId id="2147483700" r:id="rId15"/>
  </p:sldLayoutIdLst>
  <p:hf hd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2" Type="http://schemas.openxmlformats.org/officeDocument/2006/relationships/slide" Target="slide8.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2" Type="http://schemas.openxmlformats.org/officeDocument/2006/relationships/slide" Target="slide8.xml"/><Relationship Id="rId1" Type="http://schemas.openxmlformats.org/officeDocument/2006/relationships/slideLayout" Target="../slideLayouts/slideLayout7.xml"/><Relationship Id="rId6" Type="http://schemas.openxmlformats.org/officeDocument/2006/relationships/image" Target="../media/image10.emf"/><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18.png"/><Relationship Id="rId5" Type="http://schemas.openxmlformats.org/officeDocument/2006/relationships/image" Target="../media/image17.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7.xml"/><Relationship Id="rId7" Type="http://schemas.openxmlformats.org/officeDocument/2006/relationships/image" Target="../media/image5.jpeg"/><Relationship Id="rId2" Type="http://schemas.microsoft.com/office/2007/relationships/media" Target="../media/media1.wav"/><Relationship Id="rId1" Type="http://schemas.openxmlformats.org/officeDocument/2006/relationships/audio" Target="NULL"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 Target="slide12.xml"/><Relationship Id="rId7" Type="http://schemas.openxmlformats.org/officeDocument/2006/relationships/image" Target="../media/image3.png"/><Relationship Id="rId2" Type="http://schemas.openxmlformats.org/officeDocument/2006/relationships/slide" Target="slide9.xml"/><Relationship Id="rId1" Type="http://schemas.openxmlformats.org/officeDocument/2006/relationships/slideLayout" Target="../slideLayouts/slideLayout7.xml"/><Relationship Id="rId6"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5" Type="http://schemas.openxmlformats.org/officeDocument/2006/relationships/slide" Target="slide10.xml"/><Relationship Id="rId4" Type="http://schemas.openxmlformats.org/officeDocument/2006/relationships/slide" Target="slide13.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m.co/url?sa=i&amp;rct=j&amp;q=&amp;esrc=s&amp;source=images&amp;cd=&amp;cad=rja&amp;uact=8&amp;docid=Q_-gRbVgkQnG0M&amp;tbnid=bGgPJBTiD6l5BM:&amp;ved=0CAUQjRw&amp;url=http://www.finanzaspersonalesexitosas.com/2012/03/como-comprar-acciones-de-construcciones.html&amp;ei=Fk68U560HfWysASD-YCoDg&amp;bvm=bv.70138588,d.cWc&amp;psig=AFQjCNHYJwaY25k8yvY2br5lo4SS5HFEkQ&amp;ust=1404935982180355" TargetMode="External"/><Relationship Id="rId2" Type="http://schemas.openxmlformats.org/officeDocument/2006/relationships/slide" Target="slide8.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3" descr="C:\Users\bastian.k\Desktop\Metall.jpg"/>
          <p:cNvPicPr>
            <a:picLocks noChangeAspect="1" noChangeArrowheads="1"/>
          </p:cNvPicPr>
          <p:nvPr/>
        </p:nvPicPr>
        <p:blipFill>
          <a:blip r:embed="rId3" cstate="print">
            <a:lum bright="40000" contrast="40000"/>
          </a:blip>
          <a:srcRect/>
          <a:stretch>
            <a:fillRect/>
          </a:stretch>
        </p:blipFill>
        <p:spPr bwMode="auto">
          <a:xfrm>
            <a:off x="0" y="-14416"/>
            <a:ext cx="12192000" cy="6858000"/>
          </a:xfrm>
          <a:prstGeom prst="rect">
            <a:avLst/>
          </a:prstGeom>
          <a:noFill/>
        </p:spPr>
      </p:pic>
      <p:grpSp>
        <p:nvGrpSpPr>
          <p:cNvPr id="3" name="Gruppieren 2"/>
          <p:cNvGrpSpPr/>
          <p:nvPr/>
        </p:nvGrpSpPr>
        <p:grpSpPr>
          <a:xfrm>
            <a:off x="5867400" y="1981200"/>
            <a:ext cx="5922963" cy="4577459"/>
            <a:chOff x="4326895" y="1564249"/>
            <a:chExt cx="4463720" cy="3600492"/>
          </a:xfrm>
        </p:grpSpPr>
        <p:sp>
          <p:nvSpPr>
            <p:cNvPr id="39" name="Rechteck 38"/>
            <p:cNvSpPr/>
            <p:nvPr/>
          </p:nvSpPr>
          <p:spPr>
            <a:xfrm>
              <a:off x="4326895" y="1564249"/>
              <a:ext cx="4463719" cy="847308"/>
            </a:xfrm>
            <a:prstGeom prst="rect">
              <a:avLst/>
            </a:prstGeom>
          </p:spPr>
          <p:txBody>
            <a:bodyPr wrap="square">
              <a:spAutoFit/>
            </a:bodyPr>
            <a:lstStyle/>
            <a:p>
              <a:r>
                <a:rPr lang="es-CO" sz="2800" b="1" dirty="0" smtClean="0">
                  <a:solidFill>
                    <a:srgbClr val="595959"/>
                  </a:solidFill>
                  <a:effectLst>
                    <a:innerShdw blurRad="63500" dist="50800" dir="13500000">
                      <a:prstClr val="black">
                        <a:alpha val="50000"/>
                      </a:prstClr>
                    </a:innerShdw>
                  </a:effectLst>
                </a:rPr>
                <a:t>Construcciones</a:t>
              </a:r>
              <a:r>
                <a:rPr lang="en-US" sz="2800" b="1" dirty="0" smtClean="0">
                  <a:solidFill>
                    <a:srgbClr val="595959"/>
                  </a:solidFill>
                  <a:effectLst>
                    <a:innerShdw blurRad="63500" dist="50800" dir="13500000">
                      <a:prstClr val="black">
                        <a:alpha val="50000"/>
                      </a:prstClr>
                    </a:innerShdw>
                  </a:effectLst>
                </a:rPr>
                <a:t> el Cóndor S.A.</a:t>
              </a:r>
              <a:br>
                <a:rPr lang="en-US" sz="2800" b="1" dirty="0" smtClean="0">
                  <a:solidFill>
                    <a:srgbClr val="595959"/>
                  </a:solidFill>
                  <a:effectLst>
                    <a:innerShdw blurRad="63500" dist="50800" dir="13500000">
                      <a:prstClr val="black">
                        <a:alpha val="50000"/>
                      </a:prstClr>
                    </a:innerShdw>
                  </a:effectLst>
                </a:rPr>
              </a:br>
              <a:r>
                <a:rPr lang="es-CO" sz="3600" b="1" dirty="0" smtClean="0">
                  <a:solidFill>
                    <a:schemeClr val="accent1"/>
                  </a:solidFill>
                  <a:effectLst>
                    <a:innerShdw blurRad="63500" dist="50800" dir="13500000">
                      <a:prstClr val="black">
                        <a:alpha val="50000"/>
                      </a:prstClr>
                    </a:innerShdw>
                  </a:effectLst>
                </a:rPr>
                <a:t>Valoración Financiera</a:t>
              </a:r>
            </a:p>
          </p:txBody>
        </p:sp>
        <p:sp>
          <p:nvSpPr>
            <p:cNvPr id="36" name="Rechteck 35"/>
            <p:cNvSpPr/>
            <p:nvPr/>
          </p:nvSpPr>
          <p:spPr>
            <a:xfrm>
              <a:off x="4326896" y="2356523"/>
              <a:ext cx="4463719" cy="2808218"/>
            </a:xfrm>
            <a:prstGeom prst="rect">
              <a:avLst/>
            </a:prstGeom>
          </p:spPr>
          <p:txBody>
            <a:bodyPr wrap="square">
              <a:spAutoFit/>
            </a:bodyPr>
            <a:lstStyle/>
            <a:p>
              <a:pPr>
                <a:spcAft>
                  <a:spcPts val="1200"/>
                </a:spcAft>
                <a:defRPr/>
              </a:pPr>
              <a:endParaRPr lang="en-US" sz="1600" dirty="0" smtClean="0">
                <a:solidFill>
                  <a:srgbClr val="595959"/>
                </a:solidFill>
              </a:endParaRPr>
            </a:p>
            <a:p>
              <a:pPr algn="just">
                <a:defRPr/>
              </a:pPr>
              <a:r>
                <a:rPr lang="es-CO" sz="2000" dirty="0" smtClean="0">
                  <a:solidFill>
                    <a:srgbClr val="868686"/>
                  </a:solidFill>
                </a:rPr>
                <a:t>La valoración de la acción ELCONDOR se realizó gracias al programa Bunkenroad de la universidad EAFIT; para obtener el resultado de dicha valoración se usó la metodología de Flujo de Caja Libre Descontado.</a:t>
              </a:r>
            </a:p>
            <a:p>
              <a:pPr>
                <a:defRPr/>
              </a:pPr>
              <a:endParaRPr lang="es-CO" b="1" dirty="0" smtClean="0">
                <a:solidFill>
                  <a:srgbClr val="595959"/>
                </a:solidFill>
              </a:endParaRPr>
            </a:p>
            <a:p>
              <a:pPr>
                <a:defRPr/>
              </a:pPr>
              <a:r>
                <a:rPr lang="es-CO" b="1" dirty="0" smtClean="0">
                  <a:solidFill>
                    <a:srgbClr val="595959"/>
                  </a:solidFill>
                </a:rPr>
                <a:t>Maestría en Administración Financiera </a:t>
              </a:r>
              <a:r>
                <a:rPr lang="es-CO" b="1" dirty="0" smtClean="0">
                  <a:solidFill>
                    <a:schemeClr val="accent1"/>
                  </a:solidFill>
                </a:rPr>
                <a:t>EAFIT</a:t>
              </a:r>
              <a:r>
                <a:rPr lang="es-CO" b="1" dirty="0" smtClean="0">
                  <a:solidFill>
                    <a:srgbClr val="595959"/>
                  </a:solidFill>
                </a:rPr>
                <a:t/>
              </a:r>
              <a:br>
                <a:rPr lang="es-CO" b="1" dirty="0" smtClean="0">
                  <a:solidFill>
                    <a:srgbClr val="595959"/>
                  </a:solidFill>
                </a:rPr>
              </a:br>
              <a:r>
                <a:rPr lang="es-CO" dirty="0" smtClean="0">
                  <a:solidFill>
                    <a:srgbClr val="595959"/>
                  </a:solidFill>
                </a:rPr>
                <a:t>Ana María Quintero </a:t>
              </a:r>
              <a:r>
                <a:rPr lang="es-CO" sz="2000" b="1" dirty="0" smtClean="0">
                  <a:solidFill>
                    <a:schemeClr val="tx1">
                      <a:lumMod val="75000"/>
                      <a:lumOff val="25000"/>
                    </a:schemeClr>
                  </a:solidFill>
                </a:rPr>
                <a:t>M.A.F.</a:t>
              </a:r>
            </a:p>
            <a:p>
              <a:pPr>
                <a:defRPr/>
              </a:pPr>
              <a:r>
                <a:rPr lang="es-CO" dirty="0" smtClean="0">
                  <a:solidFill>
                    <a:srgbClr val="595959"/>
                  </a:solidFill>
                </a:rPr>
                <a:t>Jenny del Pilar Barriga </a:t>
              </a:r>
              <a:r>
                <a:rPr lang="es-CO" sz="2000" b="1" dirty="0" smtClean="0">
                  <a:solidFill>
                    <a:schemeClr val="tx1">
                      <a:lumMod val="75000"/>
                      <a:lumOff val="25000"/>
                    </a:schemeClr>
                  </a:solidFill>
                </a:rPr>
                <a:t>M.A.F.</a:t>
              </a:r>
            </a:p>
            <a:p>
              <a:pPr>
                <a:defRPr/>
              </a:pPr>
              <a:r>
                <a:rPr lang="es-CO" dirty="0" smtClean="0">
                  <a:solidFill>
                    <a:srgbClr val="595959"/>
                  </a:solidFill>
                </a:rPr>
                <a:t>Luis Fernando Mondragón </a:t>
              </a:r>
              <a:r>
                <a:rPr lang="es-CO" sz="2000" b="1" dirty="0" smtClean="0">
                  <a:solidFill>
                    <a:schemeClr val="tx1">
                      <a:lumMod val="75000"/>
                      <a:lumOff val="25000"/>
                    </a:schemeClr>
                  </a:solidFill>
                </a:rPr>
                <a:t>ASESOR</a:t>
              </a:r>
              <a:endParaRPr lang="es-CO" sz="2000" b="1" dirty="0">
                <a:solidFill>
                  <a:schemeClr val="tx1">
                    <a:lumMod val="75000"/>
                    <a:lumOff val="25000"/>
                  </a:schemeClr>
                </a:solidFill>
              </a:endParaRPr>
            </a:p>
          </p:txBody>
        </p:sp>
      </p:gr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20400" y="5410200"/>
            <a:ext cx="614282" cy="568211"/>
          </a:xfrm>
          <a:prstGeom prst="ellipse">
            <a:avLst/>
          </a:prstGeom>
          <a:ln>
            <a:noFill/>
          </a:ln>
          <a:effectLst>
            <a:softEdge rad="112500"/>
          </a:effectLst>
        </p:spPr>
      </p:pic>
      <p:sp>
        <p:nvSpPr>
          <p:cNvPr id="7" name="6 CuadroTexto"/>
          <p:cNvSpPr txBox="1"/>
          <p:nvPr/>
        </p:nvSpPr>
        <p:spPr>
          <a:xfrm>
            <a:off x="8691570" y="6581001"/>
            <a:ext cx="3500430" cy="276999"/>
          </a:xfrm>
          <a:prstGeom prst="rect">
            <a:avLst/>
          </a:prstGeom>
          <a:noFill/>
        </p:spPr>
        <p:txBody>
          <a:bodyPr wrap="square" rtlCol="0">
            <a:spAutoFit/>
          </a:bodyPr>
          <a:lstStyle/>
          <a:p>
            <a:pPr algn="r"/>
            <a:r>
              <a:rPr lang="es-ES" sz="1200" b="1" i="1" dirty="0" smtClean="0">
                <a:solidFill>
                  <a:schemeClr val="bg1">
                    <a:lumMod val="85000"/>
                  </a:schemeClr>
                </a:solidFill>
                <a:latin typeface="Calisto MT" pitchFamily="18" charset="0"/>
              </a:rPr>
              <a:t>BURKENROAD REPORTS</a:t>
            </a:r>
            <a:endParaRPr lang="es-ES" sz="1200" b="1" i="1" dirty="0">
              <a:solidFill>
                <a:schemeClr val="bg1">
                  <a:lumMod val="85000"/>
                </a:schemeClr>
              </a:solidFill>
              <a:latin typeface="Calisto MT" pitchFamily="18" charset="0"/>
            </a:endParaRPr>
          </a:p>
        </p:txBody>
      </p:sp>
    </p:spTree>
    <p:extLst>
      <p:ext uri="{BB962C8B-B14F-4D97-AF65-F5344CB8AC3E}">
        <p14:creationId xmlns:p14="http://schemas.microsoft.com/office/powerpoint/2010/main" val="4256448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24"/>
          <p:cNvSpPr>
            <a:spLocks noGrp="1"/>
          </p:cNvSpPr>
          <p:nvPr>
            <p:ph type="sldNum" sz="quarter" idx="12"/>
          </p:nvPr>
        </p:nvSpPr>
        <p:spPr/>
        <p:txBody>
          <a:bodyPr/>
          <a:lstStyle/>
          <a:p>
            <a:fld id="{96E69268-9C8B-4EBF-A9EE-DC5DC2D48DC3}" type="slidenum">
              <a:rPr lang="es-UY" smtClean="0"/>
              <a:pPr/>
              <a:t>10</a:t>
            </a:fld>
            <a:endParaRPr lang="es-UY" dirty="0"/>
          </a:p>
        </p:txBody>
      </p:sp>
      <p:sp>
        <p:nvSpPr>
          <p:cNvPr id="32"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33"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34" name="3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sp>
        <p:nvSpPr>
          <p:cNvPr id="36" name="Title 1"/>
          <p:cNvSpPr txBox="1">
            <a:spLocks/>
          </p:cNvSpPr>
          <p:nvPr/>
        </p:nvSpPr>
        <p:spPr>
          <a:xfrm>
            <a:off x="189739" y="431919"/>
            <a:ext cx="6705600" cy="711081"/>
          </a:xfrm>
          <a:prstGeom prst="rect">
            <a:avLst/>
          </a:prstGeom>
        </p:spPr>
        <p:txBody>
          <a:bodyPr vert="horz" lIns="121899" tIns="60949" rIns="121899" bIns="60949" rtlCol="0" anchor="ctr">
            <a:no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s-CO" dirty="0" smtClean="0"/>
              <a:t>Determinantes de Valoración</a:t>
            </a:r>
            <a:endParaRPr lang="es-CO" dirty="0"/>
          </a:p>
        </p:txBody>
      </p:sp>
      <p:sp>
        <p:nvSpPr>
          <p:cNvPr id="2" name="1 Rectángulo"/>
          <p:cNvSpPr/>
          <p:nvPr/>
        </p:nvSpPr>
        <p:spPr>
          <a:xfrm>
            <a:off x="-228600" y="6138446"/>
            <a:ext cx="9206168" cy="338554"/>
          </a:xfrm>
          <a:prstGeom prst="rect">
            <a:avLst/>
          </a:prstGeom>
        </p:spPr>
        <p:txBody>
          <a:bodyPr wrap="square">
            <a:spAutoFit/>
          </a:bodyPr>
          <a:lstStyle/>
          <a:p>
            <a:pPr algn="ctr"/>
            <a:r>
              <a:rPr lang="es-CO" sz="1600" b="1" i="1" dirty="0"/>
              <a:t>Fuente:</a:t>
            </a:r>
            <a:r>
              <a:rPr lang="es-CO" sz="1600" dirty="0"/>
              <a:t> (Equipo de valoración Construcciones el Cóndor S.A información DANE, 2013</a:t>
            </a:r>
            <a:r>
              <a:rPr lang="es-CO" sz="1600" dirty="0" smtClean="0"/>
              <a:t>)</a:t>
            </a:r>
            <a:endParaRPr lang="es-ES" dirty="0"/>
          </a:p>
        </p:txBody>
      </p:sp>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307850"/>
            <a:ext cx="8305800" cy="471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8953558" y="3505200"/>
            <a:ext cx="2971800" cy="2062103"/>
          </a:xfrm>
          <a:prstGeom prst="rect">
            <a:avLst/>
          </a:prstGeom>
          <a:noFill/>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CO" sz="1600" dirty="0" smtClean="0"/>
              <a:t>Construcciones el Cóndor al ser comparada con sus pares y según datos de la Superintendencia Sociedades esta ubicada en la posición No. 11 en cuanto a ingresos, en la No. 4 por el patrimonio reportado y en la No. 5 por activos. </a:t>
            </a:r>
            <a:endParaRPr lang="es-CO" sz="1600" dirty="0"/>
          </a:p>
        </p:txBody>
      </p:sp>
      <p:sp>
        <p:nvSpPr>
          <p:cNvPr id="24" name="Freeform 6"/>
          <p:cNvSpPr/>
          <p:nvPr/>
        </p:nvSpPr>
        <p:spPr>
          <a:xfrm>
            <a:off x="11557233" y="452782"/>
            <a:ext cx="283836" cy="185653"/>
          </a:xfrm>
          <a:custGeom>
            <a:avLst/>
            <a:gdLst>
              <a:gd name="connsiteX0" fmla="*/ 163830 w 213360"/>
              <a:gd name="connsiteY0" fmla="*/ 0 h 152400"/>
              <a:gd name="connsiteX1" fmla="*/ 213360 w 213360"/>
              <a:gd name="connsiteY1" fmla="*/ 137160 h 152400"/>
              <a:gd name="connsiteX2" fmla="*/ 0 w 213360"/>
              <a:gd name="connsiteY2" fmla="*/ 152400 h 152400"/>
              <a:gd name="connsiteX3" fmla="*/ 163830 w 213360"/>
              <a:gd name="connsiteY3" fmla="*/ 0 h 152400"/>
              <a:gd name="connsiteX0" fmla="*/ 163830 w 222885"/>
              <a:gd name="connsiteY0" fmla="*/ 0 h 160020"/>
              <a:gd name="connsiteX1" fmla="*/ 222885 w 222885"/>
              <a:gd name="connsiteY1" fmla="*/ 160020 h 160020"/>
              <a:gd name="connsiteX2" fmla="*/ 0 w 222885"/>
              <a:gd name="connsiteY2" fmla="*/ 152400 h 160020"/>
              <a:gd name="connsiteX3" fmla="*/ 163830 w 222885"/>
              <a:gd name="connsiteY3" fmla="*/ 0 h 160020"/>
              <a:gd name="connsiteX0" fmla="*/ 171450 w 230505"/>
              <a:gd name="connsiteY0" fmla="*/ 0 h 163830"/>
              <a:gd name="connsiteX1" fmla="*/ 230505 w 230505"/>
              <a:gd name="connsiteY1" fmla="*/ 160020 h 163830"/>
              <a:gd name="connsiteX2" fmla="*/ 0 w 230505"/>
              <a:gd name="connsiteY2" fmla="*/ 163830 h 163830"/>
              <a:gd name="connsiteX3" fmla="*/ 171450 w 230505"/>
              <a:gd name="connsiteY3" fmla="*/ 0 h 163830"/>
              <a:gd name="connsiteX0" fmla="*/ 156210 w 215265"/>
              <a:gd name="connsiteY0" fmla="*/ 0 h 167640"/>
              <a:gd name="connsiteX1" fmla="*/ 215265 w 215265"/>
              <a:gd name="connsiteY1" fmla="*/ 160020 h 167640"/>
              <a:gd name="connsiteX2" fmla="*/ 0 w 215265"/>
              <a:gd name="connsiteY2" fmla="*/ 167640 h 167640"/>
              <a:gd name="connsiteX3" fmla="*/ 156210 w 215265"/>
              <a:gd name="connsiteY3" fmla="*/ 0 h 167640"/>
              <a:gd name="connsiteX0" fmla="*/ 169545 w 215265"/>
              <a:gd name="connsiteY0" fmla="*/ 0 h 131445"/>
              <a:gd name="connsiteX1" fmla="*/ 215265 w 215265"/>
              <a:gd name="connsiteY1" fmla="*/ 123825 h 131445"/>
              <a:gd name="connsiteX2" fmla="*/ 0 w 215265"/>
              <a:gd name="connsiteY2" fmla="*/ 131445 h 131445"/>
              <a:gd name="connsiteX3" fmla="*/ 169545 w 215265"/>
              <a:gd name="connsiteY3" fmla="*/ 0 h 131445"/>
              <a:gd name="connsiteX0" fmla="*/ 154305 w 215265"/>
              <a:gd name="connsiteY0" fmla="*/ 0 h 169545"/>
              <a:gd name="connsiteX1" fmla="*/ 215265 w 215265"/>
              <a:gd name="connsiteY1" fmla="*/ 161925 h 169545"/>
              <a:gd name="connsiteX2" fmla="*/ 0 w 215265"/>
              <a:gd name="connsiteY2" fmla="*/ 169545 h 169545"/>
              <a:gd name="connsiteX3" fmla="*/ 154305 w 215265"/>
              <a:gd name="connsiteY3" fmla="*/ 0 h 169545"/>
            </a:gdLst>
            <a:ahLst/>
            <a:cxnLst>
              <a:cxn ang="0">
                <a:pos x="connsiteX0" y="connsiteY0"/>
              </a:cxn>
              <a:cxn ang="0">
                <a:pos x="connsiteX1" y="connsiteY1"/>
              </a:cxn>
              <a:cxn ang="0">
                <a:pos x="connsiteX2" y="connsiteY2"/>
              </a:cxn>
              <a:cxn ang="0">
                <a:pos x="connsiteX3" y="connsiteY3"/>
              </a:cxn>
            </a:cxnLst>
            <a:rect l="l" t="t" r="r" b="b"/>
            <a:pathLst>
              <a:path w="215265" h="169545">
                <a:moveTo>
                  <a:pt x="154305" y="0"/>
                </a:moveTo>
                <a:lnTo>
                  <a:pt x="215265" y="161925"/>
                </a:lnTo>
                <a:lnTo>
                  <a:pt x="0" y="169545"/>
                </a:lnTo>
                <a:lnTo>
                  <a:pt x="154305" y="0"/>
                </a:lnTo>
                <a:close/>
              </a:path>
            </a:pathLst>
          </a:custGeom>
          <a:gradFill flip="none" rotWithShape="1">
            <a:gsLst>
              <a:gs pos="84000">
                <a:srgbClr val="061E00">
                  <a:lumMod val="0"/>
                </a:srgbClr>
              </a:gs>
              <a:gs pos="0">
                <a:srgbClr val="25AC00"/>
              </a:gs>
            </a:gsLst>
            <a:lin ang="10200000" scaled="0"/>
            <a:tileRect/>
          </a:gradFill>
          <a:ln w="19050">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6" name="Freeform 7"/>
          <p:cNvSpPr/>
          <p:nvPr/>
        </p:nvSpPr>
        <p:spPr>
          <a:xfrm>
            <a:off x="9829800" y="458398"/>
            <a:ext cx="432033" cy="300383"/>
          </a:xfrm>
          <a:custGeom>
            <a:avLst/>
            <a:gdLst>
              <a:gd name="connsiteX0" fmla="*/ 102870 w 327660"/>
              <a:gd name="connsiteY0" fmla="*/ 0 h 270510"/>
              <a:gd name="connsiteX1" fmla="*/ 0 w 327660"/>
              <a:gd name="connsiteY1" fmla="*/ 270510 h 270510"/>
              <a:gd name="connsiteX2" fmla="*/ 327660 w 327660"/>
              <a:gd name="connsiteY2" fmla="*/ 240030 h 270510"/>
              <a:gd name="connsiteX3" fmla="*/ 102870 w 327660"/>
              <a:gd name="connsiteY3" fmla="*/ 0 h 270510"/>
              <a:gd name="connsiteX0" fmla="*/ 106680 w 327660"/>
              <a:gd name="connsiteY0" fmla="*/ 0 h 274320"/>
              <a:gd name="connsiteX1" fmla="*/ 0 w 327660"/>
              <a:gd name="connsiteY1" fmla="*/ 274320 h 274320"/>
              <a:gd name="connsiteX2" fmla="*/ 327660 w 327660"/>
              <a:gd name="connsiteY2" fmla="*/ 243840 h 274320"/>
              <a:gd name="connsiteX3" fmla="*/ 106680 w 327660"/>
              <a:gd name="connsiteY3" fmla="*/ 0 h 274320"/>
              <a:gd name="connsiteX0" fmla="*/ 106680 w 327660"/>
              <a:gd name="connsiteY0" fmla="*/ 0 h 274320"/>
              <a:gd name="connsiteX1" fmla="*/ 0 w 327660"/>
              <a:gd name="connsiteY1" fmla="*/ 274320 h 274320"/>
              <a:gd name="connsiteX2" fmla="*/ 327660 w 327660"/>
              <a:gd name="connsiteY2" fmla="*/ 243840 h 274320"/>
              <a:gd name="connsiteX3" fmla="*/ 173355 w 327660"/>
              <a:gd name="connsiteY3" fmla="*/ 0 h 274320"/>
              <a:gd name="connsiteX4" fmla="*/ 106680 w 327660"/>
              <a:gd name="connsiteY4" fmla="*/ 0 h 27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660" h="274320">
                <a:moveTo>
                  <a:pt x="106680" y="0"/>
                </a:moveTo>
                <a:lnTo>
                  <a:pt x="0" y="274320"/>
                </a:lnTo>
                <a:lnTo>
                  <a:pt x="327660" y="243840"/>
                </a:lnTo>
                <a:cubicBezTo>
                  <a:pt x="268605" y="179070"/>
                  <a:pt x="232410" y="64770"/>
                  <a:pt x="173355" y="0"/>
                </a:cubicBezTo>
                <a:lnTo>
                  <a:pt x="106680" y="0"/>
                </a:lnTo>
                <a:close/>
              </a:path>
            </a:pathLst>
          </a:custGeom>
          <a:gradFill flip="none" rotWithShape="1">
            <a:gsLst>
              <a:gs pos="84000">
                <a:srgbClr val="061E00">
                  <a:lumMod val="0"/>
                </a:srgbClr>
              </a:gs>
              <a:gs pos="0">
                <a:srgbClr val="25AC00"/>
              </a:gs>
            </a:gsLst>
            <a:lin ang="1200000" scaled="0"/>
            <a:tileRect/>
          </a:gradFill>
          <a:ln w="19050">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7" name="Freeform 10"/>
          <p:cNvSpPr/>
          <p:nvPr/>
        </p:nvSpPr>
        <p:spPr>
          <a:xfrm>
            <a:off x="9898633" y="467384"/>
            <a:ext cx="1919032" cy="980416"/>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79DB1F"/>
              </a:gs>
              <a:gs pos="100000">
                <a:srgbClr val="41A706"/>
              </a:gs>
              <a:gs pos="0">
                <a:srgbClr val="156000"/>
              </a:gs>
            </a:gsLst>
            <a:lin ang="5400000" scaled="1"/>
            <a:tileRect/>
          </a:gradFill>
          <a:ln w="28575" cap="sq">
            <a:gradFill flip="none" rotWithShape="1">
              <a:gsLst>
                <a:gs pos="0">
                  <a:srgbClr val="156000"/>
                </a:gs>
                <a:gs pos="61000">
                  <a:srgbClr val="A7FF57"/>
                </a:gs>
                <a:gs pos="95000">
                  <a:srgbClr val="156000"/>
                </a:gs>
              </a:gsLst>
              <a:lin ang="5400000" scaled="1"/>
              <a:tileRect/>
            </a:gradFill>
            <a:miter lim="800000"/>
          </a:ln>
          <a:effectLst>
            <a:outerShdw blurRad="101600" dist="63500" dir="5400000" algn="t" rotWithShape="0">
              <a:prstClr val="black">
                <a:alpha val="40000"/>
              </a:prstClr>
            </a:outerShdw>
          </a:effectLst>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8" name="Oval 11"/>
          <p:cNvSpPr/>
          <p:nvPr/>
        </p:nvSpPr>
        <p:spPr>
          <a:xfrm>
            <a:off x="10195028" y="488125"/>
            <a:ext cx="1326242" cy="80102"/>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9" name="Oval 12"/>
          <p:cNvSpPr/>
          <p:nvPr/>
        </p:nvSpPr>
        <p:spPr>
          <a:xfrm>
            <a:off x="10536636" y="987630"/>
            <a:ext cx="643026" cy="50063"/>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30" name="TextBox 13"/>
          <p:cNvSpPr txBox="1"/>
          <p:nvPr/>
        </p:nvSpPr>
        <p:spPr>
          <a:xfrm>
            <a:off x="10311426" y="587860"/>
            <a:ext cx="1133645" cy="369332"/>
          </a:xfrm>
          <a:prstGeom prst="rect">
            <a:avLst/>
          </a:prstGeom>
          <a:noFill/>
          <a:scene3d>
            <a:camera prst="orthographicFront">
              <a:rot lat="0" lon="1800000" rev="0"/>
            </a:camera>
            <a:lightRig rig="threePt" dir="t"/>
          </a:scene3d>
        </p:spPr>
        <p:txBody>
          <a:bodyPr wrap="none" rtlCol="0" anchor="ctr">
            <a:spAutoFit/>
          </a:bodyPr>
          <a:lstStyle/>
          <a:p>
            <a:pPr algn="ctr"/>
            <a:r>
              <a:rPr lang="es-CO" sz="1800" b="1" dirty="0" smtClean="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rPr>
              <a:t>Mercado</a:t>
            </a:r>
            <a:endParaRPr lang="es-CO" sz="1800" b="1" dirty="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endParaRPr>
          </a:p>
        </p:txBody>
      </p:sp>
      <p:sp>
        <p:nvSpPr>
          <p:cNvPr id="31" name="Freeform 14"/>
          <p:cNvSpPr/>
          <p:nvPr/>
        </p:nvSpPr>
        <p:spPr>
          <a:xfrm>
            <a:off x="10725805" y="1141466"/>
            <a:ext cx="241135" cy="131805"/>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solidFill>
            <a:schemeClr val="lt1">
              <a:alpha val="60000"/>
            </a:schemeClr>
          </a:solidFill>
          <a:ln>
            <a:noFill/>
          </a:ln>
          <a:scene3d>
            <a:camera prst="orthographicFront">
              <a:rot lat="0" lon="1800000" rev="0"/>
            </a:camera>
            <a:lightRig rig="threePt" dir="t"/>
          </a:scene3d>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17" name="16 CuadroTexto"/>
          <p:cNvSpPr txBox="1"/>
          <p:nvPr/>
        </p:nvSpPr>
        <p:spPr>
          <a:xfrm>
            <a:off x="8953558" y="1905000"/>
            <a:ext cx="2971800" cy="1323439"/>
          </a:xfrm>
          <a:prstGeom prst="rect">
            <a:avLst/>
          </a:prstGeom>
          <a:noFill/>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CO" sz="1600" dirty="0" smtClean="0"/>
              <a:t>Presupuesto de inversión en Infraestructura 2012-2020 </a:t>
            </a:r>
            <a:r>
              <a:rPr lang="es-CO" sz="1600" dirty="0"/>
              <a:t>se espera que este supere los  COP 112.3 billones equivalentes a USD 55.000 </a:t>
            </a:r>
            <a:r>
              <a:rPr lang="es-CO" sz="1600" dirty="0" smtClean="0"/>
              <a:t>millones.</a:t>
            </a:r>
            <a:endParaRPr lang="es-CO" sz="1600" dirty="0"/>
          </a:p>
        </p:txBody>
      </p:sp>
    </p:spTree>
    <p:extLst>
      <p:ext uri="{BB962C8B-B14F-4D97-AF65-F5344CB8AC3E}">
        <p14:creationId xmlns:p14="http://schemas.microsoft.com/office/powerpoint/2010/main" val="5361471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24"/>
          <p:cNvSpPr>
            <a:spLocks noGrp="1"/>
          </p:cNvSpPr>
          <p:nvPr>
            <p:ph type="sldNum" sz="quarter" idx="12"/>
          </p:nvPr>
        </p:nvSpPr>
        <p:spPr/>
        <p:txBody>
          <a:bodyPr/>
          <a:lstStyle/>
          <a:p>
            <a:fld id="{96E69268-9C8B-4EBF-A9EE-DC5DC2D48DC3}" type="slidenum">
              <a:rPr lang="es-UY" smtClean="0"/>
              <a:pPr/>
              <a:t>11</a:t>
            </a:fld>
            <a:endParaRPr lang="es-UY" dirty="0"/>
          </a:p>
        </p:txBody>
      </p:sp>
      <p:sp>
        <p:nvSpPr>
          <p:cNvPr id="32" name="Rectangle 3">
            <a:hlinkClick r:id="rId2" action="ppaction://hlinksldjump"/>
          </p:cNvPr>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33" name="Picture 5" descr="http://4.bp.blogspot.com/-FPOZ76WWfAU/T1dhvZ3jywI/AAAAAAAADHI/pmWocTJMN74/s1600/acciones_construcciones_el_condor.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34" name="33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sp>
        <p:nvSpPr>
          <p:cNvPr id="36" name="Title 1"/>
          <p:cNvSpPr txBox="1">
            <a:spLocks/>
          </p:cNvSpPr>
          <p:nvPr/>
        </p:nvSpPr>
        <p:spPr>
          <a:xfrm>
            <a:off x="189739" y="431919"/>
            <a:ext cx="6705600" cy="711081"/>
          </a:xfrm>
          <a:prstGeom prst="rect">
            <a:avLst/>
          </a:prstGeom>
        </p:spPr>
        <p:txBody>
          <a:bodyPr vert="horz" lIns="121899" tIns="60949" rIns="121899" bIns="60949" rtlCol="0" anchor="ctr">
            <a:no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s-CO" dirty="0" smtClean="0"/>
              <a:t>Determinantes de Valoración</a:t>
            </a:r>
            <a:endParaRPr lang="es-CO" dirty="0"/>
          </a:p>
        </p:txBody>
      </p:sp>
      <p:sp>
        <p:nvSpPr>
          <p:cNvPr id="2" name="1 Rectángulo"/>
          <p:cNvSpPr/>
          <p:nvPr/>
        </p:nvSpPr>
        <p:spPr>
          <a:xfrm>
            <a:off x="4724400" y="6443246"/>
            <a:ext cx="2895600" cy="338554"/>
          </a:xfrm>
          <a:prstGeom prst="rect">
            <a:avLst/>
          </a:prstGeom>
        </p:spPr>
        <p:txBody>
          <a:bodyPr wrap="square">
            <a:spAutoFit/>
          </a:bodyPr>
          <a:lstStyle/>
          <a:p>
            <a:pPr algn="ctr"/>
            <a:r>
              <a:rPr lang="es-CO" sz="1600" b="1" i="1" dirty="0"/>
              <a:t>Fuente:</a:t>
            </a:r>
            <a:r>
              <a:rPr lang="es-CO" sz="1600" dirty="0"/>
              <a:t> </a:t>
            </a:r>
            <a:r>
              <a:rPr lang="es-CO" sz="1600" dirty="0" smtClean="0"/>
              <a:t>(Bloomberg)</a:t>
            </a:r>
            <a:endParaRPr lang="es-ES" dirty="0"/>
          </a:p>
        </p:txBody>
      </p:sp>
      <p:sp>
        <p:nvSpPr>
          <p:cNvPr id="24" name="Freeform 6"/>
          <p:cNvSpPr/>
          <p:nvPr/>
        </p:nvSpPr>
        <p:spPr>
          <a:xfrm>
            <a:off x="11557233" y="452782"/>
            <a:ext cx="283836" cy="185653"/>
          </a:xfrm>
          <a:custGeom>
            <a:avLst/>
            <a:gdLst>
              <a:gd name="connsiteX0" fmla="*/ 163830 w 213360"/>
              <a:gd name="connsiteY0" fmla="*/ 0 h 152400"/>
              <a:gd name="connsiteX1" fmla="*/ 213360 w 213360"/>
              <a:gd name="connsiteY1" fmla="*/ 137160 h 152400"/>
              <a:gd name="connsiteX2" fmla="*/ 0 w 213360"/>
              <a:gd name="connsiteY2" fmla="*/ 152400 h 152400"/>
              <a:gd name="connsiteX3" fmla="*/ 163830 w 213360"/>
              <a:gd name="connsiteY3" fmla="*/ 0 h 152400"/>
              <a:gd name="connsiteX0" fmla="*/ 163830 w 222885"/>
              <a:gd name="connsiteY0" fmla="*/ 0 h 160020"/>
              <a:gd name="connsiteX1" fmla="*/ 222885 w 222885"/>
              <a:gd name="connsiteY1" fmla="*/ 160020 h 160020"/>
              <a:gd name="connsiteX2" fmla="*/ 0 w 222885"/>
              <a:gd name="connsiteY2" fmla="*/ 152400 h 160020"/>
              <a:gd name="connsiteX3" fmla="*/ 163830 w 222885"/>
              <a:gd name="connsiteY3" fmla="*/ 0 h 160020"/>
              <a:gd name="connsiteX0" fmla="*/ 171450 w 230505"/>
              <a:gd name="connsiteY0" fmla="*/ 0 h 163830"/>
              <a:gd name="connsiteX1" fmla="*/ 230505 w 230505"/>
              <a:gd name="connsiteY1" fmla="*/ 160020 h 163830"/>
              <a:gd name="connsiteX2" fmla="*/ 0 w 230505"/>
              <a:gd name="connsiteY2" fmla="*/ 163830 h 163830"/>
              <a:gd name="connsiteX3" fmla="*/ 171450 w 230505"/>
              <a:gd name="connsiteY3" fmla="*/ 0 h 163830"/>
              <a:gd name="connsiteX0" fmla="*/ 156210 w 215265"/>
              <a:gd name="connsiteY0" fmla="*/ 0 h 167640"/>
              <a:gd name="connsiteX1" fmla="*/ 215265 w 215265"/>
              <a:gd name="connsiteY1" fmla="*/ 160020 h 167640"/>
              <a:gd name="connsiteX2" fmla="*/ 0 w 215265"/>
              <a:gd name="connsiteY2" fmla="*/ 167640 h 167640"/>
              <a:gd name="connsiteX3" fmla="*/ 156210 w 215265"/>
              <a:gd name="connsiteY3" fmla="*/ 0 h 167640"/>
              <a:gd name="connsiteX0" fmla="*/ 169545 w 215265"/>
              <a:gd name="connsiteY0" fmla="*/ 0 h 131445"/>
              <a:gd name="connsiteX1" fmla="*/ 215265 w 215265"/>
              <a:gd name="connsiteY1" fmla="*/ 123825 h 131445"/>
              <a:gd name="connsiteX2" fmla="*/ 0 w 215265"/>
              <a:gd name="connsiteY2" fmla="*/ 131445 h 131445"/>
              <a:gd name="connsiteX3" fmla="*/ 169545 w 215265"/>
              <a:gd name="connsiteY3" fmla="*/ 0 h 131445"/>
              <a:gd name="connsiteX0" fmla="*/ 154305 w 215265"/>
              <a:gd name="connsiteY0" fmla="*/ 0 h 169545"/>
              <a:gd name="connsiteX1" fmla="*/ 215265 w 215265"/>
              <a:gd name="connsiteY1" fmla="*/ 161925 h 169545"/>
              <a:gd name="connsiteX2" fmla="*/ 0 w 215265"/>
              <a:gd name="connsiteY2" fmla="*/ 169545 h 169545"/>
              <a:gd name="connsiteX3" fmla="*/ 154305 w 215265"/>
              <a:gd name="connsiteY3" fmla="*/ 0 h 169545"/>
            </a:gdLst>
            <a:ahLst/>
            <a:cxnLst>
              <a:cxn ang="0">
                <a:pos x="connsiteX0" y="connsiteY0"/>
              </a:cxn>
              <a:cxn ang="0">
                <a:pos x="connsiteX1" y="connsiteY1"/>
              </a:cxn>
              <a:cxn ang="0">
                <a:pos x="connsiteX2" y="connsiteY2"/>
              </a:cxn>
              <a:cxn ang="0">
                <a:pos x="connsiteX3" y="connsiteY3"/>
              </a:cxn>
            </a:cxnLst>
            <a:rect l="l" t="t" r="r" b="b"/>
            <a:pathLst>
              <a:path w="215265" h="169545">
                <a:moveTo>
                  <a:pt x="154305" y="0"/>
                </a:moveTo>
                <a:lnTo>
                  <a:pt x="215265" y="161925"/>
                </a:lnTo>
                <a:lnTo>
                  <a:pt x="0" y="169545"/>
                </a:lnTo>
                <a:lnTo>
                  <a:pt x="154305" y="0"/>
                </a:lnTo>
                <a:close/>
              </a:path>
            </a:pathLst>
          </a:custGeom>
          <a:gradFill flip="none" rotWithShape="1">
            <a:gsLst>
              <a:gs pos="84000">
                <a:srgbClr val="061E00">
                  <a:lumMod val="0"/>
                </a:srgbClr>
              </a:gs>
              <a:gs pos="0">
                <a:srgbClr val="25AC00"/>
              </a:gs>
            </a:gsLst>
            <a:lin ang="10200000" scaled="0"/>
            <a:tileRect/>
          </a:gradFill>
          <a:ln w="19050">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6" name="Freeform 7"/>
          <p:cNvSpPr/>
          <p:nvPr/>
        </p:nvSpPr>
        <p:spPr>
          <a:xfrm>
            <a:off x="9829800" y="458398"/>
            <a:ext cx="432033" cy="300383"/>
          </a:xfrm>
          <a:custGeom>
            <a:avLst/>
            <a:gdLst>
              <a:gd name="connsiteX0" fmla="*/ 102870 w 327660"/>
              <a:gd name="connsiteY0" fmla="*/ 0 h 270510"/>
              <a:gd name="connsiteX1" fmla="*/ 0 w 327660"/>
              <a:gd name="connsiteY1" fmla="*/ 270510 h 270510"/>
              <a:gd name="connsiteX2" fmla="*/ 327660 w 327660"/>
              <a:gd name="connsiteY2" fmla="*/ 240030 h 270510"/>
              <a:gd name="connsiteX3" fmla="*/ 102870 w 327660"/>
              <a:gd name="connsiteY3" fmla="*/ 0 h 270510"/>
              <a:gd name="connsiteX0" fmla="*/ 106680 w 327660"/>
              <a:gd name="connsiteY0" fmla="*/ 0 h 274320"/>
              <a:gd name="connsiteX1" fmla="*/ 0 w 327660"/>
              <a:gd name="connsiteY1" fmla="*/ 274320 h 274320"/>
              <a:gd name="connsiteX2" fmla="*/ 327660 w 327660"/>
              <a:gd name="connsiteY2" fmla="*/ 243840 h 274320"/>
              <a:gd name="connsiteX3" fmla="*/ 106680 w 327660"/>
              <a:gd name="connsiteY3" fmla="*/ 0 h 274320"/>
              <a:gd name="connsiteX0" fmla="*/ 106680 w 327660"/>
              <a:gd name="connsiteY0" fmla="*/ 0 h 274320"/>
              <a:gd name="connsiteX1" fmla="*/ 0 w 327660"/>
              <a:gd name="connsiteY1" fmla="*/ 274320 h 274320"/>
              <a:gd name="connsiteX2" fmla="*/ 327660 w 327660"/>
              <a:gd name="connsiteY2" fmla="*/ 243840 h 274320"/>
              <a:gd name="connsiteX3" fmla="*/ 173355 w 327660"/>
              <a:gd name="connsiteY3" fmla="*/ 0 h 274320"/>
              <a:gd name="connsiteX4" fmla="*/ 106680 w 327660"/>
              <a:gd name="connsiteY4" fmla="*/ 0 h 27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660" h="274320">
                <a:moveTo>
                  <a:pt x="106680" y="0"/>
                </a:moveTo>
                <a:lnTo>
                  <a:pt x="0" y="274320"/>
                </a:lnTo>
                <a:lnTo>
                  <a:pt x="327660" y="243840"/>
                </a:lnTo>
                <a:cubicBezTo>
                  <a:pt x="268605" y="179070"/>
                  <a:pt x="232410" y="64770"/>
                  <a:pt x="173355" y="0"/>
                </a:cubicBezTo>
                <a:lnTo>
                  <a:pt x="106680" y="0"/>
                </a:lnTo>
                <a:close/>
              </a:path>
            </a:pathLst>
          </a:custGeom>
          <a:gradFill flip="none" rotWithShape="1">
            <a:gsLst>
              <a:gs pos="84000">
                <a:srgbClr val="061E00">
                  <a:lumMod val="0"/>
                </a:srgbClr>
              </a:gs>
              <a:gs pos="0">
                <a:srgbClr val="25AC00"/>
              </a:gs>
            </a:gsLst>
            <a:lin ang="1200000" scaled="0"/>
            <a:tileRect/>
          </a:gradFill>
          <a:ln w="19050">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7" name="Freeform 10"/>
          <p:cNvSpPr/>
          <p:nvPr/>
        </p:nvSpPr>
        <p:spPr>
          <a:xfrm>
            <a:off x="9898633" y="467384"/>
            <a:ext cx="1919032" cy="980416"/>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79DB1F"/>
              </a:gs>
              <a:gs pos="100000">
                <a:srgbClr val="41A706"/>
              </a:gs>
              <a:gs pos="0">
                <a:srgbClr val="156000"/>
              </a:gs>
            </a:gsLst>
            <a:lin ang="5400000" scaled="1"/>
            <a:tileRect/>
          </a:gradFill>
          <a:ln w="28575" cap="sq">
            <a:gradFill flip="none" rotWithShape="1">
              <a:gsLst>
                <a:gs pos="0">
                  <a:srgbClr val="156000"/>
                </a:gs>
                <a:gs pos="61000">
                  <a:srgbClr val="A7FF57"/>
                </a:gs>
                <a:gs pos="95000">
                  <a:srgbClr val="156000"/>
                </a:gs>
              </a:gsLst>
              <a:lin ang="5400000" scaled="1"/>
              <a:tileRect/>
            </a:gradFill>
            <a:miter lim="800000"/>
          </a:ln>
          <a:effectLst>
            <a:outerShdw blurRad="101600" dist="63500" dir="5400000" algn="t" rotWithShape="0">
              <a:prstClr val="black">
                <a:alpha val="40000"/>
              </a:prstClr>
            </a:outerShdw>
          </a:effectLst>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8" name="Oval 11"/>
          <p:cNvSpPr/>
          <p:nvPr/>
        </p:nvSpPr>
        <p:spPr>
          <a:xfrm>
            <a:off x="10195028" y="488125"/>
            <a:ext cx="1326242" cy="80102"/>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9" name="Oval 12"/>
          <p:cNvSpPr/>
          <p:nvPr/>
        </p:nvSpPr>
        <p:spPr>
          <a:xfrm>
            <a:off x="10536636" y="987630"/>
            <a:ext cx="643026" cy="50063"/>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30" name="TextBox 13"/>
          <p:cNvSpPr txBox="1"/>
          <p:nvPr/>
        </p:nvSpPr>
        <p:spPr>
          <a:xfrm>
            <a:off x="10311426" y="587860"/>
            <a:ext cx="1133645" cy="369332"/>
          </a:xfrm>
          <a:prstGeom prst="rect">
            <a:avLst/>
          </a:prstGeom>
          <a:noFill/>
          <a:scene3d>
            <a:camera prst="orthographicFront">
              <a:rot lat="0" lon="1800000" rev="0"/>
            </a:camera>
            <a:lightRig rig="threePt" dir="t"/>
          </a:scene3d>
        </p:spPr>
        <p:txBody>
          <a:bodyPr wrap="none" rtlCol="0" anchor="ctr">
            <a:spAutoFit/>
          </a:bodyPr>
          <a:lstStyle/>
          <a:p>
            <a:pPr algn="ctr"/>
            <a:r>
              <a:rPr lang="es-CO" sz="1800" b="1" dirty="0" smtClean="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rPr>
              <a:t>Mercado</a:t>
            </a:r>
            <a:endParaRPr lang="es-CO" sz="1800" b="1" dirty="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endParaRPr>
          </a:p>
        </p:txBody>
      </p:sp>
      <p:sp>
        <p:nvSpPr>
          <p:cNvPr id="31" name="Freeform 14"/>
          <p:cNvSpPr/>
          <p:nvPr/>
        </p:nvSpPr>
        <p:spPr>
          <a:xfrm>
            <a:off x="10725805" y="1141466"/>
            <a:ext cx="241135" cy="131805"/>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solidFill>
            <a:schemeClr val="lt1">
              <a:alpha val="60000"/>
            </a:schemeClr>
          </a:solidFill>
          <a:ln>
            <a:noFill/>
          </a:ln>
          <a:scene3d>
            <a:camera prst="orthographicFront">
              <a:rot lat="0" lon="1800000" rev="0"/>
            </a:camera>
            <a:lightRig rig="threePt" dir="t"/>
          </a:scene3d>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1143000"/>
            <a:ext cx="8153400" cy="53002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17 Elipse"/>
          <p:cNvSpPr/>
          <p:nvPr/>
        </p:nvSpPr>
        <p:spPr>
          <a:xfrm>
            <a:off x="2209800" y="2836200"/>
            <a:ext cx="838200" cy="288000"/>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b="1" dirty="0" smtClean="0">
                <a:solidFill>
                  <a:schemeClr val="tx1"/>
                </a:solidFill>
              </a:rPr>
              <a:t>$1.415</a:t>
            </a:r>
            <a:endParaRPr lang="es-CO" sz="1100" b="1" dirty="0">
              <a:solidFill>
                <a:schemeClr val="tx1"/>
              </a:solidFill>
            </a:endParaRPr>
          </a:p>
        </p:txBody>
      </p:sp>
      <p:sp>
        <p:nvSpPr>
          <p:cNvPr id="19" name="18 Elipse"/>
          <p:cNvSpPr/>
          <p:nvPr/>
        </p:nvSpPr>
        <p:spPr>
          <a:xfrm>
            <a:off x="2819400" y="5731800"/>
            <a:ext cx="838200" cy="288000"/>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b="1" dirty="0" smtClean="0">
                <a:solidFill>
                  <a:schemeClr val="tx1"/>
                </a:solidFill>
              </a:rPr>
              <a:t>$1.040</a:t>
            </a:r>
            <a:endParaRPr lang="es-CO" sz="1100" b="1" dirty="0">
              <a:solidFill>
                <a:schemeClr val="tx1"/>
              </a:solidFill>
            </a:endParaRPr>
          </a:p>
        </p:txBody>
      </p:sp>
      <p:sp>
        <p:nvSpPr>
          <p:cNvPr id="20" name="19 Elipse"/>
          <p:cNvSpPr/>
          <p:nvPr/>
        </p:nvSpPr>
        <p:spPr>
          <a:xfrm>
            <a:off x="4000500" y="1921800"/>
            <a:ext cx="838200" cy="288000"/>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b="1" dirty="0" smtClean="0">
                <a:solidFill>
                  <a:schemeClr val="tx1"/>
                </a:solidFill>
              </a:rPr>
              <a:t>$1.615</a:t>
            </a:r>
            <a:endParaRPr lang="es-CO" sz="1100" b="1" dirty="0">
              <a:solidFill>
                <a:schemeClr val="tx1"/>
              </a:solidFill>
            </a:endParaRPr>
          </a:p>
        </p:txBody>
      </p:sp>
      <p:sp>
        <p:nvSpPr>
          <p:cNvPr id="7" name="6 Llamada rectangular"/>
          <p:cNvSpPr/>
          <p:nvPr/>
        </p:nvSpPr>
        <p:spPr>
          <a:xfrm>
            <a:off x="4495800" y="4038600"/>
            <a:ext cx="1828800" cy="609600"/>
          </a:xfrm>
          <a:prstGeom prst="wedgeRectCallout">
            <a:avLst>
              <a:gd name="adj1" fmla="val 29167"/>
              <a:gd name="adj2" fmla="val -87500"/>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b="1" dirty="0" smtClean="0">
                <a:solidFill>
                  <a:sysClr val="windowText" lastClr="000000"/>
                </a:solidFill>
              </a:rPr>
              <a:t>Refleja el comportamiento del COLCAP para 2013 </a:t>
            </a:r>
            <a:endParaRPr lang="es-CO" sz="1100" b="1" dirty="0">
              <a:solidFill>
                <a:sysClr val="windowText" lastClr="000000"/>
              </a:solidFill>
            </a:endParaRPr>
          </a:p>
        </p:txBody>
      </p:sp>
    </p:spTree>
    <p:extLst>
      <p:ext uri="{BB962C8B-B14F-4D97-AF65-F5344CB8AC3E}">
        <p14:creationId xmlns:p14="http://schemas.microsoft.com/office/powerpoint/2010/main" val="40824391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24"/>
          <p:cNvSpPr>
            <a:spLocks noGrp="1"/>
          </p:cNvSpPr>
          <p:nvPr>
            <p:ph type="sldNum" sz="quarter" idx="12"/>
          </p:nvPr>
        </p:nvSpPr>
        <p:spPr/>
        <p:txBody>
          <a:bodyPr/>
          <a:lstStyle/>
          <a:p>
            <a:fld id="{96E69268-9C8B-4EBF-A9EE-DC5DC2D48DC3}" type="slidenum">
              <a:rPr lang="es-UY" smtClean="0"/>
              <a:pPr/>
              <a:t>12</a:t>
            </a:fld>
            <a:endParaRPr lang="es-UY" dirty="0"/>
          </a:p>
        </p:txBody>
      </p:sp>
      <p:sp>
        <p:nvSpPr>
          <p:cNvPr id="32" name="Rectangle 3">
            <a:hlinkClick r:id="rId2" action="ppaction://hlinksldjump"/>
          </p:cNvPr>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33" name="Picture 5" descr="http://4.bp.blogspot.com/-FPOZ76WWfAU/T1dhvZ3jywI/AAAAAAAADHI/pmWocTJMN74/s1600/acciones_construcciones_el_condor.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34" name="33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sp>
        <p:nvSpPr>
          <p:cNvPr id="36" name="Title 1"/>
          <p:cNvSpPr txBox="1">
            <a:spLocks/>
          </p:cNvSpPr>
          <p:nvPr/>
        </p:nvSpPr>
        <p:spPr>
          <a:xfrm>
            <a:off x="189739" y="431919"/>
            <a:ext cx="6705600" cy="711081"/>
          </a:xfrm>
          <a:prstGeom prst="rect">
            <a:avLst/>
          </a:prstGeom>
        </p:spPr>
        <p:txBody>
          <a:bodyPr vert="horz" lIns="121899" tIns="60949" rIns="121899" bIns="60949" rtlCol="0" anchor="ctr">
            <a:no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s-CO" dirty="0" smtClean="0"/>
              <a:t>Determinantes de Valoración</a:t>
            </a:r>
            <a:endParaRPr lang="es-CO" dirty="0"/>
          </a:p>
        </p:txBody>
      </p:sp>
      <p:sp>
        <p:nvSpPr>
          <p:cNvPr id="26" name="Oval 23"/>
          <p:cNvSpPr/>
          <p:nvPr/>
        </p:nvSpPr>
        <p:spPr>
          <a:xfrm>
            <a:off x="10592042" y="1711743"/>
            <a:ext cx="1326242" cy="80102"/>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0" name="Oval 11"/>
          <p:cNvSpPr/>
          <p:nvPr/>
        </p:nvSpPr>
        <p:spPr>
          <a:xfrm>
            <a:off x="10372595" y="488125"/>
            <a:ext cx="1326242" cy="80102"/>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7" name="Freeform 30"/>
          <p:cNvSpPr/>
          <p:nvPr/>
        </p:nvSpPr>
        <p:spPr>
          <a:xfrm>
            <a:off x="11734800" y="457200"/>
            <a:ext cx="283836" cy="185653"/>
          </a:xfrm>
          <a:custGeom>
            <a:avLst/>
            <a:gdLst>
              <a:gd name="connsiteX0" fmla="*/ 163830 w 213360"/>
              <a:gd name="connsiteY0" fmla="*/ 0 h 152400"/>
              <a:gd name="connsiteX1" fmla="*/ 213360 w 213360"/>
              <a:gd name="connsiteY1" fmla="*/ 137160 h 152400"/>
              <a:gd name="connsiteX2" fmla="*/ 0 w 213360"/>
              <a:gd name="connsiteY2" fmla="*/ 152400 h 152400"/>
              <a:gd name="connsiteX3" fmla="*/ 163830 w 213360"/>
              <a:gd name="connsiteY3" fmla="*/ 0 h 152400"/>
              <a:gd name="connsiteX0" fmla="*/ 163830 w 222885"/>
              <a:gd name="connsiteY0" fmla="*/ 0 h 160020"/>
              <a:gd name="connsiteX1" fmla="*/ 222885 w 222885"/>
              <a:gd name="connsiteY1" fmla="*/ 160020 h 160020"/>
              <a:gd name="connsiteX2" fmla="*/ 0 w 222885"/>
              <a:gd name="connsiteY2" fmla="*/ 152400 h 160020"/>
              <a:gd name="connsiteX3" fmla="*/ 163830 w 222885"/>
              <a:gd name="connsiteY3" fmla="*/ 0 h 160020"/>
              <a:gd name="connsiteX0" fmla="*/ 171450 w 230505"/>
              <a:gd name="connsiteY0" fmla="*/ 0 h 163830"/>
              <a:gd name="connsiteX1" fmla="*/ 230505 w 230505"/>
              <a:gd name="connsiteY1" fmla="*/ 160020 h 163830"/>
              <a:gd name="connsiteX2" fmla="*/ 0 w 230505"/>
              <a:gd name="connsiteY2" fmla="*/ 163830 h 163830"/>
              <a:gd name="connsiteX3" fmla="*/ 171450 w 230505"/>
              <a:gd name="connsiteY3" fmla="*/ 0 h 163830"/>
              <a:gd name="connsiteX0" fmla="*/ 156210 w 215265"/>
              <a:gd name="connsiteY0" fmla="*/ 0 h 167640"/>
              <a:gd name="connsiteX1" fmla="*/ 215265 w 215265"/>
              <a:gd name="connsiteY1" fmla="*/ 160020 h 167640"/>
              <a:gd name="connsiteX2" fmla="*/ 0 w 215265"/>
              <a:gd name="connsiteY2" fmla="*/ 167640 h 167640"/>
              <a:gd name="connsiteX3" fmla="*/ 156210 w 215265"/>
              <a:gd name="connsiteY3" fmla="*/ 0 h 167640"/>
              <a:gd name="connsiteX0" fmla="*/ 169545 w 215265"/>
              <a:gd name="connsiteY0" fmla="*/ 0 h 131445"/>
              <a:gd name="connsiteX1" fmla="*/ 215265 w 215265"/>
              <a:gd name="connsiteY1" fmla="*/ 123825 h 131445"/>
              <a:gd name="connsiteX2" fmla="*/ 0 w 215265"/>
              <a:gd name="connsiteY2" fmla="*/ 131445 h 131445"/>
              <a:gd name="connsiteX3" fmla="*/ 169545 w 215265"/>
              <a:gd name="connsiteY3" fmla="*/ 0 h 131445"/>
              <a:gd name="connsiteX0" fmla="*/ 154305 w 215265"/>
              <a:gd name="connsiteY0" fmla="*/ 0 h 169545"/>
              <a:gd name="connsiteX1" fmla="*/ 215265 w 215265"/>
              <a:gd name="connsiteY1" fmla="*/ 161925 h 169545"/>
              <a:gd name="connsiteX2" fmla="*/ 0 w 215265"/>
              <a:gd name="connsiteY2" fmla="*/ 169545 h 169545"/>
              <a:gd name="connsiteX3" fmla="*/ 154305 w 215265"/>
              <a:gd name="connsiteY3" fmla="*/ 0 h 169545"/>
            </a:gdLst>
            <a:ahLst/>
            <a:cxnLst>
              <a:cxn ang="0">
                <a:pos x="connsiteX0" y="connsiteY0"/>
              </a:cxn>
              <a:cxn ang="0">
                <a:pos x="connsiteX1" y="connsiteY1"/>
              </a:cxn>
              <a:cxn ang="0">
                <a:pos x="connsiteX2" y="connsiteY2"/>
              </a:cxn>
              <a:cxn ang="0">
                <a:pos x="connsiteX3" y="connsiteY3"/>
              </a:cxn>
            </a:cxnLst>
            <a:rect l="l" t="t" r="r" b="b"/>
            <a:pathLst>
              <a:path w="215265" h="169545">
                <a:moveTo>
                  <a:pt x="154305" y="0"/>
                </a:moveTo>
                <a:lnTo>
                  <a:pt x="215265" y="161925"/>
                </a:lnTo>
                <a:lnTo>
                  <a:pt x="0" y="169545"/>
                </a:lnTo>
                <a:lnTo>
                  <a:pt x="154305" y="0"/>
                </a:lnTo>
                <a:close/>
              </a:path>
            </a:pathLst>
          </a:custGeom>
          <a:gradFill flip="none" rotWithShape="1">
            <a:gsLst>
              <a:gs pos="100000">
                <a:srgbClr val="EE6000"/>
              </a:gs>
              <a:gs pos="0">
                <a:srgbClr val="A02E00">
                  <a:lumMod val="0"/>
                </a:srgbClr>
              </a:gs>
            </a:gsLst>
            <a:lin ang="0" scaled="1"/>
            <a:tileRect/>
          </a:gradFill>
          <a:ln w="19050">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8" name="Freeform 31"/>
          <p:cNvSpPr/>
          <p:nvPr/>
        </p:nvSpPr>
        <p:spPr>
          <a:xfrm>
            <a:off x="10007367" y="464581"/>
            <a:ext cx="432033" cy="300383"/>
          </a:xfrm>
          <a:custGeom>
            <a:avLst/>
            <a:gdLst>
              <a:gd name="connsiteX0" fmla="*/ 102870 w 327660"/>
              <a:gd name="connsiteY0" fmla="*/ 0 h 270510"/>
              <a:gd name="connsiteX1" fmla="*/ 0 w 327660"/>
              <a:gd name="connsiteY1" fmla="*/ 270510 h 270510"/>
              <a:gd name="connsiteX2" fmla="*/ 327660 w 327660"/>
              <a:gd name="connsiteY2" fmla="*/ 240030 h 270510"/>
              <a:gd name="connsiteX3" fmla="*/ 102870 w 327660"/>
              <a:gd name="connsiteY3" fmla="*/ 0 h 270510"/>
              <a:gd name="connsiteX0" fmla="*/ 106680 w 327660"/>
              <a:gd name="connsiteY0" fmla="*/ 0 h 274320"/>
              <a:gd name="connsiteX1" fmla="*/ 0 w 327660"/>
              <a:gd name="connsiteY1" fmla="*/ 274320 h 274320"/>
              <a:gd name="connsiteX2" fmla="*/ 327660 w 327660"/>
              <a:gd name="connsiteY2" fmla="*/ 243840 h 274320"/>
              <a:gd name="connsiteX3" fmla="*/ 106680 w 327660"/>
              <a:gd name="connsiteY3" fmla="*/ 0 h 274320"/>
              <a:gd name="connsiteX0" fmla="*/ 106680 w 327660"/>
              <a:gd name="connsiteY0" fmla="*/ 0 h 274320"/>
              <a:gd name="connsiteX1" fmla="*/ 0 w 327660"/>
              <a:gd name="connsiteY1" fmla="*/ 274320 h 274320"/>
              <a:gd name="connsiteX2" fmla="*/ 327660 w 327660"/>
              <a:gd name="connsiteY2" fmla="*/ 243840 h 274320"/>
              <a:gd name="connsiteX3" fmla="*/ 173355 w 327660"/>
              <a:gd name="connsiteY3" fmla="*/ 0 h 274320"/>
              <a:gd name="connsiteX4" fmla="*/ 106680 w 327660"/>
              <a:gd name="connsiteY4" fmla="*/ 0 h 27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660" h="274320">
                <a:moveTo>
                  <a:pt x="106680" y="0"/>
                </a:moveTo>
                <a:lnTo>
                  <a:pt x="0" y="274320"/>
                </a:lnTo>
                <a:lnTo>
                  <a:pt x="327660" y="243840"/>
                </a:lnTo>
                <a:cubicBezTo>
                  <a:pt x="268605" y="179070"/>
                  <a:pt x="232410" y="64770"/>
                  <a:pt x="173355" y="0"/>
                </a:cubicBezTo>
                <a:lnTo>
                  <a:pt x="106680" y="0"/>
                </a:lnTo>
                <a:close/>
              </a:path>
            </a:pathLst>
          </a:custGeom>
          <a:gradFill flip="none" rotWithShape="1">
            <a:gsLst>
              <a:gs pos="0">
                <a:srgbClr val="EE6000"/>
              </a:gs>
              <a:gs pos="100000">
                <a:srgbClr val="A02E00">
                  <a:lumMod val="0"/>
                </a:srgbClr>
              </a:gs>
            </a:gsLst>
            <a:lin ang="0" scaled="1"/>
            <a:tileRect/>
          </a:gradFill>
          <a:ln w="19050">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9" name="Freeform 34"/>
          <p:cNvSpPr/>
          <p:nvPr/>
        </p:nvSpPr>
        <p:spPr>
          <a:xfrm>
            <a:off x="10081827" y="471802"/>
            <a:ext cx="1919032" cy="980416"/>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46000">
                <a:srgbClr val="FF6A05"/>
              </a:gs>
              <a:gs pos="100000">
                <a:srgbClr val="D04C03"/>
              </a:gs>
              <a:gs pos="0">
                <a:srgbClr val="A02E00"/>
              </a:gs>
            </a:gsLst>
            <a:lin ang="5400000" scaled="1"/>
            <a:tileRect/>
          </a:gradFill>
          <a:ln w="28575" cap="sq">
            <a:gradFill flip="none" rotWithShape="1">
              <a:gsLst>
                <a:gs pos="0">
                  <a:srgbClr val="A02E00"/>
                </a:gs>
                <a:gs pos="50000">
                  <a:srgbClr val="FFBF93"/>
                </a:gs>
                <a:gs pos="95000">
                  <a:srgbClr val="A02E00"/>
                </a:gs>
              </a:gsLst>
              <a:lin ang="5400000" scaled="1"/>
              <a:tileRect/>
            </a:gradFill>
            <a:miter lim="800000"/>
          </a:ln>
          <a:effectLst>
            <a:outerShdw blurRad="101600" dist="63500" dir="5400000" algn="t" rotWithShape="0">
              <a:prstClr val="black">
                <a:alpha val="40000"/>
              </a:prstClr>
            </a:outerShdw>
          </a:effectLst>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30" name="Oval 35"/>
          <p:cNvSpPr/>
          <p:nvPr/>
        </p:nvSpPr>
        <p:spPr>
          <a:xfrm>
            <a:off x="10378222" y="492543"/>
            <a:ext cx="1326242" cy="80102"/>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37" name="Oval 36"/>
          <p:cNvSpPr/>
          <p:nvPr/>
        </p:nvSpPr>
        <p:spPr>
          <a:xfrm>
            <a:off x="10719830" y="992048"/>
            <a:ext cx="643026" cy="50063"/>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43" name="TextBox 37"/>
          <p:cNvSpPr txBox="1"/>
          <p:nvPr/>
        </p:nvSpPr>
        <p:spPr>
          <a:xfrm>
            <a:off x="10462554" y="592278"/>
            <a:ext cx="1197764" cy="369332"/>
          </a:xfrm>
          <a:prstGeom prst="rect">
            <a:avLst/>
          </a:prstGeom>
          <a:noFill/>
          <a:scene3d>
            <a:camera prst="orthographicFront">
              <a:rot lat="0" lon="1800000" rev="0"/>
            </a:camera>
            <a:lightRig rig="threePt" dir="t"/>
          </a:scene3d>
        </p:spPr>
        <p:txBody>
          <a:bodyPr wrap="none" rtlCol="0" anchor="ctr">
            <a:spAutoFit/>
          </a:bodyPr>
          <a:lstStyle/>
          <a:p>
            <a:pPr algn="ctr"/>
            <a:r>
              <a:rPr lang="es-CO" sz="1800" b="1" dirty="0" smtClean="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rPr>
              <a:t>Múltiplos</a:t>
            </a:r>
            <a:endParaRPr lang="es-CO" sz="1800" b="1" dirty="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endParaRPr>
          </a:p>
        </p:txBody>
      </p:sp>
      <p:sp>
        <p:nvSpPr>
          <p:cNvPr id="44" name="Freeform 38"/>
          <p:cNvSpPr/>
          <p:nvPr/>
        </p:nvSpPr>
        <p:spPr>
          <a:xfrm>
            <a:off x="10908999" y="1145884"/>
            <a:ext cx="241135" cy="131805"/>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solidFill>
            <a:schemeClr val="lt1">
              <a:alpha val="60000"/>
            </a:schemeClr>
          </a:solidFill>
          <a:ln>
            <a:noFill/>
          </a:ln>
          <a:scene3d>
            <a:camera prst="orthographicFront">
              <a:rot lat="0" lon="1800000" rev="0"/>
            </a:camera>
            <a:lightRig rig="threePt" dir="t"/>
          </a:scene3d>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45" name="44 Rectángulo"/>
          <p:cNvSpPr/>
          <p:nvPr/>
        </p:nvSpPr>
        <p:spPr>
          <a:xfrm>
            <a:off x="1371600" y="6290846"/>
            <a:ext cx="9206168" cy="338554"/>
          </a:xfrm>
          <a:prstGeom prst="rect">
            <a:avLst/>
          </a:prstGeom>
        </p:spPr>
        <p:txBody>
          <a:bodyPr wrap="square">
            <a:spAutoFit/>
          </a:bodyPr>
          <a:lstStyle/>
          <a:p>
            <a:pPr algn="ctr"/>
            <a:r>
              <a:rPr lang="es-CO" sz="1600" b="1" i="1" dirty="0"/>
              <a:t>Fuente:</a:t>
            </a:r>
            <a:r>
              <a:rPr lang="es-CO" sz="1600" dirty="0"/>
              <a:t> (Bloomberg, Equipo de Valoración</a:t>
            </a:r>
            <a:r>
              <a:rPr lang="es-CO" sz="1600" dirty="0" smtClean="0"/>
              <a:t>)</a:t>
            </a:r>
            <a:endParaRPr lang="es-ES" dirty="0"/>
          </a:p>
        </p:txBody>
      </p:sp>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9739" y="1471392"/>
            <a:ext cx="11870678" cy="4853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86221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24"/>
          <p:cNvSpPr>
            <a:spLocks noGrp="1"/>
          </p:cNvSpPr>
          <p:nvPr>
            <p:ph type="sldNum" sz="quarter" idx="12"/>
          </p:nvPr>
        </p:nvSpPr>
        <p:spPr/>
        <p:txBody>
          <a:bodyPr/>
          <a:lstStyle/>
          <a:p>
            <a:fld id="{96E69268-9C8B-4EBF-A9EE-DC5DC2D48DC3}" type="slidenum">
              <a:rPr lang="es-UY" smtClean="0"/>
              <a:pPr/>
              <a:t>13</a:t>
            </a:fld>
            <a:endParaRPr lang="es-UY" dirty="0"/>
          </a:p>
        </p:txBody>
      </p:sp>
      <p:sp>
        <p:nvSpPr>
          <p:cNvPr id="32"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33"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34" name="3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sp>
        <p:nvSpPr>
          <p:cNvPr id="36" name="Title 1"/>
          <p:cNvSpPr txBox="1">
            <a:spLocks/>
          </p:cNvSpPr>
          <p:nvPr/>
        </p:nvSpPr>
        <p:spPr>
          <a:xfrm>
            <a:off x="189739" y="431919"/>
            <a:ext cx="6705600" cy="711081"/>
          </a:xfrm>
          <a:prstGeom prst="rect">
            <a:avLst/>
          </a:prstGeom>
        </p:spPr>
        <p:txBody>
          <a:bodyPr vert="horz" lIns="121899" tIns="60949" rIns="121899" bIns="60949" rtlCol="0" anchor="ctr">
            <a:no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s-CO" dirty="0" smtClean="0"/>
              <a:t>Determinantes de Valoración</a:t>
            </a:r>
            <a:endParaRPr lang="es-CO" dirty="0"/>
          </a:p>
        </p:txBody>
      </p:sp>
      <p:sp>
        <p:nvSpPr>
          <p:cNvPr id="26" name="Oval 23"/>
          <p:cNvSpPr/>
          <p:nvPr/>
        </p:nvSpPr>
        <p:spPr>
          <a:xfrm>
            <a:off x="10592042" y="1711743"/>
            <a:ext cx="1326242" cy="80102"/>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1" name="Oval 12"/>
          <p:cNvSpPr/>
          <p:nvPr/>
        </p:nvSpPr>
        <p:spPr>
          <a:xfrm>
            <a:off x="10714203" y="987630"/>
            <a:ext cx="643026" cy="50063"/>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23" name="Freeform 14"/>
          <p:cNvSpPr/>
          <p:nvPr/>
        </p:nvSpPr>
        <p:spPr>
          <a:xfrm>
            <a:off x="10903372" y="1141466"/>
            <a:ext cx="241135" cy="131805"/>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solidFill>
            <a:schemeClr val="lt1">
              <a:alpha val="60000"/>
            </a:schemeClr>
          </a:solidFill>
          <a:ln>
            <a:noFill/>
          </a:ln>
          <a:scene3d>
            <a:camera prst="orthographicFront">
              <a:rot lat="0" lon="1800000" rev="0"/>
            </a:camera>
            <a:lightRig rig="threePt" dir="t"/>
          </a:scene3d>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a:latin typeface="Arial" panose="020B0604020202020204" pitchFamily="34" charset="0"/>
              <a:cs typeface="Arial" panose="020B0604020202020204" pitchFamily="34" charset="0"/>
            </a:endParaRPr>
          </a:p>
        </p:txBody>
      </p:sp>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1828800"/>
            <a:ext cx="3886199"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Triángulo isósceles"/>
          <p:cNvSpPr/>
          <p:nvPr/>
        </p:nvSpPr>
        <p:spPr>
          <a:xfrm rot="5400000">
            <a:off x="3885998" y="3733599"/>
            <a:ext cx="3657599" cy="152804"/>
          </a:xfrm>
          <a:prstGeom prst="triangle">
            <a:avLst>
              <a:gd name="adj" fmla="val 49254"/>
            </a:avLst>
          </a:prstGeom>
          <a:solidFill>
            <a:schemeClr val="tx2">
              <a:lumMod val="20000"/>
              <a:lumOff val="80000"/>
            </a:schemeClr>
          </a:solidFill>
          <a:ln>
            <a:solidFill>
              <a:srgbClr val="65BFEB">
                <a:alpha val="20000"/>
              </a:srgb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38" name="Freeform 7"/>
          <p:cNvSpPr/>
          <p:nvPr/>
        </p:nvSpPr>
        <p:spPr>
          <a:xfrm>
            <a:off x="9823135" y="457200"/>
            <a:ext cx="432033" cy="300383"/>
          </a:xfrm>
          <a:custGeom>
            <a:avLst/>
            <a:gdLst>
              <a:gd name="connsiteX0" fmla="*/ 102870 w 327660"/>
              <a:gd name="connsiteY0" fmla="*/ 0 h 270510"/>
              <a:gd name="connsiteX1" fmla="*/ 0 w 327660"/>
              <a:gd name="connsiteY1" fmla="*/ 270510 h 270510"/>
              <a:gd name="connsiteX2" fmla="*/ 327660 w 327660"/>
              <a:gd name="connsiteY2" fmla="*/ 240030 h 270510"/>
              <a:gd name="connsiteX3" fmla="*/ 102870 w 327660"/>
              <a:gd name="connsiteY3" fmla="*/ 0 h 270510"/>
              <a:gd name="connsiteX0" fmla="*/ 106680 w 327660"/>
              <a:gd name="connsiteY0" fmla="*/ 0 h 274320"/>
              <a:gd name="connsiteX1" fmla="*/ 0 w 327660"/>
              <a:gd name="connsiteY1" fmla="*/ 274320 h 274320"/>
              <a:gd name="connsiteX2" fmla="*/ 327660 w 327660"/>
              <a:gd name="connsiteY2" fmla="*/ 243840 h 274320"/>
              <a:gd name="connsiteX3" fmla="*/ 106680 w 327660"/>
              <a:gd name="connsiteY3" fmla="*/ 0 h 274320"/>
              <a:gd name="connsiteX0" fmla="*/ 106680 w 327660"/>
              <a:gd name="connsiteY0" fmla="*/ 0 h 274320"/>
              <a:gd name="connsiteX1" fmla="*/ 0 w 327660"/>
              <a:gd name="connsiteY1" fmla="*/ 274320 h 274320"/>
              <a:gd name="connsiteX2" fmla="*/ 327660 w 327660"/>
              <a:gd name="connsiteY2" fmla="*/ 243840 h 274320"/>
              <a:gd name="connsiteX3" fmla="*/ 173355 w 327660"/>
              <a:gd name="connsiteY3" fmla="*/ 0 h 274320"/>
              <a:gd name="connsiteX4" fmla="*/ 106680 w 327660"/>
              <a:gd name="connsiteY4" fmla="*/ 0 h 27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660" h="274320">
                <a:moveTo>
                  <a:pt x="106680" y="0"/>
                </a:moveTo>
                <a:lnTo>
                  <a:pt x="0" y="274320"/>
                </a:lnTo>
                <a:lnTo>
                  <a:pt x="327660" y="243840"/>
                </a:lnTo>
                <a:cubicBezTo>
                  <a:pt x="268605" y="179070"/>
                  <a:pt x="232410" y="64770"/>
                  <a:pt x="173355" y="0"/>
                </a:cubicBezTo>
                <a:lnTo>
                  <a:pt x="106680" y="0"/>
                </a:lnTo>
                <a:close/>
              </a:path>
            </a:pathLst>
          </a:custGeom>
          <a:gradFill flip="none" rotWithShape="1">
            <a:gsLst>
              <a:gs pos="84000">
                <a:srgbClr val="8F1703"/>
              </a:gs>
              <a:gs pos="0">
                <a:srgbClr val="FF0000"/>
              </a:gs>
            </a:gsLst>
            <a:lin ang="2700000" scaled="1"/>
            <a:tileRect/>
          </a:gradFill>
          <a:ln w="19050">
            <a:noFill/>
          </a:ln>
          <a:scene3d>
            <a:camera prst="orthographicFront">
              <a:rot lat="0" lon="1800000" rev="0"/>
            </a:camera>
            <a:lightRig rig="threePt" dir="t"/>
          </a:scene3d>
          <a:sp3d prstMaterial="softEdge">
            <a:bevelT w="165100" prst="coolSlan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39" name="Freeform 30"/>
          <p:cNvSpPr/>
          <p:nvPr/>
        </p:nvSpPr>
        <p:spPr>
          <a:xfrm>
            <a:off x="11474368" y="457200"/>
            <a:ext cx="283836" cy="185653"/>
          </a:xfrm>
          <a:custGeom>
            <a:avLst/>
            <a:gdLst>
              <a:gd name="connsiteX0" fmla="*/ 163830 w 213360"/>
              <a:gd name="connsiteY0" fmla="*/ 0 h 152400"/>
              <a:gd name="connsiteX1" fmla="*/ 213360 w 213360"/>
              <a:gd name="connsiteY1" fmla="*/ 137160 h 152400"/>
              <a:gd name="connsiteX2" fmla="*/ 0 w 213360"/>
              <a:gd name="connsiteY2" fmla="*/ 152400 h 152400"/>
              <a:gd name="connsiteX3" fmla="*/ 163830 w 213360"/>
              <a:gd name="connsiteY3" fmla="*/ 0 h 152400"/>
              <a:gd name="connsiteX0" fmla="*/ 163830 w 222885"/>
              <a:gd name="connsiteY0" fmla="*/ 0 h 160020"/>
              <a:gd name="connsiteX1" fmla="*/ 222885 w 222885"/>
              <a:gd name="connsiteY1" fmla="*/ 160020 h 160020"/>
              <a:gd name="connsiteX2" fmla="*/ 0 w 222885"/>
              <a:gd name="connsiteY2" fmla="*/ 152400 h 160020"/>
              <a:gd name="connsiteX3" fmla="*/ 163830 w 222885"/>
              <a:gd name="connsiteY3" fmla="*/ 0 h 160020"/>
              <a:gd name="connsiteX0" fmla="*/ 171450 w 230505"/>
              <a:gd name="connsiteY0" fmla="*/ 0 h 163830"/>
              <a:gd name="connsiteX1" fmla="*/ 230505 w 230505"/>
              <a:gd name="connsiteY1" fmla="*/ 160020 h 163830"/>
              <a:gd name="connsiteX2" fmla="*/ 0 w 230505"/>
              <a:gd name="connsiteY2" fmla="*/ 163830 h 163830"/>
              <a:gd name="connsiteX3" fmla="*/ 171450 w 230505"/>
              <a:gd name="connsiteY3" fmla="*/ 0 h 163830"/>
              <a:gd name="connsiteX0" fmla="*/ 156210 w 215265"/>
              <a:gd name="connsiteY0" fmla="*/ 0 h 167640"/>
              <a:gd name="connsiteX1" fmla="*/ 215265 w 215265"/>
              <a:gd name="connsiteY1" fmla="*/ 160020 h 167640"/>
              <a:gd name="connsiteX2" fmla="*/ 0 w 215265"/>
              <a:gd name="connsiteY2" fmla="*/ 167640 h 167640"/>
              <a:gd name="connsiteX3" fmla="*/ 156210 w 215265"/>
              <a:gd name="connsiteY3" fmla="*/ 0 h 167640"/>
              <a:gd name="connsiteX0" fmla="*/ 169545 w 215265"/>
              <a:gd name="connsiteY0" fmla="*/ 0 h 131445"/>
              <a:gd name="connsiteX1" fmla="*/ 215265 w 215265"/>
              <a:gd name="connsiteY1" fmla="*/ 123825 h 131445"/>
              <a:gd name="connsiteX2" fmla="*/ 0 w 215265"/>
              <a:gd name="connsiteY2" fmla="*/ 131445 h 131445"/>
              <a:gd name="connsiteX3" fmla="*/ 169545 w 215265"/>
              <a:gd name="connsiteY3" fmla="*/ 0 h 131445"/>
              <a:gd name="connsiteX0" fmla="*/ 154305 w 215265"/>
              <a:gd name="connsiteY0" fmla="*/ 0 h 169545"/>
              <a:gd name="connsiteX1" fmla="*/ 215265 w 215265"/>
              <a:gd name="connsiteY1" fmla="*/ 161925 h 169545"/>
              <a:gd name="connsiteX2" fmla="*/ 0 w 215265"/>
              <a:gd name="connsiteY2" fmla="*/ 169545 h 169545"/>
              <a:gd name="connsiteX3" fmla="*/ 154305 w 215265"/>
              <a:gd name="connsiteY3" fmla="*/ 0 h 169545"/>
            </a:gdLst>
            <a:ahLst/>
            <a:cxnLst>
              <a:cxn ang="0">
                <a:pos x="connsiteX0" y="connsiteY0"/>
              </a:cxn>
              <a:cxn ang="0">
                <a:pos x="connsiteX1" y="connsiteY1"/>
              </a:cxn>
              <a:cxn ang="0">
                <a:pos x="connsiteX2" y="connsiteY2"/>
              </a:cxn>
              <a:cxn ang="0">
                <a:pos x="connsiteX3" y="connsiteY3"/>
              </a:cxn>
            </a:cxnLst>
            <a:rect l="l" t="t" r="r" b="b"/>
            <a:pathLst>
              <a:path w="215265" h="169545">
                <a:moveTo>
                  <a:pt x="154305" y="0"/>
                </a:moveTo>
                <a:lnTo>
                  <a:pt x="215265" y="161925"/>
                </a:lnTo>
                <a:lnTo>
                  <a:pt x="0" y="169545"/>
                </a:lnTo>
                <a:lnTo>
                  <a:pt x="154305" y="0"/>
                </a:lnTo>
                <a:close/>
              </a:path>
            </a:pathLst>
          </a:custGeom>
          <a:gradFill flip="none" rotWithShape="1">
            <a:gsLst>
              <a:gs pos="0">
                <a:srgbClr val="C00000"/>
              </a:gs>
              <a:gs pos="80000">
                <a:srgbClr val="FF0000"/>
              </a:gs>
              <a:gs pos="100000">
                <a:srgbClr val="8F1703"/>
              </a:gs>
            </a:gsLst>
            <a:lin ang="18900000" scaled="1"/>
            <a:tileRect/>
          </a:gradFill>
          <a:ln>
            <a:solidFill>
              <a:srgbClr val="FF0000"/>
            </a:solidFill>
          </a:ln>
          <a:scene3d>
            <a:camera prst="orthographicFront">
              <a:rot lat="0" lon="1800000" rev="0"/>
            </a:camera>
            <a:lightRig rig="threePt" dir="t"/>
          </a:scene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40" name="Freeform 34"/>
          <p:cNvSpPr/>
          <p:nvPr/>
        </p:nvSpPr>
        <p:spPr>
          <a:xfrm>
            <a:off x="9891968" y="457200"/>
            <a:ext cx="1919032" cy="980416"/>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a:gsLst>
              <a:gs pos="0">
                <a:srgbClr val="C00000"/>
              </a:gs>
              <a:gs pos="64000">
                <a:srgbClr val="FF0000">
                  <a:lumMod val="70000"/>
                  <a:lumOff val="30000"/>
                  <a:alpha val="81000"/>
                </a:srgbClr>
              </a:gs>
              <a:gs pos="89000">
                <a:srgbClr val="8F1703"/>
              </a:gs>
            </a:gsLst>
          </a:gradFill>
          <a:ln/>
          <a:effectLst>
            <a:glow rad="38100">
              <a:schemeClr val="accent1">
                <a:alpha val="44000"/>
              </a:schemeClr>
            </a:glow>
            <a:outerShdw blurRad="304800" dist="23000" dir="5400000" sx="43000" sy="43000" rotWithShape="0">
              <a:srgbClr val="000000">
                <a:alpha val="35000"/>
              </a:srgbClr>
            </a:outerShdw>
          </a:effectLst>
          <a:scene3d>
            <a:camera prst="orthographicFront">
              <a:rot lat="0" lon="1800000" rev="0"/>
            </a:camera>
            <a:lightRig rig="threePt" dir="t"/>
          </a:scene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41" name="Oval 35"/>
          <p:cNvSpPr/>
          <p:nvPr/>
        </p:nvSpPr>
        <p:spPr>
          <a:xfrm>
            <a:off x="10188363" y="492543"/>
            <a:ext cx="1326242" cy="80102"/>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42" name="Oval 36"/>
          <p:cNvSpPr/>
          <p:nvPr/>
        </p:nvSpPr>
        <p:spPr>
          <a:xfrm>
            <a:off x="10529971" y="992048"/>
            <a:ext cx="643026" cy="50063"/>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43" name="TextBox 37"/>
          <p:cNvSpPr txBox="1"/>
          <p:nvPr/>
        </p:nvSpPr>
        <p:spPr>
          <a:xfrm>
            <a:off x="10503530" y="592278"/>
            <a:ext cx="736099" cy="369332"/>
          </a:xfrm>
          <a:prstGeom prst="rect">
            <a:avLst/>
          </a:prstGeom>
          <a:noFill/>
          <a:scene3d>
            <a:camera prst="orthographicFront">
              <a:rot lat="0" lon="1800000" rev="0"/>
            </a:camera>
            <a:lightRig rig="threePt" dir="t"/>
          </a:scene3d>
        </p:spPr>
        <p:txBody>
          <a:bodyPr wrap="none" rtlCol="0" anchor="ctr">
            <a:spAutoFit/>
          </a:bodyPr>
          <a:lstStyle/>
          <a:p>
            <a:pPr algn="ctr"/>
            <a:r>
              <a:rPr lang="es-CO" sz="1800" b="1" dirty="0" smtClean="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rPr>
              <a:t>Flujo</a:t>
            </a:r>
            <a:endParaRPr lang="es-CO" sz="1800" b="1" dirty="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endParaRPr>
          </a:p>
        </p:txBody>
      </p:sp>
      <p:sp>
        <p:nvSpPr>
          <p:cNvPr id="44" name="Freeform 38"/>
          <p:cNvSpPr/>
          <p:nvPr/>
        </p:nvSpPr>
        <p:spPr>
          <a:xfrm>
            <a:off x="10719140" y="1145884"/>
            <a:ext cx="241135" cy="131805"/>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solidFill>
            <a:schemeClr val="lt1">
              <a:alpha val="60000"/>
            </a:schemeClr>
          </a:solidFill>
          <a:ln>
            <a:noFill/>
          </a:ln>
          <a:scene3d>
            <a:camera prst="orthographicFront">
              <a:rot lat="0" lon="1800000" rev="0"/>
            </a:camera>
            <a:lightRig rig="threePt" dir="t"/>
          </a:scene3d>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a:latin typeface="Arial" panose="020B0604020202020204" pitchFamily="34" charset="0"/>
              <a:cs typeface="Arial" panose="020B0604020202020204" pitchFamily="34" charset="0"/>
            </a:endParaRPr>
          </a:p>
        </p:txBody>
      </p:sp>
      <p:pic>
        <p:nvPicPr>
          <p:cNvPr id="1025"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3200" y="1828801"/>
            <a:ext cx="44196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63202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39" y="431919"/>
            <a:ext cx="6705600" cy="711081"/>
          </a:xfrm>
        </p:spPr>
        <p:txBody>
          <a:bodyPr/>
          <a:lstStyle/>
          <a:p>
            <a:r>
              <a:rPr lang="en-US" dirty="0" smtClean="0"/>
              <a:t>Agenda</a:t>
            </a:r>
            <a:endParaRPr lang="en-US" dirty="0"/>
          </a:p>
        </p:txBody>
      </p:sp>
      <p:sp>
        <p:nvSpPr>
          <p:cNvPr id="9" name="Slide Number Placeholder 8"/>
          <p:cNvSpPr>
            <a:spLocks noGrp="1"/>
          </p:cNvSpPr>
          <p:nvPr>
            <p:ph type="sldNum" sz="quarter" idx="12"/>
          </p:nvPr>
        </p:nvSpPr>
        <p:spPr>
          <a:xfrm>
            <a:off x="11429999" y="6386744"/>
            <a:ext cx="762001" cy="339110"/>
          </a:xfrm>
        </p:spPr>
        <p:txBody>
          <a:bodyPr/>
          <a:lstStyle/>
          <a:p>
            <a:fld id="{96E69268-9C8B-4EBF-A9EE-DC5DC2D48DC3}" type="slidenum">
              <a:rPr lang="es-UY" smtClean="0"/>
              <a:pPr/>
              <a:t>14</a:t>
            </a:fld>
            <a:endParaRPr lang="es-UY" dirty="0"/>
          </a:p>
        </p:txBody>
      </p:sp>
      <p:grpSp>
        <p:nvGrpSpPr>
          <p:cNvPr id="26" name="Group 25"/>
          <p:cNvGrpSpPr/>
          <p:nvPr/>
        </p:nvGrpSpPr>
        <p:grpSpPr>
          <a:xfrm>
            <a:off x="980314" y="2438401"/>
            <a:ext cx="2562225" cy="2562225"/>
            <a:chOff x="2590800" y="1504950"/>
            <a:chExt cx="2562225" cy="2562225"/>
          </a:xfrm>
          <a:effectLst/>
        </p:grpSpPr>
        <p:sp>
          <p:nvSpPr>
            <p:cNvPr id="27" name="Oval 26"/>
            <p:cNvSpPr/>
            <p:nvPr/>
          </p:nvSpPr>
          <p:spPr>
            <a:xfrm>
              <a:off x="2590800" y="1504950"/>
              <a:ext cx="2562225" cy="2562225"/>
            </a:xfrm>
            <a:prstGeom prst="ellipse">
              <a:avLst/>
            </a:prstGeom>
            <a:solidFill>
              <a:schemeClr val="bg1">
                <a:lumMod val="75000"/>
              </a:schemeClr>
            </a:solidFill>
            <a:ln>
              <a:noFill/>
            </a:ln>
            <a:scene3d>
              <a:camera prst="orthographicFront"/>
              <a:lightRig rig="balanced" dir="t"/>
            </a:scene3d>
            <a:sp3d prstMaterial="powder">
              <a:bevelT w="1270000" h="1270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179"/>
            <p:cNvGrpSpPr/>
            <p:nvPr/>
          </p:nvGrpSpPr>
          <p:grpSpPr>
            <a:xfrm>
              <a:off x="3047998" y="1504952"/>
              <a:ext cx="2085840" cy="2479833"/>
              <a:chOff x="3505200" y="1504950"/>
              <a:chExt cx="2286000" cy="2717801"/>
            </a:xfrm>
            <a:gradFill flip="none" rotWithShape="1">
              <a:gsLst>
                <a:gs pos="0">
                  <a:schemeClr val="accent1"/>
                </a:gs>
                <a:gs pos="50000">
                  <a:schemeClr val="accent4"/>
                </a:gs>
                <a:gs pos="100000">
                  <a:schemeClr val="accent2"/>
                </a:gs>
              </a:gsLst>
              <a:path path="circle">
                <a:fillToRect l="100000" t="100000"/>
              </a:path>
              <a:tileRect r="-100000" b="-100000"/>
            </a:gradFill>
          </p:grpSpPr>
          <p:sp>
            <p:nvSpPr>
              <p:cNvPr id="29" name="Freeform 105"/>
              <p:cNvSpPr>
                <a:spLocks/>
              </p:cNvSpPr>
              <p:nvPr/>
            </p:nvSpPr>
            <p:spPr bwMode="auto">
              <a:xfrm>
                <a:off x="4627562" y="1570038"/>
                <a:ext cx="30163" cy="12700"/>
              </a:xfrm>
              <a:custGeom>
                <a:avLst/>
                <a:gdLst/>
                <a:ahLst/>
                <a:cxnLst>
                  <a:cxn ang="0">
                    <a:pos x="12" y="0"/>
                  </a:cxn>
                  <a:cxn ang="0">
                    <a:pos x="18" y="2"/>
                  </a:cxn>
                  <a:cxn ang="0">
                    <a:pos x="19" y="3"/>
                  </a:cxn>
                  <a:cxn ang="0">
                    <a:pos x="19" y="4"/>
                  </a:cxn>
                  <a:cxn ang="0">
                    <a:pos x="16" y="6"/>
                  </a:cxn>
                  <a:cxn ang="0">
                    <a:pos x="15" y="7"/>
                  </a:cxn>
                  <a:cxn ang="0">
                    <a:pos x="13" y="8"/>
                  </a:cxn>
                  <a:cxn ang="0">
                    <a:pos x="13" y="8"/>
                  </a:cxn>
                  <a:cxn ang="0">
                    <a:pos x="10" y="7"/>
                  </a:cxn>
                  <a:cxn ang="0">
                    <a:pos x="6" y="5"/>
                  </a:cxn>
                  <a:cxn ang="0">
                    <a:pos x="3" y="3"/>
                  </a:cxn>
                  <a:cxn ang="0">
                    <a:pos x="1" y="2"/>
                  </a:cxn>
                  <a:cxn ang="0">
                    <a:pos x="0" y="1"/>
                  </a:cxn>
                  <a:cxn ang="0">
                    <a:pos x="6" y="1"/>
                  </a:cxn>
                  <a:cxn ang="0">
                    <a:pos x="12" y="0"/>
                  </a:cxn>
                </a:cxnLst>
                <a:rect l="0" t="0" r="r" b="b"/>
                <a:pathLst>
                  <a:path w="19" h="8">
                    <a:moveTo>
                      <a:pt x="12" y="0"/>
                    </a:moveTo>
                    <a:lnTo>
                      <a:pt x="18" y="2"/>
                    </a:lnTo>
                    <a:lnTo>
                      <a:pt x="19" y="3"/>
                    </a:lnTo>
                    <a:lnTo>
                      <a:pt x="19" y="4"/>
                    </a:lnTo>
                    <a:lnTo>
                      <a:pt x="16" y="6"/>
                    </a:lnTo>
                    <a:lnTo>
                      <a:pt x="15" y="7"/>
                    </a:lnTo>
                    <a:lnTo>
                      <a:pt x="13" y="8"/>
                    </a:lnTo>
                    <a:lnTo>
                      <a:pt x="13" y="8"/>
                    </a:lnTo>
                    <a:lnTo>
                      <a:pt x="10" y="7"/>
                    </a:lnTo>
                    <a:lnTo>
                      <a:pt x="6" y="5"/>
                    </a:lnTo>
                    <a:lnTo>
                      <a:pt x="3" y="3"/>
                    </a:lnTo>
                    <a:lnTo>
                      <a:pt x="1" y="2"/>
                    </a:lnTo>
                    <a:lnTo>
                      <a:pt x="0" y="1"/>
                    </a:lnTo>
                    <a:lnTo>
                      <a:pt x="6"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06"/>
              <p:cNvSpPr>
                <a:spLocks/>
              </p:cNvSpPr>
              <p:nvPr/>
            </p:nvSpPr>
            <p:spPr bwMode="auto">
              <a:xfrm>
                <a:off x="4384675" y="1704975"/>
                <a:ext cx="61913" cy="47625"/>
              </a:xfrm>
              <a:custGeom>
                <a:avLst/>
                <a:gdLst/>
                <a:ahLst/>
                <a:cxnLst>
                  <a:cxn ang="0">
                    <a:pos x="10" y="0"/>
                  </a:cxn>
                  <a:cxn ang="0">
                    <a:pos x="12" y="0"/>
                  </a:cxn>
                  <a:cxn ang="0">
                    <a:pos x="13" y="1"/>
                  </a:cxn>
                  <a:cxn ang="0">
                    <a:pos x="18" y="4"/>
                  </a:cxn>
                  <a:cxn ang="0">
                    <a:pos x="25" y="10"/>
                  </a:cxn>
                  <a:cxn ang="0">
                    <a:pos x="27" y="11"/>
                  </a:cxn>
                  <a:cxn ang="0">
                    <a:pos x="31" y="12"/>
                  </a:cxn>
                  <a:cxn ang="0">
                    <a:pos x="34" y="14"/>
                  </a:cxn>
                  <a:cxn ang="0">
                    <a:pos x="37" y="15"/>
                  </a:cxn>
                  <a:cxn ang="0">
                    <a:pos x="39" y="18"/>
                  </a:cxn>
                  <a:cxn ang="0">
                    <a:pos x="39" y="19"/>
                  </a:cxn>
                  <a:cxn ang="0">
                    <a:pos x="38" y="20"/>
                  </a:cxn>
                  <a:cxn ang="0">
                    <a:pos x="37" y="21"/>
                  </a:cxn>
                  <a:cxn ang="0">
                    <a:pos x="36" y="21"/>
                  </a:cxn>
                  <a:cxn ang="0">
                    <a:pos x="33" y="23"/>
                  </a:cxn>
                  <a:cxn ang="0">
                    <a:pos x="32" y="24"/>
                  </a:cxn>
                  <a:cxn ang="0">
                    <a:pos x="31" y="25"/>
                  </a:cxn>
                  <a:cxn ang="0">
                    <a:pos x="30" y="26"/>
                  </a:cxn>
                  <a:cxn ang="0">
                    <a:pos x="30" y="27"/>
                  </a:cxn>
                  <a:cxn ang="0">
                    <a:pos x="29" y="28"/>
                  </a:cxn>
                  <a:cxn ang="0">
                    <a:pos x="29" y="29"/>
                  </a:cxn>
                  <a:cxn ang="0">
                    <a:pos x="29" y="30"/>
                  </a:cxn>
                  <a:cxn ang="0">
                    <a:pos x="28" y="30"/>
                  </a:cxn>
                  <a:cxn ang="0">
                    <a:pos x="27" y="30"/>
                  </a:cxn>
                  <a:cxn ang="0">
                    <a:pos x="20" y="29"/>
                  </a:cxn>
                  <a:cxn ang="0">
                    <a:pos x="13" y="25"/>
                  </a:cxn>
                  <a:cxn ang="0">
                    <a:pos x="6" y="22"/>
                  </a:cxn>
                  <a:cxn ang="0">
                    <a:pos x="2" y="20"/>
                  </a:cxn>
                  <a:cxn ang="0">
                    <a:pos x="0" y="18"/>
                  </a:cxn>
                  <a:cxn ang="0">
                    <a:pos x="0" y="18"/>
                  </a:cxn>
                  <a:cxn ang="0">
                    <a:pos x="1" y="17"/>
                  </a:cxn>
                  <a:cxn ang="0">
                    <a:pos x="2" y="17"/>
                  </a:cxn>
                  <a:cxn ang="0">
                    <a:pos x="2" y="17"/>
                  </a:cxn>
                  <a:cxn ang="0">
                    <a:pos x="4" y="17"/>
                  </a:cxn>
                  <a:cxn ang="0">
                    <a:pos x="5" y="16"/>
                  </a:cxn>
                  <a:cxn ang="0">
                    <a:pos x="6" y="15"/>
                  </a:cxn>
                  <a:cxn ang="0">
                    <a:pos x="6" y="14"/>
                  </a:cxn>
                  <a:cxn ang="0">
                    <a:pos x="7" y="9"/>
                  </a:cxn>
                  <a:cxn ang="0">
                    <a:pos x="7" y="5"/>
                  </a:cxn>
                  <a:cxn ang="0">
                    <a:pos x="6" y="1"/>
                  </a:cxn>
                  <a:cxn ang="0">
                    <a:pos x="8" y="1"/>
                  </a:cxn>
                  <a:cxn ang="0">
                    <a:pos x="10" y="0"/>
                  </a:cxn>
                </a:cxnLst>
                <a:rect l="0" t="0" r="r" b="b"/>
                <a:pathLst>
                  <a:path w="39" h="30">
                    <a:moveTo>
                      <a:pt x="10" y="0"/>
                    </a:moveTo>
                    <a:lnTo>
                      <a:pt x="12" y="0"/>
                    </a:lnTo>
                    <a:lnTo>
                      <a:pt x="13" y="1"/>
                    </a:lnTo>
                    <a:lnTo>
                      <a:pt x="18" y="4"/>
                    </a:lnTo>
                    <a:lnTo>
                      <a:pt x="25" y="10"/>
                    </a:lnTo>
                    <a:lnTo>
                      <a:pt x="27" y="11"/>
                    </a:lnTo>
                    <a:lnTo>
                      <a:pt x="31" y="12"/>
                    </a:lnTo>
                    <a:lnTo>
                      <a:pt x="34" y="14"/>
                    </a:lnTo>
                    <a:lnTo>
                      <a:pt x="37" y="15"/>
                    </a:lnTo>
                    <a:lnTo>
                      <a:pt x="39" y="18"/>
                    </a:lnTo>
                    <a:lnTo>
                      <a:pt x="39" y="19"/>
                    </a:lnTo>
                    <a:lnTo>
                      <a:pt x="38" y="20"/>
                    </a:lnTo>
                    <a:lnTo>
                      <a:pt x="37" y="21"/>
                    </a:lnTo>
                    <a:lnTo>
                      <a:pt x="36" y="21"/>
                    </a:lnTo>
                    <a:lnTo>
                      <a:pt x="33" y="23"/>
                    </a:lnTo>
                    <a:lnTo>
                      <a:pt x="32" y="24"/>
                    </a:lnTo>
                    <a:lnTo>
                      <a:pt x="31" y="25"/>
                    </a:lnTo>
                    <a:lnTo>
                      <a:pt x="30" y="26"/>
                    </a:lnTo>
                    <a:lnTo>
                      <a:pt x="30" y="27"/>
                    </a:lnTo>
                    <a:lnTo>
                      <a:pt x="29" y="28"/>
                    </a:lnTo>
                    <a:lnTo>
                      <a:pt x="29" y="29"/>
                    </a:lnTo>
                    <a:lnTo>
                      <a:pt x="29" y="30"/>
                    </a:lnTo>
                    <a:lnTo>
                      <a:pt x="28" y="30"/>
                    </a:lnTo>
                    <a:lnTo>
                      <a:pt x="27" y="30"/>
                    </a:lnTo>
                    <a:lnTo>
                      <a:pt x="20" y="29"/>
                    </a:lnTo>
                    <a:lnTo>
                      <a:pt x="13" y="25"/>
                    </a:lnTo>
                    <a:lnTo>
                      <a:pt x="6" y="22"/>
                    </a:lnTo>
                    <a:lnTo>
                      <a:pt x="2" y="20"/>
                    </a:lnTo>
                    <a:lnTo>
                      <a:pt x="0" y="18"/>
                    </a:lnTo>
                    <a:lnTo>
                      <a:pt x="0" y="18"/>
                    </a:lnTo>
                    <a:lnTo>
                      <a:pt x="1" y="17"/>
                    </a:lnTo>
                    <a:lnTo>
                      <a:pt x="2" y="17"/>
                    </a:lnTo>
                    <a:lnTo>
                      <a:pt x="2" y="17"/>
                    </a:lnTo>
                    <a:lnTo>
                      <a:pt x="4" y="17"/>
                    </a:lnTo>
                    <a:lnTo>
                      <a:pt x="5" y="16"/>
                    </a:lnTo>
                    <a:lnTo>
                      <a:pt x="6" y="15"/>
                    </a:lnTo>
                    <a:lnTo>
                      <a:pt x="6" y="14"/>
                    </a:lnTo>
                    <a:lnTo>
                      <a:pt x="7" y="9"/>
                    </a:lnTo>
                    <a:lnTo>
                      <a:pt x="7" y="5"/>
                    </a:lnTo>
                    <a:lnTo>
                      <a:pt x="6" y="1"/>
                    </a:lnTo>
                    <a:lnTo>
                      <a:pt x="8" y="1"/>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07"/>
              <p:cNvSpPr>
                <a:spLocks/>
              </p:cNvSpPr>
              <p:nvPr/>
            </p:nvSpPr>
            <p:spPr bwMode="auto">
              <a:xfrm>
                <a:off x="4405312" y="1671638"/>
                <a:ext cx="114300" cy="112713"/>
              </a:xfrm>
              <a:custGeom>
                <a:avLst/>
                <a:gdLst/>
                <a:ahLst/>
                <a:cxnLst>
                  <a:cxn ang="0">
                    <a:pos x="64" y="2"/>
                  </a:cxn>
                  <a:cxn ang="0">
                    <a:pos x="72" y="15"/>
                  </a:cxn>
                  <a:cxn ang="0">
                    <a:pos x="60" y="28"/>
                  </a:cxn>
                  <a:cxn ang="0">
                    <a:pos x="47" y="39"/>
                  </a:cxn>
                  <a:cxn ang="0">
                    <a:pos x="50" y="39"/>
                  </a:cxn>
                  <a:cxn ang="0">
                    <a:pos x="62" y="46"/>
                  </a:cxn>
                  <a:cxn ang="0">
                    <a:pos x="62" y="51"/>
                  </a:cxn>
                  <a:cxn ang="0">
                    <a:pos x="51" y="52"/>
                  </a:cxn>
                  <a:cxn ang="0">
                    <a:pos x="42" y="56"/>
                  </a:cxn>
                  <a:cxn ang="0">
                    <a:pos x="44" y="60"/>
                  </a:cxn>
                  <a:cxn ang="0">
                    <a:pos x="50" y="62"/>
                  </a:cxn>
                  <a:cxn ang="0">
                    <a:pos x="60" y="65"/>
                  </a:cxn>
                  <a:cxn ang="0">
                    <a:pos x="63" y="68"/>
                  </a:cxn>
                  <a:cxn ang="0">
                    <a:pos x="52" y="71"/>
                  </a:cxn>
                  <a:cxn ang="0">
                    <a:pos x="53" y="68"/>
                  </a:cxn>
                  <a:cxn ang="0">
                    <a:pos x="41" y="65"/>
                  </a:cxn>
                  <a:cxn ang="0">
                    <a:pos x="32" y="70"/>
                  </a:cxn>
                  <a:cxn ang="0">
                    <a:pos x="24" y="68"/>
                  </a:cxn>
                  <a:cxn ang="0">
                    <a:pos x="15" y="70"/>
                  </a:cxn>
                  <a:cxn ang="0">
                    <a:pos x="9" y="60"/>
                  </a:cxn>
                  <a:cxn ang="0">
                    <a:pos x="12" y="56"/>
                  </a:cxn>
                  <a:cxn ang="0">
                    <a:pos x="25" y="54"/>
                  </a:cxn>
                  <a:cxn ang="0">
                    <a:pos x="29" y="50"/>
                  </a:cxn>
                  <a:cxn ang="0">
                    <a:pos x="26" y="44"/>
                  </a:cxn>
                  <a:cxn ang="0">
                    <a:pos x="24" y="44"/>
                  </a:cxn>
                  <a:cxn ang="0">
                    <a:pos x="34" y="46"/>
                  </a:cxn>
                  <a:cxn ang="0">
                    <a:pos x="35" y="41"/>
                  </a:cxn>
                  <a:cxn ang="0">
                    <a:pos x="24" y="34"/>
                  </a:cxn>
                  <a:cxn ang="0">
                    <a:pos x="17" y="28"/>
                  </a:cxn>
                  <a:cxn ang="0">
                    <a:pos x="28" y="29"/>
                  </a:cxn>
                  <a:cxn ang="0">
                    <a:pos x="40" y="26"/>
                  </a:cxn>
                  <a:cxn ang="0">
                    <a:pos x="44" y="19"/>
                  </a:cxn>
                  <a:cxn ang="0">
                    <a:pos x="37" y="16"/>
                  </a:cxn>
                  <a:cxn ang="0">
                    <a:pos x="31" y="24"/>
                  </a:cxn>
                  <a:cxn ang="0">
                    <a:pos x="21" y="27"/>
                  </a:cxn>
                  <a:cxn ang="0">
                    <a:pos x="16" y="25"/>
                  </a:cxn>
                  <a:cxn ang="0">
                    <a:pos x="21" y="19"/>
                  </a:cxn>
                  <a:cxn ang="0">
                    <a:pos x="13" y="21"/>
                  </a:cxn>
                  <a:cxn ang="0">
                    <a:pos x="6" y="22"/>
                  </a:cxn>
                  <a:cxn ang="0">
                    <a:pos x="1" y="19"/>
                  </a:cxn>
                  <a:cxn ang="0">
                    <a:pos x="1" y="15"/>
                  </a:cxn>
                  <a:cxn ang="0">
                    <a:pos x="9" y="12"/>
                  </a:cxn>
                  <a:cxn ang="0">
                    <a:pos x="13" y="9"/>
                  </a:cxn>
                  <a:cxn ang="0">
                    <a:pos x="24" y="11"/>
                  </a:cxn>
                  <a:cxn ang="0">
                    <a:pos x="34" y="13"/>
                  </a:cxn>
                  <a:cxn ang="0">
                    <a:pos x="36" y="9"/>
                  </a:cxn>
                  <a:cxn ang="0">
                    <a:pos x="37" y="7"/>
                  </a:cxn>
                  <a:cxn ang="0">
                    <a:pos x="50" y="1"/>
                  </a:cxn>
                </a:cxnLst>
                <a:rect l="0" t="0" r="r" b="b"/>
                <a:pathLst>
                  <a:path w="72" h="71">
                    <a:moveTo>
                      <a:pt x="54" y="0"/>
                    </a:moveTo>
                    <a:lnTo>
                      <a:pt x="59" y="0"/>
                    </a:lnTo>
                    <a:lnTo>
                      <a:pt x="64" y="2"/>
                    </a:lnTo>
                    <a:lnTo>
                      <a:pt x="68" y="5"/>
                    </a:lnTo>
                    <a:lnTo>
                      <a:pt x="71" y="11"/>
                    </a:lnTo>
                    <a:lnTo>
                      <a:pt x="72" y="15"/>
                    </a:lnTo>
                    <a:lnTo>
                      <a:pt x="70" y="19"/>
                    </a:lnTo>
                    <a:lnTo>
                      <a:pt x="66" y="24"/>
                    </a:lnTo>
                    <a:lnTo>
                      <a:pt x="60" y="28"/>
                    </a:lnTo>
                    <a:lnTo>
                      <a:pt x="55" y="32"/>
                    </a:lnTo>
                    <a:lnTo>
                      <a:pt x="50" y="36"/>
                    </a:lnTo>
                    <a:lnTo>
                      <a:pt x="47" y="39"/>
                    </a:lnTo>
                    <a:lnTo>
                      <a:pt x="47" y="40"/>
                    </a:lnTo>
                    <a:lnTo>
                      <a:pt x="49" y="40"/>
                    </a:lnTo>
                    <a:lnTo>
                      <a:pt x="50" y="39"/>
                    </a:lnTo>
                    <a:lnTo>
                      <a:pt x="52" y="39"/>
                    </a:lnTo>
                    <a:lnTo>
                      <a:pt x="59" y="43"/>
                    </a:lnTo>
                    <a:lnTo>
                      <a:pt x="62" y="46"/>
                    </a:lnTo>
                    <a:lnTo>
                      <a:pt x="64" y="50"/>
                    </a:lnTo>
                    <a:lnTo>
                      <a:pt x="64" y="51"/>
                    </a:lnTo>
                    <a:lnTo>
                      <a:pt x="62" y="51"/>
                    </a:lnTo>
                    <a:lnTo>
                      <a:pt x="59" y="51"/>
                    </a:lnTo>
                    <a:lnTo>
                      <a:pt x="55" y="51"/>
                    </a:lnTo>
                    <a:lnTo>
                      <a:pt x="51" y="52"/>
                    </a:lnTo>
                    <a:lnTo>
                      <a:pt x="46" y="53"/>
                    </a:lnTo>
                    <a:lnTo>
                      <a:pt x="42" y="55"/>
                    </a:lnTo>
                    <a:lnTo>
                      <a:pt x="42" y="56"/>
                    </a:lnTo>
                    <a:lnTo>
                      <a:pt x="42" y="57"/>
                    </a:lnTo>
                    <a:lnTo>
                      <a:pt x="43" y="59"/>
                    </a:lnTo>
                    <a:lnTo>
                      <a:pt x="44" y="60"/>
                    </a:lnTo>
                    <a:lnTo>
                      <a:pt x="45" y="60"/>
                    </a:lnTo>
                    <a:lnTo>
                      <a:pt x="47" y="61"/>
                    </a:lnTo>
                    <a:lnTo>
                      <a:pt x="50" y="62"/>
                    </a:lnTo>
                    <a:lnTo>
                      <a:pt x="54" y="63"/>
                    </a:lnTo>
                    <a:lnTo>
                      <a:pt x="57" y="64"/>
                    </a:lnTo>
                    <a:lnTo>
                      <a:pt x="60" y="65"/>
                    </a:lnTo>
                    <a:lnTo>
                      <a:pt x="63" y="66"/>
                    </a:lnTo>
                    <a:lnTo>
                      <a:pt x="64" y="67"/>
                    </a:lnTo>
                    <a:lnTo>
                      <a:pt x="63" y="68"/>
                    </a:lnTo>
                    <a:lnTo>
                      <a:pt x="59" y="70"/>
                    </a:lnTo>
                    <a:lnTo>
                      <a:pt x="53" y="71"/>
                    </a:lnTo>
                    <a:lnTo>
                      <a:pt x="52" y="71"/>
                    </a:lnTo>
                    <a:lnTo>
                      <a:pt x="52" y="70"/>
                    </a:lnTo>
                    <a:lnTo>
                      <a:pt x="53" y="70"/>
                    </a:lnTo>
                    <a:lnTo>
                      <a:pt x="53" y="68"/>
                    </a:lnTo>
                    <a:lnTo>
                      <a:pt x="48" y="66"/>
                    </a:lnTo>
                    <a:lnTo>
                      <a:pt x="42" y="65"/>
                    </a:lnTo>
                    <a:lnTo>
                      <a:pt x="41" y="65"/>
                    </a:lnTo>
                    <a:lnTo>
                      <a:pt x="36" y="70"/>
                    </a:lnTo>
                    <a:lnTo>
                      <a:pt x="35" y="71"/>
                    </a:lnTo>
                    <a:lnTo>
                      <a:pt x="32" y="70"/>
                    </a:lnTo>
                    <a:lnTo>
                      <a:pt x="29" y="69"/>
                    </a:lnTo>
                    <a:lnTo>
                      <a:pt x="26" y="68"/>
                    </a:lnTo>
                    <a:lnTo>
                      <a:pt x="24" y="68"/>
                    </a:lnTo>
                    <a:lnTo>
                      <a:pt x="21" y="69"/>
                    </a:lnTo>
                    <a:lnTo>
                      <a:pt x="18" y="70"/>
                    </a:lnTo>
                    <a:lnTo>
                      <a:pt x="15" y="70"/>
                    </a:lnTo>
                    <a:lnTo>
                      <a:pt x="13" y="69"/>
                    </a:lnTo>
                    <a:lnTo>
                      <a:pt x="10" y="64"/>
                    </a:lnTo>
                    <a:lnTo>
                      <a:pt x="9" y="60"/>
                    </a:lnTo>
                    <a:lnTo>
                      <a:pt x="9" y="58"/>
                    </a:lnTo>
                    <a:lnTo>
                      <a:pt x="10" y="56"/>
                    </a:lnTo>
                    <a:lnTo>
                      <a:pt x="12" y="56"/>
                    </a:lnTo>
                    <a:lnTo>
                      <a:pt x="19" y="55"/>
                    </a:lnTo>
                    <a:lnTo>
                      <a:pt x="22" y="55"/>
                    </a:lnTo>
                    <a:lnTo>
                      <a:pt x="25" y="54"/>
                    </a:lnTo>
                    <a:lnTo>
                      <a:pt x="27" y="54"/>
                    </a:lnTo>
                    <a:lnTo>
                      <a:pt x="29" y="52"/>
                    </a:lnTo>
                    <a:lnTo>
                      <a:pt x="29" y="50"/>
                    </a:lnTo>
                    <a:lnTo>
                      <a:pt x="29" y="46"/>
                    </a:lnTo>
                    <a:lnTo>
                      <a:pt x="28" y="45"/>
                    </a:lnTo>
                    <a:lnTo>
                      <a:pt x="26" y="44"/>
                    </a:lnTo>
                    <a:lnTo>
                      <a:pt x="21" y="44"/>
                    </a:lnTo>
                    <a:lnTo>
                      <a:pt x="21" y="44"/>
                    </a:lnTo>
                    <a:lnTo>
                      <a:pt x="24" y="44"/>
                    </a:lnTo>
                    <a:lnTo>
                      <a:pt x="28" y="44"/>
                    </a:lnTo>
                    <a:lnTo>
                      <a:pt x="31" y="45"/>
                    </a:lnTo>
                    <a:lnTo>
                      <a:pt x="34" y="46"/>
                    </a:lnTo>
                    <a:lnTo>
                      <a:pt x="36" y="45"/>
                    </a:lnTo>
                    <a:lnTo>
                      <a:pt x="37" y="44"/>
                    </a:lnTo>
                    <a:lnTo>
                      <a:pt x="35" y="41"/>
                    </a:lnTo>
                    <a:lnTo>
                      <a:pt x="32" y="38"/>
                    </a:lnTo>
                    <a:lnTo>
                      <a:pt x="28" y="36"/>
                    </a:lnTo>
                    <a:lnTo>
                      <a:pt x="24" y="34"/>
                    </a:lnTo>
                    <a:lnTo>
                      <a:pt x="21" y="32"/>
                    </a:lnTo>
                    <a:lnTo>
                      <a:pt x="17" y="29"/>
                    </a:lnTo>
                    <a:lnTo>
                      <a:pt x="17" y="28"/>
                    </a:lnTo>
                    <a:lnTo>
                      <a:pt x="22" y="28"/>
                    </a:lnTo>
                    <a:lnTo>
                      <a:pt x="24" y="29"/>
                    </a:lnTo>
                    <a:lnTo>
                      <a:pt x="28" y="29"/>
                    </a:lnTo>
                    <a:lnTo>
                      <a:pt x="32" y="28"/>
                    </a:lnTo>
                    <a:lnTo>
                      <a:pt x="36" y="27"/>
                    </a:lnTo>
                    <a:lnTo>
                      <a:pt x="40" y="26"/>
                    </a:lnTo>
                    <a:lnTo>
                      <a:pt x="43" y="24"/>
                    </a:lnTo>
                    <a:lnTo>
                      <a:pt x="44" y="22"/>
                    </a:lnTo>
                    <a:lnTo>
                      <a:pt x="44" y="19"/>
                    </a:lnTo>
                    <a:lnTo>
                      <a:pt x="41" y="16"/>
                    </a:lnTo>
                    <a:lnTo>
                      <a:pt x="39" y="15"/>
                    </a:lnTo>
                    <a:lnTo>
                      <a:pt x="37" y="16"/>
                    </a:lnTo>
                    <a:lnTo>
                      <a:pt x="35" y="18"/>
                    </a:lnTo>
                    <a:lnTo>
                      <a:pt x="34" y="22"/>
                    </a:lnTo>
                    <a:lnTo>
                      <a:pt x="31" y="24"/>
                    </a:lnTo>
                    <a:lnTo>
                      <a:pt x="29" y="26"/>
                    </a:lnTo>
                    <a:lnTo>
                      <a:pt x="25" y="27"/>
                    </a:lnTo>
                    <a:lnTo>
                      <a:pt x="21" y="27"/>
                    </a:lnTo>
                    <a:lnTo>
                      <a:pt x="16" y="26"/>
                    </a:lnTo>
                    <a:lnTo>
                      <a:pt x="16" y="26"/>
                    </a:lnTo>
                    <a:lnTo>
                      <a:pt x="16" y="25"/>
                    </a:lnTo>
                    <a:lnTo>
                      <a:pt x="16" y="24"/>
                    </a:lnTo>
                    <a:lnTo>
                      <a:pt x="21" y="20"/>
                    </a:lnTo>
                    <a:lnTo>
                      <a:pt x="21" y="19"/>
                    </a:lnTo>
                    <a:lnTo>
                      <a:pt x="20" y="19"/>
                    </a:lnTo>
                    <a:lnTo>
                      <a:pt x="17" y="19"/>
                    </a:lnTo>
                    <a:lnTo>
                      <a:pt x="13" y="21"/>
                    </a:lnTo>
                    <a:lnTo>
                      <a:pt x="10" y="22"/>
                    </a:lnTo>
                    <a:lnTo>
                      <a:pt x="7" y="22"/>
                    </a:lnTo>
                    <a:lnTo>
                      <a:pt x="6" y="22"/>
                    </a:lnTo>
                    <a:lnTo>
                      <a:pt x="3" y="21"/>
                    </a:lnTo>
                    <a:lnTo>
                      <a:pt x="2" y="21"/>
                    </a:lnTo>
                    <a:lnTo>
                      <a:pt x="1" y="19"/>
                    </a:lnTo>
                    <a:lnTo>
                      <a:pt x="0" y="18"/>
                    </a:lnTo>
                    <a:lnTo>
                      <a:pt x="0" y="16"/>
                    </a:lnTo>
                    <a:lnTo>
                      <a:pt x="1" y="15"/>
                    </a:lnTo>
                    <a:lnTo>
                      <a:pt x="3" y="14"/>
                    </a:lnTo>
                    <a:lnTo>
                      <a:pt x="7" y="13"/>
                    </a:lnTo>
                    <a:lnTo>
                      <a:pt x="9" y="12"/>
                    </a:lnTo>
                    <a:lnTo>
                      <a:pt x="10" y="11"/>
                    </a:lnTo>
                    <a:lnTo>
                      <a:pt x="12" y="10"/>
                    </a:lnTo>
                    <a:lnTo>
                      <a:pt x="13" y="9"/>
                    </a:lnTo>
                    <a:lnTo>
                      <a:pt x="16" y="8"/>
                    </a:lnTo>
                    <a:lnTo>
                      <a:pt x="20" y="9"/>
                    </a:lnTo>
                    <a:lnTo>
                      <a:pt x="24" y="11"/>
                    </a:lnTo>
                    <a:lnTo>
                      <a:pt x="28" y="13"/>
                    </a:lnTo>
                    <a:lnTo>
                      <a:pt x="32" y="13"/>
                    </a:lnTo>
                    <a:lnTo>
                      <a:pt x="34" y="13"/>
                    </a:lnTo>
                    <a:lnTo>
                      <a:pt x="35" y="12"/>
                    </a:lnTo>
                    <a:lnTo>
                      <a:pt x="35" y="10"/>
                    </a:lnTo>
                    <a:lnTo>
                      <a:pt x="36" y="9"/>
                    </a:lnTo>
                    <a:lnTo>
                      <a:pt x="36" y="8"/>
                    </a:lnTo>
                    <a:lnTo>
                      <a:pt x="37" y="7"/>
                    </a:lnTo>
                    <a:lnTo>
                      <a:pt x="37" y="7"/>
                    </a:lnTo>
                    <a:lnTo>
                      <a:pt x="41" y="4"/>
                    </a:lnTo>
                    <a:lnTo>
                      <a:pt x="45" y="3"/>
                    </a:lnTo>
                    <a:lnTo>
                      <a:pt x="50" y="1"/>
                    </a:lnTo>
                    <a:lnTo>
                      <a:pt x="54"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08"/>
              <p:cNvSpPr>
                <a:spLocks/>
              </p:cNvSpPr>
              <p:nvPr/>
            </p:nvSpPr>
            <p:spPr bwMode="auto">
              <a:xfrm>
                <a:off x="4332287" y="1731963"/>
                <a:ext cx="31750" cy="28575"/>
              </a:xfrm>
              <a:custGeom>
                <a:avLst/>
                <a:gdLst/>
                <a:ahLst/>
                <a:cxnLst>
                  <a:cxn ang="0">
                    <a:pos x="7" y="0"/>
                  </a:cxn>
                  <a:cxn ang="0">
                    <a:pos x="11" y="4"/>
                  </a:cxn>
                  <a:cxn ang="0">
                    <a:pos x="15" y="7"/>
                  </a:cxn>
                  <a:cxn ang="0">
                    <a:pos x="18" y="12"/>
                  </a:cxn>
                  <a:cxn ang="0">
                    <a:pos x="20" y="17"/>
                  </a:cxn>
                  <a:cxn ang="0">
                    <a:pos x="19" y="18"/>
                  </a:cxn>
                  <a:cxn ang="0">
                    <a:pos x="18" y="17"/>
                  </a:cxn>
                  <a:cxn ang="0">
                    <a:pos x="15" y="16"/>
                  </a:cxn>
                  <a:cxn ang="0">
                    <a:pos x="12" y="14"/>
                  </a:cxn>
                  <a:cxn ang="0">
                    <a:pos x="10" y="12"/>
                  </a:cxn>
                  <a:cxn ang="0">
                    <a:pos x="7" y="10"/>
                  </a:cxn>
                  <a:cxn ang="0">
                    <a:pos x="5" y="10"/>
                  </a:cxn>
                  <a:cxn ang="0">
                    <a:pos x="4" y="11"/>
                  </a:cxn>
                  <a:cxn ang="0">
                    <a:pos x="2" y="11"/>
                  </a:cxn>
                  <a:cxn ang="0">
                    <a:pos x="1" y="11"/>
                  </a:cxn>
                  <a:cxn ang="0">
                    <a:pos x="1" y="11"/>
                  </a:cxn>
                  <a:cxn ang="0">
                    <a:pos x="0" y="11"/>
                  </a:cxn>
                  <a:cxn ang="0">
                    <a:pos x="0" y="10"/>
                  </a:cxn>
                  <a:cxn ang="0">
                    <a:pos x="0" y="7"/>
                  </a:cxn>
                  <a:cxn ang="0">
                    <a:pos x="2" y="5"/>
                  </a:cxn>
                  <a:cxn ang="0">
                    <a:pos x="6" y="1"/>
                  </a:cxn>
                  <a:cxn ang="0">
                    <a:pos x="7" y="0"/>
                  </a:cxn>
                </a:cxnLst>
                <a:rect l="0" t="0" r="r" b="b"/>
                <a:pathLst>
                  <a:path w="20" h="18">
                    <a:moveTo>
                      <a:pt x="7" y="0"/>
                    </a:moveTo>
                    <a:lnTo>
                      <a:pt x="11" y="4"/>
                    </a:lnTo>
                    <a:lnTo>
                      <a:pt x="15" y="7"/>
                    </a:lnTo>
                    <a:lnTo>
                      <a:pt x="18" y="12"/>
                    </a:lnTo>
                    <a:lnTo>
                      <a:pt x="20" y="17"/>
                    </a:lnTo>
                    <a:lnTo>
                      <a:pt x="19" y="18"/>
                    </a:lnTo>
                    <a:lnTo>
                      <a:pt x="18" y="17"/>
                    </a:lnTo>
                    <a:lnTo>
                      <a:pt x="15" y="16"/>
                    </a:lnTo>
                    <a:lnTo>
                      <a:pt x="12" y="14"/>
                    </a:lnTo>
                    <a:lnTo>
                      <a:pt x="10" y="12"/>
                    </a:lnTo>
                    <a:lnTo>
                      <a:pt x="7" y="10"/>
                    </a:lnTo>
                    <a:lnTo>
                      <a:pt x="5" y="10"/>
                    </a:lnTo>
                    <a:lnTo>
                      <a:pt x="4" y="11"/>
                    </a:lnTo>
                    <a:lnTo>
                      <a:pt x="2" y="11"/>
                    </a:lnTo>
                    <a:lnTo>
                      <a:pt x="1" y="11"/>
                    </a:lnTo>
                    <a:lnTo>
                      <a:pt x="1" y="11"/>
                    </a:lnTo>
                    <a:lnTo>
                      <a:pt x="0" y="11"/>
                    </a:lnTo>
                    <a:lnTo>
                      <a:pt x="0" y="10"/>
                    </a:lnTo>
                    <a:lnTo>
                      <a:pt x="0" y="7"/>
                    </a:lnTo>
                    <a:lnTo>
                      <a:pt x="2" y="5"/>
                    </a:lnTo>
                    <a:lnTo>
                      <a:pt x="6" y="1"/>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09"/>
              <p:cNvSpPr>
                <a:spLocks/>
              </p:cNvSpPr>
              <p:nvPr/>
            </p:nvSpPr>
            <p:spPr bwMode="auto">
              <a:xfrm>
                <a:off x="4283075" y="1738313"/>
                <a:ext cx="19050" cy="6350"/>
              </a:xfrm>
              <a:custGeom>
                <a:avLst/>
                <a:gdLst/>
                <a:ahLst/>
                <a:cxnLst>
                  <a:cxn ang="0">
                    <a:pos x="12" y="0"/>
                  </a:cxn>
                  <a:cxn ang="0">
                    <a:pos x="12" y="1"/>
                  </a:cxn>
                  <a:cxn ang="0">
                    <a:pos x="11" y="2"/>
                  </a:cxn>
                  <a:cxn ang="0">
                    <a:pos x="11" y="3"/>
                  </a:cxn>
                  <a:cxn ang="0">
                    <a:pos x="9" y="4"/>
                  </a:cxn>
                  <a:cxn ang="0">
                    <a:pos x="8" y="4"/>
                  </a:cxn>
                  <a:cxn ang="0">
                    <a:pos x="7" y="4"/>
                  </a:cxn>
                  <a:cxn ang="0">
                    <a:pos x="4" y="3"/>
                  </a:cxn>
                  <a:cxn ang="0">
                    <a:pos x="3" y="3"/>
                  </a:cxn>
                  <a:cxn ang="0">
                    <a:pos x="0" y="3"/>
                  </a:cxn>
                  <a:cxn ang="0">
                    <a:pos x="12" y="0"/>
                  </a:cxn>
                </a:cxnLst>
                <a:rect l="0" t="0" r="r" b="b"/>
                <a:pathLst>
                  <a:path w="12" h="4">
                    <a:moveTo>
                      <a:pt x="12" y="0"/>
                    </a:moveTo>
                    <a:lnTo>
                      <a:pt x="12" y="1"/>
                    </a:lnTo>
                    <a:lnTo>
                      <a:pt x="11" y="2"/>
                    </a:lnTo>
                    <a:lnTo>
                      <a:pt x="11" y="3"/>
                    </a:lnTo>
                    <a:lnTo>
                      <a:pt x="9" y="4"/>
                    </a:lnTo>
                    <a:lnTo>
                      <a:pt x="8" y="4"/>
                    </a:lnTo>
                    <a:lnTo>
                      <a:pt x="7" y="4"/>
                    </a:lnTo>
                    <a:lnTo>
                      <a:pt x="4" y="3"/>
                    </a:lnTo>
                    <a:lnTo>
                      <a:pt x="3" y="3"/>
                    </a:lnTo>
                    <a:lnTo>
                      <a:pt x="0" y="3"/>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10"/>
              <p:cNvSpPr>
                <a:spLocks/>
              </p:cNvSpPr>
              <p:nvPr/>
            </p:nvSpPr>
            <p:spPr bwMode="auto">
              <a:xfrm>
                <a:off x="4651375" y="1577975"/>
                <a:ext cx="68263" cy="17463"/>
              </a:xfrm>
              <a:custGeom>
                <a:avLst/>
                <a:gdLst/>
                <a:ahLst/>
                <a:cxnLst>
                  <a:cxn ang="0">
                    <a:pos x="10" y="0"/>
                  </a:cxn>
                  <a:cxn ang="0">
                    <a:pos x="13" y="0"/>
                  </a:cxn>
                  <a:cxn ang="0">
                    <a:pos x="23" y="0"/>
                  </a:cxn>
                  <a:cxn ang="0">
                    <a:pos x="30" y="0"/>
                  </a:cxn>
                  <a:cxn ang="0">
                    <a:pos x="37" y="1"/>
                  </a:cxn>
                  <a:cxn ang="0">
                    <a:pos x="41" y="2"/>
                  </a:cxn>
                  <a:cxn ang="0">
                    <a:pos x="43" y="3"/>
                  </a:cxn>
                  <a:cxn ang="0">
                    <a:pos x="42" y="4"/>
                  </a:cxn>
                  <a:cxn ang="0">
                    <a:pos x="38" y="5"/>
                  </a:cxn>
                  <a:cxn ang="0">
                    <a:pos x="15" y="11"/>
                  </a:cxn>
                  <a:cxn ang="0">
                    <a:pos x="12" y="9"/>
                  </a:cxn>
                  <a:cxn ang="0">
                    <a:pos x="8" y="9"/>
                  </a:cxn>
                  <a:cxn ang="0">
                    <a:pos x="4" y="8"/>
                  </a:cxn>
                  <a:cxn ang="0">
                    <a:pos x="2" y="6"/>
                  </a:cxn>
                  <a:cxn ang="0">
                    <a:pos x="0" y="4"/>
                  </a:cxn>
                  <a:cxn ang="0">
                    <a:pos x="1" y="2"/>
                  </a:cxn>
                  <a:cxn ang="0">
                    <a:pos x="3" y="1"/>
                  </a:cxn>
                  <a:cxn ang="0">
                    <a:pos x="7" y="0"/>
                  </a:cxn>
                  <a:cxn ang="0">
                    <a:pos x="10" y="0"/>
                  </a:cxn>
                </a:cxnLst>
                <a:rect l="0" t="0" r="r" b="b"/>
                <a:pathLst>
                  <a:path w="43" h="11">
                    <a:moveTo>
                      <a:pt x="10" y="0"/>
                    </a:moveTo>
                    <a:lnTo>
                      <a:pt x="13" y="0"/>
                    </a:lnTo>
                    <a:lnTo>
                      <a:pt x="23" y="0"/>
                    </a:lnTo>
                    <a:lnTo>
                      <a:pt x="30" y="0"/>
                    </a:lnTo>
                    <a:lnTo>
                      <a:pt x="37" y="1"/>
                    </a:lnTo>
                    <a:lnTo>
                      <a:pt x="41" y="2"/>
                    </a:lnTo>
                    <a:lnTo>
                      <a:pt x="43" y="3"/>
                    </a:lnTo>
                    <a:lnTo>
                      <a:pt x="42" y="4"/>
                    </a:lnTo>
                    <a:lnTo>
                      <a:pt x="38" y="5"/>
                    </a:lnTo>
                    <a:lnTo>
                      <a:pt x="15" y="11"/>
                    </a:lnTo>
                    <a:lnTo>
                      <a:pt x="12" y="9"/>
                    </a:lnTo>
                    <a:lnTo>
                      <a:pt x="8" y="9"/>
                    </a:lnTo>
                    <a:lnTo>
                      <a:pt x="4" y="8"/>
                    </a:lnTo>
                    <a:lnTo>
                      <a:pt x="2" y="6"/>
                    </a:lnTo>
                    <a:lnTo>
                      <a:pt x="0" y="4"/>
                    </a:lnTo>
                    <a:lnTo>
                      <a:pt x="1" y="2"/>
                    </a:lnTo>
                    <a:lnTo>
                      <a:pt x="3" y="1"/>
                    </a:lnTo>
                    <a:lnTo>
                      <a:pt x="7" y="0"/>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11"/>
              <p:cNvSpPr>
                <a:spLocks/>
              </p:cNvSpPr>
              <p:nvPr/>
            </p:nvSpPr>
            <p:spPr bwMode="auto">
              <a:xfrm>
                <a:off x="4532312" y="1755775"/>
                <a:ext cx="4763" cy="1588"/>
              </a:xfrm>
              <a:custGeom>
                <a:avLst/>
                <a:gdLst/>
                <a:ahLst/>
                <a:cxnLst>
                  <a:cxn ang="0">
                    <a:pos x="1" y="0"/>
                  </a:cxn>
                  <a:cxn ang="0">
                    <a:pos x="2" y="0"/>
                  </a:cxn>
                  <a:cxn ang="0">
                    <a:pos x="3" y="0"/>
                  </a:cxn>
                  <a:cxn ang="0">
                    <a:pos x="3" y="1"/>
                  </a:cxn>
                  <a:cxn ang="0">
                    <a:pos x="3" y="1"/>
                  </a:cxn>
                  <a:cxn ang="0">
                    <a:pos x="1" y="1"/>
                  </a:cxn>
                  <a:cxn ang="0">
                    <a:pos x="0" y="1"/>
                  </a:cxn>
                  <a:cxn ang="0">
                    <a:pos x="0" y="0"/>
                  </a:cxn>
                  <a:cxn ang="0">
                    <a:pos x="1" y="0"/>
                  </a:cxn>
                  <a:cxn ang="0">
                    <a:pos x="1" y="0"/>
                  </a:cxn>
                </a:cxnLst>
                <a:rect l="0" t="0" r="r" b="b"/>
                <a:pathLst>
                  <a:path w="3" h="1">
                    <a:moveTo>
                      <a:pt x="1" y="0"/>
                    </a:moveTo>
                    <a:lnTo>
                      <a:pt x="2" y="0"/>
                    </a:lnTo>
                    <a:lnTo>
                      <a:pt x="3" y="0"/>
                    </a:lnTo>
                    <a:lnTo>
                      <a:pt x="3" y="1"/>
                    </a:lnTo>
                    <a:lnTo>
                      <a:pt x="3" y="1"/>
                    </a:lnTo>
                    <a:lnTo>
                      <a:pt x="1" y="1"/>
                    </a:lnTo>
                    <a:lnTo>
                      <a:pt x="0" y="1"/>
                    </a:lnTo>
                    <a:lnTo>
                      <a:pt x="0" y="0"/>
                    </a:lnTo>
                    <a:lnTo>
                      <a:pt x="1"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12"/>
              <p:cNvSpPr>
                <a:spLocks/>
              </p:cNvSpPr>
              <p:nvPr/>
            </p:nvSpPr>
            <p:spPr bwMode="auto">
              <a:xfrm>
                <a:off x="4197350" y="1754188"/>
                <a:ext cx="42863" cy="23813"/>
              </a:xfrm>
              <a:custGeom>
                <a:avLst/>
                <a:gdLst/>
                <a:ahLst/>
                <a:cxnLst>
                  <a:cxn ang="0">
                    <a:pos x="27" y="0"/>
                  </a:cxn>
                  <a:cxn ang="0">
                    <a:pos x="27" y="3"/>
                  </a:cxn>
                  <a:cxn ang="0">
                    <a:pos x="26" y="7"/>
                  </a:cxn>
                  <a:cxn ang="0">
                    <a:pos x="26" y="10"/>
                  </a:cxn>
                  <a:cxn ang="0">
                    <a:pos x="24" y="13"/>
                  </a:cxn>
                  <a:cxn ang="0">
                    <a:pos x="22" y="14"/>
                  </a:cxn>
                  <a:cxn ang="0">
                    <a:pos x="18" y="15"/>
                  </a:cxn>
                  <a:cxn ang="0">
                    <a:pos x="14" y="15"/>
                  </a:cxn>
                  <a:cxn ang="0">
                    <a:pos x="10" y="15"/>
                  </a:cxn>
                  <a:cxn ang="0">
                    <a:pos x="5" y="15"/>
                  </a:cxn>
                  <a:cxn ang="0">
                    <a:pos x="2" y="13"/>
                  </a:cxn>
                  <a:cxn ang="0">
                    <a:pos x="0" y="10"/>
                  </a:cxn>
                  <a:cxn ang="0">
                    <a:pos x="0" y="8"/>
                  </a:cxn>
                  <a:cxn ang="0">
                    <a:pos x="1" y="8"/>
                  </a:cxn>
                  <a:cxn ang="0">
                    <a:pos x="2" y="8"/>
                  </a:cxn>
                  <a:cxn ang="0">
                    <a:pos x="3" y="8"/>
                  </a:cxn>
                  <a:cxn ang="0">
                    <a:pos x="4" y="7"/>
                  </a:cxn>
                  <a:cxn ang="0">
                    <a:pos x="5" y="7"/>
                  </a:cxn>
                  <a:cxn ang="0">
                    <a:pos x="9" y="6"/>
                  </a:cxn>
                  <a:cxn ang="0">
                    <a:pos x="14" y="4"/>
                  </a:cxn>
                  <a:cxn ang="0">
                    <a:pos x="19" y="3"/>
                  </a:cxn>
                  <a:cxn ang="0">
                    <a:pos x="23" y="1"/>
                  </a:cxn>
                  <a:cxn ang="0">
                    <a:pos x="26" y="1"/>
                  </a:cxn>
                  <a:cxn ang="0">
                    <a:pos x="27" y="0"/>
                  </a:cxn>
                </a:cxnLst>
                <a:rect l="0" t="0" r="r" b="b"/>
                <a:pathLst>
                  <a:path w="27" h="15">
                    <a:moveTo>
                      <a:pt x="27" y="0"/>
                    </a:moveTo>
                    <a:lnTo>
                      <a:pt x="27" y="3"/>
                    </a:lnTo>
                    <a:lnTo>
                      <a:pt x="26" y="7"/>
                    </a:lnTo>
                    <a:lnTo>
                      <a:pt x="26" y="10"/>
                    </a:lnTo>
                    <a:lnTo>
                      <a:pt x="24" y="13"/>
                    </a:lnTo>
                    <a:lnTo>
                      <a:pt x="22" y="14"/>
                    </a:lnTo>
                    <a:lnTo>
                      <a:pt x="18" y="15"/>
                    </a:lnTo>
                    <a:lnTo>
                      <a:pt x="14" y="15"/>
                    </a:lnTo>
                    <a:lnTo>
                      <a:pt x="10" y="15"/>
                    </a:lnTo>
                    <a:lnTo>
                      <a:pt x="5" y="15"/>
                    </a:lnTo>
                    <a:lnTo>
                      <a:pt x="2" y="13"/>
                    </a:lnTo>
                    <a:lnTo>
                      <a:pt x="0" y="10"/>
                    </a:lnTo>
                    <a:lnTo>
                      <a:pt x="0" y="8"/>
                    </a:lnTo>
                    <a:lnTo>
                      <a:pt x="1" y="8"/>
                    </a:lnTo>
                    <a:lnTo>
                      <a:pt x="2" y="8"/>
                    </a:lnTo>
                    <a:lnTo>
                      <a:pt x="3" y="8"/>
                    </a:lnTo>
                    <a:lnTo>
                      <a:pt x="4" y="7"/>
                    </a:lnTo>
                    <a:lnTo>
                      <a:pt x="5" y="7"/>
                    </a:lnTo>
                    <a:lnTo>
                      <a:pt x="9" y="6"/>
                    </a:lnTo>
                    <a:lnTo>
                      <a:pt x="14" y="4"/>
                    </a:lnTo>
                    <a:lnTo>
                      <a:pt x="19" y="3"/>
                    </a:lnTo>
                    <a:lnTo>
                      <a:pt x="23" y="1"/>
                    </a:lnTo>
                    <a:lnTo>
                      <a:pt x="26" y="1"/>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13"/>
              <p:cNvSpPr>
                <a:spLocks/>
              </p:cNvSpPr>
              <p:nvPr/>
            </p:nvSpPr>
            <p:spPr bwMode="auto">
              <a:xfrm>
                <a:off x="4340225" y="1779588"/>
                <a:ext cx="28575" cy="31750"/>
              </a:xfrm>
              <a:custGeom>
                <a:avLst/>
                <a:gdLst/>
                <a:ahLst/>
                <a:cxnLst>
                  <a:cxn ang="0">
                    <a:pos x="3" y="0"/>
                  </a:cxn>
                  <a:cxn ang="0">
                    <a:pos x="8" y="0"/>
                  </a:cxn>
                  <a:cxn ang="0">
                    <a:pos x="15" y="11"/>
                  </a:cxn>
                  <a:cxn ang="0">
                    <a:pos x="18" y="14"/>
                  </a:cxn>
                  <a:cxn ang="0">
                    <a:pos x="18" y="18"/>
                  </a:cxn>
                  <a:cxn ang="0">
                    <a:pos x="16" y="20"/>
                  </a:cxn>
                  <a:cxn ang="0">
                    <a:pos x="13" y="20"/>
                  </a:cxn>
                  <a:cxn ang="0">
                    <a:pos x="10" y="20"/>
                  </a:cxn>
                  <a:cxn ang="0">
                    <a:pos x="7" y="19"/>
                  </a:cxn>
                  <a:cxn ang="0">
                    <a:pos x="4" y="17"/>
                  </a:cxn>
                  <a:cxn ang="0">
                    <a:pos x="1" y="14"/>
                  </a:cxn>
                  <a:cxn ang="0">
                    <a:pos x="0" y="10"/>
                  </a:cxn>
                  <a:cxn ang="0">
                    <a:pos x="0" y="5"/>
                  </a:cxn>
                  <a:cxn ang="0">
                    <a:pos x="0" y="1"/>
                  </a:cxn>
                  <a:cxn ang="0">
                    <a:pos x="1" y="1"/>
                  </a:cxn>
                  <a:cxn ang="0">
                    <a:pos x="3" y="0"/>
                  </a:cxn>
                </a:cxnLst>
                <a:rect l="0" t="0" r="r" b="b"/>
                <a:pathLst>
                  <a:path w="18" h="20">
                    <a:moveTo>
                      <a:pt x="3" y="0"/>
                    </a:moveTo>
                    <a:lnTo>
                      <a:pt x="8" y="0"/>
                    </a:lnTo>
                    <a:lnTo>
                      <a:pt x="15" y="11"/>
                    </a:lnTo>
                    <a:lnTo>
                      <a:pt x="18" y="14"/>
                    </a:lnTo>
                    <a:lnTo>
                      <a:pt x="18" y="18"/>
                    </a:lnTo>
                    <a:lnTo>
                      <a:pt x="16" y="20"/>
                    </a:lnTo>
                    <a:lnTo>
                      <a:pt x="13" y="20"/>
                    </a:lnTo>
                    <a:lnTo>
                      <a:pt x="10" y="20"/>
                    </a:lnTo>
                    <a:lnTo>
                      <a:pt x="7" y="19"/>
                    </a:lnTo>
                    <a:lnTo>
                      <a:pt x="4" y="17"/>
                    </a:lnTo>
                    <a:lnTo>
                      <a:pt x="1" y="14"/>
                    </a:lnTo>
                    <a:lnTo>
                      <a:pt x="0" y="10"/>
                    </a:lnTo>
                    <a:lnTo>
                      <a:pt x="0" y="5"/>
                    </a:lnTo>
                    <a:lnTo>
                      <a:pt x="0" y="1"/>
                    </a:lnTo>
                    <a:lnTo>
                      <a:pt x="1" y="1"/>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14"/>
              <p:cNvSpPr>
                <a:spLocks/>
              </p:cNvSpPr>
              <p:nvPr/>
            </p:nvSpPr>
            <p:spPr bwMode="auto">
              <a:xfrm>
                <a:off x="4375150" y="1773238"/>
                <a:ext cx="131763" cy="44450"/>
              </a:xfrm>
              <a:custGeom>
                <a:avLst/>
                <a:gdLst/>
                <a:ahLst/>
                <a:cxnLst>
                  <a:cxn ang="0">
                    <a:pos x="4" y="0"/>
                  </a:cxn>
                  <a:cxn ang="0">
                    <a:pos x="6" y="0"/>
                  </a:cxn>
                  <a:cxn ang="0">
                    <a:pos x="12" y="1"/>
                  </a:cxn>
                  <a:cxn ang="0">
                    <a:pos x="17" y="2"/>
                  </a:cxn>
                  <a:cxn ang="0">
                    <a:pos x="22" y="4"/>
                  </a:cxn>
                  <a:cxn ang="0">
                    <a:pos x="32" y="14"/>
                  </a:cxn>
                  <a:cxn ang="0">
                    <a:pos x="38" y="18"/>
                  </a:cxn>
                  <a:cxn ang="0">
                    <a:pos x="38" y="18"/>
                  </a:cxn>
                  <a:cxn ang="0">
                    <a:pos x="38" y="17"/>
                  </a:cxn>
                  <a:cxn ang="0">
                    <a:pos x="38" y="16"/>
                  </a:cxn>
                  <a:cxn ang="0">
                    <a:pos x="38" y="15"/>
                  </a:cxn>
                  <a:cxn ang="0">
                    <a:pos x="38" y="15"/>
                  </a:cxn>
                  <a:cxn ang="0">
                    <a:pos x="50" y="17"/>
                  </a:cxn>
                  <a:cxn ang="0">
                    <a:pos x="50" y="16"/>
                  </a:cxn>
                  <a:cxn ang="0">
                    <a:pos x="56" y="13"/>
                  </a:cxn>
                  <a:cxn ang="0">
                    <a:pos x="62" y="13"/>
                  </a:cxn>
                  <a:cxn ang="0">
                    <a:pos x="68" y="13"/>
                  </a:cxn>
                  <a:cxn ang="0">
                    <a:pos x="74" y="16"/>
                  </a:cxn>
                  <a:cxn ang="0">
                    <a:pos x="79" y="20"/>
                  </a:cxn>
                  <a:cxn ang="0">
                    <a:pos x="83" y="25"/>
                  </a:cxn>
                  <a:cxn ang="0">
                    <a:pos x="83" y="27"/>
                  </a:cxn>
                  <a:cxn ang="0">
                    <a:pos x="81" y="28"/>
                  </a:cxn>
                  <a:cxn ang="0">
                    <a:pos x="78" y="28"/>
                  </a:cxn>
                  <a:cxn ang="0">
                    <a:pos x="75" y="27"/>
                  </a:cxn>
                  <a:cxn ang="0">
                    <a:pos x="72" y="27"/>
                  </a:cxn>
                  <a:cxn ang="0">
                    <a:pos x="69" y="27"/>
                  </a:cxn>
                  <a:cxn ang="0">
                    <a:pos x="68" y="26"/>
                  </a:cxn>
                  <a:cxn ang="0">
                    <a:pos x="68" y="25"/>
                  </a:cxn>
                  <a:cxn ang="0">
                    <a:pos x="67" y="24"/>
                  </a:cxn>
                  <a:cxn ang="0">
                    <a:pos x="67" y="23"/>
                  </a:cxn>
                  <a:cxn ang="0">
                    <a:pos x="66" y="23"/>
                  </a:cxn>
                  <a:cxn ang="0">
                    <a:pos x="65" y="22"/>
                  </a:cxn>
                  <a:cxn ang="0">
                    <a:pos x="64" y="23"/>
                  </a:cxn>
                  <a:cxn ang="0">
                    <a:pos x="64" y="26"/>
                  </a:cxn>
                  <a:cxn ang="0">
                    <a:pos x="63" y="27"/>
                  </a:cxn>
                  <a:cxn ang="0">
                    <a:pos x="62" y="28"/>
                  </a:cxn>
                  <a:cxn ang="0">
                    <a:pos x="62" y="28"/>
                  </a:cxn>
                  <a:cxn ang="0">
                    <a:pos x="61" y="27"/>
                  </a:cxn>
                  <a:cxn ang="0">
                    <a:pos x="60" y="27"/>
                  </a:cxn>
                  <a:cxn ang="0">
                    <a:pos x="58" y="26"/>
                  </a:cxn>
                  <a:cxn ang="0">
                    <a:pos x="34" y="19"/>
                  </a:cxn>
                  <a:cxn ang="0">
                    <a:pos x="22" y="15"/>
                  </a:cxn>
                  <a:cxn ang="0">
                    <a:pos x="21" y="15"/>
                  </a:cxn>
                  <a:cxn ang="0">
                    <a:pos x="21" y="14"/>
                  </a:cxn>
                  <a:cxn ang="0">
                    <a:pos x="20" y="12"/>
                  </a:cxn>
                  <a:cxn ang="0">
                    <a:pos x="20" y="11"/>
                  </a:cxn>
                  <a:cxn ang="0">
                    <a:pos x="19" y="9"/>
                  </a:cxn>
                  <a:cxn ang="0">
                    <a:pos x="17" y="7"/>
                  </a:cxn>
                  <a:cxn ang="0">
                    <a:pos x="8" y="7"/>
                  </a:cxn>
                  <a:cxn ang="0">
                    <a:pos x="5" y="7"/>
                  </a:cxn>
                  <a:cxn ang="0">
                    <a:pos x="2" y="6"/>
                  </a:cxn>
                  <a:cxn ang="0">
                    <a:pos x="0" y="3"/>
                  </a:cxn>
                  <a:cxn ang="0">
                    <a:pos x="1" y="2"/>
                  </a:cxn>
                  <a:cxn ang="0">
                    <a:pos x="3" y="0"/>
                  </a:cxn>
                  <a:cxn ang="0">
                    <a:pos x="4" y="0"/>
                  </a:cxn>
                </a:cxnLst>
                <a:rect l="0" t="0" r="r" b="b"/>
                <a:pathLst>
                  <a:path w="83" h="28">
                    <a:moveTo>
                      <a:pt x="4" y="0"/>
                    </a:moveTo>
                    <a:lnTo>
                      <a:pt x="6" y="0"/>
                    </a:lnTo>
                    <a:lnTo>
                      <a:pt x="12" y="1"/>
                    </a:lnTo>
                    <a:lnTo>
                      <a:pt x="17" y="2"/>
                    </a:lnTo>
                    <a:lnTo>
                      <a:pt x="22" y="4"/>
                    </a:lnTo>
                    <a:lnTo>
                      <a:pt x="32" y="14"/>
                    </a:lnTo>
                    <a:lnTo>
                      <a:pt x="38" y="18"/>
                    </a:lnTo>
                    <a:lnTo>
                      <a:pt x="38" y="18"/>
                    </a:lnTo>
                    <a:lnTo>
                      <a:pt x="38" y="17"/>
                    </a:lnTo>
                    <a:lnTo>
                      <a:pt x="38" y="16"/>
                    </a:lnTo>
                    <a:lnTo>
                      <a:pt x="38" y="15"/>
                    </a:lnTo>
                    <a:lnTo>
                      <a:pt x="38" y="15"/>
                    </a:lnTo>
                    <a:lnTo>
                      <a:pt x="50" y="17"/>
                    </a:lnTo>
                    <a:lnTo>
                      <a:pt x="50" y="16"/>
                    </a:lnTo>
                    <a:lnTo>
                      <a:pt x="56" y="13"/>
                    </a:lnTo>
                    <a:lnTo>
                      <a:pt x="62" y="13"/>
                    </a:lnTo>
                    <a:lnTo>
                      <a:pt x="68" y="13"/>
                    </a:lnTo>
                    <a:lnTo>
                      <a:pt x="74" y="16"/>
                    </a:lnTo>
                    <a:lnTo>
                      <a:pt x="79" y="20"/>
                    </a:lnTo>
                    <a:lnTo>
                      <a:pt x="83" y="25"/>
                    </a:lnTo>
                    <a:lnTo>
                      <a:pt x="83" y="27"/>
                    </a:lnTo>
                    <a:lnTo>
                      <a:pt x="81" y="28"/>
                    </a:lnTo>
                    <a:lnTo>
                      <a:pt x="78" y="28"/>
                    </a:lnTo>
                    <a:lnTo>
                      <a:pt x="75" y="27"/>
                    </a:lnTo>
                    <a:lnTo>
                      <a:pt x="72" y="27"/>
                    </a:lnTo>
                    <a:lnTo>
                      <a:pt x="69" y="27"/>
                    </a:lnTo>
                    <a:lnTo>
                      <a:pt x="68" y="26"/>
                    </a:lnTo>
                    <a:lnTo>
                      <a:pt x="68" y="25"/>
                    </a:lnTo>
                    <a:lnTo>
                      <a:pt x="67" y="24"/>
                    </a:lnTo>
                    <a:lnTo>
                      <a:pt x="67" y="23"/>
                    </a:lnTo>
                    <a:lnTo>
                      <a:pt x="66" y="23"/>
                    </a:lnTo>
                    <a:lnTo>
                      <a:pt x="65" y="22"/>
                    </a:lnTo>
                    <a:lnTo>
                      <a:pt x="64" y="23"/>
                    </a:lnTo>
                    <a:lnTo>
                      <a:pt x="64" y="26"/>
                    </a:lnTo>
                    <a:lnTo>
                      <a:pt x="63" y="27"/>
                    </a:lnTo>
                    <a:lnTo>
                      <a:pt x="62" y="28"/>
                    </a:lnTo>
                    <a:lnTo>
                      <a:pt x="62" y="28"/>
                    </a:lnTo>
                    <a:lnTo>
                      <a:pt x="61" y="27"/>
                    </a:lnTo>
                    <a:lnTo>
                      <a:pt x="60" y="27"/>
                    </a:lnTo>
                    <a:lnTo>
                      <a:pt x="58" y="26"/>
                    </a:lnTo>
                    <a:lnTo>
                      <a:pt x="34" y="19"/>
                    </a:lnTo>
                    <a:lnTo>
                      <a:pt x="22" y="15"/>
                    </a:lnTo>
                    <a:lnTo>
                      <a:pt x="21" y="15"/>
                    </a:lnTo>
                    <a:lnTo>
                      <a:pt x="21" y="14"/>
                    </a:lnTo>
                    <a:lnTo>
                      <a:pt x="20" y="12"/>
                    </a:lnTo>
                    <a:lnTo>
                      <a:pt x="20" y="11"/>
                    </a:lnTo>
                    <a:lnTo>
                      <a:pt x="19" y="9"/>
                    </a:lnTo>
                    <a:lnTo>
                      <a:pt x="17" y="7"/>
                    </a:lnTo>
                    <a:lnTo>
                      <a:pt x="8" y="7"/>
                    </a:lnTo>
                    <a:lnTo>
                      <a:pt x="5" y="7"/>
                    </a:lnTo>
                    <a:lnTo>
                      <a:pt x="2" y="6"/>
                    </a:lnTo>
                    <a:lnTo>
                      <a:pt x="0" y="3"/>
                    </a:lnTo>
                    <a:lnTo>
                      <a:pt x="1" y="2"/>
                    </a:lnTo>
                    <a:lnTo>
                      <a:pt x="3" y="0"/>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15"/>
              <p:cNvSpPr>
                <a:spLocks noEditPoints="1"/>
              </p:cNvSpPr>
              <p:nvPr/>
            </p:nvSpPr>
            <p:spPr bwMode="auto">
              <a:xfrm>
                <a:off x="4291012" y="1776413"/>
                <a:ext cx="3175" cy="7938"/>
              </a:xfrm>
              <a:custGeom>
                <a:avLst/>
                <a:gdLst/>
                <a:ahLst/>
                <a:cxnLst>
                  <a:cxn ang="0">
                    <a:pos x="1" y="3"/>
                  </a:cxn>
                  <a:cxn ang="0">
                    <a:pos x="0" y="5"/>
                  </a:cxn>
                  <a:cxn ang="0">
                    <a:pos x="0" y="4"/>
                  </a:cxn>
                  <a:cxn ang="0">
                    <a:pos x="1" y="3"/>
                  </a:cxn>
                  <a:cxn ang="0">
                    <a:pos x="2" y="0"/>
                  </a:cxn>
                  <a:cxn ang="0">
                    <a:pos x="1" y="3"/>
                  </a:cxn>
                  <a:cxn ang="0">
                    <a:pos x="2" y="0"/>
                  </a:cxn>
                </a:cxnLst>
                <a:rect l="0" t="0" r="r" b="b"/>
                <a:pathLst>
                  <a:path w="2" h="5">
                    <a:moveTo>
                      <a:pt x="1" y="3"/>
                    </a:moveTo>
                    <a:lnTo>
                      <a:pt x="0" y="5"/>
                    </a:lnTo>
                    <a:lnTo>
                      <a:pt x="0" y="4"/>
                    </a:lnTo>
                    <a:lnTo>
                      <a:pt x="1" y="3"/>
                    </a:lnTo>
                    <a:close/>
                    <a:moveTo>
                      <a:pt x="2" y="0"/>
                    </a:moveTo>
                    <a:lnTo>
                      <a:pt x="1" y="3"/>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6"/>
              <p:cNvSpPr>
                <a:spLocks noEditPoints="1"/>
              </p:cNvSpPr>
              <p:nvPr/>
            </p:nvSpPr>
            <p:spPr bwMode="auto">
              <a:xfrm>
                <a:off x="4294187" y="1770063"/>
                <a:ext cx="3175" cy="4763"/>
              </a:xfrm>
              <a:custGeom>
                <a:avLst/>
                <a:gdLst/>
                <a:ahLst/>
                <a:cxnLst>
                  <a:cxn ang="0">
                    <a:pos x="1" y="1"/>
                  </a:cxn>
                  <a:cxn ang="0">
                    <a:pos x="1" y="2"/>
                  </a:cxn>
                  <a:cxn ang="0">
                    <a:pos x="0" y="3"/>
                  </a:cxn>
                  <a:cxn ang="0">
                    <a:pos x="1" y="1"/>
                  </a:cxn>
                  <a:cxn ang="0">
                    <a:pos x="2" y="0"/>
                  </a:cxn>
                  <a:cxn ang="0">
                    <a:pos x="2" y="1"/>
                  </a:cxn>
                  <a:cxn ang="0">
                    <a:pos x="1" y="1"/>
                  </a:cxn>
                  <a:cxn ang="0">
                    <a:pos x="2" y="0"/>
                  </a:cxn>
                </a:cxnLst>
                <a:rect l="0" t="0" r="r" b="b"/>
                <a:pathLst>
                  <a:path w="2" h="3">
                    <a:moveTo>
                      <a:pt x="1" y="1"/>
                    </a:moveTo>
                    <a:lnTo>
                      <a:pt x="1" y="2"/>
                    </a:lnTo>
                    <a:lnTo>
                      <a:pt x="0" y="3"/>
                    </a:lnTo>
                    <a:lnTo>
                      <a:pt x="1" y="1"/>
                    </a:lnTo>
                    <a:close/>
                    <a:moveTo>
                      <a:pt x="2" y="0"/>
                    </a:moveTo>
                    <a:lnTo>
                      <a:pt x="2" y="1"/>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17"/>
              <p:cNvSpPr>
                <a:spLocks/>
              </p:cNvSpPr>
              <p:nvPr/>
            </p:nvSpPr>
            <p:spPr bwMode="auto">
              <a:xfrm>
                <a:off x="4243387" y="1779588"/>
                <a:ext cx="68263" cy="33338"/>
              </a:xfrm>
              <a:custGeom>
                <a:avLst/>
                <a:gdLst/>
                <a:ahLst/>
                <a:cxnLst>
                  <a:cxn ang="0">
                    <a:pos x="14" y="0"/>
                  </a:cxn>
                  <a:cxn ang="0">
                    <a:pos x="17" y="3"/>
                  </a:cxn>
                  <a:cxn ang="0">
                    <a:pos x="20" y="6"/>
                  </a:cxn>
                  <a:cxn ang="0">
                    <a:pos x="23" y="9"/>
                  </a:cxn>
                  <a:cxn ang="0">
                    <a:pos x="26" y="10"/>
                  </a:cxn>
                  <a:cxn ang="0">
                    <a:pos x="28" y="9"/>
                  </a:cxn>
                  <a:cxn ang="0">
                    <a:pos x="29" y="8"/>
                  </a:cxn>
                  <a:cxn ang="0">
                    <a:pos x="29" y="7"/>
                  </a:cxn>
                  <a:cxn ang="0">
                    <a:pos x="30" y="5"/>
                  </a:cxn>
                  <a:cxn ang="0">
                    <a:pos x="30" y="3"/>
                  </a:cxn>
                  <a:cxn ang="0">
                    <a:pos x="31" y="4"/>
                  </a:cxn>
                  <a:cxn ang="0">
                    <a:pos x="33" y="6"/>
                  </a:cxn>
                  <a:cxn ang="0">
                    <a:pos x="37" y="6"/>
                  </a:cxn>
                  <a:cxn ang="0">
                    <a:pos x="40" y="8"/>
                  </a:cxn>
                  <a:cxn ang="0">
                    <a:pos x="43" y="10"/>
                  </a:cxn>
                  <a:cxn ang="0">
                    <a:pos x="43" y="11"/>
                  </a:cxn>
                  <a:cxn ang="0">
                    <a:pos x="43" y="12"/>
                  </a:cxn>
                  <a:cxn ang="0">
                    <a:pos x="42" y="13"/>
                  </a:cxn>
                  <a:cxn ang="0">
                    <a:pos x="41" y="14"/>
                  </a:cxn>
                  <a:cxn ang="0">
                    <a:pos x="40" y="15"/>
                  </a:cxn>
                  <a:cxn ang="0">
                    <a:pos x="39" y="16"/>
                  </a:cxn>
                  <a:cxn ang="0">
                    <a:pos x="38" y="16"/>
                  </a:cxn>
                  <a:cxn ang="0">
                    <a:pos x="33" y="16"/>
                  </a:cxn>
                  <a:cxn ang="0">
                    <a:pos x="24" y="15"/>
                  </a:cxn>
                  <a:cxn ang="0">
                    <a:pos x="18" y="17"/>
                  </a:cxn>
                  <a:cxn ang="0">
                    <a:pos x="14" y="19"/>
                  </a:cxn>
                  <a:cxn ang="0">
                    <a:pos x="9" y="21"/>
                  </a:cxn>
                  <a:cxn ang="0">
                    <a:pos x="4" y="20"/>
                  </a:cxn>
                  <a:cxn ang="0">
                    <a:pos x="3" y="19"/>
                  </a:cxn>
                  <a:cxn ang="0">
                    <a:pos x="12" y="15"/>
                  </a:cxn>
                  <a:cxn ang="0">
                    <a:pos x="15" y="13"/>
                  </a:cxn>
                  <a:cxn ang="0">
                    <a:pos x="15" y="11"/>
                  </a:cxn>
                  <a:cxn ang="0">
                    <a:pos x="14" y="10"/>
                  </a:cxn>
                  <a:cxn ang="0">
                    <a:pos x="12" y="10"/>
                  </a:cxn>
                  <a:cxn ang="0">
                    <a:pos x="8" y="11"/>
                  </a:cxn>
                  <a:cxn ang="0">
                    <a:pos x="5" y="12"/>
                  </a:cxn>
                  <a:cxn ang="0">
                    <a:pos x="2" y="12"/>
                  </a:cxn>
                  <a:cxn ang="0">
                    <a:pos x="1" y="12"/>
                  </a:cxn>
                  <a:cxn ang="0">
                    <a:pos x="2" y="12"/>
                  </a:cxn>
                  <a:cxn ang="0">
                    <a:pos x="2" y="11"/>
                  </a:cxn>
                  <a:cxn ang="0">
                    <a:pos x="2" y="11"/>
                  </a:cxn>
                  <a:cxn ang="0">
                    <a:pos x="2" y="10"/>
                  </a:cxn>
                  <a:cxn ang="0">
                    <a:pos x="2" y="10"/>
                  </a:cxn>
                  <a:cxn ang="0">
                    <a:pos x="0" y="10"/>
                  </a:cxn>
                  <a:cxn ang="0">
                    <a:pos x="3" y="7"/>
                  </a:cxn>
                  <a:cxn ang="0">
                    <a:pos x="7" y="5"/>
                  </a:cxn>
                  <a:cxn ang="0">
                    <a:pos x="11" y="2"/>
                  </a:cxn>
                  <a:cxn ang="0">
                    <a:pos x="13" y="1"/>
                  </a:cxn>
                  <a:cxn ang="0">
                    <a:pos x="14" y="0"/>
                  </a:cxn>
                </a:cxnLst>
                <a:rect l="0" t="0" r="r" b="b"/>
                <a:pathLst>
                  <a:path w="43" h="21">
                    <a:moveTo>
                      <a:pt x="14" y="0"/>
                    </a:moveTo>
                    <a:lnTo>
                      <a:pt x="17" y="3"/>
                    </a:lnTo>
                    <a:lnTo>
                      <a:pt x="20" y="6"/>
                    </a:lnTo>
                    <a:lnTo>
                      <a:pt x="23" y="9"/>
                    </a:lnTo>
                    <a:lnTo>
                      <a:pt x="26" y="10"/>
                    </a:lnTo>
                    <a:lnTo>
                      <a:pt x="28" y="9"/>
                    </a:lnTo>
                    <a:lnTo>
                      <a:pt x="29" y="8"/>
                    </a:lnTo>
                    <a:lnTo>
                      <a:pt x="29" y="7"/>
                    </a:lnTo>
                    <a:lnTo>
                      <a:pt x="30" y="5"/>
                    </a:lnTo>
                    <a:lnTo>
                      <a:pt x="30" y="3"/>
                    </a:lnTo>
                    <a:lnTo>
                      <a:pt x="31" y="4"/>
                    </a:lnTo>
                    <a:lnTo>
                      <a:pt x="33" y="6"/>
                    </a:lnTo>
                    <a:lnTo>
                      <a:pt x="37" y="6"/>
                    </a:lnTo>
                    <a:lnTo>
                      <a:pt x="40" y="8"/>
                    </a:lnTo>
                    <a:lnTo>
                      <a:pt x="43" y="10"/>
                    </a:lnTo>
                    <a:lnTo>
                      <a:pt x="43" y="11"/>
                    </a:lnTo>
                    <a:lnTo>
                      <a:pt x="43" y="12"/>
                    </a:lnTo>
                    <a:lnTo>
                      <a:pt x="42" y="13"/>
                    </a:lnTo>
                    <a:lnTo>
                      <a:pt x="41" y="14"/>
                    </a:lnTo>
                    <a:lnTo>
                      <a:pt x="40" y="15"/>
                    </a:lnTo>
                    <a:lnTo>
                      <a:pt x="39" y="16"/>
                    </a:lnTo>
                    <a:lnTo>
                      <a:pt x="38" y="16"/>
                    </a:lnTo>
                    <a:lnTo>
                      <a:pt x="33" y="16"/>
                    </a:lnTo>
                    <a:lnTo>
                      <a:pt x="24" y="15"/>
                    </a:lnTo>
                    <a:lnTo>
                      <a:pt x="18" y="17"/>
                    </a:lnTo>
                    <a:lnTo>
                      <a:pt x="14" y="19"/>
                    </a:lnTo>
                    <a:lnTo>
                      <a:pt x="9" y="21"/>
                    </a:lnTo>
                    <a:lnTo>
                      <a:pt x="4" y="20"/>
                    </a:lnTo>
                    <a:lnTo>
                      <a:pt x="3" y="19"/>
                    </a:lnTo>
                    <a:lnTo>
                      <a:pt x="12" y="15"/>
                    </a:lnTo>
                    <a:lnTo>
                      <a:pt x="15" y="13"/>
                    </a:lnTo>
                    <a:lnTo>
                      <a:pt x="15" y="11"/>
                    </a:lnTo>
                    <a:lnTo>
                      <a:pt x="14" y="10"/>
                    </a:lnTo>
                    <a:lnTo>
                      <a:pt x="12" y="10"/>
                    </a:lnTo>
                    <a:lnTo>
                      <a:pt x="8" y="11"/>
                    </a:lnTo>
                    <a:lnTo>
                      <a:pt x="5" y="12"/>
                    </a:lnTo>
                    <a:lnTo>
                      <a:pt x="2" y="12"/>
                    </a:lnTo>
                    <a:lnTo>
                      <a:pt x="1" y="12"/>
                    </a:lnTo>
                    <a:lnTo>
                      <a:pt x="2" y="12"/>
                    </a:lnTo>
                    <a:lnTo>
                      <a:pt x="2" y="11"/>
                    </a:lnTo>
                    <a:lnTo>
                      <a:pt x="2" y="11"/>
                    </a:lnTo>
                    <a:lnTo>
                      <a:pt x="2" y="10"/>
                    </a:lnTo>
                    <a:lnTo>
                      <a:pt x="2" y="10"/>
                    </a:lnTo>
                    <a:lnTo>
                      <a:pt x="0" y="10"/>
                    </a:lnTo>
                    <a:lnTo>
                      <a:pt x="3" y="7"/>
                    </a:lnTo>
                    <a:lnTo>
                      <a:pt x="7" y="5"/>
                    </a:lnTo>
                    <a:lnTo>
                      <a:pt x="11" y="2"/>
                    </a:lnTo>
                    <a:lnTo>
                      <a:pt x="13" y="1"/>
                    </a:ln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8"/>
              <p:cNvSpPr>
                <a:spLocks/>
              </p:cNvSpPr>
              <p:nvPr/>
            </p:nvSpPr>
            <p:spPr bwMode="auto">
              <a:xfrm>
                <a:off x="4057650" y="1560513"/>
                <a:ext cx="47625" cy="12700"/>
              </a:xfrm>
              <a:custGeom>
                <a:avLst/>
                <a:gdLst/>
                <a:ahLst/>
                <a:cxnLst>
                  <a:cxn ang="0">
                    <a:pos x="22" y="0"/>
                  </a:cxn>
                  <a:cxn ang="0">
                    <a:pos x="30" y="0"/>
                  </a:cxn>
                  <a:cxn ang="0">
                    <a:pos x="29" y="0"/>
                  </a:cxn>
                  <a:cxn ang="0">
                    <a:pos x="26" y="0"/>
                  </a:cxn>
                  <a:cxn ang="0">
                    <a:pos x="23" y="1"/>
                  </a:cxn>
                  <a:cxn ang="0">
                    <a:pos x="19" y="2"/>
                  </a:cxn>
                  <a:cxn ang="0">
                    <a:pos x="17" y="2"/>
                  </a:cxn>
                  <a:cxn ang="0">
                    <a:pos x="10" y="5"/>
                  </a:cxn>
                  <a:cxn ang="0">
                    <a:pos x="3" y="8"/>
                  </a:cxn>
                  <a:cxn ang="0">
                    <a:pos x="1" y="8"/>
                  </a:cxn>
                  <a:cxn ang="0">
                    <a:pos x="0" y="7"/>
                  </a:cxn>
                  <a:cxn ang="0">
                    <a:pos x="0" y="6"/>
                  </a:cxn>
                  <a:cxn ang="0">
                    <a:pos x="2" y="5"/>
                  </a:cxn>
                  <a:cxn ang="0">
                    <a:pos x="5" y="3"/>
                  </a:cxn>
                  <a:cxn ang="0">
                    <a:pos x="7" y="2"/>
                  </a:cxn>
                  <a:cxn ang="0">
                    <a:pos x="8" y="2"/>
                  </a:cxn>
                  <a:cxn ang="0">
                    <a:pos x="15" y="1"/>
                  </a:cxn>
                  <a:cxn ang="0">
                    <a:pos x="22" y="0"/>
                  </a:cxn>
                </a:cxnLst>
                <a:rect l="0" t="0" r="r" b="b"/>
                <a:pathLst>
                  <a:path w="30" h="8">
                    <a:moveTo>
                      <a:pt x="22" y="0"/>
                    </a:moveTo>
                    <a:lnTo>
                      <a:pt x="30" y="0"/>
                    </a:lnTo>
                    <a:lnTo>
                      <a:pt x="29" y="0"/>
                    </a:lnTo>
                    <a:lnTo>
                      <a:pt x="26" y="0"/>
                    </a:lnTo>
                    <a:lnTo>
                      <a:pt x="23" y="1"/>
                    </a:lnTo>
                    <a:lnTo>
                      <a:pt x="19" y="2"/>
                    </a:lnTo>
                    <a:lnTo>
                      <a:pt x="17" y="2"/>
                    </a:lnTo>
                    <a:lnTo>
                      <a:pt x="10" y="5"/>
                    </a:lnTo>
                    <a:lnTo>
                      <a:pt x="3" y="8"/>
                    </a:lnTo>
                    <a:lnTo>
                      <a:pt x="1" y="8"/>
                    </a:lnTo>
                    <a:lnTo>
                      <a:pt x="0" y="7"/>
                    </a:lnTo>
                    <a:lnTo>
                      <a:pt x="0" y="6"/>
                    </a:lnTo>
                    <a:lnTo>
                      <a:pt x="2" y="5"/>
                    </a:lnTo>
                    <a:lnTo>
                      <a:pt x="5" y="3"/>
                    </a:lnTo>
                    <a:lnTo>
                      <a:pt x="7" y="2"/>
                    </a:lnTo>
                    <a:lnTo>
                      <a:pt x="8" y="2"/>
                    </a:lnTo>
                    <a:lnTo>
                      <a:pt x="15" y="1"/>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19"/>
              <p:cNvSpPr>
                <a:spLocks/>
              </p:cNvSpPr>
              <p:nvPr/>
            </p:nvSpPr>
            <p:spPr bwMode="auto">
              <a:xfrm>
                <a:off x="4030662" y="1576388"/>
                <a:ext cx="30163" cy="9525"/>
              </a:xfrm>
              <a:custGeom>
                <a:avLst/>
                <a:gdLst/>
                <a:ahLst/>
                <a:cxnLst>
                  <a:cxn ang="0">
                    <a:pos x="15" y="0"/>
                  </a:cxn>
                  <a:cxn ang="0">
                    <a:pos x="19" y="0"/>
                  </a:cxn>
                  <a:cxn ang="0">
                    <a:pos x="11" y="3"/>
                  </a:cxn>
                  <a:cxn ang="0">
                    <a:pos x="3" y="6"/>
                  </a:cxn>
                  <a:cxn ang="0">
                    <a:pos x="0" y="6"/>
                  </a:cxn>
                  <a:cxn ang="0">
                    <a:pos x="0" y="6"/>
                  </a:cxn>
                  <a:cxn ang="0">
                    <a:pos x="2" y="3"/>
                  </a:cxn>
                  <a:cxn ang="0">
                    <a:pos x="6" y="2"/>
                  </a:cxn>
                  <a:cxn ang="0">
                    <a:pos x="10" y="0"/>
                  </a:cxn>
                  <a:cxn ang="0">
                    <a:pos x="15" y="0"/>
                  </a:cxn>
                </a:cxnLst>
                <a:rect l="0" t="0" r="r" b="b"/>
                <a:pathLst>
                  <a:path w="19" h="6">
                    <a:moveTo>
                      <a:pt x="15" y="0"/>
                    </a:moveTo>
                    <a:lnTo>
                      <a:pt x="19" y="0"/>
                    </a:lnTo>
                    <a:lnTo>
                      <a:pt x="11" y="3"/>
                    </a:lnTo>
                    <a:lnTo>
                      <a:pt x="3" y="6"/>
                    </a:lnTo>
                    <a:lnTo>
                      <a:pt x="0" y="6"/>
                    </a:lnTo>
                    <a:lnTo>
                      <a:pt x="0" y="6"/>
                    </a:lnTo>
                    <a:lnTo>
                      <a:pt x="2" y="3"/>
                    </a:lnTo>
                    <a:lnTo>
                      <a:pt x="6" y="2"/>
                    </a:lnTo>
                    <a:lnTo>
                      <a:pt x="10" y="0"/>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20"/>
              <p:cNvSpPr>
                <a:spLocks noEditPoints="1"/>
              </p:cNvSpPr>
              <p:nvPr/>
            </p:nvSpPr>
            <p:spPr bwMode="auto">
              <a:xfrm>
                <a:off x="4097337" y="1543050"/>
                <a:ext cx="3175" cy="1588"/>
              </a:xfrm>
              <a:custGeom>
                <a:avLst/>
                <a:gdLst/>
                <a:ahLst/>
                <a:cxnLst>
                  <a:cxn ang="0">
                    <a:pos x="1" y="0"/>
                  </a:cxn>
                  <a:cxn ang="0">
                    <a:pos x="1" y="1"/>
                  </a:cxn>
                  <a:cxn ang="0">
                    <a:pos x="0" y="1"/>
                  </a:cxn>
                  <a:cxn ang="0">
                    <a:pos x="1" y="0"/>
                  </a:cxn>
                  <a:cxn ang="0">
                    <a:pos x="2" y="0"/>
                  </a:cxn>
                  <a:cxn ang="0">
                    <a:pos x="2" y="0"/>
                  </a:cxn>
                  <a:cxn ang="0">
                    <a:pos x="1" y="0"/>
                  </a:cxn>
                  <a:cxn ang="0">
                    <a:pos x="1" y="0"/>
                  </a:cxn>
                  <a:cxn ang="0">
                    <a:pos x="2" y="0"/>
                  </a:cxn>
                </a:cxnLst>
                <a:rect l="0" t="0" r="r" b="b"/>
                <a:pathLst>
                  <a:path w="2" h="1">
                    <a:moveTo>
                      <a:pt x="1" y="0"/>
                    </a:moveTo>
                    <a:lnTo>
                      <a:pt x="1" y="1"/>
                    </a:lnTo>
                    <a:lnTo>
                      <a:pt x="0" y="1"/>
                    </a:lnTo>
                    <a:lnTo>
                      <a:pt x="1" y="0"/>
                    </a:lnTo>
                    <a:close/>
                    <a:moveTo>
                      <a:pt x="2" y="0"/>
                    </a:moveTo>
                    <a:lnTo>
                      <a:pt x="2" y="0"/>
                    </a:lnTo>
                    <a:lnTo>
                      <a:pt x="1" y="0"/>
                    </a:lnTo>
                    <a:lnTo>
                      <a:pt x="1" y="0"/>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21"/>
              <p:cNvSpPr>
                <a:spLocks/>
              </p:cNvSpPr>
              <p:nvPr/>
            </p:nvSpPr>
            <p:spPr bwMode="auto">
              <a:xfrm>
                <a:off x="4108450" y="1797050"/>
                <a:ext cx="109538" cy="66675"/>
              </a:xfrm>
              <a:custGeom>
                <a:avLst/>
                <a:gdLst/>
                <a:ahLst/>
                <a:cxnLst>
                  <a:cxn ang="0">
                    <a:pos x="31" y="0"/>
                  </a:cxn>
                  <a:cxn ang="0">
                    <a:pos x="32" y="0"/>
                  </a:cxn>
                  <a:cxn ang="0">
                    <a:pos x="36" y="1"/>
                  </a:cxn>
                  <a:cxn ang="0">
                    <a:pos x="40" y="2"/>
                  </a:cxn>
                  <a:cxn ang="0">
                    <a:pos x="44" y="4"/>
                  </a:cxn>
                  <a:cxn ang="0">
                    <a:pos x="48" y="6"/>
                  </a:cxn>
                  <a:cxn ang="0">
                    <a:pos x="51" y="8"/>
                  </a:cxn>
                  <a:cxn ang="0">
                    <a:pos x="52" y="8"/>
                  </a:cxn>
                  <a:cxn ang="0">
                    <a:pos x="53" y="8"/>
                  </a:cxn>
                  <a:cxn ang="0">
                    <a:pos x="56" y="7"/>
                  </a:cxn>
                  <a:cxn ang="0">
                    <a:pos x="59" y="7"/>
                  </a:cxn>
                  <a:cxn ang="0">
                    <a:pos x="62" y="7"/>
                  </a:cxn>
                  <a:cxn ang="0">
                    <a:pos x="65" y="7"/>
                  </a:cxn>
                  <a:cxn ang="0">
                    <a:pos x="67" y="8"/>
                  </a:cxn>
                  <a:cxn ang="0">
                    <a:pos x="69" y="11"/>
                  </a:cxn>
                  <a:cxn ang="0">
                    <a:pos x="69" y="14"/>
                  </a:cxn>
                  <a:cxn ang="0">
                    <a:pos x="68" y="18"/>
                  </a:cxn>
                  <a:cxn ang="0">
                    <a:pos x="66" y="20"/>
                  </a:cxn>
                  <a:cxn ang="0">
                    <a:pos x="63" y="21"/>
                  </a:cxn>
                  <a:cxn ang="0">
                    <a:pos x="59" y="21"/>
                  </a:cxn>
                  <a:cxn ang="0">
                    <a:pos x="56" y="22"/>
                  </a:cxn>
                  <a:cxn ang="0">
                    <a:pos x="53" y="22"/>
                  </a:cxn>
                  <a:cxn ang="0">
                    <a:pos x="48" y="24"/>
                  </a:cxn>
                  <a:cxn ang="0">
                    <a:pos x="42" y="26"/>
                  </a:cxn>
                  <a:cxn ang="0">
                    <a:pos x="38" y="27"/>
                  </a:cxn>
                  <a:cxn ang="0">
                    <a:pos x="34" y="29"/>
                  </a:cxn>
                  <a:cxn ang="0">
                    <a:pos x="23" y="40"/>
                  </a:cxn>
                  <a:cxn ang="0">
                    <a:pos x="19" y="41"/>
                  </a:cxn>
                  <a:cxn ang="0">
                    <a:pos x="15" y="42"/>
                  </a:cxn>
                  <a:cxn ang="0">
                    <a:pos x="10" y="40"/>
                  </a:cxn>
                  <a:cxn ang="0">
                    <a:pos x="4" y="36"/>
                  </a:cxn>
                  <a:cxn ang="0">
                    <a:pos x="1" y="33"/>
                  </a:cxn>
                  <a:cxn ang="0">
                    <a:pos x="0" y="30"/>
                  </a:cxn>
                  <a:cxn ang="0">
                    <a:pos x="0" y="28"/>
                  </a:cxn>
                  <a:cxn ang="0">
                    <a:pos x="2" y="26"/>
                  </a:cxn>
                  <a:cxn ang="0">
                    <a:pos x="14" y="20"/>
                  </a:cxn>
                  <a:cxn ang="0">
                    <a:pos x="15" y="17"/>
                  </a:cxn>
                  <a:cxn ang="0">
                    <a:pos x="16" y="16"/>
                  </a:cxn>
                  <a:cxn ang="0">
                    <a:pos x="19" y="16"/>
                  </a:cxn>
                  <a:cxn ang="0">
                    <a:pos x="26" y="12"/>
                  </a:cxn>
                  <a:cxn ang="0">
                    <a:pos x="31" y="7"/>
                  </a:cxn>
                  <a:cxn ang="0">
                    <a:pos x="31" y="1"/>
                  </a:cxn>
                  <a:cxn ang="0">
                    <a:pos x="31" y="0"/>
                  </a:cxn>
                </a:cxnLst>
                <a:rect l="0" t="0" r="r" b="b"/>
                <a:pathLst>
                  <a:path w="69" h="42">
                    <a:moveTo>
                      <a:pt x="31" y="0"/>
                    </a:moveTo>
                    <a:lnTo>
                      <a:pt x="32" y="0"/>
                    </a:lnTo>
                    <a:lnTo>
                      <a:pt x="36" y="1"/>
                    </a:lnTo>
                    <a:lnTo>
                      <a:pt x="40" y="2"/>
                    </a:lnTo>
                    <a:lnTo>
                      <a:pt x="44" y="4"/>
                    </a:lnTo>
                    <a:lnTo>
                      <a:pt x="48" y="6"/>
                    </a:lnTo>
                    <a:lnTo>
                      <a:pt x="51" y="8"/>
                    </a:lnTo>
                    <a:lnTo>
                      <a:pt x="52" y="8"/>
                    </a:lnTo>
                    <a:lnTo>
                      <a:pt x="53" y="8"/>
                    </a:lnTo>
                    <a:lnTo>
                      <a:pt x="56" y="7"/>
                    </a:lnTo>
                    <a:lnTo>
                      <a:pt x="59" y="7"/>
                    </a:lnTo>
                    <a:lnTo>
                      <a:pt x="62" y="7"/>
                    </a:lnTo>
                    <a:lnTo>
                      <a:pt x="65" y="7"/>
                    </a:lnTo>
                    <a:lnTo>
                      <a:pt x="67" y="8"/>
                    </a:lnTo>
                    <a:lnTo>
                      <a:pt x="69" y="11"/>
                    </a:lnTo>
                    <a:lnTo>
                      <a:pt x="69" y="14"/>
                    </a:lnTo>
                    <a:lnTo>
                      <a:pt x="68" y="18"/>
                    </a:lnTo>
                    <a:lnTo>
                      <a:pt x="66" y="20"/>
                    </a:lnTo>
                    <a:lnTo>
                      <a:pt x="63" y="21"/>
                    </a:lnTo>
                    <a:lnTo>
                      <a:pt x="59" y="21"/>
                    </a:lnTo>
                    <a:lnTo>
                      <a:pt x="56" y="22"/>
                    </a:lnTo>
                    <a:lnTo>
                      <a:pt x="53" y="22"/>
                    </a:lnTo>
                    <a:lnTo>
                      <a:pt x="48" y="24"/>
                    </a:lnTo>
                    <a:lnTo>
                      <a:pt x="42" y="26"/>
                    </a:lnTo>
                    <a:lnTo>
                      <a:pt x="38" y="27"/>
                    </a:lnTo>
                    <a:lnTo>
                      <a:pt x="34" y="29"/>
                    </a:lnTo>
                    <a:lnTo>
                      <a:pt x="23" y="40"/>
                    </a:lnTo>
                    <a:lnTo>
                      <a:pt x="19" y="41"/>
                    </a:lnTo>
                    <a:lnTo>
                      <a:pt x="15" y="42"/>
                    </a:lnTo>
                    <a:lnTo>
                      <a:pt x="10" y="40"/>
                    </a:lnTo>
                    <a:lnTo>
                      <a:pt x="4" y="36"/>
                    </a:lnTo>
                    <a:lnTo>
                      <a:pt x="1" y="33"/>
                    </a:lnTo>
                    <a:lnTo>
                      <a:pt x="0" y="30"/>
                    </a:lnTo>
                    <a:lnTo>
                      <a:pt x="0" y="28"/>
                    </a:lnTo>
                    <a:lnTo>
                      <a:pt x="2" y="26"/>
                    </a:lnTo>
                    <a:lnTo>
                      <a:pt x="14" y="20"/>
                    </a:lnTo>
                    <a:lnTo>
                      <a:pt x="15" y="17"/>
                    </a:lnTo>
                    <a:lnTo>
                      <a:pt x="16" y="16"/>
                    </a:lnTo>
                    <a:lnTo>
                      <a:pt x="19" y="16"/>
                    </a:lnTo>
                    <a:lnTo>
                      <a:pt x="26" y="12"/>
                    </a:lnTo>
                    <a:lnTo>
                      <a:pt x="31" y="7"/>
                    </a:lnTo>
                    <a:lnTo>
                      <a:pt x="31" y="1"/>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22"/>
              <p:cNvSpPr>
                <a:spLocks/>
              </p:cNvSpPr>
              <p:nvPr/>
            </p:nvSpPr>
            <p:spPr bwMode="auto">
              <a:xfrm>
                <a:off x="4316412" y="1828800"/>
                <a:ext cx="57150" cy="49213"/>
              </a:xfrm>
              <a:custGeom>
                <a:avLst/>
                <a:gdLst/>
                <a:ahLst/>
                <a:cxnLst>
                  <a:cxn ang="0">
                    <a:pos x="19" y="0"/>
                  </a:cxn>
                  <a:cxn ang="0">
                    <a:pos x="21" y="5"/>
                  </a:cxn>
                  <a:cxn ang="0">
                    <a:pos x="22" y="9"/>
                  </a:cxn>
                  <a:cxn ang="0">
                    <a:pos x="25" y="12"/>
                  </a:cxn>
                  <a:cxn ang="0">
                    <a:pos x="27" y="14"/>
                  </a:cxn>
                  <a:cxn ang="0">
                    <a:pos x="29" y="14"/>
                  </a:cxn>
                  <a:cxn ang="0">
                    <a:pos x="31" y="13"/>
                  </a:cxn>
                  <a:cxn ang="0">
                    <a:pos x="35" y="11"/>
                  </a:cxn>
                  <a:cxn ang="0">
                    <a:pos x="36" y="11"/>
                  </a:cxn>
                  <a:cxn ang="0">
                    <a:pos x="36" y="12"/>
                  </a:cxn>
                  <a:cxn ang="0">
                    <a:pos x="36" y="15"/>
                  </a:cxn>
                  <a:cxn ang="0">
                    <a:pos x="36" y="20"/>
                  </a:cxn>
                  <a:cxn ang="0">
                    <a:pos x="35" y="28"/>
                  </a:cxn>
                  <a:cxn ang="0">
                    <a:pos x="34" y="30"/>
                  </a:cxn>
                  <a:cxn ang="0">
                    <a:pos x="31" y="31"/>
                  </a:cxn>
                  <a:cxn ang="0">
                    <a:pos x="29" y="30"/>
                  </a:cxn>
                  <a:cxn ang="0">
                    <a:pos x="24" y="28"/>
                  </a:cxn>
                  <a:cxn ang="0">
                    <a:pos x="21" y="28"/>
                  </a:cxn>
                  <a:cxn ang="0">
                    <a:pos x="18" y="28"/>
                  </a:cxn>
                  <a:cxn ang="0">
                    <a:pos x="15" y="28"/>
                  </a:cxn>
                  <a:cxn ang="0">
                    <a:pos x="13" y="26"/>
                  </a:cxn>
                  <a:cxn ang="0">
                    <a:pos x="13" y="25"/>
                  </a:cxn>
                  <a:cxn ang="0">
                    <a:pos x="12" y="23"/>
                  </a:cxn>
                  <a:cxn ang="0">
                    <a:pos x="11" y="22"/>
                  </a:cxn>
                  <a:cxn ang="0">
                    <a:pos x="8" y="20"/>
                  </a:cxn>
                  <a:cxn ang="0">
                    <a:pos x="4" y="18"/>
                  </a:cxn>
                  <a:cxn ang="0">
                    <a:pos x="0" y="15"/>
                  </a:cxn>
                  <a:cxn ang="0">
                    <a:pos x="0" y="14"/>
                  </a:cxn>
                  <a:cxn ang="0">
                    <a:pos x="1" y="12"/>
                  </a:cxn>
                  <a:cxn ang="0">
                    <a:pos x="2" y="11"/>
                  </a:cxn>
                  <a:cxn ang="0">
                    <a:pos x="3" y="10"/>
                  </a:cxn>
                  <a:cxn ang="0">
                    <a:pos x="4" y="10"/>
                  </a:cxn>
                  <a:cxn ang="0">
                    <a:pos x="6" y="11"/>
                  </a:cxn>
                  <a:cxn ang="0">
                    <a:pos x="7" y="12"/>
                  </a:cxn>
                  <a:cxn ang="0">
                    <a:pos x="7" y="14"/>
                  </a:cxn>
                  <a:cxn ang="0">
                    <a:pos x="8" y="15"/>
                  </a:cxn>
                  <a:cxn ang="0">
                    <a:pos x="10" y="16"/>
                  </a:cxn>
                  <a:cxn ang="0">
                    <a:pos x="13" y="15"/>
                  </a:cxn>
                  <a:cxn ang="0">
                    <a:pos x="15" y="12"/>
                  </a:cxn>
                  <a:cxn ang="0">
                    <a:pos x="16" y="8"/>
                  </a:cxn>
                  <a:cxn ang="0">
                    <a:pos x="18" y="5"/>
                  </a:cxn>
                  <a:cxn ang="0">
                    <a:pos x="19" y="1"/>
                  </a:cxn>
                  <a:cxn ang="0">
                    <a:pos x="19" y="0"/>
                  </a:cxn>
                </a:cxnLst>
                <a:rect l="0" t="0" r="r" b="b"/>
                <a:pathLst>
                  <a:path w="36" h="31">
                    <a:moveTo>
                      <a:pt x="19" y="0"/>
                    </a:moveTo>
                    <a:lnTo>
                      <a:pt x="21" y="5"/>
                    </a:lnTo>
                    <a:lnTo>
                      <a:pt x="22" y="9"/>
                    </a:lnTo>
                    <a:lnTo>
                      <a:pt x="25" y="12"/>
                    </a:lnTo>
                    <a:lnTo>
                      <a:pt x="27" y="14"/>
                    </a:lnTo>
                    <a:lnTo>
                      <a:pt x="29" y="14"/>
                    </a:lnTo>
                    <a:lnTo>
                      <a:pt x="31" y="13"/>
                    </a:lnTo>
                    <a:lnTo>
                      <a:pt x="35" y="11"/>
                    </a:lnTo>
                    <a:lnTo>
                      <a:pt x="36" y="11"/>
                    </a:lnTo>
                    <a:lnTo>
                      <a:pt x="36" y="12"/>
                    </a:lnTo>
                    <a:lnTo>
                      <a:pt x="36" y="15"/>
                    </a:lnTo>
                    <a:lnTo>
                      <a:pt x="36" y="20"/>
                    </a:lnTo>
                    <a:lnTo>
                      <a:pt x="35" y="28"/>
                    </a:lnTo>
                    <a:lnTo>
                      <a:pt x="34" y="30"/>
                    </a:lnTo>
                    <a:lnTo>
                      <a:pt x="31" y="31"/>
                    </a:lnTo>
                    <a:lnTo>
                      <a:pt x="29" y="30"/>
                    </a:lnTo>
                    <a:lnTo>
                      <a:pt x="24" y="28"/>
                    </a:lnTo>
                    <a:lnTo>
                      <a:pt x="21" y="28"/>
                    </a:lnTo>
                    <a:lnTo>
                      <a:pt x="18" y="28"/>
                    </a:lnTo>
                    <a:lnTo>
                      <a:pt x="15" y="28"/>
                    </a:lnTo>
                    <a:lnTo>
                      <a:pt x="13" y="26"/>
                    </a:lnTo>
                    <a:lnTo>
                      <a:pt x="13" y="25"/>
                    </a:lnTo>
                    <a:lnTo>
                      <a:pt x="12" y="23"/>
                    </a:lnTo>
                    <a:lnTo>
                      <a:pt x="11" y="22"/>
                    </a:lnTo>
                    <a:lnTo>
                      <a:pt x="8" y="20"/>
                    </a:lnTo>
                    <a:lnTo>
                      <a:pt x="4" y="18"/>
                    </a:lnTo>
                    <a:lnTo>
                      <a:pt x="0" y="15"/>
                    </a:lnTo>
                    <a:lnTo>
                      <a:pt x="0" y="14"/>
                    </a:lnTo>
                    <a:lnTo>
                      <a:pt x="1" y="12"/>
                    </a:lnTo>
                    <a:lnTo>
                      <a:pt x="2" y="11"/>
                    </a:lnTo>
                    <a:lnTo>
                      <a:pt x="3" y="10"/>
                    </a:lnTo>
                    <a:lnTo>
                      <a:pt x="4" y="10"/>
                    </a:lnTo>
                    <a:lnTo>
                      <a:pt x="6" y="11"/>
                    </a:lnTo>
                    <a:lnTo>
                      <a:pt x="7" y="12"/>
                    </a:lnTo>
                    <a:lnTo>
                      <a:pt x="7" y="14"/>
                    </a:lnTo>
                    <a:lnTo>
                      <a:pt x="8" y="15"/>
                    </a:lnTo>
                    <a:lnTo>
                      <a:pt x="10" y="16"/>
                    </a:lnTo>
                    <a:lnTo>
                      <a:pt x="13" y="15"/>
                    </a:lnTo>
                    <a:lnTo>
                      <a:pt x="15" y="12"/>
                    </a:lnTo>
                    <a:lnTo>
                      <a:pt x="16" y="8"/>
                    </a:lnTo>
                    <a:lnTo>
                      <a:pt x="18" y="5"/>
                    </a:lnTo>
                    <a:lnTo>
                      <a:pt x="19" y="1"/>
                    </a:lnTo>
                    <a:lnTo>
                      <a:pt x="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23"/>
              <p:cNvSpPr>
                <a:spLocks/>
              </p:cNvSpPr>
              <p:nvPr/>
            </p:nvSpPr>
            <p:spPr bwMode="auto">
              <a:xfrm>
                <a:off x="4833937" y="1885950"/>
                <a:ext cx="6350" cy="3175"/>
              </a:xfrm>
              <a:custGeom>
                <a:avLst/>
                <a:gdLst/>
                <a:ahLst/>
                <a:cxnLst>
                  <a:cxn ang="0">
                    <a:pos x="2" y="0"/>
                  </a:cxn>
                  <a:cxn ang="0">
                    <a:pos x="3" y="0"/>
                  </a:cxn>
                  <a:cxn ang="0">
                    <a:pos x="3" y="0"/>
                  </a:cxn>
                  <a:cxn ang="0">
                    <a:pos x="4" y="0"/>
                  </a:cxn>
                  <a:cxn ang="0">
                    <a:pos x="4" y="1"/>
                  </a:cxn>
                  <a:cxn ang="0">
                    <a:pos x="2" y="2"/>
                  </a:cxn>
                  <a:cxn ang="0">
                    <a:pos x="0" y="2"/>
                  </a:cxn>
                  <a:cxn ang="0">
                    <a:pos x="1" y="0"/>
                  </a:cxn>
                  <a:cxn ang="0">
                    <a:pos x="2" y="0"/>
                  </a:cxn>
                </a:cxnLst>
                <a:rect l="0" t="0" r="r" b="b"/>
                <a:pathLst>
                  <a:path w="4" h="2">
                    <a:moveTo>
                      <a:pt x="2" y="0"/>
                    </a:moveTo>
                    <a:lnTo>
                      <a:pt x="3" y="0"/>
                    </a:lnTo>
                    <a:lnTo>
                      <a:pt x="3" y="0"/>
                    </a:lnTo>
                    <a:lnTo>
                      <a:pt x="4" y="0"/>
                    </a:lnTo>
                    <a:lnTo>
                      <a:pt x="4" y="1"/>
                    </a:lnTo>
                    <a:lnTo>
                      <a:pt x="2" y="2"/>
                    </a:lnTo>
                    <a:lnTo>
                      <a:pt x="0" y="2"/>
                    </a:lnTo>
                    <a:lnTo>
                      <a:pt x="1" y="0"/>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24"/>
              <p:cNvSpPr>
                <a:spLocks noEditPoints="1"/>
              </p:cNvSpPr>
              <p:nvPr/>
            </p:nvSpPr>
            <p:spPr bwMode="auto">
              <a:xfrm>
                <a:off x="4519612" y="1624013"/>
                <a:ext cx="542925" cy="396875"/>
              </a:xfrm>
              <a:custGeom>
                <a:avLst/>
                <a:gdLst/>
                <a:ahLst/>
                <a:cxnLst>
                  <a:cxn ang="0">
                    <a:pos x="30" y="17"/>
                  </a:cxn>
                  <a:cxn ang="0">
                    <a:pos x="83" y="11"/>
                  </a:cxn>
                  <a:cxn ang="0">
                    <a:pos x="87" y="8"/>
                  </a:cxn>
                  <a:cxn ang="0">
                    <a:pos x="96" y="15"/>
                  </a:cxn>
                  <a:cxn ang="0">
                    <a:pos x="136" y="28"/>
                  </a:cxn>
                  <a:cxn ang="0">
                    <a:pos x="145" y="32"/>
                  </a:cxn>
                  <a:cxn ang="0">
                    <a:pos x="181" y="44"/>
                  </a:cxn>
                  <a:cxn ang="0">
                    <a:pos x="197" y="52"/>
                  </a:cxn>
                  <a:cxn ang="0">
                    <a:pos x="195" y="65"/>
                  </a:cxn>
                  <a:cxn ang="0">
                    <a:pos x="215" y="70"/>
                  </a:cxn>
                  <a:cxn ang="0">
                    <a:pos x="252" y="78"/>
                  </a:cxn>
                  <a:cxn ang="0">
                    <a:pos x="264" y="89"/>
                  </a:cxn>
                  <a:cxn ang="0">
                    <a:pos x="275" y="102"/>
                  </a:cxn>
                  <a:cxn ang="0">
                    <a:pos x="264" y="121"/>
                  </a:cxn>
                  <a:cxn ang="0">
                    <a:pos x="276" y="130"/>
                  </a:cxn>
                  <a:cxn ang="0">
                    <a:pos x="289" y="151"/>
                  </a:cxn>
                  <a:cxn ang="0">
                    <a:pos x="288" y="179"/>
                  </a:cxn>
                  <a:cxn ang="0">
                    <a:pos x="293" y="186"/>
                  </a:cxn>
                  <a:cxn ang="0">
                    <a:pos x="307" y="209"/>
                  </a:cxn>
                  <a:cxn ang="0">
                    <a:pos x="322" y="221"/>
                  </a:cxn>
                  <a:cxn ang="0">
                    <a:pos x="325" y="228"/>
                  </a:cxn>
                  <a:cxn ang="0">
                    <a:pos x="336" y="250"/>
                  </a:cxn>
                  <a:cxn ang="0">
                    <a:pos x="317" y="235"/>
                  </a:cxn>
                  <a:cxn ang="0">
                    <a:pos x="302" y="243"/>
                  </a:cxn>
                  <a:cxn ang="0">
                    <a:pos x="283" y="233"/>
                  </a:cxn>
                  <a:cxn ang="0">
                    <a:pos x="258" y="218"/>
                  </a:cxn>
                  <a:cxn ang="0">
                    <a:pos x="243" y="206"/>
                  </a:cxn>
                  <a:cxn ang="0">
                    <a:pos x="236" y="208"/>
                  </a:cxn>
                  <a:cxn ang="0">
                    <a:pos x="231" y="191"/>
                  </a:cxn>
                  <a:cxn ang="0">
                    <a:pos x="211" y="192"/>
                  </a:cxn>
                  <a:cxn ang="0">
                    <a:pos x="201" y="181"/>
                  </a:cxn>
                  <a:cxn ang="0">
                    <a:pos x="195" y="179"/>
                  </a:cxn>
                  <a:cxn ang="0">
                    <a:pos x="205" y="165"/>
                  </a:cxn>
                  <a:cxn ang="0">
                    <a:pos x="193" y="156"/>
                  </a:cxn>
                  <a:cxn ang="0">
                    <a:pos x="175" y="139"/>
                  </a:cxn>
                  <a:cxn ang="0">
                    <a:pos x="153" y="137"/>
                  </a:cxn>
                  <a:cxn ang="0">
                    <a:pos x="166" y="133"/>
                  </a:cxn>
                  <a:cxn ang="0">
                    <a:pos x="152" y="126"/>
                  </a:cxn>
                  <a:cxn ang="0">
                    <a:pos x="150" y="125"/>
                  </a:cxn>
                  <a:cxn ang="0">
                    <a:pos x="133" y="123"/>
                  </a:cxn>
                  <a:cxn ang="0">
                    <a:pos x="122" y="113"/>
                  </a:cxn>
                  <a:cxn ang="0">
                    <a:pos x="85" y="96"/>
                  </a:cxn>
                  <a:cxn ang="0">
                    <a:pos x="40" y="92"/>
                  </a:cxn>
                  <a:cxn ang="0">
                    <a:pos x="20" y="90"/>
                  </a:cxn>
                  <a:cxn ang="0">
                    <a:pos x="34" y="82"/>
                  </a:cxn>
                  <a:cxn ang="0">
                    <a:pos x="1" y="72"/>
                  </a:cxn>
                  <a:cxn ang="0">
                    <a:pos x="17" y="62"/>
                  </a:cxn>
                  <a:cxn ang="0">
                    <a:pos x="7" y="55"/>
                  </a:cxn>
                  <a:cxn ang="0">
                    <a:pos x="16" y="39"/>
                  </a:cxn>
                  <a:cxn ang="0">
                    <a:pos x="6" y="32"/>
                  </a:cxn>
                  <a:cxn ang="0">
                    <a:pos x="23" y="34"/>
                  </a:cxn>
                  <a:cxn ang="0">
                    <a:pos x="35" y="24"/>
                  </a:cxn>
                  <a:cxn ang="0">
                    <a:pos x="17" y="20"/>
                  </a:cxn>
                  <a:cxn ang="0">
                    <a:pos x="32" y="4"/>
                  </a:cxn>
                  <a:cxn ang="0">
                    <a:pos x="35" y="8"/>
                  </a:cxn>
                  <a:cxn ang="0">
                    <a:pos x="52" y="14"/>
                  </a:cxn>
                  <a:cxn ang="0">
                    <a:pos x="67" y="9"/>
                  </a:cxn>
                  <a:cxn ang="0">
                    <a:pos x="75" y="12"/>
                  </a:cxn>
                  <a:cxn ang="0">
                    <a:pos x="69" y="0"/>
                  </a:cxn>
                </a:cxnLst>
                <a:rect l="0" t="0" r="r" b="b"/>
                <a:pathLst>
                  <a:path w="342" h="250">
                    <a:moveTo>
                      <a:pt x="28" y="17"/>
                    </a:moveTo>
                    <a:lnTo>
                      <a:pt x="27" y="17"/>
                    </a:lnTo>
                    <a:lnTo>
                      <a:pt x="26" y="17"/>
                    </a:lnTo>
                    <a:lnTo>
                      <a:pt x="25" y="18"/>
                    </a:lnTo>
                    <a:lnTo>
                      <a:pt x="26" y="18"/>
                    </a:lnTo>
                    <a:lnTo>
                      <a:pt x="27" y="17"/>
                    </a:lnTo>
                    <a:lnTo>
                      <a:pt x="30" y="17"/>
                    </a:lnTo>
                    <a:lnTo>
                      <a:pt x="30" y="17"/>
                    </a:lnTo>
                    <a:lnTo>
                      <a:pt x="28" y="17"/>
                    </a:lnTo>
                    <a:close/>
                    <a:moveTo>
                      <a:pt x="69" y="0"/>
                    </a:moveTo>
                    <a:lnTo>
                      <a:pt x="70" y="0"/>
                    </a:lnTo>
                    <a:lnTo>
                      <a:pt x="75" y="1"/>
                    </a:lnTo>
                    <a:lnTo>
                      <a:pt x="80" y="3"/>
                    </a:lnTo>
                    <a:lnTo>
                      <a:pt x="84" y="6"/>
                    </a:lnTo>
                    <a:lnTo>
                      <a:pt x="84" y="9"/>
                    </a:lnTo>
                    <a:lnTo>
                      <a:pt x="83" y="11"/>
                    </a:lnTo>
                    <a:lnTo>
                      <a:pt x="83" y="12"/>
                    </a:lnTo>
                    <a:lnTo>
                      <a:pt x="83" y="13"/>
                    </a:lnTo>
                    <a:lnTo>
                      <a:pt x="84" y="13"/>
                    </a:lnTo>
                    <a:lnTo>
                      <a:pt x="85" y="12"/>
                    </a:lnTo>
                    <a:lnTo>
                      <a:pt x="85" y="11"/>
                    </a:lnTo>
                    <a:lnTo>
                      <a:pt x="85" y="10"/>
                    </a:lnTo>
                    <a:lnTo>
                      <a:pt x="86" y="9"/>
                    </a:lnTo>
                    <a:lnTo>
                      <a:pt x="87" y="8"/>
                    </a:lnTo>
                    <a:lnTo>
                      <a:pt x="87" y="7"/>
                    </a:lnTo>
                    <a:lnTo>
                      <a:pt x="88" y="8"/>
                    </a:lnTo>
                    <a:lnTo>
                      <a:pt x="89" y="9"/>
                    </a:lnTo>
                    <a:lnTo>
                      <a:pt x="90" y="10"/>
                    </a:lnTo>
                    <a:lnTo>
                      <a:pt x="92" y="14"/>
                    </a:lnTo>
                    <a:lnTo>
                      <a:pt x="93" y="15"/>
                    </a:lnTo>
                    <a:lnTo>
                      <a:pt x="95" y="15"/>
                    </a:lnTo>
                    <a:lnTo>
                      <a:pt x="96" y="15"/>
                    </a:lnTo>
                    <a:lnTo>
                      <a:pt x="98" y="15"/>
                    </a:lnTo>
                    <a:lnTo>
                      <a:pt x="101" y="17"/>
                    </a:lnTo>
                    <a:lnTo>
                      <a:pt x="106" y="19"/>
                    </a:lnTo>
                    <a:lnTo>
                      <a:pt x="112" y="21"/>
                    </a:lnTo>
                    <a:lnTo>
                      <a:pt x="118" y="24"/>
                    </a:lnTo>
                    <a:lnTo>
                      <a:pt x="124" y="26"/>
                    </a:lnTo>
                    <a:lnTo>
                      <a:pt x="131" y="29"/>
                    </a:lnTo>
                    <a:lnTo>
                      <a:pt x="136" y="28"/>
                    </a:lnTo>
                    <a:lnTo>
                      <a:pt x="140" y="27"/>
                    </a:lnTo>
                    <a:lnTo>
                      <a:pt x="143" y="27"/>
                    </a:lnTo>
                    <a:lnTo>
                      <a:pt x="148" y="27"/>
                    </a:lnTo>
                    <a:lnTo>
                      <a:pt x="148" y="28"/>
                    </a:lnTo>
                    <a:lnTo>
                      <a:pt x="148" y="28"/>
                    </a:lnTo>
                    <a:lnTo>
                      <a:pt x="147" y="30"/>
                    </a:lnTo>
                    <a:lnTo>
                      <a:pt x="146" y="31"/>
                    </a:lnTo>
                    <a:lnTo>
                      <a:pt x="145" y="32"/>
                    </a:lnTo>
                    <a:lnTo>
                      <a:pt x="145" y="34"/>
                    </a:lnTo>
                    <a:lnTo>
                      <a:pt x="146" y="35"/>
                    </a:lnTo>
                    <a:lnTo>
                      <a:pt x="152" y="35"/>
                    </a:lnTo>
                    <a:lnTo>
                      <a:pt x="159" y="39"/>
                    </a:lnTo>
                    <a:lnTo>
                      <a:pt x="166" y="42"/>
                    </a:lnTo>
                    <a:lnTo>
                      <a:pt x="173" y="45"/>
                    </a:lnTo>
                    <a:lnTo>
                      <a:pt x="177" y="45"/>
                    </a:lnTo>
                    <a:lnTo>
                      <a:pt x="181" y="44"/>
                    </a:lnTo>
                    <a:lnTo>
                      <a:pt x="185" y="43"/>
                    </a:lnTo>
                    <a:lnTo>
                      <a:pt x="188" y="43"/>
                    </a:lnTo>
                    <a:lnTo>
                      <a:pt x="190" y="45"/>
                    </a:lnTo>
                    <a:lnTo>
                      <a:pt x="190" y="47"/>
                    </a:lnTo>
                    <a:lnTo>
                      <a:pt x="191" y="50"/>
                    </a:lnTo>
                    <a:lnTo>
                      <a:pt x="192" y="52"/>
                    </a:lnTo>
                    <a:lnTo>
                      <a:pt x="194" y="53"/>
                    </a:lnTo>
                    <a:lnTo>
                      <a:pt x="197" y="52"/>
                    </a:lnTo>
                    <a:lnTo>
                      <a:pt x="200" y="51"/>
                    </a:lnTo>
                    <a:lnTo>
                      <a:pt x="203" y="51"/>
                    </a:lnTo>
                    <a:lnTo>
                      <a:pt x="205" y="53"/>
                    </a:lnTo>
                    <a:lnTo>
                      <a:pt x="204" y="55"/>
                    </a:lnTo>
                    <a:lnTo>
                      <a:pt x="202" y="58"/>
                    </a:lnTo>
                    <a:lnTo>
                      <a:pt x="199" y="60"/>
                    </a:lnTo>
                    <a:lnTo>
                      <a:pt x="196" y="62"/>
                    </a:lnTo>
                    <a:lnTo>
                      <a:pt x="195" y="65"/>
                    </a:lnTo>
                    <a:lnTo>
                      <a:pt x="195" y="66"/>
                    </a:lnTo>
                    <a:lnTo>
                      <a:pt x="195" y="66"/>
                    </a:lnTo>
                    <a:lnTo>
                      <a:pt x="196" y="66"/>
                    </a:lnTo>
                    <a:lnTo>
                      <a:pt x="197" y="66"/>
                    </a:lnTo>
                    <a:lnTo>
                      <a:pt x="198" y="65"/>
                    </a:lnTo>
                    <a:lnTo>
                      <a:pt x="200" y="65"/>
                    </a:lnTo>
                    <a:lnTo>
                      <a:pt x="208" y="67"/>
                    </a:lnTo>
                    <a:lnTo>
                      <a:pt x="215" y="70"/>
                    </a:lnTo>
                    <a:lnTo>
                      <a:pt x="223" y="72"/>
                    </a:lnTo>
                    <a:lnTo>
                      <a:pt x="231" y="73"/>
                    </a:lnTo>
                    <a:lnTo>
                      <a:pt x="238" y="74"/>
                    </a:lnTo>
                    <a:lnTo>
                      <a:pt x="243" y="74"/>
                    </a:lnTo>
                    <a:lnTo>
                      <a:pt x="248" y="74"/>
                    </a:lnTo>
                    <a:lnTo>
                      <a:pt x="251" y="75"/>
                    </a:lnTo>
                    <a:lnTo>
                      <a:pt x="252" y="76"/>
                    </a:lnTo>
                    <a:lnTo>
                      <a:pt x="252" y="78"/>
                    </a:lnTo>
                    <a:lnTo>
                      <a:pt x="250" y="81"/>
                    </a:lnTo>
                    <a:lnTo>
                      <a:pt x="247" y="86"/>
                    </a:lnTo>
                    <a:lnTo>
                      <a:pt x="252" y="83"/>
                    </a:lnTo>
                    <a:lnTo>
                      <a:pt x="259" y="82"/>
                    </a:lnTo>
                    <a:lnTo>
                      <a:pt x="261" y="82"/>
                    </a:lnTo>
                    <a:lnTo>
                      <a:pt x="264" y="87"/>
                    </a:lnTo>
                    <a:lnTo>
                      <a:pt x="264" y="88"/>
                    </a:lnTo>
                    <a:lnTo>
                      <a:pt x="264" y="89"/>
                    </a:lnTo>
                    <a:lnTo>
                      <a:pt x="263" y="89"/>
                    </a:lnTo>
                    <a:lnTo>
                      <a:pt x="263" y="89"/>
                    </a:lnTo>
                    <a:lnTo>
                      <a:pt x="262" y="89"/>
                    </a:lnTo>
                    <a:lnTo>
                      <a:pt x="262" y="90"/>
                    </a:lnTo>
                    <a:lnTo>
                      <a:pt x="265" y="93"/>
                    </a:lnTo>
                    <a:lnTo>
                      <a:pt x="269" y="97"/>
                    </a:lnTo>
                    <a:lnTo>
                      <a:pt x="272" y="100"/>
                    </a:lnTo>
                    <a:lnTo>
                      <a:pt x="275" y="102"/>
                    </a:lnTo>
                    <a:lnTo>
                      <a:pt x="274" y="106"/>
                    </a:lnTo>
                    <a:lnTo>
                      <a:pt x="271" y="108"/>
                    </a:lnTo>
                    <a:lnTo>
                      <a:pt x="268" y="110"/>
                    </a:lnTo>
                    <a:lnTo>
                      <a:pt x="265" y="112"/>
                    </a:lnTo>
                    <a:lnTo>
                      <a:pt x="262" y="114"/>
                    </a:lnTo>
                    <a:lnTo>
                      <a:pt x="261" y="117"/>
                    </a:lnTo>
                    <a:lnTo>
                      <a:pt x="262" y="120"/>
                    </a:lnTo>
                    <a:lnTo>
                      <a:pt x="264" y="121"/>
                    </a:lnTo>
                    <a:lnTo>
                      <a:pt x="267" y="122"/>
                    </a:lnTo>
                    <a:lnTo>
                      <a:pt x="271" y="122"/>
                    </a:lnTo>
                    <a:lnTo>
                      <a:pt x="273" y="124"/>
                    </a:lnTo>
                    <a:lnTo>
                      <a:pt x="274" y="124"/>
                    </a:lnTo>
                    <a:lnTo>
                      <a:pt x="273" y="126"/>
                    </a:lnTo>
                    <a:lnTo>
                      <a:pt x="273" y="128"/>
                    </a:lnTo>
                    <a:lnTo>
                      <a:pt x="273" y="129"/>
                    </a:lnTo>
                    <a:lnTo>
                      <a:pt x="276" y="130"/>
                    </a:lnTo>
                    <a:lnTo>
                      <a:pt x="276" y="130"/>
                    </a:lnTo>
                    <a:lnTo>
                      <a:pt x="277" y="131"/>
                    </a:lnTo>
                    <a:lnTo>
                      <a:pt x="280" y="135"/>
                    </a:lnTo>
                    <a:lnTo>
                      <a:pt x="284" y="138"/>
                    </a:lnTo>
                    <a:lnTo>
                      <a:pt x="286" y="142"/>
                    </a:lnTo>
                    <a:lnTo>
                      <a:pt x="287" y="144"/>
                    </a:lnTo>
                    <a:lnTo>
                      <a:pt x="289" y="150"/>
                    </a:lnTo>
                    <a:lnTo>
                      <a:pt x="289" y="151"/>
                    </a:lnTo>
                    <a:lnTo>
                      <a:pt x="288" y="156"/>
                    </a:lnTo>
                    <a:lnTo>
                      <a:pt x="287" y="162"/>
                    </a:lnTo>
                    <a:lnTo>
                      <a:pt x="286" y="166"/>
                    </a:lnTo>
                    <a:lnTo>
                      <a:pt x="284" y="169"/>
                    </a:lnTo>
                    <a:lnTo>
                      <a:pt x="283" y="172"/>
                    </a:lnTo>
                    <a:lnTo>
                      <a:pt x="283" y="176"/>
                    </a:lnTo>
                    <a:lnTo>
                      <a:pt x="285" y="178"/>
                    </a:lnTo>
                    <a:lnTo>
                      <a:pt x="288" y="179"/>
                    </a:lnTo>
                    <a:lnTo>
                      <a:pt x="292" y="180"/>
                    </a:lnTo>
                    <a:lnTo>
                      <a:pt x="295" y="181"/>
                    </a:lnTo>
                    <a:lnTo>
                      <a:pt x="297" y="182"/>
                    </a:lnTo>
                    <a:lnTo>
                      <a:pt x="297" y="183"/>
                    </a:lnTo>
                    <a:lnTo>
                      <a:pt x="297" y="184"/>
                    </a:lnTo>
                    <a:lnTo>
                      <a:pt x="294" y="185"/>
                    </a:lnTo>
                    <a:lnTo>
                      <a:pt x="293" y="186"/>
                    </a:lnTo>
                    <a:lnTo>
                      <a:pt x="293" y="186"/>
                    </a:lnTo>
                    <a:lnTo>
                      <a:pt x="296" y="188"/>
                    </a:lnTo>
                    <a:lnTo>
                      <a:pt x="299" y="189"/>
                    </a:lnTo>
                    <a:lnTo>
                      <a:pt x="302" y="190"/>
                    </a:lnTo>
                    <a:lnTo>
                      <a:pt x="306" y="191"/>
                    </a:lnTo>
                    <a:lnTo>
                      <a:pt x="308" y="193"/>
                    </a:lnTo>
                    <a:lnTo>
                      <a:pt x="308" y="195"/>
                    </a:lnTo>
                    <a:lnTo>
                      <a:pt x="306" y="206"/>
                    </a:lnTo>
                    <a:lnTo>
                      <a:pt x="307" y="209"/>
                    </a:lnTo>
                    <a:lnTo>
                      <a:pt x="309" y="211"/>
                    </a:lnTo>
                    <a:lnTo>
                      <a:pt x="314" y="211"/>
                    </a:lnTo>
                    <a:lnTo>
                      <a:pt x="316" y="211"/>
                    </a:lnTo>
                    <a:lnTo>
                      <a:pt x="321" y="216"/>
                    </a:lnTo>
                    <a:lnTo>
                      <a:pt x="324" y="220"/>
                    </a:lnTo>
                    <a:lnTo>
                      <a:pt x="324" y="221"/>
                    </a:lnTo>
                    <a:lnTo>
                      <a:pt x="322" y="221"/>
                    </a:lnTo>
                    <a:lnTo>
                      <a:pt x="322" y="221"/>
                    </a:lnTo>
                    <a:lnTo>
                      <a:pt x="325" y="223"/>
                    </a:lnTo>
                    <a:lnTo>
                      <a:pt x="326" y="224"/>
                    </a:lnTo>
                    <a:lnTo>
                      <a:pt x="328" y="225"/>
                    </a:lnTo>
                    <a:lnTo>
                      <a:pt x="329" y="226"/>
                    </a:lnTo>
                    <a:lnTo>
                      <a:pt x="329" y="227"/>
                    </a:lnTo>
                    <a:lnTo>
                      <a:pt x="329" y="227"/>
                    </a:lnTo>
                    <a:lnTo>
                      <a:pt x="325" y="227"/>
                    </a:lnTo>
                    <a:lnTo>
                      <a:pt x="325" y="228"/>
                    </a:lnTo>
                    <a:lnTo>
                      <a:pt x="329" y="231"/>
                    </a:lnTo>
                    <a:lnTo>
                      <a:pt x="333" y="234"/>
                    </a:lnTo>
                    <a:lnTo>
                      <a:pt x="337" y="237"/>
                    </a:lnTo>
                    <a:lnTo>
                      <a:pt x="340" y="240"/>
                    </a:lnTo>
                    <a:lnTo>
                      <a:pt x="342" y="244"/>
                    </a:lnTo>
                    <a:lnTo>
                      <a:pt x="342" y="246"/>
                    </a:lnTo>
                    <a:lnTo>
                      <a:pt x="339" y="249"/>
                    </a:lnTo>
                    <a:lnTo>
                      <a:pt x="336" y="250"/>
                    </a:lnTo>
                    <a:lnTo>
                      <a:pt x="333" y="250"/>
                    </a:lnTo>
                    <a:lnTo>
                      <a:pt x="331" y="249"/>
                    </a:lnTo>
                    <a:lnTo>
                      <a:pt x="329" y="246"/>
                    </a:lnTo>
                    <a:lnTo>
                      <a:pt x="328" y="242"/>
                    </a:lnTo>
                    <a:lnTo>
                      <a:pt x="326" y="239"/>
                    </a:lnTo>
                    <a:lnTo>
                      <a:pt x="324" y="236"/>
                    </a:lnTo>
                    <a:lnTo>
                      <a:pt x="321" y="235"/>
                    </a:lnTo>
                    <a:lnTo>
                      <a:pt x="317" y="235"/>
                    </a:lnTo>
                    <a:lnTo>
                      <a:pt x="314" y="238"/>
                    </a:lnTo>
                    <a:lnTo>
                      <a:pt x="311" y="241"/>
                    </a:lnTo>
                    <a:lnTo>
                      <a:pt x="309" y="246"/>
                    </a:lnTo>
                    <a:lnTo>
                      <a:pt x="306" y="249"/>
                    </a:lnTo>
                    <a:lnTo>
                      <a:pt x="306" y="249"/>
                    </a:lnTo>
                    <a:lnTo>
                      <a:pt x="306" y="248"/>
                    </a:lnTo>
                    <a:lnTo>
                      <a:pt x="306" y="245"/>
                    </a:lnTo>
                    <a:lnTo>
                      <a:pt x="302" y="243"/>
                    </a:lnTo>
                    <a:lnTo>
                      <a:pt x="298" y="242"/>
                    </a:lnTo>
                    <a:lnTo>
                      <a:pt x="296" y="243"/>
                    </a:lnTo>
                    <a:lnTo>
                      <a:pt x="295" y="244"/>
                    </a:lnTo>
                    <a:lnTo>
                      <a:pt x="293" y="244"/>
                    </a:lnTo>
                    <a:lnTo>
                      <a:pt x="290" y="240"/>
                    </a:lnTo>
                    <a:lnTo>
                      <a:pt x="287" y="236"/>
                    </a:lnTo>
                    <a:lnTo>
                      <a:pt x="284" y="233"/>
                    </a:lnTo>
                    <a:lnTo>
                      <a:pt x="283" y="233"/>
                    </a:lnTo>
                    <a:lnTo>
                      <a:pt x="283" y="235"/>
                    </a:lnTo>
                    <a:lnTo>
                      <a:pt x="283" y="236"/>
                    </a:lnTo>
                    <a:lnTo>
                      <a:pt x="283" y="237"/>
                    </a:lnTo>
                    <a:lnTo>
                      <a:pt x="282" y="237"/>
                    </a:lnTo>
                    <a:lnTo>
                      <a:pt x="275" y="233"/>
                    </a:lnTo>
                    <a:lnTo>
                      <a:pt x="268" y="227"/>
                    </a:lnTo>
                    <a:lnTo>
                      <a:pt x="261" y="221"/>
                    </a:lnTo>
                    <a:lnTo>
                      <a:pt x="258" y="218"/>
                    </a:lnTo>
                    <a:lnTo>
                      <a:pt x="255" y="213"/>
                    </a:lnTo>
                    <a:lnTo>
                      <a:pt x="254" y="209"/>
                    </a:lnTo>
                    <a:lnTo>
                      <a:pt x="251" y="205"/>
                    </a:lnTo>
                    <a:lnTo>
                      <a:pt x="249" y="203"/>
                    </a:lnTo>
                    <a:lnTo>
                      <a:pt x="245" y="200"/>
                    </a:lnTo>
                    <a:lnTo>
                      <a:pt x="243" y="201"/>
                    </a:lnTo>
                    <a:lnTo>
                      <a:pt x="243" y="203"/>
                    </a:lnTo>
                    <a:lnTo>
                      <a:pt x="243" y="206"/>
                    </a:lnTo>
                    <a:lnTo>
                      <a:pt x="243" y="212"/>
                    </a:lnTo>
                    <a:lnTo>
                      <a:pt x="242" y="214"/>
                    </a:lnTo>
                    <a:lnTo>
                      <a:pt x="240" y="214"/>
                    </a:lnTo>
                    <a:lnTo>
                      <a:pt x="239" y="213"/>
                    </a:lnTo>
                    <a:lnTo>
                      <a:pt x="239" y="212"/>
                    </a:lnTo>
                    <a:lnTo>
                      <a:pt x="238" y="211"/>
                    </a:lnTo>
                    <a:lnTo>
                      <a:pt x="237" y="209"/>
                    </a:lnTo>
                    <a:lnTo>
                      <a:pt x="236" y="208"/>
                    </a:lnTo>
                    <a:lnTo>
                      <a:pt x="235" y="207"/>
                    </a:lnTo>
                    <a:lnTo>
                      <a:pt x="233" y="206"/>
                    </a:lnTo>
                    <a:lnTo>
                      <a:pt x="229" y="204"/>
                    </a:lnTo>
                    <a:lnTo>
                      <a:pt x="227" y="203"/>
                    </a:lnTo>
                    <a:lnTo>
                      <a:pt x="225" y="200"/>
                    </a:lnTo>
                    <a:lnTo>
                      <a:pt x="226" y="198"/>
                    </a:lnTo>
                    <a:lnTo>
                      <a:pt x="230" y="194"/>
                    </a:lnTo>
                    <a:lnTo>
                      <a:pt x="231" y="191"/>
                    </a:lnTo>
                    <a:lnTo>
                      <a:pt x="231" y="191"/>
                    </a:lnTo>
                    <a:lnTo>
                      <a:pt x="229" y="191"/>
                    </a:lnTo>
                    <a:lnTo>
                      <a:pt x="227" y="192"/>
                    </a:lnTo>
                    <a:lnTo>
                      <a:pt x="227" y="192"/>
                    </a:lnTo>
                    <a:lnTo>
                      <a:pt x="226" y="192"/>
                    </a:lnTo>
                    <a:lnTo>
                      <a:pt x="215" y="195"/>
                    </a:lnTo>
                    <a:lnTo>
                      <a:pt x="212" y="194"/>
                    </a:lnTo>
                    <a:lnTo>
                      <a:pt x="211" y="192"/>
                    </a:lnTo>
                    <a:lnTo>
                      <a:pt x="212" y="189"/>
                    </a:lnTo>
                    <a:lnTo>
                      <a:pt x="214" y="183"/>
                    </a:lnTo>
                    <a:lnTo>
                      <a:pt x="214" y="180"/>
                    </a:lnTo>
                    <a:lnTo>
                      <a:pt x="213" y="178"/>
                    </a:lnTo>
                    <a:lnTo>
                      <a:pt x="211" y="177"/>
                    </a:lnTo>
                    <a:lnTo>
                      <a:pt x="208" y="178"/>
                    </a:lnTo>
                    <a:lnTo>
                      <a:pt x="204" y="180"/>
                    </a:lnTo>
                    <a:lnTo>
                      <a:pt x="201" y="181"/>
                    </a:lnTo>
                    <a:lnTo>
                      <a:pt x="198" y="182"/>
                    </a:lnTo>
                    <a:lnTo>
                      <a:pt x="197" y="183"/>
                    </a:lnTo>
                    <a:lnTo>
                      <a:pt x="195" y="184"/>
                    </a:lnTo>
                    <a:lnTo>
                      <a:pt x="194" y="184"/>
                    </a:lnTo>
                    <a:lnTo>
                      <a:pt x="193" y="183"/>
                    </a:lnTo>
                    <a:lnTo>
                      <a:pt x="193" y="183"/>
                    </a:lnTo>
                    <a:lnTo>
                      <a:pt x="195" y="180"/>
                    </a:lnTo>
                    <a:lnTo>
                      <a:pt x="195" y="179"/>
                    </a:lnTo>
                    <a:lnTo>
                      <a:pt x="195" y="178"/>
                    </a:lnTo>
                    <a:lnTo>
                      <a:pt x="196" y="177"/>
                    </a:lnTo>
                    <a:lnTo>
                      <a:pt x="198" y="173"/>
                    </a:lnTo>
                    <a:lnTo>
                      <a:pt x="201" y="169"/>
                    </a:lnTo>
                    <a:lnTo>
                      <a:pt x="202" y="166"/>
                    </a:lnTo>
                    <a:lnTo>
                      <a:pt x="203" y="166"/>
                    </a:lnTo>
                    <a:lnTo>
                      <a:pt x="204" y="166"/>
                    </a:lnTo>
                    <a:lnTo>
                      <a:pt x="205" y="165"/>
                    </a:lnTo>
                    <a:lnTo>
                      <a:pt x="205" y="164"/>
                    </a:lnTo>
                    <a:lnTo>
                      <a:pt x="205" y="163"/>
                    </a:lnTo>
                    <a:lnTo>
                      <a:pt x="204" y="161"/>
                    </a:lnTo>
                    <a:lnTo>
                      <a:pt x="201" y="159"/>
                    </a:lnTo>
                    <a:lnTo>
                      <a:pt x="199" y="158"/>
                    </a:lnTo>
                    <a:lnTo>
                      <a:pt x="196" y="157"/>
                    </a:lnTo>
                    <a:lnTo>
                      <a:pt x="193" y="156"/>
                    </a:lnTo>
                    <a:lnTo>
                      <a:pt x="193" y="156"/>
                    </a:lnTo>
                    <a:lnTo>
                      <a:pt x="192" y="155"/>
                    </a:lnTo>
                    <a:lnTo>
                      <a:pt x="192" y="154"/>
                    </a:lnTo>
                    <a:lnTo>
                      <a:pt x="191" y="153"/>
                    </a:lnTo>
                    <a:lnTo>
                      <a:pt x="188" y="150"/>
                    </a:lnTo>
                    <a:lnTo>
                      <a:pt x="185" y="145"/>
                    </a:lnTo>
                    <a:lnTo>
                      <a:pt x="182" y="142"/>
                    </a:lnTo>
                    <a:lnTo>
                      <a:pt x="178" y="139"/>
                    </a:lnTo>
                    <a:lnTo>
                      <a:pt x="175" y="139"/>
                    </a:lnTo>
                    <a:lnTo>
                      <a:pt x="172" y="141"/>
                    </a:lnTo>
                    <a:lnTo>
                      <a:pt x="168" y="142"/>
                    </a:lnTo>
                    <a:lnTo>
                      <a:pt x="167" y="142"/>
                    </a:lnTo>
                    <a:lnTo>
                      <a:pt x="166" y="141"/>
                    </a:lnTo>
                    <a:lnTo>
                      <a:pt x="164" y="141"/>
                    </a:lnTo>
                    <a:lnTo>
                      <a:pt x="150" y="141"/>
                    </a:lnTo>
                    <a:lnTo>
                      <a:pt x="151" y="139"/>
                    </a:lnTo>
                    <a:lnTo>
                      <a:pt x="153" y="137"/>
                    </a:lnTo>
                    <a:lnTo>
                      <a:pt x="157" y="136"/>
                    </a:lnTo>
                    <a:lnTo>
                      <a:pt x="161" y="135"/>
                    </a:lnTo>
                    <a:lnTo>
                      <a:pt x="165" y="134"/>
                    </a:lnTo>
                    <a:lnTo>
                      <a:pt x="168" y="133"/>
                    </a:lnTo>
                    <a:lnTo>
                      <a:pt x="169" y="133"/>
                    </a:lnTo>
                    <a:lnTo>
                      <a:pt x="168" y="132"/>
                    </a:lnTo>
                    <a:lnTo>
                      <a:pt x="168" y="133"/>
                    </a:lnTo>
                    <a:lnTo>
                      <a:pt x="166" y="133"/>
                    </a:lnTo>
                    <a:lnTo>
                      <a:pt x="165" y="134"/>
                    </a:lnTo>
                    <a:lnTo>
                      <a:pt x="164" y="133"/>
                    </a:lnTo>
                    <a:lnTo>
                      <a:pt x="164" y="133"/>
                    </a:lnTo>
                    <a:lnTo>
                      <a:pt x="161" y="130"/>
                    </a:lnTo>
                    <a:lnTo>
                      <a:pt x="158" y="127"/>
                    </a:lnTo>
                    <a:lnTo>
                      <a:pt x="154" y="125"/>
                    </a:lnTo>
                    <a:lnTo>
                      <a:pt x="153" y="125"/>
                    </a:lnTo>
                    <a:lnTo>
                      <a:pt x="152" y="126"/>
                    </a:lnTo>
                    <a:lnTo>
                      <a:pt x="151" y="127"/>
                    </a:lnTo>
                    <a:lnTo>
                      <a:pt x="150" y="128"/>
                    </a:lnTo>
                    <a:lnTo>
                      <a:pt x="150" y="128"/>
                    </a:lnTo>
                    <a:lnTo>
                      <a:pt x="149" y="128"/>
                    </a:lnTo>
                    <a:lnTo>
                      <a:pt x="148" y="128"/>
                    </a:lnTo>
                    <a:lnTo>
                      <a:pt x="148" y="127"/>
                    </a:lnTo>
                    <a:lnTo>
                      <a:pt x="149" y="125"/>
                    </a:lnTo>
                    <a:lnTo>
                      <a:pt x="150" y="125"/>
                    </a:lnTo>
                    <a:lnTo>
                      <a:pt x="150" y="124"/>
                    </a:lnTo>
                    <a:lnTo>
                      <a:pt x="151" y="123"/>
                    </a:lnTo>
                    <a:lnTo>
                      <a:pt x="150" y="123"/>
                    </a:lnTo>
                    <a:lnTo>
                      <a:pt x="145" y="120"/>
                    </a:lnTo>
                    <a:lnTo>
                      <a:pt x="140" y="118"/>
                    </a:lnTo>
                    <a:lnTo>
                      <a:pt x="135" y="119"/>
                    </a:lnTo>
                    <a:lnTo>
                      <a:pt x="134" y="120"/>
                    </a:lnTo>
                    <a:lnTo>
                      <a:pt x="133" y="123"/>
                    </a:lnTo>
                    <a:lnTo>
                      <a:pt x="134" y="125"/>
                    </a:lnTo>
                    <a:lnTo>
                      <a:pt x="134" y="129"/>
                    </a:lnTo>
                    <a:lnTo>
                      <a:pt x="133" y="129"/>
                    </a:lnTo>
                    <a:lnTo>
                      <a:pt x="129" y="127"/>
                    </a:lnTo>
                    <a:lnTo>
                      <a:pt x="127" y="124"/>
                    </a:lnTo>
                    <a:lnTo>
                      <a:pt x="126" y="121"/>
                    </a:lnTo>
                    <a:lnTo>
                      <a:pt x="124" y="116"/>
                    </a:lnTo>
                    <a:lnTo>
                      <a:pt x="122" y="113"/>
                    </a:lnTo>
                    <a:lnTo>
                      <a:pt x="120" y="113"/>
                    </a:lnTo>
                    <a:lnTo>
                      <a:pt x="119" y="114"/>
                    </a:lnTo>
                    <a:lnTo>
                      <a:pt x="117" y="114"/>
                    </a:lnTo>
                    <a:lnTo>
                      <a:pt x="112" y="111"/>
                    </a:lnTo>
                    <a:lnTo>
                      <a:pt x="103" y="102"/>
                    </a:lnTo>
                    <a:lnTo>
                      <a:pt x="98" y="99"/>
                    </a:lnTo>
                    <a:lnTo>
                      <a:pt x="92" y="98"/>
                    </a:lnTo>
                    <a:lnTo>
                      <a:pt x="85" y="96"/>
                    </a:lnTo>
                    <a:lnTo>
                      <a:pt x="79" y="94"/>
                    </a:lnTo>
                    <a:lnTo>
                      <a:pt x="73" y="91"/>
                    </a:lnTo>
                    <a:lnTo>
                      <a:pt x="69" y="89"/>
                    </a:lnTo>
                    <a:lnTo>
                      <a:pt x="64" y="87"/>
                    </a:lnTo>
                    <a:lnTo>
                      <a:pt x="58" y="87"/>
                    </a:lnTo>
                    <a:lnTo>
                      <a:pt x="51" y="88"/>
                    </a:lnTo>
                    <a:lnTo>
                      <a:pt x="44" y="89"/>
                    </a:lnTo>
                    <a:lnTo>
                      <a:pt x="40" y="92"/>
                    </a:lnTo>
                    <a:lnTo>
                      <a:pt x="37" y="93"/>
                    </a:lnTo>
                    <a:lnTo>
                      <a:pt x="36" y="94"/>
                    </a:lnTo>
                    <a:lnTo>
                      <a:pt x="35" y="95"/>
                    </a:lnTo>
                    <a:lnTo>
                      <a:pt x="34" y="95"/>
                    </a:lnTo>
                    <a:lnTo>
                      <a:pt x="31" y="94"/>
                    </a:lnTo>
                    <a:lnTo>
                      <a:pt x="27" y="92"/>
                    </a:lnTo>
                    <a:lnTo>
                      <a:pt x="24" y="91"/>
                    </a:lnTo>
                    <a:lnTo>
                      <a:pt x="20" y="90"/>
                    </a:lnTo>
                    <a:lnTo>
                      <a:pt x="17" y="89"/>
                    </a:lnTo>
                    <a:lnTo>
                      <a:pt x="15" y="88"/>
                    </a:lnTo>
                    <a:lnTo>
                      <a:pt x="15" y="86"/>
                    </a:lnTo>
                    <a:lnTo>
                      <a:pt x="17" y="84"/>
                    </a:lnTo>
                    <a:lnTo>
                      <a:pt x="22" y="84"/>
                    </a:lnTo>
                    <a:lnTo>
                      <a:pt x="30" y="84"/>
                    </a:lnTo>
                    <a:lnTo>
                      <a:pt x="34" y="83"/>
                    </a:lnTo>
                    <a:lnTo>
                      <a:pt x="34" y="82"/>
                    </a:lnTo>
                    <a:lnTo>
                      <a:pt x="34" y="81"/>
                    </a:lnTo>
                    <a:lnTo>
                      <a:pt x="33" y="81"/>
                    </a:lnTo>
                    <a:lnTo>
                      <a:pt x="33" y="80"/>
                    </a:lnTo>
                    <a:lnTo>
                      <a:pt x="32" y="79"/>
                    </a:lnTo>
                    <a:lnTo>
                      <a:pt x="31" y="79"/>
                    </a:lnTo>
                    <a:lnTo>
                      <a:pt x="0" y="72"/>
                    </a:lnTo>
                    <a:lnTo>
                      <a:pt x="0" y="72"/>
                    </a:lnTo>
                    <a:lnTo>
                      <a:pt x="1" y="72"/>
                    </a:lnTo>
                    <a:lnTo>
                      <a:pt x="2" y="71"/>
                    </a:lnTo>
                    <a:lnTo>
                      <a:pt x="4" y="71"/>
                    </a:lnTo>
                    <a:lnTo>
                      <a:pt x="5" y="71"/>
                    </a:lnTo>
                    <a:lnTo>
                      <a:pt x="6" y="71"/>
                    </a:lnTo>
                    <a:lnTo>
                      <a:pt x="9" y="69"/>
                    </a:lnTo>
                    <a:lnTo>
                      <a:pt x="12" y="67"/>
                    </a:lnTo>
                    <a:lnTo>
                      <a:pt x="15" y="65"/>
                    </a:lnTo>
                    <a:lnTo>
                      <a:pt x="17" y="62"/>
                    </a:lnTo>
                    <a:lnTo>
                      <a:pt x="19" y="57"/>
                    </a:lnTo>
                    <a:lnTo>
                      <a:pt x="20" y="54"/>
                    </a:lnTo>
                    <a:lnTo>
                      <a:pt x="19" y="52"/>
                    </a:lnTo>
                    <a:lnTo>
                      <a:pt x="17" y="51"/>
                    </a:lnTo>
                    <a:lnTo>
                      <a:pt x="13" y="52"/>
                    </a:lnTo>
                    <a:lnTo>
                      <a:pt x="10" y="53"/>
                    </a:lnTo>
                    <a:lnTo>
                      <a:pt x="8" y="54"/>
                    </a:lnTo>
                    <a:lnTo>
                      <a:pt x="7" y="55"/>
                    </a:lnTo>
                    <a:lnTo>
                      <a:pt x="6" y="55"/>
                    </a:lnTo>
                    <a:lnTo>
                      <a:pt x="2" y="51"/>
                    </a:lnTo>
                    <a:lnTo>
                      <a:pt x="1" y="48"/>
                    </a:lnTo>
                    <a:lnTo>
                      <a:pt x="2" y="45"/>
                    </a:lnTo>
                    <a:lnTo>
                      <a:pt x="4" y="43"/>
                    </a:lnTo>
                    <a:lnTo>
                      <a:pt x="7" y="42"/>
                    </a:lnTo>
                    <a:lnTo>
                      <a:pt x="13" y="40"/>
                    </a:lnTo>
                    <a:lnTo>
                      <a:pt x="16" y="39"/>
                    </a:lnTo>
                    <a:lnTo>
                      <a:pt x="18" y="38"/>
                    </a:lnTo>
                    <a:lnTo>
                      <a:pt x="19" y="37"/>
                    </a:lnTo>
                    <a:lnTo>
                      <a:pt x="19" y="35"/>
                    </a:lnTo>
                    <a:lnTo>
                      <a:pt x="16" y="35"/>
                    </a:lnTo>
                    <a:lnTo>
                      <a:pt x="14" y="34"/>
                    </a:lnTo>
                    <a:lnTo>
                      <a:pt x="11" y="34"/>
                    </a:lnTo>
                    <a:lnTo>
                      <a:pt x="8" y="34"/>
                    </a:lnTo>
                    <a:lnTo>
                      <a:pt x="6" y="32"/>
                    </a:lnTo>
                    <a:lnTo>
                      <a:pt x="6" y="32"/>
                    </a:lnTo>
                    <a:lnTo>
                      <a:pt x="7" y="30"/>
                    </a:lnTo>
                    <a:lnTo>
                      <a:pt x="10" y="28"/>
                    </a:lnTo>
                    <a:lnTo>
                      <a:pt x="11" y="28"/>
                    </a:lnTo>
                    <a:lnTo>
                      <a:pt x="14" y="29"/>
                    </a:lnTo>
                    <a:lnTo>
                      <a:pt x="16" y="31"/>
                    </a:lnTo>
                    <a:lnTo>
                      <a:pt x="20" y="33"/>
                    </a:lnTo>
                    <a:lnTo>
                      <a:pt x="23" y="34"/>
                    </a:lnTo>
                    <a:lnTo>
                      <a:pt x="24" y="34"/>
                    </a:lnTo>
                    <a:lnTo>
                      <a:pt x="25" y="33"/>
                    </a:lnTo>
                    <a:lnTo>
                      <a:pt x="27" y="31"/>
                    </a:lnTo>
                    <a:lnTo>
                      <a:pt x="29" y="30"/>
                    </a:lnTo>
                    <a:lnTo>
                      <a:pt x="34" y="29"/>
                    </a:lnTo>
                    <a:lnTo>
                      <a:pt x="35" y="28"/>
                    </a:lnTo>
                    <a:lnTo>
                      <a:pt x="36" y="26"/>
                    </a:lnTo>
                    <a:lnTo>
                      <a:pt x="35" y="24"/>
                    </a:lnTo>
                    <a:lnTo>
                      <a:pt x="33" y="24"/>
                    </a:lnTo>
                    <a:lnTo>
                      <a:pt x="29" y="23"/>
                    </a:lnTo>
                    <a:lnTo>
                      <a:pt x="26" y="23"/>
                    </a:lnTo>
                    <a:lnTo>
                      <a:pt x="23" y="23"/>
                    </a:lnTo>
                    <a:lnTo>
                      <a:pt x="21" y="22"/>
                    </a:lnTo>
                    <a:lnTo>
                      <a:pt x="20" y="20"/>
                    </a:lnTo>
                    <a:lnTo>
                      <a:pt x="19" y="20"/>
                    </a:lnTo>
                    <a:lnTo>
                      <a:pt x="17" y="20"/>
                    </a:lnTo>
                    <a:lnTo>
                      <a:pt x="16" y="20"/>
                    </a:lnTo>
                    <a:lnTo>
                      <a:pt x="15" y="19"/>
                    </a:lnTo>
                    <a:lnTo>
                      <a:pt x="14" y="16"/>
                    </a:lnTo>
                    <a:lnTo>
                      <a:pt x="16" y="12"/>
                    </a:lnTo>
                    <a:lnTo>
                      <a:pt x="20" y="9"/>
                    </a:lnTo>
                    <a:lnTo>
                      <a:pt x="24" y="6"/>
                    </a:lnTo>
                    <a:lnTo>
                      <a:pt x="28" y="5"/>
                    </a:lnTo>
                    <a:lnTo>
                      <a:pt x="32" y="4"/>
                    </a:lnTo>
                    <a:lnTo>
                      <a:pt x="34" y="4"/>
                    </a:lnTo>
                    <a:lnTo>
                      <a:pt x="35" y="5"/>
                    </a:lnTo>
                    <a:lnTo>
                      <a:pt x="34" y="8"/>
                    </a:lnTo>
                    <a:lnTo>
                      <a:pt x="33" y="11"/>
                    </a:lnTo>
                    <a:lnTo>
                      <a:pt x="33" y="13"/>
                    </a:lnTo>
                    <a:lnTo>
                      <a:pt x="34" y="14"/>
                    </a:lnTo>
                    <a:lnTo>
                      <a:pt x="35" y="13"/>
                    </a:lnTo>
                    <a:lnTo>
                      <a:pt x="35" y="8"/>
                    </a:lnTo>
                    <a:lnTo>
                      <a:pt x="36" y="6"/>
                    </a:lnTo>
                    <a:lnTo>
                      <a:pt x="37" y="4"/>
                    </a:lnTo>
                    <a:lnTo>
                      <a:pt x="40" y="2"/>
                    </a:lnTo>
                    <a:lnTo>
                      <a:pt x="45" y="2"/>
                    </a:lnTo>
                    <a:lnTo>
                      <a:pt x="49" y="3"/>
                    </a:lnTo>
                    <a:lnTo>
                      <a:pt x="51" y="6"/>
                    </a:lnTo>
                    <a:lnTo>
                      <a:pt x="51" y="10"/>
                    </a:lnTo>
                    <a:lnTo>
                      <a:pt x="52" y="14"/>
                    </a:lnTo>
                    <a:lnTo>
                      <a:pt x="54" y="17"/>
                    </a:lnTo>
                    <a:lnTo>
                      <a:pt x="55" y="17"/>
                    </a:lnTo>
                    <a:lnTo>
                      <a:pt x="55" y="11"/>
                    </a:lnTo>
                    <a:lnTo>
                      <a:pt x="55" y="10"/>
                    </a:lnTo>
                    <a:lnTo>
                      <a:pt x="56" y="10"/>
                    </a:lnTo>
                    <a:lnTo>
                      <a:pt x="59" y="9"/>
                    </a:lnTo>
                    <a:lnTo>
                      <a:pt x="64" y="9"/>
                    </a:lnTo>
                    <a:lnTo>
                      <a:pt x="67" y="9"/>
                    </a:lnTo>
                    <a:lnTo>
                      <a:pt x="70" y="10"/>
                    </a:lnTo>
                    <a:lnTo>
                      <a:pt x="72" y="12"/>
                    </a:lnTo>
                    <a:lnTo>
                      <a:pt x="79" y="16"/>
                    </a:lnTo>
                    <a:lnTo>
                      <a:pt x="81" y="17"/>
                    </a:lnTo>
                    <a:lnTo>
                      <a:pt x="81" y="17"/>
                    </a:lnTo>
                    <a:lnTo>
                      <a:pt x="81" y="16"/>
                    </a:lnTo>
                    <a:lnTo>
                      <a:pt x="79" y="13"/>
                    </a:lnTo>
                    <a:lnTo>
                      <a:pt x="75" y="12"/>
                    </a:lnTo>
                    <a:lnTo>
                      <a:pt x="71" y="11"/>
                    </a:lnTo>
                    <a:lnTo>
                      <a:pt x="68" y="9"/>
                    </a:lnTo>
                    <a:lnTo>
                      <a:pt x="65" y="6"/>
                    </a:lnTo>
                    <a:lnTo>
                      <a:pt x="65" y="5"/>
                    </a:lnTo>
                    <a:lnTo>
                      <a:pt x="65" y="4"/>
                    </a:lnTo>
                    <a:lnTo>
                      <a:pt x="66" y="2"/>
                    </a:lnTo>
                    <a:lnTo>
                      <a:pt x="68" y="1"/>
                    </a:lnTo>
                    <a:lnTo>
                      <a:pt x="69"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25"/>
              <p:cNvSpPr>
                <a:spLocks/>
              </p:cNvSpPr>
              <p:nvPr/>
            </p:nvSpPr>
            <p:spPr bwMode="auto">
              <a:xfrm>
                <a:off x="4818062" y="1887538"/>
                <a:ext cx="15875" cy="14288"/>
              </a:xfrm>
              <a:custGeom>
                <a:avLst/>
                <a:gdLst/>
                <a:ahLst/>
                <a:cxnLst>
                  <a:cxn ang="0">
                    <a:pos x="2" y="0"/>
                  </a:cxn>
                  <a:cxn ang="0">
                    <a:pos x="7" y="0"/>
                  </a:cxn>
                  <a:cxn ang="0">
                    <a:pos x="10" y="1"/>
                  </a:cxn>
                  <a:cxn ang="0">
                    <a:pos x="9" y="4"/>
                  </a:cxn>
                  <a:cxn ang="0">
                    <a:pos x="7" y="7"/>
                  </a:cxn>
                  <a:cxn ang="0">
                    <a:pos x="4" y="9"/>
                  </a:cxn>
                  <a:cxn ang="0">
                    <a:pos x="3" y="9"/>
                  </a:cxn>
                  <a:cxn ang="0">
                    <a:pos x="2" y="8"/>
                  </a:cxn>
                  <a:cxn ang="0">
                    <a:pos x="2" y="7"/>
                  </a:cxn>
                  <a:cxn ang="0">
                    <a:pos x="0" y="4"/>
                  </a:cxn>
                  <a:cxn ang="0">
                    <a:pos x="0" y="2"/>
                  </a:cxn>
                  <a:cxn ang="0">
                    <a:pos x="1" y="1"/>
                  </a:cxn>
                  <a:cxn ang="0">
                    <a:pos x="2" y="0"/>
                  </a:cxn>
                </a:cxnLst>
                <a:rect l="0" t="0" r="r" b="b"/>
                <a:pathLst>
                  <a:path w="10" h="9">
                    <a:moveTo>
                      <a:pt x="2" y="0"/>
                    </a:moveTo>
                    <a:lnTo>
                      <a:pt x="7" y="0"/>
                    </a:lnTo>
                    <a:lnTo>
                      <a:pt x="10" y="1"/>
                    </a:lnTo>
                    <a:lnTo>
                      <a:pt x="9" y="4"/>
                    </a:lnTo>
                    <a:lnTo>
                      <a:pt x="7" y="7"/>
                    </a:lnTo>
                    <a:lnTo>
                      <a:pt x="4" y="9"/>
                    </a:lnTo>
                    <a:lnTo>
                      <a:pt x="3" y="9"/>
                    </a:lnTo>
                    <a:lnTo>
                      <a:pt x="2" y="8"/>
                    </a:lnTo>
                    <a:lnTo>
                      <a:pt x="2" y="7"/>
                    </a:lnTo>
                    <a:lnTo>
                      <a:pt x="0" y="4"/>
                    </a:lnTo>
                    <a:lnTo>
                      <a:pt x="0" y="2"/>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26"/>
              <p:cNvSpPr>
                <a:spLocks/>
              </p:cNvSpPr>
              <p:nvPr/>
            </p:nvSpPr>
            <p:spPr bwMode="auto">
              <a:xfrm>
                <a:off x="4149725" y="1833563"/>
                <a:ext cx="176213" cy="103188"/>
              </a:xfrm>
              <a:custGeom>
                <a:avLst/>
                <a:gdLst/>
                <a:ahLst/>
                <a:cxnLst>
                  <a:cxn ang="0">
                    <a:pos x="31" y="1"/>
                  </a:cxn>
                  <a:cxn ang="0">
                    <a:pos x="37" y="4"/>
                  </a:cxn>
                  <a:cxn ang="0">
                    <a:pos x="40" y="7"/>
                  </a:cxn>
                  <a:cxn ang="0">
                    <a:pos x="56" y="8"/>
                  </a:cxn>
                  <a:cxn ang="0">
                    <a:pos x="72" y="12"/>
                  </a:cxn>
                  <a:cxn ang="0">
                    <a:pos x="73" y="16"/>
                  </a:cxn>
                  <a:cxn ang="0">
                    <a:pos x="71" y="21"/>
                  </a:cxn>
                  <a:cxn ang="0">
                    <a:pos x="72" y="24"/>
                  </a:cxn>
                  <a:cxn ang="0">
                    <a:pos x="76" y="21"/>
                  </a:cxn>
                  <a:cxn ang="0">
                    <a:pos x="77" y="20"/>
                  </a:cxn>
                  <a:cxn ang="0">
                    <a:pos x="76" y="18"/>
                  </a:cxn>
                  <a:cxn ang="0">
                    <a:pos x="75" y="13"/>
                  </a:cxn>
                  <a:cxn ang="0">
                    <a:pos x="76" y="5"/>
                  </a:cxn>
                  <a:cxn ang="0">
                    <a:pos x="82" y="1"/>
                  </a:cxn>
                  <a:cxn ang="0">
                    <a:pos x="87" y="4"/>
                  </a:cxn>
                  <a:cxn ang="0">
                    <a:pos x="90" y="9"/>
                  </a:cxn>
                  <a:cxn ang="0">
                    <a:pos x="92" y="29"/>
                  </a:cxn>
                  <a:cxn ang="0">
                    <a:pos x="97" y="40"/>
                  </a:cxn>
                  <a:cxn ang="0">
                    <a:pos x="100" y="42"/>
                  </a:cxn>
                  <a:cxn ang="0">
                    <a:pos x="109" y="46"/>
                  </a:cxn>
                  <a:cxn ang="0">
                    <a:pos x="111" y="50"/>
                  </a:cxn>
                  <a:cxn ang="0">
                    <a:pos x="104" y="58"/>
                  </a:cxn>
                  <a:cxn ang="0">
                    <a:pos x="95" y="63"/>
                  </a:cxn>
                  <a:cxn ang="0">
                    <a:pos x="84" y="64"/>
                  </a:cxn>
                  <a:cxn ang="0">
                    <a:pos x="75" y="60"/>
                  </a:cxn>
                  <a:cxn ang="0">
                    <a:pos x="73" y="54"/>
                  </a:cxn>
                  <a:cxn ang="0">
                    <a:pos x="69" y="52"/>
                  </a:cxn>
                  <a:cxn ang="0">
                    <a:pos x="65" y="57"/>
                  </a:cxn>
                  <a:cxn ang="0">
                    <a:pos x="63" y="59"/>
                  </a:cxn>
                  <a:cxn ang="0">
                    <a:pos x="49" y="62"/>
                  </a:cxn>
                  <a:cxn ang="0">
                    <a:pos x="39" y="63"/>
                  </a:cxn>
                  <a:cxn ang="0">
                    <a:pos x="31" y="61"/>
                  </a:cxn>
                  <a:cxn ang="0">
                    <a:pos x="26" y="54"/>
                  </a:cxn>
                  <a:cxn ang="0">
                    <a:pos x="19" y="50"/>
                  </a:cxn>
                  <a:cxn ang="0">
                    <a:pos x="6" y="46"/>
                  </a:cxn>
                  <a:cxn ang="0">
                    <a:pos x="0" y="39"/>
                  </a:cxn>
                  <a:cxn ang="0">
                    <a:pos x="2" y="36"/>
                  </a:cxn>
                  <a:cxn ang="0">
                    <a:pos x="21" y="36"/>
                  </a:cxn>
                  <a:cxn ang="0">
                    <a:pos x="28" y="34"/>
                  </a:cxn>
                  <a:cxn ang="0">
                    <a:pos x="31" y="31"/>
                  </a:cxn>
                  <a:cxn ang="0">
                    <a:pos x="28" y="30"/>
                  </a:cxn>
                  <a:cxn ang="0">
                    <a:pos x="22" y="31"/>
                  </a:cxn>
                  <a:cxn ang="0">
                    <a:pos x="15" y="29"/>
                  </a:cxn>
                  <a:cxn ang="0">
                    <a:pos x="7" y="23"/>
                  </a:cxn>
                  <a:cxn ang="0">
                    <a:pos x="7" y="21"/>
                  </a:cxn>
                  <a:cxn ang="0">
                    <a:pos x="11" y="21"/>
                  </a:cxn>
                  <a:cxn ang="0">
                    <a:pos x="16" y="20"/>
                  </a:cxn>
                  <a:cxn ang="0">
                    <a:pos x="16" y="15"/>
                  </a:cxn>
                  <a:cxn ang="0">
                    <a:pos x="10" y="15"/>
                  </a:cxn>
                  <a:cxn ang="0">
                    <a:pos x="9" y="13"/>
                  </a:cxn>
                  <a:cxn ang="0">
                    <a:pos x="13" y="10"/>
                  </a:cxn>
                  <a:cxn ang="0">
                    <a:pos x="19" y="8"/>
                  </a:cxn>
                  <a:cxn ang="0">
                    <a:pos x="23" y="3"/>
                  </a:cxn>
                  <a:cxn ang="0">
                    <a:pos x="28" y="0"/>
                  </a:cxn>
                </a:cxnLst>
                <a:rect l="0" t="0" r="r" b="b"/>
                <a:pathLst>
                  <a:path w="111" h="65">
                    <a:moveTo>
                      <a:pt x="28" y="0"/>
                    </a:moveTo>
                    <a:lnTo>
                      <a:pt x="31" y="1"/>
                    </a:lnTo>
                    <a:lnTo>
                      <a:pt x="34" y="3"/>
                    </a:lnTo>
                    <a:lnTo>
                      <a:pt x="37" y="4"/>
                    </a:lnTo>
                    <a:lnTo>
                      <a:pt x="39" y="6"/>
                    </a:lnTo>
                    <a:lnTo>
                      <a:pt x="40" y="7"/>
                    </a:lnTo>
                    <a:lnTo>
                      <a:pt x="48" y="7"/>
                    </a:lnTo>
                    <a:lnTo>
                      <a:pt x="56" y="8"/>
                    </a:lnTo>
                    <a:lnTo>
                      <a:pt x="64" y="9"/>
                    </a:lnTo>
                    <a:lnTo>
                      <a:pt x="72" y="12"/>
                    </a:lnTo>
                    <a:lnTo>
                      <a:pt x="73" y="13"/>
                    </a:lnTo>
                    <a:lnTo>
                      <a:pt x="73" y="16"/>
                    </a:lnTo>
                    <a:lnTo>
                      <a:pt x="72" y="19"/>
                    </a:lnTo>
                    <a:lnTo>
                      <a:pt x="71" y="21"/>
                    </a:lnTo>
                    <a:lnTo>
                      <a:pt x="72" y="24"/>
                    </a:lnTo>
                    <a:lnTo>
                      <a:pt x="72" y="24"/>
                    </a:lnTo>
                    <a:lnTo>
                      <a:pt x="73" y="24"/>
                    </a:lnTo>
                    <a:lnTo>
                      <a:pt x="76" y="21"/>
                    </a:lnTo>
                    <a:lnTo>
                      <a:pt x="77" y="20"/>
                    </a:lnTo>
                    <a:lnTo>
                      <a:pt x="77" y="20"/>
                    </a:lnTo>
                    <a:lnTo>
                      <a:pt x="76" y="19"/>
                    </a:lnTo>
                    <a:lnTo>
                      <a:pt x="76" y="18"/>
                    </a:lnTo>
                    <a:lnTo>
                      <a:pt x="75" y="17"/>
                    </a:lnTo>
                    <a:lnTo>
                      <a:pt x="75" y="13"/>
                    </a:lnTo>
                    <a:lnTo>
                      <a:pt x="75" y="8"/>
                    </a:lnTo>
                    <a:lnTo>
                      <a:pt x="76" y="5"/>
                    </a:lnTo>
                    <a:lnTo>
                      <a:pt x="79" y="2"/>
                    </a:lnTo>
                    <a:lnTo>
                      <a:pt x="82" y="1"/>
                    </a:lnTo>
                    <a:lnTo>
                      <a:pt x="84" y="2"/>
                    </a:lnTo>
                    <a:lnTo>
                      <a:pt x="87" y="4"/>
                    </a:lnTo>
                    <a:lnTo>
                      <a:pt x="89" y="6"/>
                    </a:lnTo>
                    <a:lnTo>
                      <a:pt x="90" y="9"/>
                    </a:lnTo>
                    <a:lnTo>
                      <a:pt x="90" y="15"/>
                    </a:lnTo>
                    <a:lnTo>
                      <a:pt x="92" y="29"/>
                    </a:lnTo>
                    <a:lnTo>
                      <a:pt x="94" y="35"/>
                    </a:lnTo>
                    <a:lnTo>
                      <a:pt x="97" y="40"/>
                    </a:lnTo>
                    <a:lnTo>
                      <a:pt x="98" y="41"/>
                    </a:lnTo>
                    <a:lnTo>
                      <a:pt x="100" y="42"/>
                    </a:lnTo>
                    <a:lnTo>
                      <a:pt x="106" y="44"/>
                    </a:lnTo>
                    <a:lnTo>
                      <a:pt x="109" y="46"/>
                    </a:lnTo>
                    <a:lnTo>
                      <a:pt x="111" y="47"/>
                    </a:lnTo>
                    <a:lnTo>
                      <a:pt x="111" y="50"/>
                    </a:lnTo>
                    <a:lnTo>
                      <a:pt x="109" y="53"/>
                    </a:lnTo>
                    <a:lnTo>
                      <a:pt x="104" y="58"/>
                    </a:lnTo>
                    <a:lnTo>
                      <a:pt x="99" y="61"/>
                    </a:lnTo>
                    <a:lnTo>
                      <a:pt x="95" y="63"/>
                    </a:lnTo>
                    <a:lnTo>
                      <a:pt x="89" y="65"/>
                    </a:lnTo>
                    <a:lnTo>
                      <a:pt x="84" y="64"/>
                    </a:lnTo>
                    <a:lnTo>
                      <a:pt x="77" y="62"/>
                    </a:lnTo>
                    <a:lnTo>
                      <a:pt x="75" y="60"/>
                    </a:lnTo>
                    <a:lnTo>
                      <a:pt x="74" y="57"/>
                    </a:lnTo>
                    <a:lnTo>
                      <a:pt x="73" y="54"/>
                    </a:lnTo>
                    <a:lnTo>
                      <a:pt x="70" y="52"/>
                    </a:lnTo>
                    <a:lnTo>
                      <a:pt x="69" y="52"/>
                    </a:lnTo>
                    <a:lnTo>
                      <a:pt x="66" y="55"/>
                    </a:lnTo>
                    <a:lnTo>
                      <a:pt x="65" y="57"/>
                    </a:lnTo>
                    <a:lnTo>
                      <a:pt x="64" y="58"/>
                    </a:lnTo>
                    <a:lnTo>
                      <a:pt x="63" y="59"/>
                    </a:lnTo>
                    <a:lnTo>
                      <a:pt x="56" y="61"/>
                    </a:lnTo>
                    <a:lnTo>
                      <a:pt x="49" y="62"/>
                    </a:lnTo>
                    <a:lnTo>
                      <a:pt x="44" y="63"/>
                    </a:lnTo>
                    <a:lnTo>
                      <a:pt x="39" y="63"/>
                    </a:lnTo>
                    <a:lnTo>
                      <a:pt x="34" y="63"/>
                    </a:lnTo>
                    <a:lnTo>
                      <a:pt x="31" y="61"/>
                    </a:lnTo>
                    <a:lnTo>
                      <a:pt x="29" y="57"/>
                    </a:lnTo>
                    <a:lnTo>
                      <a:pt x="26" y="54"/>
                    </a:lnTo>
                    <a:lnTo>
                      <a:pt x="24" y="51"/>
                    </a:lnTo>
                    <a:lnTo>
                      <a:pt x="19" y="50"/>
                    </a:lnTo>
                    <a:lnTo>
                      <a:pt x="10" y="48"/>
                    </a:lnTo>
                    <a:lnTo>
                      <a:pt x="6" y="46"/>
                    </a:lnTo>
                    <a:lnTo>
                      <a:pt x="2" y="42"/>
                    </a:lnTo>
                    <a:lnTo>
                      <a:pt x="0" y="39"/>
                    </a:lnTo>
                    <a:lnTo>
                      <a:pt x="0" y="38"/>
                    </a:lnTo>
                    <a:lnTo>
                      <a:pt x="2" y="36"/>
                    </a:lnTo>
                    <a:lnTo>
                      <a:pt x="5" y="36"/>
                    </a:lnTo>
                    <a:lnTo>
                      <a:pt x="21" y="36"/>
                    </a:lnTo>
                    <a:lnTo>
                      <a:pt x="25" y="35"/>
                    </a:lnTo>
                    <a:lnTo>
                      <a:pt x="28" y="34"/>
                    </a:lnTo>
                    <a:lnTo>
                      <a:pt x="30" y="33"/>
                    </a:lnTo>
                    <a:lnTo>
                      <a:pt x="31" y="31"/>
                    </a:lnTo>
                    <a:lnTo>
                      <a:pt x="30" y="30"/>
                    </a:lnTo>
                    <a:lnTo>
                      <a:pt x="28" y="30"/>
                    </a:lnTo>
                    <a:lnTo>
                      <a:pt x="26" y="30"/>
                    </a:lnTo>
                    <a:lnTo>
                      <a:pt x="22" y="31"/>
                    </a:lnTo>
                    <a:lnTo>
                      <a:pt x="20" y="31"/>
                    </a:lnTo>
                    <a:lnTo>
                      <a:pt x="15" y="29"/>
                    </a:lnTo>
                    <a:lnTo>
                      <a:pt x="11" y="26"/>
                    </a:lnTo>
                    <a:lnTo>
                      <a:pt x="7" y="23"/>
                    </a:lnTo>
                    <a:lnTo>
                      <a:pt x="7" y="21"/>
                    </a:lnTo>
                    <a:lnTo>
                      <a:pt x="7" y="21"/>
                    </a:lnTo>
                    <a:lnTo>
                      <a:pt x="9" y="21"/>
                    </a:lnTo>
                    <a:lnTo>
                      <a:pt x="11" y="21"/>
                    </a:lnTo>
                    <a:lnTo>
                      <a:pt x="15" y="21"/>
                    </a:lnTo>
                    <a:lnTo>
                      <a:pt x="16" y="20"/>
                    </a:lnTo>
                    <a:lnTo>
                      <a:pt x="17" y="18"/>
                    </a:lnTo>
                    <a:lnTo>
                      <a:pt x="16" y="15"/>
                    </a:lnTo>
                    <a:lnTo>
                      <a:pt x="16" y="15"/>
                    </a:lnTo>
                    <a:lnTo>
                      <a:pt x="10" y="15"/>
                    </a:lnTo>
                    <a:lnTo>
                      <a:pt x="9" y="14"/>
                    </a:lnTo>
                    <a:lnTo>
                      <a:pt x="9" y="13"/>
                    </a:lnTo>
                    <a:lnTo>
                      <a:pt x="11" y="11"/>
                    </a:lnTo>
                    <a:lnTo>
                      <a:pt x="13" y="10"/>
                    </a:lnTo>
                    <a:lnTo>
                      <a:pt x="16" y="9"/>
                    </a:lnTo>
                    <a:lnTo>
                      <a:pt x="19" y="8"/>
                    </a:lnTo>
                    <a:lnTo>
                      <a:pt x="21" y="6"/>
                    </a:lnTo>
                    <a:lnTo>
                      <a:pt x="23" y="3"/>
                    </a:lnTo>
                    <a:lnTo>
                      <a:pt x="26" y="2"/>
                    </a:lnTo>
                    <a:lnTo>
                      <a:pt x="2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27"/>
              <p:cNvSpPr>
                <a:spLocks/>
              </p:cNvSpPr>
              <p:nvPr/>
            </p:nvSpPr>
            <p:spPr bwMode="auto">
              <a:xfrm>
                <a:off x="4767262" y="1851025"/>
                <a:ext cx="26988" cy="19050"/>
              </a:xfrm>
              <a:custGeom>
                <a:avLst/>
                <a:gdLst/>
                <a:ahLst/>
                <a:cxnLst>
                  <a:cxn ang="0">
                    <a:pos x="0" y="0"/>
                  </a:cxn>
                  <a:cxn ang="0">
                    <a:pos x="9" y="5"/>
                  </a:cxn>
                  <a:cxn ang="0">
                    <a:pos x="16" y="11"/>
                  </a:cxn>
                  <a:cxn ang="0">
                    <a:pos x="17" y="11"/>
                  </a:cxn>
                  <a:cxn ang="0">
                    <a:pos x="16" y="11"/>
                  </a:cxn>
                  <a:cxn ang="0">
                    <a:pos x="16" y="12"/>
                  </a:cxn>
                  <a:cxn ang="0">
                    <a:pos x="15" y="11"/>
                  </a:cxn>
                  <a:cxn ang="0">
                    <a:pos x="14" y="11"/>
                  </a:cxn>
                  <a:cxn ang="0">
                    <a:pos x="12" y="11"/>
                  </a:cxn>
                  <a:cxn ang="0">
                    <a:pos x="11" y="11"/>
                  </a:cxn>
                  <a:cxn ang="0">
                    <a:pos x="11" y="10"/>
                  </a:cxn>
                  <a:cxn ang="0">
                    <a:pos x="8" y="8"/>
                  </a:cxn>
                  <a:cxn ang="0">
                    <a:pos x="2" y="2"/>
                  </a:cxn>
                  <a:cxn ang="0">
                    <a:pos x="0" y="1"/>
                  </a:cxn>
                  <a:cxn ang="0">
                    <a:pos x="0" y="0"/>
                  </a:cxn>
                </a:cxnLst>
                <a:rect l="0" t="0" r="r" b="b"/>
                <a:pathLst>
                  <a:path w="17" h="12">
                    <a:moveTo>
                      <a:pt x="0" y="0"/>
                    </a:moveTo>
                    <a:lnTo>
                      <a:pt x="9" y="5"/>
                    </a:lnTo>
                    <a:lnTo>
                      <a:pt x="16" y="11"/>
                    </a:lnTo>
                    <a:lnTo>
                      <a:pt x="17" y="11"/>
                    </a:lnTo>
                    <a:lnTo>
                      <a:pt x="16" y="11"/>
                    </a:lnTo>
                    <a:lnTo>
                      <a:pt x="16" y="12"/>
                    </a:lnTo>
                    <a:lnTo>
                      <a:pt x="15" y="11"/>
                    </a:lnTo>
                    <a:lnTo>
                      <a:pt x="14" y="11"/>
                    </a:lnTo>
                    <a:lnTo>
                      <a:pt x="12" y="11"/>
                    </a:lnTo>
                    <a:lnTo>
                      <a:pt x="11" y="11"/>
                    </a:lnTo>
                    <a:lnTo>
                      <a:pt x="11" y="10"/>
                    </a:lnTo>
                    <a:lnTo>
                      <a:pt x="8" y="8"/>
                    </a:lnTo>
                    <a:lnTo>
                      <a:pt x="2"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28"/>
              <p:cNvSpPr>
                <a:spLocks/>
              </p:cNvSpPr>
              <p:nvPr/>
            </p:nvSpPr>
            <p:spPr bwMode="auto">
              <a:xfrm>
                <a:off x="4335462" y="1914525"/>
                <a:ext cx="42863" cy="31750"/>
              </a:xfrm>
              <a:custGeom>
                <a:avLst/>
                <a:gdLst/>
                <a:ahLst/>
                <a:cxnLst>
                  <a:cxn ang="0">
                    <a:pos x="12" y="0"/>
                  </a:cxn>
                  <a:cxn ang="0">
                    <a:pos x="16" y="4"/>
                  </a:cxn>
                  <a:cxn ang="0">
                    <a:pos x="21" y="8"/>
                  </a:cxn>
                  <a:cxn ang="0">
                    <a:pos x="25" y="12"/>
                  </a:cxn>
                  <a:cxn ang="0">
                    <a:pos x="27" y="17"/>
                  </a:cxn>
                  <a:cxn ang="0">
                    <a:pos x="27" y="18"/>
                  </a:cxn>
                  <a:cxn ang="0">
                    <a:pos x="26" y="19"/>
                  </a:cxn>
                  <a:cxn ang="0">
                    <a:pos x="25" y="20"/>
                  </a:cxn>
                  <a:cxn ang="0">
                    <a:pos x="24" y="20"/>
                  </a:cxn>
                  <a:cxn ang="0">
                    <a:pos x="23" y="20"/>
                  </a:cxn>
                  <a:cxn ang="0">
                    <a:pos x="20" y="20"/>
                  </a:cxn>
                  <a:cxn ang="0">
                    <a:pos x="14" y="19"/>
                  </a:cxn>
                  <a:cxn ang="0">
                    <a:pos x="9" y="16"/>
                  </a:cxn>
                  <a:cxn ang="0">
                    <a:pos x="7" y="16"/>
                  </a:cxn>
                  <a:cxn ang="0">
                    <a:pos x="4" y="16"/>
                  </a:cxn>
                  <a:cxn ang="0">
                    <a:pos x="2" y="15"/>
                  </a:cxn>
                  <a:cxn ang="0">
                    <a:pos x="0" y="15"/>
                  </a:cxn>
                  <a:cxn ang="0">
                    <a:pos x="0" y="13"/>
                  </a:cxn>
                  <a:cxn ang="0">
                    <a:pos x="1" y="10"/>
                  </a:cxn>
                  <a:cxn ang="0">
                    <a:pos x="7" y="4"/>
                  </a:cxn>
                  <a:cxn ang="0">
                    <a:pos x="9" y="2"/>
                  </a:cxn>
                  <a:cxn ang="0">
                    <a:pos x="11" y="0"/>
                  </a:cxn>
                  <a:cxn ang="0">
                    <a:pos x="12" y="0"/>
                  </a:cxn>
                </a:cxnLst>
                <a:rect l="0" t="0" r="r" b="b"/>
                <a:pathLst>
                  <a:path w="27" h="20">
                    <a:moveTo>
                      <a:pt x="12" y="0"/>
                    </a:moveTo>
                    <a:lnTo>
                      <a:pt x="16" y="4"/>
                    </a:lnTo>
                    <a:lnTo>
                      <a:pt x="21" y="8"/>
                    </a:lnTo>
                    <a:lnTo>
                      <a:pt x="25" y="12"/>
                    </a:lnTo>
                    <a:lnTo>
                      <a:pt x="27" y="17"/>
                    </a:lnTo>
                    <a:lnTo>
                      <a:pt x="27" y="18"/>
                    </a:lnTo>
                    <a:lnTo>
                      <a:pt x="26" y="19"/>
                    </a:lnTo>
                    <a:lnTo>
                      <a:pt x="25" y="20"/>
                    </a:lnTo>
                    <a:lnTo>
                      <a:pt x="24" y="20"/>
                    </a:lnTo>
                    <a:lnTo>
                      <a:pt x="23" y="20"/>
                    </a:lnTo>
                    <a:lnTo>
                      <a:pt x="20" y="20"/>
                    </a:lnTo>
                    <a:lnTo>
                      <a:pt x="14" y="19"/>
                    </a:lnTo>
                    <a:lnTo>
                      <a:pt x="9" y="16"/>
                    </a:lnTo>
                    <a:lnTo>
                      <a:pt x="7" y="16"/>
                    </a:lnTo>
                    <a:lnTo>
                      <a:pt x="4" y="16"/>
                    </a:lnTo>
                    <a:lnTo>
                      <a:pt x="2" y="15"/>
                    </a:lnTo>
                    <a:lnTo>
                      <a:pt x="0" y="15"/>
                    </a:lnTo>
                    <a:lnTo>
                      <a:pt x="0" y="13"/>
                    </a:lnTo>
                    <a:lnTo>
                      <a:pt x="1" y="10"/>
                    </a:lnTo>
                    <a:lnTo>
                      <a:pt x="7" y="4"/>
                    </a:lnTo>
                    <a:lnTo>
                      <a:pt x="9" y="2"/>
                    </a:lnTo>
                    <a:lnTo>
                      <a:pt x="11" y="0"/>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29"/>
              <p:cNvSpPr>
                <a:spLocks/>
              </p:cNvSpPr>
              <p:nvPr/>
            </p:nvSpPr>
            <p:spPr bwMode="auto">
              <a:xfrm>
                <a:off x="4476750" y="1951038"/>
                <a:ext cx="6350" cy="4763"/>
              </a:xfrm>
              <a:custGeom>
                <a:avLst/>
                <a:gdLst/>
                <a:ahLst/>
                <a:cxnLst>
                  <a:cxn ang="0">
                    <a:pos x="1" y="0"/>
                  </a:cxn>
                  <a:cxn ang="0">
                    <a:pos x="4" y="0"/>
                  </a:cxn>
                  <a:cxn ang="0">
                    <a:pos x="4" y="0"/>
                  </a:cxn>
                  <a:cxn ang="0">
                    <a:pos x="3" y="2"/>
                  </a:cxn>
                  <a:cxn ang="0">
                    <a:pos x="2" y="3"/>
                  </a:cxn>
                  <a:cxn ang="0">
                    <a:pos x="1" y="3"/>
                  </a:cxn>
                  <a:cxn ang="0">
                    <a:pos x="0" y="3"/>
                  </a:cxn>
                  <a:cxn ang="0">
                    <a:pos x="0" y="0"/>
                  </a:cxn>
                  <a:cxn ang="0">
                    <a:pos x="1" y="0"/>
                  </a:cxn>
                </a:cxnLst>
                <a:rect l="0" t="0" r="r" b="b"/>
                <a:pathLst>
                  <a:path w="4" h="3">
                    <a:moveTo>
                      <a:pt x="1" y="0"/>
                    </a:moveTo>
                    <a:lnTo>
                      <a:pt x="4" y="0"/>
                    </a:lnTo>
                    <a:lnTo>
                      <a:pt x="4" y="0"/>
                    </a:lnTo>
                    <a:lnTo>
                      <a:pt x="3" y="2"/>
                    </a:lnTo>
                    <a:lnTo>
                      <a:pt x="2" y="3"/>
                    </a:lnTo>
                    <a:lnTo>
                      <a:pt x="1" y="3"/>
                    </a:lnTo>
                    <a:lnTo>
                      <a:pt x="0" y="3"/>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30"/>
              <p:cNvSpPr>
                <a:spLocks noEditPoints="1"/>
              </p:cNvSpPr>
              <p:nvPr/>
            </p:nvSpPr>
            <p:spPr bwMode="auto">
              <a:xfrm>
                <a:off x="4433887" y="1828800"/>
                <a:ext cx="360363" cy="239713"/>
              </a:xfrm>
              <a:custGeom>
                <a:avLst/>
                <a:gdLst/>
                <a:ahLst/>
                <a:cxnLst>
                  <a:cxn ang="0">
                    <a:pos x="189" y="67"/>
                  </a:cxn>
                  <a:cxn ang="0">
                    <a:pos x="23" y="0"/>
                  </a:cxn>
                  <a:cxn ang="0">
                    <a:pos x="19" y="10"/>
                  </a:cxn>
                  <a:cxn ang="0">
                    <a:pos x="29" y="33"/>
                  </a:cxn>
                  <a:cxn ang="0">
                    <a:pos x="34" y="32"/>
                  </a:cxn>
                  <a:cxn ang="0">
                    <a:pos x="29" y="26"/>
                  </a:cxn>
                  <a:cxn ang="0">
                    <a:pos x="23" y="13"/>
                  </a:cxn>
                  <a:cxn ang="0">
                    <a:pos x="33" y="14"/>
                  </a:cxn>
                  <a:cxn ang="0">
                    <a:pos x="42" y="1"/>
                  </a:cxn>
                  <a:cxn ang="0">
                    <a:pos x="54" y="16"/>
                  </a:cxn>
                  <a:cxn ang="0">
                    <a:pos x="55" y="19"/>
                  </a:cxn>
                  <a:cxn ang="0">
                    <a:pos x="60" y="20"/>
                  </a:cxn>
                  <a:cxn ang="0">
                    <a:pos x="70" y="10"/>
                  </a:cxn>
                  <a:cxn ang="0">
                    <a:pos x="54" y="3"/>
                  </a:cxn>
                  <a:cxn ang="0">
                    <a:pos x="75" y="9"/>
                  </a:cxn>
                  <a:cxn ang="0">
                    <a:pos x="90" y="25"/>
                  </a:cxn>
                  <a:cxn ang="0">
                    <a:pos x="104" y="28"/>
                  </a:cxn>
                  <a:cxn ang="0">
                    <a:pos x="109" y="25"/>
                  </a:cxn>
                  <a:cxn ang="0">
                    <a:pos x="114" y="41"/>
                  </a:cxn>
                  <a:cxn ang="0">
                    <a:pos x="122" y="31"/>
                  </a:cxn>
                  <a:cxn ang="0">
                    <a:pos x="134" y="34"/>
                  </a:cxn>
                  <a:cxn ang="0">
                    <a:pos x="133" y="44"/>
                  </a:cxn>
                  <a:cxn ang="0">
                    <a:pos x="144" y="42"/>
                  </a:cxn>
                  <a:cxn ang="0">
                    <a:pos x="144" y="51"/>
                  </a:cxn>
                  <a:cxn ang="0">
                    <a:pos x="152" y="54"/>
                  </a:cxn>
                  <a:cxn ang="0">
                    <a:pos x="172" y="65"/>
                  </a:cxn>
                  <a:cxn ang="0">
                    <a:pos x="174" y="64"/>
                  </a:cxn>
                  <a:cxn ang="0">
                    <a:pos x="175" y="60"/>
                  </a:cxn>
                  <a:cxn ang="0">
                    <a:pos x="190" y="65"/>
                  </a:cxn>
                  <a:cxn ang="0">
                    <a:pos x="193" y="69"/>
                  </a:cxn>
                  <a:cxn ang="0">
                    <a:pos x="213" y="71"/>
                  </a:cxn>
                  <a:cxn ang="0">
                    <a:pos x="208" y="72"/>
                  </a:cxn>
                  <a:cxn ang="0">
                    <a:pos x="217" y="79"/>
                  </a:cxn>
                  <a:cxn ang="0">
                    <a:pos x="207" y="81"/>
                  </a:cxn>
                  <a:cxn ang="0">
                    <a:pos x="210" y="97"/>
                  </a:cxn>
                  <a:cxn ang="0">
                    <a:pos x="201" y="83"/>
                  </a:cxn>
                  <a:cxn ang="0">
                    <a:pos x="193" y="84"/>
                  </a:cxn>
                  <a:cxn ang="0">
                    <a:pos x="179" y="98"/>
                  </a:cxn>
                  <a:cxn ang="0">
                    <a:pos x="183" y="96"/>
                  </a:cxn>
                  <a:cxn ang="0">
                    <a:pos x="190" y="103"/>
                  </a:cxn>
                  <a:cxn ang="0">
                    <a:pos x="203" y="104"/>
                  </a:cxn>
                  <a:cxn ang="0">
                    <a:pos x="208" y="109"/>
                  </a:cxn>
                  <a:cxn ang="0">
                    <a:pos x="216" y="113"/>
                  </a:cxn>
                  <a:cxn ang="0">
                    <a:pos x="227" y="135"/>
                  </a:cxn>
                  <a:cxn ang="0">
                    <a:pos x="211" y="151"/>
                  </a:cxn>
                  <a:cxn ang="0">
                    <a:pos x="184" y="138"/>
                  </a:cxn>
                  <a:cxn ang="0">
                    <a:pos x="164" y="133"/>
                  </a:cxn>
                  <a:cxn ang="0">
                    <a:pos x="169" y="130"/>
                  </a:cxn>
                  <a:cxn ang="0">
                    <a:pos x="149" y="123"/>
                  </a:cxn>
                  <a:cxn ang="0">
                    <a:pos x="146" y="101"/>
                  </a:cxn>
                  <a:cxn ang="0">
                    <a:pos x="162" y="87"/>
                  </a:cxn>
                  <a:cxn ang="0">
                    <a:pos x="144" y="80"/>
                  </a:cxn>
                  <a:cxn ang="0">
                    <a:pos x="124" y="66"/>
                  </a:cxn>
                  <a:cxn ang="0">
                    <a:pos x="118" y="65"/>
                  </a:cxn>
                  <a:cxn ang="0">
                    <a:pos x="107" y="60"/>
                  </a:cxn>
                  <a:cxn ang="0">
                    <a:pos x="101" y="55"/>
                  </a:cxn>
                  <a:cxn ang="0">
                    <a:pos x="90" y="48"/>
                  </a:cxn>
                  <a:cxn ang="0">
                    <a:pos x="76" y="38"/>
                  </a:cxn>
                  <a:cxn ang="0">
                    <a:pos x="65" y="49"/>
                  </a:cxn>
                  <a:cxn ang="0">
                    <a:pos x="58" y="50"/>
                  </a:cxn>
                  <a:cxn ang="0">
                    <a:pos x="21" y="43"/>
                  </a:cxn>
                  <a:cxn ang="0">
                    <a:pos x="5" y="18"/>
                  </a:cxn>
                </a:cxnLst>
                <a:rect l="0" t="0" r="r" b="b"/>
                <a:pathLst>
                  <a:path w="227" h="151">
                    <a:moveTo>
                      <a:pt x="184" y="67"/>
                    </a:moveTo>
                    <a:lnTo>
                      <a:pt x="184" y="67"/>
                    </a:lnTo>
                    <a:lnTo>
                      <a:pt x="185" y="68"/>
                    </a:lnTo>
                    <a:lnTo>
                      <a:pt x="187" y="68"/>
                    </a:lnTo>
                    <a:lnTo>
                      <a:pt x="189" y="67"/>
                    </a:lnTo>
                    <a:lnTo>
                      <a:pt x="187" y="67"/>
                    </a:lnTo>
                    <a:lnTo>
                      <a:pt x="186" y="67"/>
                    </a:lnTo>
                    <a:lnTo>
                      <a:pt x="184" y="67"/>
                    </a:lnTo>
                    <a:close/>
                    <a:moveTo>
                      <a:pt x="20" y="0"/>
                    </a:moveTo>
                    <a:lnTo>
                      <a:pt x="23" y="0"/>
                    </a:lnTo>
                    <a:lnTo>
                      <a:pt x="24" y="0"/>
                    </a:lnTo>
                    <a:lnTo>
                      <a:pt x="25" y="1"/>
                    </a:lnTo>
                    <a:lnTo>
                      <a:pt x="25" y="2"/>
                    </a:lnTo>
                    <a:lnTo>
                      <a:pt x="24" y="5"/>
                    </a:lnTo>
                    <a:lnTo>
                      <a:pt x="19" y="10"/>
                    </a:lnTo>
                    <a:lnTo>
                      <a:pt x="18" y="13"/>
                    </a:lnTo>
                    <a:lnTo>
                      <a:pt x="18" y="18"/>
                    </a:lnTo>
                    <a:lnTo>
                      <a:pt x="21" y="23"/>
                    </a:lnTo>
                    <a:lnTo>
                      <a:pt x="24" y="28"/>
                    </a:lnTo>
                    <a:lnTo>
                      <a:pt x="29" y="33"/>
                    </a:lnTo>
                    <a:lnTo>
                      <a:pt x="33" y="35"/>
                    </a:lnTo>
                    <a:lnTo>
                      <a:pt x="33" y="35"/>
                    </a:lnTo>
                    <a:lnTo>
                      <a:pt x="34" y="34"/>
                    </a:lnTo>
                    <a:lnTo>
                      <a:pt x="34" y="33"/>
                    </a:lnTo>
                    <a:lnTo>
                      <a:pt x="34" y="32"/>
                    </a:lnTo>
                    <a:lnTo>
                      <a:pt x="34" y="30"/>
                    </a:lnTo>
                    <a:lnTo>
                      <a:pt x="34" y="29"/>
                    </a:lnTo>
                    <a:lnTo>
                      <a:pt x="33" y="28"/>
                    </a:lnTo>
                    <a:lnTo>
                      <a:pt x="32" y="27"/>
                    </a:lnTo>
                    <a:lnTo>
                      <a:pt x="29" y="26"/>
                    </a:lnTo>
                    <a:lnTo>
                      <a:pt x="23" y="24"/>
                    </a:lnTo>
                    <a:lnTo>
                      <a:pt x="21" y="22"/>
                    </a:lnTo>
                    <a:lnTo>
                      <a:pt x="20" y="20"/>
                    </a:lnTo>
                    <a:lnTo>
                      <a:pt x="20" y="16"/>
                    </a:lnTo>
                    <a:lnTo>
                      <a:pt x="23" y="13"/>
                    </a:lnTo>
                    <a:lnTo>
                      <a:pt x="25" y="12"/>
                    </a:lnTo>
                    <a:lnTo>
                      <a:pt x="27" y="13"/>
                    </a:lnTo>
                    <a:lnTo>
                      <a:pt x="29" y="14"/>
                    </a:lnTo>
                    <a:lnTo>
                      <a:pt x="31" y="14"/>
                    </a:lnTo>
                    <a:lnTo>
                      <a:pt x="33" y="14"/>
                    </a:lnTo>
                    <a:lnTo>
                      <a:pt x="36" y="11"/>
                    </a:lnTo>
                    <a:lnTo>
                      <a:pt x="37" y="8"/>
                    </a:lnTo>
                    <a:lnTo>
                      <a:pt x="38" y="5"/>
                    </a:lnTo>
                    <a:lnTo>
                      <a:pt x="40" y="1"/>
                    </a:lnTo>
                    <a:lnTo>
                      <a:pt x="42" y="1"/>
                    </a:lnTo>
                    <a:lnTo>
                      <a:pt x="45" y="2"/>
                    </a:lnTo>
                    <a:lnTo>
                      <a:pt x="48" y="4"/>
                    </a:lnTo>
                    <a:lnTo>
                      <a:pt x="51" y="8"/>
                    </a:lnTo>
                    <a:lnTo>
                      <a:pt x="54" y="12"/>
                    </a:lnTo>
                    <a:lnTo>
                      <a:pt x="54" y="16"/>
                    </a:lnTo>
                    <a:lnTo>
                      <a:pt x="53" y="20"/>
                    </a:lnTo>
                    <a:lnTo>
                      <a:pt x="54" y="24"/>
                    </a:lnTo>
                    <a:lnTo>
                      <a:pt x="54" y="23"/>
                    </a:lnTo>
                    <a:lnTo>
                      <a:pt x="54" y="21"/>
                    </a:lnTo>
                    <a:lnTo>
                      <a:pt x="55" y="19"/>
                    </a:lnTo>
                    <a:lnTo>
                      <a:pt x="56" y="18"/>
                    </a:lnTo>
                    <a:lnTo>
                      <a:pt x="57" y="18"/>
                    </a:lnTo>
                    <a:lnTo>
                      <a:pt x="58" y="19"/>
                    </a:lnTo>
                    <a:lnTo>
                      <a:pt x="59" y="19"/>
                    </a:lnTo>
                    <a:lnTo>
                      <a:pt x="60" y="20"/>
                    </a:lnTo>
                    <a:lnTo>
                      <a:pt x="60" y="20"/>
                    </a:lnTo>
                    <a:lnTo>
                      <a:pt x="65" y="16"/>
                    </a:lnTo>
                    <a:lnTo>
                      <a:pt x="69" y="12"/>
                    </a:lnTo>
                    <a:lnTo>
                      <a:pt x="72" y="10"/>
                    </a:lnTo>
                    <a:lnTo>
                      <a:pt x="70" y="10"/>
                    </a:lnTo>
                    <a:lnTo>
                      <a:pt x="69" y="9"/>
                    </a:lnTo>
                    <a:lnTo>
                      <a:pt x="68" y="9"/>
                    </a:lnTo>
                    <a:lnTo>
                      <a:pt x="67" y="9"/>
                    </a:lnTo>
                    <a:lnTo>
                      <a:pt x="59" y="6"/>
                    </a:lnTo>
                    <a:lnTo>
                      <a:pt x="54" y="3"/>
                    </a:lnTo>
                    <a:lnTo>
                      <a:pt x="50" y="2"/>
                    </a:lnTo>
                    <a:lnTo>
                      <a:pt x="48" y="1"/>
                    </a:lnTo>
                    <a:lnTo>
                      <a:pt x="47" y="0"/>
                    </a:lnTo>
                    <a:lnTo>
                      <a:pt x="61" y="4"/>
                    </a:lnTo>
                    <a:lnTo>
                      <a:pt x="75" y="9"/>
                    </a:lnTo>
                    <a:lnTo>
                      <a:pt x="77" y="9"/>
                    </a:lnTo>
                    <a:lnTo>
                      <a:pt x="81" y="11"/>
                    </a:lnTo>
                    <a:lnTo>
                      <a:pt x="85" y="15"/>
                    </a:lnTo>
                    <a:lnTo>
                      <a:pt x="88" y="18"/>
                    </a:lnTo>
                    <a:lnTo>
                      <a:pt x="90" y="25"/>
                    </a:lnTo>
                    <a:lnTo>
                      <a:pt x="92" y="28"/>
                    </a:lnTo>
                    <a:lnTo>
                      <a:pt x="95" y="30"/>
                    </a:lnTo>
                    <a:lnTo>
                      <a:pt x="99" y="31"/>
                    </a:lnTo>
                    <a:lnTo>
                      <a:pt x="103" y="30"/>
                    </a:lnTo>
                    <a:lnTo>
                      <a:pt x="104" y="28"/>
                    </a:lnTo>
                    <a:lnTo>
                      <a:pt x="105" y="23"/>
                    </a:lnTo>
                    <a:lnTo>
                      <a:pt x="106" y="21"/>
                    </a:lnTo>
                    <a:lnTo>
                      <a:pt x="107" y="21"/>
                    </a:lnTo>
                    <a:lnTo>
                      <a:pt x="108" y="22"/>
                    </a:lnTo>
                    <a:lnTo>
                      <a:pt x="109" y="25"/>
                    </a:lnTo>
                    <a:lnTo>
                      <a:pt x="109" y="28"/>
                    </a:lnTo>
                    <a:lnTo>
                      <a:pt x="109" y="32"/>
                    </a:lnTo>
                    <a:lnTo>
                      <a:pt x="110" y="35"/>
                    </a:lnTo>
                    <a:lnTo>
                      <a:pt x="112" y="38"/>
                    </a:lnTo>
                    <a:lnTo>
                      <a:pt x="114" y="41"/>
                    </a:lnTo>
                    <a:lnTo>
                      <a:pt x="117" y="41"/>
                    </a:lnTo>
                    <a:lnTo>
                      <a:pt x="121" y="40"/>
                    </a:lnTo>
                    <a:lnTo>
                      <a:pt x="122" y="39"/>
                    </a:lnTo>
                    <a:lnTo>
                      <a:pt x="122" y="34"/>
                    </a:lnTo>
                    <a:lnTo>
                      <a:pt x="122" y="31"/>
                    </a:lnTo>
                    <a:lnTo>
                      <a:pt x="122" y="28"/>
                    </a:lnTo>
                    <a:lnTo>
                      <a:pt x="124" y="27"/>
                    </a:lnTo>
                    <a:lnTo>
                      <a:pt x="127" y="28"/>
                    </a:lnTo>
                    <a:lnTo>
                      <a:pt x="131" y="30"/>
                    </a:lnTo>
                    <a:lnTo>
                      <a:pt x="134" y="34"/>
                    </a:lnTo>
                    <a:lnTo>
                      <a:pt x="135" y="38"/>
                    </a:lnTo>
                    <a:lnTo>
                      <a:pt x="135" y="41"/>
                    </a:lnTo>
                    <a:lnTo>
                      <a:pt x="134" y="42"/>
                    </a:lnTo>
                    <a:lnTo>
                      <a:pt x="133" y="43"/>
                    </a:lnTo>
                    <a:lnTo>
                      <a:pt x="133" y="44"/>
                    </a:lnTo>
                    <a:lnTo>
                      <a:pt x="133" y="44"/>
                    </a:lnTo>
                    <a:lnTo>
                      <a:pt x="133" y="45"/>
                    </a:lnTo>
                    <a:lnTo>
                      <a:pt x="137" y="45"/>
                    </a:lnTo>
                    <a:lnTo>
                      <a:pt x="140" y="44"/>
                    </a:lnTo>
                    <a:lnTo>
                      <a:pt x="144" y="42"/>
                    </a:lnTo>
                    <a:lnTo>
                      <a:pt x="148" y="42"/>
                    </a:lnTo>
                    <a:lnTo>
                      <a:pt x="150" y="43"/>
                    </a:lnTo>
                    <a:lnTo>
                      <a:pt x="151" y="44"/>
                    </a:lnTo>
                    <a:lnTo>
                      <a:pt x="149" y="47"/>
                    </a:lnTo>
                    <a:lnTo>
                      <a:pt x="144" y="51"/>
                    </a:lnTo>
                    <a:lnTo>
                      <a:pt x="142" y="53"/>
                    </a:lnTo>
                    <a:lnTo>
                      <a:pt x="144" y="54"/>
                    </a:lnTo>
                    <a:lnTo>
                      <a:pt x="145" y="55"/>
                    </a:lnTo>
                    <a:lnTo>
                      <a:pt x="150" y="54"/>
                    </a:lnTo>
                    <a:lnTo>
                      <a:pt x="152" y="54"/>
                    </a:lnTo>
                    <a:lnTo>
                      <a:pt x="155" y="55"/>
                    </a:lnTo>
                    <a:lnTo>
                      <a:pt x="158" y="56"/>
                    </a:lnTo>
                    <a:lnTo>
                      <a:pt x="161" y="58"/>
                    </a:lnTo>
                    <a:lnTo>
                      <a:pt x="170" y="64"/>
                    </a:lnTo>
                    <a:lnTo>
                      <a:pt x="172" y="65"/>
                    </a:lnTo>
                    <a:lnTo>
                      <a:pt x="172" y="65"/>
                    </a:lnTo>
                    <a:lnTo>
                      <a:pt x="173" y="65"/>
                    </a:lnTo>
                    <a:lnTo>
                      <a:pt x="174" y="66"/>
                    </a:lnTo>
                    <a:lnTo>
                      <a:pt x="174" y="65"/>
                    </a:lnTo>
                    <a:lnTo>
                      <a:pt x="174" y="64"/>
                    </a:lnTo>
                    <a:lnTo>
                      <a:pt x="174" y="63"/>
                    </a:lnTo>
                    <a:lnTo>
                      <a:pt x="173" y="62"/>
                    </a:lnTo>
                    <a:lnTo>
                      <a:pt x="172" y="61"/>
                    </a:lnTo>
                    <a:lnTo>
                      <a:pt x="173" y="61"/>
                    </a:lnTo>
                    <a:lnTo>
                      <a:pt x="175" y="60"/>
                    </a:lnTo>
                    <a:lnTo>
                      <a:pt x="178" y="60"/>
                    </a:lnTo>
                    <a:lnTo>
                      <a:pt x="181" y="61"/>
                    </a:lnTo>
                    <a:lnTo>
                      <a:pt x="182" y="61"/>
                    </a:lnTo>
                    <a:lnTo>
                      <a:pt x="185" y="62"/>
                    </a:lnTo>
                    <a:lnTo>
                      <a:pt x="190" y="65"/>
                    </a:lnTo>
                    <a:lnTo>
                      <a:pt x="191" y="67"/>
                    </a:lnTo>
                    <a:lnTo>
                      <a:pt x="190" y="67"/>
                    </a:lnTo>
                    <a:lnTo>
                      <a:pt x="192" y="67"/>
                    </a:lnTo>
                    <a:lnTo>
                      <a:pt x="193" y="68"/>
                    </a:lnTo>
                    <a:lnTo>
                      <a:pt x="193" y="69"/>
                    </a:lnTo>
                    <a:lnTo>
                      <a:pt x="194" y="70"/>
                    </a:lnTo>
                    <a:lnTo>
                      <a:pt x="196" y="70"/>
                    </a:lnTo>
                    <a:lnTo>
                      <a:pt x="199" y="69"/>
                    </a:lnTo>
                    <a:lnTo>
                      <a:pt x="207" y="69"/>
                    </a:lnTo>
                    <a:lnTo>
                      <a:pt x="213" y="71"/>
                    </a:lnTo>
                    <a:lnTo>
                      <a:pt x="213" y="71"/>
                    </a:lnTo>
                    <a:lnTo>
                      <a:pt x="209" y="71"/>
                    </a:lnTo>
                    <a:lnTo>
                      <a:pt x="208" y="72"/>
                    </a:lnTo>
                    <a:lnTo>
                      <a:pt x="208" y="72"/>
                    </a:lnTo>
                    <a:lnTo>
                      <a:pt x="208" y="72"/>
                    </a:lnTo>
                    <a:lnTo>
                      <a:pt x="209" y="74"/>
                    </a:lnTo>
                    <a:lnTo>
                      <a:pt x="211" y="74"/>
                    </a:lnTo>
                    <a:lnTo>
                      <a:pt x="214" y="75"/>
                    </a:lnTo>
                    <a:lnTo>
                      <a:pt x="217" y="77"/>
                    </a:lnTo>
                    <a:lnTo>
                      <a:pt x="217" y="79"/>
                    </a:lnTo>
                    <a:lnTo>
                      <a:pt x="216" y="81"/>
                    </a:lnTo>
                    <a:lnTo>
                      <a:pt x="214" y="81"/>
                    </a:lnTo>
                    <a:lnTo>
                      <a:pt x="210" y="80"/>
                    </a:lnTo>
                    <a:lnTo>
                      <a:pt x="208" y="80"/>
                    </a:lnTo>
                    <a:lnTo>
                      <a:pt x="207" y="81"/>
                    </a:lnTo>
                    <a:lnTo>
                      <a:pt x="208" y="86"/>
                    </a:lnTo>
                    <a:lnTo>
                      <a:pt x="210" y="91"/>
                    </a:lnTo>
                    <a:lnTo>
                      <a:pt x="211" y="95"/>
                    </a:lnTo>
                    <a:lnTo>
                      <a:pt x="211" y="96"/>
                    </a:lnTo>
                    <a:lnTo>
                      <a:pt x="210" y="97"/>
                    </a:lnTo>
                    <a:lnTo>
                      <a:pt x="210" y="97"/>
                    </a:lnTo>
                    <a:lnTo>
                      <a:pt x="209" y="97"/>
                    </a:lnTo>
                    <a:lnTo>
                      <a:pt x="206" y="93"/>
                    </a:lnTo>
                    <a:lnTo>
                      <a:pt x="204" y="88"/>
                    </a:lnTo>
                    <a:lnTo>
                      <a:pt x="201" y="83"/>
                    </a:lnTo>
                    <a:lnTo>
                      <a:pt x="197" y="80"/>
                    </a:lnTo>
                    <a:lnTo>
                      <a:pt x="195" y="80"/>
                    </a:lnTo>
                    <a:lnTo>
                      <a:pt x="194" y="81"/>
                    </a:lnTo>
                    <a:lnTo>
                      <a:pt x="193" y="82"/>
                    </a:lnTo>
                    <a:lnTo>
                      <a:pt x="193" y="84"/>
                    </a:lnTo>
                    <a:lnTo>
                      <a:pt x="192" y="85"/>
                    </a:lnTo>
                    <a:lnTo>
                      <a:pt x="191" y="87"/>
                    </a:lnTo>
                    <a:lnTo>
                      <a:pt x="190" y="88"/>
                    </a:lnTo>
                    <a:lnTo>
                      <a:pt x="185" y="93"/>
                    </a:lnTo>
                    <a:lnTo>
                      <a:pt x="179" y="98"/>
                    </a:lnTo>
                    <a:lnTo>
                      <a:pt x="180" y="98"/>
                    </a:lnTo>
                    <a:lnTo>
                      <a:pt x="181" y="97"/>
                    </a:lnTo>
                    <a:lnTo>
                      <a:pt x="181" y="97"/>
                    </a:lnTo>
                    <a:lnTo>
                      <a:pt x="182" y="96"/>
                    </a:lnTo>
                    <a:lnTo>
                      <a:pt x="183" y="96"/>
                    </a:lnTo>
                    <a:lnTo>
                      <a:pt x="185" y="97"/>
                    </a:lnTo>
                    <a:lnTo>
                      <a:pt x="186" y="98"/>
                    </a:lnTo>
                    <a:lnTo>
                      <a:pt x="187" y="100"/>
                    </a:lnTo>
                    <a:lnTo>
                      <a:pt x="189" y="101"/>
                    </a:lnTo>
                    <a:lnTo>
                      <a:pt x="190" y="103"/>
                    </a:lnTo>
                    <a:lnTo>
                      <a:pt x="192" y="105"/>
                    </a:lnTo>
                    <a:lnTo>
                      <a:pt x="195" y="106"/>
                    </a:lnTo>
                    <a:lnTo>
                      <a:pt x="197" y="107"/>
                    </a:lnTo>
                    <a:lnTo>
                      <a:pt x="199" y="106"/>
                    </a:lnTo>
                    <a:lnTo>
                      <a:pt x="203" y="104"/>
                    </a:lnTo>
                    <a:lnTo>
                      <a:pt x="204" y="103"/>
                    </a:lnTo>
                    <a:lnTo>
                      <a:pt x="206" y="104"/>
                    </a:lnTo>
                    <a:lnTo>
                      <a:pt x="209" y="108"/>
                    </a:lnTo>
                    <a:lnTo>
                      <a:pt x="209" y="109"/>
                    </a:lnTo>
                    <a:lnTo>
                      <a:pt x="208" y="109"/>
                    </a:lnTo>
                    <a:lnTo>
                      <a:pt x="206" y="111"/>
                    </a:lnTo>
                    <a:lnTo>
                      <a:pt x="207" y="111"/>
                    </a:lnTo>
                    <a:lnTo>
                      <a:pt x="210" y="112"/>
                    </a:lnTo>
                    <a:lnTo>
                      <a:pt x="213" y="112"/>
                    </a:lnTo>
                    <a:lnTo>
                      <a:pt x="216" y="113"/>
                    </a:lnTo>
                    <a:lnTo>
                      <a:pt x="219" y="117"/>
                    </a:lnTo>
                    <a:lnTo>
                      <a:pt x="222" y="120"/>
                    </a:lnTo>
                    <a:lnTo>
                      <a:pt x="225" y="125"/>
                    </a:lnTo>
                    <a:lnTo>
                      <a:pt x="227" y="130"/>
                    </a:lnTo>
                    <a:lnTo>
                      <a:pt x="227" y="135"/>
                    </a:lnTo>
                    <a:lnTo>
                      <a:pt x="227" y="140"/>
                    </a:lnTo>
                    <a:lnTo>
                      <a:pt x="225" y="145"/>
                    </a:lnTo>
                    <a:lnTo>
                      <a:pt x="221" y="148"/>
                    </a:lnTo>
                    <a:lnTo>
                      <a:pt x="216" y="151"/>
                    </a:lnTo>
                    <a:lnTo>
                      <a:pt x="211" y="151"/>
                    </a:lnTo>
                    <a:lnTo>
                      <a:pt x="207" y="150"/>
                    </a:lnTo>
                    <a:lnTo>
                      <a:pt x="203" y="147"/>
                    </a:lnTo>
                    <a:lnTo>
                      <a:pt x="195" y="142"/>
                    </a:lnTo>
                    <a:lnTo>
                      <a:pt x="191" y="140"/>
                    </a:lnTo>
                    <a:lnTo>
                      <a:pt x="184" y="138"/>
                    </a:lnTo>
                    <a:lnTo>
                      <a:pt x="178" y="137"/>
                    </a:lnTo>
                    <a:lnTo>
                      <a:pt x="170" y="136"/>
                    </a:lnTo>
                    <a:lnTo>
                      <a:pt x="164" y="134"/>
                    </a:lnTo>
                    <a:lnTo>
                      <a:pt x="164" y="134"/>
                    </a:lnTo>
                    <a:lnTo>
                      <a:pt x="164" y="133"/>
                    </a:lnTo>
                    <a:lnTo>
                      <a:pt x="165" y="133"/>
                    </a:lnTo>
                    <a:lnTo>
                      <a:pt x="168" y="132"/>
                    </a:lnTo>
                    <a:lnTo>
                      <a:pt x="170" y="131"/>
                    </a:lnTo>
                    <a:lnTo>
                      <a:pt x="170" y="131"/>
                    </a:lnTo>
                    <a:lnTo>
                      <a:pt x="169" y="130"/>
                    </a:lnTo>
                    <a:lnTo>
                      <a:pt x="165" y="129"/>
                    </a:lnTo>
                    <a:lnTo>
                      <a:pt x="161" y="127"/>
                    </a:lnTo>
                    <a:lnTo>
                      <a:pt x="156" y="125"/>
                    </a:lnTo>
                    <a:lnTo>
                      <a:pt x="152" y="124"/>
                    </a:lnTo>
                    <a:lnTo>
                      <a:pt x="149" y="123"/>
                    </a:lnTo>
                    <a:lnTo>
                      <a:pt x="132" y="118"/>
                    </a:lnTo>
                    <a:lnTo>
                      <a:pt x="135" y="115"/>
                    </a:lnTo>
                    <a:lnTo>
                      <a:pt x="137" y="110"/>
                    </a:lnTo>
                    <a:lnTo>
                      <a:pt x="140" y="106"/>
                    </a:lnTo>
                    <a:lnTo>
                      <a:pt x="146" y="101"/>
                    </a:lnTo>
                    <a:lnTo>
                      <a:pt x="153" y="96"/>
                    </a:lnTo>
                    <a:lnTo>
                      <a:pt x="155" y="94"/>
                    </a:lnTo>
                    <a:lnTo>
                      <a:pt x="159" y="92"/>
                    </a:lnTo>
                    <a:lnTo>
                      <a:pt x="161" y="90"/>
                    </a:lnTo>
                    <a:lnTo>
                      <a:pt x="162" y="87"/>
                    </a:lnTo>
                    <a:lnTo>
                      <a:pt x="162" y="84"/>
                    </a:lnTo>
                    <a:lnTo>
                      <a:pt x="160" y="82"/>
                    </a:lnTo>
                    <a:lnTo>
                      <a:pt x="157" y="81"/>
                    </a:lnTo>
                    <a:lnTo>
                      <a:pt x="153" y="81"/>
                    </a:lnTo>
                    <a:lnTo>
                      <a:pt x="144" y="80"/>
                    </a:lnTo>
                    <a:lnTo>
                      <a:pt x="139" y="79"/>
                    </a:lnTo>
                    <a:lnTo>
                      <a:pt x="136" y="78"/>
                    </a:lnTo>
                    <a:lnTo>
                      <a:pt x="132" y="75"/>
                    </a:lnTo>
                    <a:lnTo>
                      <a:pt x="128" y="70"/>
                    </a:lnTo>
                    <a:lnTo>
                      <a:pt x="124" y="66"/>
                    </a:lnTo>
                    <a:lnTo>
                      <a:pt x="123" y="65"/>
                    </a:lnTo>
                    <a:lnTo>
                      <a:pt x="122" y="65"/>
                    </a:lnTo>
                    <a:lnTo>
                      <a:pt x="120" y="66"/>
                    </a:lnTo>
                    <a:lnTo>
                      <a:pt x="119" y="66"/>
                    </a:lnTo>
                    <a:lnTo>
                      <a:pt x="118" y="65"/>
                    </a:lnTo>
                    <a:lnTo>
                      <a:pt x="117" y="65"/>
                    </a:lnTo>
                    <a:lnTo>
                      <a:pt x="117" y="62"/>
                    </a:lnTo>
                    <a:lnTo>
                      <a:pt x="116" y="61"/>
                    </a:lnTo>
                    <a:lnTo>
                      <a:pt x="113" y="60"/>
                    </a:lnTo>
                    <a:lnTo>
                      <a:pt x="107" y="60"/>
                    </a:lnTo>
                    <a:lnTo>
                      <a:pt x="106" y="59"/>
                    </a:lnTo>
                    <a:lnTo>
                      <a:pt x="105" y="58"/>
                    </a:lnTo>
                    <a:lnTo>
                      <a:pt x="103" y="57"/>
                    </a:lnTo>
                    <a:lnTo>
                      <a:pt x="102" y="56"/>
                    </a:lnTo>
                    <a:lnTo>
                      <a:pt x="101" y="55"/>
                    </a:lnTo>
                    <a:lnTo>
                      <a:pt x="96" y="53"/>
                    </a:lnTo>
                    <a:lnTo>
                      <a:pt x="92" y="51"/>
                    </a:lnTo>
                    <a:lnTo>
                      <a:pt x="91" y="50"/>
                    </a:lnTo>
                    <a:lnTo>
                      <a:pt x="90" y="50"/>
                    </a:lnTo>
                    <a:lnTo>
                      <a:pt x="90" y="48"/>
                    </a:lnTo>
                    <a:lnTo>
                      <a:pt x="89" y="48"/>
                    </a:lnTo>
                    <a:lnTo>
                      <a:pt x="88" y="47"/>
                    </a:lnTo>
                    <a:lnTo>
                      <a:pt x="83" y="43"/>
                    </a:lnTo>
                    <a:lnTo>
                      <a:pt x="80" y="40"/>
                    </a:lnTo>
                    <a:lnTo>
                      <a:pt x="76" y="38"/>
                    </a:lnTo>
                    <a:lnTo>
                      <a:pt x="71" y="38"/>
                    </a:lnTo>
                    <a:lnTo>
                      <a:pt x="68" y="40"/>
                    </a:lnTo>
                    <a:lnTo>
                      <a:pt x="67" y="42"/>
                    </a:lnTo>
                    <a:lnTo>
                      <a:pt x="66" y="46"/>
                    </a:lnTo>
                    <a:lnTo>
                      <a:pt x="65" y="49"/>
                    </a:lnTo>
                    <a:lnTo>
                      <a:pt x="63" y="52"/>
                    </a:lnTo>
                    <a:lnTo>
                      <a:pt x="63" y="52"/>
                    </a:lnTo>
                    <a:lnTo>
                      <a:pt x="62" y="52"/>
                    </a:lnTo>
                    <a:lnTo>
                      <a:pt x="59" y="51"/>
                    </a:lnTo>
                    <a:lnTo>
                      <a:pt x="58" y="50"/>
                    </a:lnTo>
                    <a:lnTo>
                      <a:pt x="58" y="51"/>
                    </a:lnTo>
                    <a:lnTo>
                      <a:pt x="56" y="52"/>
                    </a:lnTo>
                    <a:lnTo>
                      <a:pt x="55" y="52"/>
                    </a:lnTo>
                    <a:lnTo>
                      <a:pt x="38" y="48"/>
                    </a:lnTo>
                    <a:lnTo>
                      <a:pt x="21" y="43"/>
                    </a:lnTo>
                    <a:lnTo>
                      <a:pt x="4" y="37"/>
                    </a:lnTo>
                    <a:lnTo>
                      <a:pt x="1" y="35"/>
                    </a:lnTo>
                    <a:lnTo>
                      <a:pt x="0" y="31"/>
                    </a:lnTo>
                    <a:lnTo>
                      <a:pt x="0" y="27"/>
                    </a:lnTo>
                    <a:lnTo>
                      <a:pt x="5" y="18"/>
                    </a:lnTo>
                    <a:lnTo>
                      <a:pt x="11" y="9"/>
                    </a:lnTo>
                    <a:lnTo>
                      <a:pt x="18" y="1"/>
                    </a:lnTo>
                    <a:lnTo>
                      <a:pt x="20"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31"/>
              <p:cNvSpPr>
                <a:spLocks/>
              </p:cNvSpPr>
              <p:nvPr/>
            </p:nvSpPr>
            <p:spPr bwMode="auto">
              <a:xfrm>
                <a:off x="4635500" y="2014538"/>
                <a:ext cx="7938" cy="3175"/>
              </a:xfrm>
              <a:custGeom>
                <a:avLst/>
                <a:gdLst/>
                <a:ahLst/>
                <a:cxnLst>
                  <a:cxn ang="0">
                    <a:pos x="0" y="0"/>
                  </a:cxn>
                  <a:cxn ang="0">
                    <a:pos x="5" y="1"/>
                  </a:cxn>
                  <a:cxn ang="0">
                    <a:pos x="4" y="2"/>
                  </a:cxn>
                  <a:cxn ang="0">
                    <a:pos x="3" y="2"/>
                  </a:cxn>
                  <a:cxn ang="0">
                    <a:pos x="1" y="2"/>
                  </a:cxn>
                  <a:cxn ang="0">
                    <a:pos x="1" y="1"/>
                  </a:cxn>
                  <a:cxn ang="0">
                    <a:pos x="0" y="1"/>
                  </a:cxn>
                  <a:cxn ang="0">
                    <a:pos x="0" y="0"/>
                  </a:cxn>
                </a:cxnLst>
                <a:rect l="0" t="0" r="r" b="b"/>
                <a:pathLst>
                  <a:path w="5" h="2">
                    <a:moveTo>
                      <a:pt x="0" y="0"/>
                    </a:moveTo>
                    <a:lnTo>
                      <a:pt x="5" y="1"/>
                    </a:lnTo>
                    <a:lnTo>
                      <a:pt x="4" y="2"/>
                    </a:lnTo>
                    <a:lnTo>
                      <a:pt x="3" y="2"/>
                    </a:lnTo>
                    <a:lnTo>
                      <a:pt x="1" y="2"/>
                    </a:lnTo>
                    <a:lnTo>
                      <a:pt x="1" y="1"/>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32"/>
              <p:cNvSpPr>
                <a:spLocks/>
              </p:cNvSpPr>
              <p:nvPr/>
            </p:nvSpPr>
            <p:spPr bwMode="auto">
              <a:xfrm>
                <a:off x="4606925" y="2001838"/>
                <a:ext cx="28575" cy="12700"/>
              </a:xfrm>
              <a:custGeom>
                <a:avLst/>
                <a:gdLst/>
                <a:ahLst/>
                <a:cxnLst>
                  <a:cxn ang="0">
                    <a:pos x="1" y="0"/>
                  </a:cxn>
                  <a:cxn ang="0">
                    <a:pos x="4" y="0"/>
                  </a:cxn>
                  <a:cxn ang="0">
                    <a:pos x="8" y="1"/>
                  </a:cxn>
                  <a:cxn ang="0">
                    <a:pos x="12" y="2"/>
                  </a:cxn>
                  <a:cxn ang="0">
                    <a:pos x="15" y="3"/>
                  </a:cxn>
                  <a:cxn ang="0">
                    <a:pos x="16" y="3"/>
                  </a:cxn>
                  <a:cxn ang="0">
                    <a:pos x="17" y="4"/>
                  </a:cxn>
                  <a:cxn ang="0">
                    <a:pos x="18" y="8"/>
                  </a:cxn>
                  <a:cxn ang="0">
                    <a:pos x="1" y="1"/>
                  </a:cxn>
                  <a:cxn ang="0">
                    <a:pos x="0" y="0"/>
                  </a:cxn>
                  <a:cxn ang="0">
                    <a:pos x="1" y="0"/>
                  </a:cxn>
                </a:cxnLst>
                <a:rect l="0" t="0" r="r" b="b"/>
                <a:pathLst>
                  <a:path w="18" h="8">
                    <a:moveTo>
                      <a:pt x="1" y="0"/>
                    </a:moveTo>
                    <a:lnTo>
                      <a:pt x="4" y="0"/>
                    </a:lnTo>
                    <a:lnTo>
                      <a:pt x="8" y="1"/>
                    </a:lnTo>
                    <a:lnTo>
                      <a:pt x="12" y="2"/>
                    </a:lnTo>
                    <a:lnTo>
                      <a:pt x="15" y="3"/>
                    </a:lnTo>
                    <a:lnTo>
                      <a:pt x="16" y="3"/>
                    </a:lnTo>
                    <a:lnTo>
                      <a:pt x="17" y="4"/>
                    </a:lnTo>
                    <a:lnTo>
                      <a:pt x="18" y="8"/>
                    </a:lnTo>
                    <a:lnTo>
                      <a:pt x="1" y="1"/>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33"/>
              <p:cNvSpPr>
                <a:spLocks noEditPoints="1"/>
              </p:cNvSpPr>
              <p:nvPr/>
            </p:nvSpPr>
            <p:spPr bwMode="auto">
              <a:xfrm>
                <a:off x="5018087" y="1773238"/>
                <a:ext cx="84138" cy="61913"/>
              </a:xfrm>
              <a:custGeom>
                <a:avLst/>
                <a:gdLst/>
                <a:ahLst/>
                <a:cxnLst>
                  <a:cxn ang="0">
                    <a:pos x="22" y="26"/>
                  </a:cxn>
                  <a:cxn ang="0">
                    <a:pos x="23" y="26"/>
                  </a:cxn>
                  <a:cxn ang="0">
                    <a:pos x="22" y="26"/>
                  </a:cxn>
                  <a:cxn ang="0">
                    <a:pos x="8" y="0"/>
                  </a:cxn>
                  <a:cxn ang="0">
                    <a:pos x="8" y="0"/>
                  </a:cxn>
                  <a:cxn ang="0">
                    <a:pos x="9" y="0"/>
                  </a:cxn>
                  <a:cxn ang="0">
                    <a:pos x="10" y="1"/>
                  </a:cxn>
                  <a:cxn ang="0">
                    <a:pos x="12" y="1"/>
                  </a:cxn>
                  <a:cxn ang="0">
                    <a:pos x="13" y="1"/>
                  </a:cxn>
                  <a:cxn ang="0">
                    <a:pos x="14" y="2"/>
                  </a:cxn>
                  <a:cxn ang="0">
                    <a:pos x="21" y="4"/>
                  </a:cxn>
                  <a:cxn ang="0">
                    <a:pos x="28" y="6"/>
                  </a:cxn>
                  <a:cxn ang="0">
                    <a:pos x="35" y="9"/>
                  </a:cxn>
                  <a:cxn ang="0">
                    <a:pos x="41" y="14"/>
                  </a:cxn>
                  <a:cxn ang="0">
                    <a:pos x="41" y="15"/>
                  </a:cxn>
                  <a:cxn ang="0">
                    <a:pos x="41" y="16"/>
                  </a:cxn>
                  <a:cxn ang="0">
                    <a:pos x="41" y="17"/>
                  </a:cxn>
                  <a:cxn ang="0">
                    <a:pos x="42" y="19"/>
                  </a:cxn>
                  <a:cxn ang="0">
                    <a:pos x="47" y="22"/>
                  </a:cxn>
                  <a:cxn ang="0">
                    <a:pos x="48" y="24"/>
                  </a:cxn>
                  <a:cxn ang="0">
                    <a:pos x="50" y="26"/>
                  </a:cxn>
                  <a:cxn ang="0">
                    <a:pos x="52" y="29"/>
                  </a:cxn>
                  <a:cxn ang="0">
                    <a:pos x="53" y="31"/>
                  </a:cxn>
                  <a:cxn ang="0">
                    <a:pos x="53" y="33"/>
                  </a:cxn>
                  <a:cxn ang="0">
                    <a:pos x="51" y="36"/>
                  </a:cxn>
                  <a:cxn ang="0">
                    <a:pos x="48" y="37"/>
                  </a:cxn>
                  <a:cxn ang="0">
                    <a:pos x="43" y="39"/>
                  </a:cxn>
                  <a:cxn ang="0">
                    <a:pos x="28" y="39"/>
                  </a:cxn>
                  <a:cxn ang="0">
                    <a:pos x="24" y="37"/>
                  </a:cxn>
                  <a:cxn ang="0">
                    <a:pos x="22" y="35"/>
                  </a:cxn>
                  <a:cxn ang="0">
                    <a:pos x="21" y="33"/>
                  </a:cxn>
                  <a:cxn ang="0">
                    <a:pos x="21" y="30"/>
                  </a:cxn>
                  <a:cxn ang="0">
                    <a:pos x="20" y="27"/>
                  </a:cxn>
                  <a:cxn ang="0">
                    <a:pos x="18" y="26"/>
                  </a:cxn>
                  <a:cxn ang="0">
                    <a:pos x="17" y="26"/>
                  </a:cxn>
                  <a:cxn ang="0">
                    <a:pos x="15" y="29"/>
                  </a:cxn>
                  <a:cxn ang="0">
                    <a:pos x="15" y="30"/>
                  </a:cxn>
                  <a:cxn ang="0">
                    <a:pos x="14" y="32"/>
                  </a:cxn>
                  <a:cxn ang="0">
                    <a:pos x="14" y="33"/>
                  </a:cxn>
                  <a:cxn ang="0">
                    <a:pos x="13" y="33"/>
                  </a:cxn>
                  <a:cxn ang="0">
                    <a:pos x="7" y="30"/>
                  </a:cxn>
                  <a:cxn ang="0">
                    <a:pos x="3" y="28"/>
                  </a:cxn>
                  <a:cxn ang="0">
                    <a:pos x="1" y="24"/>
                  </a:cxn>
                  <a:cxn ang="0">
                    <a:pos x="0" y="21"/>
                  </a:cxn>
                  <a:cxn ang="0">
                    <a:pos x="1" y="20"/>
                  </a:cxn>
                  <a:cxn ang="0">
                    <a:pos x="5" y="19"/>
                  </a:cxn>
                  <a:cxn ang="0">
                    <a:pos x="10" y="19"/>
                  </a:cxn>
                  <a:cxn ang="0">
                    <a:pos x="14" y="21"/>
                  </a:cxn>
                  <a:cxn ang="0">
                    <a:pos x="19" y="24"/>
                  </a:cxn>
                  <a:cxn ang="0">
                    <a:pos x="21" y="25"/>
                  </a:cxn>
                  <a:cxn ang="0">
                    <a:pos x="20" y="24"/>
                  </a:cxn>
                  <a:cxn ang="0">
                    <a:pos x="19" y="23"/>
                  </a:cxn>
                  <a:cxn ang="0">
                    <a:pos x="18" y="22"/>
                  </a:cxn>
                  <a:cxn ang="0">
                    <a:pos x="17" y="22"/>
                  </a:cxn>
                  <a:cxn ang="0">
                    <a:pos x="20" y="22"/>
                  </a:cxn>
                  <a:cxn ang="0">
                    <a:pos x="20" y="21"/>
                  </a:cxn>
                  <a:cxn ang="0">
                    <a:pos x="16" y="16"/>
                  </a:cxn>
                  <a:cxn ang="0">
                    <a:pos x="13" y="11"/>
                  </a:cxn>
                  <a:cxn ang="0">
                    <a:pos x="9" y="6"/>
                  </a:cxn>
                  <a:cxn ang="0">
                    <a:pos x="7" y="1"/>
                  </a:cxn>
                  <a:cxn ang="0">
                    <a:pos x="7" y="0"/>
                  </a:cxn>
                  <a:cxn ang="0">
                    <a:pos x="8" y="0"/>
                  </a:cxn>
                </a:cxnLst>
                <a:rect l="0" t="0" r="r" b="b"/>
                <a:pathLst>
                  <a:path w="53" h="39">
                    <a:moveTo>
                      <a:pt x="22" y="26"/>
                    </a:moveTo>
                    <a:lnTo>
                      <a:pt x="23" y="26"/>
                    </a:lnTo>
                    <a:lnTo>
                      <a:pt x="22" y="26"/>
                    </a:lnTo>
                    <a:close/>
                    <a:moveTo>
                      <a:pt x="8" y="0"/>
                    </a:moveTo>
                    <a:lnTo>
                      <a:pt x="8" y="0"/>
                    </a:lnTo>
                    <a:lnTo>
                      <a:pt x="9" y="0"/>
                    </a:lnTo>
                    <a:lnTo>
                      <a:pt x="10" y="1"/>
                    </a:lnTo>
                    <a:lnTo>
                      <a:pt x="12" y="1"/>
                    </a:lnTo>
                    <a:lnTo>
                      <a:pt x="13" y="1"/>
                    </a:lnTo>
                    <a:lnTo>
                      <a:pt x="14" y="2"/>
                    </a:lnTo>
                    <a:lnTo>
                      <a:pt x="21" y="4"/>
                    </a:lnTo>
                    <a:lnTo>
                      <a:pt x="28" y="6"/>
                    </a:lnTo>
                    <a:lnTo>
                      <a:pt x="35" y="9"/>
                    </a:lnTo>
                    <a:lnTo>
                      <a:pt x="41" y="14"/>
                    </a:lnTo>
                    <a:lnTo>
                      <a:pt x="41" y="15"/>
                    </a:lnTo>
                    <a:lnTo>
                      <a:pt x="41" y="16"/>
                    </a:lnTo>
                    <a:lnTo>
                      <a:pt x="41" y="17"/>
                    </a:lnTo>
                    <a:lnTo>
                      <a:pt x="42" y="19"/>
                    </a:lnTo>
                    <a:lnTo>
                      <a:pt x="47" y="22"/>
                    </a:lnTo>
                    <a:lnTo>
                      <a:pt x="48" y="24"/>
                    </a:lnTo>
                    <a:lnTo>
                      <a:pt x="50" y="26"/>
                    </a:lnTo>
                    <a:lnTo>
                      <a:pt x="52" y="29"/>
                    </a:lnTo>
                    <a:lnTo>
                      <a:pt x="53" y="31"/>
                    </a:lnTo>
                    <a:lnTo>
                      <a:pt x="53" y="33"/>
                    </a:lnTo>
                    <a:lnTo>
                      <a:pt x="51" y="36"/>
                    </a:lnTo>
                    <a:lnTo>
                      <a:pt x="48" y="37"/>
                    </a:lnTo>
                    <a:lnTo>
                      <a:pt x="43" y="39"/>
                    </a:lnTo>
                    <a:lnTo>
                      <a:pt x="28" y="39"/>
                    </a:lnTo>
                    <a:lnTo>
                      <a:pt x="24" y="37"/>
                    </a:lnTo>
                    <a:lnTo>
                      <a:pt x="22" y="35"/>
                    </a:lnTo>
                    <a:lnTo>
                      <a:pt x="21" y="33"/>
                    </a:lnTo>
                    <a:lnTo>
                      <a:pt x="21" y="30"/>
                    </a:lnTo>
                    <a:lnTo>
                      <a:pt x="20" y="27"/>
                    </a:lnTo>
                    <a:lnTo>
                      <a:pt x="18" y="26"/>
                    </a:lnTo>
                    <a:lnTo>
                      <a:pt x="17" y="26"/>
                    </a:lnTo>
                    <a:lnTo>
                      <a:pt x="15" y="29"/>
                    </a:lnTo>
                    <a:lnTo>
                      <a:pt x="15" y="30"/>
                    </a:lnTo>
                    <a:lnTo>
                      <a:pt x="14" y="32"/>
                    </a:lnTo>
                    <a:lnTo>
                      <a:pt x="14" y="33"/>
                    </a:lnTo>
                    <a:lnTo>
                      <a:pt x="13" y="33"/>
                    </a:lnTo>
                    <a:lnTo>
                      <a:pt x="7" y="30"/>
                    </a:lnTo>
                    <a:lnTo>
                      <a:pt x="3" y="28"/>
                    </a:lnTo>
                    <a:lnTo>
                      <a:pt x="1" y="24"/>
                    </a:lnTo>
                    <a:lnTo>
                      <a:pt x="0" y="21"/>
                    </a:lnTo>
                    <a:lnTo>
                      <a:pt x="1" y="20"/>
                    </a:lnTo>
                    <a:lnTo>
                      <a:pt x="5" y="19"/>
                    </a:lnTo>
                    <a:lnTo>
                      <a:pt x="10" y="19"/>
                    </a:lnTo>
                    <a:lnTo>
                      <a:pt x="14" y="21"/>
                    </a:lnTo>
                    <a:lnTo>
                      <a:pt x="19" y="24"/>
                    </a:lnTo>
                    <a:lnTo>
                      <a:pt x="21" y="25"/>
                    </a:lnTo>
                    <a:lnTo>
                      <a:pt x="20" y="24"/>
                    </a:lnTo>
                    <a:lnTo>
                      <a:pt x="19" y="23"/>
                    </a:lnTo>
                    <a:lnTo>
                      <a:pt x="18" y="22"/>
                    </a:lnTo>
                    <a:lnTo>
                      <a:pt x="17" y="22"/>
                    </a:lnTo>
                    <a:lnTo>
                      <a:pt x="20" y="22"/>
                    </a:lnTo>
                    <a:lnTo>
                      <a:pt x="20" y="21"/>
                    </a:lnTo>
                    <a:lnTo>
                      <a:pt x="16" y="16"/>
                    </a:lnTo>
                    <a:lnTo>
                      <a:pt x="13" y="11"/>
                    </a:lnTo>
                    <a:lnTo>
                      <a:pt x="9" y="6"/>
                    </a:lnTo>
                    <a:lnTo>
                      <a:pt x="7" y="1"/>
                    </a:lnTo>
                    <a:lnTo>
                      <a:pt x="7" y="0"/>
                    </a:lnTo>
                    <a:lnTo>
                      <a:pt x="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134"/>
              <p:cNvSpPr>
                <a:spLocks/>
              </p:cNvSpPr>
              <p:nvPr/>
            </p:nvSpPr>
            <p:spPr bwMode="auto">
              <a:xfrm>
                <a:off x="4491037" y="2011363"/>
                <a:ext cx="87313" cy="58738"/>
              </a:xfrm>
              <a:custGeom>
                <a:avLst/>
                <a:gdLst/>
                <a:ahLst/>
                <a:cxnLst>
                  <a:cxn ang="0">
                    <a:pos x="16" y="0"/>
                  </a:cxn>
                  <a:cxn ang="0">
                    <a:pos x="17" y="0"/>
                  </a:cxn>
                  <a:cxn ang="0">
                    <a:pos x="20" y="2"/>
                  </a:cxn>
                  <a:cxn ang="0">
                    <a:pos x="25" y="4"/>
                  </a:cxn>
                  <a:cxn ang="0">
                    <a:pos x="28" y="6"/>
                  </a:cxn>
                  <a:cxn ang="0">
                    <a:pos x="31" y="7"/>
                  </a:cxn>
                  <a:cxn ang="0">
                    <a:pos x="32" y="8"/>
                  </a:cxn>
                  <a:cxn ang="0">
                    <a:pos x="38" y="15"/>
                  </a:cxn>
                  <a:cxn ang="0">
                    <a:pos x="44" y="21"/>
                  </a:cxn>
                  <a:cxn ang="0">
                    <a:pos x="46" y="23"/>
                  </a:cxn>
                  <a:cxn ang="0">
                    <a:pos x="50" y="24"/>
                  </a:cxn>
                  <a:cxn ang="0">
                    <a:pos x="53" y="25"/>
                  </a:cxn>
                  <a:cxn ang="0">
                    <a:pos x="55" y="27"/>
                  </a:cxn>
                  <a:cxn ang="0">
                    <a:pos x="55" y="29"/>
                  </a:cxn>
                  <a:cxn ang="0">
                    <a:pos x="53" y="30"/>
                  </a:cxn>
                  <a:cxn ang="0">
                    <a:pos x="51" y="30"/>
                  </a:cxn>
                  <a:cxn ang="0">
                    <a:pos x="47" y="29"/>
                  </a:cxn>
                  <a:cxn ang="0">
                    <a:pos x="43" y="28"/>
                  </a:cxn>
                  <a:cxn ang="0">
                    <a:pos x="39" y="26"/>
                  </a:cxn>
                  <a:cxn ang="0">
                    <a:pos x="37" y="24"/>
                  </a:cxn>
                  <a:cxn ang="0">
                    <a:pos x="34" y="23"/>
                  </a:cxn>
                  <a:cxn ang="0">
                    <a:pos x="34" y="21"/>
                  </a:cxn>
                  <a:cxn ang="0">
                    <a:pos x="35" y="20"/>
                  </a:cxn>
                  <a:cxn ang="0">
                    <a:pos x="35" y="19"/>
                  </a:cxn>
                  <a:cxn ang="0">
                    <a:pos x="34" y="19"/>
                  </a:cxn>
                  <a:cxn ang="0">
                    <a:pos x="31" y="23"/>
                  </a:cxn>
                  <a:cxn ang="0">
                    <a:pos x="29" y="28"/>
                  </a:cxn>
                  <a:cxn ang="0">
                    <a:pos x="26" y="32"/>
                  </a:cxn>
                  <a:cxn ang="0">
                    <a:pos x="23" y="35"/>
                  </a:cxn>
                  <a:cxn ang="0">
                    <a:pos x="19" y="37"/>
                  </a:cxn>
                  <a:cxn ang="0">
                    <a:pos x="17" y="37"/>
                  </a:cxn>
                  <a:cxn ang="0">
                    <a:pos x="16" y="35"/>
                  </a:cxn>
                  <a:cxn ang="0">
                    <a:pos x="15" y="32"/>
                  </a:cxn>
                  <a:cxn ang="0">
                    <a:pos x="14" y="29"/>
                  </a:cxn>
                  <a:cxn ang="0">
                    <a:pos x="13" y="28"/>
                  </a:cxn>
                  <a:cxn ang="0">
                    <a:pos x="10" y="28"/>
                  </a:cxn>
                  <a:cxn ang="0">
                    <a:pos x="5" y="31"/>
                  </a:cxn>
                  <a:cxn ang="0">
                    <a:pos x="2" y="32"/>
                  </a:cxn>
                  <a:cxn ang="0">
                    <a:pos x="0" y="31"/>
                  </a:cxn>
                  <a:cxn ang="0">
                    <a:pos x="0" y="30"/>
                  </a:cxn>
                  <a:cxn ang="0">
                    <a:pos x="4" y="26"/>
                  </a:cxn>
                  <a:cxn ang="0">
                    <a:pos x="6" y="24"/>
                  </a:cxn>
                  <a:cxn ang="0">
                    <a:pos x="8" y="22"/>
                  </a:cxn>
                  <a:cxn ang="0">
                    <a:pos x="8" y="21"/>
                  </a:cxn>
                  <a:cxn ang="0">
                    <a:pos x="8" y="20"/>
                  </a:cxn>
                  <a:cxn ang="0">
                    <a:pos x="6" y="19"/>
                  </a:cxn>
                  <a:cxn ang="0">
                    <a:pos x="5" y="18"/>
                  </a:cxn>
                  <a:cxn ang="0">
                    <a:pos x="4" y="16"/>
                  </a:cxn>
                  <a:cxn ang="0">
                    <a:pos x="4" y="15"/>
                  </a:cxn>
                  <a:cxn ang="0">
                    <a:pos x="8" y="11"/>
                  </a:cxn>
                  <a:cxn ang="0">
                    <a:pos x="12" y="8"/>
                  </a:cxn>
                  <a:cxn ang="0">
                    <a:pos x="15" y="5"/>
                  </a:cxn>
                  <a:cxn ang="0">
                    <a:pos x="16" y="4"/>
                  </a:cxn>
                  <a:cxn ang="0">
                    <a:pos x="16" y="2"/>
                  </a:cxn>
                  <a:cxn ang="0">
                    <a:pos x="16" y="1"/>
                  </a:cxn>
                  <a:cxn ang="0">
                    <a:pos x="16" y="0"/>
                  </a:cxn>
                </a:cxnLst>
                <a:rect l="0" t="0" r="r" b="b"/>
                <a:pathLst>
                  <a:path w="55" h="37">
                    <a:moveTo>
                      <a:pt x="16" y="0"/>
                    </a:moveTo>
                    <a:lnTo>
                      <a:pt x="17" y="0"/>
                    </a:lnTo>
                    <a:lnTo>
                      <a:pt x="20" y="2"/>
                    </a:lnTo>
                    <a:lnTo>
                      <a:pt x="25" y="4"/>
                    </a:lnTo>
                    <a:lnTo>
                      <a:pt x="28" y="6"/>
                    </a:lnTo>
                    <a:lnTo>
                      <a:pt x="31" y="7"/>
                    </a:lnTo>
                    <a:lnTo>
                      <a:pt x="32" y="8"/>
                    </a:lnTo>
                    <a:lnTo>
                      <a:pt x="38" y="15"/>
                    </a:lnTo>
                    <a:lnTo>
                      <a:pt x="44" y="21"/>
                    </a:lnTo>
                    <a:lnTo>
                      <a:pt x="46" y="23"/>
                    </a:lnTo>
                    <a:lnTo>
                      <a:pt x="50" y="24"/>
                    </a:lnTo>
                    <a:lnTo>
                      <a:pt x="53" y="25"/>
                    </a:lnTo>
                    <a:lnTo>
                      <a:pt x="55" y="27"/>
                    </a:lnTo>
                    <a:lnTo>
                      <a:pt x="55" y="29"/>
                    </a:lnTo>
                    <a:lnTo>
                      <a:pt x="53" y="30"/>
                    </a:lnTo>
                    <a:lnTo>
                      <a:pt x="51" y="30"/>
                    </a:lnTo>
                    <a:lnTo>
                      <a:pt x="47" y="29"/>
                    </a:lnTo>
                    <a:lnTo>
                      <a:pt x="43" y="28"/>
                    </a:lnTo>
                    <a:lnTo>
                      <a:pt x="39" y="26"/>
                    </a:lnTo>
                    <a:lnTo>
                      <a:pt x="37" y="24"/>
                    </a:lnTo>
                    <a:lnTo>
                      <a:pt x="34" y="23"/>
                    </a:lnTo>
                    <a:lnTo>
                      <a:pt x="34" y="21"/>
                    </a:lnTo>
                    <a:lnTo>
                      <a:pt x="35" y="20"/>
                    </a:lnTo>
                    <a:lnTo>
                      <a:pt x="35" y="19"/>
                    </a:lnTo>
                    <a:lnTo>
                      <a:pt x="34" y="19"/>
                    </a:lnTo>
                    <a:lnTo>
                      <a:pt x="31" y="23"/>
                    </a:lnTo>
                    <a:lnTo>
                      <a:pt x="29" y="28"/>
                    </a:lnTo>
                    <a:lnTo>
                      <a:pt x="26" y="32"/>
                    </a:lnTo>
                    <a:lnTo>
                      <a:pt x="23" y="35"/>
                    </a:lnTo>
                    <a:lnTo>
                      <a:pt x="19" y="37"/>
                    </a:lnTo>
                    <a:lnTo>
                      <a:pt x="17" y="37"/>
                    </a:lnTo>
                    <a:lnTo>
                      <a:pt x="16" y="35"/>
                    </a:lnTo>
                    <a:lnTo>
                      <a:pt x="15" y="32"/>
                    </a:lnTo>
                    <a:lnTo>
                      <a:pt x="14" y="29"/>
                    </a:lnTo>
                    <a:lnTo>
                      <a:pt x="13" y="28"/>
                    </a:lnTo>
                    <a:lnTo>
                      <a:pt x="10" y="28"/>
                    </a:lnTo>
                    <a:lnTo>
                      <a:pt x="5" y="31"/>
                    </a:lnTo>
                    <a:lnTo>
                      <a:pt x="2" y="32"/>
                    </a:lnTo>
                    <a:lnTo>
                      <a:pt x="0" y="31"/>
                    </a:lnTo>
                    <a:lnTo>
                      <a:pt x="0" y="30"/>
                    </a:lnTo>
                    <a:lnTo>
                      <a:pt x="4" y="26"/>
                    </a:lnTo>
                    <a:lnTo>
                      <a:pt x="6" y="24"/>
                    </a:lnTo>
                    <a:lnTo>
                      <a:pt x="8" y="22"/>
                    </a:lnTo>
                    <a:lnTo>
                      <a:pt x="8" y="21"/>
                    </a:lnTo>
                    <a:lnTo>
                      <a:pt x="8" y="20"/>
                    </a:lnTo>
                    <a:lnTo>
                      <a:pt x="6" y="19"/>
                    </a:lnTo>
                    <a:lnTo>
                      <a:pt x="5" y="18"/>
                    </a:lnTo>
                    <a:lnTo>
                      <a:pt x="4" y="16"/>
                    </a:lnTo>
                    <a:lnTo>
                      <a:pt x="4" y="15"/>
                    </a:lnTo>
                    <a:lnTo>
                      <a:pt x="8" y="11"/>
                    </a:lnTo>
                    <a:lnTo>
                      <a:pt x="12" y="8"/>
                    </a:lnTo>
                    <a:lnTo>
                      <a:pt x="15" y="5"/>
                    </a:lnTo>
                    <a:lnTo>
                      <a:pt x="16" y="4"/>
                    </a:lnTo>
                    <a:lnTo>
                      <a:pt x="16" y="2"/>
                    </a:lnTo>
                    <a:lnTo>
                      <a:pt x="16" y="1"/>
                    </a:lnTo>
                    <a:lnTo>
                      <a:pt x="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135"/>
              <p:cNvSpPr>
                <a:spLocks/>
              </p:cNvSpPr>
              <p:nvPr/>
            </p:nvSpPr>
            <p:spPr bwMode="auto">
              <a:xfrm>
                <a:off x="4624387" y="2046288"/>
                <a:ext cx="12700" cy="3175"/>
              </a:xfrm>
              <a:custGeom>
                <a:avLst/>
                <a:gdLst/>
                <a:ahLst/>
                <a:cxnLst>
                  <a:cxn ang="0">
                    <a:pos x="1" y="0"/>
                  </a:cxn>
                  <a:cxn ang="0">
                    <a:pos x="2" y="0"/>
                  </a:cxn>
                  <a:cxn ang="0">
                    <a:pos x="3" y="0"/>
                  </a:cxn>
                  <a:cxn ang="0">
                    <a:pos x="4" y="0"/>
                  </a:cxn>
                  <a:cxn ang="0">
                    <a:pos x="5" y="1"/>
                  </a:cxn>
                  <a:cxn ang="0">
                    <a:pos x="6" y="1"/>
                  </a:cxn>
                  <a:cxn ang="0">
                    <a:pos x="7" y="2"/>
                  </a:cxn>
                  <a:cxn ang="0">
                    <a:pos x="8" y="2"/>
                  </a:cxn>
                  <a:cxn ang="0">
                    <a:pos x="4" y="2"/>
                  </a:cxn>
                  <a:cxn ang="0">
                    <a:pos x="2" y="2"/>
                  </a:cxn>
                  <a:cxn ang="0">
                    <a:pos x="0" y="1"/>
                  </a:cxn>
                  <a:cxn ang="0">
                    <a:pos x="0" y="1"/>
                  </a:cxn>
                  <a:cxn ang="0">
                    <a:pos x="0" y="1"/>
                  </a:cxn>
                  <a:cxn ang="0">
                    <a:pos x="1" y="0"/>
                  </a:cxn>
                </a:cxnLst>
                <a:rect l="0" t="0" r="r" b="b"/>
                <a:pathLst>
                  <a:path w="8" h="2">
                    <a:moveTo>
                      <a:pt x="1" y="0"/>
                    </a:moveTo>
                    <a:lnTo>
                      <a:pt x="2" y="0"/>
                    </a:lnTo>
                    <a:lnTo>
                      <a:pt x="3" y="0"/>
                    </a:lnTo>
                    <a:lnTo>
                      <a:pt x="4" y="0"/>
                    </a:lnTo>
                    <a:lnTo>
                      <a:pt x="5" y="1"/>
                    </a:lnTo>
                    <a:lnTo>
                      <a:pt x="6" y="1"/>
                    </a:lnTo>
                    <a:lnTo>
                      <a:pt x="7" y="2"/>
                    </a:lnTo>
                    <a:lnTo>
                      <a:pt x="8" y="2"/>
                    </a:lnTo>
                    <a:lnTo>
                      <a:pt x="4" y="2"/>
                    </a:lnTo>
                    <a:lnTo>
                      <a:pt x="2" y="2"/>
                    </a:lnTo>
                    <a:lnTo>
                      <a:pt x="0" y="1"/>
                    </a:lnTo>
                    <a:lnTo>
                      <a:pt x="0" y="1"/>
                    </a:lnTo>
                    <a:lnTo>
                      <a:pt x="0"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36"/>
              <p:cNvSpPr>
                <a:spLocks/>
              </p:cNvSpPr>
              <p:nvPr/>
            </p:nvSpPr>
            <p:spPr bwMode="auto">
              <a:xfrm>
                <a:off x="3752850" y="2116138"/>
                <a:ext cx="19050" cy="36513"/>
              </a:xfrm>
              <a:custGeom>
                <a:avLst/>
                <a:gdLst/>
                <a:ahLst/>
                <a:cxnLst>
                  <a:cxn ang="0">
                    <a:pos x="8" y="0"/>
                  </a:cxn>
                  <a:cxn ang="0">
                    <a:pos x="9" y="0"/>
                  </a:cxn>
                  <a:cxn ang="0">
                    <a:pos x="11" y="1"/>
                  </a:cxn>
                  <a:cxn ang="0">
                    <a:pos x="12" y="1"/>
                  </a:cxn>
                  <a:cxn ang="0">
                    <a:pos x="7" y="12"/>
                  </a:cxn>
                  <a:cxn ang="0">
                    <a:pos x="1" y="22"/>
                  </a:cxn>
                  <a:cxn ang="0">
                    <a:pos x="0" y="23"/>
                  </a:cxn>
                  <a:cxn ang="0">
                    <a:pos x="0" y="21"/>
                  </a:cxn>
                  <a:cxn ang="0">
                    <a:pos x="1" y="20"/>
                  </a:cxn>
                  <a:cxn ang="0">
                    <a:pos x="1" y="19"/>
                  </a:cxn>
                  <a:cxn ang="0">
                    <a:pos x="2" y="17"/>
                  </a:cxn>
                  <a:cxn ang="0">
                    <a:pos x="2" y="15"/>
                  </a:cxn>
                  <a:cxn ang="0">
                    <a:pos x="4" y="11"/>
                  </a:cxn>
                  <a:cxn ang="0">
                    <a:pos x="5" y="6"/>
                  </a:cxn>
                  <a:cxn ang="0">
                    <a:pos x="7" y="1"/>
                  </a:cxn>
                  <a:cxn ang="0">
                    <a:pos x="8" y="0"/>
                  </a:cxn>
                </a:cxnLst>
                <a:rect l="0" t="0" r="r" b="b"/>
                <a:pathLst>
                  <a:path w="12" h="23">
                    <a:moveTo>
                      <a:pt x="8" y="0"/>
                    </a:moveTo>
                    <a:lnTo>
                      <a:pt x="9" y="0"/>
                    </a:lnTo>
                    <a:lnTo>
                      <a:pt x="11" y="1"/>
                    </a:lnTo>
                    <a:lnTo>
                      <a:pt x="12" y="1"/>
                    </a:lnTo>
                    <a:lnTo>
                      <a:pt x="7" y="12"/>
                    </a:lnTo>
                    <a:lnTo>
                      <a:pt x="1" y="22"/>
                    </a:lnTo>
                    <a:lnTo>
                      <a:pt x="0" y="23"/>
                    </a:lnTo>
                    <a:lnTo>
                      <a:pt x="0" y="21"/>
                    </a:lnTo>
                    <a:lnTo>
                      <a:pt x="1" y="20"/>
                    </a:lnTo>
                    <a:lnTo>
                      <a:pt x="1" y="19"/>
                    </a:lnTo>
                    <a:lnTo>
                      <a:pt x="2" y="17"/>
                    </a:lnTo>
                    <a:lnTo>
                      <a:pt x="2" y="15"/>
                    </a:lnTo>
                    <a:lnTo>
                      <a:pt x="4" y="11"/>
                    </a:lnTo>
                    <a:lnTo>
                      <a:pt x="5" y="6"/>
                    </a:lnTo>
                    <a:lnTo>
                      <a:pt x="7"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137"/>
              <p:cNvSpPr>
                <a:spLocks/>
              </p:cNvSpPr>
              <p:nvPr/>
            </p:nvSpPr>
            <p:spPr bwMode="auto">
              <a:xfrm>
                <a:off x="5260975" y="1862138"/>
                <a:ext cx="6350" cy="3175"/>
              </a:xfrm>
              <a:custGeom>
                <a:avLst/>
                <a:gdLst/>
                <a:ahLst/>
                <a:cxnLst>
                  <a:cxn ang="0">
                    <a:pos x="0" y="0"/>
                  </a:cxn>
                  <a:cxn ang="0">
                    <a:pos x="1" y="0"/>
                  </a:cxn>
                  <a:cxn ang="0">
                    <a:pos x="2" y="1"/>
                  </a:cxn>
                  <a:cxn ang="0">
                    <a:pos x="3" y="1"/>
                  </a:cxn>
                  <a:cxn ang="0">
                    <a:pos x="4" y="2"/>
                  </a:cxn>
                  <a:cxn ang="0">
                    <a:pos x="2" y="2"/>
                  </a:cxn>
                  <a:cxn ang="0">
                    <a:pos x="0" y="0"/>
                  </a:cxn>
                </a:cxnLst>
                <a:rect l="0" t="0" r="r" b="b"/>
                <a:pathLst>
                  <a:path w="4" h="2">
                    <a:moveTo>
                      <a:pt x="0" y="0"/>
                    </a:moveTo>
                    <a:lnTo>
                      <a:pt x="1" y="0"/>
                    </a:lnTo>
                    <a:lnTo>
                      <a:pt x="2" y="1"/>
                    </a:lnTo>
                    <a:lnTo>
                      <a:pt x="3" y="1"/>
                    </a:lnTo>
                    <a:lnTo>
                      <a:pt x="4" y="2"/>
                    </a:lnTo>
                    <a:lnTo>
                      <a:pt x="2"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38"/>
              <p:cNvSpPr>
                <a:spLocks/>
              </p:cNvSpPr>
              <p:nvPr/>
            </p:nvSpPr>
            <p:spPr bwMode="auto">
              <a:xfrm>
                <a:off x="5257800" y="1858963"/>
                <a:ext cx="3175" cy="3175"/>
              </a:xfrm>
              <a:custGeom>
                <a:avLst/>
                <a:gdLst/>
                <a:ahLst/>
                <a:cxnLst>
                  <a:cxn ang="0">
                    <a:pos x="0" y="0"/>
                  </a:cxn>
                  <a:cxn ang="0">
                    <a:pos x="1" y="1"/>
                  </a:cxn>
                  <a:cxn ang="0">
                    <a:pos x="2" y="2"/>
                  </a:cxn>
                  <a:cxn ang="0">
                    <a:pos x="2" y="2"/>
                  </a:cxn>
                  <a:cxn ang="0">
                    <a:pos x="0" y="0"/>
                  </a:cxn>
                </a:cxnLst>
                <a:rect l="0" t="0" r="r" b="b"/>
                <a:pathLst>
                  <a:path w="2" h="2">
                    <a:moveTo>
                      <a:pt x="0" y="0"/>
                    </a:moveTo>
                    <a:lnTo>
                      <a:pt x="1" y="1"/>
                    </a:lnTo>
                    <a:lnTo>
                      <a:pt x="2" y="2"/>
                    </a:lnTo>
                    <a:lnTo>
                      <a:pt x="2"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39"/>
              <p:cNvSpPr>
                <a:spLocks noEditPoints="1"/>
              </p:cNvSpPr>
              <p:nvPr/>
            </p:nvSpPr>
            <p:spPr bwMode="auto">
              <a:xfrm>
                <a:off x="3759200" y="2152650"/>
                <a:ext cx="12700" cy="49213"/>
              </a:xfrm>
              <a:custGeom>
                <a:avLst/>
                <a:gdLst/>
                <a:ahLst/>
                <a:cxnLst>
                  <a:cxn ang="0">
                    <a:pos x="5" y="11"/>
                  </a:cxn>
                  <a:cxn ang="0">
                    <a:pos x="4" y="17"/>
                  </a:cxn>
                  <a:cxn ang="0">
                    <a:pos x="5" y="18"/>
                  </a:cxn>
                  <a:cxn ang="0">
                    <a:pos x="8" y="21"/>
                  </a:cxn>
                  <a:cxn ang="0">
                    <a:pos x="8" y="22"/>
                  </a:cxn>
                  <a:cxn ang="0">
                    <a:pos x="7" y="25"/>
                  </a:cxn>
                  <a:cxn ang="0">
                    <a:pos x="6" y="28"/>
                  </a:cxn>
                  <a:cxn ang="0">
                    <a:pos x="4" y="31"/>
                  </a:cxn>
                  <a:cxn ang="0">
                    <a:pos x="2" y="31"/>
                  </a:cxn>
                  <a:cxn ang="0">
                    <a:pos x="0" y="30"/>
                  </a:cxn>
                  <a:cxn ang="0">
                    <a:pos x="0" y="28"/>
                  </a:cxn>
                  <a:cxn ang="0">
                    <a:pos x="1" y="25"/>
                  </a:cxn>
                  <a:cxn ang="0">
                    <a:pos x="3" y="20"/>
                  </a:cxn>
                  <a:cxn ang="0">
                    <a:pos x="4" y="15"/>
                  </a:cxn>
                  <a:cxn ang="0">
                    <a:pos x="5" y="11"/>
                  </a:cxn>
                  <a:cxn ang="0">
                    <a:pos x="6" y="2"/>
                  </a:cxn>
                  <a:cxn ang="0">
                    <a:pos x="6" y="5"/>
                  </a:cxn>
                  <a:cxn ang="0">
                    <a:pos x="5" y="11"/>
                  </a:cxn>
                  <a:cxn ang="0">
                    <a:pos x="5" y="8"/>
                  </a:cxn>
                  <a:cxn ang="0">
                    <a:pos x="6" y="2"/>
                  </a:cxn>
                  <a:cxn ang="0">
                    <a:pos x="7" y="0"/>
                  </a:cxn>
                  <a:cxn ang="0">
                    <a:pos x="6" y="2"/>
                  </a:cxn>
                  <a:cxn ang="0">
                    <a:pos x="6" y="1"/>
                  </a:cxn>
                  <a:cxn ang="0">
                    <a:pos x="7" y="0"/>
                  </a:cxn>
                </a:cxnLst>
                <a:rect l="0" t="0" r="r" b="b"/>
                <a:pathLst>
                  <a:path w="8" h="31">
                    <a:moveTo>
                      <a:pt x="5" y="11"/>
                    </a:moveTo>
                    <a:lnTo>
                      <a:pt x="4" y="17"/>
                    </a:lnTo>
                    <a:lnTo>
                      <a:pt x="5" y="18"/>
                    </a:lnTo>
                    <a:lnTo>
                      <a:pt x="8" y="21"/>
                    </a:lnTo>
                    <a:lnTo>
                      <a:pt x="8" y="22"/>
                    </a:lnTo>
                    <a:lnTo>
                      <a:pt x="7" y="25"/>
                    </a:lnTo>
                    <a:lnTo>
                      <a:pt x="6" y="28"/>
                    </a:lnTo>
                    <a:lnTo>
                      <a:pt x="4" y="31"/>
                    </a:lnTo>
                    <a:lnTo>
                      <a:pt x="2" y="31"/>
                    </a:lnTo>
                    <a:lnTo>
                      <a:pt x="0" y="30"/>
                    </a:lnTo>
                    <a:lnTo>
                      <a:pt x="0" y="28"/>
                    </a:lnTo>
                    <a:lnTo>
                      <a:pt x="1" y="25"/>
                    </a:lnTo>
                    <a:lnTo>
                      <a:pt x="3" y="20"/>
                    </a:lnTo>
                    <a:lnTo>
                      <a:pt x="4" y="15"/>
                    </a:lnTo>
                    <a:lnTo>
                      <a:pt x="5" y="11"/>
                    </a:lnTo>
                    <a:close/>
                    <a:moveTo>
                      <a:pt x="6" y="2"/>
                    </a:moveTo>
                    <a:lnTo>
                      <a:pt x="6" y="5"/>
                    </a:lnTo>
                    <a:lnTo>
                      <a:pt x="5" y="11"/>
                    </a:lnTo>
                    <a:lnTo>
                      <a:pt x="5" y="8"/>
                    </a:lnTo>
                    <a:lnTo>
                      <a:pt x="6" y="2"/>
                    </a:lnTo>
                    <a:close/>
                    <a:moveTo>
                      <a:pt x="7" y="0"/>
                    </a:moveTo>
                    <a:lnTo>
                      <a:pt x="6" y="2"/>
                    </a:lnTo>
                    <a:lnTo>
                      <a:pt x="6" y="1"/>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40"/>
              <p:cNvSpPr>
                <a:spLocks/>
              </p:cNvSpPr>
              <p:nvPr/>
            </p:nvSpPr>
            <p:spPr bwMode="auto">
              <a:xfrm>
                <a:off x="5267325" y="1862138"/>
                <a:ext cx="19050" cy="14288"/>
              </a:xfrm>
              <a:custGeom>
                <a:avLst/>
                <a:gdLst/>
                <a:ahLst/>
                <a:cxnLst>
                  <a:cxn ang="0">
                    <a:pos x="0" y="0"/>
                  </a:cxn>
                  <a:cxn ang="0">
                    <a:pos x="2" y="1"/>
                  </a:cxn>
                  <a:cxn ang="0">
                    <a:pos x="5" y="3"/>
                  </a:cxn>
                  <a:cxn ang="0">
                    <a:pos x="6" y="4"/>
                  </a:cxn>
                  <a:cxn ang="0">
                    <a:pos x="6" y="5"/>
                  </a:cxn>
                  <a:cxn ang="0">
                    <a:pos x="8" y="6"/>
                  </a:cxn>
                  <a:cxn ang="0">
                    <a:pos x="9" y="6"/>
                  </a:cxn>
                  <a:cxn ang="0">
                    <a:pos x="12" y="9"/>
                  </a:cxn>
                  <a:cxn ang="0">
                    <a:pos x="7" y="6"/>
                  </a:cxn>
                  <a:cxn ang="0">
                    <a:pos x="2" y="2"/>
                  </a:cxn>
                  <a:cxn ang="0">
                    <a:pos x="1" y="1"/>
                  </a:cxn>
                  <a:cxn ang="0">
                    <a:pos x="0" y="0"/>
                  </a:cxn>
                  <a:cxn ang="0">
                    <a:pos x="0" y="0"/>
                  </a:cxn>
                </a:cxnLst>
                <a:rect l="0" t="0" r="r" b="b"/>
                <a:pathLst>
                  <a:path w="12" h="9">
                    <a:moveTo>
                      <a:pt x="0" y="0"/>
                    </a:moveTo>
                    <a:lnTo>
                      <a:pt x="2" y="1"/>
                    </a:lnTo>
                    <a:lnTo>
                      <a:pt x="5" y="3"/>
                    </a:lnTo>
                    <a:lnTo>
                      <a:pt x="6" y="4"/>
                    </a:lnTo>
                    <a:lnTo>
                      <a:pt x="6" y="5"/>
                    </a:lnTo>
                    <a:lnTo>
                      <a:pt x="8" y="6"/>
                    </a:lnTo>
                    <a:lnTo>
                      <a:pt x="9" y="6"/>
                    </a:lnTo>
                    <a:lnTo>
                      <a:pt x="12" y="9"/>
                    </a:lnTo>
                    <a:lnTo>
                      <a:pt x="7" y="6"/>
                    </a:lnTo>
                    <a:lnTo>
                      <a:pt x="2" y="2"/>
                    </a:lnTo>
                    <a:lnTo>
                      <a:pt x="1" y="1"/>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141"/>
              <p:cNvSpPr>
                <a:spLocks/>
              </p:cNvSpPr>
              <p:nvPr/>
            </p:nvSpPr>
            <p:spPr bwMode="auto">
              <a:xfrm>
                <a:off x="5213350" y="1820863"/>
                <a:ext cx="163513" cy="123825"/>
              </a:xfrm>
              <a:custGeom>
                <a:avLst/>
                <a:gdLst/>
                <a:ahLst/>
                <a:cxnLst>
                  <a:cxn ang="0">
                    <a:pos x="10" y="0"/>
                  </a:cxn>
                  <a:cxn ang="0">
                    <a:pos x="11" y="1"/>
                  </a:cxn>
                  <a:cxn ang="0">
                    <a:pos x="25" y="12"/>
                  </a:cxn>
                  <a:cxn ang="0">
                    <a:pos x="30" y="18"/>
                  </a:cxn>
                  <a:cxn ang="0">
                    <a:pos x="34" y="21"/>
                  </a:cxn>
                  <a:cxn ang="0">
                    <a:pos x="33" y="20"/>
                  </a:cxn>
                  <a:cxn ang="0">
                    <a:pos x="33" y="18"/>
                  </a:cxn>
                  <a:cxn ang="0">
                    <a:pos x="32" y="16"/>
                  </a:cxn>
                  <a:cxn ang="0">
                    <a:pos x="32" y="16"/>
                  </a:cxn>
                  <a:cxn ang="0">
                    <a:pos x="42" y="21"/>
                  </a:cxn>
                  <a:cxn ang="0">
                    <a:pos x="57" y="29"/>
                  </a:cxn>
                  <a:cxn ang="0">
                    <a:pos x="73" y="39"/>
                  </a:cxn>
                  <a:cxn ang="0">
                    <a:pos x="86" y="50"/>
                  </a:cxn>
                  <a:cxn ang="0">
                    <a:pos x="91" y="55"/>
                  </a:cxn>
                  <a:cxn ang="0">
                    <a:pos x="96" y="66"/>
                  </a:cxn>
                  <a:cxn ang="0">
                    <a:pos x="103" y="78"/>
                  </a:cxn>
                  <a:cxn ang="0">
                    <a:pos x="101" y="75"/>
                  </a:cxn>
                  <a:cxn ang="0">
                    <a:pos x="94" y="67"/>
                  </a:cxn>
                  <a:cxn ang="0">
                    <a:pos x="88" y="59"/>
                  </a:cxn>
                  <a:cxn ang="0">
                    <a:pos x="84" y="57"/>
                  </a:cxn>
                  <a:cxn ang="0">
                    <a:pos x="89" y="62"/>
                  </a:cxn>
                  <a:cxn ang="0">
                    <a:pos x="89" y="65"/>
                  </a:cxn>
                  <a:cxn ang="0">
                    <a:pos x="81" y="57"/>
                  </a:cxn>
                  <a:cxn ang="0">
                    <a:pos x="77" y="54"/>
                  </a:cxn>
                  <a:cxn ang="0">
                    <a:pos x="75" y="55"/>
                  </a:cxn>
                  <a:cxn ang="0">
                    <a:pos x="69" y="47"/>
                  </a:cxn>
                  <a:cxn ang="0">
                    <a:pos x="66" y="43"/>
                  </a:cxn>
                  <a:cxn ang="0">
                    <a:pos x="64" y="41"/>
                  </a:cxn>
                  <a:cxn ang="0">
                    <a:pos x="59" y="37"/>
                  </a:cxn>
                  <a:cxn ang="0">
                    <a:pos x="50" y="29"/>
                  </a:cxn>
                  <a:cxn ang="0">
                    <a:pos x="46" y="28"/>
                  </a:cxn>
                  <a:cxn ang="0">
                    <a:pos x="46" y="31"/>
                  </a:cxn>
                  <a:cxn ang="0">
                    <a:pos x="50" y="34"/>
                  </a:cxn>
                  <a:cxn ang="0">
                    <a:pos x="51" y="37"/>
                  </a:cxn>
                  <a:cxn ang="0">
                    <a:pos x="44" y="32"/>
                  </a:cxn>
                  <a:cxn ang="0">
                    <a:pos x="38" y="26"/>
                  </a:cxn>
                  <a:cxn ang="0">
                    <a:pos x="30" y="23"/>
                  </a:cxn>
                  <a:cxn ang="0">
                    <a:pos x="27" y="20"/>
                  </a:cxn>
                  <a:cxn ang="0">
                    <a:pos x="28" y="21"/>
                  </a:cxn>
                  <a:cxn ang="0">
                    <a:pos x="29" y="23"/>
                  </a:cxn>
                  <a:cxn ang="0">
                    <a:pos x="30" y="24"/>
                  </a:cxn>
                  <a:cxn ang="0">
                    <a:pos x="14" y="12"/>
                  </a:cxn>
                  <a:cxn ang="0">
                    <a:pos x="6" y="7"/>
                  </a:cxn>
                  <a:cxn ang="0">
                    <a:pos x="1" y="3"/>
                  </a:cxn>
                  <a:cxn ang="0">
                    <a:pos x="5" y="3"/>
                  </a:cxn>
                  <a:cxn ang="0">
                    <a:pos x="10" y="5"/>
                  </a:cxn>
                  <a:cxn ang="0">
                    <a:pos x="12" y="7"/>
                  </a:cxn>
                  <a:cxn ang="0">
                    <a:pos x="13" y="9"/>
                  </a:cxn>
                  <a:cxn ang="0">
                    <a:pos x="15" y="10"/>
                  </a:cxn>
                  <a:cxn ang="0">
                    <a:pos x="14" y="6"/>
                  </a:cxn>
                  <a:cxn ang="0">
                    <a:pos x="10" y="0"/>
                  </a:cxn>
                </a:cxnLst>
                <a:rect l="0" t="0" r="r" b="b"/>
                <a:pathLst>
                  <a:path w="103" h="78">
                    <a:moveTo>
                      <a:pt x="10" y="0"/>
                    </a:moveTo>
                    <a:lnTo>
                      <a:pt x="10" y="0"/>
                    </a:lnTo>
                    <a:lnTo>
                      <a:pt x="11" y="0"/>
                    </a:lnTo>
                    <a:lnTo>
                      <a:pt x="11" y="1"/>
                    </a:lnTo>
                    <a:lnTo>
                      <a:pt x="11" y="1"/>
                    </a:lnTo>
                    <a:lnTo>
                      <a:pt x="25" y="12"/>
                    </a:lnTo>
                    <a:lnTo>
                      <a:pt x="28" y="15"/>
                    </a:lnTo>
                    <a:lnTo>
                      <a:pt x="30" y="18"/>
                    </a:lnTo>
                    <a:lnTo>
                      <a:pt x="33" y="21"/>
                    </a:lnTo>
                    <a:lnTo>
                      <a:pt x="34" y="21"/>
                    </a:lnTo>
                    <a:lnTo>
                      <a:pt x="34" y="20"/>
                    </a:lnTo>
                    <a:lnTo>
                      <a:pt x="33" y="20"/>
                    </a:lnTo>
                    <a:lnTo>
                      <a:pt x="33" y="19"/>
                    </a:lnTo>
                    <a:lnTo>
                      <a:pt x="33" y="18"/>
                    </a:lnTo>
                    <a:lnTo>
                      <a:pt x="32" y="17"/>
                    </a:lnTo>
                    <a:lnTo>
                      <a:pt x="32" y="16"/>
                    </a:lnTo>
                    <a:lnTo>
                      <a:pt x="32" y="16"/>
                    </a:lnTo>
                    <a:lnTo>
                      <a:pt x="32" y="16"/>
                    </a:lnTo>
                    <a:lnTo>
                      <a:pt x="38" y="18"/>
                    </a:lnTo>
                    <a:lnTo>
                      <a:pt x="42" y="21"/>
                    </a:lnTo>
                    <a:lnTo>
                      <a:pt x="47" y="24"/>
                    </a:lnTo>
                    <a:lnTo>
                      <a:pt x="57" y="29"/>
                    </a:lnTo>
                    <a:lnTo>
                      <a:pt x="65" y="33"/>
                    </a:lnTo>
                    <a:lnTo>
                      <a:pt x="73" y="39"/>
                    </a:lnTo>
                    <a:lnTo>
                      <a:pt x="82" y="46"/>
                    </a:lnTo>
                    <a:lnTo>
                      <a:pt x="86" y="50"/>
                    </a:lnTo>
                    <a:lnTo>
                      <a:pt x="90" y="54"/>
                    </a:lnTo>
                    <a:lnTo>
                      <a:pt x="91" y="55"/>
                    </a:lnTo>
                    <a:lnTo>
                      <a:pt x="92" y="60"/>
                    </a:lnTo>
                    <a:lnTo>
                      <a:pt x="96" y="66"/>
                    </a:lnTo>
                    <a:lnTo>
                      <a:pt x="100" y="72"/>
                    </a:lnTo>
                    <a:lnTo>
                      <a:pt x="103" y="78"/>
                    </a:lnTo>
                    <a:lnTo>
                      <a:pt x="102" y="77"/>
                    </a:lnTo>
                    <a:lnTo>
                      <a:pt x="101" y="75"/>
                    </a:lnTo>
                    <a:lnTo>
                      <a:pt x="98" y="71"/>
                    </a:lnTo>
                    <a:lnTo>
                      <a:pt x="94" y="67"/>
                    </a:lnTo>
                    <a:lnTo>
                      <a:pt x="91" y="62"/>
                    </a:lnTo>
                    <a:lnTo>
                      <a:pt x="88" y="59"/>
                    </a:lnTo>
                    <a:lnTo>
                      <a:pt x="85" y="56"/>
                    </a:lnTo>
                    <a:lnTo>
                      <a:pt x="84" y="57"/>
                    </a:lnTo>
                    <a:lnTo>
                      <a:pt x="85" y="59"/>
                    </a:lnTo>
                    <a:lnTo>
                      <a:pt x="89" y="62"/>
                    </a:lnTo>
                    <a:lnTo>
                      <a:pt x="90" y="64"/>
                    </a:lnTo>
                    <a:lnTo>
                      <a:pt x="89" y="65"/>
                    </a:lnTo>
                    <a:lnTo>
                      <a:pt x="86" y="63"/>
                    </a:lnTo>
                    <a:lnTo>
                      <a:pt x="81" y="57"/>
                    </a:lnTo>
                    <a:lnTo>
                      <a:pt x="78" y="54"/>
                    </a:lnTo>
                    <a:lnTo>
                      <a:pt x="77" y="54"/>
                    </a:lnTo>
                    <a:lnTo>
                      <a:pt x="77" y="55"/>
                    </a:lnTo>
                    <a:lnTo>
                      <a:pt x="75" y="55"/>
                    </a:lnTo>
                    <a:lnTo>
                      <a:pt x="71" y="50"/>
                    </a:lnTo>
                    <a:lnTo>
                      <a:pt x="69" y="47"/>
                    </a:lnTo>
                    <a:lnTo>
                      <a:pt x="67" y="45"/>
                    </a:lnTo>
                    <a:lnTo>
                      <a:pt x="66" y="43"/>
                    </a:lnTo>
                    <a:lnTo>
                      <a:pt x="65" y="42"/>
                    </a:lnTo>
                    <a:lnTo>
                      <a:pt x="64" y="41"/>
                    </a:lnTo>
                    <a:lnTo>
                      <a:pt x="62" y="39"/>
                    </a:lnTo>
                    <a:lnTo>
                      <a:pt x="59" y="37"/>
                    </a:lnTo>
                    <a:lnTo>
                      <a:pt x="55" y="34"/>
                    </a:lnTo>
                    <a:lnTo>
                      <a:pt x="50" y="29"/>
                    </a:lnTo>
                    <a:lnTo>
                      <a:pt x="48" y="28"/>
                    </a:lnTo>
                    <a:lnTo>
                      <a:pt x="46" y="28"/>
                    </a:lnTo>
                    <a:lnTo>
                      <a:pt x="45" y="29"/>
                    </a:lnTo>
                    <a:lnTo>
                      <a:pt x="46" y="31"/>
                    </a:lnTo>
                    <a:lnTo>
                      <a:pt x="48" y="33"/>
                    </a:lnTo>
                    <a:lnTo>
                      <a:pt x="50" y="34"/>
                    </a:lnTo>
                    <a:lnTo>
                      <a:pt x="52" y="36"/>
                    </a:lnTo>
                    <a:lnTo>
                      <a:pt x="51" y="37"/>
                    </a:lnTo>
                    <a:lnTo>
                      <a:pt x="48" y="37"/>
                    </a:lnTo>
                    <a:lnTo>
                      <a:pt x="44" y="32"/>
                    </a:lnTo>
                    <a:lnTo>
                      <a:pt x="42" y="29"/>
                    </a:lnTo>
                    <a:lnTo>
                      <a:pt x="38" y="26"/>
                    </a:lnTo>
                    <a:lnTo>
                      <a:pt x="32" y="24"/>
                    </a:lnTo>
                    <a:lnTo>
                      <a:pt x="30" y="23"/>
                    </a:lnTo>
                    <a:lnTo>
                      <a:pt x="28" y="21"/>
                    </a:lnTo>
                    <a:lnTo>
                      <a:pt x="27" y="20"/>
                    </a:lnTo>
                    <a:lnTo>
                      <a:pt x="27" y="20"/>
                    </a:lnTo>
                    <a:lnTo>
                      <a:pt x="28" y="21"/>
                    </a:lnTo>
                    <a:lnTo>
                      <a:pt x="29" y="22"/>
                    </a:lnTo>
                    <a:lnTo>
                      <a:pt x="29" y="23"/>
                    </a:lnTo>
                    <a:lnTo>
                      <a:pt x="30" y="24"/>
                    </a:lnTo>
                    <a:lnTo>
                      <a:pt x="30" y="24"/>
                    </a:lnTo>
                    <a:lnTo>
                      <a:pt x="24" y="20"/>
                    </a:lnTo>
                    <a:lnTo>
                      <a:pt x="14" y="12"/>
                    </a:lnTo>
                    <a:lnTo>
                      <a:pt x="11" y="10"/>
                    </a:lnTo>
                    <a:lnTo>
                      <a:pt x="6" y="7"/>
                    </a:lnTo>
                    <a:lnTo>
                      <a:pt x="3" y="4"/>
                    </a:lnTo>
                    <a:lnTo>
                      <a:pt x="1" y="3"/>
                    </a:lnTo>
                    <a:lnTo>
                      <a:pt x="0" y="2"/>
                    </a:lnTo>
                    <a:lnTo>
                      <a:pt x="5" y="3"/>
                    </a:lnTo>
                    <a:lnTo>
                      <a:pt x="9" y="5"/>
                    </a:lnTo>
                    <a:lnTo>
                      <a:pt x="10" y="5"/>
                    </a:lnTo>
                    <a:lnTo>
                      <a:pt x="11" y="6"/>
                    </a:lnTo>
                    <a:lnTo>
                      <a:pt x="12" y="7"/>
                    </a:lnTo>
                    <a:lnTo>
                      <a:pt x="13" y="8"/>
                    </a:lnTo>
                    <a:lnTo>
                      <a:pt x="13" y="9"/>
                    </a:lnTo>
                    <a:lnTo>
                      <a:pt x="14" y="10"/>
                    </a:lnTo>
                    <a:lnTo>
                      <a:pt x="15" y="10"/>
                    </a:lnTo>
                    <a:lnTo>
                      <a:pt x="15" y="10"/>
                    </a:lnTo>
                    <a:lnTo>
                      <a:pt x="14" y="6"/>
                    </a:lnTo>
                    <a:lnTo>
                      <a:pt x="10" y="0"/>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42"/>
              <p:cNvSpPr>
                <a:spLocks/>
              </p:cNvSpPr>
              <p:nvPr/>
            </p:nvSpPr>
            <p:spPr bwMode="auto">
              <a:xfrm>
                <a:off x="3729037" y="2217738"/>
                <a:ext cx="28575" cy="22225"/>
              </a:xfrm>
              <a:custGeom>
                <a:avLst/>
                <a:gdLst/>
                <a:ahLst/>
                <a:cxnLst>
                  <a:cxn ang="0">
                    <a:pos x="13" y="0"/>
                  </a:cxn>
                  <a:cxn ang="0">
                    <a:pos x="18" y="0"/>
                  </a:cxn>
                  <a:cxn ang="0">
                    <a:pos x="10" y="10"/>
                  </a:cxn>
                  <a:cxn ang="0">
                    <a:pos x="6" y="13"/>
                  </a:cxn>
                  <a:cxn ang="0">
                    <a:pos x="5" y="14"/>
                  </a:cxn>
                  <a:cxn ang="0">
                    <a:pos x="2" y="14"/>
                  </a:cxn>
                  <a:cxn ang="0">
                    <a:pos x="0" y="13"/>
                  </a:cxn>
                  <a:cxn ang="0">
                    <a:pos x="0" y="12"/>
                  </a:cxn>
                  <a:cxn ang="0">
                    <a:pos x="0" y="11"/>
                  </a:cxn>
                  <a:cxn ang="0">
                    <a:pos x="3" y="6"/>
                  </a:cxn>
                  <a:cxn ang="0">
                    <a:pos x="8" y="3"/>
                  </a:cxn>
                  <a:cxn ang="0">
                    <a:pos x="12" y="1"/>
                  </a:cxn>
                  <a:cxn ang="0">
                    <a:pos x="13" y="0"/>
                  </a:cxn>
                </a:cxnLst>
                <a:rect l="0" t="0" r="r" b="b"/>
                <a:pathLst>
                  <a:path w="18" h="14">
                    <a:moveTo>
                      <a:pt x="13" y="0"/>
                    </a:moveTo>
                    <a:lnTo>
                      <a:pt x="18" y="0"/>
                    </a:lnTo>
                    <a:lnTo>
                      <a:pt x="10" y="10"/>
                    </a:lnTo>
                    <a:lnTo>
                      <a:pt x="6" y="13"/>
                    </a:lnTo>
                    <a:lnTo>
                      <a:pt x="5" y="14"/>
                    </a:lnTo>
                    <a:lnTo>
                      <a:pt x="2" y="14"/>
                    </a:lnTo>
                    <a:lnTo>
                      <a:pt x="0" y="13"/>
                    </a:lnTo>
                    <a:lnTo>
                      <a:pt x="0" y="12"/>
                    </a:lnTo>
                    <a:lnTo>
                      <a:pt x="0" y="11"/>
                    </a:lnTo>
                    <a:lnTo>
                      <a:pt x="3" y="6"/>
                    </a:lnTo>
                    <a:lnTo>
                      <a:pt x="8" y="3"/>
                    </a:lnTo>
                    <a:lnTo>
                      <a:pt x="12" y="1"/>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143"/>
              <p:cNvSpPr>
                <a:spLocks/>
              </p:cNvSpPr>
              <p:nvPr/>
            </p:nvSpPr>
            <p:spPr bwMode="auto">
              <a:xfrm>
                <a:off x="5294312" y="1889125"/>
                <a:ext cx="77788" cy="76200"/>
              </a:xfrm>
              <a:custGeom>
                <a:avLst/>
                <a:gdLst/>
                <a:ahLst/>
                <a:cxnLst>
                  <a:cxn ang="0">
                    <a:pos x="1" y="0"/>
                  </a:cxn>
                  <a:cxn ang="0">
                    <a:pos x="2" y="0"/>
                  </a:cxn>
                  <a:cxn ang="0">
                    <a:pos x="7" y="3"/>
                  </a:cxn>
                  <a:cxn ang="0">
                    <a:pos x="9" y="5"/>
                  </a:cxn>
                  <a:cxn ang="0">
                    <a:pos x="11" y="6"/>
                  </a:cxn>
                  <a:cxn ang="0">
                    <a:pos x="20" y="13"/>
                  </a:cxn>
                  <a:cxn ang="0">
                    <a:pos x="27" y="18"/>
                  </a:cxn>
                  <a:cxn ang="0">
                    <a:pos x="34" y="25"/>
                  </a:cxn>
                  <a:cxn ang="0">
                    <a:pos x="39" y="32"/>
                  </a:cxn>
                  <a:cxn ang="0">
                    <a:pos x="45" y="41"/>
                  </a:cxn>
                  <a:cxn ang="0">
                    <a:pos x="46" y="43"/>
                  </a:cxn>
                  <a:cxn ang="0">
                    <a:pos x="47" y="44"/>
                  </a:cxn>
                  <a:cxn ang="0">
                    <a:pos x="49" y="47"/>
                  </a:cxn>
                  <a:cxn ang="0">
                    <a:pos x="49" y="47"/>
                  </a:cxn>
                  <a:cxn ang="0">
                    <a:pos x="48" y="48"/>
                  </a:cxn>
                  <a:cxn ang="0">
                    <a:pos x="45" y="48"/>
                  </a:cxn>
                  <a:cxn ang="0">
                    <a:pos x="42" y="46"/>
                  </a:cxn>
                  <a:cxn ang="0">
                    <a:pos x="39" y="43"/>
                  </a:cxn>
                  <a:cxn ang="0">
                    <a:pos x="36" y="39"/>
                  </a:cxn>
                  <a:cxn ang="0">
                    <a:pos x="34" y="35"/>
                  </a:cxn>
                  <a:cxn ang="0">
                    <a:pos x="32" y="31"/>
                  </a:cxn>
                  <a:cxn ang="0">
                    <a:pos x="32" y="30"/>
                  </a:cxn>
                  <a:cxn ang="0">
                    <a:pos x="32" y="31"/>
                  </a:cxn>
                  <a:cxn ang="0">
                    <a:pos x="33" y="32"/>
                  </a:cxn>
                  <a:cxn ang="0">
                    <a:pos x="33" y="33"/>
                  </a:cxn>
                  <a:cxn ang="0">
                    <a:pos x="33" y="34"/>
                  </a:cxn>
                  <a:cxn ang="0">
                    <a:pos x="34" y="36"/>
                  </a:cxn>
                  <a:cxn ang="0">
                    <a:pos x="35" y="37"/>
                  </a:cxn>
                  <a:cxn ang="0">
                    <a:pos x="35" y="37"/>
                  </a:cxn>
                  <a:cxn ang="0">
                    <a:pos x="34" y="37"/>
                  </a:cxn>
                  <a:cxn ang="0">
                    <a:pos x="31" y="33"/>
                  </a:cxn>
                  <a:cxn ang="0">
                    <a:pos x="28" y="29"/>
                  </a:cxn>
                  <a:cxn ang="0">
                    <a:pos x="25" y="26"/>
                  </a:cxn>
                  <a:cxn ang="0">
                    <a:pos x="22" y="25"/>
                  </a:cxn>
                  <a:cxn ang="0">
                    <a:pos x="16" y="23"/>
                  </a:cxn>
                  <a:cxn ang="0">
                    <a:pos x="13" y="21"/>
                  </a:cxn>
                  <a:cxn ang="0">
                    <a:pos x="11" y="18"/>
                  </a:cxn>
                  <a:cxn ang="0">
                    <a:pos x="11" y="16"/>
                  </a:cxn>
                  <a:cxn ang="0">
                    <a:pos x="12" y="16"/>
                  </a:cxn>
                  <a:cxn ang="0">
                    <a:pos x="12" y="15"/>
                  </a:cxn>
                  <a:cxn ang="0">
                    <a:pos x="7" y="9"/>
                  </a:cxn>
                  <a:cxn ang="0">
                    <a:pos x="4" y="6"/>
                  </a:cxn>
                  <a:cxn ang="0">
                    <a:pos x="1" y="4"/>
                  </a:cxn>
                  <a:cxn ang="0">
                    <a:pos x="0" y="1"/>
                  </a:cxn>
                  <a:cxn ang="0">
                    <a:pos x="1" y="0"/>
                  </a:cxn>
                </a:cxnLst>
                <a:rect l="0" t="0" r="r" b="b"/>
                <a:pathLst>
                  <a:path w="49" h="48">
                    <a:moveTo>
                      <a:pt x="1" y="0"/>
                    </a:moveTo>
                    <a:lnTo>
                      <a:pt x="2" y="0"/>
                    </a:lnTo>
                    <a:lnTo>
                      <a:pt x="7" y="3"/>
                    </a:lnTo>
                    <a:lnTo>
                      <a:pt x="9" y="5"/>
                    </a:lnTo>
                    <a:lnTo>
                      <a:pt x="11" y="6"/>
                    </a:lnTo>
                    <a:lnTo>
                      <a:pt x="20" y="13"/>
                    </a:lnTo>
                    <a:lnTo>
                      <a:pt x="27" y="18"/>
                    </a:lnTo>
                    <a:lnTo>
                      <a:pt x="34" y="25"/>
                    </a:lnTo>
                    <a:lnTo>
                      <a:pt x="39" y="32"/>
                    </a:lnTo>
                    <a:lnTo>
                      <a:pt x="45" y="41"/>
                    </a:lnTo>
                    <a:lnTo>
                      <a:pt x="46" y="43"/>
                    </a:lnTo>
                    <a:lnTo>
                      <a:pt x="47" y="44"/>
                    </a:lnTo>
                    <a:lnTo>
                      <a:pt x="49" y="47"/>
                    </a:lnTo>
                    <a:lnTo>
                      <a:pt x="49" y="47"/>
                    </a:lnTo>
                    <a:lnTo>
                      <a:pt x="48" y="48"/>
                    </a:lnTo>
                    <a:lnTo>
                      <a:pt x="45" y="48"/>
                    </a:lnTo>
                    <a:lnTo>
                      <a:pt x="42" y="46"/>
                    </a:lnTo>
                    <a:lnTo>
                      <a:pt x="39" y="43"/>
                    </a:lnTo>
                    <a:lnTo>
                      <a:pt x="36" y="39"/>
                    </a:lnTo>
                    <a:lnTo>
                      <a:pt x="34" y="35"/>
                    </a:lnTo>
                    <a:lnTo>
                      <a:pt x="32" y="31"/>
                    </a:lnTo>
                    <a:lnTo>
                      <a:pt x="32" y="30"/>
                    </a:lnTo>
                    <a:lnTo>
                      <a:pt x="32" y="31"/>
                    </a:lnTo>
                    <a:lnTo>
                      <a:pt x="33" y="32"/>
                    </a:lnTo>
                    <a:lnTo>
                      <a:pt x="33" y="33"/>
                    </a:lnTo>
                    <a:lnTo>
                      <a:pt x="33" y="34"/>
                    </a:lnTo>
                    <a:lnTo>
                      <a:pt x="34" y="36"/>
                    </a:lnTo>
                    <a:lnTo>
                      <a:pt x="35" y="37"/>
                    </a:lnTo>
                    <a:lnTo>
                      <a:pt x="35" y="37"/>
                    </a:lnTo>
                    <a:lnTo>
                      <a:pt x="34" y="37"/>
                    </a:lnTo>
                    <a:lnTo>
                      <a:pt x="31" y="33"/>
                    </a:lnTo>
                    <a:lnTo>
                      <a:pt x="28" y="29"/>
                    </a:lnTo>
                    <a:lnTo>
                      <a:pt x="25" y="26"/>
                    </a:lnTo>
                    <a:lnTo>
                      <a:pt x="22" y="25"/>
                    </a:lnTo>
                    <a:lnTo>
                      <a:pt x="16" y="23"/>
                    </a:lnTo>
                    <a:lnTo>
                      <a:pt x="13" y="21"/>
                    </a:lnTo>
                    <a:lnTo>
                      <a:pt x="11" y="18"/>
                    </a:lnTo>
                    <a:lnTo>
                      <a:pt x="11" y="16"/>
                    </a:lnTo>
                    <a:lnTo>
                      <a:pt x="12" y="16"/>
                    </a:lnTo>
                    <a:lnTo>
                      <a:pt x="12" y="15"/>
                    </a:lnTo>
                    <a:lnTo>
                      <a:pt x="7" y="9"/>
                    </a:lnTo>
                    <a:lnTo>
                      <a:pt x="4" y="6"/>
                    </a:lnTo>
                    <a:lnTo>
                      <a:pt x="1" y="4"/>
                    </a:lnTo>
                    <a:lnTo>
                      <a:pt x="0" y="1"/>
                    </a:lnTo>
                    <a:lnTo>
                      <a:pt x="1"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44"/>
              <p:cNvSpPr>
                <a:spLocks/>
              </p:cNvSpPr>
              <p:nvPr/>
            </p:nvSpPr>
            <p:spPr bwMode="auto">
              <a:xfrm>
                <a:off x="3759200" y="2332038"/>
                <a:ext cx="46038" cy="85725"/>
              </a:xfrm>
              <a:custGeom>
                <a:avLst/>
                <a:gdLst/>
                <a:ahLst/>
                <a:cxnLst>
                  <a:cxn ang="0">
                    <a:pos x="4" y="0"/>
                  </a:cxn>
                  <a:cxn ang="0">
                    <a:pos x="13" y="6"/>
                  </a:cxn>
                  <a:cxn ang="0">
                    <a:pos x="20" y="13"/>
                  </a:cxn>
                  <a:cxn ang="0">
                    <a:pos x="21" y="14"/>
                  </a:cxn>
                  <a:cxn ang="0">
                    <a:pos x="20" y="15"/>
                  </a:cxn>
                  <a:cxn ang="0">
                    <a:pos x="20" y="15"/>
                  </a:cxn>
                  <a:cxn ang="0">
                    <a:pos x="19" y="16"/>
                  </a:cxn>
                  <a:cxn ang="0">
                    <a:pos x="19" y="17"/>
                  </a:cxn>
                  <a:cxn ang="0">
                    <a:pos x="23" y="27"/>
                  </a:cxn>
                  <a:cxn ang="0">
                    <a:pos x="27" y="37"/>
                  </a:cxn>
                  <a:cxn ang="0">
                    <a:pos x="28" y="40"/>
                  </a:cxn>
                  <a:cxn ang="0">
                    <a:pos x="29" y="43"/>
                  </a:cxn>
                  <a:cxn ang="0">
                    <a:pos x="29" y="50"/>
                  </a:cxn>
                  <a:cxn ang="0">
                    <a:pos x="28" y="53"/>
                  </a:cxn>
                  <a:cxn ang="0">
                    <a:pos x="25" y="54"/>
                  </a:cxn>
                  <a:cxn ang="0">
                    <a:pos x="22" y="54"/>
                  </a:cxn>
                  <a:cxn ang="0">
                    <a:pos x="17" y="51"/>
                  </a:cxn>
                  <a:cxn ang="0">
                    <a:pos x="13" y="47"/>
                  </a:cxn>
                  <a:cxn ang="0">
                    <a:pos x="10" y="42"/>
                  </a:cxn>
                  <a:cxn ang="0">
                    <a:pos x="10" y="41"/>
                  </a:cxn>
                  <a:cxn ang="0">
                    <a:pos x="11" y="40"/>
                  </a:cxn>
                  <a:cxn ang="0">
                    <a:pos x="12" y="40"/>
                  </a:cxn>
                  <a:cxn ang="0">
                    <a:pos x="14" y="39"/>
                  </a:cxn>
                  <a:cxn ang="0">
                    <a:pos x="15" y="38"/>
                  </a:cxn>
                  <a:cxn ang="0">
                    <a:pos x="16" y="38"/>
                  </a:cxn>
                  <a:cxn ang="0">
                    <a:pos x="17" y="37"/>
                  </a:cxn>
                  <a:cxn ang="0">
                    <a:pos x="18" y="36"/>
                  </a:cxn>
                  <a:cxn ang="0">
                    <a:pos x="18" y="36"/>
                  </a:cxn>
                  <a:cxn ang="0">
                    <a:pos x="18" y="35"/>
                  </a:cxn>
                  <a:cxn ang="0">
                    <a:pos x="16" y="34"/>
                  </a:cxn>
                  <a:cxn ang="0">
                    <a:pos x="15" y="35"/>
                  </a:cxn>
                  <a:cxn ang="0">
                    <a:pos x="12" y="37"/>
                  </a:cxn>
                  <a:cxn ang="0">
                    <a:pos x="10" y="38"/>
                  </a:cxn>
                  <a:cxn ang="0">
                    <a:pos x="8" y="38"/>
                  </a:cxn>
                  <a:cxn ang="0">
                    <a:pos x="7" y="36"/>
                  </a:cxn>
                  <a:cxn ang="0">
                    <a:pos x="8" y="34"/>
                  </a:cxn>
                  <a:cxn ang="0">
                    <a:pos x="9" y="31"/>
                  </a:cxn>
                  <a:cxn ang="0">
                    <a:pos x="9" y="29"/>
                  </a:cxn>
                  <a:cxn ang="0">
                    <a:pos x="8" y="28"/>
                  </a:cxn>
                  <a:cxn ang="0">
                    <a:pos x="7" y="27"/>
                  </a:cxn>
                  <a:cxn ang="0">
                    <a:pos x="6" y="27"/>
                  </a:cxn>
                  <a:cxn ang="0">
                    <a:pos x="4" y="27"/>
                  </a:cxn>
                  <a:cxn ang="0">
                    <a:pos x="3" y="27"/>
                  </a:cxn>
                  <a:cxn ang="0">
                    <a:pos x="2" y="26"/>
                  </a:cxn>
                  <a:cxn ang="0">
                    <a:pos x="1" y="25"/>
                  </a:cxn>
                  <a:cxn ang="0">
                    <a:pos x="0" y="22"/>
                  </a:cxn>
                  <a:cxn ang="0">
                    <a:pos x="0" y="17"/>
                  </a:cxn>
                  <a:cxn ang="0">
                    <a:pos x="0" y="12"/>
                  </a:cxn>
                  <a:cxn ang="0">
                    <a:pos x="1" y="8"/>
                  </a:cxn>
                  <a:cxn ang="0">
                    <a:pos x="2" y="3"/>
                  </a:cxn>
                  <a:cxn ang="0">
                    <a:pos x="3" y="1"/>
                  </a:cxn>
                  <a:cxn ang="0">
                    <a:pos x="4" y="0"/>
                  </a:cxn>
                </a:cxnLst>
                <a:rect l="0" t="0" r="r" b="b"/>
                <a:pathLst>
                  <a:path w="29" h="54">
                    <a:moveTo>
                      <a:pt x="4" y="0"/>
                    </a:moveTo>
                    <a:lnTo>
                      <a:pt x="13" y="6"/>
                    </a:lnTo>
                    <a:lnTo>
                      <a:pt x="20" y="13"/>
                    </a:lnTo>
                    <a:lnTo>
                      <a:pt x="21" y="14"/>
                    </a:lnTo>
                    <a:lnTo>
                      <a:pt x="20" y="15"/>
                    </a:lnTo>
                    <a:lnTo>
                      <a:pt x="20" y="15"/>
                    </a:lnTo>
                    <a:lnTo>
                      <a:pt x="19" y="16"/>
                    </a:lnTo>
                    <a:lnTo>
                      <a:pt x="19" y="17"/>
                    </a:lnTo>
                    <a:lnTo>
                      <a:pt x="23" y="27"/>
                    </a:lnTo>
                    <a:lnTo>
                      <a:pt x="27" y="37"/>
                    </a:lnTo>
                    <a:lnTo>
                      <a:pt x="28" y="40"/>
                    </a:lnTo>
                    <a:lnTo>
                      <a:pt x="29" y="43"/>
                    </a:lnTo>
                    <a:lnTo>
                      <a:pt x="29" y="50"/>
                    </a:lnTo>
                    <a:lnTo>
                      <a:pt x="28" y="53"/>
                    </a:lnTo>
                    <a:lnTo>
                      <a:pt x="25" y="54"/>
                    </a:lnTo>
                    <a:lnTo>
                      <a:pt x="22" y="54"/>
                    </a:lnTo>
                    <a:lnTo>
                      <a:pt x="17" y="51"/>
                    </a:lnTo>
                    <a:lnTo>
                      <a:pt x="13" y="47"/>
                    </a:lnTo>
                    <a:lnTo>
                      <a:pt x="10" y="42"/>
                    </a:lnTo>
                    <a:lnTo>
                      <a:pt x="10" y="41"/>
                    </a:lnTo>
                    <a:lnTo>
                      <a:pt x="11" y="40"/>
                    </a:lnTo>
                    <a:lnTo>
                      <a:pt x="12" y="40"/>
                    </a:lnTo>
                    <a:lnTo>
                      <a:pt x="14" y="39"/>
                    </a:lnTo>
                    <a:lnTo>
                      <a:pt x="15" y="38"/>
                    </a:lnTo>
                    <a:lnTo>
                      <a:pt x="16" y="38"/>
                    </a:lnTo>
                    <a:lnTo>
                      <a:pt x="17" y="37"/>
                    </a:lnTo>
                    <a:lnTo>
                      <a:pt x="18" y="36"/>
                    </a:lnTo>
                    <a:lnTo>
                      <a:pt x="18" y="36"/>
                    </a:lnTo>
                    <a:lnTo>
                      <a:pt x="18" y="35"/>
                    </a:lnTo>
                    <a:lnTo>
                      <a:pt x="16" y="34"/>
                    </a:lnTo>
                    <a:lnTo>
                      <a:pt x="15" y="35"/>
                    </a:lnTo>
                    <a:lnTo>
                      <a:pt x="12" y="37"/>
                    </a:lnTo>
                    <a:lnTo>
                      <a:pt x="10" y="38"/>
                    </a:lnTo>
                    <a:lnTo>
                      <a:pt x="8" y="38"/>
                    </a:lnTo>
                    <a:lnTo>
                      <a:pt x="7" y="36"/>
                    </a:lnTo>
                    <a:lnTo>
                      <a:pt x="8" y="34"/>
                    </a:lnTo>
                    <a:lnTo>
                      <a:pt x="9" y="31"/>
                    </a:lnTo>
                    <a:lnTo>
                      <a:pt x="9" y="29"/>
                    </a:lnTo>
                    <a:lnTo>
                      <a:pt x="8" y="28"/>
                    </a:lnTo>
                    <a:lnTo>
                      <a:pt x="7" y="27"/>
                    </a:lnTo>
                    <a:lnTo>
                      <a:pt x="6" y="27"/>
                    </a:lnTo>
                    <a:lnTo>
                      <a:pt x="4" y="27"/>
                    </a:lnTo>
                    <a:lnTo>
                      <a:pt x="3" y="27"/>
                    </a:lnTo>
                    <a:lnTo>
                      <a:pt x="2" y="26"/>
                    </a:lnTo>
                    <a:lnTo>
                      <a:pt x="1" y="25"/>
                    </a:lnTo>
                    <a:lnTo>
                      <a:pt x="0" y="22"/>
                    </a:lnTo>
                    <a:lnTo>
                      <a:pt x="0" y="17"/>
                    </a:lnTo>
                    <a:lnTo>
                      <a:pt x="0" y="12"/>
                    </a:lnTo>
                    <a:lnTo>
                      <a:pt x="1" y="8"/>
                    </a:lnTo>
                    <a:lnTo>
                      <a:pt x="2" y="3"/>
                    </a:lnTo>
                    <a:lnTo>
                      <a:pt x="3" y="1"/>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45"/>
              <p:cNvSpPr>
                <a:spLocks/>
              </p:cNvSpPr>
              <p:nvPr/>
            </p:nvSpPr>
            <p:spPr bwMode="auto">
              <a:xfrm>
                <a:off x="4991100" y="2371725"/>
                <a:ext cx="39688" cy="15875"/>
              </a:xfrm>
              <a:custGeom>
                <a:avLst/>
                <a:gdLst/>
                <a:ahLst/>
                <a:cxnLst>
                  <a:cxn ang="0">
                    <a:pos x="0" y="0"/>
                  </a:cxn>
                  <a:cxn ang="0">
                    <a:pos x="9" y="2"/>
                  </a:cxn>
                  <a:cxn ang="0">
                    <a:pos x="16" y="4"/>
                  </a:cxn>
                  <a:cxn ang="0">
                    <a:pos x="24" y="8"/>
                  </a:cxn>
                  <a:cxn ang="0">
                    <a:pos x="25" y="9"/>
                  </a:cxn>
                  <a:cxn ang="0">
                    <a:pos x="24" y="9"/>
                  </a:cxn>
                  <a:cxn ang="0">
                    <a:pos x="24" y="9"/>
                  </a:cxn>
                  <a:cxn ang="0">
                    <a:pos x="23" y="10"/>
                  </a:cxn>
                  <a:cxn ang="0">
                    <a:pos x="19" y="10"/>
                  </a:cxn>
                  <a:cxn ang="0">
                    <a:pos x="16" y="8"/>
                  </a:cxn>
                  <a:cxn ang="0">
                    <a:pos x="8" y="4"/>
                  </a:cxn>
                  <a:cxn ang="0">
                    <a:pos x="4" y="2"/>
                  </a:cxn>
                  <a:cxn ang="0">
                    <a:pos x="1" y="0"/>
                  </a:cxn>
                  <a:cxn ang="0">
                    <a:pos x="0" y="0"/>
                  </a:cxn>
                </a:cxnLst>
                <a:rect l="0" t="0" r="r" b="b"/>
                <a:pathLst>
                  <a:path w="25" h="10">
                    <a:moveTo>
                      <a:pt x="0" y="0"/>
                    </a:moveTo>
                    <a:lnTo>
                      <a:pt x="9" y="2"/>
                    </a:lnTo>
                    <a:lnTo>
                      <a:pt x="16" y="4"/>
                    </a:lnTo>
                    <a:lnTo>
                      <a:pt x="24" y="8"/>
                    </a:lnTo>
                    <a:lnTo>
                      <a:pt x="25" y="9"/>
                    </a:lnTo>
                    <a:lnTo>
                      <a:pt x="24" y="9"/>
                    </a:lnTo>
                    <a:lnTo>
                      <a:pt x="24" y="9"/>
                    </a:lnTo>
                    <a:lnTo>
                      <a:pt x="23" y="10"/>
                    </a:lnTo>
                    <a:lnTo>
                      <a:pt x="19" y="10"/>
                    </a:lnTo>
                    <a:lnTo>
                      <a:pt x="16" y="8"/>
                    </a:lnTo>
                    <a:lnTo>
                      <a:pt x="8" y="4"/>
                    </a:lnTo>
                    <a:lnTo>
                      <a:pt x="4" y="2"/>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46"/>
              <p:cNvSpPr>
                <a:spLocks/>
              </p:cNvSpPr>
              <p:nvPr/>
            </p:nvSpPr>
            <p:spPr bwMode="auto">
              <a:xfrm>
                <a:off x="5176837" y="2336800"/>
                <a:ext cx="20638" cy="65088"/>
              </a:xfrm>
              <a:custGeom>
                <a:avLst/>
                <a:gdLst/>
                <a:ahLst/>
                <a:cxnLst>
                  <a:cxn ang="0">
                    <a:pos x="2" y="0"/>
                  </a:cxn>
                  <a:cxn ang="0">
                    <a:pos x="2" y="2"/>
                  </a:cxn>
                  <a:cxn ang="0">
                    <a:pos x="5" y="9"/>
                  </a:cxn>
                  <a:cxn ang="0">
                    <a:pos x="7" y="16"/>
                  </a:cxn>
                  <a:cxn ang="0">
                    <a:pos x="10" y="25"/>
                  </a:cxn>
                  <a:cxn ang="0">
                    <a:pos x="13" y="38"/>
                  </a:cxn>
                  <a:cxn ang="0">
                    <a:pos x="13" y="39"/>
                  </a:cxn>
                  <a:cxn ang="0">
                    <a:pos x="12" y="39"/>
                  </a:cxn>
                  <a:cxn ang="0">
                    <a:pos x="9" y="41"/>
                  </a:cxn>
                  <a:cxn ang="0">
                    <a:pos x="8" y="40"/>
                  </a:cxn>
                  <a:cxn ang="0">
                    <a:pos x="5" y="37"/>
                  </a:cxn>
                  <a:cxn ang="0">
                    <a:pos x="4" y="33"/>
                  </a:cxn>
                  <a:cxn ang="0">
                    <a:pos x="4" y="30"/>
                  </a:cxn>
                  <a:cxn ang="0">
                    <a:pos x="2" y="26"/>
                  </a:cxn>
                  <a:cxn ang="0">
                    <a:pos x="0" y="24"/>
                  </a:cxn>
                  <a:cxn ang="0">
                    <a:pos x="1" y="22"/>
                  </a:cxn>
                  <a:cxn ang="0">
                    <a:pos x="1" y="3"/>
                  </a:cxn>
                  <a:cxn ang="0">
                    <a:pos x="1" y="1"/>
                  </a:cxn>
                  <a:cxn ang="0">
                    <a:pos x="2" y="0"/>
                  </a:cxn>
                </a:cxnLst>
                <a:rect l="0" t="0" r="r" b="b"/>
                <a:pathLst>
                  <a:path w="13" h="41">
                    <a:moveTo>
                      <a:pt x="2" y="0"/>
                    </a:moveTo>
                    <a:lnTo>
                      <a:pt x="2" y="2"/>
                    </a:lnTo>
                    <a:lnTo>
                      <a:pt x="5" y="9"/>
                    </a:lnTo>
                    <a:lnTo>
                      <a:pt x="7" y="16"/>
                    </a:lnTo>
                    <a:lnTo>
                      <a:pt x="10" y="25"/>
                    </a:lnTo>
                    <a:lnTo>
                      <a:pt x="13" y="38"/>
                    </a:lnTo>
                    <a:lnTo>
                      <a:pt x="13" y="39"/>
                    </a:lnTo>
                    <a:lnTo>
                      <a:pt x="12" y="39"/>
                    </a:lnTo>
                    <a:lnTo>
                      <a:pt x="9" y="41"/>
                    </a:lnTo>
                    <a:lnTo>
                      <a:pt x="8" y="40"/>
                    </a:lnTo>
                    <a:lnTo>
                      <a:pt x="5" y="37"/>
                    </a:lnTo>
                    <a:lnTo>
                      <a:pt x="4" y="33"/>
                    </a:lnTo>
                    <a:lnTo>
                      <a:pt x="4" y="30"/>
                    </a:lnTo>
                    <a:lnTo>
                      <a:pt x="2" y="26"/>
                    </a:lnTo>
                    <a:lnTo>
                      <a:pt x="0" y="24"/>
                    </a:lnTo>
                    <a:lnTo>
                      <a:pt x="1" y="22"/>
                    </a:lnTo>
                    <a:lnTo>
                      <a:pt x="1" y="3"/>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47"/>
              <p:cNvSpPr>
                <a:spLocks/>
              </p:cNvSpPr>
              <p:nvPr/>
            </p:nvSpPr>
            <p:spPr bwMode="auto">
              <a:xfrm>
                <a:off x="5075237" y="2279650"/>
                <a:ext cx="95250" cy="131763"/>
              </a:xfrm>
              <a:custGeom>
                <a:avLst/>
                <a:gdLst/>
                <a:ahLst/>
                <a:cxnLst>
                  <a:cxn ang="0">
                    <a:pos x="10" y="7"/>
                  </a:cxn>
                  <a:cxn ang="0">
                    <a:pos x="12" y="16"/>
                  </a:cxn>
                  <a:cxn ang="0">
                    <a:pos x="20" y="24"/>
                  </a:cxn>
                  <a:cxn ang="0">
                    <a:pos x="25" y="29"/>
                  </a:cxn>
                  <a:cxn ang="0">
                    <a:pos x="23" y="33"/>
                  </a:cxn>
                  <a:cxn ang="0">
                    <a:pos x="22" y="38"/>
                  </a:cxn>
                  <a:cxn ang="0">
                    <a:pos x="22" y="42"/>
                  </a:cxn>
                  <a:cxn ang="0">
                    <a:pos x="28" y="43"/>
                  </a:cxn>
                  <a:cxn ang="0">
                    <a:pos x="34" y="42"/>
                  </a:cxn>
                  <a:cxn ang="0">
                    <a:pos x="35" y="36"/>
                  </a:cxn>
                  <a:cxn ang="0">
                    <a:pos x="37" y="30"/>
                  </a:cxn>
                  <a:cxn ang="0">
                    <a:pos x="41" y="27"/>
                  </a:cxn>
                  <a:cxn ang="0">
                    <a:pos x="48" y="31"/>
                  </a:cxn>
                  <a:cxn ang="0">
                    <a:pos x="48" y="36"/>
                  </a:cxn>
                  <a:cxn ang="0">
                    <a:pos x="47" y="43"/>
                  </a:cxn>
                  <a:cxn ang="0">
                    <a:pos x="48" y="43"/>
                  </a:cxn>
                  <a:cxn ang="0">
                    <a:pos x="53" y="41"/>
                  </a:cxn>
                  <a:cxn ang="0">
                    <a:pos x="53" y="44"/>
                  </a:cxn>
                  <a:cxn ang="0">
                    <a:pos x="50" y="48"/>
                  </a:cxn>
                  <a:cxn ang="0">
                    <a:pos x="51" y="49"/>
                  </a:cxn>
                  <a:cxn ang="0">
                    <a:pos x="55" y="45"/>
                  </a:cxn>
                  <a:cxn ang="0">
                    <a:pos x="60" y="41"/>
                  </a:cxn>
                  <a:cxn ang="0">
                    <a:pos x="59" y="44"/>
                  </a:cxn>
                  <a:cxn ang="0">
                    <a:pos x="55" y="48"/>
                  </a:cxn>
                  <a:cxn ang="0">
                    <a:pos x="55" y="52"/>
                  </a:cxn>
                  <a:cxn ang="0">
                    <a:pos x="56" y="56"/>
                  </a:cxn>
                  <a:cxn ang="0">
                    <a:pos x="56" y="58"/>
                  </a:cxn>
                  <a:cxn ang="0">
                    <a:pos x="54" y="58"/>
                  </a:cxn>
                  <a:cxn ang="0">
                    <a:pos x="56" y="61"/>
                  </a:cxn>
                  <a:cxn ang="0">
                    <a:pos x="58" y="66"/>
                  </a:cxn>
                  <a:cxn ang="0">
                    <a:pos x="51" y="76"/>
                  </a:cxn>
                  <a:cxn ang="0">
                    <a:pos x="47" y="79"/>
                  </a:cxn>
                  <a:cxn ang="0">
                    <a:pos x="49" y="75"/>
                  </a:cxn>
                  <a:cxn ang="0">
                    <a:pos x="54" y="67"/>
                  </a:cxn>
                  <a:cxn ang="0">
                    <a:pos x="51" y="61"/>
                  </a:cxn>
                  <a:cxn ang="0">
                    <a:pos x="44" y="61"/>
                  </a:cxn>
                  <a:cxn ang="0">
                    <a:pos x="39" y="65"/>
                  </a:cxn>
                  <a:cxn ang="0">
                    <a:pos x="37" y="72"/>
                  </a:cxn>
                  <a:cxn ang="0">
                    <a:pos x="31" y="75"/>
                  </a:cxn>
                  <a:cxn ang="0">
                    <a:pos x="18" y="76"/>
                  </a:cxn>
                  <a:cxn ang="0">
                    <a:pos x="13" y="81"/>
                  </a:cxn>
                  <a:cxn ang="0">
                    <a:pos x="7" y="82"/>
                  </a:cxn>
                  <a:cxn ang="0">
                    <a:pos x="6" y="79"/>
                  </a:cxn>
                  <a:cxn ang="0">
                    <a:pos x="10" y="70"/>
                  </a:cxn>
                  <a:cxn ang="0">
                    <a:pos x="12" y="63"/>
                  </a:cxn>
                  <a:cxn ang="0">
                    <a:pos x="8" y="63"/>
                  </a:cxn>
                  <a:cxn ang="0">
                    <a:pos x="4" y="66"/>
                  </a:cxn>
                  <a:cxn ang="0">
                    <a:pos x="1" y="65"/>
                  </a:cxn>
                  <a:cxn ang="0">
                    <a:pos x="3" y="62"/>
                  </a:cxn>
                  <a:cxn ang="0">
                    <a:pos x="4" y="60"/>
                  </a:cxn>
                  <a:cxn ang="0">
                    <a:pos x="1" y="26"/>
                  </a:cxn>
                  <a:cxn ang="0">
                    <a:pos x="0" y="7"/>
                  </a:cxn>
                  <a:cxn ang="0">
                    <a:pos x="4" y="2"/>
                  </a:cxn>
                  <a:cxn ang="0">
                    <a:pos x="6" y="0"/>
                  </a:cxn>
                </a:cxnLst>
                <a:rect l="0" t="0" r="r" b="b"/>
                <a:pathLst>
                  <a:path w="60" h="83">
                    <a:moveTo>
                      <a:pt x="6" y="0"/>
                    </a:moveTo>
                    <a:lnTo>
                      <a:pt x="10" y="7"/>
                    </a:lnTo>
                    <a:lnTo>
                      <a:pt x="12" y="12"/>
                    </a:lnTo>
                    <a:lnTo>
                      <a:pt x="12" y="16"/>
                    </a:lnTo>
                    <a:lnTo>
                      <a:pt x="16" y="20"/>
                    </a:lnTo>
                    <a:lnTo>
                      <a:pt x="20" y="24"/>
                    </a:lnTo>
                    <a:lnTo>
                      <a:pt x="24" y="27"/>
                    </a:lnTo>
                    <a:lnTo>
                      <a:pt x="25" y="29"/>
                    </a:lnTo>
                    <a:lnTo>
                      <a:pt x="24" y="31"/>
                    </a:lnTo>
                    <a:lnTo>
                      <a:pt x="23" y="33"/>
                    </a:lnTo>
                    <a:lnTo>
                      <a:pt x="22" y="35"/>
                    </a:lnTo>
                    <a:lnTo>
                      <a:pt x="22" y="38"/>
                    </a:lnTo>
                    <a:lnTo>
                      <a:pt x="21" y="40"/>
                    </a:lnTo>
                    <a:lnTo>
                      <a:pt x="22" y="42"/>
                    </a:lnTo>
                    <a:lnTo>
                      <a:pt x="25" y="43"/>
                    </a:lnTo>
                    <a:lnTo>
                      <a:pt x="28" y="43"/>
                    </a:lnTo>
                    <a:lnTo>
                      <a:pt x="34" y="43"/>
                    </a:lnTo>
                    <a:lnTo>
                      <a:pt x="34" y="42"/>
                    </a:lnTo>
                    <a:lnTo>
                      <a:pt x="34" y="40"/>
                    </a:lnTo>
                    <a:lnTo>
                      <a:pt x="35" y="36"/>
                    </a:lnTo>
                    <a:lnTo>
                      <a:pt x="36" y="33"/>
                    </a:lnTo>
                    <a:lnTo>
                      <a:pt x="37" y="30"/>
                    </a:lnTo>
                    <a:lnTo>
                      <a:pt x="39" y="28"/>
                    </a:lnTo>
                    <a:lnTo>
                      <a:pt x="41" y="27"/>
                    </a:lnTo>
                    <a:lnTo>
                      <a:pt x="44" y="27"/>
                    </a:lnTo>
                    <a:lnTo>
                      <a:pt x="48" y="31"/>
                    </a:lnTo>
                    <a:lnTo>
                      <a:pt x="48" y="33"/>
                    </a:lnTo>
                    <a:lnTo>
                      <a:pt x="48" y="36"/>
                    </a:lnTo>
                    <a:lnTo>
                      <a:pt x="47" y="40"/>
                    </a:lnTo>
                    <a:lnTo>
                      <a:pt x="47" y="43"/>
                    </a:lnTo>
                    <a:lnTo>
                      <a:pt x="47" y="43"/>
                    </a:lnTo>
                    <a:lnTo>
                      <a:pt x="48" y="43"/>
                    </a:lnTo>
                    <a:lnTo>
                      <a:pt x="52" y="41"/>
                    </a:lnTo>
                    <a:lnTo>
                      <a:pt x="53" y="41"/>
                    </a:lnTo>
                    <a:lnTo>
                      <a:pt x="53" y="42"/>
                    </a:lnTo>
                    <a:lnTo>
                      <a:pt x="53" y="44"/>
                    </a:lnTo>
                    <a:lnTo>
                      <a:pt x="51" y="46"/>
                    </a:lnTo>
                    <a:lnTo>
                      <a:pt x="50" y="48"/>
                    </a:lnTo>
                    <a:lnTo>
                      <a:pt x="50" y="49"/>
                    </a:lnTo>
                    <a:lnTo>
                      <a:pt x="51" y="49"/>
                    </a:lnTo>
                    <a:lnTo>
                      <a:pt x="53" y="48"/>
                    </a:lnTo>
                    <a:lnTo>
                      <a:pt x="55" y="45"/>
                    </a:lnTo>
                    <a:lnTo>
                      <a:pt x="58" y="41"/>
                    </a:lnTo>
                    <a:lnTo>
                      <a:pt x="60" y="41"/>
                    </a:lnTo>
                    <a:lnTo>
                      <a:pt x="60" y="42"/>
                    </a:lnTo>
                    <a:lnTo>
                      <a:pt x="59" y="44"/>
                    </a:lnTo>
                    <a:lnTo>
                      <a:pt x="57" y="46"/>
                    </a:lnTo>
                    <a:lnTo>
                      <a:pt x="55" y="48"/>
                    </a:lnTo>
                    <a:lnTo>
                      <a:pt x="55" y="50"/>
                    </a:lnTo>
                    <a:lnTo>
                      <a:pt x="55" y="52"/>
                    </a:lnTo>
                    <a:lnTo>
                      <a:pt x="55" y="54"/>
                    </a:lnTo>
                    <a:lnTo>
                      <a:pt x="56" y="56"/>
                    </a:lnTo>
                    <a:lnTo>
                      <a:pt x="57" y="58"/>
                    </a:lnTo>
                    <a:lnTo>
                      <a:pt x="56" y="58"/>
                    </a:lnTo>
                    <a:lnTo>
                      <a:pt x="55" y="57"/>
                    </a:lnTo>
                    <a:lnTo>
                      <a:pt x="54" y="58"/>
                    </a:lnTo>
                    <a:lnTo>
                      <a:pt x="55" y="59"/>
                    </a:lnTo>
                    <a:lnTo>
                      <a:pt x="56" y="61"/>
                    </a:lnTo>
                    <a:lnTo>
                      <a:pt x="58" y="63"/>
                    </a:lnTo>
                    <a:lnTo>
                      <a:pt x="58" y="66"/>
                    </a:lnTo>
                    <a:lnTo>
                      <a:pt x="55" y="71"/>
                    </a:lnTo>
                    <a:lnTo>
                      <a:pt x="51" y="76"/>
                    </a:lnTo>
                    <a:lnTo>
                      <a:pt x="47" y="81"/>
                    </a:lnTo>
                    <a:lnTo>
                      <a:pt x="47" y="79"/>
                    </a:lnTo>
                    <a:lnTo>
                      <a:pt x="48" y="79"/>
                    </a:lnTo>
                    <a:lnTo>
                      <a:pt x="49" y="75"/>
                    </a:lnTo>
                    <a:lnTo>
                      <a:pt x="52" y="71"/>
                    </a:lnTo>
                    <a:lnTo>
                      <a:pt x="54" y="67"/>
                    </a:lnTo>
                    <a:lnTo>
                      <a:pt x="53" y="63"/>
                    </a:lnTo>
                    <a:lnTo>
                      <a:pt x="51" y="61"/>
                    </a:lnTo>
                    <a:lnTo>
                      <a:pt x="47" y="61"/>
                    </a:lnTo>
                    <a:lnTo>
                      <a:pt x="44" y="61"/>
                    </a:lnTo>
                    <a:lnTo>
                      <a:pt x="41" y="63"/>
                    </a:lnTo>
                    <a:lnTo>
                      <a:pt x="39" y="65"/>
                    </a:lnTo>
                    <a:lnTo>
                      <a:pt x="38" y="68"/>
                    </a:lnTo>
                    <a:lnTo>
                      <a:pt x="37" y="72"/>
                    </a:lnTo>
                    <a:lnTo>
                      <a:pt x="35" y="74"/>
                    </a:lnTo>
                    <a:lnTo>
                      <a:pt x="31" y="75"/>
                    </a:lnTo>
                    <a:lnTo>
                      <a:pt x="22" y="75"/>
                    </a:lnTo>
                    <a:lnTo>
                      <a:pt x="18" y="76"/>
                    </a:lnTo>
                    <a:lnTo>
                      <a:pt x="15" y="78"/>
                    </a:lnTo>
                    <a:lnTo>
                      <a:pt x="13" y="81"/>
                    </a:lnTo>
                    <a:lnTo>
                      <a:pt x="9" y="83"/>
                    </a:lnTo>
                    <a:lnTo>
                      <a:pt x="7" y="82"/>
                    </a:lnTo>
                    <a:lnTo>
                      <a:pt x="6" y="80"/>
                    </a:lnTo>
                    <a:lnTo>
                      <a:pt x="6" y="79"/>
                    </a:lnTo>
                    <a:lnTo>
                      <a:pt x="7" y="74"/>
                    </a:lnTo>
                    <a:lnTo>
                      <a:pt x="10" y="70"/>
                    </a:lnTo>
                    <a:lnTo>
                      <a:pt x="12" y="67"/>
                    </a:lnTo>
                    <a:lnTo>
                      <a:pt x="12" y="63"/>
                    </a:lnTo>
                    <a:lnTo>
                      <a:pt x="11" y="62"/>
                    </a:lnTo>
                    <a:lnTo>
                      <a:pt x="8" y="63"/>
                    </a:lnTo>
                    <a:lnTo>
                      <a:pt x="6" y="64"/>
                    </a:lnTo>
                    <a:lnTo>
                      <a:pt x="4" y="66"/>
                    </a:lnTo>
                    <a:lnTo>
                      <a:pt x="2" y="66"/>
                    </a:lnTo>
                    <a:lnTo>
                      <a:pt x="1" y="65"/>
                    </a:lnTo>
                    <a:lnTo>
                      <a:pt x="2" y="64"/>
                    </a:lnTo>
                    <a:lnTo>
                      <a:pt x="3" y="62"/>
                    </a:lnTo>
                    <a:lnTo>
                      <a:pt x="4" y="61"/>
                    </a:lnTo>
                    <a:lnTo>
                      <a:pt x="4" y="60"/>
                    </a:lnTo>
                    <a:lnTo>
                      <a:pt x="3" y="43"/>
                    </a:lnTo>
                    <a:lnTo>
                      <a:pt x="1" y="26"/>
                    </a:lnTo>
                    <a:lnTo>
                      <a:pt x="0" y="9"/>
                    </a:lnTo>
                    <a:lnTo>
                      <a:pt x="0" y="7"/>
                    </a:lnTo>
                    <a:lnTo>
                      <a:pt x="2" y="4"/>
                    </a:lnTo>
                    <a:lnTo>
                      <a:pt x="4" y="2"/>
                    </a:lnTo>
                    <a:lnTo>
                      <a:pt x="6" y="1"/>
                    </a:lnTo>
                    <a:lnTo>
                      <a:pt x="6"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148"/>
              <p:cNvSpPr>
                <a:spLocks/>
              </p:cNvSpPr>
              <p:nvPr/>
            </p:nvSpPr>
            <p:spPr bwMode="auto">
              <a:xfrm>
                <a:off x="5165725" y="2371725"/>
                <a:ext cx="11113" cy="4763"/>
              </a:xfrm>
              <a:custGeom>
                <a:avLst/>
                <a:gdLst/>
                <a:ahLst/>
                <a:cxnLst>
                  <a:cxn ang="0">
                    <a:pos x="0" y="0"/>
                  </a:cxn>
                  <a:cxn ang="0">
                    <a:pos x="3" y="0"/>
                  </a:cxn>
                  <a:cxn ang="0">
                    <a:pos x="5" y="1"/>
                  </a:cxn>
                  <a:cxn ang="0">
                    <a:pos x="6" y="1"/>
                  </a:cxn>
                  <a:cxn ang="0">
                    <a:pos x="7" y="2"/>
                  </a:cxn>
                  <a:cxn ang="0">
                    <a:pos x="7" y="3"/>
                  </a:cxn>
                  <a:cxn ang="0">
                    <a:pos x="7" y="3"/>
                  </a:cxn>
                  <a:cxn ang="0">
                    <a:pos x="5" y="3"/>
                  </a:cxn>
                  <a:cxn ang="0">
                    <a:pos x="3" y="3"/>
                  </a:cxn>
                  <a:cxn ang="0">
                    <a:pos x="0" y="0"/>
                  </a:cxn>
                </a:cxnLst>
                <a:rect l="0" t="0" r="r" b="b"/>
                <a:pathLst>
                  <a:path w="7" h="3">
                    <a:moveTo>
                      <a:pt x="0" y="0"/>
                    </a:moveTo>
                    <a:lnTo>
                      <a:pt x="3" y="0"/>
                    </a:lnTo>
                    <a:lnTo>
                      <a:pt x="5" y="1"/>
                    </a:lnTo>
                    <a:lnTo>
                      <a:pt x="6" y="1"/>
                    </a:lnTo>
                    <a:lnTo>
                      <a:pt x="7" y="2"/>
                    </a:lnTo>
                    <a:lnTo>
                      <a:pt x="7" y="3"/>
                    </a:lnTo>
                    <a:lnTo>
                      <a:pt x="7" y="3"/>
                    </a:lnTo>
                    <a:lnTo>
                      <a:pt x="5" y="3"/>
                    </a:lnTo>
                    <a:lnTo>
                      <a:pt x="3" y="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149"/>
              <p:cNvSpPr>
                <a:spLocks/>
              </p:cNvSpPr>
              <p:nvPr/>
            </p:nvSpPr>
            <p:spPr bwMode="auto">
              <a:xfrm>
                <a:off x="4879975" y="2678113"/>
                <a:ext cx="42863" cy="25400"/>
              </a:xfrm>
              <a:custGeom>
                <a:avLst/>
                <a:gdLst/>
                <a:ahLst/>
                <a:cxnLst>
                  <a:cxn ang="0">
                    <a:pos x="27" y="0"/>
                  </a:cxn>
                  <a:cxn ang="0">
                    <a:pos x="7" y="14"/>
                  </a:cxn>
                  <a:cxn ang="0">
                    <a:pos x="5" y="15"/>
                  </a:cxn>
                  <a:cxn ang="0">
                    <a:pos x="3" y="15"/>
                  </a:cxn>
                  <a:cxn ang="0">
                    <a:pos x="2" y="16"/>
                  </a:cxn>
                  <a:cxn ang="0">
                    <a:pos x="1" y="16"/>
                  </a:cxn>
                  <a:cxn ang="0">
                    <a:pos x="0" y="16"/>
                  </a:cxn>
                  <a:cxn ang="0">
                    <a:pos x="0" y="16"/>
                  </a:cxn>
                  <a:cxn ang="0">
                    <a:pos x="9" y="9"/>
                  </a:cxn>
                  <a:cxn ang="0">
                    <a:pos x="17" y="3"/>
                  </a:cxn>
                  <a:cxn ang="0">
                    <a:pos x="24" y="1"/>
                  </a:cxn>
                  <a:cxn ang="0">
                    <a:pos x="26" y="1"/>
                  </a:cxn>
                  <a:cxn ang="0">
                    <a:pos x="27" y="0"/>
                  </a:cxn>
                </a:cxnLst>
                <a:rect l="0" t="0" r="r" b="b"/>
                <a:pathLst>
                  <a:path w="27" h="16">
                    <a:moveTo>
                      <a:pt x="27" y="0"/>
                    </a:moveTo>
                    <a:lnTo>
                      <a:pt x="7" y="14"/>
                    </a:lnTo>
                    <a:lnTo>
                      <a:pt x="5" y="15"/>
                    </a:lnTo>
                    <a:lnTo>
                      <a:pt x="3" y="15"/>
                    </a:lnTo>
                    <a:lnTo>
                      <a:pt x="2" y="16"/>
                    </a:lnTo>
                    <a:lnTo>
                      <a:pt x="1" y="16"/>
                    </a:lnTo>
                    <a:lnTo>
                      <a:pt x="0" y="16"/>
                    </a:lnTo>
                    <a:lnTo>
                      <a:pt x="0" y="16"/>
                    </a:lnTo>
                    <a:lnTo>
                      <a:pt x="9" y="9"/>
                    </a:lnTo>
                    <a:lnTo>
                      <a:pt x="17" y="3"/>
                    </a:lnTo>
                    <a:lnTo>
                      <a:pt x="24" y="1"/>
                    </a:lnTo>
                    <a:lnTo>
                      <a:pt x="26" y="1"/>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150"/>
              <p:cNvSpPr>
                <a:spLocks/>
              </p:cNvSpPr>
              <p:nvPr/>
            </p:nvSpPr>
            <p:spPr bwMode="auto">
              <a:xfrm>
                <a:off x="3854450" y="3055938"/>
                <a:ext cx="7938" cy="15875"/>
              </a:xfrm>
              <a:custGeom>
                <a:avLst/>
                <a:gdLst/>
                <a:ahLst/>
                <a:cxnLst>
                  <a:cxn ang="0">
                    <a:pos x="0" y="0"/>
                  </a:cxn>
                  <a:cxn ang="0">
                    <a:pos x="4" y="6"/>
                  </a:cxn>
                  <a:cxn ang="0">
                    <a:pos x="5" y="10"/>
                  </a:cxn>
                  <a:cxn ang="0">
                    <a:pos x="5" y="10"/>
                  </a:cxn>
                  <a:cxn ang="0">
                    <a:pos x="4" y="10"/>
                  </a:cxn>
                  <a:cxn ang="0">
                    <a:pos x="3" y="10"/>
                  </a:cxn>
                  <a:cxn ang="0">
                    <a:pos x="2" y="9"/>
                  </a:cxn>
                  <a:cxn ang="0">
                    <a:pos x="2" y="8"/>
                  </a:cxn>
                  <a:cxn ang="0">
                    <a:pos x="1" y="8"/>
                  </a:cxn>
                  <a:cxn ang="0">
                    <a:pos x="1" y="7"/>
                  </a:cxn>
                  <a:cxn ang="0">
                    <a:pos x="1" y="5"/>
                  </a:cxn>
                  <a:cxn ang="0">
                    <a:pos x="0" y="4"/>
                  </a:cxn>
                  <a:cxn ang="0">
                    <a:pos x="0" y="2"/>
                  </a:cxn>
                  <a:cxn ang="0">
                    <a:pos x="0" y="1"/>
                  </a:cxn>
                  <a:cxn ang="0">
                    <a:pos x="0" y="0"/>
                  </a:cxn>
                </a:cxnLst>
                <a:rect l="0" t="0" r="r" b="b"/>
                <a:pathLst>
                  <a:path w="5" h="10">
                    <a:moveTo>
                      <a:pt x="0" y="0"/>
                    </a:moveTo>
                    <a:lnTo>
                      <a:pt x="4" y="6"/>
                    </a:lnTo>
                    <a:lnTo>
                      <a:pt x="5" y="10"/>
                    </a:lnTo>
                    <a:lnTo>
                      <a:pt x="5" y="10"/>
                    </a:lnTo>
                    <a:lnTo>
                      <a:pt x="4" y="10"/>
                    </a:lnTo>
                    <a:lnTo>
                      <a:pt x="3" y="10"/>
                    </a:lnTo>
                    <a:lnTo>
                      <a:pt x="2" y="9"/>
                    </a:lnTo>
                    <a:lnTo>
                      <a:pt x="2" y="8"/>
                    </a:lnTo>
                    <a:lnTo>
                      <a:pt x="1" y="8"/>
                    </a:lnTo>
                    <a:lnTo>
                      <a:pt x="1" y="7"/>
                    </a:lnTo>
                    <a:lnTo>
                      <a:pt x="1" y="5"/>
                    </a:lnTo>
                    <a:lnTo>
                      <a:pt x="0" y="4"/>
                    </a:lnTo>
                    <a:lnTo>
                      <a:pt x="0"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151"/>
              <p:cNvSpPr>
                <a:spLocks/>
              </p:cNvSpPr>
              <p:nvPr/>
            </p:nvSpPr>
            <p:spPr bwMode="auto">
              <a:xfrm>
                <a:off x="4873625" y="3163888"/>
                <a:ext cx="11113" cy="23813"/>
              </a:xfrm>
              <a:custGeom>
                <a:avLst/>
                <a:gdLst/>
                <a:ahLst/>
                <a:cxnLst>
                  <a:cxn ang="0">
                    <a:pos x="2" y="0"/>
                  </a:cxn>
                  <a:cxn ang="0">
                    <a:pos x="4" y="1"/>
                  </a:cxn>
                  <a:cxn ang="0">
                    <a:pos x="6" y="3"/>
                  </a:cxn>
                  <a:cxn ang="0">
                    <a:pos x="7" y="6"/>
                  </a:cxn>
                  <a:cxn ang="0">
                    <a:pos x="6" y="10"/>
                  </a:cxn>
                  <a:cxn ang="0">
                    <a:pos x="4" y="15"/>
                  </a:cxn>
                  <a:cxn ang="0">
                    <a:pos x="4" y="15"/>
                  </a:cxn>
                  <a:cxn ang="0">
                    <a:pos x="3" y="15"/>
                  </a:cxn>
                  <a:cxn ang="0">
                    <a:pos x="2" y="15"/>
                  </a:cxn>
                  <a:cxn ang="0">
                    <a:pos x="1" y="14"/>
                  </a:cxn>
                  <a:cxn ang="0">
                    <a:pos x="0" y="13"/>
                  </a:cxn>
                  <a:cxn ang="0">
                    <a:pos x="1" y="10"/>
                  </a:cxn>
                  <a:cxn ang="0">
                    <a:pos x="3" y="7"/>
                  </a:cxn>
                  <a:cxn ang="0">
                    <a:pos x="4" y="5"/>
                  </a:cxn>
                  <a:cxn ang="0">
                    <a:pos x="3" y="2"/>
                  </a:cxn>
                  <a:cxn ang="0">
                    <a:pos x="2" y="0"/>
                  </a:cxn>
                </a:cxnLst>
                <a:rect l="0" t="0" r="r" b="b"/>
                <a:pathLst>
                  <a:path w="7" h="15">
                    <a:moveTo>
                      <a:pt x="2" y="0"/>
                    </a:moveTo>
                    <a:lnTo>
                      <a:pt x="4" y="1"/>
                    </a:lnTo>
                    <a:lnTo>
                      <a:pt x="6" y="3"/>
                    </a:lnTo>
                    <a:lnTo>
                      <a:pt x="7" y="6"/>
                    </a:lnTo>
                    <a:lnTo>
                      <a:pt x="6" y="10"/>
                    </a:lnTo>
                    <a:lnTo>
                      <a:pt x="4" y="15"/>
                    </a:lnTo>
                    <a:lnTo>
                      <a:pt x="4" y="15"/>
                    </a:lnTo>
                    <a:lnTo>
                      <a:pt x="3" y="15"/>
                    </a:lnTo>
                    <a:lnTo>
                      <a:pt x="2" y="15"/>
                    </a:lnTo>
                    <a:lnTo>
                      <a:pt x="1" y="14"/>
                    </a:lnTo>
                    <a:lnTo>
                      <a:pt x="0" y="13"/>
                    </a:lnTo>
                    <a:lnTo>
                      <a:pt x="1" y="10"/>
                    </a:lnTo>
                    <a:lnTo>
                      <a:pt x="3" y="7"/>
                    </a:lnTo>
                    <a:lnTo>
                      <a:pt x="4" y="5"/>
                    </a:lnTo>
                    <a:lnTo>
                      <a:pt x="3"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52"/>
              <p:cNvSpPr>
                <a:spLocks/>
              </p:cNvSpPr>
              <p:nvPr/>
            </p:nvSpPr>
            <p:spPr bwMode="auto">
              <a:xfrm>
                <a:off x="4856162" y="3159125"/>
                <a:ext cx="20638" cy="4763"/>
              </a:xfrm>
              <a:custGeom>
                <a:avLst/>
                <a:gdLst/>
                <a:ahLst/>
                <a:cxnLst>
                  <a:cxn ang="0">
                    <a:pos x="0" y="0"/>
                  </a:cxn>
                  <a:cxn ang="0">
                    <a:pos x="1" y="0"/>
                  </a:cxn>
                  <a:cxn ang="0">
                    <a:pos x="5" y="1"/>
                  </a:cxn>
                  <a:cxn ang="0">
                    <a:pos x="9" y="2"/>
                  </a:cxn>
                  <a:cxn ang="0">
                    <a:pos x="13" y="3"/>
                  </a:cxn>
                  <a:cxn ang="0">
                    <a:pos x="7" y="2"/>
                  </a:cxn>
                  <a:cxn ang="0">
                    <a:pos x="0" y="0"/>
                  </a:cxn>
                </a:cxnLst>
                <a:rect l="0" t="0" r="r" b="b"/>
                <a:pathLst>
                  <a:path w="13" h="3">
                    <a:moveTo>
                      <a:pt x="0" y="0"/>
                    </a:moveTo>
                    <a:lnTo>
                      <a:pt x="1" y="0"/>
                    </a:lnTo>
                    <a:lnTo>
                      <a:pt x="5" y="1"/>
                    </a:lnTo>
                    <a:lnTo>
                      <a:pt x="9" y="2"/>
                    </a:lnTo>
                    <a:lnTo>
                      <a:pt x="13" y="3"/>
                    </a:lnTo>
                    <a:lnTo>
                      <a:pt x="7"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153"/>
              <p:cNvSpPr>
                <a:spLocks/>
              </p:cNvSpPr>
              <p:nvPr/>
            </p:nvSpPr>
            <p:spPr bwMode="auto">
              <a:xfrm>
                <a:off x="4670425" y="3290888"/>
                <a:ext cx="293688" cy="84138"/>
              </a:xfrm>
              <a:custGeom>
                <a:avLst/>
                <a:gdLst/>
                <a:ahLst/>
                <a:cxnLst>
                  <a:cxn ang="0">
                    <a:pos x="68" y="1"/>
                  </a:cxn>
                  <a:cxn ang="0">
                    <a:pos x="67" y="3"/>
                  </a:cxn>
                  <a:cxn ang="0">
                    <a:pos x="76" y="3"/>
                  </a:cxn>
                  <a:cxn ang="0">
                    <a:pos x="88" y="5"/>
                  </a:cxn>
                  <a:cxn ang="0">
                    <a:pos x="101" y="10"/>
                  </a:cxn>
                  <a:cxn ang="0">
                    <a:pos x="109" y="9"/>
                  </a:cxn>
                  <a:cxn ang="0">
                    <a:pos x="123" y="10"/>
                  </a:cxn>
                  <a:cxn ang="0">
                    <a:pos x="137" y="17"/>
                  </a:cxn>
                  <a:cxn ang="0">
                    <a:pos x="146" y="23"/>
                  </a:cxn>
                  <a:cxn ang="0">
                    <a:pos x="149" y="22"/>
                  </a:cxn>
                  <a:cxn ang="0">
                    <a:pos x="152" y="22"/>
                  </a:cxn>
                  <a:cxn ang="0">
                    <a:pos x="162" y="27"/>
                  </a:cxn>
                  <a:cxn ang="0">
                    <a:pos x="170" y="29"/>
                  </a:cxn>
                  <a:cxn ang="0">
                    <a:pos x="176" y="28"/>
                  </a:cxn>
                  <a:cxn ang="0">
                    <a:pos x="181" y="27"/>
                  </a:cxn>
                  <a:cxn ang="0">
                    <a:pos x="185" y="29"/>
                  </a:cxn>
                  <a:cxn ang="0">
                    <a:pos x="185" y="38"/>
                  </a:cxn>
                  <a:cxn ang="0">
                    <a:pos x="180" y="42"/>
                  </a:cxn>
                  <a:cxn ang="0">
                    <a:pos x="166" y="44"/>
                  </a:cxn>
                  <a:cxn ang="0">
                    <a:pos x="141" y="52"/>
                  </a:cxn>
                  <a:cxn ang="0">
                    <a:pos x="133" y="53"/>
                  </a:cxn>
                  <a:cxn ang="0">
                    <a:pos x="140" y="45"/>
                  </a:cxn>
                  <a:cxn ang="0">
                    <a:pos x="144" y="40"/>
                  </a:cxn>
                  <a:cxn ang="0">
                    <a:pos x="142" y="37"/>
                  </a:cxn>
                  <a:cxn ang="0">
                    <a:pos x="130" y="35"/>
                  </a:cxn>
                  <a:cxn ang="0">
                    <a:pos x="118" y="33"/>
                  </a:cxn>
                  <a:cxn ang="0">
                    <a:pos x="115" y="29"/>
                  </a:cxn>
                  <a:cxn ang="0">
                    <a:pos x="113" y="23"/>
                  </a:cxn>
                  <a:cxn ang="0">
                    <a:pos x="111" y="24"/>
                  </a:cxn>
                  <a:cxn ang="0">
                    <a:pos x="96" y="21"/>
                  </a:cxn>
                  <a:cxn ang="0">
                    <a:pos x="74" y="17"/>
                  </a:cxn>
                  <a:cxn ang="0">
                    <a:pos x="59" y="19"/>
                  </a:cxn>
                  <a:cxn ang="0">
                    <a:pos x="43" y="22"/>
                  </a:cxn>
                  <a:cxn ang="0">
                    <a:pos x="31" y="25"/>
                  </a:cxn>
                  <a:cxn ang="0">
                    <a:pos x="23" y="26"/>
                  </a:cxn>
                  <a:cxn ang="0">
                    <a:pos x="12" y="33"/>
                  </a:cxn>
                  <a:cxn ang="0">
                    <a:pos x="6" y="36"/>
                  </a:cxn>
                  <a:cxn ang="0">
                    <a:pos x="1" y="35"/>
                  </a:cxn>
                  <a:cxn ang="0">
                    <a:pos x="6" y="27"/>
                  </a:cxn>
                  <a:cxn ang="0">
                    <a:pos x="18" y="15"/>
                  </a:cxn>
                  <a:cxn ang="0">
                    <a:pos x="35" y="8"/>
                  </a:cxn>
                  <a:cxn ang="0">
                    <a:pos x="54" y="2"/>
                  </a:cxn>
                  <a:cxn ang="0">
                    <a:pos x="68" y="0"/>
                  </a:cxn>
                </a:cxnLst>
                <a:rect l="0" t="0" r="r" b="b"/>
                <a:pathLst>
                  <a:path w="185" h="53">
                    <a:moveTo>
                      <a:pt x="68" y="0"/>
                    </a:moveTo>
                    <a:lnTo>
                      <a:pt x="68" y="1"/>
                    </a:lnTo>
                    <a:lnTo>
                      <a:pt x="67" y="2"/>
                    </a:lnTo>
                    <a:lnTo>
                      <a:pt x="67" y="3"/>
                    </a:lnTo>
                    <a:lnTo>
                      <a:pt x="72" y="3"/>
                    </a:lnTo>
                    <a:lnTo>
                      <a:pt x="76" y="3"/>
                    </a:lnTo>
                    <a:lnTo>
                      <a:pt x="81" y="3"/>
                    </a:lnTo>
                    <a:lnTo>
                      <a:pt x="88" y="5"/>
                    </a:lnTo>
                    <a:lnTo>
                      <a:pt x="95" y="8"/>
                    </a:lnTo>
                    <a:lnTo>
                      <a:pt x="101" y="10"/>
                    </a:lnTo>
                    <a:lnTo>
                      <a:pt x="105" y="10"/>
                    </a:lnTo>
                    <a:lnTo>
                      <a:pt x="109" y="9"/>
                    </a:lnTo>
                    <a:lnTo>
                      <a:pt x="112" y="8"/>
                    </a:lnTo>
                    <a:lnTo>
                      <a:pt x="123" y="10"/>
                    </a:lnTo>
                    <a:lnTo>
                      <a:pt x="132" y="14"/>
                    </a:lnTo>
                    <a:lnTo>
                      <a:pt x="137" y="17"/>
                    </a:lnTo>
                    <a:lnTo>
                      <a:pt x="141" y="20"/>
                    </a:lnTo>
                    <a:lnTo>
                      <a:pt x="146" y="23"/>
                    </a:lnTo>
                    <a:lnTo>
                      <a:pt x="148" y="23"/>
                    </a:lnTo>
                    <a:lnTo>
                      <a:pt x="149" y="22"/>
                    </a:lnTo>
                    <a:lnTo>
                      <a:pt x="151" y="22"/>
                    </a:lnTo>
                    <a:lnTo>
                      <a:pt x="152" y="22"/>
                    </a:lnTo>
                    <a:lnTo>
                      <a:pt x="157" y="24"/>
                    </a:lnTo>
                    <a:lnTo>
                      <a:pt x="162" y="27"/>
                    </a:lnTo>
                    <a:lnTo>
                      <a:pt x="167" y="29"/>
                    </a:lnTo>
                    <a:lnTo>
                      <a:pt x="170" y="29"/>
                    </a:lnTo>
                    <a:lnTo>
                      <a:pt x="173" y="29"/>
                    </a:lnTo>
                    <a:lnTo>
                      <a:pt x="176" y="28"/>
                    </a:lnTo>
                    <a:lnTo>
                      <a:pt x="178" y="27"/>
                    </a:lnTo>
                    <a:lnTo>
                      <a:pt x="181" y="27"/>
                    </a:lnTo>
                    <a:lnTo>
                      <a:pt x="183" y="27"/>
                    </a:lnTo>
                    <a:lnTo>
                      <a:pt x="185" y="29"/>
                    </a:lnTo>
                    <a:lnTo>
                      <a:pt x="185" y="32"/>
                    </a:lnTo>
                    <a:lnTo>
                      <a:pt x="185" y="38"/>
                    </a:lnTo>
                    <a:lnTo>
                      <a:pt x="184" y="40"/>
                    </a:lnTo>
                    <a:lnTo>
                      <a:pt x="180" y="42"/>
                    </a:lnTo>
                    <a:lnTo>
                      <a:pt x="175" y="43"/>
                    </a:lnTo>
                    <a:lnTo>
                      <a:pt x="166" y="44"/>
                    </a:lnTo>
                    <a:lnTo>
                      <a:pt x="161" y="44"/>
                    </a:lnTo>
                    <a:lnTo>
                      <a:pt x="141" y="52"/>
                    </a:lnTo>
                    <a:lnTo>
                      <a:pt x="134" y="53"/>
                    </a:lnTo>
                    <a:lnTo>
                      <a:pt x="133" y="53"/>
                    </a:lnTo>
                    <a:lnTo>
                      <a:pt x="133" y="52"/>
                    </a:lnTo>
                    <a:lnTo>
                      <a:pt x="140" y="45"/>
                    </a:lnTo>
                    <a:lnTo>
                      <a:pt x="142" y="42"/>
                    </a:lnTo>
                    <a:lnTo>
                      <a:pt x="144" y="40"/>
                    </a:lnTo>
                    <a:lnTo>
                      <a:pt x="144" y="38"/>
                    </a:lnTo>
                    <a:lnTo>
                      <a:pt x="142" y="37"/>
                    </a:lnTo>
                    <a:lnTo>
                      <a:pt x="135" y="36"/>
                    </a:lnTo>
                    <a:lnTo>
                      <a:pt x="130" y="35"/>
                    </a:lnTo>
                    <a:lnTo>
                      <a:pt x="124" y="35"/>
                    </a:lnTo>
                    <a:lnTo>
                      <a:pt x="118" y="33"/>
                    </a:lnTo>
                    <a:lnTo>
                      <a:pt x="116" y="31"/>
                    </a:lnTo>
                    <a:lnTo>
                      <a:pt x="115" y="29"/>
                    </a:lnTo>
                    <a:lnTo>
                      <a:pt x="114" y="25"/>
                    </a:lnTo>
                    <a:lnTo>
                      <a:pt x="113" y="23"/>
                    </a:lnTo>
                    <a:lnTo>
                      <a:pt x="112" y="23"/>
                    </a:lnTo>
                    <a:lnTo>
                      <a:pt x="111" y="24"/>
                    </a:lnTo>
                    <a:lnTo>
                      <a:pt x="110" y="24"/>
                    </a:lnTo>
                    <a:lnTo>
                      <a:pt x="96" y="21"/>
                    </a:lnTo>
                    <a:lnTo>
                      <a:pt x="81" y="18"/>
                    </a:lnTo>
                    <a:lnTo>
                      <a:pt x="74" y="17"/>
                    </a:lnTo>
                    <a:lnTo>
                      <a:pt x="67" y="18"/>
                    </a:lnTo>
                    <a:lnTo>
                      <a:pt x="59" y="19"/>
                    </a:lnTo>
                    <a:lnTo>
                      <a:pt x="51" y="20"/>
                    </a:lnTo>
                    <a:lnTo>
                      <a:pt x="43" y="22"/>
                    </a:lnTo>
                    <a:lnTo>
                      <a:pt x="36" y="23"/>
                    </a:lnTo>
                    <a:lnTo>
                      <a:pt x="31" y="25"/>
                    </a:lnTo>
                    <a:lnTo>
                      <a:pt x="28" y="25"/>
                    </a:lnTo>
                    <a:lnTo>
                      <a:pt x="23" y="26"/>
                    </a:lnTo>
                    <a:lnTo>
                      <a:pt x="18" y="27"/>
                    </a:lnTo>
                    <a:lnTo>
                      <a:pt x="12" y="33"/>
                    </a:lnTo>
                    <a:lnTo>
                      <a:pt x="9" y="36"/>
                    </a:lnTo>
                    <a:lnTo>
                      <a:pt x="6" y="36"/>
                    </a:lnTo>
                    <a:lnTo>
                      <a:pt x="3" y="35"/>
                    </a:lnTo>
                    <a:lnTo>
                      <a:pt x="1" y="35"/>
                    </a:lnTo>
                    <a:lnTo>
                      <a:pt x="0" y="34"/>
                    </a:lnTo>
                    <a:lnTo>
                      <a:pt x="6" y="27"/>
                    </a:lnTo>
                    <a:lnTo>
                      <a:pt x="12" y="19"/>
                    </a:lnTo>
                    <a:lnTo>
                      <a:pt x="18" y="15"/>
                    </a:lnTo>
                    <a:lnTo>
                      <a:pt x="26" y="11"/>
                    </a:lnTo>
                    <a:lnTo>
                      <a:pt x="35" y="8"/>
                    </a:lnTo>
                    <a:lnTo>
                      <a:pt x="45" y="4"/>
                    </a:lnTo>
                    <a:lnTo>
                      <a:pt x="54" y="2"/>
                    </a:lnTo>
                    <a:lnTo>
                      <a:pt x="62" y="1"/>
                    </a:lnTo>
                    <a:lnTo>
                      <a:pt x="6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154"/>
              <p:cNvSpPr>
                <a:spLocks/>
              </p:cNvSpPr>
              <p:nvPr/>
            </p:nvSpPr>
            <p:spPr bwMode="auto">
              <a:xfrm>
                <a:off x="5095875" y="1693863"/>
                <a:ext cx="6350" cy="3175"/>
              </a:xfrm>
              <a:custGeom>
                <a:avLst/>
                <a:gdLst/>
                <a:ahLst/>
                <a:cxnLst>
                  <a:cxn ang="0">
                    <a:pos x="0" y="0"/>
                  </a:cxn>
                  <a:cxn ang="0">
                    <a:pos x="2" y="1"/>
                  </a:cxn>
                  <a:cxn ang="0">
                    <a:pos x="4" y="2"/>
                  </a:cxn>
                  <a:cxn ang="0">
                    <a:pos x="1" y="1"/>
                  </a:cxn>
                  <a:cxn ang="0">
                    <a:pos x="1" y="0"/>
                  </a:cxn>
                  <a:cxn ang="0">
                    <a:pos x="0" y="0"/>
                  </a:cxn>
                  <a:cxn ang="0">
                    <a:pos x="0" y="0"/>
                  </a:cxn>
                </a:cxnLst>
                <a:rect l="0" t="0" r="r" b="b"/>
                <a:pathLst>
                  <a:path w="4" h="2">
                    <a:moveTo>
                      <a:pt x="0" y="0"/>
                    </a:moveTo>
                    <a:lnTo>
                      <a:pt x="2" y="1"/>
                    </a:lnTo>
                    <a:lnTo>
                      <a:pt x="4" y="2"/>
                    </a:lnTo>
                    <a:lnTo>
                      <a:pt x="1" y="1"/>
                    </a:lnTo>
                    <a:lnTo>
                      <a:pt x="1" y="0"/>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55"/>
              <p:cNvSpPr>
                <a:spLocks noEditPoints="1"/>
              </p:cNvSpPr>
              <p:nvPr/>
            </p:nvSpPr>
            <p:spPr bwMode="auto">
              <a:xfrm>
                <a:off x="5102225" y="1697038"/>
                <a:ext cx="31750" cy="19050"/>
              </a:xfrm>
              <a:custGeom>
                <a:avLst/>
                <a:gdLst/>
                <a:ahLst/>
                <a:cxnLst>
                  <a:cxn ang="0">
                    <a:pos x="2" y="1"/>
                  </a:cxn>
                  <a:cxn ang="0">
                    <a:pos x="20" y="12"/>
                  </a:cxn>
                  <a:cxn ang="0">
                    <a:pos x="2" y="1"/>
                  </a:cxn>
                  <a:cxn ang="0">
                    <a:pos x="0" y="0"/>
                  </a:cxn>
                  <a:cxn ang="0">
                    <a:pos x="1" y="1"/>
                  </a:cxn>
                  <a:cxn ang="0">
                    <a:pos x="2" y="1"/>
                  </a:cxn>
                  <a:cxn ang="0">
                    <a:pos x="0" y="0"/>
                  </a:cxn>
                </a:cxnLst>
                <a:rect l="0" t="0" r="r" b="b"/>
                <a:pathLst>
                  <a:path w="20" h="12">
                    <a:moveTo>
                      <a:pt x="2" y="1"/>
                    </a:moveTo>
                    <a:lnTo>
                      <a:pt x="20" y="12"/>
                    </a:lnTo>
                    <a:lnTo>
                      <a:pt x="2" y="1"/>
                    </a:lnTo>
                    <a:close/>
                    <a:moveTo>
                      <a:pt x="0" y="0"/>
                    </a:moveTo>
                    <a:lnTo>
                      <a:pt x="1" y="1"/>
                    </a:lnTo>
                    <a:lnTo>
                      <a:pt x="2"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156"/>
              <p:cNvSpPr>
                <a:spLocks/>
              </p:cNvSpPr>
              <p:nvPr/>
            </p:nvSpPr>
            <p:spPr bwMode="auto">
              <a:xfrm>
                <a:off x="5033962" y="1660525"/>
                <a:ext cx="7938" cy="3175"/>
              </a:xfrm>
              <a:custGeom>
                <a:avLst/>
                <a:gdLst/>
                <a:ahLst/>
                <a:cxnLst>
                  <a:cxn ang="0">
                    <a:pos x="0" y="0"/>
                  </a:cxn>
                  <a:cxn ang="0">
                    <a:pos x="5" y="2"/>
                  </a:cxn>
                  <a:cxn ang="0">
                    <a:pos x="3" y="2"/>
                  </a:cxn>
                  <a:cxn ang="0">
                    <a:pos x="0" y="0"/>
                  </a:cxn>
                </a:cxnLst>
                <a:rect l="0" t="0" r="r" b="b"/>
                <a:pathLst>
                  <a:path w="5" h="2">
                    <a:moveTo>
                      <a:pt x="0" y="0"/>
                    </a:moveTo>
                    <a:lnTo>
                      <a:pt x="5" y="2"/>
                    </a:lnTo>
                    <a:lnTo>
                      <a:pt x="3"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157"/>
              <p:cNvSpPr>
                <a:spLocks/>
              </p:cNvSpPr>
              <p:nvPr/>
            </p:nvSpPr>
            <p:spPr bwMode="auto">
              <a:xfrm>
                <a:off x="5041900" y="1663700"/>
                <a:ext cx="28575" cy="14288"/>
              </a:xfrm>
              <a:custGeom>
                <a:avLst/>
                <a:gdLst/>
                <a:ahLst/>
                <a:cxnLst>
                  <a:cxn ang="0">
                    <a:pos x="0" y="0"/>
                  </a:cxn>
                  <a:cxn ang="0">
                    <a:pos x="18" y="9"/>
                  </a:cxn>
                  <a:cxn ang="0">
                    <a:pos x="9" y="5"/>
                  </a:cxn>
                  <a:cxn ang="0">
                    <a:pos x="0" y="0"/>
                  </a:cxn>
                </a:cxnLst>
                <a:rect l="0" t="0" r="r" b="b"/>
                <a:pathLst>
                  <a:path w="18" h="9">
                    <a:moveTo>
                      <a:pt x="0" y="0"/>
                    </a:moveTo>
                    <a:lnTo>
                      <a:pt x="18" y="9"/>
                    </a:lnTo>
                    <a:lnTo>
                      <a:pt x="9"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158"/>
              <p:cNvSpPr>
                <a:spLocks/>
              </p:cNvSpPr>
              <p:nvPr/>
            </p:nvSpPr>
            <p:spPr bwMode="auto">
              <a:xfrm>
                <a:off x="4854575" y="1582738"/>
                <a:ext cx="15875" cy="4763"/>
              </a:xfrm>
              <a:custGeom>
                <a:avLst/>
                <a:gdLst/>
                <a:ahLst/>
                <a:cxnLst>
                  <a:cxn ang="0">
                    <a:pos x="0" y="0"/>
                  </a:cxn>
                  <a:cxn ang="0">
                    <a:pos x="10" y="3"/>
                  </a:cxn>
                  <a:cxn ang="0">
                    <a:pos x="0" y="0"/>
                  </a:cxn>
                  <a:cxn ang="0">
                    <a:pos x="0" y="0"/>
                  </a:cxn>
                  <a:cxn ang="0">
                    <a:pos x="0" y="0"/>
                  </a:cxn>
                </a:cxnLst>
                <a:rect l="0" t="0" r="r" b="b"/>
                <a:pathLst>
                  <a:path w="10" h="3">
                    <a:moveTo>
                      <a:pt x="0" y="0"/>
                    </a:moveTo>
                    <a:lnTo>
                      <a:pt x="10" y="3"/>
                    </a:lnTo>
                    <a:lnTo>
                      <a:pt x="0" y="0"/>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159"/>
              <p:cNvSpPr>
                <a:spLocks/>
              </p:cNvSpPr>
              <p:nvPr/>
            </p:nvSpPr>
            <p:spPr bwMode="auto">
              <a:xfrm>
                <a:off x="4975225" y="3330575"/>
                <a:ext cx="163513" cy="73025"/>
              </a:xfrm>
              <a:custGeom>
                <a:avLst/>
                <a:gdLst/>
                <a:ahLst/>
                <a:cxnLst>
                  <a:cxn ang="0">
                    <a:pos x="72" y="0"/>
                  </a:cxn>
                  <a:cxn ang="0">
                    <a:pos x="78" y="3"/>
                  </a:cxn>
                  <a:cxn ang="0">
                    <a:pos x="84" y="1"/>
                  </a:cxn>
                  <a:cxn ang="0">
                    <a:pos x="91" y="1"/>
                  </a:cxn>
                  <a:cxn ang="0">
                    <a:pos x="99" y="4"/>
                  </a:cxn>
                  <a:cxn ang="0">
                    <a:pos x="103" y="10"/>
                  </a:cxn>
                  <a:cxn ang="0">
                    <a:pos x="97" y="17"/>
                  </a:cxn>
                  <a:cxn ang="0">
                    <a:pos x="94" y="16"/>
                  </a:cxn>
                  <a:cxn ang="0">
                    <a:pos x="84" y="16"/>
                  </a:cxn>
                  <a:cxn ang="0">
                    <a:pos x="74" y="21"/>
                  </a:cxn>
                  <a:cxn ang="0">
                    <a:pos x="67" y="27"/>
                  </a:cxn>
                  <a:cxn ang="0">
                    <a:pos x="65" y="25"/>
                  </a:cxn>
                  <a:cxn ang="0">
                    <a:pos x="60" y="25"/>
                  </a:cxn>
                  <a:cxn ang="0">
                    <a:pos x="51" y="34"/>
                  </a:cxn>
                  <a:cxn ang="0">
                    <a:pos x="45" y="36"/>
                  </a:cxn>
                  <a:cxn ang="0">
                    <a:pos x="42" y="34"/>
                  </a:cxn>
                  <a:cxn ang="0">
                    <a:pos x="37" y="35"/>
                  </a:cxn>
                  <a:cxn ang="0">
                    <a:pos x="29" y="39"/>
                  </a:cxn>
                  <a:cxn ang="0">
                    <a:pos x="22" y="39"/>
                  </a:cxn>
                  <a:cxn ang="0">
                    <a:pos x="17" y="41"/>
                  </a:cxn>
                  <a:cxn ang="0">
                    <a:pos x="11" y="46"/>
                  </a:cxn>
                  <a:cxn ang="0">
                    <a:pos x="3" y="44"/>
                  </a:cxn>
                  <a:cxn ang="0">
                    <a:pos x="0" y="40"/>
                  </a:cxn>
                  <a:cxn ang="0">
                    <a:pos x="3" y="36"/>
                  </a:cxn>
                  <a:cxn ang="0">
                    <a:pos x="9" y="35"/>
                  </a:cxn>
                  <a:cxn ang="0">
                    <a:pos x="19" y="35"/>
                  </a:cxn>
                  <a:cxn ang="0">
                    <a:pos x="25" y="35"/>
                  </a:cxn>
                  <a:cxn ang="0">
                    <a:pos x="30" y="31"/>
                  </a:cxn>
                  <a:cxn ang="0">
                    <a:pos x="29" y="24"/>
                  </a:cxn>
                  <a:cxn ang="0">
                    <a:pos x="17" y="15"/>
                  </a:cxn>
                  <a:cxn ang="0">
                    <a:pos x="17" y="9"/>
                  </a:cxn>
                  <a:cxn ang="0">
                    <a:pos x="21" y="6"/>
                  </a:cxn>
                  <a:cxn ang="0">
                    <a:pos x="28" y="6"/>
                  </a:cxn>
                  <a:cxn ang="0">
                    <a:pos x="34" y="7"/>
                  </a:cxn>
                  <a:cxn ang="0">
                    <a:pos x="45" y="6"/>
                  </a:cxn>
                  <a:cxn ang="0">
                    <a:pos x="61" y="1"/>
                  </a:cxn>
                </a:cxnLst>
                <a:rect l="0" t="0" r="r" b="b"/>
                <a:pathLst>
                  <a:path w="103" h="46">
                    <a:moveTo>
                      <a:pt x="69" y="0"/>
                    </a:moveTo>
                    <a:lnTo>
                      <a:pt x="72" y="0"/>
                    </a:lnTo>
                    <a:lnTo>
                      <a:pt x="75" y="2"/>
                    </a:lnTo>
                    <a:lnTo>
                      <a:pt x="78" y="3"/>
                    </a:lnTo>
                    <a:lnTo>
                      <a:pt x="81" y="2"/>
                    </a:lnTo>
                    <a:lnTo>
                      <a:pt x="84" y="1"/>
                    </a:lnTo>
                    <a:lnTo>
                      <a:pt x="88" y="0"/>
                    </a:lnTo>
                    <a:lnTo>
                      <a:pt x="91" y="1"/>
                    </a:lnTo>
                    <a:lnTo>
                      <a:pt x="95" y="2"/>
                    </a:lnTo>
                    <a:lnTo>
                      <a:pt x="99" y="4"/>
                    </a:lnTo>
                    <a:lnTo>
                      <a:pt x="102" y="7"/>
                    </a:lnTo>
                    <a:lnTo>
                      <a:pt x="103" y="10"/>
                    </a:lnTo>
                    <a:lnTo>
                      <a:pt x="102" y="14"/>
                    </a:lnTo>
                    <a:lnTo>
                      <a:pt x="97" y="17"/>
                    </a:lnTo>
                    <a:lnTo>
                      <a:pt x="96" y="17"/>
                    </a:lnTo>
                    <a:lnTo>
                      <a:pt x="94" y="16"/>
                    </a:lnTo>
                    <a:lnTo>
                      <a:pt x="92" y="15"/>
                    </a:lnTo>
                    <a:lnTo>
                      <a:pt x="84" y="16"/>
                    </a:lnTo>
                    <a:lnTo>
                      <a:pt x="77" y="19"/>
                    </a:lnTo>
                    <a:lnTo>
                      <a:pt x="74" y="21"/>
                    </a:lnTo>
                    <a:lnTo>
                      <a:pt x="71" y="25"/>
                    </a:lnTo>
                    <a:lnTo>
                      <a:pt x="67" y="27"/>
                    </a:lnTo>
                    <a:lnTo>
                      <a:pt x="66" y="26"/>
                    </a:lnTo>
                    <a:lnTo>
                      <a:pt x="65" y="25"/>
                    </a:lnTo>
                    <a:lnTo>
                      <a:pt x="64" y="24"/>
                    </a:lnTo>
                    <a:lnTo>
                      <a:pt x="60" y="25"/>
                    </a:lnTo>
                    <a:lnTo>
                      <a:pt x="57" y="28"/>
                    </a:lnTo>
                    <a:lnTo>
                      <a:pt x="51" y="34"/>
                    </a:lnTo>
                    <a:lnTo>
                      <a:pt x="47" y="36"/>
                    </a:lnTo>
                    <a:lnTo>
                      <a:pt x="45" y="36"/>
                    </a:lnTo>
                    <a:lnTo>
                      <a:pt x="43" y="34"/>
                    </a:lnTo>
                    <a:lnTo>
                      <a:pt x="42" y="34"/>
                    </a:lnTo>
                    <a:lnTo>
                      <a:pt x="41" y="34"/>
                    </a:lnTo>
                    <a:lnTo>
                      <a:pt x="37" y="35"/>
                    </a:lnTo>
                    <a:lnTo>
                      <a:pt x="33" y="38"/>
                    </a:lnTo>
                    <a:lnTo>
                      <a:pt x="29" y="39"/>
                    </a:lnTo>
                    <a:lnTo>
                      <a:pt x="26" y="40"/>
                    </a:lnTo>
                    <a:lnTo>
                      <a:pt x="22" y="39"/>
                    </a:lnTo>
                    <a:lnTo>
                      <a:pt x="19" y="40"/>
                    </a:lnTo>
                    <a:lnTo>
                      <a:pt x="17" y="41"/>
                    </a:lnTo>
                    <a:lnTo>
                      <a:pt x="13" y="45"/>
                    </a:lnTo>
                    <a:lnTo>
                      <a:pt x="11" y="46"/>
                    </a:lnTo>
                    <a:lnTo>
                      <a:pt x="7" y="45"/>
                    </a:lnTo>
                    <a:lnTo>
                      <a:pt x="3" y="44"/>
                    </a:lnTo>
                    <a:lnTo>
                      <a:pt x="0" y="41"/>
                    </a:lnTo>
                    <a:lnTo>
                      <a:pt x="0" y="40"/>
                    </a:lnTo>
                    <a:lnTo>
                      <a:pt x="0" y="39"/>
                    </a:lnTo>
                    <a:lnTo>
                      <a:pt x="3" y="36"/>
                    </a:lnTo>
                    <a:lnTo>
                      <a:pt x="4" y="36"/>
                    </a:lnTo>
                    <a:lnTo>
                      <a:pt x="9" y="35"/>
                    </a:lnTo>
                    <a:lnTo>
                      <a:pt x="15" y="34"/>
                    </a:lnTo>
                    <a:lnTo>
                      <a:pt x="19" y="35"/>
                    </a:lnTo>
                    <a:lnTo>
                      <a:pt x="22" y="35"/>
                    </a:lnTo>
                    <a:lnTo>
                      <a:pt x="25" y="35"/>
                    </a:lnTo>
                    <a:lnTo>
                      <a:pt x="27" y="34"/>
                    </a:lnTo>
                    <a:lnTo>
                      <a:pt x="30" y="31"/>
                    </a:lnTo>
                    <a:lnTo>
                      <a:pt x="31" y="27"/>
                    </a:lnTo>
                    <a:lnTo>
                      <a:pt x="29" y="24"/>
                    </a:lnTo>
                    <a:lnTo>
                      <a:pt x="20" y="16"/>
                    </a:lnTo>
                    <a:lnTo>
                      <a:pt x="17" y="15"/>
                    </a:lnTo>
                    <a:lnTo>
                      <a:pt x="16" y="13"/>
                    </a:lnTo>
                    <a:lnTo>
                      <a:pt x="17" y="9"/>
                    </a:lnTo>
                    <a:lnTo>
                      <a:pt x="18" y="6"/>
                    </a:lnTo>
                    <a:lnTo>
                      <a:pt x="21" y="6"/>
                    </a:lnTo>
                    <a:lnTo>
                      <a:pt x="24" y="6"/>
                    </a:lnTo>
                    <a:lnTo>
                      <a:pt x="28" y="6"/>
                    </a:lnTo>
                    <a:lnTo>
                      <a:pt x="31" y="7"/>
                    </a:lnTo>
                    <a:lnTo>
                      <a:pt x="34" y="7"/>
                    </a:lnTo>
                    <a:lnTo>
                      <a:pt x="35" y="8"/>
                    </a:lnTo>
                    <a:lnTo>
                      <a:pt x="45" y="6"/>
                    </a:lnTo>
                    <a:lnTo>
                      <a:pt x="53" y="3"/>
                    </a:lnTo>
                    <a:lnTo>
                      <a:pt x="61" y="1"/>
                    </a:lnTo>
                    <a:lnTo>
                      <a:pt x="69"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60"/>
              <p:cNvSpPr>
                <a:spLocks/>
              </p:cNvSpPr>
              <p:nvPr/>
            </p:nvSpPr>
            <p:spPr bwMode="auto">
              <a:xfrm>
                <a:off x="5164137" y="3328988"/>
                <a:ext cx="31750" cy="23813"/>
              </a:xfrm>
              <a:custGeom>
                <a:avLst/>
                <a:gdLst/>
                <a:ahLst/>
                <a:cxnLst>
                  <a:cxn ang="0">
                    <a:pos x="15" y="0"/>
                  </a:cxn>
                  <a:cxn ang="0">
                    <a:pos x="17" y="0"/>
                  </a:cxn>
                  <a:cxn ang="0">
                    <a:pos x="20" y="3"/>
                  </a:cxn>
                  <a:cxn ang="0">
                    <a:pos x="20" y="6"/>
                  </a:cxn>
                  <a:cxn ang="0">
                    <a:pos x="18" y="9"/>
                  </a:cxn>
                  <a:cxn ang="0">
                    <a:pos x="14" y="12"/>
                  </a:cxn>
                  <a:cxn ang="0">
                    <a:pos x="10" y="14"/>
                  </a:cxn>
                  <a:cxn ang="0">
                    <a:pos x="6" y="15"/>
                  </a:cxn>
                  <a:cxn ang="0">
                    <a:pos x="2" y="15"/>
                  </a:cxn>
                  <a:cxn ang="0">
                    <a:pos x="1" y="14"/>
                  </a:cxn>
                  <a:cxn ang="0">
                    <a:pos x="1" y="13"/>
                  </a:cxn>
                  <a:cxn ang="0">
                    <a:pos x="1" y="12"/>
                  </a:cxn>
                  <a:cxn ang="0">
                    <a:pos x="0" y="11"/>
                  </a:cxn>
                  <a:cxn ang="0">
                    <a:pos x="0" y="7"/>
                  </a:cxn>
                  <a:cxn ang="0">
                    <a:pos x="2" y="6"/>
                  </a:cxn>
                  <a:cxn ang="0">
                    <a:pos x="4" y="4"/>
                  </a:cxn>
                  <a:cxn ang="0">
                    <a:pos x="8" y="2"/>
                  </a:cxn>
                  <a:cxn ang="0">
                    <a:pos x="12" y="1"/>
                  </a:cxn>
                  <a:cxn ang="0">
                    <a:pos x="15" y="0"/>
                  </a:cxn>
                </a:cxnLst>
                <a:rect l="0" t="0" r="r" b="b"/>
                <a:pathLst>
                  <a:path w="20" h="15">
                    <a:moveTo>
                      <a:pt x="15" y="0"/>
                    </a:moveTo>
                    <a:lnTo>
                      <a:pt x="17" y="0"/>
                    </a:lnTo>
                    <a:lnTo>
                      <a:pt x="20" y="3"/>
                    </a:lnTo>
                    <a:lnTo>
                      <a:pt x="20" y="6"/>
                    </a:lnTo>
                    <a:lnTo>
                      <a:pt x="18" y="9"/>
                    </a:lnTo>
                    <a:lnTo>
                      <a:pt x="14" y="12"/>
                    </a:lnTo>
                    <a:lnTo>
                      <a:pt x="10" y="14"/>
                    </a:lnTo>
                    <a:lnTo>
                      <a:pt x="6" y="15"/>
                    </a:lnTo>
                    <a:lnTo>
                      <a:pt x="2" y="15"/>
                    </a:lnTo>
                    <a:lnTo>
                      <a:pt x="1" y="14"/>
                    </a:lnTo>
                    <a:lnTo>
                      <a:pt x="1" y="13"/>
                    </a:lnTo>
                    <a:lnTo>
                      <a:pt x="1" y="12"/>
                    </a:lnTo>
                    <a:lnTo>
                      <a:pt x="0" y="11"/>
                    </a:lnTo>
                    <a:lnTo>
                      <a:pt x="0" y="7"/>
                    </a:lnTo>
                    <a:lnTo>
                      <a:pt x="2" y="6"/>
                    </a:lnTo>
                    <a:lnTo>
                      <a:pt x="4" y="4"/>
                    </a:lnTo>
                    <a:lnTo>
                      <a:pt x="8" y="2"/>
                    </a:lnTo>
                    <a:lnTo>
                      <a:pt x="12"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161"/>
              <p:cNvSpPr>
                <a:spLocks/>
              </p:cNvSpPr>
              <p:nvPr/>
            </p:nvSpPr>
            <p:spPr bwMode="auto">
              <a:xfrm>
                <a:off x="4471987" y="3932238"/>
                <a:ext cx="22225" cy="23813"/>
              </a:xfrm>
              <a:custGeom>
                <a:avLst/>
                <a:gdLst/>
                <a:ahLst/>
                <a:cxnLst>
                  <a:cxn ang="0">
                    <a:pos x="0" y="0"/>
                  </a:cxn>
                  <a:cxn ang="0">
                    <a:pos x="3" y="2"/>
                  </a:cxn>
                  <a:cxn ang="0">
                    <a:pos x="7" y="4"/>
                  </a:cxn>
                  <a:cxn ang="0">
                    <a:pos x="10" y="5"/>
                  </a:cxn>
                  <a:cxn ang="0">
                    <a:pos x="13" y="7"/>
                  </a:cxn>
                  <a:cxn ang="0">
                    <a:pos x="14" y="10"/>
                  </a:cxn>
                  <a:cxn ang="0">
                    <a:pos x="13" y="13"/>
                  </a:cxn>
                  <a:cxn ang="0">
                    <a:pos x="10" y="15"/>
                  </a:cxn>
                  <a:cxn ang="0">
                    <a:pos x="6" y="15"/>
                  </a:cxn>
                  <a:cxn ang="0">
                    <a:pos x="2" y="14"/>
                  </a:cxn>
                  <a:cxn ang="0">
                    <a:pos x="1" y="12"/>
                  </a:cxn>
                  <a:cxn ang="0">
                    <a:pos x="0" y="8"/>
                  </a:cxn>
                  <a:cxn ang="0">
                    <a:pos x="0" y="4"/>
                  </a:cxn>
                  <a:cxn ang="0">
                    <a:pos x="0" y="1"/>
                  </a:cxn>
                  <a:cxn ang="0">
                    <a:pos x="0" y="0"/>
                  </a:cxn>
                </a:cxnLst>
                <a:rect l="0" t="0" r="r" b="b"/>
                <a:pathLst>
                  <a:path w="14" h="15">
                    <a:moveTo>
                      <a:pt x="0" y="0"/>
                    </a:moveTo>
                    <a:lnTo>
                      <a:pt x="3" y="2"/>
                    </a:lnTo>
                    <a:lnTo>
                      <a:pt x="7" y="4"/>
                    </a:lnTo>
                    <a:lnTo>
                      <a:pt x="10" y="5"/>
                    </a:lnTo>
                    <a:lnTo>
                      <a:pt x="13" y="7"/>
                    </a:lnTo>
                    <a:lnTo>
                      <a:pt x="14" y="10"/>
                    </a:lnTo>
                    <a:lnTo>
                      <a:pt x="13" y="13"/>
                    </a:lnTo>
                    <a:lnTo>
                      <a:pt x="10" y="15"/>
                    </a:lnTo>
                    <a:lnTo>
                      <a:pt x="6" y="15"/>
                    </a:lnTo>
                    <a:lnTo>
                      <a:pt x="2" y="14"/>
                    </a:lnTo>
                    <a:lnTo>
                      <a:pt x="1" y="12"/>
                    </a:lnTo>
                    <a:lnTo>
                      <a:pt x="0" y="8"/>
                    </a:lnTo>
                    <a:lnTo>
                      <a:pt x="0" y="4"/>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162"/>
              <p:cNvSpPr>
                <a:spLocks noEditPoints="1"/>
              </p:cNvSpPr>
              <p:nvPr/>
            </p:nvSpPr>
            <p:spPr bwMode="auto">
              <a:xfrm>
                <a:off x="3505200" y="1763713"/>
                <a:ext cx="2163763" cy="2459038"/>
              </a:xfrm>
              <a:custGeom>
                <a:avLst/>
                <a:gdLst/>
                <a:ahLst/>
                <a:cxnLst>
                  <a:cxn ang="0">
                    <a:pos x="782" y="897"/>
                  </a:cxn>
                  <a:cxn ang="0">
                    <a:pos x="586" y="158"/>
                  </a:cxn>
                  <a:cxn ang="0">
                    <a:pos x="232" y="0"/>
                  </a:cxn>
                  <a:cxn ang="0">
                    <a:pos x="289" y="51"/>
                  </a:cxn>
                  <a:cxn ang="0">
                    <a:pos x="376" y="78"/>
                  </a:cxn>
                  <a:cxn ang="0">
                    <a:pos x="458" y="132"/>
                  </a:cxn>
                  <a:cxn ang="0">
                    <a:pos x="545" y="128"/>
                  </a:cxn>
                  <a:cxn ang="0">
                    <a:pos x="553" y="51"/>
                  </a:cxn>
                  <a:cxn ang="0">
                    <a:pos x="615" y="130"/>
                  </a:cxn>
                  <a:cxn ang="0">
                    <a:pos x="631" y="133"/>
                  </a:cxn>
                  <a:cxn ang="0">
                    <a:pos x="604" y="179"/>
                  </a:cxn>
                  <a:cxn ang="0">
                    <a:pos x="573" y="211"/>
                  </a:cxn>
                  <a:cxn ang="0">
                    <a:pos x="574" y="302"/>
                  </a:cxn>
                  <a:cxn ang="0">
                    <a:pos x="712" y="381"/>
                  </a:cxn>
                  <a:cxn ang="0">
                    <a:pos x="745" y="364"/>
                  </a:cxn>
                  <a:cxn ang="0">
                    <a:pos x="713" y="225"/>
                  </a:cxn>
                  <a:cxn ang="0">
                    <a:pos x="792" y="209"/>
                  </a:cxn>
                  <a:cxn ang="0">
                    <a:pos x="835" y="246"/>
                  </a:cxn>
                  <a:cxn ang="0">
                    <a:pos x="869" y="234"/>
                  </a:cxn>
                  <a:cxn ang="0">
                    <a:pos x="934" y="306"/>
                  </a:cxn>
                  <a:cxn ang="0">
                    <a:pos x="897" y="394"/>
                  </a:cxn>
                  <a:cxn ang="0">
                    <a:pos x="914" y="427"/>
                  </a:cxn>
                  <a:cxn ang="0">
                    <a:pos x="919" y="498"/>
                  </a:cxn>
                  <a:cxn ang="0">
                    <a:pos x="861" y="637"/>
                  </a:cxn>
                  <a:cxn ang="0">
                    <a:pos x="860" y="686"/>
                  </a:cxn>
                  <a:cxn ang="0">
                    <a:pos x="812" y="760"/>
                  </a:cxn>
                  <a:cxn ang="0">
                    <a:pos x="800" y="920"/>
                  </a:cxn>
                  <a:cxn ang="0">
                    <a:pos x="716" y="841"/>
                  </a:cxn>
                  <a:cxn ang="0">
                    <a:pos x="630" y="860"/>
                  </a:cxn>
                  <a:cxn ang="0">
                    <a:pos x="547" y="851"/>
                  </a:cxn>
                  <a:cxn ang="0">
                    <a:pos x="495" y="946"/>
                  </a:cxn>
                  <a:cxn ang="0">
                    <a:pos x="625" y="1046"/>
                  </a:cxn>
                  <a:cxn ang="0">
                    <a:pos x="675" y="1075"/>
                  </a:cxn>
                  <a:cxn ang="0">
                    <a:pos x="761" y="1164"/>
                  </a:cxn>
                  <a:cxn ang="0">
                    <a:pos x="927" y="1156"/>
                  </a:cxn>
                  <a:cxn ang="0">
                    <a:pos x="1036" y="1130"/>
                  </a:cxn>
                  <a:cxn ang="0">
                    <a:pos x="1117" y="1100"/>
                  </a:cxn>
                  <a:cxn ang="0">
                    <a:pos x="1220" y="1115"/>
                  </a:cxn>
                  <a:cxn ang="0">
                    <a:pos x="1253" y="1165"/>
                  </a:cxn>
                  <a:cxn ang="0">
                    <a:pos x="1307" y="1135"/>
                  </a:cxn>
                  <a:cxn ang="0">
                    <a:pos x="853" y="1549"/>
                  </a:cxn>
                  <a:cxn ang="0">
                    <a:pos x="835" y="1436"/>
                  </a:cxn>
                  <a:cxn ang="0">
                    <a:pos x="818" y="1351"/>
                  </a:cxn>
                  <a:cxn ang="0">
                    <a:pos x="870" y="1232"/>
                  </a:cxn>
                  <a:cxn ang="0">
                    <a:pos x="787" y="1231"/>
                  </a:cxn>
                  <a:cxn ang="0">
                    <a:pos x="685" y="1167"/>
                  </a:cxn>
                  <a:cxn ang="0">
                    <a:pos x="541" y="1110"/>
                  </a:cxn>
                  <a:cxn ang="0">
                    <a:pos x="374" y="1056"/>
                  </a:cxn>
                  <a:cxn ang="0">
                    <a:pos x="310" y="935"/>
                  </a:cxn>
                  <a:cxn ang="0">
                    <a:pos x="231" y="793"/>
                  </a:cxn>
                  <a:cxn ang="0">
                    <a:pos x="231" y="856"/>
                  </a:cxn>
                  <a:cxn ang="0">
                    <a:pos x="232" y="886"/>
                  </a:cxn>
                  <a:cxn ang="0">
                    <a:pos x="177" y="746"/>
                  </a:cxn>
                  <a:cxn ang="0">
                    <a:pos x="121" y="586"/>
                  </a:cxn>
                  <a:cxn ang="0">
                    <a:pos x="188" y="427"/>
                  </a:cxn>
                  <a:cxn ang="0">
                    <a:pos x="171" y="358"/>
                  </a:cxn>
                  <a:cxn ang="0">
                    <a:pos x="185" y="277"/>
                  </a:cxn>
                  <a:cxn ang="0">
                    <a:pos x="190" y="212"/>
                  </a:cxn>
                  <a:cxn ang="0">
                    <a:pos x="169" y="172"/>
                  </a:cxn>
                  <a:cxn ang="0">
                    <a:pos x="113" y="133"/>
                  </a:cxn>
                  <a:cxn ang="0">
                    <a:pos x="28" y="149"/>
                  </a:cxn>
                  <a:cxn ang="0">
                    <a:pos x="75" y="84"/>
                  </a:cxn>
                  <a:cxn ang="0">
                    <a:pos x="162" y="20"/>
                  </a:cxn>
                </a:cxnLst>
                <a:rect l="0" t="0" r="r" b="b"/>
                <a:pathLst>
                  <a:path w="1363" h="1549">
                    <a:moveTo>
                      <a:pt x="1254" y="1171"/>
                    </a:moveTo>
                    <a:lnTo>
                      <a:pt x="1253" y="1173"/>
                    </a:lnTo>
                    <a:lnTo>
                      <a:pt x="1253" y="1175"/>
                    </a:lnTo>
                    <a:lnTo>
                      <a:pt x="1254" y="1176"/>
                    </a:lnTo>
                    <a:lnTo>
                      <a:pt x="1256" y="1176"/>
                    </a:lnTo>
                    <a:lnTo>
                      <a:pt x="1257" y="1175"/>
                    </a:lnTo>
                    <a:lnTo>
                      <a:pt x="1260" y="1173"/>
                    </a:lnTo>
                    <a:lnTo>
                      <a:pt x="1258" y="1174"/>
                    </a:lnTo>
                    <a:lnTo>
                      <a:pt x="1257" y="1174"/>
                    </a:lnTo>
                    <a:lnTo>
                      <a:pt x="1256" y="1174"/>
                    </a:lnTo>
                    <a:lnTo>
                      <a:pt x="1255" y="1173"/>
                    </a:lnTo>
                    <a:lnTo>
                      <a:pt x="1254" y="1172"/>
                    </a:lnTo>
                    <a:lnTo>
                      <a:pt x="1254" y="1172"/>
                    </a:lnTo>
                    <a:lnTo>
                      <a:pt x="1254" y="1171"/>
                    </a:lnTo>
                    <a:close/>
                    <a:moveTo>
                      <a:pt x="765" y="1160"/>
                    </a:moveTo>
                    <a:lnTo>
                      <a:pt x="765" y="1161"/>
                    </a:lnTo>
                    <a:lnTo>
                      <a:pt x="765" y="1160"/>
                    </a:lnTo>
                    <a:close/>
                    <a:moveTo>
                      <a:pt x="981" y="1148"/>
                    </a:moveTo>
                    <a:lnTo>
                      <a:pt x="981" y="1150"/>
                    </a:lnTo>
                    <a:lnTo>
                      <a:pt x="979" y="1152"/>
                    </a:lnTo>
                    <a:lnTo>
                      <a:pt x="977" y="1154"/>
                    </a:lnTo>
                    <a:lnTo>
                      <a:pt x="973" y="1161"/>
                    </a:lnTo>
                    <a:lnTo>
                      <a:pt x="972" y="1165"/>
                    </a:lnTo>
                    <a:lnTo>
                      <a:pt x="972" y="1169"/>
                    </a:lnTo>
                    <a:lnTo>
                      <a:pt x="973" y="1171"/>
                    </a:lnTo>
                    <a:lnTo>
                      <a:pt x="976" y="1173"/>
                    </a:lnTo>
                    <a:lnTo>
                      <a:pt x="980" y="1175"/>
                    </a:lnTo>
                    <a:lnTo>
                      <a:pt x="983" y="1174"/>
                    </a:lnTo>
                    <a:lnTo>
                      <a:pt x="987" y="1172"/>
                    </a:lnTo>
                    <a:lnTo>
                      <a:pt x="990" y="1169"/>
                    </a:lnTo>
                    <a:lnTo>
                      <a:pt x="991" y="1165"/>
                    </a:lnTo>
                    <a:lnTo>
                      <a:pt x="991" y="1161"/>
                    </a:lnTo>
                    <a:lnTo>
                      <a:pt x="989" y="1158"/>
                    </a:lnTo>
                    <a:lnTo>
                      <a:pt x="986" y="1155"/>
                    </a:lnTo>
                    <a:lnTo>
                      <a:pt x="983" y="1152"/>
                    </a:lnTo>
                    <a:lnTo>
                      <a:pt x="981" y="1148"/>
                    </a:lnTo>
                    <a:close/>
                    <a:moveTo>
                      <a:pt x="1102" y="1104"/>
                    </a:moveTo>
                    <a:lnTo>
                      <a:pt x="1101" y="1105"/>
                    </a:lnTo>
                    <a:lnTo>
                      <a:pt x="1100" y="1105"/>
                    </a:lnTo>
                    <a:lnTo>
                      <a:pt x="1102" y="1104"/>
                    </a:lnTo>
                    <a:close/>
                    <a:moveTo>
                      <a:pt x="1103" y="1104"/>
                    </a:moveTo>
                    <a:lnTo>
                      <a:pt x="1103" y="1104"/>
                    </a:lnTo>
                    <a:lnTo>
                      <a:pt x="1102" y="1104"/>
                    </a:lnTo>
                    <a:lnTo>
                      <a:pt x="1103" y="1104"/>
                    </a:lnTo>
                    <a:close/>
                    <a:moveTo>
                      <a:pt x="784" y="894"/>
                    </a:moveTo>
                    <a:lnTo>
                      <a:pt x="783" y="895"/>
                    </a:lnTo>
                    <a:lnTo>
                      <a:pt x="783" y="895"/>
                    </a:lnTo>
                    <a:lnTo>
                      <a:pt x="782" y="897"/>
                    </a:lnTo>
                    <a:lnTo>
                      <a:pt x="782" y="897"/>
                    </a:lnTo>
                    <a:lnTo>
                      <a:pt x="783" y="896"/>
                    </a:lnTo>
                    <a:lnTo>
                      <a:pt x="784" y="895"/>
                    </a:lnTo>
                    <a:lnTo>
                      <a:pt x="784" y="895"/>
                    </a:lnTo>
                    <a:lnTo>
                      <a:pt x="784" y="894"/>
                    </a:lnTo>
                    <a:lnTo>
                      <a:pt x="784" y="894"/>
                    </a:lnTo>
                    <a:close/>
                    <a:moveTo>
                      <a:pt x="797" y="850"/>
                    </a:moveTo>
                    <a:lnTo>
                      <a:pt x="797" y="851"/>
                    </a:lnTo>
                    <a:lnTo>
                      <a:pt x="797" y="852"/>
                    </a:lnTo>
                    <a:lnTo>
                      <a:pt x="797" y="853"/>
                    </a:lnTo>
                    <a:lnTo>
                      <a:pt x="798" y="854"/>
                    </a:lnTo>
                    <a:lnTo>
                      <a:pt x="798" y="855"/>
                    </a:lnTo>
                    <a:lnTo>
                      <a:pt x="800" y="857"/>
                    </a:lnTo>
                    <a:lnTo>
                      <a:pt x="801" y="860"/>
                    </a:lnTo>
                    <a:lnTo>
                      <a:pt x="802" y="862"/>
                    </a:lnTo>
                    <a:lnTo>
                      <a:pt x="800" y="856"/>
                    </a:lnTo>
                    <a:lnTo>
                      <a:pt x="797" y="850"/>
                    </a:lnTo>
                    <a:close/>
                    <a:moveTo>
                      <a:pt x="852" y="610"/>
                    </a:moveTo>
                    <a:lnTo>
                      <a:pt x="850" y="614"/>
                    </a:lnTo>
                    <a:lnTo>
                      <a:pt x="849" y="619"/>
                    </a:lnTo>
                    <a:lnTo>
                      <a:pt x="851" y="614"/>
                    </a:lnTo>
                    <a:lnTo>
                      <a:pt x="852" y="610"/>
                    </a:lnTo>
                    <a:close/>
                    <a:moveTo>
                      <a:pt x="731" y="397"/>
                    </a:moveTo>
                    <a:lnTo>
                      <a:pt x="730" y="398"/>
                    </a:lnTo>
                    <a:lnTo>
                      <a:pt x="729" y="399"/>
                    </a:lnTo>
                    <a:lnTo>
                      <a:pt x="727" y="399"/>
                    </a:lnTo>
                    <a:lnTo>
                      <a:pt x="727" y="400"/>
                    </a:lnTo>
                    <a:lnTo>
                      <a:pt x="726" y="401"/>
                    </a:lnTo>
                    <a:lnTo>
                      <a:pt x="727" y="402"/>
                    </a:lnTo>
                    <a:lnTo>
                      <a:pt x="727" y="402"/>
                    </a:lnTo>
                    <a:lnTo>
                      <a:pt x="730" y="400"/>
                    </a:lnTo>
                    <a:lnTo>
                      <a:pt x="730" y="399"/>
                    </a:lnTo>
                    <a:lnTo>
                      <a:pt x="731" y="398"/>
                    </a:lnTo>
                    <a:lnTo>
                      <a:pt x="731" y="397"/>
                    </a:lnTo>
                    <a:close/>
                    <a:moveTo>
                      <a:pt x="563" y="179"/>
                    </a:moveTo>
                    <a:lnTo>
                      <a:pt x="563" y="181"/>
                    </a:lnTo>
                    <a:lnTo>
                      <a:pt x="564" y="184"/>
                    </a:lnTo>
                    <a:lnTo>
                      <a:pt x="564" y="184"/>
                    </a:lnTo>
                    <a:lnTo>
                      <a:pt x="569" y="185"/>
                    </a:lnTo>
                    <a:lnTo>
                      <a:pt x="574" y="186"/>
                    </a:lnTo>
                    <a:lnTo>
                      <a:pt x="570" y="181"/>
                    </a:lnTo>
                    <a:lnTo>
                      <a:pt x="567" y="180"/>
                    </a:lnTo>
                    <a:lnTo>
                      <a:pt x="563" y="179"/>
                    </a:lnTo>
                    <a:lnTo>
                      <a:pt x="563" y="179"/>
                    </a:lnTo>
                    <a:close/>
                    <a:moveTo>
                      <a:pt x="583" y="150"/>
                    </a:moveTo>
                    <a:lnTo>
                      <a:pt x="581" y="150"/>
                    </a:lnTo>
                    <a:lnTo>
                      <a:pt x="581" y="152"/>
                    </a:lnTo>
                    <a:lnTo>
                      <a:pt x="586" y="158"/>
                    </a:lnTo>
                    <a:lnTo>
                      <a:pt x="589" y="161"/>
                    </a:lnTo>
                    <a:lnTo>
                      <a:pt x="592" y="163"/>
                    </a:lnTo>
                    <a:lnTo>
                      <a:pt x="595" y="163"/>
                    </a:lnTo>
                    <a:lnTo>
                      <a:pt x="597" y="162"/>
                    </a:lnTo>
                    <a:lnTo>
                      <a:pt x="599" y="161"/>
                    </a:lnTo>
                    <a:lnTo>
                      <a:pt x="602" y="161"/>
                    </a:lnTo>
                    <a:lnTo>
                      <a:pt x="609" y="161"/>
                    </a:lnTo>
                    <a:lnTo>
                      <a:pt x="611" y="161"/>
                    </a:lnTo>
                    <a:lnTo>
                      <a:pt x="612" y="161"/>
                    </a:lnTo>
                    <a:lnTo>
                      <a:pt x="609" y="160"/>
                    </a:lnTo>
                    <a:lnTo>
                      <a:pt x="606" y="157"/>
                    </a:lnTo>
                    <a:lnTo>
                      <a:pt x="601" y="153"/>
                    </a:lnTo>
                    <a:lnTo>
                      <a:pt x="596" y="151"/>
                    </a:lnTo>
                    <a:lnTo>
                      <a:pt x="593" y="151"/>
                    </a:lnTo>
                    <a:lnTo>
                      <a:pt x="586" y="150"/>
                    </a:lnTo>
                    <a:lnTo>
                      <a:pt x="583" y="150"/>
                    </a:lnTo>
                    <a:close/>
                    <a:moveTo>
                      <a:pt x="88" y="92"/>
                    </a:moveTo>
                    <a:lnTo>
                      <a:pt x="86" y="93"/>
                    </a:lnTo>
                    <a:lnTo>
                      <a:pt x="87" y="93"/>
                    </a:lnTo>
                    <a:lnTo>
                      <a:pt x="88" y="92"/>
                    </a:lnTo>
                    <a:close/>
                    <a:moveTo>
                      <a:pt x="340" y="66"/>
                    </a:moveTo>
                    <a:lnTo>
                      <a:pt x="334" y="67"/>
                    </a:lnTo>
                    <a:lnTo>
                      <a:pt x="320" y="70"/>
                    </a:lnTo>
                    <a:lnTo>
                      <a:pt x="314" y="71"/>
                    </a:lnTo>
                    <a:lnTo>
                      <a:pt x="311" y="72"/>
                    </a:lnTo>
                    <a:lnTo>
                      <a:pt x="311" y="73"/>
                    </a:lnTo>
                    <a:lnTo>
                      <a:pt x="311" y="75"/>
                    </a:lnTo>
                    <a:lnTo>
                      <a:pt x="311" y="75"/>
                    </a:lnTo>
                    <a:lnTo>
                      <a:pt x="316" y="75"/>
                    </a:lnTo>
                    <a:lnTo>
                      <a:pt x="321" y="73"/>
                    </a:lnTo>
                    <a:lnTo>
                      <a:pt x="327" y="71"/>
                    </a:lnTo>
                    <a:lnTo>
                      <a:pt x="335" y="68"/>
                    </a:lnTo>
                    <a:lnTo>
                      <a:pt x="340" y="66"/>
                    </a:lnTo>
                    <a:close/>
                    <a:moveTo>
                      <a:pt x="182" y="28"/>
                    </a:moveTo>
                    <a:lnTo>
                      <a:pt x="181" y="30"/>
                    </a:lnTo>
                    <a:lnTo>
                      <a:pt x="180" y="32"/>
                    </a:lnTo>
                    <a:lnTo>
                      <a:pt x="178" y="35"/>
                    </a:lnTo>
                    <a:lnTo>
                      <a:pt x="177" y="37"/>
                    </a:lnTo>
                    <a:lnTo>
                      <a:pt x="177" y="39"/>
                    </a:lnTo>
                    <a:lnTo>
                      <a:pt x="179" y="39"/>
                    </a:lnTo>
                    <a:lnTo>
                      <a:pt x="181" y="37"/>
                    </a:lnTo>
                    <a:lnTo>
                      <a:pt x="182" y="33"/>
                    </a:lnTo>
                    <a:lnTo>
                      <a:pt x="183" y="30"/>
                    </a:lnTo>
                    <a:lnTo>
                      <a:pt x="183" y="29"/>
                    </a:lnTo>
                    <a:lnTo>
                      <a:pt x="183" y="29"/>
                    </a:lnTo>
                    <a:lnTo>
                      <a:pt x="182" y="29"/>
                    </a:lnTo>
                    <a:lnTo>
                      <a:pt x="182" y="28"/>
                    </a:lnTo>
                    <a:close/>
                    <a:moveTo>
                      <a:pt x="232" y="0"/>
                    </a:moveTo>
                    <a:lnTo>
                      <a:pt x="233" y="0"/>
                    </a:lnTo>
                    <a:lnTo>
                      <a:pt x="234" y="0"/>
                    </a:lnTo>
                    <a:lnTo>
                      <a:pt x="234" y="2"/>
                    </a:lnTo>
                    <a:lnTo>
                      <a:pt x="235" y="2"/>
                    </a:lnTo>
                    <a:lnTo>
                      <a:pt x="235" y="4"/>
                    </a:lnTo>
                    <a:lnTo>
                      <a:pt x="235" y="4"/>
                    </a:lnTo>
                    <a:lnTo>
                      <a:pt x="236" y="5"/>
                    </a:lnTo>
                    <a:lnTo>
                      <a:pt x="238" y="5"/>
                    </a:lnTo>
                    <a:lnTo>
                      <a:pt x="241" y="5"/>
                    </a:lnTo>
                    <a:lnTo>
                      <a:pt x="242" y="4"/>
                    </a:lnTo>
                    <a:lnTo>
                      <a:pt x="244" y="4"/>
                    </a:lnTo>
                    <a:lnTo>
                      <a:pt x="245" y="3"/>
                    </a:lnTo>
                    <a:lnTo>
                      <a:pt x="245" y="2"/>
                    </a:lnTo>
                    <a:lnTo>
                      <a:pt x="244" y="1"/>
                    </a:lnTo>
                    <a:lnTo>
                      <a:pt x="244" y="1"/>
                    </a:lnTo>
                    <a:lnTo>
                      <a:pt x="250" y="2"/>
                    </a:lnTo>
                    <a:lnTo>
                      <a:pt x="256" y="4"/>
                    </a:lnTo>
                    <a:lnTo>
                      <a:pt x="262" y="6"/>
                    </a:lnTo>
                    <a:lnTo>
                      <a:pt x="262" y="7"/>
                    </a:lnTo>
                    <a:lnTo>
                      <a:pt x="261" y="7"/>
                    </a:lnTo>
                    <a:lnTo>
                      <a:pt x="260" y="7"/>
                    </a:lnTo>
                    <a:lnTo>
                      <a:pt x="256" y="7"/>
                    </a:lnTo>
                    <a:lnTo>
                      <a:pt x="255" y="8"/>
                    </a:lnTo>
                    <a:lnTo>
                      <a:pt x="255" y="8"/>
                    </a:lnTo>
                    <a:lnTo>
                      <a:pt x="255" y="9"/>
                    </a:lnTo>
                    <a:lnTo>
                      <a:pt x="257" y="11"/>
                    </a:lnTo>
                    <a:lnTo>
                      <a:pt x="260" y="12"/>
                    </a:lnTo>
                    <a:lnTo>
                      <a:pt x="263" y="13"/>
                    </a:lnTo>
                    <a:lnTo>
                      <a:pt x="266" y="15"/>
                    </a:lnTo>
                    <a:lnTo>
                      <a:pt x="266" y="16"/>
                    </a:lnTo>
                    <a:lnTo>
                      <a:pt x="264" y="16"/>
                    </a:lnTo>
                    <a:lnTo>
                      <a:pt x="263" y="17"/>
                    </a:lnTo>
                    <a:lnTo>
                      <a:pt x="260" y="17"/>
                    </a:lnTo>
                    <a:lnTo>
                      <a:pt x="259" y="18"/>
                    </a:lnTo>
                    <a:lnTo>
                      <a:pt x="259" y="20"/>
                    </a:lnTo>
                    <a:lnTo>
                      <a:pt x="260" y="20"/>
                    </a:lnTo>
                    <a:lnTo>
                      <a:pt x="262" y="22"/>
                    </a:lnTo>
                    <a:lnTo>
                      <a:pt x="263" y="22"/>
                    </a:lnTo>
                    <a:lnTo>
                      <a:pt x="264" y="22"/>
                    </a:lnTo>
                    <a:lnTo>
                      <a:pt x="265" y="23"/>
                    </a:lnTo>
                    <a:lnTo>
                      <a:pt x="267" y="23"/>
                    </a:lnTo>
                    <a:lnTo>
                      <a:pt x="269" y="24"/>
                    </a:lnTo>
                    <a:lnTo>
                      <a:pt x="271" y="28"/>
                    </a:lnTo>
                    <a:lnTo>
                      <a:pt x="274" y="34"/>
                    </a:lnTo>
                    <a:lnTo>
                      <a:pt x="276" y="38"/>
                    </a:lnTo>
                    <a:lnTo>
                      <a:pt x="281" y="44"/>
                    </a:lnTo>
                    <a:lnTo>
                      <a:pt x="287" y="49"/>
                    </a:lnTo>
                    <a:lnTo>
                      <a:pt x="289" y="51"/>
                    </a:lnTo>
                    <a:lnTo>
                      <a:pt x="292" y="53"/>
                    </a:lnTo>
                    <a:lnTo>
                      <a:pt x="293" y="54"/>
                    </a:lnTo>
                    <a:lnTo>
                      <a:pt x="293" y="56"/>
                    </a:lnTo>
                    <a:lnTo>
                      <a:pt x="292" y="57"/>
                    </a:lnTo>
                    <a:lnTo>
                      <a:pt x="292" y="57"/>
                    </a:lnTo>
                    <a:lnTo>
                      <a:pt x="292" y="59"/>
                    </a:lnTo>
                    <a:lnTo>
                      <a:pt x="295" y="65"/>
                    </a:lnTo>
                    <a:lnTo>
                      <a:pt x="301" y="71"/>
                    </a:lnTo>
                    <a:lnTo>
                      <a:pt x="301" y="68"/>
                    </a:lnTo>
                    <a:lnTo>
                      <a:pt x="301" y="68"/>
                    </a:lnTo>
                    <a:lnTo>
                      <a:pt x="321" y="66"/>
                    </a:lnTo>
                    <a:lnTo>
                      <a:pt x="334" y="63"/>
                    </a:lnTo>
                    <a:lnTo>
                      <a:pt x="347" y="62"/>
                    </a:lnTo>
                    <a:lnTo>
                      <a:pt x="347" y="62"/>
                    </a:lnTo>
                    <a:lnTo>
                      <a:pt x="347" y="62"/>
                    </a:lnTo>
                    <a:lnTo>
                      <a:pt x="346" y="63"/>
                    </a:lnTo>
                    <a:lnTo>
                      <a:pt x="345" y="65"/>
                    </a:lnTo>
                    <a:lnTo>
                      <a:pt x="348" y="64"/>
                    </a:lnTo>
                    <a:lnTo>
                      <a:pt x="353" y="62"/>
                    </a:lnTo>
                    <a:lnTo>
                      <a:pt x="356" y="61"/>
                    </a:lnTo>
                    <a:lnTo>
                      <a:pt x="358" y="60"/>
                    </a:lnTo>
                    <a:lnTo>
                      <a:pt x="360" y="62"/>
                    </a:lnTo>
                    <a:lnTo>
                      <a:pt x="360" y="64"/>
                    </a:lnTo>
                    <a:lnTo>
                      <a:pt x="357" y="73"/>
                    </a:lnTo>
                    <a:lnTo>
                      <a:pt x="356" y="76"/>
                    </a:lnTo>
                    <a:lnTo>
                      <a:pt x="356" y="77"/>
                    </a:lnTo>
                    <a:lnTo>
                      <a:pt x="358" y="79"/>
                    </a:lnTo>
                    <a:lnTo>
                      <a:pt x="358" y="79"/>
                    </a:lnTo>
                    <a:lnTo>
                      <a:pt x="359" y="79"/>
                    </a:lnTo>
                    <a:lnTo>
                      <a:pt x="362" y="78"/>
                    </a:lnTo>
                    <a:lnTo>
                      <a:pt x="364" y="75"/>
                    </a:lnTo>
                    <a:lnTo>
                      <a:pt x="366" y="73"/>
                    </a:lnTo>
                    <a:lnTo>
                      <a:pt x="369" y="71"/>
                    </a:lnTo>
                    <a:lnTo>
                      <a:pt x="372" y="70"/>
                    </a:lnTo>
                    <a:lnTo>
                      <a:pt x="373" y="71"/>
                    </a:lnTo>
                    <a:lnTo>
                      <a:pt x="372" y="73"/>
                    </a:lnTo>
                    <a:lnTo>
                      <a:pt x="370" y="74"/>
                    </a:lnTo>
                    <a:lnTo>
                      <a:pt x="366" y="78"/>
                    </a:lnTo>
                    <a:lnTo>
                      <a:pt x="365" y="80"/>
                    </a:lnTo>
                    <a:lnTo>
                      <a:pt x="365" y="81"/>
                    </a:lnTo>
                    <a:lnTo>
                      <a:pt x="366" y="81"/>
                    </a:lnTo>
                    <a:lnTo>
                      <a:pt x="367" y="82"/>
                    </a:lnTo>
                    <a:lnTo>
                      <a:pt x="368" y="82"/>
                    </a:lnTo>
                    <a:lnTo>
                      <a:pt x="369" y="81"/>
                    </a:lnTo>
                    <a:lnTo>
                      <a:pt x="370" y="81"/>
                    </a:lnTo>
                    <a:lnTo>
                      <a:pt x="373" y="80"/>
                    </a:lnTo>
                    <a:lnTo>
                      <a:pt x="375" y="78"/>
                    </a:lnTo>
                    <a:lnTo>
                      <a:pt x="376" y="78"/>
                    </a:lnTo>
                    <a:lnTo>
                      <a:pt x="377" y="77"/>
                    </a:lnTo>
                    <a:lnTo>
                      <a:pt x="378" y="76"/>
                    </a:lnTo>
                    <a:lnTo>
                      <a:pt x="380" y="76"/>
                    </a:lnTo>
                    <a:lnTo>
                      <a:pt x="382" y="77"/>
                    </a:lnTo>
                    <a:lnTo>
                      <a:pt x="384" y="78"/>
                    </a:lnTo>
                    <a:lnTo>
                      <a:pt x="385" y="79"/>
                    </a:lnTo>
                    <a:lnTo>
                      <a:pt x="389" y="82"/>
                    </a:lnTo>
                    <a:lnTo>
                      <a:pt x="390" y="84"/>
                    </a:lnTo>
                    <a:lnTo>
                      <a:pt x="391" y="85"/>
                    </a:lnTo>
                    <a:lnTo>
                      <a:pt x="390" y="86"/>
                    </a:lnTo>
                    <a:lnTo>
                      <a:pt x="389" y="86"/>
                    </a:lnTo>
                    <a:lnTo>
                      <a:pt x="388" y="87"/>
                    </a:lnTo>
                    <a:lnTo>
                      <a:pt x="388" y="88"/>
                    </a:lnTo>
                    <a:lnTo>
                      <a:pt x="389" y="89"/>
                    </a:lnTo>
                    <a:lnTo>
                      <a:pt x="392" y="90"/>
                    </a:lnTo>
                    <a:lnTo>
                      <a:pt x="397" y="93"/>
                    </a:lnTo>
                    <a:lnTo>
                      <a:pt x="404" y="96"/>
                    </a:lnTo>
                    <a:lnTo>
                      <a:pt x="407" y="96"/>
                    </a:lnTo>
                    <a:lnTo>
                      <a:pt x="410" y="96"/>
                    </a:lnTo>
                    <a:lnTo>
                      <a:pt x="413" y="96"/>
                    </a:lnTo>
                    <a:lnTo>
                      <a:pt x="416" y="96"/>
                    </a:lnTo>
                    <a:lnTo>
                      <a:pt x="418" y="98"/>
                    </a:lnTo>
                    <a:lnTo>
                      <a:pt x="418" y="101"/>
                    </a:lnTo>
                    <a:lnTo>
                      <a:pt x="416" y="104"/>
                    </a:lnTo>
                    <a:lnTo>
                      <a:pt x="412" y="107"/>
                    </a:lnTo>
                    <a:lnTo>
                      <a:pt x="410" y="109"/>
                    </a:lnTo>
                    <a:lnTo>
                      <a:pt x="410" y="112"/>
                    </a:lnTo>
                    <a:lnTo>
                      <a:pt x="411" y="115"/>
                    </a:lnTo>
                    <a:lnTo>
                      <a:pt x="413" y="116"/>
                    </a:lnTo>
                    <a:lnTo>
                      <a:pt x="417" y="116"/>
                    </a:lnTo>
                    <a:lnTo>
                      <a:pt x="420" y="116"/>
                    </a:lnTo>
                    <a:lnTo>
                      <a:pt x="423" y="117"/>
                    </a:lnTo>
                    <a:lnTo>
                      <a:pt x="437" y="121"/>
                    </a:lnTo>
                    <a:lnTo>
                      <a:pt x="451" y="125"/>
                    </a:lnTo>
                    <a:lnTo>
                      <a:pt x="451" y="125"/>
                    </a:lnTo>
                    <a:lnTo>
                      <a:pt x="452" y="124"/>
                    </a:lnTo>
                    <a:lnTo>
                      <a:pt x="453" y="122"/>
                    </a:lnTo>
                    <a:lnTo>
                      <a:pt x="453" y="121"/>
                    </a:lnTo>
                    <a:lnTo>
                      <a:pt x="453" y="121"/>
                    </a:lnTo>
                    <a:lnTo>
                      <a:pt x="453" y="121"/>
                    </a:lnTo>
                    <a:lnTo>
                      <a:pt x="455" y="126"/>
                    </a:lnTo>
                    <a:lnTo>
                      <a:pt x="456" y="136"/>
                    </a:lnTo>
                    <a:lnTo>
                      <a:pt x="458" y="141"/>
                    </a:lnTo>
                    <a:lnTo>
                      <a:pt x="459" y="142"/>
                    </a:lnTo>
                    <a:lnTo>
                      <a:pt x="459" y="140"/>
                    </a:lnTo>
                    <a:lnTo>
                      <a:pt x="458" y="138"/>
                    </a:lnTo>
                    <a:lnTo>
                      <a:pt x="458" y="135"/>
                    </a:lnTo>
                    <a:lnTo>
                      <a:pt x="458" y="132"/>
                    </a:lnTo>
                    <a:lnTo>
                      <a:pt x="458" y="130"/>
                    </a:lnTo>
                    <a:lnTo>
                      <a:pt x="462" y="124"/>
                    </a:lnTo>
                    <a:lnTo>
                      <a:pt x="467" y="120"/>
                    </a:lnTo>
                    <a:lnTo>
                      <a:pt x="472" y="116"/>
                    </a:lnTo>
                    <a:lnTo>
                      <a:pt x="473" y="115"/>
                    </a:lnTo>
                    <a:lnTo>
                      <a:pt x="474" y="113"/>
                    </a:lnTo>
                    <a:lnTo>
                      <a:pt x="476" y="113"/>
                    </a:lnTo>
                    <a:lnTo>
                      <a:pt x="477" y="112"/>
                    </a:lnTo>
                    <a:lnTo>
                      <a:pt x="478" y="111"/>
                    </a:lnTo>
                    <a:lnTo>
                      <a:pt x="479" y="110"/>
                    </a:lnTo>
                    <a:lnTo>
                      <a:pt x="479" y="109"/>
                    </a:lnTo>
                    <a:lnTo>
                      <a:pt x="479" y="108"/>
                    </a:lnTo>
                    <a:lnTo>
                      <a:pt x="478" y="108"/>
                    </a:lnTo>
                    <a:lnTo>
                      <a:pt x="478" y="109"/>
                    </a:lnTo>
                    <a:lnTo>
                      <a:pt x="477" y="109"/>
                    </a:lnTo>
                    <a:lnTo>
                      <a:pt x="474" y="112"/>
                    </a:lnTo>
                    <a:lnTo>
                      <a:pt x="472" y="113"/>
                    </a:lnTo>
                    <a:lnTo>
                      <a:pt x="467" y="115"/>
                    </a:lnTo>
                    <a:lnTo>
                      <a:pt x="462" y="115"/>
                    </a:lnTo>
                    <a:lnTo>
                      <a:pt x="458" y="113"/>
                    </a:lnTo>
                    <a:lnTo>
                      <a:pt x="457" y="113"/>
                    </a:lnTo>
                    <a:lnTo>
                      <a:pt x="457" y="112"/>
                    </a:lnTo>
                    <a:lnTo>
                      <a:pt x="458" y="111"/>
                    </a:lnTo>
                    <a:lnTo>
                      <a:pt x="458" y="110"/>
                    </a:lnTo>
                    <a:lnTo>
                      <a:pt x="459" y="109"/>
                    </a:lnTo>
                    <a:lnTo>
                      <a:pt x="460" y="108"/>
                    </a:lnTo>
                    <a:lnTo>
                      <a:pt x="464" y="106"/>
                    </a:lnTo>
                    <a:lnTo>
                      <a:pt x="468" y="104"/>
                    </a:lnTo>
                    <a:lnTo>
                      <a:pt x="473" y="104"/>
                    </a:lnTo>
                    <a:lnTo>
                      <a:pt x="476" y="105"/>
                    </a:lnTo>
                    <a:lnTo>
                      <a:pt x="479" y="107"/>
                    </a:lnTo>
                    <a:lnTo>
                      <a:pt x="480" y="109"/>
                    </a:lnTo>
                    <a:lnTo>
                      <a:pt x="481" y="112"/>
                    </a:lnTo>
                    <a:lnTo>
                      <a:pt x="483" y="116"/>
                    </a:lnTo>
                    <a:lnTo>
                      <a:pt x="485" y="118"/>
                    </a:lnTo>
                    <a:lnTo>
                      <a:pt x="490" y="121"/>
                    </a:lnTo>
                    <a:lnTo>
                      <a:pt x="500" y="124"/>
                    </a:lnTo>
                    <a:lnTo>
                      <a:pt x="506" y="125"/>
                    </a:lnTo>
                    <a:lnTo>
                      <a:pt x="511" y="123"/>
                    </a:lnTo>
                    <a:lnTo>
                      <a:pt x="517" y="120"/>
                    </a:lnTo>
                    <a:lnTo>
                      <a:pt x="522" y="117"/>
                    </a:lnTo>
                    <a:lnTo>
                      <a:pt x="528" y="115"/>
                    </a:lnTo>
                    <a:lnTo>
                      <a:pt x="534" y="113"/>
                    </a:lnTo>
                    <a:lnTo>
                      <a:pt x="537" y="115"/>
                    </a:lnTo>
                    <a:lnTo>
                      <a:pt x="540" y="118"/>
                    </a:lnTo>
                    <a:lnTo>
                      <a:pt x="543" y="121"/>
                    </a:lnTo>
                    <a:lnTo>
                      <a:pt x="545" y="125"/>
                    </a:lnTo>
                    <a:lnTo>
                      <a:pt x="545" y="128"/>
                    </a:lnTo>
                    <a:lnTo>
                      <a:pt x="544" y="131"/>
                    </a:lnTo>
                    <a:lnTo>
                      <a:pt x="544" y="132"/>
                    </a:lnTo>
                    <a:lnTo>
                      <a:pt x="544" y="132"/>
                    </a:lnTo>
                    <a:lnTo>
                      <a:pt x="547" y="133"/>
                    </a:lnTo>
                    <a:lnTo>
                      <a:pt x="549" y="132"/>
                    </a:lnTo>
                    <a:lnTo>
                      <a:pt x="550" y="130"/>
                    </a:lnTo>
                    <a:lnTo>
                      <a:pt x="550" y="122"/>
                    </a:lnTo>
                    <a:lnTo>
                      <a:pt x="551" y="121"/>
                    </a:lnTo>
                    <a:lnTo>
                      <a:pt x="554" y="118"/>
                    </a:lnTo>
                    <a:lnTo>
                      <a:pt x="563" y="115"/>
                    </a:lnTo>
                    <a:lnTo>
                      <a:pt x="566" y="112"/>
                    </a:lnTo>
                    <a:lnTo>
                      <a:pt x="567" y="110"/>
                    </a:lnTo>
                    <a:lnTo>
                      <a:pt x="567" y="108"/>
                    </a:lnTo>
                    <a:lnTo>
                      <a:pt x="565" y="107"/>
                    </a:lnTo>
                    <a:lnTo>
                      <a:pt x="563" y="106"/>
                    </a:lnTo>
                    <a:lnTo>
                      <a:pt x="561" y="106"/>
                    </a:lnTo>
                    <a:lnTo>
                      <a:pt x="559" y="104"/>
                    </a:lnTo>
                    <a:lnTo>
                      <a:pt x="559" y="103"/>
                    </a:lnTo>
                    <a:lnTo>
                      <a:pt x="560" y="102"/>
                    </a:lnTo>
                    <a:lnTo>
                      <a:pt x="561" y="102"/>
                    </a:lnTo>
                    <a:lnTo>
                      <a:pt x="563" y="102"/>
                    </a:lnTo>
                    <a:lnTo>
                      <a:pt x="564" y="101"/>
                    </a:lnTo>
                    <a:lnTo>
                      <a:pt x="565" y="101"/>
                    </a:lnTo>
                    <a:lnTo>
                      <a:pt x="565" y="101"/>
                    </a:lnTo>
                    <a:lnTo>
                      <a:pt x="560" y="98"/>
                    </a:lnTo>
                    <a:lnTo>
                      <a:pt x="555" y="96"/>
                    </a:lnTo>
                    <a:lnTo>
                      <a:pt x="549" y="94"/>
                    </a:lnTo>
                    <a:lnTo>
                      <a:pt x="545" y="91"/>
                    </a:lnTo>
                    <a:lnTo>
                      <a:pt x="544" y="91"/>
                    </a:lnTo>
                    <a:lnTo>
                      <a:pt x="545" y="90"/>
                    </a:lnTo>
                    <a:lnTo>
                      <a:pt x="546" y="89"/>
                    </a:lnTo>
                    <a:lnTo>
                      <a:pt x="548" y="89"/>
                    </a:lnTo>
                    <a:lnTo>
                      <a:pt x="549" y="87"/>
                    </a:lnTo>
                    <a:lnTo>
                      <a:pt x="550" y="86"/>
                    </a:lnTo>
                    <a:lnTo>
                      <a:pt x="550" y="85"/>
                    </a:lnTo>
                    <a:lnTo>
                      <a:pt x="549" y="85"/>
                    </a:lnTo>
                    <a:lnTo>
                      <a:pt x="548" y="84"/>
                    </a:lnTo>
                    <a:lnTo>
                      <a:pt x="545" y="83"/>
                    </a:lnTo>
                    <a:lnTo>
                      <a:pt x="545" y="82"/>
                    </a:lnTo>
                    <a:lnTo>
                      <a:pt x="545" y="78"/>
                    </a:lnTo>
                    <a:lnTo>
                      <a:pt x="548" y="74"/>
                    </a:lnTo>
                    <a:lnTo>
                      <a:pt x="551" y="70"/>
                    </a:lnTo>
                    <a:lnTo>
                      <a:pt x="555" y="68"/>
                    </a:lnTo>
                    <a:lnTo>
                      <a:pt x="554" y="67"/>
                    </a:lnTo>
                    <a:lnTo>
                      <a:pt x="554" y="67"/>
                    </a:lnTo>
                    <a:lnTo>
                      <a:pt x="552" y="62"/>
                    </a:lnTo>
                    <a:lnTo>
                      <a:pt x="552" y="56"/>
                    </a:lnTo>
                    <a:lnTo>
                      <a:pt x="553" y="51"/>
                    </a:lnTo>
                    <a:lnTo>
                      <a:pt x="554" y="46"/>
                    </a:lnTo>
                    <a:lnTo>
                      <a:pt x="555" y="41"/>
                    </a:lnTo>
                    <a:lnTo>
                      <a:pt x="559" y="44"/>
                    </a:lnTo>
                    <a:lnTo>
                      <a:pt x="567" y="50"/>
                    </a:lnTo>
                    <a:lnTo>
                      <a:pt x="570" y="53"/>
                    </a:lnTo>
                    <a:lnTo>
                      <a:pt x="572" y="57"/>
                    </a:lnTo>
                    <a:lnTo>
                      <a:pt x="572" y="59"/>
                    </a:lnTo>
                    <a:lnTo>
                      <a:pt x="568" y="62"/>
                    </a:lnTo>
                    <a:lnTo>
                      <a:pt x="565" y="64"/>
                    </a:lnTo>
                    <a:lnTo>
                      <a:pt x="561" y="67"/>
                    </a:lnTo>
                    <a:lnTo>
                      <a:pt x="563" y="69"/>
                    </a:lnTo>
                    <a:lnTo>
                      <a:pt x="565" y="75"/>
                    </a:lnTo>
                    <a:lnTo>
                      <a:pt x="566" y="80"/>
                    </a:lnTo>
                    <a:lnTo>
                      <a:pt x="567" y="87"/>
                    </a:lnTo>
                    <a:lnTo>
                      <a:pt x="568" y="92"/>
                    </a:lnTo>
                    <a:lnTo>
                      <a:pt x="568" y="96"/>
                    </a:lnTo>
                    <a:lnTo>
                      <a:pt x="568" y="98"/>
                    </a:lnTo>
                    <a:lnTo>
                      <a:pt x="569" y="99"/>
                    </a:lnTo>
                    <a:lnTo>
                      <a:pt x="570" y="99"/>
                    </a:lnTo>
                    <a:lnTo>
                      <a:pt x="573" y="99"/>
                    </a:lnTo>
                    <a:lnTo>
                      <a:pt x="574" y="100"/>
                    </a:lnTo>
                    <a:lnTo>
                      <a:pt x="575" y="100"/>
                    </a:lnTo>
                    <a:lnTo>
                      <a:pt x="576" y="101"/>
                    </a:lnTo>
                    <a:lnTo>
                      <a:pt x="582" y="104"/>
                    </a:lnTo>
                    <a:lnTo>
                      <a:pt x="587" y="109"/>
                    </a:lnTo>
                    <a:lnTo>
                      <a:pt x="587" y="111"/>
                    </a:lnTo>
                    <a:lnTo>
                      <a:pt x="587" y="116"/>
                    </a:lnTo>
                    <a:lnTo>
                      <a:pt x="588" y="118"/>
                    </a:lnTo>
                    <a:lnTo>
                      <a:pt x="589" y="118"/>
                    </a:lnTo>
                    <a:lnTo>
                      <a:pt x="590" y="116"/>
                    </a:lnTo>
                    <a:lnTo>
                      <a:pt x="591" y="113"/>
                    </a:lnTo>
                    <a:lnTo>
                      <a:pt x="592" y="110"/>
                    </a:lnTo>
                    <a:lnTo>
                      <a:pt x="593" y="107"/>
                    </a:lnTo>
                    <a:lnTo>
                      <a:pt x="594" y="104"/>
                    </a:lnTo>
                    <a:lnTo>
                      <a:pt x="596" y="103"/>
                    </a:lnTo>
                    <a:lnTo>
                      <a:pt x="599" y="104"/>
                    </a:lnTo>
                    <a:lnTo>
                      <a:pt x="602" y="107"/>
                    </a:lnTo>
                    <a:lnTo>
                      <a:pt x="604" y="111"/>
                    </a:lnTo>
                    <a:lnTo>
                      <a:pt x="606" y="115"/>
                    </a:lnTo>
                    <a:lnTo>
                      <a:pt x="606" y="116"/>
                    </a:lnTo>
                    <a:lnTo>
                      <a:pt x="603" y="116"/>
                    </a:lnTo>
                    <a:lnTo>
                      <a:pt x="602" y="116"/>
                    </a:lnTo>
                    <a:lnTo>
                      <a:pt x="602" y="116"/>
                    </a:lnTo>
                    <a:lnTo>
                      <a:pt x="602" y="117"/>
                    </a:lnTo>
                    <a:lnTo>
                      <a:pt x="607" y="124"/>
                    </a:lnTo>
                    <a:lnTo>
                      <a:pt x="614" y="131"/>
                    </a:lnTo>
                    <a:lnTo>
                      <a:pt x="615" y="131"/>
                    </a:lnTo>
                    <a:lnTo>
                      <a:pt x="615" y="130"/>
                    </a:lnTo>
                    <a:lnTo>
                      <a:pt x="616" y="129"/>
                    </a:lnTo>
                    <a:lnTo>
                      <a:pt x="616" y="129"/>
                    </a:lnTo>
                    <a:lnTo>
                      <a:pt x="617" y="129"/>
                    </a:lnTo>
                    <a:lnTo>
                      <a:pt x="617" y="129"/>
                    </a:lnTo>
                    <a:lnTo>
                      <a:pt x="618" y="130"/>
                    </a:lnTo>
                    <a:lnTo>
                      <a:pt x="618" y="129"/>
                    </a:lnTo>
                    <a:lnTo>
                      <a:pt x="617" y="128"/>
                    </a:lnTo>
                    <a:lnTo>
                      <a:pt x="617" y="126"/>
                    </a:lnTo>
                    <a:lnTo>
                      <a:pt x="617" y="125"/>
                    </a:lnTo>
                    <a:lnTo>
                      <a:pt x="617" y="124"/>
                    </a:lnTo>
                    <a:lnTo>
                      <a:pt x="619" y="118"/>
                    </a:lnTo>
                    <a:lnTo>
                      <a:pt x="621" y="111"/>
                    </a:lnTo>
                    <a:lnTo>
                      <a:pt x="623" y="105"/>
                    </a:lnTo>
                    <a:lnTo>
                      <a:pt x="626" y="99"/>
                    </a:lnTo>
                    <a:lnTo>
                      <a:pt x="630" y="95"/>
                    </a:lnTo>
                    <a:lnTo>
                      <a:pt x="634" y="94"/>
                    </a:lnTo>
                    <a:lnTo>
                      <a:pt x="637" y="94"/>
                    </a:lnTo>
                    <a:lnTo>
                      <a:pt x="641" y="96"/>
                    </a:lnTo>
                    <a:lnTo>
                      <a:pt x="645" y="98"/>
                    </a:lnTo>
                    <a:lnTo>
                      <a:pt x="648" y="101"/>
                    </a:lnTo>
                    <a:lnTo>
                      <a:pt x="649" y="101"/>
                    </a:lnTo>
                    <a:lnTo>
                      <a:pt x="648" y="102"/>
                    </a:lnTo>
                    <a:lnTo>
                      <a:pt x="646" y="103"/>
                    </a:lnTo>
                    <a:lnTo>
                      <a:pt x="645" y="105"/>
                    </a:lnTo>
                    <a:lnTo>
                      <a:pt x="645" y="106"/>
                    </a:lnTo>
                    <a:lnTo>
                      <a:pt x="645" y="106"/>
                    </a:lnTo>
                    <a:lnTo>
                      <a:pt x="646" y="107"/>
                    </a:lnTo>
                    <a:lnTo>
                      <a:pt x="647" y="107"/>
                    </a:lnTo>
                    <a:lnTo>
                      <a:pt x="648" y="107"/>
                    </a:lnTo>
                    <a:lnTo>
                      <a:pt x="649" y="107"/>
                    </a:lnTo>
                    <a:lnTo>
                      <a:pt x="650" y="108"/>
                    </a:lnTo>
                    <a:lnTo>
                      <a:pt x="651" y="108"/>
                    </a:lnTo>
                    <a:lnTo>
                      <a:pt x="653" y="112"/>
                    </a:lnTo>
                    <a:lnTo>
                      <a:pt x="655" y="117"/>
                    </a:lnTo>
                    <a:lnTo>
                      <a:pt x="656" y="122"/>
                    </a:lnTo>
                    <a:lnTo>
                      <a:pt x="656" y="128"/>
                    </a:lnTo>
                    <a:lnTo>
                      <a:pt x="656" y="133"/>
                    </a:lnTo>
                    <a:lnTo>
                      <a:pt x="654" y="137"/>
                    </a:lnTo>
                    <a:lnTo>
                      <a:pt x="650" y="140"/>
                    </a:lnTo>
                    <a:lnTo>
                      <a:pt x="645" y="143"/>
                    </a:lnTo>
                    <a:lnTo>
                      <a:pt x="644" y="143"/>
                    </a:lnTo>
                    <a:lnTo>
                      <a:pt x="643" y="142"/>
                    </a:lnTo>
                    <a:lnTo>
                      <a:pt x="641" y="139"/>
                    </a:lnTo>
                    <a:lnTo>
                      <a:pt x="641" y="138"/>
                    </a:lnTo>
                    <a:lnTo>
                      <a:pt x="640" y="136"/>
                    </a:lnTo>
                    <a:lnTo>
                      <a:pt x="639" y="135"/>
                    </a:lnTo>
                    <a:lnTo>
                      <a:pt x="634" y="134"/>
                    </a:lnTo>
                    <a:lnTo>
                      <a:pt x="631" y="133"/>
                    </a:lnTo>
                    <a:lnTo>
                      <a:pt x="629" y="134"/>
                    </a:lnTo>
                    <a:lnTo>
                      <a:pt x="629" y="135"/>
                    </a:lnTo>
                    <a:lnTo>
                      <a:pt x="631" y="138"/>
                    </a:lnTo>
                    <a:lnTo>
                      <a:pt x="635" y="140"/>
                    </a:lnTo>
                    <a:lnTo>
                      <a:pt x="639" y="143"/>
                    </a:lnTo>
                    <a:lnTo>
                      <a:pt x="643" y="145"/>
                    </a:lnTo>
                    <a:lnTo>
                      <a:pt x="642" y="145"/>
                    </a:lnTo>
                    <a:lnTo>
                      <a:pt x="641" y="145"/>
                    </a:lnTo>
                    <a:lnTo>
                      <a:pt x="640" y="144"/>
                    </a:lnTo>
                    <a:lnTo>
                      <a:pt x="639" y="143"/>
                    </a:lnTo>
                    <a:lnTo>
                      <a:pt x="638" y="143"/>
                    </a:lnTo>
                    <a:lnTo>
                      <a:pt x="637" y="143"/>
                    </a:lnTo>
                    <a:lnTo>
                      <a:pt x="635" y="143"/>
                    </a:lnTo>
                    <a:lnTo>
                      <a:pt x="636" y="143"/>
                    </a:lnTo>
                    <a:lnTo>
                      <a:pt x="636" y="144"/>
                    </a:lnTo>
                    <a:lnTo>
                      <a:pt x="637" y="144"/>
                    </a:lnTo>
                    <a:lnTo>
                      <a:pt x="638" y="145"/>
                    </a:lnTo>
                    <a:lnTo>
                      <a:pt x="638" y="146"/>
                    </a:lnTo>
                    <a:lnTo>
                      <a:pt x="636" y="147"/>
                    </a:lnTo>
                    <a:lnTo>
                      <a:pt x="634" y="146"/>
                    </a:lnTo>
                    <a:lnTo>
                      <a:pt x="632" y="146"/>
                    </a:lnTo>
                    <a:lnTo>
                      <a:pt x="631" y="145"/>
                    </a:lnTo>
                    <a:lnTo>
                      <a:pt x="630" y="144"/>
                    </a:lnTo>
                    <a:lnTo>
                      <a:pt x="629" y="142"/>
                    </a:lnTo>
                    <a:lnTo>
                      <a:pt x="629" y="142"/>
                    </a:lnTo>
                    <a:lnTo>
                      <a:pt x="629" y="140"/>
                    </a:lnTo>
                    <a:lnTo>
                      <a:pt x="628" y="140"/>
                    </a:lnTo>
                    <a:lnTo>
                      <a:pt x="627" y="140"/>
                    </a:lnTo>
                    <a:lnTo>
                      <a:pt x="624" y="145"/>
                    </a:lnTo>
                    <a:lnTo>
                      <a:pt x="621" y="150"/>
                    </a:lnTo>
                    <a:lnTo>
                      <a:pt x="619" y="156"/>
                    </a:lnTo>
                    <a:lnTo>
                      <a:pt x="616" y="160"/>
                    </a:lnTo>
                    <a:lnTo>
                      <a:pt x="615" y="161"/>
                    </a:lnTo>
                    <a:lnTo>
                      <a:pt x="614" y="161"/>
                    </a:lnTo>
                    <a:lnTo>
                      <a:pt x="616" y="161"/>
                    </a:lnTo>
                    <a:lnTo>
                      <a:pt x="617" y="162"/>
                    </a:lnTo>
                    <a:lnTo>
                      <a:pt x="618" y="162"/>
                    </a:lnTo>
                    <a:lnTo>
                      <a:pt x="619" y="163"/>
                    </a:lnTo>
                    <a:lnTo>
                      <a:pt x="620" y="164"/>
                    </a:lnTo>
                    <a:lnTo>
                      <a:pt x="620" y="167"/>
                    </a:lnTo>
                    <a:lnTo>
                      <a:pt x="619" y="170"/>
                    </a:lnTo>
                    <a:lnTo>
                      <a:pt x="617" y="174"/>
                    </a:lnTo>
                    <a:lnTo>
                      <a:pt x="613" y="178"/>
                    </a:lnTo>
                    <a:lnTo>
                      <a:pt x="610" y="180"/>
                    </a:lnTo>
                    <a:lnTo>
                      <a:pt x="607" y="181"/>
                    </a:lnTo>
                    <a:lnTo>
                      <a:pt x="606" y="181"/>
                    </a:lnTo>
                    <a:lnTo>
                      <a:pt x="605" y="180"/>
                    </a:lnTo>
                    <a:lnTo>
                      <a:pt x="604" y="179"/>
                    </a:lnTo>
                    <a:lnTo>
                      <a:pt x="603" y="179"/>
                    </a:lnTo>
                    <a:lnTo>
                      <a:pt x="602" y="179"/>
                    </a:lnTo>
                    <a:lnTo>
                      <a:pt x="602" y="179"/>
                    </a:lnTo>
                    <a:lnTo>
                      <a:pt x="603" y="180"/>
                    </a:lnTo>
                    <a:lnTo>
                      <a:pt x="604" y="181"/>
                    </a:lnTo>
                    <a:lnTo>
                      <a:pt x="605" y="181"/>
                    </a:lnTo>
                    <a:lnTo>
                      <a:pt x="605" y="182"/>
                    </a:lnTo>
                    <a:lnTo>
                      <a:pt x="603" y="181"/>
                    </a:lnTo>
                    <a:lnTo>
                      <a:pt x="600" y="180"/>
                    </a:lnTo>
                    <a:lnTo>
                      <a:pt x="598" y="179"/>
                    </a:lnTo>
                    <a:lnTo>
                      <a:pt x="596" y="179"/>
                    </a:lnTo>
                    <a:lnTo>
                      <a:pt x="595" y="180"/>
                    </a:lnTo>
                    <a:lnTo>
                      <a:pt x="595" y="181"/>
                    </a:lnTo>
                    <a:lnTo>
                      <a:pt x="595" y="182"/>
                    </a:lnTo>
                    <a:lnTo>
                      <a:pt x="595" y="183"/>
                    </a:lnTo>
                    <a:lnTo>
                      <a:pt x="595" y="184"/>
                    </a:lnTo>
                    <a:lnTo>
                      <a:pt x="596" y="185"/>
                    </a:lnTo>
                    <a:lnTo>
                      <a:pt x="596" y="186"/>
                    </a:lnTo>
                    <a:lnTo>
                      <a:pt x="595" y="188"/>
                    </a:lnTo>
                    <a:lnTo>
                      <a:pt x="594" y="188"/>
                    </a:lnTo>
                    <a:lnTo>
                      <a:pt x="593" y="189"/>
                    </a:lnTo>
                    <a:lnTo>
                      <a:pt x="580" y="189"/>
                    </a:lnTo>
                    <a:lnTo>
                      <a:pt x="577" y="188"/>
                    </a:lnTo>
                    <a:lnTo>
                      <a:pt x="577" y="188"/>
                    </a:lnTo>
                    <a:lnTo>
                      <a:pt x="576" y="189"/>
                    </a:lnTo>
                    <a:lnTo>
                      <a:pt x="575" y="189"/>
                    </a:lnTo>
                    <a:lnTo>
                      <a:pt x="575" y="189"/>
                    </a:lnTo>
                    <a:lnTo>
                      <a:pt x="575" y="190"/>
                    </a:lnTo>
                    <a:lnTo>
                      <a:pt x="579" y="192"/>
                    </a:lnTo>
                    <a:lnTo>
                      <a:pt x="583" y="193"/>
                    </a:lnTo>
                    <a:lnTo>
                      <a:pt x="588" y="194"/>
                    </a:lnTo>
                    <a:lnTo>
                      <a:pt x="592" y="197"/>
                    </a:lnTo>
                    <a:lnTo>
                      <a:pt x="592" y="198"/>
                    </a:lnTo>
                    <a:lnTo>
                      <a:pt x="591" y="199"/>
                    </a:lnTo>
                    <a:lnTo>
                      <a:pt x="589" y="200"/>
                    </a:lnTo>
                    <a:lnTo>
                      <a:pt x="588" y="200"/>
                    </a:lnTo>
                    <a:lnTo>
                      <a:pt x="587" y="201"/>
                    </a:lnTo>
                    <a:lnTo>
                      <a:pt x="586" y="201"/>
                    </a:lnTo>
                    <a:lnTo>
                      <a:pt x="581" y="203"/>
                    </a:lnTo>
                    <a:lnTo>
                      <a:pt x="577" y="204"/>
                    </a:lnTo>
                    <a:lnTo>
                      <a:pt x="572" y="206"/>
                    </a:lnTo>
                    <a:lnTo>
                      <a:pt x="568" y="208"/>
                    </a:lnTo>
                    <a:lnTo>
                      <a:pt x="568" y="209"/>
                    </a:lnTo>
                    <a:lnTo>
                      <a:pt x="569" y="209"/>
                    </a:lnTo>
                    <a:lnTo>
                      <a:pt x="570" y="209"/>
                    </a:lnTo>
                    <a:lnTo>
                      <a:pt x="572" y="210"/>
                    </a:lnTo>
                    <a:lnTo>
                      <a:pt x="572" y="210"/>
                    </a:lnTo>
                    <a:lnTo>
                      <a:pt x="573" y="211"/>
                    </a:lnTo>
                    <a:lnTo>
                      <a:pt x="573" y="211"/>
                    </a:lnTo>
                    <a:lnTo>
                      <a:pt x="572" y="212"/>
                    </a:lnTo>
                    <a:lnTo>
                      <a:pt x="571" y="213"/>
                    </a:lnTo>
                    <a:lnTo>
                      <a:pt x="569" y="213"/>
                    </a:lnTo>
                    <a:lnTo>
                      <a:pt x="568" y="213"/>
                    </a:lnTo>
                    <a:lnTo>
                      <a:pt x="567" y="214"/>
                    </a:lnTo>
                    <a:lnTo>
                      <a:pt x="566" y="214"/>
                    </a:lnTo>
                    <a:lnTo>
                      <a:pt x="565" y="215"/>
                    </a:lnTo>
                    <a:lnTo>
                      <a:pt x="565" y="216"/>
                    </a:lnTo>
                    <a:lnTo>
                      <a:pt x="565" y="216"/>
                    </a:lnTo>
                    <a:lnTo>
                      <a:pt x="566" y="217"/>
                    </a:lnTo>
                    <a:lnTo>
                      <a:pt x="567" y="217"/>
                    </a:lnTo>
                    <a:lnTo>
                      <a:pt x="568" y="217"/>
                    </a:lnTo>
                    <a:lnTo>
                      <a:pt x="568" y="218"/>
                    </a:lnTo>
                    <a:lnTo>
                      <a:pt x="568" y="218"/>
                    </a:lnTo>
                    <a:lnTo>
                      <a:pt x="567" y="220"/>
                    </a:lnTo>
                    <a:lnTo>
                      <a:pt x="565" y="222"/>
                    </a:lnTo>
                    <a:lnTo>
                      <a:pt x="562" y="224"/>
                    </a:lnTo>
                    <a:lnTo>
                      <a:pt x="560" y="227"/>
                    </a:lnTo>
                    <a:lnTo>
                      <a:pt x="556" y="232"/>
                    </a:lnTo>
                    <a:lnTo>
                      <a:pt x="553" y="239"/>
                    </a:lnTo>
                    <a:lnTo>
                      <a:pt x="553" y="240"/>
                    </a:lnTo>
                    <a:lnTo>
                      <a:pt x="554" y="241"/>
                    </a:lnTo>
                    <a:lnTo>
                      <a:pt x="555" y="241"/>
                    </a:lnTo>
                    <a:lnTo>
                      <a:pt x="555" y="241"/>
                    </a:lnTo>
                    <a:lnTo>
                      <a:pt x="556" y="257"/>
                    </a:lnTo>
                    <a:lnTo>
                      <a:pt x="558" y="274"/>
                    </a:lnTo>
                    <a:lnTo>
                      <a:pt x="559" y="273"/>
                    </a:lnTo>
                    <a:lnTo>
                      <a:pt x="559" y="270"/>
                    </a:lnTo>
                    <a:lnTo>
                      <a:pt x="560" y="269"/>
                    </a:lnTo>
                    <a:lnTo>
                      <a:pt x="563" y="268"/>
                    </a:lnTo>
                    <a:lnTo>
                      <a:pt x="566" y="268"/>
                    </a:lnTo>
                    <a:lnTo>
                      <a:pt x="569" y="269"/>
                    </a:lnTo>
                    <a:lnTo>
                      <a:pt x="570" y="270"/>
                    </a:lnTo>
                    <a:lnTo>
                      <a:pt x="570" y="271"/>
                    </a:lnTo>
                    <a:lnTo>
                      <a:pt x="571" y="272"/>
                    </a:lnTo>
                    <a:lnTo>
                      <a:pt x="571" y="274"/>
                    </a:lnTo>
                    <a:lnTo>
                      <a:pt x="572" y="275"/>
                    </a:lnTo>
                    <a:lnTo>
                      <a:pt x="574" y="281"/>
                    </a:lnTo>
                    <a:lnTo>
                      <a:pt x="577" y="288"/>
                    </a:lnTo>
                    <a:lnTo>
                      <a:pt x="579" y="294"/>
                    </a:lnTo>
                    <a:lnTo>
                      <a:pt x="578" y="295"/>
                    </a:lnTo>
                    <a:lnTo>
                      <a:pt x="578" y="297"/>
                    </a:lnTo>
                    <a:lnTo>
                      <a:pt x="576" y="298"/>
                    </a:lnTo>
                    <a:lnTo>
                      <a:pt x="574" y="300"/>
                    </a:lnTo>
                    <a:lnTo>
                      <a:pt x="574" y="301"/>
                    </a:lnTo>
                    <a:lnTo>
                      <a:pt x="574" y="302"/>
                    </a:lnTo>
                    <a:lnTo>
                      <a:pt x="574" y="302"/>
                    </a:lnTo>
                    <a:lnTo>
                      <a:pt x="576" y="302"/>
                    </a:lnTo>
                    <a:lnTo>
                      <a:pt x="577" y="302"/>
                    </a:lnTo>
                    <a:lnTo>
                      <a:pt x="579" y="299"/>
                    </a:lnTo>
                    <a:lnTo>
                      <a:pt x="580" y="299"/>
                    </a:lnTo>
                    <a:lnTo>
                      <a:pt x="587" y="297"/>
                    </a:lnTo>
                    <a:lnTo>
                      <a:pt x="594" y="295"/>
                    </a:lnTo>
                    <a:lnTo>
                      <a:pt x="597" y="295"/>
                    </a:lnTo>
                    <a:lnTo>
                      <a:pt x="599" y="296"/>
                    </a:lnTo>
                    <a:lnTo>
                      <a:pt x="601" y="297"/>
                    </a:lnTo>
                    <a:lnTo>
                      <a:pt x="603" y="298"/>
                    </a:lnTo>
                    <a:lnTo>
                      <a:pt x="606" y="299"/>
                    </a:lnTo>
                    <a:lnTo>
                      <a:pt x="610" y="300"/>
                    </a:lnTo>
                    <a:lnTo>
                      <a:pt x="615" y="301"/>
                    </a:lnTo>
                    <a:lnTo>
                      <a:pt x="619" y="302"/>
                    </a:lnTo>
                    <a:lnTo>
                      <a:pt x="624" y="304"/>
                    </a:lnTo>
                    <a:lnTo>
                      <a:pt x="626" y="306"/>
                    </a:lnTo>
                    <a:lnTo>
                      <a:pt x="628" y="308"/>
                    </a:lnTo>
                    <a:lnTo>
                      <a:pt x="630" y="310"/>
                    </a:lnTo>
                    <a:lnTo>
                      <a:pt x="631" y="313"/>
                    </a:lnTo>
                    <a:lnTo>
                      <a:pt x="634" y="316"/>
                    </a:lnTo>
                    <a:lnTo>
                      <a:pt x="634" y="316"/>
                    </a:lnTo>
                    <a:lnTo>
                      <a:pt x="634" y="315"/>
                    </a:lnTo>
                    <a:lnTo>
                      <a:pt x="642" y="317"/>
                    </a:lnTo>
                    <a:lnTo>
                      <a:pt x="656" y="323"/>
                    </a:lnTo>
                    <a:lnTo>
                      <a:pt x="663" y="326"/>
                    </a:lnTo>
                    <a:lnTo>
                      <a:pt x="664" y="327"/>
                    </a:lnTo>
                    <a:lnTo>
                      <a:pt x="664" y="328"/>
                    </a:lnTo>
                    <a:lnTo>
                      <a:pt x="663" y="328"/>
                    </a:lnTo>
                    <a:lnTo>
                      <a:pt x="662" y="330"/>
                    </a:lnTo>
                    <a:lnTo>
                      <a:pt x="661" y="332"/>
                    </a:lnTo>
                    <a:lnTo>
                      <a:pt x="661" y="333"/>
                    </a:lnTo>
                    <a:lnTo>
                      <a:pt x="661" y="333"/>
                    </a:lnTo>
                    <a:lnTo>
                      <a:pt x="669" y="333"/>
                    </a:lnTo>
                    <a:lnTo>
                      <a:pt x="676" y="332"/>
                    </a:lnTo>
                    <a:lnTo>
                      <a:pt x="684" y="331"/>
                    </a:lnTo>
                    <a:lnTo>
                      <a:pt x="691" y="331"/>
                    </a:lnTo>
                    <a:lnTo>
                      <a:pt x="698" y="332"/>
                    </a:lnTo>
                    <a:lnTo>
                      <a:pt x="701" y="335"/>
                    </a:lnTo>
                    <a:lnTo>
                      <a:pt x="702" y="340"/>
                    </a:lnTo>
                    <a:lnTo>
                      <a:pt x="703" y="346"/>
                    </a:lnTo>
                    <a:lnTo>
                      <a:pt x="703" y="352"/>
                    </a:lnTo>
                    <a:lnTo>
                      <a:pt x="703" y="359"/>
                    </a:lnTo>
                    <a:lnTo>
                      <a:pt x="704" y="364"/>
                    </a:lnTo>
                    <a:lnTo>
                      <a:pt x="704" y="367"/>
                    </a:lnTo>
                    <a:lnTo>
                      <a:pt x="706" y="374"/>
                    </a:lnTo>
                    <a:lnTo>
                      <a:pt x="708" y="378"/>
                    </a:lnTo>
                    <a:lnTo>
                      <a:pt x="710" y="380"/>
                    </a:lnTo>
                    <a:lnTo>
                      <a:pt x="712" y="381"/>
                    </a:lnTo>
                    <a:lnTo>
                      <a:pt x="715" y="381"/>
                    </a:lnTo>
                    <a:lnTo>
                      <a:pt x="717" y="382"/>
                    </a:lnTo>
                    <a:lnTo>
                      <a:pt x="720" y="383"/>
                    </a:lnTo>
                    <a:lnTo>
                      <a:pt x="724" y="385"/>
                    </a:lnTo>
                    <a:lnTo>
                      <a:pt x="730" y="388"/>
                    </a:lnTo>
                    <a:lnTo>
                      <a:pt x="732" y="391"/>
                    </a:lnTo>
                    <a:lnTo>
                      <a:pt x="733" y="394"/>
                    </a:lnTo>
                    <a:lnTo>
                      <a:pt x="733" y="396"/>
                    </a:lnTo>
                    <a:lnTo>
                      <a:pt x="733" y="395"/>
                    </a:lnTo>
                    <a:lnTo>
                      <a:pt x="737" y="396"/>
                    </a:lnTo>
                    <a:lnTo>
                      <a:pt x="741" y="398"/>
                    </a:lnTo>
                    <a:lnTo>
                      <a:pt x="744" y="400"/>
                    </a:lnTo>
                    <a:lnTo>
                      <a:pt x="746" y="402"/>
                    </a:lnTo>
                    <a:lnTo>
                      <a:pt x="747" y="402"/>
                    </a:lnTo>
                    <a:lnTo>
                      <a:pt x="747" y="404"/>
                    </a:lnTo>
                    <a:lnTo>
                      <a:pt x="748" y="405"/>
                    </a:lnTo>
                    <a:lnTo>
                      <a:pt x="749" y="406"/>
                    </a:lnTo>
                    <a:lnTo>
                      <a:pt x="749" y="406"/>
                    </a:lnTo>
                    <a:lnTo>
                      <a:pt x="749" y="406"/>
                    </a:lnTo>
                    <a:lnTo>
                      <a:pt x="747" y="401"/>
                    </a:lnTo>
                    <a:lnTo>
                      <a:pt x="744" y="397"/>
                    </a:lnTo>
                    <a:lnTo>
                      <a:pt x="741" y="393"/>
                    </a:lnTo>
                    <a:lnTo>
                      <a:pt x="741" y="391"/>
                    </a:lnTo>
                    <a:lnTo>
                      <a:pt x="742" y="389"/>
                    </a:lnTo>
                    <a:lnTo>
                      <a:pt x="744" y="387"/>
                    </a:lnTo>
                    <a:lnTo>
                      <a:pt x="745" y="387"/>
                    </a:lnTo>
                    <a:lnTo>
                      <a:pt x="747" y="389"/>
                    </a:lnTo>
                    <a:lnTo>
                      <a:pt x="750" y="394"/>
                    </a:lnTo>
                    <a:lnTo>
                      <a:pt x="752" y="396"/>
                    </a:lnTo>
                    <a:lnTo>
                      <a:pt x="753" y="396"/>
                    </a:lnTo>
                    <a:lnTo>
                      <a:pt x="753" y="395"/>
                    </a:lnTo>
                    <a:lnTo>
                      <a:pt x="754" y="394"/>
                    </a:lnTo>
                    <a:lnTo>
                      <a:pt x="754" y="391"/>
                    </a:lnTo>
                    <a:lnTo>
                      <a:pt x="753" y="389"/>
                    </a:lnTo>
                    <a:lnTo>
                      <a:pt x="752" y="388"/>
                    </a:lnTo>
                    <a:lnTo>
                      <a:pt x="751" y="388"/>
                    </a:lnTo>
                    <a:lnTo>
                      <a:pt x="750" y="387"/>
                    </a:lnTo>
                    <a:lnTo>
                      <a:pt x="749" y="386"/>
                    </a:lnTo>
                    <a:lnTo>
                      <a:pt x="749" y="386"/>
                    </a:lnTo>
                    <a:lnTo>
                      <a:pt x="748" y="385"/>
                    </a:lnTo>
                    <a:lnTo>
                      <a:pt x="749" y="382"/>
                    </a:lnTo>
                    <a:lnTo>
                      <a:pt x="751" y="380"/>
                    </a:lnTo>
                    <a:lnTo>
                      <a:pt x="752" y="378"/>
                    </a:lnTo>
                    <a:lnTo>
                      <a:pt x="753" y="375"/>
                    </a:lnTo>
                    <a:lnTo>
                      <a:pt x="752" y="373"/>
                    </a:lnTo>
                    <a:lnTo>
                      <a:pt x="750" y="370"/>
                    </a:lnTo>
                    <a:lnTo>
                      <a:pt x="747" y="367"/>
                    </a:lnTo>
                    <a:lnTo>
                      <a:pt x="745" y="364"/>
                    </a:lnTo>
                    <a:lnTo>
                      <a:pt x="743" y="362"/>
                    </a:lnTo>
                    <a:lnTo>
                      <a:pt x="742" y="358"/>
                    </a:lnTo>
                    <a:lnTo>
                      <a:pt x="741" y="353"/>
                    </a:lnTo>
                    <a:lnTo>
                      <a:pt x="740" y="349"/>
                    </a:lnTo>
                    <a:lnTo>
                      <a:pt x="739" y="344"/>
                    </a:lnTo>
                    <a:lnTo>
                      <a:pt x="737" y="341"/>
                    </a:lnTo>
                    <a:lnTo>
                      <a:pt x="732" y="337"/>
                    </a:lnTo>
                    <a:lnTo>
                      <a:pt x="726" y="333"/>
                    </a:lnTo>
                    <a:lnTo>
                      <a:pt x="726" y="332"/>
                    </a:lnTo>
                    <a:lnTo>
                      <a:pt x="727" y="332"/>
                    </a:lnTo>
                    <a:lnTo>
                      <a:pt x="728" y="332"/>
                    </a:lnTo>
                    <a:lnTo>
                      <a:pt x="735" y="328"/>
                    </a:lnTo>
                    <a:lnTo>
                      <a:pt x="741" y="324"/>
                    </a:lnTo>
                    <a:lnTo>
                      <a:pt x="746" y="319"/>
                    </a:lnTo>
                    <a:lnTo>
                      <a:pt x="750" y="313"/>
                    </a:lnTo>
                    <a:lnTo>
                      <a:pt x="753" y="306"/>
                    </a:lnTo>
                    <a:lnTo>
                      <a:pt x="753" y="299"/>
                    </a:lnTo>
                    <a:lnTo>
                      <a:pt x="752" y="290"/>
                    </a:lnTo>
                    <a:lnTo>
                      <a:pt x="748" y="283"/>
                    </a:lnTo>
                    <a:lnTo>
                      <a:pt x="745" y="276"/>
                    </a:lnTo>
                    <a:lnTo>
                      <a:pt x="741" y="272"/>
                    </a:lnTo>
                    <a:lnTo>
                      <a:pt x="738" y="270"/>
                    </a:lnTo>
                    <a:lnTo>
                      <a:pt x="736" y="269"/>
                    </a:lnTo>
                    <a:lnTo>
                      <a:pt x="733" y="269"/>
                    </a:lnTo>
                    <a:lnTo>
                      <a:pt x="730" y="268"/>
                    </a:lnTo>
                    <a:lnTo>
                      <a:pt x="725" y="266"/>
                    </a:lnTo>
                    <a:lnTo>
                      <a:pt x="720" y="262"/>
                    </a:lnTo>
                    <a:lnTo>
                      <a:pt x="719" y="259"/>
                    </a:lnTo>
                    <a:lnTo>
                      <a:pt x="719" y="255"/>
                    </a:lnTo>
                    <a:lnTo>
                      <a:pt x="720" y="250"/>
                    </a:lnTo>
                    <a:lnTo>
                      <a:pt x="723" y="245"/>
                    </a:lnTo>
                    <a:lnTo>
                      <a:pt x="725" y="241"/>
                    </a:lnTo>
                    <a:lnTo>
                      <a:pt x="726" y="236"/>
                    </a:lnTo>
                    <a:lnTo>
                      <a:pt x="726" y="235"/>
                    </a:lnTo>
                    <a:lnTo>
                      <a:pt x="725" y="235"/>
                    </a:lnTo>
                    <a:lnTo>
                      <a:pt x="725" y="236"/>
                    </a:lnTo>
                    <a:lnTo>
                      <a:pt x="724" y="236"/>
                    </a:lnTo>
                    <a:lnTo>
                      <a:pt x="723" y="236"/>
                    </a:lnTo>
                    <a:lnTo>
                      <a:pt x="722" y="236"/>
                    </a:lnTo>
                    <a:lnTo>
                      <a:pt x="722" y="235"/>
                    </a:lnTo>
                    <a:lnTo>
                      <a:pt x="722" y="233"/>
                    </a:lnTo>
                    <a:lnTo>
                      <a:pt x="722" y="232"/>
                    </a:lnTo>
                    <a:lnTo>
                      <a:pt x="722" y="229"/>
                    </a:lnTo>
                    <a:lnTo>
                      <a:pt x="722" y="228"/>
                    </a:lnTo>
                    <a:lnTo>
                      <a:pt x="720" y="227"/>
                    </a:lnTo>
                    <a:lnTo>
                      <a:pt x="717" y="227"/>
                    </a:lnTo>
                    <a:lnTo>
                      <a:pt x="715" y="226"/>
                    </a:lnTo>
                    <a:lnTo>
                      <a:pt x="713" y="225"/>
                    </a:lnTo>
                    <a:lnTo>
                      <a:pt x="713" y="222"/>
                    </a:lnTo>
                    <a:lnTo>
                      <a:pt x="715" y="218"/>
                    </a:lnTo>
                    <a:lnTo>
                      <a:pt x="716" y="215"/>
                    </a:lnTo>
                    <a:lnTo>
                      <a:pt x="716" y="212"/>
                    </a:lnTo>
                    <a:lnTo>
                      <a:pt x="715" y="208"/>
                    </a:lnTo>
                    <a:lnTo>
                      <a:pt x="710" y="203"/>
                    </a:lnTo>
                    <a:lnTo>
                      <a:pt x="708" y="202"/>
                    </a:lnTo>
                    <a:lnTo>
                      <a:pt x="706" y="201"/>
                    </a:lnTo>
                    <a:lnTo>
                      <a:pt x="706" y="200"/>
                    </a:lnTo>
                    <a:lnTo>
                      <a:pt x="707" y="198"/>
                    </a:lnTo>
                    <a:lnTo>
                      <a:pt x="710" y="195"/>
                    </a:lnTo>
                    <a:lnTo>
                      <a:pt x="711" y="195"/>
                    </a:lnTo>
                    <a:lnTo>
                      <a:pt x="711" y="195"/>
                    </a:lnTo>
                    <a:lnTo>
                      <a:pt x="711" y="195"/>
                    </a:lnTo>
                    <a:lnTo>
                      <a:pt x="728" y="198"/>
                    </a:lnTo>
                    <a:lnTo>
                      <a:pt x="728" y="198"/>
                    </a:lnTo>
                    <a:lnTo>
                      <a:pt x="727" y="199"/>
                    </a:lnTo>
                    <a:lnTo>
                      <a:pt x="727" y="199"/>
                    </a:lnTo>
                    <a:lnTo>
                      <a:pt x="726" y="200"/>
                    </a:lnTo>
                    <a:lnTo>
                      <a:pt x="732" y="198"/>
                    </a:lnTo>
                    <a:lnTo>
                      <a:pt x="737" y="194"/>
                    </a:lnTo>
                    <a:lnTo>
                      <a:pt x="743" y="192"/>
                    </a:lnTo>
                    <a:lnTo>
                      <a:pt x="744" y="192"/>
                    </a:lnTo>
                    <a:lnTo>
                      <a:pt x="746" y="192"/>
                    </a:lnTo>
                    <a:lnTo>
                      <a:pt x="748" y="194"/>
                    </a:lnTo>
                    <a:lnTo>
                      <a:pt x="749" y="195"/>
                    </a:lnTo>
                    <a:lnTo>
                      <a:pt x="755" y="198"/>
                    </a:lnTo>
                    <a:lnTo>
                      <a:pt x="762" y="201"/>
                    </a:lnTo>
                    <a:lnTo>
                      <a:pt x="762" y="203"/>
                    </a:lnTo>
                    <a:lnTo>
                      <a:pt x="761" y="204"/>
                    </a:lnTo>
                    <a:lnTo>
                      <a:pt x="761" y="204"/>
                    </a:lnTo>
                    <a:lnTo>
                      <a:pt x="762" y="204"/>
                    </a:lnTo>
                    <a:lnTo>
                      <a:pt x="764" y="204"/>
                    </a:lnTo>
                    <a:lnTo>
                      <a:pt x="765" y="203"/>
                    </a:lnTo>
                    <a:lnTo>
                      <a:pt x="767" y="203"/>
                    </a:lnTo>
                    <a:lnTo>
                      <a:pt x="768" y="205"/>
                    </a:lnTo>
                    <a:lnTo>
                      <a:pt x="768" y="206"/>
                    </a:lnTo>
                    <a:lnTo>
                      <a:pt x="769" y="207"/>
                    </a:lnTo>
                    <a:lnTo>
                      <a:pt x="769" y="208"/>
                    </a:lnTo>
                    <a:lnTo>
                      <a:pt x="769" y="209"/>
                    </a:lnTo>
                    <a:lnTo>
                      <a:pt x="770" y="210"/>
                    </a:lnTo>
                    <a:lnTo>
                      <a:pt x="773" y="211"/>
                    </a:lnTo>
                    <a:lnTo>
                      <a:pt x="777" y="210"/>
                    </a:lnTo>
                    <a:lnTo>
                      <a:pt x="780" y="209"/>
                    </a:lnTo>
                    <a:lnTo>
                      <a:pt x="783" y="208"/>
                    </a:lnTo>
                    <a:lnTo>
                      <a:pt x="786" y="208"/>
                    </a:lnTo>
                    <a:lnTo>
                      <a:pt x="789" y="208"/>
                    </a:lnTo>
                    <a:lnTo>
                      <a:pt x="792" y="209"/>
                    </a:lnTo>
                    <a:lnTo>
                      <a:pt x="794" y="212"/>
                    </a:lnTo>
                    <a:lnTo>
                      <a:pt x="795" y="217"/>
                    </a:lnTo>
                    <a:lnTo>
                      <a:pt x="795" y="223"/>
                    </a:lnTo>
                    <a:lnTo>
                      <a:pt x="795" y="225"/>
                    </a:lnTo>
                    <a:lnTo>
                      <a:pt x="793" y="226"/>
                    </a:lnTo>
                    <a:lnTo>
                      <a:pt x="790" y="226"/>
                    </a:lnTo>
                    <a:lnTo>
                      <a:pt x="787" y="225"/>
                    </a:lnTo>
                    <a:lnTo>
                      <a:pt x="783" y="225"/>
                    </a:lnTo>
                    <a:lnTo>
                      <a:pt x="783" y="226"/>
                    </a:lnTo>
                    <a:lnTo>
                      <a:pt x="786" y="232"/>
                    </a:lnTo>
                    <a:lnTo>
                      <a:pt x="789" y="235"/>
                    </a:lnTo>
                    <a:lnTo>
                      <a:pt x="793" y="236"/>
                    </a:lnTo>
                    <a:lnTo>
                      <a:pt x="796" y="236"/>
                    </a:lnTo>
                    <a:lnTo>
                      <a:pt x="805" y="235"/>
                    </a:lnTo>
                    <a:lnTo>
                      <a:pt x="809" y="235"/>
                    </a:lnTo>
                    <a:lnTo>
                      <a:pt x="813" y="237"/>
                    </a:lnTo>
                    <a:lnTo>
                      <a:pt x="817" y="240"/>
                    </a:lnTo>
                    <a:lnTo>
                      <a:pt x="820" y="245"/>
                    </a:lnTo>
                    <a:lnTo>
                      <a:pt x="820" y="249"/>
                    </a:lnTo>
                    <a:lnTo>
                      <a:pt x="818" y="253"/>
                    </a:lnTo>
                    <a:lnTo>
                      <a:pt x="816" y="257"/>
                    </a:lnTo>
                    <a:lnTo>
                      <a:pt x="815" y="261"/>
                    </a:lnTo>
                    <a:lnTo>
                      <a:pt x="816" y="261"/>
                    </a:lnTo>
                    <a:lnTo>
                      <a:pt x="817" y="261"/>
                    </a:lnTo>
                    <a:lnTo>
                      <a:pt x="818" y="260"/>
                    </a:lnTo>
                    <a:lnTo>
                      <a:pt x="819" y="259"/>
                    </a:lnTo>
                    <a:lnTo>
                      <a:pt x="820" y="258"/>
                    </a:lnTo>
                    <a:lnTo>
                      <a:pt x="821" y="257"/>
                    </a:lnTo>
                    <a:lnTo>
                      <a:pt x="822" y="255"/>
                    </a:lnTo>
                    <a:lnTo>
                      <a:pt x="822" y="253"/>
                    </a:lnTo>
                    <a:lnTo>
                      <a:pt x="821" y="250"/>
                    </a:lnTo>
                    <a:lnTo>
                      <a:pt x="821" y="248"/>
                    </a:lnTo>
                    <a:lnTo>
                      <a:pt x="820" y="246"/>
                    </a:lnTo>
                    <a:lnTo>
                      <a:pt x="821" y="245"/>
                    </a:lnTo>
                    <a:lnTo>
                      <a:pt x="822" y="245"/>
                    </a:lnTo>
                    <a:lnTo>
                      <a:pt x="823" y="247"/>
                    </a:lnTo>
                    <a:lnTo>
                      <a:pt x="823" y="249"/>
                    </a:lnTo>
                    <a:lnTo>
                      <a:pt x="823" y="252"/>
                    </a:lnTo>
                    <a:lnTo>
                      <a:pt x="824" y="254"/>
                    </a:lnTo>
                    <a:lnTo>
                      <a:pt x="825" y="254"/>
                    </a:lnTo>
                    <a:lnTo>
                      <a:pt x="825" y="252"/>
                    </a:lnTo>
                    <a:lnTo>
                      <a:pt x="824" y="251"/>
                    </a:lnTo>
                    <a:lnTo>
                      <a:pt x="824" y="250"/>
                    </a:lnTo>
                    <a:lnTo>
                      <a:pt x="824" y="248"/>
                    </a:lnTo>
                    <a:lnTo>
                      <a:pt x="824" y="246"/>
                    </a:lnTo>
                    <a:lnTo>
                      <a:pt x="824" y="246"/>
                    </a:lnTo>
                    <a:lnTo>
                      <a:pt x="827" y="245"/>
                    </a:lnTo>
                    <a:lnTo>
                      <a:pt x="835" y="246"/>
                    </a:lnTo>
                    <a:lnTo>
                      <a:pt x="838" y="246"/>
                    </a:lnTo>
                    <a:lnTo>
                      <a:pt x="840" y="245"/>
                    </a:lnTo>
                    <a:lnTo>
                      <a:pt x="841" y="243"/>
                    </a:lnTo>
                    <a:lnTo>
                      <a:pt x="840" y="241"/>
                    </a:lnTo>
                    <a:lnTo>
                      <a:pt x="839" y="238"/>
                    </a:lnTo>
                    <a:lnTo>
                      <a:pt x="837" y="236"/>
                    </a:lnTo>
                    <a:lnTo>
                      <a:pt x="836" y="233"/>
                    </a:lnTo>
                    <a:lnTo>
                      <a:pt x="836" y="233"/>
                    </a:lnTo>
                    <a:lnTo>
                      <a:pt x="837" y="232"/>
                    </a:lnTo>
                    <a:lnTo>
                      <a:pt x="840" y="232"/>
                    </a:lnTo>
                    <a:lnTo>
                      <a:pt x="841" y="232"/>
                    </a:lnTo>
                    <a:lnTo>
                      <a:pt x="841" y="227"/>
                    </a:lnTo>
                    <a:lnTo>
                      <a:pt x="841" y="223"/>
                    </a:lnTo>
                    <a:lnTo>
                      <a:pt x="841" y="218"/>
                    </a:lnTo>
                    <a:lnTo>
                      <a:pt x="843" y="214"/>
                    </a:lnTo>
                    <a:lnTo>
                      <a:pt x="843" y="214"/>
                    </a:lnTo>
                    <a:lnTo>
                      <a:pt x="844" y="214"/>
                    </a:lnTo>
                    <a:lnTo>
                      <a:pt x="844" y="215"/>
                    </a:lnTo>
                    <a:lnTo>
                      <a:pt x="844" y="216"/>
                    </a:lnTo>
                    <a:lnTo>
                      <a:pt x="845" y="217"/>
                    </a:lnTo>
                    <a:lnTo>
                      <a:pt x="845" y="219"/>
                    </a:lnTo>
                    <a:lnTo>
                      <a:pt x="846" y="220"/>
                    </a:lnTo>
                    <a:lnTo>
                      <a:pt x="847" y="221"/>
                    </a:lnTo>
                    <a:lnTo>
                      <a:pt x="847" y="221"/>
                    </a:lnTo>
                    <a:lnTo>
                      <a:pt x="848" y="221"/>
                    </a:lnTo>
                    <a:lnTo>
                      <a:pt x="849" y="221"/>
                    </a:lnTo>
                    <a:lnTo>
                      <a:pt x="849" y="220"/>
                    </a:lnTo>
                    <a:lnTo>
                      <a:pt x="850" y="220"/>
                    </a:lnTo>
                    <a:lnTo>
                      <a:pt x="850" y="221"/>
                    </a:lnTo>
                    <a:lnTo>
                      <a:pt x="848" y="223"/>
                    </a:lnTo>
                    <a:lnTo>
                      <a:pt x="848" y="223"/>
                    </a:lnTo>
                    <a:lnTo>
                      <a:pt x="851" y="225"/>
                    </a:lnTo>
                    <a:lnTo>
                      <a:pt x="853" y="225"/>
                    </a:lnTo>
                    <a:lnTo>
                      <a:pt x="855" y="223"/>
                    </a:lnTo>
                    <a:lnTo>
                      <a:pt x="857" y="222"/>
                    </a:lnTo>
                    <a:lnTo>
                      <a:pt x="858" y="222"/>
                    </a:lnTo>
                    <a:lnTo>
                      <a:pt x="859" y="223"/>
                    </a:lnTo>
                    <a:lnTo>
                      <a:pt x="861" y="226"/>
                    </a:lnTo>
                    <a:lnTo>
                      <a:pt x="863" y="230"/>
                    </a:lnTo>
                    <a:lnTo>
                      <a:pt x="863" y="232"/>
                    </a:lnTo>
                    <a:lnTo>
                      <a:pt x="862" y="235"/>
                    </a:lnTo>
                    <a:lnTo>
                      <a:pt x="862" y="237"/>
                    </a:lnTo>
                    <a:lnTo>
                      <a:pt x="862" y="240"/>
                    </a:lnTo>
                    <a:lnTo>
                      <a:pt x="864" y="240"/>
                    </a:lnTo>
                    <a:lnTo>
                      <a:pt x="866" y="237"/>
                    </a:lnTo>
                    <a:lnTo>
                      <a:pt x="866" y="236"/>
                    </a:lnTo>
                    <a:lnTo>
                      <a:pt x="868" y="234"/>
                    </a:lnTo>
                    <a:lnTo>
                      <a:pt x="869" y="234"/>
                    </a:lnTo>
                    <a:lnTo>
                      <a:pt x="870" y="234"/>
                    </a:lnTo>
                    <a:lnTo>
                      <a:pt x="870" y="234"/>
                    </a:lnTo>
                    <a:lnTo>
                      <a:pt x="869" y="235"/>
                    </a:lnTo>
                    <a:lnTo>
                      <a:pt x="869" y="236"/>
                    </a:lnTo>
                    <a:lnTo>
                      <a:pt x="868" y="238"/>
                    </a:lnTo>
                    <a:lnTo>
                      <a:pt x="868" y="239"/>
                    </a:lnTo>
                    <a:lnTo>
                      <a:pt x="869" y="239"/>
                    </a:lnTo>
                    <a:lnTo>
                      <a:pt x="872" y="240"/>
                    </a:lnTo>
                    <a:lnTo>
                      <a:pt x="878" y="241"/>
                    </a:lnTo>
                    <a:lnTo>
                      <a:pt x="879" y="242"/>
                    </a:lnTo>
                    <a:lnTo>
                      <a:pt x="882" y="245"/>
                    </a:lnTo>
                    <a:lnTo>
                      <a:pt x="883" y="246"/>
                    </a:lnTo>
                    <a:lnTo>
                      <a:pt x="887" y="250"/>
                    </a:lnTo>
                    <a:lnTo>
                      <a:pt x="890" y="254"/>
                    </a:lnTo>
                    <a:lnTo>
                      <a:pt x="894" y="259"/>
                    </a:lnTo>
                    <a:lnTo>
                      <a:pt x="895" y="263"/>
                    </a:lnTo>
                    <a:lnTo>
                      <a:pt x="895" y="263"/>
                    </a:lnTo>
                    <a:lnTo>
                      <a:pt x="894" y="264"/>
                    </a:lnTo>
                    <a:lnTo>
                      <a:pt x="894" y="264"/>
                    </a:lnTo>
                    <a:lnTo>
                      <a:pt x="893" y="264"/>
                    </a:lnTo>
                    <a:lnTo>
                      <a:pt x="892" y="265"/>
                    </a:lnTo>
                    <a:lnTo>
                      <a:pt x="892" y="265"/>
                    </a:lnTo>
                    <a:lnTo>
                      <a:pt x="892" y="266"/>
                    </a:lnTo>
                    <a:lnTo>
                      <a:pt x="895" y="269"/>
                    </a:lnTo>
                    <a:lnTo>
                      <a:pt x="897" y="271"/>
                    </a:lnTo>
                    <a:lnTo>
                      <a:pt x="903" y="271"/>
                    </a:lnTo>
                    <a:lnTo>
                      <a:pt x="906" y="272"/>
                    </a:lnTo>
                    <a:lnTo>
                      <a:pt x="909" y="274"/>
                    </a:lnTo>
                    <a:lnTo>
                      <a:pt x="911" y="277"/>
                    </a:lnTo>
                    <a:lnTo>
                      <a:pt x="913" y="280"/>
                    </a:lnTo>
                    <a:lnTo>
                      <a:pt x="915" y="283"/>
                    </a:lnTo>
                    <a:lnTo>
                      <a:pt x="918" y="285"/>
                    </a:lnTo>
                    <a:lnTo>
                      <a:pt x="919" y="285"/>
                    </a:lnTo>
                    <a:lnTo>
                      <a:pt x="919" y="285"/>
                    </a:lnTo>
                    <a:lnTo>
                      <a:pt x="919" y="280"/>
                    </a:lnTo>
                    <a:lnTo>
                      <a:pt x="920" y="279"/>
                    </a:lnTo>
                    <a:lnTo>
                      <a:pt x="925" y="277"/>
                    </a:lnTo>
                    <a:lnTo>
                      <a:pt x="930" y="277"/>
                    </a:lnTo>
                    <a:lnTo>
                      <a:pt x="935" y="280"/>
                    </a:lnTo>
                    <a:lnTo>
                      <a:pt x="939" y="283"/>
                    </a:lnTo>
                    <a:lnTo>
                      <a:pt x="943" y="287"/>
                    </a:lnTo>
                    <a:lnTo>
                      <a:pt x="946" y="291"/>
                    </a:lnTo>
                    <a:lnTo>
                      <a:pt x="947" y="293"/>
                    </a:lnTo>
                    <a:lnTo>
                      <a:pt x="946" y="295"/>
                    </a:lnTo>
                    <a:lnTo>
                      <a:pt x="943" y="296"/>
                    </a:lnTo>
                    <a:lnTo>
                      <a:pt x="937" y="300"/>
                    </a:lnTo>
                    <a:lnTo>
                      <a:pt x="934" y="304"/>
                    </a:lnTo>
                    <a:lnTo>
                      <a:pt x="934" y="306"/>
                    </a:lnTo>
                    <a:lnTo>
                      <a:pt x="934" y="310"/>
                    </a:lnTo>
                    <a:lnTo>
                      <a:pt x="935" y="312"/>
                    </a:lnTo>
                    <a:lnTo>
                      <a:pt x="937" y="313"/>
                    </a:lnTo>
                    <a:lnTo>
                      <a:pt x="939" y="312"/>
                    </a:lnTo>
                    <a:lnTo>
                      <a:pt x="941" y="309"/>
                    </a:lnTo>
                    <a:lnTo>
                      <a:pt x="943" y="305"/>
                    </a:lnTo>
                    <a:lnTo>
                      <a:pt x="945" y="302"/>
                    </a:lnTo>
                    <a:lnTo>
                      <a:pt x="949" y="298"/>
                    </a:lnTo>
                    <a:lnTo>
                      <a:pt x="952" y="293"/>
                    </a:lnTo>
                    <a:lnTo>
                      <a:pt x="955" y="297"/>
                    </a:lnTo>
                    <a:lnTo>
                      <a:pt x="959" y="299"/>
                    </a:lnTo>
                    <a:lnTo>
                      <a:pt x="962" y="301"/>
                    </a:lnTo>
                    <a:lnTo>
                      <a:pt x="966" y="301"/>
                    </a:lnTo>
                    <a:lnTo>
                      <a:pt x="971" y="301"/>
                    </a:lnTo>
                    <a:lnTo>
                      <a:pt x="974" y="300"/>
                    </a:lnTo>
                    <a:lnTo>
                      <a:pt x="978" y="300"/>
                    </a:lnTo>
                    <a:lnTo>
                      <a:pt x="979" y="300"/>
                    </a:lnTo>
                    <a:lnTo>
                      <a:pt x="980" y="302"/>
                    </a:lnTo>
                    <a:lnTo>
                      <a:pt x="980" y="303"/>
                    </a:lnTo>
                    <a:lnTo>
                      <a:pt x="981" y="305"/>
                    </a:lnTo>
                    <a:lnTo>
                      <a:pt x="986" y="310"/>
                    </a:lnTo>
                    <a:lnTo>
                      <a:pt x="989" y="315"/>
                    </a:lnTo>
                    <a:lnTo>
                      <a:pt x="988" y="315"/>
                    </a:lnTo>
                    <a:lnTo>
                      <a:pt x="988" y="316"/>
                    </a:lnTo>
                    <a:lnTo>
                      <a:pt x="982" y="324"/>
                    </a:lnTo>
                    <a:lnTo>
                      <a:pt x="976" y="333"/>
                    </a:lnTo>
                    <a:lnTo>
                      <a:pt x="972" y="342"/>
                    </a:lnTo>
                    <a:lnTo>
                      <a:pt x="972" y="344"/>
                    </a:lnTo>
                    <a:lnTo>
                      <a:pt x="974" y="350"/>
                    </a:lnTo>
                    <a:lnTo>
                      <a:pt x="973" y="352"/>
                    </a:lnTo>
                    <a:lnTo>
                      <a:pt x="967" y="359"/>
                    </a:lnTo>
                    <a:lnTo>
                      <a:pt x="960" y="366"/>
                    </a:lnTo>
                    <a:lnTo>
                      <a:pt x="953" y="372"/>
                    </a:lnTo>
                    <a:lnTo>
                      <a:pt x="953" y="372"/>
                    </a:lnTo>
                    <a:lnTo>
                      <a:pt x="953" y="371"/>
                    </a:lnTo>
                    <a:lnTo>
                      <a:pt x="953" y="370"/>
                    </a:lnTo>
                    <a:lnTo>
                      <a:pt x="947" y="370"/>
                    </a:lnTo>
                    <a:lnTo>
                      <a:pt x="940" y="372"/>
                    </a:lnTo>
                    <a:lnTo>
                      <a:pt x="939" y="372"/>
                    </a:lnTo>
                    <a:lnTo>
                      <a:pt x="937" y="374"/>
                    </a:lnTo>
                    <a:lnTo>
                      <a:pt x="935" y="375"/>
                    </a:lnTo>
                    <a:lnTo>
                      <a:pt x="934" y="376"/>
                    </a:lnTo>
                    <a:lnTo>
                      <a:pt x="907" y="382"/>
                    </a:lnTo>
                    <a:lnTo>
                      <a:pt x="906" y="383"/>
                    </a:lnTo>
                    <a:lnTo>
                      <a:pt x="905" y="383"/>
                    </a:lnTo>
                    <a:lnTo>
                      <a:pt x="902" y="384"/>
                    </a:lnTo>
                    <a:lnTo>
                      <a:pt x="899" y="389"/>
                    </a:lnTo>
                    <a:lnTo>
                      <a:pt x="897" y="394"/>
                    </a:lnTo>
                    <a:lnTo>
                      <a:pt x="897" y="397"/>
                    </a:lnTo>
                    <a:lnTo>
                      <a:pt x="898" y="399"/>
                    </a:lnTo>
                    <a:lnTo>
                      <a:pt x="899" y="401"/>
                    </a:lnTo>
                    <a:lnTo>
                      <a:pt x="898" y="404"/>
                    </a:lnTo>
                    <a:lnTo>
                      <a:pt x="896" y="406"/>
                    </a:lnTo>
                    <a:lnTo>
                      <a:pt x="893" y="407"/>
                    </a:lnTo>
                    <a:lnTo>
                      <a:pt x="890" y="408"/>
                    </a:lnTo>
                    <a:lnTo>
                      <a:pt x="888" y="410"/>
                    </a:lnTo>
                    <a:lnTo>
                      <a:pt x="886" y="413"/>
                    </a:lnTo>
                    <a:lnTo>
                      <a:pt x="883" y="419"/>
                    </a:lnTo>
                    <a:lnTo>
                      <a:pt x="880" y="433"/>
                    </a:lnTo>
                    <a:lnTo>
                      <a:pt x="879" y="433"/>
                    </a:lnTo>
                    <a:lnTo>
                      <a:pt x="875" y="443"/>
                    </a:lnTo>
                    <a:lnTo>
                      <a:pt x="872" y="453"/>
                    </a:lnTo>
                    <a:lnTo>
                      <a:pt x="869" y="463"/>
                    </a:lnTo>
                    <a:lnTo>
                      <a:pt x="870" y="464"/>
                    </a:lnTo>
                    <a:lnTo>
                      <a:pt x="872" y="463"/>
                    </a:lnTo>
                    <a:lnTo>
                      <a:pt x="874" y="461"/>
                    </a:lnTo>
                    <a:lnTo>
                      <a:pt x="876" y="458"/>
                    </a:lnTo>
                    <a:lnTo>
                      <a:pt x="878" y="456"/>
                    </a:lnTo>
                    <a:lnTo>
                      <a:pt x="880" y="451"/>
                    </a:lnTo>
                    <a:lnTo>
                      <a:pt x="882" y="446"/>
                    </a:lnTo>
                    <a:lnTo>
                      <a:pt x="883" y="440"/>
                    </a:lnTo>
                    <a:lnTo>
                      <a:pt x="884" y="435"/>
                    </a:lnTo>
                    <a:lnTo>
                      <a:pt x="887" y="429"/>
                    </a:lnTo>
                    <a:lnTo>
                      <a:pt x="891" y="423"/>
                    </a:lnTo>
                    <a:lnTo>
                      <a:pt x="896" y="416"/>
                    </a:lnTo>
                    <a:lnTo>
                      <a:pt x="902" y="411"/>
                    </a:lnTo>
                    <a:lnTo>
                      <a:pt x="908" y="406"/>
                    </a:lnTo>
                    <a:lnTo>
                      <a:pt x="915" y="402"/>
                    </a:lnTo>
                    <a:lnTo>
                      <a:pt x="922" y="399"/>
                    </a:lnTo>
                    <a:lnTo>
                      <a:pt x="929" y="399"/>
                    </a:lnTo>
                    <a:lnTo>
                      <a:pt x="935" y="401"/>
                    </a:lnTo>
                    <a:lnTo>
                      <a:pt x="938" y="404"/>
                    </a:lnTo>
                    <a:lnTo>
                      <a:pt x="939" y="407"/>
                    </a:lnTo>
                    <a:lnTo>
                      <a:pt x="939" y="410"/>
                    </a:lnTo>
                    <a:lnTo>
                      <a:pt x="938" y="414"/>
                    </a:lnTo>
                    <a:lnTo>
                      <a:pt x="936" y="417"/>
                    </a:lnTo>
                    <a:lnTo>
                      <a:pt x="934" y="420"/>
                    </a:lnTo>
                    <a:lnTo>
                      <a:pt x="932" y="422"/>
                    </a:lnTo>
                    <a:lnTo>
                      <a:pt x="930" y="422"/>
                    </a:lnTo>
                    <a:lnTo>
                      <a:pt x="928" y="421"/>
                    </a:lnTo>
                    <a:lnTo>
                      <a:pt x="925" y="420"/>
                    </a:lnTo>
                    <a:lnTo>
                      <a:pt x="923" y="420"/>
                    </a:lnTo>
                    <a:lnTo>
                      <a:pt x="920" y="421"/>
                    </a:lnTo>
                    <a:lnTo>
                      <a:pt x="917" y="422"/>
                    </a:lnTo>
                    <a:lnTo>
                      <a:pt x="915" y="424"/>
                    </a:lnTo>
                    <a:lnTo>
                      <a:pt x="914" y="427"/>
                    </a:lnTo>
                    <a:lnTo>
                      <a:pt x="916" y="428"/>
                    </a:lnTo>
                    <a:lnTo>
                      <a:pt x="918" y="427"/>
                    </a:lnTo>
                    <a:lnTo>
                      <a:pt x="921" y="426"/>
                    </a:lnTo>
                    <a:lnTo>
                      <a:pt x="924" y="425"/>
                    </a:lnTo>
                    <a:lnTo>
                      <a:pt x="926" y="425"/>
                    </a:lnTo>
                    <a:lnTo>
                      <a:pt x="930" y="428"/>
                    </a:lnTo>
                    <a:lnTo>
                      <a:pt x="932" y="432"/>
                    </a:lnTo>
                    <a:lnTo>
                      <a:pt x="935" y="436"/>
                    </a:lnTo>
                    <a:lnTo>
                      <a:pt x="938" y="439"/>
                    </a:lnTo>
                    <a:lnTo>
                      <a:pt x="941" y="438"/>
                    </a:lnTo>
                    <a:lnTo>
                      <a:pt x="943" y="437"/>
                    </a:lnTo>
                    <a:lnTo>
                      <a:pt x="944" y="437"/>
                    </a:lnTo>
                    <a:lnTo>
                      <a:pt x="949" y="441"/>
                    </a:lnTo>
                    <a:lnTo>
                      <a:pt x="951" y="445"/>
                    </a:lnTo>
                    <a:lnTo>
                      <a:pt x="951" y="448"/>
                    </a:lnTo>
                    <a:lnTo>
                      <a:pt x="951" y="449"/>
                    </a:lnTo>
                    <a:lnTo>
                      <a:pt x="951" y="451"/>
                    </a:lnTo>
                    <a:lnTo>
                      <a:pt x="951" y="452"/>
                    </a:lnTo>
                    <a:lnTo>
                      <a:pt x="951" y="452"/>
                    </a:lnTo>
                    <a:lnTo>
                      <a:pt x="953" y="453"/>
                    </a:lnTo>
                    <a:lnTo>
                      <a:pt x="957" y="454"/>
                    </a:lnTo>
                    <a:lnTo>
                      <a:pt x="955" y="454"/>
                    </a:lnTo>
                    <a:lnTo>
                      <a:pt x="953" y="455"/>
                    </a:lnTo>
                    <a:lnTo>
                      <a:pt x="952" y="455"/>
                    </a:lnTo>
                    <a:lnTo>
                      <a:pt x="950" y="457"/>
                    </a:lnTo>
                    <a:lnTo>
                      <a:pt x="949" y="460"/>
                    </a:lnTo>
                    <a:lnTo>
                      <a:pt x="948" y="463"/>
                    </a:lnTo>
                    <a:lnTo>
                      <a:pt x="948" y="467"/>
                    </a:lnTo>
                    <a:lnTo>
                      <a:pt x="948" y="471"/>
                    </a:lnTo>
                    <a:lnTo>
                      <a:pt x="947" y="474"/>
                    </a:lnTo>
                    <a:lnTo>
                      <a:pt x="946" y="475"/>
                    </a:lnTo>
                    <a:lnTo>
                      <a:pt x="941" y="475"/>
                    </a:lnTo>
                    <a:lnTo>
                      <a:pt x="938" y="476"/>
                    </a:lnTo>
                    <a:lnTo>
                      <a:pt x="935" y="477"/>
                    </a:lnTo>
                    <a:lnTo>
                      <a:pt x="932" y="478"/>
                    </a:lnTo>
                    <a:lnTo>
                      <a:pt x="930" y="481"/>
                    </a:lnTo>
                    <a:lnTo>
                      <a:pt x="930" y="483"/>
                    </a:lnTo>
                    <a:lnTo>
                      <a:pt x="931" y="485"/>
                    </a:lnTo>
                    <a:lnTo>
                      <a:pt x="933" y="488"/>
                    </a:lnTo>
                    <a:lnTo>
                      <a:pt x="933" y="490"/>
                    </a:lnTo>
                    <a:lnTo>
                      <a:pt x="932" y="494"/>
                    </a:lnTo>
                    <a:lnTo>
                      <a:pt x="929" y="497"/>
                    </a:lnTo>
                    <a:lnTo>
                      <a:pt x="925" y="499"/>
                    </a:lnTo>
                    <a:lnTo>
                      <a:pt x="923" y="499"/>
                    </a:lnTo>
                    <a:lnTo>
                      <a:pt x="922" y="498"/>
                    </a:lnTo>
                    <a:lnTo>
                      <a:pt x="920" y="497"/>
                    </a:lnTo>
                    <a:lnTo>
                      <a:pt x="919" y="497"/>
                    </a:lnTo>
                    <a:lnTo>
                      <a:pt x="919" y="498"/>
                    </a:lnTo>
                    <a:lnTo>
                      <a:pt x="917" y="501"/>
                    </a:lnTo>
                    <a:lnTo>
                      <a:pt x="915" y="507"/>
                    </a:lnTo>
                    <a:lnTo>
                      <a:pt x="914" y="509"/>
                    </a:lnTo>
                    <a:lnTo>
                      <a:pt x="912" y="510"/>
                    </a:lnTo>
                    <a:lnTo>
                      <a:pt x="910" y="510"/>
                    </a:lnTo>
                    <a:lnTo>
                      <a:pt x="909" y="510"/>
                    </a:lnTo>
                    <a:lnTo>
                      <a:pt x="908" y="510"/>
                    </a:lnTo>
                    <a:lnTo>
                      <a:pt x="907" y="511"/>
                    </a:lnTo>
                    <a:lnTo>
                      <a:pt x="906" y="511"/>
                    </a:lnTo>
                    <a:lnTo>
                      <a:pt x="906" y="512"/>
                    </a:lnTo>
                    <a:lnTo>
                      <a:pt x="907" y="513"/>
                    </a:lnTo>
                    <a:lnTo>
                      <a:pt x="907" y="516"/>
                    </a:lnTo>
                    <a:lnTo>
                      <a:pt x="905" y="521"/>
                    </a:lnTo>
                    <a:lnTo>
                      <a:pt x="900" y="531"/>
                    </a:lnTo>
                    <a:lnTo>
                      <a:pt x="898" y="535"/>
                    </a:lnTo>
                    <a:lnTo>
                      <a:pt x="898" y="540"/>
                    </a:lnTo>
                    <a:lnTo>
                      <a:pt x="900" y="546"/>
                    </a:lnTo>
                    <a:lnTo>
                      <a:pt x="900" y="547"/>
                    </a:lnTo>
                    <a:lnTo>
                      <a:pt x="901" y="547"/>
                    </a:lnTo>
                    <a:lnTo>
                      <a:pt x="902" y="547"/>
                    </a:lnTo>
                    <a:lnTo>
                      <a:pt x="903" y="548"/>
                    </a:lnTo>
                    <a:lnTo>
                      <a:pt x="904" y="549"/>
                    </a:lnTo>
                    <a:lnTo>
                      <a:pt x="904" y="549"/>
                    </a:lnTo>
                    <a:lnTo>
                      <a:pt x="901" y="559"/>
                    </a:lnTo>
                    <a:lnTo>
                      <a:pt x="898" y="565"/>
                    </a:lnTo>
                    <a:lnTo>
                      <a:pt x="895" y="568"/>
                    </a:lnTo>
                    <a:lnTo>
                      <a:pt x="892" y="571"/>
                    </a:lnTo>
                    <a:lnTo>
                      <a:pt x="890" y="571"/>
                    </a:lnTo>
                    <a:lnTo>
                      <a:pt x="886" y="572"/>
                    </a:lnTo>
                    <a:lnTo>
                      <a:pt x="882" y="573"/>
                    </a:lnTo>
                    <a:lnTo>
                      <a:pt x="879" y="574"/>
                    </a:lnTo>
                    <a:lnTo>
                      <a:pt x="875" y="577"/>
                    </a:lnTo>
                    <a:lnTo>
                      <a:pt x="870" y="582"/>
                    </a:lnTo>
                    <a:lnTo>
                      <a:pt x="866" y="588"/>
                    </a:lnTo>
                    <a:lnTo>
                      <a:pt x="863" y="594"/>
                    </a:lnTo>
                    <a:lnTo>
                      <a:pt x="863" y="594"/>
                    </a:lnTo>
                    <a:lnTo>
                      <a:pt x="868" y="594"/>
                    </a:lnTo>
                    <a:lnTo>
                      <a:pt x="868" y="595"/>
                    </a:lnTo>
                    <a:lnTo>
                      <a:pt x="869" y="600"/>
                    </a:lnTo>
                    <a:lnTo>
                      <a:pt x="869" y="606"/>
                    </a:lnTo>
                    <a:lnTo>
                      <a:pt x="868" y="613"/>
                    </a:lnTo>
                    <a:lnTo>
                      <a:pt x="867" y="619"/>
                    </a:lnTo>
                    <a:lnTo>
                      <a:pt x="865" y="624"/>
                    </a:lnTo>
                    <a:lnTo>
                      <a:pt x="862" y="627"/>
                    </a:lnTo>
                    <a:lnTo>
                      <a:pt x="855" y="629"/>
                    </a:lnTo>
                    <a:lnTo>
                      <a:pt x="858" y="631"/>
                    </a:lnTo>
                    <a:lnTo>
                      <a:pt x="860" y="634"/>
                    </a:lnTo>
                    <a:lnTo>
                      <a:pt x="861" y="637"/>
                    </a:lnTo>
                    <a:lnTo>
                      <a:pt x="861" y="641"/>
                    </a:lnTo>
                    <a:lnTo>
                      <a:pt x="860" y="644"/>
                    </a:lnTo>
                    <a:lnTo>
                      <a:pt x="858" y="647"/>
                    </a:lnTo>
                    <a:lnTo>
                      <a:pt x="857" y="654"/>
                    </a:lnTo>
                    <a:lnTo>
                      <a:pt x="854" y="663"/>
                    </a:lnTo>
                    <a:lnTo>
                      <a:pt x="853" y="666"/>
                    </a:lnTo>
                    <a:lnTo>
                      <a:pt x="853" y="667"/>
                    </a:lnTo>
                    <a:lnTo>
                      <a:pt x="849" y="661"/>
                    </a:lnTo>
                    <a:lnTo>
                      <a:pt x="846" y="654"/>
                    </a:lnTo>
                    <a:lnTo>
                      <a:pt x="844" y="647"/>
                    </a:lnTo>
                    <a:lnTo>
                      <a:pt x="843" y="640"/>
                    </a:lnTo>
                    <a:lnTo>
                      <a:pt x="843" y="640"/>
                    </a:lnTo>
                    <a:lnTo>
                      <a:pt x="844" y="639"/>
                    </a:lnTo>
                    <a:lnTo>
                      <a:pt x="845" y="639"/>
                    </a:lnTo>
                    <a:lnTo>
                      <a:pt x="846" y="639"/>
                    </a:lnTo>
                    <a:lnTo>
                      <a:pt x="847" y="637"/>
                    </a:lnTo>
                    <a:lnTo>
                      <a:pt x="847" y="637"/>
                    </a:lnTo>
                    <a:lnTo>
                      <a:pt x="844" y="634"/>
                    </a:lnTo>
                    <a:lnTo>
                      <a:pt x="837" y="628"/>
                    </a:lnTo>
                    <a:lnTo>
                      <a:pt x="837" y="629"/>
                    </a:lnTo>
                    <a:lnTo>
                      <a:pt x="838" y="630"/>
                    </a:lnTo>
                    <a:lnTo>
                      <a:pt x="840" y="636"/>
                    </a:lnTo>
                    <a:lnTo>
                      <a:pt x="841" y="643"/>
                    </a:lnTo>
                    <a:lnTo>
                      <a:pt x="842" y="644"/>
                    </a:lnTo>
                    <a:lnTo>
                      <a:pt x="843" y="645"/>
                    </a:lnTo>
                    <a:lnTo>
                      <a:pt x="844" y="648"/>
                    </a:lnTo>
                    <a:lnTo>
                      <a:pt x="844" y="649"/>
                    </a:lnTo>
                    <a:lnTo>
                      <a:pt x="844" y="649"/>
                    </a:lnTo>
                    <a:lnTo>
                      <a:pt x="840" y="649"/>
                    </a:lnTo>
                    <a:lnTo>
                      <a:pt x="837" y="649"/>
                    </a:lnTo>
                    <a:lnTo>
                      <a:pt x="839" y="654"/>
                    </a:lnTo>
                    <a:lnTo>
                      <a:pt x="842" y="658"/>
                    </a:lnTo>
                    <a:lnTo>
                      <a:pt x="843" y="659"/>
                    </a:lnTo>
                    <a:lnTo>
                      <a:pt x="846" y="659"/>
                    </a:lnTo>
                    <a:lnTo>
                      <a:pt x="843" y="660"/>
                    </a:lnTo>
                    <a:lnTo>
                      <a:pt x="840" y="661"/>
                    </a:lnTo>
                    <a:lnTo>
                      <a:pt x="836" y="662"/>
                    </a:lnTo>
                    <a:lnTo>
                      <a:pt x="833" y="663"/>
                    </a:lnTo>
                    <a:lnTo>
                      <a:pt x="832" y="665"/>
                    </a:lnTo>
                    <a:lnTo>
                      <a:pt x="832" y="667"/>
                    </a:lnTo>
                    <a:lnTo>
                      <a:pt x="835" y="671"/>
                    </a:lnTo>
                    <a:lnTo>
                      <a:pt x="840" y="672"/>
                    </a:lnTo>
                    <a:lnTo>
                      <a:pt x="845" y="674"/>
                    </a:lnTo>
                    <a:lnTo>
                      <a:pt x="851" y="675"/>
                    </a:lnTo>
                    <a:lnTo>
                      <a:pt x="855" y="677"/>
                    </a:lnTo>
                    <a:lnTo>
                      <a:pt x="857" y="680"/>
                    </a:lnTo>
                    <a:lnTo>
                      <a:pt x="859" y="683"/>
                    </a:lnTo>
                    <a:lnTo>
                      <a:pt x="860" y="686"/>
                    </a:lnTo>
                    <a:lnTo>
                      <a:pt x="859" y="688"/>
                    </a:lnTo>
                    <a:lnTo>
                      <a:pt x="857" y="690"/>
                    </a:lnTo>
                    <a:lnTo>
                      <a:pt x="848" y="691"/>
                    </a:lnTo>
                    <a:lnTo>
                      <a:pt x="845" y="693"/>
                    </a:lnTo>
                    <a:lnTo>
                      <a:pt x="845" y="694"/>
                    </a:lnTo>
                    <a:lnTo>
                      <a:pt x="846" y="694"/>
                    </a:lnTo>
                    <a:lnTo>
                      <a:pt x="848" y="693"/>
                    </a:lnTo>
                    <a:lnTo>
                      <a:pt x="851" y="692"/>
                    </a:lnTo>
                    <a:lnTo>
                      <a:pt x="854" y="691"/>
                    </a:lnTo>
                    <a:lnTo>
                      <a:pt x="856" y="691"/>
                    </a:lnTo>
                    <a:lnTo>
                      <a:pt x="858" y="692"/>
                    </a:lnTo>
                    <a:lnTo>
                      <a:pt x="860" y="694"/>
                    </a:lnTo>
                    <a:lnTo>
                      <a:pt x="861" y="695"/>
                    </a:lnTo>
                    <a:lnTo>
                      <a:pt x="861" y="697"/>
                    </a:lnTo>
                    <a:lnTo>
                      <a:pt x="860" y="700"/>
                    </a:lnTo>
                    <a:lnTo>
                      <a:pt x="858" y="703"/>
                    </a:lnTo>
                    <a:lnTo>
                      <a:pt x="856" y="704"/>
                    </a:lnTo>
                    <a:lnTo>
                      <a:pt x="855" y="704"/>
                    </a:lnTo>
                    <a:lnTo>
                      <a:pt x="854" y="704"/>
                    </a:lnTo>
                    <a:lnTo>
                      <a:pt x="853" y="705"/>
                    </a:lnTo>
                    <a:lnTo>
                      <a:pt x="852" y="705"/>
                    </a:lnTo>
                    <a:lnTo>
                      <a:pt x="851" y="706"/>
                    </a:lnTo>
                    <a:lnTo>
                      <a:pt x="852" y="707"/>
                    </a:lnTo>
                    <a:lnTo>
                      <a:pt x="852" y="709"/>
                    </a:lnTo>
                    <a:lnTo>
                      <a:pt x="854" y="711"/>
                    </a:lnTo>
                    <a:lnTo>
                      <a:pt x="855" y="713"/>
                    </a:lnTo>
                    <a:lnTo>
                      <a:pt x="855" y="714"/>
                    </a:lnTo>
                    <a:lnTo>
                      <a:pt x="851" y="718"/>
                    </a:lnTo>
                    <a:lnTo>
                      <a:pt x="846" y="721"/>
                    </a:lnTo>
                    <a:lnTo>
                      <a:pt x="840" y="723"/>
                    </a:lnTo>
                    <a:lnTo>
                      <a:pt x="840" y="723"/>
                    </a:lnTo>
                    <a:lnTo>
                      <a:pt x="839" y="723"/>
                    </a:lnTo>
                    <a:lnTo>
                      <a:pt x="839" y="722"/>
                    </a:lnTo>
                    <a:lnTo>
                      <a:pt x="839" y="720"/>
                    </a:lnTo>
                    <a:lnTo>
                      <a:pt x="838" y="720"/>
                    </a:lnTo>
                    <a:lnTo>
                      <a:pt x="838" y="719"/>
                    </a:lnTo>
                    <a:lnTo>
                      <a:pt x="838" y="719"/>
                    </a:lnTo>
                    <a:lnTo>
                      <a:pt x="833" y="726"/>
                    </a:lnTo>
                    <a:lnTo>
                      <a:pt x="828" y="733"/>
                    </a:lnTo>
                    <a:lnTo>
                      <a:pt x="823" y="741"/>
                    </a:lnTo>
                    <a:lnTo>
                      <a:pt x="821" y="742"/>
                    </a:lnTo>
                    <a:lnTo>
                      <a:pt x="820" y="744"/>
                    </a:lnTo>
                    <a:lnTo>
                      <a:pt x="819" y="745"/>
                    </a:lnTo>
                    <a:lnTo>
                      <a:pt x="818" y="746"/>
                    </a:lnTo>
                    <a:lnTo>
                      <a:pt x="815" y="753"/>
                    </a:lnTo>
                    <a:lnTo>
                      <a:pt x="815" y="756"/>
                    </a:lnTo>
                    <a:lnTo>
                      <a:pt x="814" y="757"/>
                    </a:lnTo>
                    <a:lnTo>
                      <a:pt x="812" y="760"/>
                    </a:lnTo>
                    <a:lnTo>
                      <a:pt x="807" y="766"/>
                    </a:lnTo>
                    <a:lnTo>
                      <a:pt x="803" y="770"/>
                    </a:lnTo>
                    <a:lnTo>
                      <a:pt x="800" y="771"/>
                    </a:lnTo>
                    <a:lnTo>
                      <a:pt x="797" y="772"/>
                    </a:lnTo>
                    <a:lnTo>
                      <a:pt x="794" y="772"/>
                    </a:lnTo>
                    <a:lnTo>
                      <a:pt x="792" y="773"/>
                    </a:lnTo>
                    <a:lnTo>
                      <a:pt x="791" y="776"/>
                    </a:lnTo>
                    <a:lnTo>
                      <a:pt x="790" y="779"/>
                    </a:lnTo>
                    <a:lnTo>
                      <a:pt x="790" y="782"/>
                    </a:lnTo>
                    <a:lnTo>
                      <a:pt x="789" y="784"/>
                    </a:lnTo>
                    <a:lnTo>
                      <a:pt x="787" y="788"/>
                    </a:lnTo>
                    <a:lnTo>
                      <a:pt x="785" y="789"/>
                    </a:lnTo>
                    <a:lnTo>
                      <a:pt x="784" y="791"/>
                    </a:lnTo>
                    <a:lnTo>
                      <a:pt x="783" y="791"/>
                    </a:lnTo>
                    <a:lnTo>
                      <a:pt x="782" y="792"/>
                    </a:lnTo>
                    <a:lnTo>
                      <a:pt x="781" y="794"/>
                    </a:lnTo>
                    <a:lnTo>
                      <a:pt x="781" y="799"/>
                    </a:lnTo>
                    <a:lnTo>
                      <a:pt x="781" y="809"/>
                    </a:lnTo>
                    <a:lnTo>
                      <a:pt x="783" y="818"/>
                    </a:lnTo>
                    <a:lnTo>
                      <a:pt x="787" y="827"/>
                    </a:lnTo>
                    <a:lnTo>
                      <a:pt x="791" y="836"/>
                    </a:lnTo>
                    <a:lnTo>
                      <a:pt x="795" y="844"/>
                    </a:lnTo>
                    <a:lnTo>
                      <a:pt x="800" y="850"/>
                    </a:lnTo>
                    <a:lnTo>
                      <a:pt x="803" y="855"/>
                    </a:lnTo>
                    <a:lnTo>
                      <a:pt x="804" y="858"/>
                    </a:lnTo>
                    <a:lnTo>
                      <a:pt x="806" y="864"/>
                    </a:lnTo>
                    <a:lnTo>
                      <a:pt x="807" y="866"/>
                    </a:lnTo>
                    <a:lnTo>
                      <a:pt x="807" y="868"/>
                    </a:lnTo>
                    <a:lnTo>
                      <a:pt x="806" y="867"/>
                    </a:lnTo>
                    <a:lnTo>
                      <a:pt x="804" y="866"/>
                    </a:lnTo>
                    <a:lnTo>
                      <a:pt x="806" y="869"/>
                    </a:lnTo>
                    <a:lnTo>
                      <a:pt x="807" y="871"/>
                    </a:lnTo>
                    <a:lnTo>
                      <a:pt x="811" y="878"/>
                    </a:lnTo>
                    <a:lnTo>
                      <a:pt x="814" y="885"/>
                    </a:lnTo>
                    <a:lnTo>
                      <a:pt x="816" y="892"/>
                    </a:lnTo>
                    <a:lnTo>
                      <a:pt x="816" y="899"/>
                    </a:lnTo>
                    <a:lnTo>
                      <a:pt x="816" y="907"/>
                    </a:lnTo>
                    <a:lnTo>
                      <a:pt x="815" y="915"/>
                    </a:lnTo>
                    <a:lnTo>
                      <a:pt x="814" y="918"/>
                    </a:lnTo>
                    <a:lnTo>
                      <a:pt x="811" y="921"/>
                    </a:lnTo>
                    <a:lnTo>
                      <a:pt x="808" y="923"/>
                    </a:lnTo>
                    <a:lnTo>
                      <a:pt x="804" y="924"/>
                    </a:lnTo>
                    <a:lnTo>
                      <a:pt x="800" y="924"/>
                    </a:lnTo>
                    <a:lnTo>
                      <a:pt x="798" y="923"/>
                    </a:lnTo>
                    <a:lnTo>
                      <a:pt x="798" y="923"/>
                    </a:lnTo>
                    <a:lnTo>
                      <a:pt x="798" y="921"/>
                    </a:lnTo>
                    <a:lnTo>
                      <a:pt x="798" y="920"/>
                    </a:lnTo>
                    <a:lnTo>
                      <a:pt x="800" y="920"/>
                    </a:lnTo>
                    <a:lnTo>
                      <a:pt x="801" y="920"/>
                    </a:lnTo>
                    <a:lnTo>
                      <a:pt x="802" y="921"/>
                    </a:lnTo>
                    <a:lnTo>
                      <a:pt x="802" y="921"/>
                    </a:lnTo>
                    <a:lnTo>
                      <a:pt x="798" y="918"/>
                    </a:lnTo>
                    <a:lnTo>
                      <a:pt x="793" y="915"/>
                    </a:lnTo>
                    <a:lnTo>
                      <a:pt x="789" y="912"/>
                    </a:lnTo>
                    <a:lnTo>
                      <a:pt x="786" y="909"/>
                    </a:lnTo>
                    <a:lnTo>
                      <a:pt x="782" y="905"/>
                    </a:lnTo>
                    <a:lnTo>
                      <a:pt x="781" y="899"/>
                    </a:lnTo>
                    <a:lnTo>
                      <a:pt x="781" y="898"/>
                    </a:lnTo>
                    <a:lnTo>
                      <a:pt x="780" y="898"/>
                    </a:lnTo>
                    <a:lnTo>
                      <a:pt x="780" y="896"/>
                    </a:lnTo>
                    <a:lnTo>
                      <a:pt x="779" y="896"/>
                    </a:lnTo>
                    <a:lnTo>
                      <a:pt x="779" y="895"/>
                    </a:lnTo>
                    <a:lnTo>
                      <a:pt x="768" y="884"/>
                    </a:lnTo>
                    <a:lnTo>
                      <a:pt x="766" y="880"/>
                    </a:lnTo>
                    <a:lnTo>
                      <a:pt x="766" y="879"/>
                    </a:lnTo>
                    <a:lnTo>
                      <a:pt x="767" y="878"/>
                    </a:lnTo>
                    <a:lnTo>
                      <a:pt x="768" y="878"/>
                    </a:lnTo>
                    <a:lnTo>
                      <a:pt x="769" y="877"/>
                    </a:lnTo>
                    <a:lnTo>
                      <a:pt x="770" y="876"/>
                    </a:lnTo>
                    <a:lnTo>
                      <a:pt x="772" y="875"/>
                    </a:lnTo>
                    <a:lnTo>
                      <a:pt x="772" y="874"/>
                    </a:lnTo>
                    <a:lnTo>
                      <a:pt x="770" y="873"/>
                    </a:lnTo>
                    <a:lnTo>
                      <a:pt x="768" y="873"/>
                    </a:lnTo>
                    <a:lnTo>
                      <a:pt x="766" y="874"/>
                    </a:lnTo>
                    <a:lnTo>
                      <a:pt x="764" y="874"/>
                    </a:lnTo>
                    <a:lnTo>
                      <a:pt x="763" y="873"/>
                    </a:lnTo>
                    <a:lnTo>
                      <a:pt x="763" y="872"/>
                    </a:lnTo>
                    <a:lnTo>
                      <a:pt x="764" y="871"/>
                    </a:lnTo>
                    <a:lnTo>
                      <a:pt x="765" y="870"/>
                    </a:lnTo>
                    <a:lnTo>
                      <a:pt x="765" y="869"/>
                    </a:lnTo>
                    <a:lnTo>
                      <a:pt x="766" y="861"/>
                    </a:lnTo>
                    <a:lnTo>
                      <a:pt x="766" y="852"/>
                    </a:lnTo>
                    <a:lnTo>
                      <a:pt x="765" y="849"/>
                    </a:lnTo>
                    <a:lnTo>
                      <a:pt x="764" y="848"/>
                    </a:lnTo>
                    <a:lnTo>
                      <a:pt x="762" y="847"/>
                    </a:lnTo>
                    <a:lnTo>
                      <a:pt x="760" y="847"/>
                    </a:lnTo>
                    <a:lnTo>
                      <a:pt x="758" y="847"/>
                    </a:lnTo>
                    <a:lnTo>
                      <a:pt x="756" y="845"/>
                    </a:lnTo>
                    <a:lnTo>
                      <a:pt x="746" y="834"/>
                    </a:lnTo>
                    <a:lnTo>
                      <a:pt x="741" y="830"/>
                    </a:lnTo>
                    <a:lnTo>
                      <a:pt x="739" y="830"/>
                    </a:lnTo>
                    <a:lnTo>
                      <a:pt x="734" y="833"/>
                    </a:lnTo>
                    <a:lnTo>
                      <a:pt x="728" y="836"/>
                    </a:lnTo>
                    <a:lnTo>
                      <a:pt x="722" y="839"/>
                    </a:lnTo>
                    <a:lnTo>
                      <a:pt x="717" y="841"/>
                    </a:lnTo>
                    <a:lnTo>
                      <a:pt x="716" y="841"/>
                    </a:lnTo>
                    <a:lnTo>
                      <a:pt x="716" y="837"/>
                    </a:lnTo>
                    <a:lnTo>
                      <a:pt x="715" y="836"/>
                    </a:lnTo>
                    <a:lnTo>
                      <a:pt x="713" y="835"/>
                    </a:lnTo>
                    <a:lnTo>
                      <a:pt x="712" y="834"/>
                    </a:lnTo>
                    <a:lnTo>
                      <a:pt x="711" y="834"/>
                    </a:lnTo>
                    <a:lnTo>
                      <a:pt x="710" y="833"/>
                    </a:lnTo>
                    <a:lnTo>
                      <a:pt x="709" y="832"/>
                    </a:lnTo>
                    <a:lnTo>
                      <a:pt x="709" y="831"/>
                    </a:lnTo>
                    <a:lnTo>
                      <a:pt x="710" y="830"/>
                    </a:lnTo>
                    <a:lnTo>
                      <a:pt x="711" y="829"/>
                    </a:lnTo>
                    <a:lnTo>
                      <a:pt x="712" y="829"/>
                    </a:lnTo>
                    <a:lnTo>
                      <a:pt x="712" y="829"/>
                    </a:lnTo>
                    <a:lnTo>
                      <a:pt x="706" y="828"/>
                    </a:lnTo>
                    <a:lnTo>
                      <a:pt x="701" y="829"/>
                    </a:lnTo>
                    <a:lnTo>
                      <a:pt x="695" y="828"/>
                    </a:lnTo>
                    <a:lnTo>
                      <a:pt x="694" y="828"/>
                    </a:lnTo>
                    <a:lnTo>
                      <a:pt x="695" y="827"/>
                    </a:lnTo>
                    <a:lnTo>
                      <a:pt x="696" y="827"/>
                    </a:lnTo>
                    <a:lnTo>
                      <a:pt x="697" y="827"/>
                    </a:lnTo>
                    <a:lnTo>
                      <a:pt x="699" y="826"/>
                    </a:lnTo>
                    <a:lnTo>
                      <a:pt x="700" y="826"/>
                    </a:lnTo>
                    <a:lnTo>
                      <a:pt x="701" y="826"/>
                    </a:lnTo>
                    <a:lnTo>
                      <a:pt x="692" y="828"/>
                    </a:lnTo>
                    <a:lnTo>
                      <a:pt x="683" y="830"/>
                    </a:lnTo>
                    <a:lnTo>
                      <a:pt x="681" y="831"/>
                    </a:lnTo>
                    <a:lnTo>
                      <a:pt x="680" y="832"/>
                    </a:lnTo>
                    <a:lnTo>
                      <a:pt x="678" y="833"/>
                    </a:lnTo>
                    <a:lnTo>
                      <a:pt x="669" y="834"/>
                    </a:lnTo>
                    <a:lnTo>
                      <a:pt x="661" y="835"/>
                    </a:lnTo>
                    <a:lnTo>
                      <a:pt x="652" y="837"/>
                    </a:lnTo>
                    <a:lnTo>
                      <a:pt x="645" y="839"/>
                    </a:lnTo>
                    <a:lnTo>
                      <a:pt x="644" y="841"/>
                    </a:lnTo>
                    <a:lnTo>
                      <a:pt x="644" y="846"/>
                    </a:lnTo>
                    <a:lnTo>
                      <a:pt x="643" y="848"/>
                    </a:lnTo>
                    <a:lnTo>
                      <a:pt x="642" y="849"/>
                    </a:lnTo>
                    <a:lnTo>
                      <a:pt x="640" y="850"/>
                    </a:lnTo>
                    <a:lnTo>
                      <a:pt x="639" y="851"/>
                    </a:lnTo>
                    <a:lnTo>
                      <a:pt x="637" y="851"/>
                    </a:lnTo>
                    <a:lnTo>
                      <a:pt x="636" y="851"/>
                    </a:lnTo>
                    <a:lnTo>
                      <a:pt x="632" y="849"/>
                    </a:lnTo>
                    <a:lnTo>
                      <a:pt x="631" y="849"/>
                    </a:lnTo>
                    <a:lnTo>
                      <a:pt x="630" y="850"/>
                    </a:lnTo>
                    <a:lnTo>
                      <a:pt x="630" y="851"/>
                    </a:lnTo>
                    <a:lnTo>
                      <a:pt x="633" y="854"/>
                    </a:lnTo>
                    <a:lnTo>
                      <a:pt x="633" y="856"/>
                    </a:lnTo>
                    <a:lnTo>
                      <a:pt x="633" y="857"/>
                    </a:lnTo>
                    <a:lnTo>
                      <a:pt x="631" y="860"/>
                    </a:lnTo>
                    <a:lnTo>
                      <a:pt x="630" y="860"/>
                    </a:lnTo>
                    <a:lnTo>
                      <a:pt x="629" y="858"/>
                    </a:lnTo>
                    <a:lnTo>
                      <a:pt x="627" y="855"/>
                    </a:lnTo>
                    <a:lnTo>
                      <a:pt x="626" y="854"/>
                    </a:lnTo>
                    <a:lnTo>
                      <a:pt x="625" y="855"/>
                    </a:lnTo>
                    <a:lnTo>
                      <a:pt x="624" y="855"/>
                    </a:lnTo>
                    <a:lnTo>
                      <a:pt x="623" y="858"/>
                    </a:lnTo>
                    <a:lnTo>
                      <a:pt x="622" y="859"/>
                    </a:lnTo>
                    <a:lnTo>
                      <a:pt x="621" y="860"/>
                    </a:lnTo>
                    <a:lnTo>
                      <a:pt x="618" y="860"/>
                    </a:lnTo>
                    <a:lnTo>
                      <a:pt x="614" y="859"/>
                    </a:lnTo>
                    <a:lnTo>
                      <a:pt x="611" y="857"/>
                    </a:lnTo>
                    <a:lnTo>
                      <a:pt x="610" y="856"/>
                    </a:lnTo>
                    <a:lnTo>
                      <a:pt x="611" y="855"/>
                    </a:lnTo>
                    <a:lnTo>
                      <a:pt x="611" y="854"/>
                    </a:lnTo>
                    <a:lnTo>
                      <a:pt x="612" y="852"/>
                    </a:lnTo>
                    <a:lnTo>
                      <a:pt x="612" y="851"/>
                    </a:lnTo>
                    <a:lnTo>
                      <a:pt x="611" y="850"/>
                    </a:lnTo>
                    <a:lnTo>
                      <a:pt x="607" y="846"/>
                    </a:lnTo>
                    <a:lnTo>
                      <a:pt x="605" y="843"/>
                    </a:lnTo>
                    <a:lnTo>
                      <a:pt x="603" y="843"/>
                    </a:lnTo>
                    <a:lnTo>
                      <a:pt x="601" y="843"/>
                    </a:lnTo>
                    <a:lnTo>
                      <a:pt x="600" y="845"/>
                    </a:lnTo>
                    <a:lnTo>
                      <a:pt x="599" y="847"/>
                    </a:lnTo>
                    <a:lnTo>
                      <a:pt x="598" y="849"/>
                    </a:lnTo>
                    <a:lnTo>
                      <a:pt x="597" y="851"/>
                    </a:lnTo>
                    <a:lnTo>
                      <a:pt x="595" y="852"/>
                    </a:lnTo>
                    <a:lnTo>
                      <a:pt x="592" y="852"/>
                    </a:lnTo>
                    <a:lnTo>
                      <a:pt x="587" y="850"/>
                    </a:lnTo>
                    <a:lnTo>
                      <a:pt x="581" y="848"/>
                    </a:lnTo>
                    <a:lnTo>
                      <a:pt x="575" y="847"/>
                    </a:lnTo>
                    <a:lnTo>
                      <a:pt x="572" y="847"/>
                    </a:lnTo>
                    <a:lnTo>
                      <a:pt x="568" y="849"/>
                    </a:lnTo>
                    <a:lnTo>
                      <a:pt x="564" y="849"/>
                    </a:lnTo>
                    <a:lnTo>
                      <a:pt x="564" y="848"/>
                    </a:lnTo>
                    <a:lnTo>
                      <a:pt x="564" y="848"/>
                    </a:lnTo>
                    <a:lnTo>
                      <a:pt x="565" y="846"/>
                    </a:lnTo>
                    <a:lnTo>
                      <a:pt x="565" y="844"/>
                    </a:lnTo>
                    <a:lnTo>
                      <a:pt x="565" y="843"/>
                    </a:lnTo>
                    <a:lnTo>
                      <a:pt x="566" y="843"/>
                    </a:lnTo>
                    <a:lnTo>
                      <a:pt x="566" y="842"/>
                    </a:lnTo>
                    <a:lnTo>
                      <a:pt x="565" y="842"/>
                    </a:lnTo>
                    <a:lnTo>
                      <a:pt x="559" y="847"/>
                    </a:lnTo>
                    <a:lnTo>
                      <a:pt x="552" y="851"/>
                    </a:lnTo>
                    <a:lnTo>
                      <a:pt x="552" y="851"/>
                    </a:lnTo>
                    <a:lnTo>
                      <a:pt x="551" y="850"/>
                    </a:lnTo>
                    <a:lnTo>
                      <a:pt x="548" y="850"/>
                    </a:lnTo>
                    <a:lnTo>
                      <a:pt x="548" y="851"/>
                    </a:lnTo>
                    <a:lnTo>
                      <a:pt x="547" y="851"/>
                    </a:lnTo>
                    <a:lnTo>
                      <a:pt x="546" y="852"/>
                    </a:lnTo>
                    <a:lnTo>
                      <a:pt x="546" y="853"/>
                    </a:lnTo>
                    <a:lnTo>
                      <a:pt x="547" y="854"/>
                    </a:lnTo>
                    <a:lnTo>
                      <a:pt x="547" y="855"/>
                    </a:lnTo>
                    <a:lnTo>
                      <a:pt x="541" y="861"/>
                    </a:lnTo>
                    <a:lnTo>
                      <a:pt x="535" y="866"/>
                    </a:lnTo>
                    <a:lnTo>
                      <a:pt x="528" y="870"/>
                    </a:lnTo>
                    <a:lnTo>
                      <a:pt x="521" y="873"/>
                    </a:lnTo>
                    <a:lnTo>
                      <a:pt x="522" y="873"/>
                    </a:lnTo>
                    <a:lnTo>
                      <a:pt x="522" y="872"/>
                    </a:lnTo>
                    <a:lnTo>
                      <a:pt x="524" y="871"/>
                    </a:lnTo>
                    <a:lnTo>
                      <a:pt x="525" y="870"/>
                    </a:lnTo>
                    <a:lnTo>
                      <a:pt x="525" y="869"/>
                    </a:lnTo>
                    <a:lnTo>
                      <a:pt x="522" y="869"/>
                    </a:lnTo>
                    <a:lnTo>
                      <a:pt x="519" y="869"/>
                    </a:lnTo>
                    <a:lnTo>
                      <a:pt x="516" y="871"/>
                    </a:lnTo>
                    <a:lnTo>
                      <a:pt x="516" y="872"/>
                    </a:lnTo>
                    <a:lnTo>
                      <a:pt x="518" y="874"/>
                    </a:lnTo>
                    <a:lnTo>
                      <a:pt x="518" y="874"/>
                    </a:lnTo>
                    <a:lnTo>
                      <a:pt x="515" y="875"/>
                    </a:lnTo>
                    <a:lnTo>
                      <a:pt x="512" y="875"/>
                    </a:lnTo>
                    <a:lnTo>
                      <a:pt x="510" y="875"/>
                    </a:lnTo>
                    <a:lnTo>
                      <a:pt x="509" y="874"/>
                    </a:lnTo>
                    <a:lnTo>
                      <a:pt x="507" y="873"/>
                    </a:lnTo>
                    <a:lnTo>
                      <a:pt x="506" y="872"/>
                    </a:lnTo>
                    <a:lnTo>
                      <a:pt x="505" y="873"/>
                    </a:lnTo>
                    <a:lnTo>
                      <a:pt x="503" y="875"/>
                    </a:lnTo>
                    <a:lnTo>
                      <a:pt x="501" y="879"/>
                    </a:lnTo>
                    <a:lnTo>
                      <a:pt x="497" y="885"/>
                    </a:lnTo>
                    <a:lnTo>
                      <a:pt x="497" y="885"/>
                    </a:lnTo>
                    <a:lnTo>
                      <a:pt x="498" y="887"/>
                    </a:lnTo>
                    <a:lnTo>
                      <a:pt x="499" y="887"/>
                    </a:lnTo>
                    <a:lnTo>
                      <a:pt x="501" y="888"/>
                    </a:lnTo>
                    <a:lnTo>
                      <a:pt x="502" y="888"/>
                    </a:lnTo>
                    <a:lnTo>
                      <a:pt x="502" y="890"/>
                    </a:lnTo>
                    <a:lnTo>
                      <a:pt x="501" y="892"/>
                    </a:lnTo>
                    <a:lnTo>
                      <a:pt x="500" y="894"/>
                    </a:lnTo>
                    <a:lnTo>
                      <a:pt x="498" y="896"/>
                    </a:lnTo>
                    <a:lnTo>
                      <a:pt x="494" y="896"/>
                    </a:lnTo>
                    <a:lnTo>
                      <a:pt x="493" y="895"/>
                    </a:lnTo>
                    <a:lnTo>
                      <a:pt x="493" y="895"/>
                    </a:lnTo>
                    <a:lnTo>
                      <a:pt x="492" y="896"/>
                    </a:lnTo>
                    <a:lnTo>
                      <a:pt x="492" y="896"/>
                    </a:lnTo>
                    <a:lnTo>
                      <a:pt x="494" y="906"/>
                    </a:lnTo>
                    <a:lnTo>
                      <a:pt x="501" y="923"/>
                    </a:lnTo>
                    <a:lnTo>
                      <a:pt x="503" y="923"/>
                    </a:lnTo>
                    <a:lnTo>
                      <a:pt x="499" y="935"/>
                    </a:lnTo>
                    <a:lnTo>
                      <a:pt x="495" y="946"/>
                    </a:lnTo>
                    <a:lnTo>
                      <a:pt x="491" y="962"/>
                    </a:lnTo>
                    <a:lnTo>
                      <a:pt x="490" y="978"/>
                    </a:lnTo>
                    <a:lnTo>
                      <a:pt x="490" y="993"/>
                    </a:lnTo>
                    <a:lnTo>
                      <a:pt x="491" y="1008"/>
                    </a:lnTo>
                    <a:lnTo>
                      <a:pt x="492" y="1011"/>
                    </a:lnTo>
                    <a:lnTo>
                      <a:pt x="493" y="1012"/>
                    </a:lnTo>
                    <a:lnTo>
                      <a:pt x="496" y="1020"/>
                    </a:lnTo>
                    <a:lnTo>
                      <a:pt x="501" y="1028"/>
                    </a:lnTo>
                    <a:lnTo>
                      <a:pt x="504" y="1032"/>
                    </a:lnTo>
                    <a:lnTo>
                      <a:pt x="507" y="1036"/>
                    </a:lnTo>
                    <a:lnTo>
                      <a:pt x="511" y="1040"/>
                    </a:lnTo>
                    <a:lnTo>
                      <a:pt x="514" y="1044"/>
                    </a:lnTo>
                    <a:lnTo>
                      <a:pt x="516" y="1049"/>
                    </a:lnTo>
                    <a:lnTo>
                      <a:pt x="518" y="1058"/>
                    </a:lnTo>
                    <a:lnTo>
                      <a:pt x="520" y="1062"/>
                    </a:lnTo>
                    <a:lnTo>
                      <a:pt x="525" y="1066"/>
                    </a:lnTo>
                    <a:lnTo>
                      <a:pt x="528" y="1067"/>
                    </a:lnTo>
                    <a:lnTo>
                      <a:pt x="532" y="1067"/>
                    </a:lnTo>
                    <a:lnTo>
                      <a:pt x="535" y="1066"/>
                    </a:lnTo>
                    <a:lnTo>
                      <a:pt x="538" y="1067"/>
                    </a:lnTo>
                    <a:lnTo>
                      <a:pt x="542" y="1069"/>
                    </a:lnTo>
                    <a:lnTo>
                      <a:pt x="545" y="1072"/>
                    </a:lnTo>
                    <a:lnTo>
                      <a:pt x="549" y="1075"/>
                    </a:lnTo>
                    <a:lnTo>
                      <a:pt x="552" y="1077"/>
                    </a:lnTo>
                    <a:lnTo>
                      <a:pt x="559" y="1078"/>
                    </a:lnTo>
                    <a:lnTo>
                      <a:pt x="562" y="1079"/>
                    </a:lnTo>
                    <a:lnTo>
                      <a:pt x="564" y="1079"/>
                    </a:lnTo>
                    <a:lnTo>
                      <a:pt x="565" y="1078"/>
                    </a:lnTo>
                    <a:lnTo>
                      <a:pt x="565" y="1074"/>
                    </a:lnTo>
                    <a:lnTo>
                      <a:pt x="567" y="1073"/>
                    </a:lnTo>
                    <a:lnTo>
                      <a:pt x="569" y="1072"/>
                    </a:lnTo>
                    <a:lnTo>
                      <a:pt x="581" y="1072"/>
                    </a:lnTo>
                    <a:lnTo>
                      <a:pt x="587" y="1071"/>
                    </a:lnTo>
                    <a:lnTo>
                      <a:pt x="589" y="1070"/>
                    </a:lnTo>
                    <a:lnTo>
                      <a:pt x="590" y="1069"/>
                    </a:lnTo>
                    <a:lnTo>
                      <a:pt x="591" y="1068"/>
                    </a:lnTo>
                    <a:lnTo>
                      <a:pt x="591" y="1067"/>
                    </a:lnTo>
                    <a:lnTo>
                      <a:pt x="592" y="1067"/>
                    </a:lnTo>
                    <a:lnTo>
                      <a:pt x="599" y="1065"/>
                    </a:lnTo>
                    <a:lnTo>
                      <a:pt x="605" y="1064"/>
                    </a:lnTo>
                    <a:lnTo>
                      <a:pt x="612" y="1063"/>
                    </a:lnTo>
                    <a:lnTo>
                      <a:pt x="613" y="1062"/>
                    </a:lnTo>
                    <a:lnTo>
                      <a:pt x="615" y="1061"/>
                    </a:lnTo>
                    <a:lnTo>
                      <a:pt x="618" y="1058"/>
                    </a:lnTo>
                    <a:lnTo>
                      <a:pt x="622" y="1056"/>
                    </a:lnTo>
                    <a:lnTo>
                      <a:pt x="624" y="1053"/>
                    </a:lnTo>
                    <a:lnTo>
                      <a:pt x="625" y="1052"/>
                    </a:lnTo>
                    <a:lnTo>
                      <a:pt x="625" y="1046"/>
                    </a:lnTo>
                    <a:lnTo>
                      <a:pt x="625" y="1045"/>
                    </a:lnTo>
                    <a:lnTo>
                      <a:pt x="629" y="1037"/>
                    </a:lnTo>
                    <a:lnTo>
                      <a:pt x="632" y="1030"/>
                    </a:lnTo>
                    <a:lnTo>
                      <a:pt x="636" y="1022"/>
                    </a:lnTo>
                    <a:lnTo>
                      <a:pt x="641" y="1016"/>
                    </a:lnTo>
                    <a:lnTo>
                      <a:pt x="645" y="1014"/>
                    </a:lnTo>
                    <a:lnTo>
                      <a:pt x="648" y="1013"/>
                    </a:lnTo>
                    <a:lnTo>
                      <a:pt x="656" y="1013"/>
                    </a:lnTo>
                    <a:lnTo>
                      <a:pt x="660" y="1012"/>
                    </a:lnTo>
                    <a:lnTo>
                      <a:pt x="661" y="1011"/>
                    </a:lnTo>
                    <a:lnTo>
                      <a:pt x="662" y="1011"/>
                    </a:lnTo>
                    <a:lnTo>
                      <a:pt x="663" y="1009"/>
                    </a:lnTo>
                    <a:lnTo>
                      <a:pt x="665" y="1009"/>
                    </a:lnTo>
                    <a:lnTo>
                      <a:pt x="666" y="1008"/>
                    </a:lnTo>
                    <a:lnTo>
                      <a:pt x="667" y="1008"/>
                    </a:lnTo>
                    <a:lnTo>
                      <a:pt x="683" y="1011"/>
                    </a:lnTo>
                    <a:lnTo>
                      <a:pt x="700" y="1014"/>
                    </a:lnTo>
                    <a:lnTo>
                      <a:pt x="701" y="1014"/>
                    </a:lnTo>
                    <a:lnTo>
                      <a:pt x="700" y="1015"/>
                    </a:lnTo>
                    <a:lnTo>
                      <a:pt x="700" y="1015"/>
                    </a:lnTo>
                    <a:lnTo>
                      <a:pt x="699" y="1016"/>
                    </a:lnTo>
                    <a:lnTo>
                      <a:pt x="693" y="1025"/>
                    </a:lnTo>
                    <a:lnTo>
                      <a:pt x="687" y="1033"/>
                    </a:lnTo>
                    <a:lnTo>
                      <a:pt x="687" y="1034"/>
                    </a:lnTo>
                    <a:lnTo>
                      <a:pt x="687" y="1035"/>
                    </a:lnTo>
                    <a:lnTo>
                      <a:pt x="687" y="1038"/>
                    </a:lnTo>
                    <a:lnTo>
                      <a:pt x="686" y="1039"/>
                    </a:lnTo>
                    <a:lnTo>
                      <a:pt x="684" y="1040"/>
                    </a:lnTo>
                    <a:lnTo>
                      <a:pt x="682" y="1042"/>
                    </a:lnTo>
                    <a:lnTo>
                      <a:pt x="682" y="1043"/>
                    </a:lnTo>
                    <a:lnTo>
                      <a:pt x="682" y="1044"/>
                    </a:lnTo>
                    <a:lnTo>
                      <a:pt x="682" y="1044"/>
                    </a:lnTo>
                    <a:lnTo>
                      <a:pt x="688" y="1044"/>
                    </a:lnTo>
                    <a:lnTo>
                      <a:pt x="688" y="1045"/>
                    </a:lnTo>
                    <a:lnTo>
                      <a:pt x="688" y="1046"/>
                    </a:lnTo>
                    <a:lnTo>
                      <a:pt x="687" y="1047"/>
                    </a:lnTo>
                    <a:lnTo>
                      <a:pt x="686" y="1048"/>
                    </a:lnTo>
                    <a:lnTo>
                      <a:pt x="684" y="1049"/>
                    </a:lnTo>
                    <a:lnTo>
                      <a:pt x="683" y="1049"/>
                    </a:lnTo>
                    <a:lnTo>
                      <a:pt x="683" y="1050"/>
                    </a:lnTo>
                    <a:lnTo>
                      <a:pt x="682" y="1055"/>
                    </a:lnTo>
                    <a:lnTo>
                      <a:pt x="682" y="1059"/>
                    </a:lnTo>
                    <a:lnTo>
                      <a:pt x="682" y="1068"/>
                    </a:lnTo>
                    <a:lnTo>
                      <a:pt x="681" y="1071"/>
                    </a:lnTo>
                    <a:lnTo>
                      <a:pt x="680" y="1072"/>
                    </a:lnTo>
                    <a:lnTo>
                      <a:pt x="678" y="1072"/>
                    </a:lnTo>
                    <a:lnTo>
                      <a:pt x="676" y="1072"/>
                    </a:lnTo>
                    <a:lnTo>
                      <a:pt x="675" y="1075"/>
                    </a:lnTo>
                    <a:lnTo>
                      <a:pt x="673" y="1079"/>
                    </a:lnTo>
                    <a:lnTo>
                      <a:pt x="672" y="1083"/>
                    </a:lnTo>
                    <a:lnTo>
                      <a:pt x="673" y="1089"/>
                    </a:lnTo>
                    <a:lnTo>
                      <a:pt x="674" y="1095"/>
                    </a:lnTo>
                    <a:lnTo>
                      <a:pt x="674" y="1100"/>
                    </a:lnTo>
                    <a:lnTo>
                      <a:pt x="672" y="1104"/>
                    </a:lnTo>
                    <a:lnTo>
                      <a:pt x="669" y="1106"/>
                    </a:lnTo>
                    <a:lnTo>
                      <a:pt x="666" y="1108"/>
                    </a:lnTo>
                    <a:lnTo>
                      <a:pt x="663" y="1110"/>
                    </a:lnTo>
                    <a:lnTo>
                      <a:pt x="661" y="1113"/>
                    </a:lnTo>
                    <a:lnTo>
                      <a:pt x="661" y="1115"/>
                    </a:lnTo>
                    <a:lnTo>
                      <a:pt x="661" y="1116"/>
                    </a:lnTo>
                    <a:lnTo>
                      <a:pt x="661" y="1117"/>
                    </a:lnTo>
                    <a:lnTo>
                      <a:pt x="662" y="1118"/>
                    </a:lnTo>
                    <a:lnTo>
                      <a:pt x="665" y="1119"/>
                    </a:lnTo>
                    <a:lnTo>
                      <a:pt x="669" y="1119"/>
                    </a:lnTo>
                    <a:lnTo>
                      <a:pt x="673" y="1118"/>
                    </a:lnTo>
                    <a:lnTo>
                      <a:pt x="678" y="1116"/>
                    </a:lnTo>
                    <a:lnTo>
                      <a:pt x="682" y="1115"/>
                    </a:lnTo>
                    <a:lnTo>
                      <a:pt x="684" y="1113"/>
                    </a:lnTo>
                    <a:lnTo>
                      <a:pt x="686" y="1113"/>
                    </a:lnTo>
                    <a:lnTo>
                      <a:pt x="689" y="1115"/>
                    </a:lnTo>
                    <a:lnTo>
                      <a:pt x="689" y="1115"/>
                    </a:lnTo>
                    <a:lnTo>
                      <a:pt x="691" y="1114"/>
                    </a:lnTo>
                    <a:lnTo>
                      <a:pt x="704" y="1111"/>
                    </a:lnTo>
                    <a:lnTo>
                      <a:pt x="717" y="1109"/>
                    </a:lnTo>
                    <a:lnTo>
                      <a:pt x="722" y="1109"/>
                    </a:lnTo>
                    <a:lnTo>
                      <a:pt x="726" y="1110"/>
                    </a:lnTo>
                    <a:lnTo>
                      <a:pt x="744" y="1112"/>
                    </a:lnTo>
                    <a:lnTo>
                      <a:pt x="761" y="1115"/>
                    </a:lnTo>
                    <a:lnTo>
                      <a:pt x="765" y="1116"/>
                    </a:lnTo>
                    <a:lnTo>
                      <a:pt x="769" y="1117"/>
                    </a:lnTo>
                    <a:lnTo>
                      <a:pt x="772" y="1120"/>
                    </a:lnTo>
                    <a:lnTo>
                      <a:pt x="772" y="1121"/>
                    </a:lnTo>
                    <a:lnTo>
                      <a:pt x="771" y="1122"/>
                    </a:lnTo>
                    <a:lnTo>
                      <a:pt x="770" y="1123"/>
                    </a:lnTo>
                    <a:lnTo>
                      <a:pt x="768" y="1123"/>
                    </a:lnTo>
                    <a:lnTo>
                      <a:pt x="767" y="1124"/>
                    </a:lnTo>
                    <a:lnTo>
                      <a:pt x="766" y="1125"/>
                    </a:lnTo>
                    <a:lnTo>
                      <a:pt x="765" y="1133"/>
                    </a:lnTo>
                    <a:lnTo>
                      <a:pt x="764" y="1140"/>
                    </a:lnTo>
                    <a:lnTo>
                      <a:pt x="764" y="1147"/>
                    </a:lnTo>
                    <a:lnTo>
                      <a:pt x="765" y="1160"/>
                    </a:lnTo>
                    <a:lnTo>
                      <a:pt x="765" y="1160"/>
                    </a:lnTo>
                    <a:lnTo>
                      <a:pt x="764" y="1160"/>
                    </a:lnTo>
                    <a:lnTo>
                      <a:pt x="762" y="1160"/>
                    </a:lnTo>
                    <a:lnTo>
                      <a:pt x="761" y="1163"/>
                    </a:lnTo>
                    <a:lnTo>
                      <a:pt x="761" y="1164"/>
                    </a:lnTo>
                    <a:lnTo>
                      <a:pt x="761" y="1165"/>
                    </a:lnTo>
                    <a:lnTo>
                      <a:pt x="763" y="1179"/>
                    </a:lnTo>
                    <a:lnTo>
                      <a:pt x="766" y="1192"/>
                    </a:lnTo>
                    <a:lnTo>
                      <a:pt x="772" y="1204"/>
                    </a:lnTo>
                    <a:lnTo>
                      <a:pt x="774" y="1207"/>
                    </a:lnTo>
                    <a:lnTo>
                      <a:pt x="777" y="1208"/>
                    </a:lnTo>
                    <a:lnTo>
                      <a:pt x="780" y="1209"/>
                    </a:lnTo>
                    <a:lnTo>
                      <a:pt x="783" y="1211"/>
                    </a:lnTo>
                    <a:lnTo>
                      <a:pt x="786" y="1214"/>
                    </a:lnTo>
                    <a:lnTo>
                      <a:pt x="787" y="1217"/>
                    </a:lnTo>
                    <a:lnTo>
                      <a:pt x="790" y="1220"/>
                    </a:lnTo>
                    <a:lnTo>
                      <a:pt x="792" y="1220"/>
                    </a:lnTo>
                    <a:lnTo>
                      <a:pt x="798" y="1218"/>
                    </a:lnTo>
                    <a:lnTo>
                      <a:pt x="814" y="1215"/>
                    </a:lnTo>
                    <a:lnTo>
                      <a:pt x="821" y="1213"/>
                    </a:lnTo>
                    <a:lnTo>
                      <a:pt x="829" y="1210"/>
                    </a:lnTo>
                    <a:lnTo>
                      <a:pt x="835" y="1206"/>
                    </a:lnTo>
                    <a:lnTo>
                      <a:pt x="839" y="1201"/>
                    </a:lnTo>
                    <a:lnTo>
                      <a:pt x="840" y="1201"/>
                    </a:lnTo>
                    <a:lnTo>
                      <a:pt x="846" y="1200"/>
                    </a:lnTo>
                    <a:lnTo>
                      <a:pt x="852" y="1200"/>
                    </a:lnTo>
                    <a:lnTo>
                      <a:pt x="859" y="1201"/>
                    </a:lnTo>
                    <a:lnTo>
                      <a:pt x="865" y="1202"/>
                    </a:lnTo>
                    <a:lnTo>
                      <a:pt x="871" y="1205"/>
                    </a:lnTo>
                    <a:lnTo>
                      <a:pt x="876" y="1206"/>
                    </a:lnTo>
                    <a:lnTo>
                      <a:pt x="879" y="1207"/>
                    </a:lnTo>
                    <a:lnTo>
                      <a:pt x="880" y="1208"/>
                    </a:lnTo>
                    <a:lnTo>
                      <a:pt x="888" y="1208"/>
                    </a:lnTo>
                    <a:lnTo>
                      <a:pt x="890" y="1206"/>
                    </a:lnTo>
                    <a:lnTo>
                      <a:pt x="893" y="1204"/>
                    </a:lnTo>
                    <a:lnTo>
                      <a:pt x="898" y="1200"/>
                    </a:lnTo>
                    <a:lnTo>
                      <a:pt x="906" y="1193"/>
                    </a:lnTo>
                    <a:lnTo>
                      <a:pt x="911" y="1188"/>
                    </a:lnTo>
                    <a:lnTo>
                      <a:pt x="914" y="1183"/>
                    </a:lnTo>
                    <a:lnTo>
                      <a:pt x="915" y="1180"/>
                    </a:lnTo>
                    <a:lnTo>
                      <a:pt x="915" y="1178"/>
                    </a:lnTo>
                    <a:lnTo>
                      <a:pt x="914" y="1177"/>
                    </a:lnTo>
                    <a:lnTo>
                      <a:pt x="913" y="1175"/>
                    </a:lnTo>
                    <a:lnTo>
                      <a:pt x="912" y="1175"/>
                    </a:lnTo>
                    <a:lnTo>
                      <a:pt x="910" y="1174"/>
                    </a:lnTo>
                    <a:lnTo>
                      <a:pt x="909" y="1174"/>
                    </a:lnTo>
                    <a:lnTo>
                      <a:pt x="909" y="1173"/>
                    </a:lnTo>
                    <a:lnTo>
                      <a:pt x="910" y="1172"/>
                    </a:lnTo>
                    <a:lnTo>
                      <a:pt x="911" y="1170"/>
                    </a:lnTo>
                    <a:lnTo>
                      <a:pt x="914" y="1167"/>
                    </a:lnTo>
                    <a:lnTo>
                      <a:pt x="919" y="1163"/>
                    </a:lnTo>
                    <a:lnTo>
                      <a:pt x="925" y="1157"/>
                    </a:lnTo>
                    <a:lnTo>
                      <a:pt x="927" y="1156"/>
                    </a:lnTo>
                    <a:lnTo>
                      <a:pt x="930" y="1157"/>
                    </a:lnTo>
                    <a:lnTo>
                      <a:pt x="933" y="1157"/>
                    </a:lnTo>
                    <a:lnTo>
                      <a:pt x="935" y="1157"/>
                    </a:lnTo>
                    <a:lnTo>
                      <a:pt x="936" y="1155"/>
                    </a:lnTo>
                    <a:lnTo>
                      <a:pt x="936" y="1154"/>
                    </a:lnTo>
                    <a:lnTo>
                      <a:pt x="936" y="1153"/>
                    </a:lnTo>
                    <a:lnTo>
                      <a:pt x="936" y="1152"/>
                    </a:lnTo>
                    <a:lnTo>
                      <a:pt x="937" y="1151"/>
                    </a:lnTo>
                    <a:lnTo>
                      <a:pt x="937" y="1150"/>
                    </a:lnTo>
                    <a:lnTo>
                      <a:pt x="942" y="1149"/>
                    </a:lnTo>
                    <a:lnTo>
                      <a:pt x="947" y="1148"/>
                    </a:lnTo>
                    <a:lnTo>
                      <a:pt x="952" y="1147"/>
                    </a:lnTo>
                    <a:lnTo>
                      <a:pt x="953" y="1146"/>
                    </a:lnTo>
                    <a:lnTo>
                      <a:pt x="957" y="1143"/>
                    </a:lnTo>
                    <a:lnTo>
                      <a:pt x="960" y="1140"/>
                    </a:lnTo>
                    <a:lnTo>
                      <a:pt x="964" y="1137"/>
                    </a:lnTo>
                    <a:lnTo>
                      <a:pt x="969" y="1133"/>
                    </a:lnTo>
                    <a:lnTo>
                      <a:pt x="974" y="1130"/>
                    </a:lnTo>
                    <a:lnTo>
                      <a:pt x="978" y="1127"/>
                    </a:lnTo>
                    <a:lnTo>
                      <a:pt x="982" y="1127"/>
                    </a:lnTo>
                    <a:lnTo>
                      <a:pt x="986" y="1128"/>
                    </a:lnTo>
                    <a:lnTo>
                      <a:pt x="986" y="1129"/>
                    </a:lnTo>
                    <a:lnTo>
                      <a:pt x="985" y="1130"/>
                    </a:lnTo>
                    <a:lnTo>
                      <a:pt x="982" y="1131"/>
                    </a:lnTo>
                    <a:lnTo>
                      <a:pt x="979" y="1133"/>
                    </a:lnTo>
                    <a:lnTo>
                      <a:pt x="976" y="1134"/>
                    </a:lnTo>
                    <a:lnTo>
                      <a:pt x="975" y="1136"/>
                    </a:lnTo>
                    <a:lnTo>
                      <a:pt x="975" y="1139"/>
                    </a:lnTo>
                    <a:lnTo>
                      <a:pt x="980" y="1144"/>
                    </a:lnTo>
                    <a:lnTo>
                      <a:pt x="981" y="1147"/>
                    </a:lnTo>
                    <a:lnTo>
                      <a:pt x="981" y="1146"/>
                    </a:lnTo>
                    <a:lnTo>
                      <a:pt x="982" y="1145"/>
                    </a:lnTo>
                    <a:lnTo>
                      <a:pt x="985" y="1143"/>
                    </a:lnTo>
                    <a:lnTo>
                      <a:pt x="989" y="1141"/>
                    </a:lnTo>
                    <a:lnTo>
                      <a:pt x="994" y="1137"/>
                    </a:lnTo>
                    <a:lnTo>
                      <a:pt x="998" y="1134"/>
                    </a:lnTo>
                    <a:lnTo>
                      <a:pt x="1003" y="1131"/>
                    </a:lnTo>
                    <a:lnTo>
                      <a:pt x="1007" y="1128"/>
                    </a:lnTo>
                    <a:lnTo>
                      <a:pt x="1010" y="1126"/>
                    </a:lnTo>
                    <a:lnTo>
                      <a:pt x="1014" y="1125"/>
                    </a:lnTo>
                    <a:lnTo>
                      <a:pt x="1018" y="1123"/>
                    </a:lnTo>
                    <a:lnTo>
                      <a:pt x="1023" y="1122"/>
                    </a:lnTo>
                    <a:lnTo>
                      <a:pt x="1028" y="1121"/>
                    </a:lnTo>
                    <a:lnTo>
                      <a:pt x="1031" y="1121"/>
                    </a:lnTo>
                    <a:lnTo>
                      <a:pt x="1034" y="1123"/>
                    </a:lnTo>
                    <a:lnTo>
                      <a:pt x="1036" y="1126"/>
                    </a:lnTo>
                    <a:lnTo>
                      <a:pt x="1036" y="1129"/>
                    </a:lnTo>
                    <a:lnTo>
                      <a:pt x="1036" y="1130"/>
                    </a:lnTo>
                    <a:lnTo>
                      <a:pt x="1036" y="1131"/>
                    </a:lnTo>
                    <a:lnTo>
                      <a:pt x="1038" y="1131"/>
                    </a:lnTo>
                    <a:lnTo>
                      <a:pt x="1043" y="1131"/>
                    </a:lnTo>
                    <a:lnTo>
                      <a:pt x="1044" y="1131"/>
                    </a:lnTo>
                    <a:lnTo>
                      <a:pt x="1047" y="1129"/>
                    </a:lnTo>
                    <a:lnTo>
                      <a:pt x="1051" y="1127"/>
                    </a:lnTo>
                    <a:lnTo>
                      <a:pt x="1055" y="1125"/>
                    </a:lnTo>
                    <a:lnTo>
                      <a:pt x="1060" y="1123"/>
                    </a:lnTo>
                    <a:lnTo>
                      <a:pt x="1064" y="1120"/>
                    </a:lnTo>
                    <a:lnTo>
                      <a:pt x="1067" y="1119"/>
                    </a:lnTo>
                    <a:lnTo>
                      <a:pt x="1068" y="1118"/>
                    </a:lnTo>
                    <a:lnTo>
                      <a:pt x="1069" y="1118"/>
                    </a:lnTo>
                    <a:lnTo>
                      <a:pt x="1070" y="1119"/>
                    </a:lnTo>
                    <a:lnTo>
                      <a:pt x="1071" y="1120"/>
                    </a:lnTo>
                    <a:lnTo>
                      <a:pt x="1072" y="1122"/>
                    </a:lnTo>
                    <a:lnTo>
                      <a:pt x="1073" y="1122"/>
                    </a:lnTo>
                    <a:lnTo>
                      <a:pt x="1079" y="1123"/>
                    </a:lnTo>
                    <a:lnTo>
                      <a:pt x="1086" y="1121"/>
                    </a:lnTo>
                    <a:lnTo>
                      <a:pt x="1088" y="1120"/>
                    </a:lnTo>
                    <a:lnTo>
                      <a:pt x="1089" y="1119"/>
                    </a:lnTo>
                    <a:lnTo>
                      <a:pt x="1090" y="1118"/>
                    </a:lnTo>
                    <a:lnTo>
                      <a:pt x="1091" y="1117"/>
                    </a:lnTo>
                    <a:lnTo>
                      <a:pt x="1095" y="1114"/>
                    </a:lnTo>
                    <a:lnTo>
                      <a:pt x="1100" y="1112"/>
                    </a:lnTo>
                    <a:lnTo>
                      <a:pt x="1104" y="1108"/>
                    </a:lnTo>
                    <a:lnTo>
                      <a:pt x="1107" y="1104"/>
                    </a:lnTo>
                    <a:lnTo>
                      <a:pt x="1107" y="1103"/>
                    </a:lnTo>
                    <a:lnTo>
                      <a:pt x="1105" y="1103"/>
                    </a:lnTo>
                    <a:lnTo>
                      <a:pt x="1104" y="1104"/>
                    </a:lnTo>
                    <a:lnTo>
                      <a:pt x="1103" y="1104"/>
                    </a:lnTo>
                    <a:lnTo>
                      <a:pt x="1106" y="1102"/>
                    </a:lnTo>
                    <a:lnTo>
                      <a:pt x="1109" y="1101"/>
                    </a:lnTo>
                    <a:lnTo>
                      <a:pt x="1114" y="1099"/>
                    </a:lnTo>
                    <a:lnTo>
                      <a:pt x="1119" y="1095"/>
                    </a:lnTo>
                    <a:lnTo>
                      <a:pt x="1124" y="1092"/>
                    </a:lnTo>
                    <a:lnTo>
                      <a:pt x="1129" y="1089"/>
                    </a:lnTo>
                    <a:lnTo>
                      <a:pt x="1133" y="1088"/>
                    </a:lnTo>
                    <a:lnTo>
                      <a:pt x="1134" y="1088"/>
                    </a:lnTo>
                    <a:lnTo>
                      <a:pt x="1134" y="1088"/>
                    </a:lnTo>
                    <a:lnTo>
                      <a:pt x="1132" y="1090"/>
                    </a:lnTo>
                    <a:lnTo>
                      <a:pt x="1131" y="1091"/>
                    </a:lnTo>
                    <a:lnTo>
                      <a:pt x="1130" y="1092"/>
                    </a:lnTo>
                    <a:lnTo>
                      <a:pt x="1128" y="1094"/>
                    </a:lnTo>
                    <a:lnTo>
                      <a:pt x="1126" y="1095"/>
                    </a:lnTo>
                    <a:lnTo>
                      <a:pt x="1124" y="1096"/>
                    </a:lnTo>
                    <a:lnTo>
                      <a:pt x="1121" y="1097"/>
                    </a:lnTo>
                    <a:lnTo>
                      <a:pt x="1118" y="1098"/>
                    </a:lnTo>
                    <a:lnTo>
                      <a:pt x="1117" y="1100"/>
                    </a:lnTo>
                    <a:lnTo>
                      <a:pt x="1116" y="1101"/>
                    </a:lnTo>
                    <a:lnTo>
                      <a:pt x="1117" y="1103"/>
                    </a:lnTo>
                    <a:lnTo>
                      <a:pt x="1120" y="1106"/>
                    </a:lnTo>
                    <a:lnTo>
                      <a:pt x="1124" y="1108"/>
                    </a:lnTo>
                    <a:lnTo>
                      <a:pt x="1128" y="1108"/>
                    </a:lnTo>
                    <a:lnTo>
                      <a:pt x="1129" y="1108"/>
                    </a:lnTo>
                    <a:lnTo>
                      <a:pt x="1131" y="1106"/>
                    </a:lnTo>
                    <a:lnTo>
                      <a:pt x="1132" y="1106"/>
                    </a:lnTo>
                    <a:lnTo>
                      <a:pt x="1133" y="1105"/>
                    </a:lnTo>
                    <a:lnTo>
                      <a:pt x="1135" y="1105"/>
                    </a:lnTo>
                    <a:lnTo>
                      <a:pt x="1138" y="1108"/>
                    </a:lnTo>
                    <a:lnTo>
                      <a:pt x="1141" y="1112"/>
                    </a:lnTo>
                    <a:lnTo>
                      <a:pt x="1142" y="1117"/>
                    </a:lnTo>
                    <a:lnTo>
                      <a:pt x="1147" y="1114"/>
                    </a:lnTo>
                    <a:lnTo>
                      <a:pt x="1152" y="1112"/>
                    </a:lnTo>
                    <a:lnTo>
                      <a:pt x="1158" y="1110"/>
                    </a:lnTo>
                    <a:lnTo>
                      <a:pt x="1164" y="1108"/>
                    </a:lnTo>
                    <a:lnTo>
                      <a:pt x="1170" y="1109"/>
                    </a:lnTo>
                    <a:lnTo>
                      <a:pt x="1175" y="1111"/>
                    </a:lnTo>
                    <a:lnTo>
                      <a:pt x="1179" y="1115"/>
                    </a:lnTo>
                    <a:lnTo>
                      <a:pt x="1179" y="1118"/>
                    </a:lnTo>
                    <a:lnTo>
                      <a:pt x="1175" y="1127"/>
                    </a:lnTo>
                    <a:lnTo>
                      <a:pt x="1174" y="1130"/>
                    </a:lnTo>
                    <a:lnTo>
                      <a:pt x="1175" y="1131"/>
                    </a:lnTo>
                    <a:lnTo>
                      <a:pt x="1179" y="1132"/>
                    </a:lnTo>
                    <a:lnTo>
                      <a:pt x="1182" y="1130"/>
                    </a:lnTo>
                    <a:lnTo>
                      <a:pt x="1187" y="1127"/>
                    </a:lnTo>
                    <a:lnTo>
                      <a:pt x="1190" y="1124"/>
                    </a:lnTo>
                    <a:lnTo>
                      <a:pt x="1194" y="1123"/>
                    </a:lnTo>
                    <a:lnTo>
                      <a:pt x="1195" y="1124"/>
                    </a:lnTo>
                    <a:lnTo>
                      <a:pt x="1195" y="1126"/>
                    </a:lnTo>
                    <a:lnTo>
                      <a:pt x="1194" y="1129"/>
                    </a:lnTo>
                    <a:lnTo>
                      <a:pt x="1193" y="1131"/>
                    </a:lnTo>
                    <a:lnTo>
                      <a:pt x="1192" y="1133"/>
                    </a:lnTo>
                    <a:lnTo>
                      <a:pt x="1193" y="1133"/>
                    </a:lnTo>
                    <a:lnTo>
                      <a:pt x="1198" y="1131"/>
                    </a:lnTo>
                    <a:lnTo>
                      <a:pt x="1203" y="1128"/>
                    </a:lnTo>
                    <a:lnTo>
                      <a:pt x="1206" y="1124"/>
                    </a:lnTo>
                    <a:lnTo>
                      <a:pt x="1211" y="1119"/>
                    </a:lnTo>
                    <a:lnTo>
                      <a:pt x="1211" y="1116"/>
                    </a:lnTo>
                    <a:lnTo>
                      <a:pt x="1211" y="1115"/>
                    </a:lnTo>
                    <a:lnTo>
                      <a:pt x="1216" y="1112"/>
                    </a:lnTo>
                    <a:lnTo>
                      <a:pt x="1218" y="1110"/>
                    </a:lnTo>
                    <a:lnTo>
                      <a:pt x="1220" y="1109"/>
                    </a:lnTo>
                    <a:lnTo>
                      <a:pt x="1220" y="1110"/>
                    </a:lnTo>
                    <a:lnTo>
                      <a:pt x="1220" y="1111"/>
                    </a:lnTo>
                    <a:lnTo>
                      <a:pt x="1220" y="1112"/>
                    </a:lnTo>
                    <a:lnTo>
                      <a:pt x="1220" y="1115"/>
                    </a:lnTo>
                    <a:lnTo>
                      <a:pt x="1220" y="1115"/>
                    </a:lnTo>
                    <a:lnTo>
                      <a:pt x="1222" y="1115"/>
                    </a:lnTo>
                    <a:lnTo>
                      <a:pt x="1225" y="1114"/>
                    </a:lnTo>
                    <a:lnTo>
                      <a:pt x="1231" y="1111"/>
                    </a:lnTo>
                    <a:lnTo>
                      <a:pt x="1232" y="1109"/>
                    </a:lnTo>
                    <a:lnTo>
                      <a:pt x="1233" y="1106"/>
                    </a:lnTo>
                    <a:lnTo>
                      <a:pt x="1233" y="1104"/>
                    </a:lnTo>
                    <a:lnTo>
                      <a:pt x="1235" y="1102"/>
                    </a:lnTo>
                    <a:lnTo>
                      <a:pt x="1239" y="1099"/>
                    </a:lnTo>
                    <a:lnTo>
                      <a:pt x="1243" y="1098"/>
                    </a:lnTo>
                    <a:lnTo>
                      <a:pt x="1245" y="1099"/>
                    </a:lnTo>
                    <a:lnTo>
                      <a:pt x="1248" y="1101"/>
                    </a:lnTo>
                    <a:lnTo>
                      <a:pt x="1250" y="1103"/>
                    </a:lnTo>
                    <a:lnTo>
                      <a:pt x="1253" y="1106"/>
                    </a:lnTo>
                    <a:lnTo>
                      <a:pt x="1257" y="1108"/>
                    </a:lnTo>
                    <a:lnTo>
                      <a:pt x="1258" y="1108"/>
                    </a:lnTo>
                    <a:lnTo>
                      <a:pt x="1258" y="1108"/>
                    </a:lnTo>
                    <a:lnTo>
                      <a:pt x="1258" y="1105"/>
                    </a:lnTo>
                    <a:lnTo>
                      <a:pt x="1259" y="1104"/>
                    </a:lnTo>
                    <a:lnTo>
                      <a:pt x="1263" y="1113"/>
                    </a:lnTo>
                    <a:lnTo>
                      <a:pt x="1271" y="1131"/>
                    </a:lnTo>
                    <a:lnTo>
                      <a:pt x="1271" y="1135"/>
                    </a:lnTo>
                    <a:lnTo>
                      <a:pt x="1269" y="1139"/>
                    </a:lnTo>
                    <a:lnTo>
                      <a:pt x="1266" y="1143"/>
                    </a:lnTo>
                    <a:lnTo>
                      <a:pt x="1262" y="1147"/>
                    </a:lnTo>
                    <a:lnTo>
                      <a:pt x="1256" y="1156"/>
                    </a:lnTo>
                    <a:lnTo>
                      <a:pt x="1252" y="1160"/>
                    </a:lnTo>
                    <a:lnTo>
                      <a:pt x="1249" y="1167"/>
                    </a:lnTo>
                    <a:lnTo>
                      <a:pt x="1246" y="1174"/>
                    </a:lnTo>
                    <a:lnTo>
                      <a:pt x="1243" y="1181"/>
                    </a:lnTo>
                    <a:lnTo>
                      <a:pt x="1239" y="1184"/>
                    </a:lnTo>
                    <a:lnTo>
                      <a:pt x="1236" y="1187"/>
                    </a:lnTo>
                    <a:lnTo>
                      <a:pt x="1233" y="1191"/>
                    </a:lnTo>
                    <a:lnTo>
                      <a:pt x="1232" y="1193"/>
                    </a:lnTo>
                    <a:lnTo>
                      <a:pt x="1234" y="1192"/>
                    </a:lnTo>
                    <a:lnTo>
                      <a:pt x="1235" y="1191"/>
                    </a:lnTo>
                    <a:lnTo>
                      <a:pt x="1237" y="1189"/>
                    </a:lnTo>
                    <a:lnTo>
                      <a:pt x="1240" y="1185"/>
                    </a:lnTo>
                    <a:lnTo>
                      <a:pt x="1244" y="1182"/>
                    </a:lnTo>
                    <a:lnTo>
                      <a:pt x="1244" y="1181"/>
                    </a:lnTo>
                    <a:lnTo>
                      <a:pt x="1244" y="1180"/>
                    </a:lnTo>
                    <a:lnTo>
                      <a:pt x="1245" y="1179"/>
                    </a:lnTo>
                    <a:lnTo>
                      <a:pt x="1245" y="1177"/>
                    </a:lnTo>
                    <a:lnTo>
                      <a:pt x="1246" y="1174"/>
                    </a:lnTo>
                    <a:lnTo>
                      <a:pt x="1248" y="1172"/>
                    </a:lnTo>
                    <a:lnTo>
                      <a:pt x="1249" y="1169"/>
                    </a:lnTo>
                    <a:lnTo>
                      <a:pt x="1250" y="1166"/>
                    </a:lnTo>
                    <a:lnTo>
                      <a:pt x="1253" y="1165"/>
                    </a:lnTo>
                    <a:lnTo>
                      <a:pt x="1249" y="1173"/>
                    </a:lnTo>
                    <a:lnTo>
                      <a:pt x="1251" y="1170"/>
                    </a:lnTo>
                    <a:lnTo>
                      <a:pt x="1253" y="1167"/>
                    </a:lnTo>
                    <a:lnTo>
                      <a:pt x="1255" y="1166"/>
                    </a:lnTo>
                    <a:lnTo>
                      <a:pt x="1256" y="1166"/>
                    </a:lnTo>
                    <a:lnTo>
                      <a:pt x="1257" y="1163"/>
                    </a:lnTo>
                    <a:lnTo>
                      <a:pt x="1258" y="1158"/>
                    </a:lnTo>
                    <a:lnTo>
                      <a:pt x="1260" y="1155"/>
                    </a:lnTo>
                    <a:lnTo>
                      <a:pt x="1263" y="1152"/>
                    </a:lnTo>
                    <a:lnTo>
                      <a:pt x="1266" y="1149"/>
                    </a:lnTo>
                    <a:lnTo>
                      <a:pt x="1275" y="1142"/>
                    </a:lnTo>
                    <a:lnTo>
                      <a:pt x="1278" y="1139"/>
                    </a:lnTo>
                    <a:lnTo>
                      <a:pt x="1281" y="1137"/>
                    </a:lnTo>
                    <a:lnTo>
                      <a:pt x="1282" y="1137"/>
                    </a:lnTo>
                    <a:lnTo>
                      <a:pt x="1281" y="1138"/>
                    </a:lnTo>
                    <a:lnTo>
                      <a:pt x="1279" y="1141"/>
                    </a:lnTo>
                    <a:lnTo>
                      <a:pt x="1277" y="1146"/>
                    </a:lnTo>
                    <a:lnTo>
                      <a:pt x="1271" y="1157"/>
                    </a:lnTo>
                    <a:lnTo>
                      <a:pt x="1267" y="1163"/>
                    </a:lnTo>
                    <a:lnTo>
                      <a:pt x="1267" y="1165"/>
                    </a:lnTo>
                    <a:lnTo>
                      <a:pt x="1266" y="1169"/>
                    </a:lnTo>
                    <a:lnTo>
                      <a:pt x="1264" y="1173"/>
                    </a:lnTo>
                    <a:lnTo>
                      <a:pt x="1262" y="1178"/>
                    </a:lnTo>
                    <a:lnTo>
                      <a:pt x="1262" y="1178"/>
                    </a:lnTo>
                    <a:lnTo>
                      <a:pt x="1263" y="1177"/>
                    </a:lnTo>
                    <a:lnTo>
                      <a:pt x="1263" y="1176"/>
                    </a:lnTo>
                    <a:lnTo>
                      <a:pt x="1264" y="1175"/>
                    </a:lnTo>
                    <a:lnTo>
                      <a:pt x="1264" y="1174"/>
                    </a:lnTo>
                    <a:lnTo>
                      <a:pt x="1265" y="1173"/>
                    </a:lnTo>
                    <a:lnTo>
                      <a:pt x="1272" y="1160"/>
                    </a:lnTo>
                    <a:lnTo>
                      <a:pt x="1274" y="1158"/>
                    </a:lnTo>
                    <a:lnTo>
                      <a:pt x="1275" y="1157"/>
                    </a:lnTo>
                    <a:lnTo>
                      <a:pt x="1276" y="1156"/>
                    </a:lnTo>
                    <a:lnTo>
                      <a:pt x="1278" y="1154"/>
                    </a:lnTo>
                    <a:lnTo>
                      <a:pt x="1278" y="1150"/>
                    </a:lnTo>
                    <a:lnTo>
                      <a:pt x="1280" y="1145"/>
                    </a:lnTo>
                    <a:lnTo>
                      <a:pt x="1284" y="1139"/>
                    </a:lnTo>
                    <a:lnTo>
                      <a:pt x="1285" y="1138"/>
                    </a:lnTo>
                    <a:lnTo>
                      <a:pt x="1290" y="1135"/>
                    </a:lnTo>
                    <a:lnTo>
                      <a:pt x="1296" y="1128"/>
                    </a:lnTo>
                    <a:lnTo>
                      <a:pt x="1299" y="1126"/>
                    </a:lnTo>
                    <a:lnTo>
                      <a:pt x="1302" y="1124"/>
                    </a:lnTo>
                    <a:lnTo>
                      <a:pt x="1306" y="1123"/>
                    </a:lnTo>
                    <a:lnTo>
                      <a:pt x="1312" y="1120"/>
                    </a:lnTo>
                    <a:lnTo>
                      <a:pt x="1312" y="1123"/>
                    </a:lnTo>
                    <a:lnTo>
                      <a:pt x="1311" y="1123"/>
                    </a:lnTo>
                    <a:lnTo>
                      <a:pt x="1309" y="1129"/>
                    </a:lnTo>
                    <a:lnTo>
                      <a:pt x="1307" y="1135"/>
                    </a:lnTo>
                    <a:lnTo>
                      <a:pt x="1305" y="1141"/>
                    </a:lnTo>
                    <a:lnTo>
                      <a:pt x="1305" y="1142"/>
                    </a:lnTo>
                    <a:lnTo>
                      <a:pt x="1308" y="1137"/>
                    </a:lnTo>
                    <a:lnTo>
                      <a:pt x="1309" y="1134"/>
                    </a:lnTo>
                    <a:lnTo>
                      <a:pt x="1311" y="1129"/>
                    </a:lnTo>
                    <a:lnTo>
                      <a:pt x="1312" y="1127"/>
                    </a:lnTo>
                    <a:lnTo>
                      <a:pt x="1313" y="1124"/>
                    </a:lnTo>
                    <a:lnTo>
                      <a:pt x="1321" y="1115"/>
                    </a:lnTo>
                    <a:lnTo>
                      <a:pt x="1323" y="1114"/>
                    </a:lnTo>
                    <a:lnTo>
                      <a:pt x="1324" y="1114"/>
                    </a:lnTo>
                    <a:lnTo>
                      <a:pt x="1325" y="1113"/>
                    </a:lnTo>
                    <a:lnTo>
                      <a:pt x="1327" y="1112"/>
                    </a:lnTo>
                    <a:lnTo>
                      <a:pt x="1333" y="1105"/>
                    </a:lnTo>
                    <a:lnTo>
                      <a:pt x="1338" y="1098"/>
                    </a:lnTo>
                    <a:lnTo>
                      <a:pt x="1343" y="1091"/>
                    </a:lnTo>
                    <a:lnTo>
                      <a:pt x="1345" y="1089"/>
                    </a:lnTo>
                    <a:lnTo>
                      <a:pt x="1349" y="1087"/>
                    </a:lnTo>
                    <a:lnTo>
                      <a:pt x="1350" y="1086"/>
                    </a:lnTo>
                    <a:lnTo>
                      <a:pt x="1352" y="1084"/>
                    </a:lnTo>
                    <a:lnTo>
                      <a:pt x="1354" y="1080"/>
                    </a:lnTo>
                    <a:lnTo>
                      <a:pt x="1357" y="1077"/>
                    </a:lnTo>
                    <a:lnTo>
                      <a:pt x="1359" y="1075"/>
                    </a:lnTo>
                    <a:lnTo>
                      <a:pt x="1362" y="1074"/>
                    </a:lnTo>
                    <a:lnTo>
                      <a:pt x="1363" y="1076"/>
                    </a:lnTo>
                    <a:lnTo>
                      <a:pt x="1363" y="1078"/>
                    </a:lnTo>
                    <a:lnTo>
                      <a:pt x="1362" y="1081"/>
                    </a:lnTo>
                    <a:lnTo>
                      <a:pt x="1360" y="1084"/>
                    </a:lnTo>
                    <a:lnTo>
                      <a:pt x="1358" y="1086"/>
                    </a:lnTo>
                    <a:lnTo>
                      <a:pt x="1357" y="1089"/>
                    </a:lnTo>
                    <a:lnTo>
                      <a:pt x="1354" y="1097"/>
                    </a:lnTo>
                    <a:lnTo>
                      <a:pt x="1350" y="1105"/>
                    </a:lnTo>
                    <a:lnTo>
                      <a:pt x="1337" y="1132"/>
                    </a:lnTo>
                    <a:lnTo>
                      <a:pt x="1322" y="1158"/>
                    </a:lnTo>
                    <a:lnTo>
                      <a:pt x="1306" y="1184"/>
                    </a:lnTo>
                    <a:lnTo>
                      <a:pt x="1290" y="1209"/>
                    </a:lnTo>
                    <a:lnTo>
                      <a:pt x="1293" y="1208"/>
                    </a:lnTo>
                    <a:lnTo>
                      <a:pt x="1266" y="1247"/>
                    </a:lnTo>
                    <a:lnTo>
                      <a:pt x="1237" y="1283"/>
                    </a:lnTo>
                    <a:lnTo>
                      <a:pt x="1206" y="1319"/>
                    </a:lnTo>
                    <a:lnTo>
                      <a:pt x="1173" y="1352"/>
                    </a:lnTo>
                    <a:lnTo>
                      <a:pt x="1138" y="1384"/>
                    </a:lnTo>
                    <a:lnTo>
                      <a:pt x="1102" y="1414"/>
                    </a:lnTo>
                    <a:lnTo>
                      <a:pt x="1064" y="1442"/>
                    </a:lnTo>
                    <a:lnTo>
                      <a:pt x="1024" y="1468"/>
                    </a:lnTo>
                    <a:lnTo>
                      <a:pt x="983" y="1491"/>
                    </a:lnTo>
                    <a:lnTo>
                      <a:pt x="941" y="1513"/>
                    </a:lnTo>
                    <a:lnTo>
                      <a:pt x="898" y="1532"/>
                    </a:lnTo>
                    <a:lnTo>
                      <a:pt x="853" y="1549"/>
                    </a:lnTo>
                    <a:lnTo>
                      <a:pt x="853" y="1547"/>
                    </a:lnTo>
                    <a:lnTo>
                      <a:pt x="862" y="1544"/>
                    </a:lnTo>
                    <a:lnTo>
                      <a:pt x="872" y="1540"/>
                    </a:lnTo>
                    <a:lnTo>
                      <a:pt x="882" y="1535"/>
                    </a:lnTo>
                    <a:lnTo>
                      <a:pt x="892" y="1528"/>
                    </a:lnTo>
                    <a:lnTo>
                      <a:pt x="902" y="1522"/>
                    </a:lnTo>
                    <a:lnTo>
                      <a:pt x="910" y="1515"/>
                    </a:lnTo>
                    <a:lnTo>
                      <a:pt x="916" y="1509"/>
                    </a:lnTo>
                    <a:lnTo>
                      <a:pt x="916" y="1509"/>
                    </a:lnTo>
                    <a:lnTo>
                      <a:pt x="916" y="1509"/>
                    </a:lnTo>
                    <a:lnTo>
                      <a:pt x="915" y="1509"/>
                    </a:lnTo>
                    <a:lnTo>
                      <a:pt x="914" y="1510"/>
                    </a:lnTo>
                    <a:lnTo>
                      <a:pt x="914" y="1510"/>
                    </a:lnTo>
                    <a:lnTo>
                      <a:pt x="916" y="1508"/>
                    </a:lnTo>
                    <a:lnTo>
                      <a:pt x="919" y="1505"/>
                    </a:lnTo>
                    <a:lnTo>
                      <a:pt x="923" y="1501"/>
                    </a:lnTo>
                    <a:lnTo>
                      <a:pt x="929" y="1497"/>
                    </a:lnTo>
                    <a:lnTo>
                      <a:pt x="933" y="1492"/>
                    </a:lnTo>
                    <a:lnTo>
                      <a:pt x="936" y="1487"/>
                    </a:lnTo>
                    <a:lnTo>
                      <a:pt x="938" y="1483"/>
                    </a:lnTo>
                    <a:lnTo>
                      <a:pt x="938" y="1478"/>
                    </a:lnTo>
                    <a:lnTo>
                      <a:pt x="937" y="1477"/>
                    </a:lnTo>
                    <a:lnTo>
                      <a:pt x="935" y="1477"/>
                    </a:lnTo>
                    <a:lnTo>
                      <a:pt x="930" y="1479"/>
                    </a:lnTo>
                    <a:lnTo>
                      <a:pt x="927" y="1480"/>
                    </a:lnTo>
                    <a:lnTo>
                      <a:pt x="902" y="1481"/>
                    </a:lnTo>
                    <a:lnTo>
                      <a:pt x="877" y="1481"/>
                    </a:lnTo>
                    <a:lnTo>
                      <a:pt x="868" y="1481"/>
                    </a:lnTo>
                    <a:lnTo>
                      <a:pt x="862" y="1480"/>
                    </a:lnTo>
                    <a:lnTo>
                      <a:pt x="859" y="1480"/>
                    </a:lnTo>
                    <a:lnTo>
                      <a:pt x="858" y="1479"/>
                    </a:lnTo>
                    <a:lnTo>
                      <a:pt x="859" y="1478"/>
                    </a:lnTo>
                    <a:lnTo>
                      <a:pt x="860" y="1478"/>
                    </a:lnTo>
                    <a:lnTo>
                      <a:pt x="862" y="1477"/>
                    </a:lnTo>
                    <a:lnTo>
                      <a:pt x="865" y="1476"/>
                    </a:lnTo>
                    <a:lnTo>
                      <a:pt x="866" y="1474"/>
                    </a:lnTo>
                    <a:lnTo>
                      <a:pt x="867" y="1472"/>
                    </a:lnTo>
                    <a:lnTo>
                      <a:pt x="866" y="1470"/>
                    </a:lnTo>
                    <a:lnTo>
                      <a:pt x="863" y="1467"/>
                    </a:lnTo>
                    <a:lnTo>
                      <a:pt x="860" y="1465"/>
                    </a:lnTo>
                    <a:lnTo>
                      <a:pt x="855" y="1463"/>
                    </a:lnTo>
                    <a:lnTo>
                      <a:pt x="851" y="1461"/>
                    </a:lnTo>
                    <a:lnTo>
                      <a:pt x="848" y="1458"/>
                    </a:lnTo>
                    <a:lnTo>
                      <a:pt x="848" y="1457"/>
                    </a:lnTo>
                    <a:lnTo>
                      <a:pt x="849" y="1456"/>
                    </a:lnTo>
                    <a:lnTo>
                      <a:pt x="849" y="1455"/>
                    </a:lnTo>
                    <a:lnTo>
                      <a:pt x="843" y="1445"/>
                    </a:lnTo>
                    <a:lnTo>
                      <a:pt x="835" y="1436"/>
                    </a:lnTo>
                    <a:lnTo>
                      <a:pt x="830" y="1433"/>
                    </a:lnTo>
                    <a:lnTo>
                      <a:pt x="825" y="1431"/>
                    </a:lnTo>
                    <a:lnTo>
                      <a:pt x="821" y="1427"/>
                    </a:lnTo>
                    <a:lnTo>
                      <a:pt x="817" y="1422"/>
                    </a:lnTo>
                    <a:lnTo>
                      <a:pt x="815" y="1421"/>
                    </a:lnTo>
                    <a:lnTo>
                      <a:pt x="807" y="1421"/>
                    </a:lnTo>
                    <a:lnTo>
                      <a:pt x="804" y="1420"/>
                    </a:lnTo>
                    <a:lnTo>
                      <a:pt x="804" y="1420"/>
                    </a:lnTo>
                    <a:lnTo>
                      <a:pt x="803" y="1419"/>
                    </a:lnTo>
                    <a:lnTo>
                      <a:pt x="804" y="1418"/>
                    </a:lnTo>
                    <a:lnTo>
                      <a:pt x="804" y="1414"/>
                    </a:lnTo>
                    <a:lnTo>
                      <a:pt x="802" y="1412"/>
                    </a:lnTo>
                    <a:lnTo>
                      <a:pt x="800" y="1411"/>
                    </a:lnTo>
                    <a:lnTo>
                      <a:pt x="797" y="1409"/>
                    </a:lnTo>
                    <a:lnTo>
                      <a:pt x="796" y="1407"/>
                    </a:lnTo>
                    <a:lnTo>
                      <a:pt x="796" y="1404"/>
                    </a:lnTo>
                    <a:lnTo>
                      <a:pt x="798" y="1400"/>
                    </a:lnTo>
                    <a:lnTo>
                      <a:pt x="803" y="1395"/>
                    </a:lnTo>
                    <a:lnTo>
                      <a:pt x="808" y="1391"/>
                    </a:lnTo>
                    <a:lnTo>
                      <a:pt x="812" y="1388"/>
                    </a:lnTo>
                    <a:lnTo>
                      <a:pt x="816" y="1386"/>
                    </a:lnTo>
                    <a:lnTo>
                      <a:pt x="822" y="1384"/>
                    </a:lnTo>
                    <a:lnTo>
                      <a:pt x="823" y="1382"/>
                    </a:lnTo>
                    <a:lnTo>
                      <a:pt x="825" y="1378"/>
                    </a:lnTo>
                    <a:lnTo>
                      <a:pt x="827" y="1373"/>
                    </a:lnTo>
                    <a:lnTo>
                      <a:pt x="828" y="1367"/>
                    </a:lnTo>
                    <a:lnTo>
                      <a:pt x="827" y="1368"/>
                    </a:lnTo>
                    <a:lnTo>
                      <a:pt x="827" y="1369"/>
                    </a:lnTo>
                    <a:lnTo>
                      <a:pt x="826" y="1371"/>
                    </a:lnTo>
                    <a:lnTo>
                      <a:pt x="825" y="1372"/>
                    </a:lnTo>
                    <a:lnTo>
                      <a:pt x="823" y="1372"/>
                    </a:lnTo>
                    <a:lnTo>
                      <a:pt x="820" y="1373"/>
                    </a:lnTo>
                    <a:lnTo>
                      <a:pt x="816" y="1375"/>
                    </a:lnTo>
                    <a:lnTo>
                      <a:pt x="813" y="1376"/>
                    </a:lnTo>
                    <a:lnTo>
                      <a:pt x="810" y="1376"/>
                    </a:lnTo>
                    <a:lnTo>
                      <a:pt x="807" y="1375"/>
                    </a:lnTo>
                    <a:lnTo>
                      <a:pt x="805" y="1372"/>
                    </a:lnTo>
                    <a:lnTo>
                      <a:pt x="805" y="1367"/>
                    </a:lnTo>
                    <a:lnTo>
                      <a:pt x="806" y="1363"/>
                    </a:lnTo>
                    <a:lnTo>
                      <a:pt x="808" y="1359"/>
                    </a:lnTo>
                    <a:lnTo>
                      <a:pt x="811" y="1357"/>
                    </a:lnTo>
                    <a:lnTo>
                      <a:pt x="815" y="1356"/>
                    </a:lnTo>
                    <a:lnTo>
                      <a:pt x="818" y="1354"/>
                    </a:lnTo>
                    <a:lnTo>
                      <a:pt x="821" y="1352"/>
                    </a:lnTo>
                    <a:lnTo>
                      <a:pt x="821" y="1351"/>
                    </a:lnTo>
                    <a:lnTo>
                      <a:pt x="820" y="1351"/>
                    </a:lnTo>
                    <a:lnTo>
                      <a:pt x="819" y="1351"/>
                    </a:lnTo>
                    <a:lnTo>
                      <a:pt x="818" y="1351"/>
                    </a:lnTo>
                    <a:lnTo>
                      <a:pt x="817" y="1350"/>
                    </a:lnTo>
                    <a:lnTo>
                      <a:pt x="817" y="1350"/>
                    </a:lnTo>
                    <a:lnTo>
                      <a:pt x="817" y="1349"/>
                    </a:lnTo>
                    <a:lnTo>
                      <a:pt x="818" y="1347"/>
                    </a:lnTo>
                    <a:lnTo>
                      <a:pt x="821" y="1346"/>
                    </a:lnTo>
                    <a:lnTo>
                      <a:pt x="823" y="1345"/>
                    </a:lnTo>
                    <a:lnTo>
                      <a:pt x="825" y="1343"/>
                    </a:lnTo>
                    <a:lnTo>
                      <a:pt x="826" y="1339"/>
                    </a:lnTo>
                    <a:lnTo>
                      <a:pt x="825" y="1336"/>
                    </a:lnTo>
                    <a:lnTo>
                      <a:pt x="826" y="1332"/>
                    </a:lnTo>
                    <a:lnTo>
                      <a:pt x="829" y="1331"/>
                    </a:lnTo>
                    <a:lnTo>
                      <a:pt x="833" y="1329"/>
                    </a:lnTo>
                    <a:lnTo>
                      <a:pt x="838" y="1327"/>
                    </a:lnTo>
                    <a:lnTo>
                      <a:pt x="846" y="1324"/>
                    </a:lnTo>
                    <a:lnTo>
                      <a:pt x="848" y="1322"/>
                    </a:lnTo>
                    <a:lnTo>
                      <a:pt x="849" y="1321"/>
                    </a:lnTo>
                    <a:lnTo>
                      <a:pt x="849" y="1320"/>
                    </a:lnTo>
                    <a:lnTo>
                      <a:pt x="848" y="1319"/>
                    </a:lnTo>
                    <a:lnTo>
                      <a:pt x="847" y="1319"/>
                    </a:lnTo>
                    <a:lnTo>
                      <a:pt x="846" y="1318"/>
                    </a:lnTo>
                    <a:lnTo>
                      <a:pt x="845" y="1318"/>
                    </a:lnTo>
                    <a:lnTo>
                      <a:pt x="845" y="1318"/>
                    </a:lnTo>
                    <a:lnTo>
                      <a:pt x="853" y="1311"/>
                    </a:lnTo>
                    <a:lnTo>
                      <a:pt x="862" y="1306"/>
                    </a:lnTo>
                    <a:lnTo>
                      <a:pt x="869" y="1299"/>
                    </a:lnTo>
                    <a:lnTo>
                      <a:pt x="870" y="1298"/>
                    </a:lnTo>
                    <a:lnTo>
                      <a:pt x="871" y="1297"/>
                    </a:lnTo>
                    <a:lnTo>
                      <a:pt x="871" y="1294"/>
                    </a:lnTo>
                    <a:lnTo>
                      <a:pt x="871" y="1293"/>
                    </a:lnTo>
                    <a:lnTo>
                      <a:pt x="873" y="1291"/>
                    </a:lnTo>
                    <a:lnTo>
                      <a:pt x="874" y="1290"/>
                    </a:lnTo>
                    <a:lnTo>
                      <a:pt x="878" y="1285"/>
                    </a:lnTo>
                    <a:lnTo>
                      <a:pt x="880" y="1283"/>
                    </a:lnTo>
                    <a:lnTo>
                      <a:pt x="882" y="1281"/>
                    </a:lnTo>
                    <a:lnTo>
                      <a:pt x="883" y="1278"/>
                    </a:lnTo>
                    <a:lnTo>
                      <a:pt x="883" y="1277"/>
                    </a:lnTo>
                    <a:lnTo>
                      <a:pt x="882" y="1277"/>
                    </a:lnTo>
                    <a:lnTo>
                      <a:pt x="880" y="1278"/>
                    </a:lnTo>
                    <a:lnTo>
                      <a:pt x="879" y="1278"/>
                    </a:lnTo>
                    <a:lnTo>
                      <a:pt x="878" y="1279"/>
                    </a:lnTo>
                    <a:lnTo>
                      <a:pt x="877" y="1279"/>
                    </a:lnTo>
                    <a:lnTo>
                      <a:pt x="877" y="1278"/>
                    </a:lnTo>
                    <a:lnTo>
                      <a:pt x="875" y="1271"/>
                    </a:lnTo>
                    <a:lnTo>
                      <a:pt x="876" y="1264"/>
                    </a:lnTo>
                    <a:lnTo>
                      <a:pt x="875" y="1257"/>
                    </a:lnTo>
                    <a:lnTo>
                      <a:pt x="874" y="1249"/>
                    </a:lnTo>
                    <a:lnTo>
                      <a:pt x="873" y="1240"/>
                    </a:lnTo>
                    <a:lnTo>
                      <a:pt x="870" y="1232"/>
                    </a:lnTo>
                    <a:lnTo>
                      <a:pt x="868" y="1229"/>
                    </a:lnTo>
                    <a:lnTo>
                      <a:pt x="865" y="1227"/>
                    </a:lnTo>
                    <a:lnTo>
                      <a:pt x="862" y="1225"/>
                    </a:lnTo>
                    <a:lnTo>
                      <a:pt x="860" y="1221"/>
                    </a:lnTo>
                    <a:lnTo>
                      <a:pt x="860" y="1220"/>
                    </a:lnTo>
                    <a:lnTo>
                      <a:pt x="858" y="1220"/>
                    </a:lnTo>
                    <a:lnTo>
                      <a:pt x="858" y="1220"/>
                    </a:lnTo>
                    <a:lnTo>
                      <a:pt x="859" y="1219"/>
                    </a:lnTo>
                    <a:lnTo>
                      <a:pt x="859" y="1218"/>
                    </a:lnTo>
                    <a:lnTo>
                      <a:pt x="859" y="1217"/>
                    </a:lnTo>
                    <a:lnTo>
                      <a:pt x="859" y="1216"/>
                    </a:lnTo>
                    <a:lnTo>
                      <a:pt x="858" y="1215"/>
                    </a:lnTo>
                    <a:lnTo>
                      <a:pt x="858" y="1215"/>
                    </a:lnTo>
                    <a:lnTo>
                      <a:pt x="858" y="1215"/>
                    </a:lnTo>
                    <a:lnTo>
                      <a:pt x="858" y="1214"/>
                    </a:lnTo>
                    <a:lnTo>
                      <a:pt x="858" y="1214"/>
                    </a:lnTo>
                    <a:lnTo>
                      <a:pt x="859" y="1213"/>
                    </a:lnTo>
                    <a:lnTo>
                      <a:pt x="859" y="1213"/>
                    </a:lnTo>
                    <a:lnTo>
                      <a:pt x="855" y="1211"/>
                    </a:lnTo>
                    <a:lnTo>
                      <a:pt x="852" y="1210"/>
                    </a:lnTo>
                    <a:lnTo>
                      <a:pt x="849" y="1209"/>
                    </a:lnTo>
                    <a:lnTo>
                      <a:pt x="844" y="1210"/>
                    </a:lnTo>
                    <a:lnTo>
                      <a:pt x="839" y="1212"/>
                    </a:lnTo>
                    <a:lnTo>
                      <a:pt x="834" y="1216"/>
                    </a:lnTo>
                    <a:lnTo>
                      <a:pt x="829" y="1220"/>
                    </a:lnTo>
                    <a:lnTo>
                      <a:pt x="825" y="1224"/>
                    </a:lnTo>
                    <a:lnTo>
                      <a:pt x="823" y="1226"/>
                    </a:lnTo>
                    <a:lnTo>
                      <a:pt x="822" y="1230"/>
                    </a:lnTo>
                    <a:lnTo>
                      <a:pt x="823" y="1234"/>
                    </a:lnTo>
                    <a:lnTo>
                      <a:pt x="824" y="1238"/>
                    </a:lnTo>
                    <a:lnTo>
                      <a:pt x="823" y="1241"/>
                    </a:lnTo>
                    <a:lnTo>
                      <a:pt x="821" y="1243"/>
                    </a:lnTo>
                    <a:lnTo>
                      <a:pt x="817" y="1244"/>
                    </a:lnTo>
                    <a:lnTo>
                      <a:pt x="814" y="1243"/>
                    </a:lnTo>
                    <a:lnTo>
                      <a:pt x="813" y="1241"/>
                    </a:lnTo>
                    <a:lnTo>
                      <a:pt x="813" y="1239"/>
                    </a:lnTo>
                    <a:lnTo>
                      <a:pt x="814" y="1237"/>
                    </a:lnTo>
                    <a:lnTo>
                      <a:pt x="813" y="1235"/>
                    </a:lnTo>
                    <a:lnTo>
                      <a:pt x="812" y="1233"/>
                    </a:lnTo>
                    <a:lnTo>
                      <a:pt x="810" y="1233"/>
                    </a:lnTo>
                    <a:lnTo>
                      <a:pt x="807" y="1235"/>
                    </a:lnTo>
                    <a:lnTo>
                      <a:pt x="805" y="1237"/>
                    </a:lnTo>
                    <a:lnTo>
                      <a:pt x="803" y="1238"/>
                    </a:lnTo>
                    <a:lnTo>
                      <a:pt x="800" y="1236"/>
                    </a:lnTo>
                    <a:lnTo>
                      <a:pt x="797" y="1234"/>
                    </a:lnTo>
                    <a:lnTo>
                      <a:pt x="794" y="1231"/>
                    </a:lnTo>
                    <a:lnTo>
                      <a:pt x="791" y="1230"/>
                    </a:lnTo>
                    <a:lnTo>
                      <a:pt x="787" y="1231"/>
                    </a:lnTo>
                    <a:lnTo>
                      <a:pt x="784" y="1234"/>
                    </a:lnTo>
                    <a:lnTo>
                      <a:pt x="780" y="1236"/>
                    </a:lnTo>
                    <a:lnTo>
                      <a:pt x="777" y="1237"/>
                    </a:lnTo>
                    <a:lnTo>
                      <a:pt x="775" y="1235"/>
                    </a:lnTo>
                    <a:lnTo>
                      <a:pt x="774" y="1233"/>
                    </a:lnTo>
                    <a:lnTo>
                      <a:pt x="774" y="1230"/>
                    </a:lnTo>
                    <a:lnTo>
                      <a:pt x="772" y="1228"/>
                    </a:lnTo>
                    <a:lnTo>
                      <a:pt x="769" y="1227"/>
                    </a:lnTo>
                    <a:lnTo>
                      <a:pt x="767" y="1228"/>
                    </a:lnTo>
                    <a:lnTo>
                      <a:pt x="764" y="1229"/>
                    </a:lnTo>
                    <a:lnTo>
                      <a:pt x="762" y="1229"/>
                    </a:lnTo>
                    <a:lnTo>
                      <a:pt x="761" y="1230"/>
                    </a:lnTo>
                    <a:lnTo>
                      <a:pt x="761" y="1228"/>
                    </a:lnTo>
                    <a:lnTo>
                      <a:pt x="762" y="1227"/>
                    </a:lnTo>
                    <a:lnTo>
                      <a:pt x="764" y="1224"/>
                    </a:lnTo>
                    <a:lnTo>
                      <a:pt x="763" y="1223"/>
                    </a:lnTo>
                    <a:lnTo>
                      <a:pt x="760" y="1219"/>
                    </a:lnTo>
                    <a:lnTo>
                      <a:pt x="758" y="1216"/>
                    </a:lnTo>
                    <a:lnTo>
                      <a:pt x="756" y="1215"/>
                    </a:lnTo>
                    <a:lnTo>
                      <a:pt x="754" y="1216"/>
                    </a:lnTo>
                    <a:lnTo>
                      <a:pt x="753" y="1217"/>
                    </a:lnTo>
                    <a:lnTo>
                      <a:pt x="750" y="1219"/>
                    </a:lnTo>
                    <a:lnTo>
                      <a:pt x="748" y="1218"/>
                    </a:lnTo>
                    <a:lnTo>
                      <a:pt x="745" y="1216"/>
                    </a:lnTo>
                    <a:lnTo>
                      <a:pt x="744" y="1216"/>
                    </a:lnTo>
                    <a:lnTo>
                      <a:pt x="744" y="1215"/>
                    </a:lnTo>
                    <a:lnTo>
                      <a:pt x="744" y="1213"/>
                    </a:lnTo>
                    <a:lnTo>
                      <a:pt x="743" y="1212"/>
                    </a:lnTo>
                    <a:lnTo>
                      <a:pt x="743" y="1211"/>
                    </a:lnTo>
                    <a:lnTo>
                      <a:pt x="743" y="1210"/>
                    </a:lnTo>
                    <a:lnTo>
                      <a:pt x="739" y="1209"/>
                    </a:lnTo>
                    <a:lnTo>
                      <a:pt x="735" y="1208"/>
                    </a:lnTo>
                    <a:lnTo>
                      <a:pt x="732" y="1206"/>
                    </a:lnTo>
                    <a:lnTo>
                      <a:pt x="729" y="1202"/>
                    </a:lnTo>
                    <a:lnTo>
                      <a:pt x="726" y="1198"/>
                    </a:lnTo>
                    <a:lnTo>
                      <a:pt x="724" y="1194"/>
                    </a:lnTo>
                    <a:lnTo>
                      <a:pt x="720" y="1191"/>
                    </a:lnTo>
                    <a:lnTo>
                      <a:pt x="717" y="1188"/>
                    </a:lnTo>
                    <a:lnTo>
                      <a:pt x="712" y="1186"/>
                    </a:lnTo>
                    <a:lnTo>
                      <a:pt x="708" y="1184"/>
                    </a:lnTo>
                    <a:lnTo>
                      <a:pt x="707" y="1183"/>
                    </a:lnTo>
                    <a:lnTo>
                      <a:pt x="705" y="1180"/>
                    </a:lnTo>
                    <a:lnTo>
                      <a:pt x="704" y="1179"/>
                    </a:lnTo>
                    <a:lnTo>
                      <a:pt x="703" y="1177"/>
                    </a:lnTo>
                    <a:lnTo>
                      <a:pt x="695" y="1173"/>
                    </a:lnTo>
                    <a:lnTo>
                      <a:pt x="691" y="1172"/>
                    </a:lnTo>
                    <a:lnTo>
                      <a:pt x="687" y="1169"/>
                    </a:lnTo>
                    <a:lnTo>
                      <a:pt x="685" y="1167"/>
                    </a:lnTo>
                    <a:lnTo>
                      <a:pt x="685" y="1166"/>
                    </a:lnTo>
                    <a:lnTo>
                      <a:pt x="686" y="1166"/>
                    </a:lnTo>
                    <a:lnTo>
                      <a:pt x="692" y="1166"/>
                    </a:lnTo>
                    <a:lnTo>
                      <a:pt x="692" y="1165"/>
                    </a:lnTo>
                    <a:lnTo>
                      <a:pt x="690" y="1161"/>
                    </a:lnTo>
                    <a:lnTo>
                      <a:pt x="686" y="1159"/>
                    </a:lnTo>
                    <a:lnTo>
                      <a:pt x="682" y="1158"/>
                    </a:lnTo>
                    <a:lnTo>
                      <a:pt x="681" y="1158"/>
                    </a:lnTo>
                    <a:lnTo>
                      <a:pt x="681" y="1163"/>
                    </a:lnTo>
                    <a:lnTo>
                      <a:pt x="681" y="1163"/>
                    </a:lnTo>
                    <a:lnTo>
                      <a:pt x="675" y="1162"/>
                    </a:lnTo>
                    <a:lnTo>
                      <a:pt x="666" y="1160"/>
                    </a:lnTo>
                    <a:lnTo>
                      <a:pt x="656" y="1158"/>
                    </a:lnTo>
                    <a:lnTo>
                      <a:pt x="645" y="1156"/>
                    </a:lnTo>
                    <a:lnTo>
                      <a:pt x="633" y="1154"/>
                    </a:lnTo>
                    <a:lnTo>
                      <a:pt x="622" y="1151"/>
                    </a:lnTo>
                    <a:lnTo>
                      <a:pt x="611" y="1148"/>
                    </a:lnTo>
                    <a:lnTo>
                      <a:pt x="603" y="1145"/>
                    </a:lnTo>
                    <a:lnTo>
                      <a:pt x="596" y="1142"/>
                    </a:lnTo>
                    <a:lnTo>
                      <a:pt x="592" y="1139"/>
                    </a:lnTo>
                    <a:lnTo>
                      <a:pt x="589" y="1136"/>
                    </a:lnTo>
                    <a:lnTo>
                      <a:pt x="586" y="1131"/>
                    </a:lnTo>
                    <a:lnTo>
                      <a:pt x="583" y="1130"/>
                    </a:lnTo>
                    <a:lnTo>
                      <a:pt x="582" y="1130"/>
                    </a:lnTo>
                    <a:lnTo>
                      <a:pt x="581" y="1130"/>
                    </a:lnTo>
                    <a:lnTo>
                      <a:pt x="578" y="1128"/>
                    </a:lnTo>
                    <a:lnTo>
                      <a:pt x="577" y="1126"/>
                    </a:lnTo>
                    <a:lnTo>
                      <a:pt x="578" y="1126"/>
                    </a:lnTo>
                    <a:lnTo>
                      <a:pt x="578" y="1126"/>
                    </a:lnTo>
                    <a:lnTo>
                      <a:pt x="577" y="1125"/>
                    </a:lnTo>
                    <a:lnTo>
                      <a:pt x="574" y="1123"/>
                    </a:lnTo>
                    <a:lnTo>
                      <a:pt x="570" y="1120"/>
                    </a:lnTo>
                    <a:lnTo>
                      <a:pt x="566" y="1118"/>
                    </a:lnTo>
                    <a:lnTo>
                      <a:pt x="564" y="1117"/>
                    </a:lnTo>
                    <a:lnTo>
                      <a:pt x="563" y="1116"/>
                    </a:lnTo>
                    <a:lnTo>
                      <a:pt x="562" y="1117"/>
                    </a:lnTo>
                    <a:lnTo>
                      <a:pt x="562" y="1117"/>
                    </a:lnTo>
                    <a:lnTo>
                      <a:pt x="560" y="1117"/>
                    </a:lnTo>
                    <a:lnTo>
                      <a:pt x="558" y="1117"/>
                    </a:lnTo>
                    <a:lnTo>
                      <a:pt x="553" y="1115"/>
                    </a:lnTo>
                    <a:lnTo>
                      <a:pt x="547" y="1113"/>
                    </a:lnTo>
                    <a:lnTo>
                      <a:pt x="546" y="1112"/>
                    </a:lnTo>
                    <a:lnTo>
                      <a:pt x="546" y="1111"/>
                    </a:lnTo>
                    <a:lnTo>
                      <a:pt x="546" y="1110"/>
                    </a:lnTo>
                    <a:lnTo>
                      <a:pt x="546" y="1109"/>
                    </a:lnTo>
                    <a:lnTo>
                      <a:pt x="545" y="1109"/>
                    </a:lnTo>
                    <a:lnTo>
                      <a:pt x="545" y="1109"/>
                    </a:lnTo>
                    <a:lnTo>
                      <a:pt x="541" y="1110"/>
                    </a:lnTo>
                    <a:lnTo>
                      <a:pt x="539" y="1112"/>
                    </a:lnTo>
                    <a:lnTo>
                      <a:pt x="536" y="1115"/>
                    </a:lnTo>
                    <a:lnTo>
                      <a:pt x="534" y="1116"/>
                    </a:lnTo>
                    <a:lnTo>
                      <a:pt x="533" y="1117"/>
                    </a:lnTo>
                    <a:lnTo>
                      <a:pt x="530" y="1118"/>
                    </a:lnTo>
                    <a:lnTo>
                      <a:pt x="517" y="1121"/>
                    </a:lnTo>
                    <a:lnTo>
                      <a:pt x="514" y="1122"/>
                    </a:lnTo>
                    <a:lnTo>
                      <a:pt x="513" y="1122"/>
                    </a:lnTo>
                    <a:lnTo>
                      <a:pt x="508" y="1120"/>
                    </a:lnTo>
                    <a:lnTo>
                      <a:pt x="504" y="1118"/>
                    </a:lnTo>
                    <a:lnTo>
                      <a:pt x="499" y="1117"/>
                    </a:lnTo>
                    <a:lnTo>
                      <a:pt x="493" y="1116"/>
                    </a:lnTo>
                    <a:lnTo>
                      <a:pt x="488" y="1115"/>
                    </a:lnTo>
                    <a:lnTo>
                      <a:pt x="486" y="1115"/>
                    </a:lnTo>
                    <a:lnTo>
                      <a:pt x="484" y="1113"/>
                    </a:lnTo>
                    <a:lnTo>
                      <a:pt x="482" y="1112"/>
                    </a:lnTo>
                    <a:lnTo>
                      <a:pt x="481" y="1111"/>
                    </a:lnTo>
                    <a:lnTo>
                      <a:pt x="478" y="1110"/>
                    </a:lnTo>
                    <a:lnTo>
                      <a:pt x="476" y="1109"/>
                    </a:lnTo>
                    <a:lnTo>
                      <a:pt x="473" y="1109"/>
                    </a:lnTo>
                    <a:lnTo>
                      <a:pt x="472" y="1108"/>
                    </a:lnTo>
                    <a:lnTo>
                      <a:pt x="470" y="1105"/>
                    </a:lnTo>
                    <a:lnTo>
                      <a:pt x="469" y="1104"/>
                    </a:lnTo>
                    <a:lnTo>
                      <a:pt x="468" y="1104"/>
                    </a:lnTo>
                    <a:lnTo>
                      <a:pt x="462" y="1102"/>
                    </a:lnTo>
                    <a:lnTo>
                      <a:pt x="456" y="1101"/>
                    </a:lnTo>
                    <a:lnTo>
                      <a:pt x="450" y="1100"/>
                    </a:lnTo>
                    <a:lnTo>
                      <a:pt x="449" y="1099"/>
                    </a:lnTo>
                    <a:lnTo>
                      <a:pt x="449" y="1098"/>
                    </a:lnTo>
                    <a:lnTo>
                      <a:pt x="447" y="1097"/>
                    </a:lnTo>
                    <a:lnTo>
                      <a:pt x="439" y="1094"/>
                    </a:lnTo>
                    <a:lnTo>
                      <a:pt x="432" y="1090"/>
                    </a:lnTo>
                    <a:lnTo>
                      <a:pt x="424" y="1087"/>
                    </a:lnTo>
                    <a:lnTo>
                      <a:pt x="424" y="1087"/>
                    </a:lnTo>
                    <a:lnTo>
                      <a:pt x="424" y="1086"/>
                    </a:lnTo>
                    <a:lnTo>
                      <a:pt x="413" y="1076"/>
                    </a:lnTo>
                    <a:lnTo>
                      <a:pt x="408" y="1073"/>
                    </a:lnTo>
                    <a:lnTo>
                      <a:pt x="403" y="1071"/>
                    </a:lnTo>
                    <a:lnTo>
                      <a:pt x="398" y="1071"/>
                    </a:lnTo>
                    <a:lnTo>
                      <a:pt x="393" y="1070"/>
                    </a:lnTo>
                    <a:lnTo>
                      <a:pt x="387" y="1068"/>
                    </a:lnTo>
                    <a:lnTo>
                      <a:pt x="383" y="1066"/>
                    </a:lnTo>
                    <a:lnTo>
                      <a:pt x="380" y="1064"/>
                    </a:lnTo>
                    <a:lnTo>
                      <a:pt x="379" y="1063"/>
                    </a:lnTo>
                    <a:lnTo>
                      <a:pt x="379" y="1062"/>
                    </a:lnTo>
                    <a:lnTo>
                      <a:pt x="378" y="1061"/>
                    </a:lnTo>
                    <a:lnTo>
                      <a:pt x="377" y="1059"/>
                    </a:lnTo>
                    <a:lnTo>
                      <a:pt x="374" y="1056"/>
                    </a:lnTo>
                    <a:lnTo>
                      <a:pt x="370" y="1051"/>
                    </a:lnTo>
                    <a:lnTo>
                      <a:pt x="368" y="1050"/>
                    </a:lnTo>
                    <a:lnTo>
                      <a:pt x="364" y="1049"/>
                    </a:lnTo>
                    <a:lnTo>
                      <a:pt x="357" y="1045"/>
                    </a:lnTo>
                    <a:lnTo>
                      <a:pt x="351" y="1041"/>
                    </a:lnTo>
                    <a:lnTo>
                      <a:pt x="350" y="1040"/>
                    </a:lnTo>
                    <a:lnTo>
                      <a:pt x="348" y="1036"/>
                    </a:lnTo>
                    <a:lnTo>
                      <a:pt x="346" y="1033"/>
                    </a:lnTo>
                    <a:lnTo>
                      <a:pt x="343" y="1029"/>
                    </a:lnTo>
                    <a:lnTo>
                      <a:pt x="341" y="1025"/>
                    </a:lnTo>
                    <a:lnTo>
                      <a:pt x="339" y="1021"/>
                    </a:lnTo>
                    <a:lnTo>
                      <a:pt x="339" y="1019"/>
                    </a:lnTo>
                    <a:lnTo>
                      <a:pt x="341" y="1018"/>
                    </a:lnTo>
                    <a:lnTo>
                      <a:pt x="346" y="1018"/>
                    </a:lnTo>
                    <a:lnTo>
                      <a:pt x="348" y="1017"/>
                    </a:lnTo>
                    <a:lnTo>
                      <a:pt x="348" y="1016"/>
                    </a:lnTo>
                    <a:lnTo>
                      <a:pt x="345" y="1014"/>
                    </a:lnTo>
                    <a:lnTo>
                      <a:pt x="343" y="1014"/>
                    </a:lnTo>
                    <a:lnTo>
                      <a:pt x="342" y="1013"/>
                    </a:lnTo>
                    <a:lnTo>
                      <a:pt x="342" y="1012"/>
                    </a:lnTo>
                    <a:lnTo>
                      <a:pt x="344" y="1009"/>
                    </a:lnTo>
                    <a:lnTo>
                      <a:pt x="346" y="1006"/>
                    </a:lnTo>
                    <a:lnTo>
                      <a:pt x="349" y="1003"/>
                    </a:lnTo>
                    <a:lnTo>
                      <a:pt x="350" y="1000"/>
                    </a:lnTo>
                    <a:lnTo>
                      <a:pt x="349" y="997"/>
                    </a:lnTo>
                    <a:lnTo>
                      <a:pt x="344" y="992"/>
                    </a:lnTo>
                    <a:lnTo>
                      <a:pt x="341" y="989"/>
                    </a:lnTo>
                    <a:lnTo>
                      <a:pt x="341" y="984"/>
                    </a:lnTo>
                    <a:lnTo>
                      <a:pt x="341" y="978"/>
                    </a:lnTo>
                    <a:lnTo>
                      <a:pt x="339" y="974"/>
                    </a:lnTo>
                    <a:lnTo>
                      <a:pt x="336" y="970"/>
                    </a:lnTo>
                    <a:lnTo>
                      <a:pt x="332" y="967"/>
                    </a:lnTo>
                    <a:lnTo>
                      <a:pt x="329" y="963"/>
                    </a:lnTo>
                    <a:lnTo>
                      <a:pt x="328" y="962"/>
                    </a:lnTo>
                    <a:lnTo>
                      <a:pt x="328" y="961"/>
                    </a:lnTo>
                    <a:lnTo>
                      <a:pt x="328" y="960"/>
                    </a:lnTo>
                    <a:lnTo>
                      <a:pt x="327" y="959"/>
                    </a:lnTo>
                    <a:lnTo>
                      <a:pt x="324" y="954"/>
                    </a:lnTo>
                    <a:lnTo>
                      <a:pt x="321" y="949"/>
                    </a:lnTo>
                    <a:lnTo>
                      <a:pt x="318" y="945"/>
                    </a:lnTo>
                    <a:lnTo>
                      <a:pt x="313" y="942"/>
                    </a:lnTo>
                    <a:lnTo>
                      <a:pt x="309" y="938"/>
                    </a:lnTo>
                    <a:lnTo>
                      <a:pt x="306" y="934"/>
                    </a:lnTo>
                    <a:lnTo>
                      <a:pt x="306" y="934"/>
                    </a:lnTo>
                    <a:lnTo>
                      <a:pt x="308" y="934"/>
                    </a:lnTo>
                    <a:lnTo>
                      <a:pt x="308" y="934"/>
                    </a:lnTo>
                    <a:lnTo>
                      <a:pt x="309" y="934"/>
                    </a:lnTo>
                    <a:lnTo>
                      <a:pt x="310" y="935"/>
                    </a:lnTo>
                    <a:lnTo>
                      <a:pt x="311" y="935"/>
                    </a:lnTo>
                    <a:lnTo>
                      <a:pt x="311" y="934"/>
                    </a:lnTo>
                    <a:lnTo>
                      <a:pt x="307" y="930"/>
                    </a:lnTo>
                    <a:lnTo>
                      <a:pt x="302" y="925"/>
                    </a:lnTo>
                    <a:lnTo>
                      <a:pt x="298" y="920"/>
                    </a:lnTo>
                    <a:lnTo>
                      <a:pt x="299" y="920"/>
                    </a:lnTo>
                    <a:lnTo>
                      <a:pt x="302" y="922"/>
                    </a:lnTo>
                    <a:lnTo>
                      <a:pt x="303" y="922"/>
                    </a:lnTo>
                    <a:lnTo>
                      <a:pt x="285" y="909"/>
                    </a:lnTo>
                    <a:lnTo>
                      <a:pt x="281" y="907"/>
                    </a:lnTo>
                    <a:lnTo>
                      <a:pt x="280" y="907"/>
                    </a:lnTo>
                    <a:lnTo>
                      <a:pt x="278" y="902"/>
                    </a:lnTo>
                    <a:lnTo>
                      <a:pt x="278" y="899"/>
                    </a:lnTo>
                    <a:lnTo>
                      <a:pt x="278" y="897"/>
                    </a:lnTo>
                    <a:lnTo>
                      <a:pt x="278" y="897"/>
                    </a:lnTo>
                    <a:lnTo>
                      <a:pt x="280" y="898"/>
                    </a:lnTo>
                    <a:lnTo>
                      <a:pt x="283" y="900"/>
                    </a:lnTo>
                    <a:lnTo>
                      <a:pt x="284" y="901"/>
                    </a:lnTo>
                    <a:lnTo>
                      <a:pt x="285" y="900"/>
                    </a:lnTo>
                    <a:lnTo>
                      <a:pt x="287" y="898"/>
                    </a:lnTo>
                    <a:lnTo>
                      <a:pt x="287" y="895"/>
                    </a:lnTo>
                    <a:lnTo>
                      <a:pt x="287" y="893"/>
                    </a:lnTo>
                    <a:lnTo>
                      <a:pt x="284" y="891"/>
                    </a:lnTo>
                    <a:lnTo>
                      <a:pt x="277" y="880"/>
                    </a:lnTo>
                    <a:lnTo>
                      <a:pt x="275" y="877"/>
                    </a:lnTo>
                    <a:lnTo>
                      <a:pt x="274" y="876"/>
                    </a:lnTo>
                    <a:lnTo>
                      <a:pt x="271" y="874"/>
                    </a:lnTo>
                    <a:lnTo>
                      <a:pt x="266" y="872"/>
                    </a:lnTo>
                    <a:lnTo>
                      <a:pt x="264" y="870"/>
                    </a:lnTo>
                    <a:lnTo>
                      <a:pt x="264" y="867"/>
                    </a:lnTo>
                    <a:lnTo>
                      <a:pt x="266" y="861"/>
                    </a:lnTo>
                    <a:lnTo>
                      <a:pt x="266" y="858"/>
                    </a:lnTo>
                    <a:lnTo>
                      <a:pt x="264" y="857"/>
                    </a:lnTo>
                    <a:lnTo>
                      <a:pt x="259" y="856"/>
                    </a:lnTo>
                    <a:lnTo>
                      <a:pt x="256" y="855"/>
                    </a:lnTo>
                    <a:lnTo>
                      <a:pt x="254" y="852"/>
                    </a:lnTo>
                    <a:lnTo>
                      <a:pt x="253" y="849"/>
                    </a:lnTo>
                    <a:lnTo>
                      <a:pt x="252" y="846"/>
                    </a:lnTo>
                    <a:lnTo>
                      <a:pt x="251" y="845"/>
                    </a:lnTo>
                    <a:lnTo>
                      <a:pt x="250" y="844"/>
                    </a:lnTo>
                    <a:lnTo>
                      <a:pt x="249" y="844"/>
                    </a:lnTo>
                    <a:lnTo>
                      <a:pt x="248" y="843"/>
                    </a:lnTo>
                    <a:lnTo>
                      <a:pt x="247" y="843"/>
                    </a:lnTo>
                    <a:lnTo>
                      <a:pt x="242" y="835"/>
                    </a:lnTo>
                    <a:lnTo>
                      <a:pt x="238" y="824"/>
                    </a:lnTo>
                    <a:lnTo>
                      <a:pt x="235" y="813"/>
                    </a:lnTo>
                    <a:lnTo>
                      <a:pt x="232" y="803"/>
                    </a:lnTo>
                    <a:lnTo>
                      <a:pt x="231" y="793"/>
                    </a:lnTo>
                    <a:lnTo>
                      <a:pt x="232" y="789"/>
                    </a:lnTo>
                    <a:lnTo>
                      <a:pt x="233" y="786"/>
                    </a:lnTo>
                    <a:lnTo>
                      <a:pt x="233" y="783"/>
                    </a:lnTo>
                    <a:lnTo>
                      <a:pt x="232" y="782"/>
                    </a:lnTo>
                    <a:lnTo>
                      <a:pt x="231" y="781"/>
                    </a:lnTo>
                    <a:lnTo>
                      <a:pt x="230" y="781"/>
                    </a:lnTo>
                    <a:lnTo>
                      <a:pt x="227" y="780"/>
                    </a:lnTo>
                    <a:lnTo>
                      <a:pt x="225" y="779"/>
                    </a:lnTo>
                    <a:lnTo>
                      <a:pt x="224" y="778"/>
                    </a:lnTo>
                    <a:lnTo>
                      <a:pt x="223" y="776"/>
                    </a:lnTo>
                    <a:lnTo>
                      <a:pt x="222" y="775"/>
                    </a:lnTo>
                    <a:lnTo>
                      <a:pt x="221" y="772"/>
                    </a:lnTo>
                    <a:lnTo>
                      <a:pt x="220" y="771"/>
                    </a:lnTo>
                    <a:lnTo>
                      <a:pt x="220" y="771"/>
                    </a:lnTo>
                    <a:lnTo>
                      <a:pt x="220" y="772"/>
                    </a:lnTo>
                    <a:lnTo>
                      <a:pt x="219" y="773"/>
                    </a:lnTo>
                    <a:lnTo>
                      <a:pt x="219" y="774"/>
                    </a:lnTo>
                    <a:lnTo>
                      <a:pt x="219" y="774"/>
                    </a:lnTo>
                    <a:lnTo>
                      <a:pt x="215" y="771"/>
                    </a:lnTo>
                    <a:lnTo>
                      <a:pt x="208" y="764"/>
                    </a:lnTo>
                    <a:lnTo>
                      <a:pt x="205" y="761"/>
                    </a:lnTo>
                    <a:lnTo>
                      <a:pt x="204" y="761"/>
                    </a:lnTo>
                    <a:lnTo>
                      <a:pt x="204" y="762"/>
                    </a:lnTo>
                    <a:lnTo>
                      <a:pt x="205" y="763"/>
                    </a:lnTo>
                    <a:lnTo>
                      <a:pt x="205" y="764"/>
                    </a:lnTo>
                    <a:lnTo>
                      <a:pt x="206" y="764"/>
                    </a:lnTo>
                    <a:lnTo>
                      <a:pt x="207" y="767"/>
                    </a:lnTo>
                    <a:lnTo>
                      <a:pt x="207" y="768"/>
                    </a:lnTo>
                    <a:lnTo>
                      <a:pt x="204" y="778"/>
                    </a:lnTo>
                    <a:lnTo>
                      <a:pt x="204" y="779"/>
                    </a:lnTo>
                    <a:lnTo>
                      <a:pt x="205" y="780"/>
                    </a:lnTo>
                    <a:lnTo>
                      <a:pt x="205" y="781"/>
                    </a:lnTo>
                    <a:lnTo>
                      <a:pt x="206" y="783"/>
                    </a:lnTo>
                    <a:lnTo>
                      <a:pt x="207" y="791"/>
                    </a:lnTo>
                    <a:lnTo>
                      <a:pt x="207" y="799"/>
                    </a:lnTo>
                    <a:lnTo>
                      <a:pt x="208" y="807"/>
                    </a:lnTo>
                    <a:lnTo>
                      <a:pt x="210" y="811"/>
                    </a:lnTo>
                    <a:lnTo>
                      <a:pt x="217" y="818"/>
                    </a:lnTo>
                    <a:lnTo>
                      <a:pt x="218" y="823"/>
                    </a:lnTo>
                    <a:lnTo>
                      <a:pt x="219" y="828"/>
                    </a:lnTo>
                    <a:lnTo>
                      <a:pt x="222" y="833"/>
                    </a:lnTo>
                    <a:lnTo>
                      <a:pt x="225" y="838"/>
                    </a:lnTo>
                    <a:lnTo>
                      <a:pt x="227" y="842"/>
                    </a:lnTo>
                    <a:lnTo>
                      <a:pt x="228" y="847"/>
                    </a:lnTo>
                    <a:lnTo>
                      <a:pt x="228" y="850"/>
                    </a:lnTo>
                    <a:lnTo>
                      <a:pt x="230" y="854"/>
                    </a:lnTo>
                    <a:lnTo>
                      <a:pt x="230" y="855"/>
                    </a:lnTo>
                    <a:lnTo>
                      <a:pt x="231" y="856"/>
                    </a:lnTo>
                    <a:lnTo>
                      <a:pt x="232" y="857"/>
                    </a:lnTo>
                    <a:lnTo>
                      <a:pt x="234" y="859"/>
                    </a:lnTo>
                    <a:lnTo>
                      <a:pt x="235" y="861"/>
                    </a:lnTo>
                    <a:lnTo>
                      <a:pt x="235" y="863"/>
                    </a:lnTo>
                    <a:lnTo>
                      <a:pt x="235" y="864"/>
                    </a:lnTo>
                    <a:lnTo>
                      <a:pt x="236" y="866"/>
                    </a:lnTo>
                    <a:lnTo>
                      <a:pt x="238" y="870"/>
                    </a:lnTo>
                    <a:lnTo>
                      <a:pt x="245" y="878"/>
                    </a:lnTo>
                    <a:lnTo>
                      <a:pt x="247" y="882"/>
                    </a:lnTo>
                    <a:lnTo>
                      <a:pt x="248" y="889"/>
                    </a:lnTo>
                    <a:lnTo>
                      <a:pt x="249" y="895"/>
                    </a:lnTo>
                    <a:lnTo>
                      <a:pt x="250" y="902"/>
                    </a:lnTo>
                    <a:lnTo>
                      <a:pt x="251" y="907"/>
                    </a:lnTo>
                    <a:lnTo>
                      <a:pt x="254" y="911"/>
                    </a:lnTo>
                    <a:lnTo>
                      <a:pt x="256" y="917"/>
                    </a:lnTo>
                    <a:lnTo>
                      <a:pt x="257" y="921"/>
                    </a:lnTo>
                    <a:lnTo>
                      <a:pt x="257" y="925"/>
                    </a:lnTo>
                    <a:lnTo>
                      <a:pt x="259" y="930"/>
                    </a:lnTo>
                    <a:lnTo>
                      <a:pt x="261" y="933"/>
                    </a:lnTo>
                    <a:lnTo>
                      <a:pt x="262" y="934"/>
                    </a:lnTo>
                    <a:lnTo>
                      <a:pt x="267" y="935"/>
                    </a:lnTo>
                    <a:lnTo>
                      <a:pt x="270" y="936"/>
                    </a:lnTo>
                    <a:lnTo>
                      <a:pt x="272" y="939"/>
                    </a:lnTo>
                    <a:lnTo>
                      <a:pt x="274" y="943"/>
                    </a:lnTo>
                    <a:lnTo>
                      <a:pt x="275" y="947"/>
                    </a:lnTo>
                    <a:lnTo>
                      <a:pt x="275" y="951"/>
                    </a:lnTo>
                    <a:lnTo>
                      <a:pt x="275" y="954"/>
                    </a:lnTo>
                    <a:lnTo>
                      <a:pt x="273" y="957"/>
                    </a:lnTo>
                    <a:lnTo>
                      <a:pt x="269" y="959"/>
                    </a:lnTo>
                    <a:lnTo>
                      <a:pt x="265" y="959"/>
                    </a:lnTo>
                    <a:lnTo>
                      <a:pt x="264" y="958"/>
                    </a:lnTo>
                    <a:lnTo>
                      <a:pt x="264" y="957"/>
                    </a:lnTo>
                    <a:lnTo>
                      <a:pt x="264" y="954"/>
                    </a:lnTo>
                    <a:lnTo>
                      <a:pt x="263" y="953"/>
                    </a:lnTo>
                    <a:lnTo>
                      <a:pt x="259" y="945"/>
                    </a:lnTo>
                    <a:lnTo>
                      <a:pt x="253" y="937"/>
                    </a:lnTo>
                    <a:lnTo>
                      <a:pt x="252" y="935"/>
                    </a:lnTo>
                    <a:lnTo>
                      <a:pt x="249" y="933"/>
                    </a:lnTo>
                    <a:lnTo>
                      <a:pt x="246" y="930"/>
                    </a:lnTo>
                    <a:lnTo>
                      <a:pt x="242" y="926"/>
                    </a:lnTo>
                    <a:lnTo>
                      <a:pt x="233" y="917"/>
                    </a:lnTo>
                    <a:lnTo>
                      <a:pt x="232" y="915"/>
                    </a:lnTo>
                    <a:lnTo>
                      <a:pt x="231" y="910"/>
                    </a:lnTo>
                    <a:lnTo>
                      <a:pt x="233" y="906"/>
                    </a:lnTo>
                    <a:lnTo>
                      <a:pt x="234" y="901"/>
                    </a:lnTo>
                    <a:lnTo>
                      <a:pt x="235" y="896"/>
                    </a:lnTo>
                    <a:lnTo>
                      <a:pt x="234" y="890"/>
                    </a:lnTo>
                    <a:lnTo>
                      <a:pt x="232" y="886"/>
                    </a:lnTo>
                    <a:lnTo>
                      <a:pt x="230" y="883"/>
                    </a:lnTo>
                    <a:lnTo>
                      <a:pt x="227" y="882"/>
                    </a:lnTo>
                    <a:lnTo>
                      <a:pt x="224" y="880"/>
                    </a:lnTo>
                    <a:lnTo>
                      <a:pt x="221" y="877"/>
                    </a:lnTo>
                    <a:lnTo>
                      <a:pt x="217" y="872"/>
                    </a:lnTo>
                    <a:lnTo>
                      <a:pt x="217" y="871"/>
                    </a:lnTo>
                    <a:lnTo>
                      <a:pt x="218" y="870"/>
                    </a:lnTo>
                    <a:lnTo>
                      <a:pt x="220" y="868"/>
                    </a:lnTo>
                    <a:lnTo>
                      <a:pt x="220" y="867"/>
                    </a:lnTo>
                    <a:lnTo>
                      <a:pt x="214" y="863"/>
                    </a:lnTo>
                    <a:lnTo>
                      <a:pt x="203" y="857"/>
                    </a:lnTo>
                    <a:lnTo>
                      <a:pt x="198" y="853"/>
                    </a:lnTo>
                    <a:lnTo>
                      <a:pt x="193" y="849"/>
                    </a:lnTo>
                    <a:lnTo>
                      <a:pt x="191" y="847"/>
                    </a:lnTo>
                    <a:lnTo>
                      <a:pt x="191" y="845"/>
                    </a:lnTo>
                    <a:lnTo>
                      <a:pt x="193" y="843"/>
                    </a:lnTo>
                    <a:lnTo>
                      <a:pt x="196" y="843"/>
                    </a:lnTo>
                    <a:lnTo>
                      <a:pt x="199" y="843"/>
                    </a:lnTo>
                    <a:lnTo>
                      <a:pt x="202" y="844"/>
                    </a:lnTo>
                    <a:lnTo>
                      <a:pt x="203" y="845"/>
                    </a:lnTo>
                    <a:lnTo>
                      <a:pt x="204" y="846"/>
                    </a:lnTo>
                    <a:lnTo>
                      <a:pt x="205" y="847"/>
                    </a:lnTo>
                    <a:lnTo>
                      <a:pt x="206" y="848"/>
                    </a:lnTo>
                    <a:lnTo>
                      <a:pt x="206" y="849"/>
                    </a:lnTo>
                    <a:lnTo>
                      <a:pt x="207" y="850"/>
                    </a:lnTo>
                    <a:lnTo>
                      <a:pt x="207" y="850"/>
                    </a:lnTo>
                    <a:lnTo>
                      <a:pt x="208" y="849"/>
                    </a:lnTo>
                    <a:lnTo>
                      <a:pt x="209" y="844"/>
                    </a:lnTo>
                    <a:lnTo>
                      <a:pt x="209" y="839"/>
                    </a:lnTo>
                    <a:lnTo>
                      <a:pt x="208" y="833"/>
                    </a:lnTo>
                    <a:lnTo>
                      <a:pt x="206" y="827"/>
                    </a:lnTo>
                    <a:lnTo>
                      <a:pt x="203" y="822"/>
                    </a:lnTo>
                    <a:lnTo>
                      <a:pt x="199" y="817"/>
                    </a:lnTo>
                    <a:lnTo>
                      <a:pt x="197" y="813"/>
                    </a:lnTo>
                    <a:lnTo>
                      <a:pt x="192" y="808"/>
                    </a:lnTo>
                    <a:lnTo>
                      <a:pt x="189" y="805"/>
                    </a:lnTo>
                    <a:lnTo>
                      <a:pt x="186" y="802"/>
                    </a:lnTo>
                    <a:lnTo>
                      <a:pt x="186" y="798"/>
                    </a:lnTo>
                    <a:lnTo>
                      <a:pt x="186" y="794"/>
                    </a:lnTo>
                    <a:lnTo>
                      <a:pt x="186" y="791"/>
                    </a:lnTo>
                    <a:lnTo>
                      <a:pt x="185" y="785"/>
                    </a:lnTo>
                    <a:lnTo>
                      <a:pt x="182" y="781"/>
                    </a:lnTo>
                    <a:lnTo>
                      <a:pt x="181" y="776"/>
                    </a:lnTo>
                    <a:lnTo>
                      <a:pt x="181" y="774"/>
                    </a:lnTo>
                    <a:lnTo>
                      <a:pt x="181" y="773"/>
                    </a:lnTo>
                    <a:lnTo>
                      <a:pt x="182" y="772"/>
                    </a:lnTo>
                    <a:lnTo>
                      <a:pt x="182" y="771"/>
                    </a:lnTo>
                    <a:lnTo>
                      <a:pt x="177" y="746"/>
                    </a:lnTo>
                    <a:lnTo>
                      <a:pt x="171" y="721"/>
                    </a:lnTo>
                    <a:lnTo>
                      <a:pt x="168" y="716"/>
                    </a:lnTo>
                    <a:lnTo>
                      <a:pt x="166" y="715"/>
                    </a:lnTo>
                    <a:lnTo>
                      <a:pt x="165" y="713"/>
                    </a:lnTo>
                    <a:lnTo>
                      <a:pt x="163" y="709"/>
                    </a:lnTo>
                    <a:lnTo>
                      <a:pt x="162" y="708"/>
                    </a:lnTo>
                    <a:lnTo>
                      <a:pt x="161" y="706"/>
                    </a:lnTo>
                    <a:lnTo>
                      <a:pt x="158" y="704"/>
                    </a:lnTo>
                    <a:lnTo>
                      <a:pt x="155" y="703"/>
                    </a:lnTo>
                    <a:lnTo>
                      <a:pt x="152" y="702"/>
                    </a:lnTo>
                    <a:lnTo>
                      <a:pt x="151" y="701"/>
                    </a:lnTo>
                    <a:lnTo>
                      <a:pt x="151" y="700"/>
                    </a:lnTo>
                    <a:lnTo>
                      <a:pt x="150" y="697"/>
                    </a:lnTo>
                    <a:lnTo>
                      <a:pt x="148" y="695"/>
                    </a:lnTo>
                    <a:lnTo>
                      <a:pt x="144" y="692"/>
                    </a:lnTo>
                    <a:lnTo>
                      <a:pt x="140" y="691"/>
                    </a:lnTo>
                    <a:lnTo>
                      <a:pt x="136" y="689"/>
                    </a:lnTo>
                    <a:lnTo>
                      <a:pt x="133" y="687"/>
                    </a:lnTo>
                    <a:lnTo>
                      <a:pt x="133" y="684"/>
                    </a:lnTo>
                    <a:lnTo>
                      <a:pt x="134" y="682"/>
                    </a:lnTo>
                    <a:lnTo>
                      <a:pt x="135" y="678"/>
                    </a:lnTo>
                    <a:lnTo>
                      <a:pt x="136" y="676"/>
                    </a:lnTo>
                    <a:lnTo>
                      <a:pt x="135" y="672"/>
                    </a:lnTo>
                    <a:lnTo>
                      <a:pt x="131" y="663"/>
                    </a:lnTo>
                    <a:lnTo>
                      <a:pt x="131" y="663"/>
                    </a:lnTo>
                    <a:lnTo>
                      <a:pt x="130" y="663"/>
                    </a:lnTo>
                    <a:lnTo>
                      <a:pt x="129" y="662"/>
                    </a:lnTo>
                    <a:lnTo>
                      <a:pt x="126" y="646"/>
                    </a:lnTo>
                    <a:lnTo>
                      <a:pt x="124" y="630"/>
                    </a:lnTo>
                    <a:lnTo>
                      <a:pt x="123" y="626"/>
                    </a:lnTo>
                    <a:lnTo>
                      <a:pt x="123" y="622"/>
                    </a:lnTo>
                    <a:lnTo>
                      <a:pt x="124" y="618"/>
                    </a:lnTo>
                    <a:lnTo>
                      <a:pt x="126" y="616"/>
                    </a:lnTo>
                    <a:lnTo>
                      <a:pt x="128" y="615"/>
                    </a:lnTo>
                    <a:lnTo>
                      <a:pt x="131" y="615"/>
                    </a:lnTo>
                    <a:lnTo>
                      <a:pt x="134" y="616"/>
                    </a:lnTo>
                    <a:lnTo>
                      <a:pt x="137" y="617"/>
                    </a:lnTo>
                    <a:lnTo>
                      <a:pt x="139" y="618"/>
                    </a:lnTo>
                    <a:lnTo>
                      <a:pt x="140" y="617"/>
                    </a:lnTo>
                    <a:lnTo>
                      <a:pt x="140" y="616"/>
                    </a:lnTo>
                    <a:lnTo>
                      <a:pt x="138" y="614"/>
                    </a:lnTo>
                    <a:lnTo>
                      <a:pt x="135" y="613"/>
                    </a:lnTo>
                    <a:lnTo>
                      <a:pt x="131" y="612"/>
                    </a:lnTo>
                    <a:lnTo>
                      <a:pt x="127" y="612"/>
                    </a:lnTo>
                    <a:lnTo>
                      <a:pt x="124" y="611"/>
                    </a:lnTo>
                    <a:lnTo>
                      <a:pt x="122" y="608"/>
                    </a:lnTo>
                    <a:lnTo>
                      <a:pt x="121" y="597"/>
                    </a:lnTo>
                    <a:lnTo>
                      <a:pt x="121" y="586"/>
                    </a:lnTo>
                    <a:lnTo>
                      <a:pt x="122" y="574"/>
                    </a:lnTo>
                    <a:lnTo>
                      <a:pt x="124" y="562"/>
                    </a:lnTo>
                    <a:lnTo>
                      <a:pt x="124" y="551"/>
                    </a:lnTo>
                    <a:lnTo>
                      <a:pt x="124" y="550"/>
                    </a:lnTo>
                    <a:lnTo>
                      <a:pt x="124" y="551"/>
                    </a:lnTo>
                    <a:lnTo>
                      <a:pt x="123" y="551"/>
                    </a:lnTo>
                    <a:lnTo>
                      <a:pt x="123" y="551"/>
                    </a:lnTo>
                    <a:lnTo>
                      <a:pt x="122" y="551"/>
                    </a:lnTo>
                    <a:lnTo>
                      <a:pt x="128" y="540"/>
                    </a:lnTo>
                    <a:lnTo>
                      <a:pt x="131" y="529"/>
                    </a:lnTo>
                    <a:lnTo>
                      <a:pt x="135" y="511"/>
                    </a:lnTo>
                    <a:lnTo>
                      <a:pt x="138" y="502"/>
                    </a:lnTo>
                    <a:lnTo>
                      <a:pt x="138" y="501"/>
                    </a:lnTo>
                    <a:lnTo>
                      <a:pt x="139" y="500"/>
                    </a:lnTo>
                    <a:lnTo>
                      <a:pt x="141" y="499"/>
                    </a:lnTo>
                    <a:lnTo>
                      <a:pt x="142" y="498"/>
                    </a:lnTo>
                    <a:lnTo>
                      <a:pt x="144" y="496"/>
                    </a:lnTo>
                    <a:lnTo>
                      <a:pt x="145" y="495"/>
                    </a:lnTo>
                    <a:lnTo>
                      <a:pt x="145" y="494"/>
                    </a:lnTo>
                    <a:lnTo>
                      <a:pt x="145" y="492"/>
                    </a:lnTo>
                    <a:lnTo>
                      <a:pt x="146" y="491"/>
                    </a:lnTo>
                    <a:lnTo>
                      <a:pt x="152" y="476"/>
                    </a:lnTo>
                    <a:lnTo>
                      <a:pt x="156" y="469"/>
                    </a:lnTo>
                    <a:lnTo>
                      <a:pt x="160" y="464"/>
                    </a:lnTo>
                    <a:lnTo>
                      <a:pt x="161" y="459"/>
                    </a:lnTo>
                    <a:lnTo>
                      <a:pt x="163" y="450"/>
                    </a:lnTo>
                    <a:lnTo>
                      <a:pt x="164" y="449"/>
                    </a:lnTo>
                    <a:lnTo>
                      <a:pt x="165" y="447"/>
                    </a:lnTo>
                    <a:lnTo>
                      <a:pt x="166" y="446"/>
                    </a:lnTo>
                    <a:lnTo>
                      <a:pt x="168" y="445"/>
                    </a:lnTo>
                    <a:lnTo>
                      <a:pt x="169" y="443"/>
                    </a:lnTo>
                    <a:lnTo>
                      <a:pt x="169" y="442"/>
                    </a:lnTo>
                    <a:lnTo>
                      <a:pt x="169" y="441"/>
                    </a:lnTo>
                    <a:lnTo>
                      <a:pt x="167" y="439"/>
                    </a:lnTo>
                    <a:lnTo>
                      <a:pt x="167" y="438"/>
                    </a:lnTo>
                    <a:lnTo>
                      <a:pt x="167" y="437"/>
                    </a:lnTo>
                    <a:lnTo>
                      <a:pt x="169" y="430"/>
                    </a:lnTo>
                    <a:lnTo>
                      <a:pt x="171" y="425"/>
                    </a:lnTo>
                    <a:lnTo>
                      <a:pt x="175" y="419"/>
                    </a:lnTo>
                    <a:lnTo>
                      <a:pt x="179" y="414"/>
                    </a:lnTo>
                    <a:lnTo>
                      <a:pt x="180" y="414"/>
                    </a:lnTo>
                    <a:lnTo>
                      <a:pt x="183" y="415"/>
                    </a:lnTo>
                    <a:lnTo>
                      <a:pt x="186" y="415"/>
                    </a:lnTo>
                    <a:lnTo>
                      <a:pt x="189" y="416"/>
                    </a:lnTo>
                    <a:lnTo>
                      <a:pt x="192" y="419"/>
                    </a:lnTo>
                    <a:lnTo>
                      <a:pt x="193" y="421"/>
                    </a:lnTo>
                    <a:lnTo>
                      <a:pt x="191" y="424"/>
                    </a:lnTo>
                    <a:lnTo>
                      <a:pt x="188" y="427"/>
                    </a:lnTo>
                    <a:lnTo>
                      <a:pt x="184" y="429"/>
                    </a:lnTo>
                    <a:lnTo>
                      <a:pt x="181" y="433"/>
                    </a:lnTo>
                    <a:lnTo>
                      <a:pt x="180" y="434"/>
                    </a:lnTo>
                    <a:lnTo>
                      <a:pt x="180" y="434"/>
                    </a:lnTo>
                    <a:lnTo>
                      <a:pt x="180" y="435"/>
                    </a:lnTo>
                    <a:lnTo>
                      <a:pt x="180" y="437"/>
                    </a:lnTo>
                    <a:lnTo>
                      <a:pt x="180" y="437"/>
                    </a:lnTo>
                    <a:lnTo>
                      <a:pt x="186" y="433"/>
                    </a:lnTo>
                    <a:lnTo>
                      <a:pt x="192" y="428"/>
                    </a:lnTo>
                    <a:lnTo>
                      <a:pt x="197" y="423"/>
                    </a:lnTo>
                    <a:lnTo>
                      <a:pt x="198" y="420"/>
                    </a:lnTo>
                    <a:lnTo>
                      <a:pt x="198" y="415"/>
                    </a:lnTo>
                    <a:lnTo>
                      <a:pt x="198" y="412"/>
                    </a:lnTo>
                    <a:lnTo>
                      <a:pt x="199" y="406"/>
                    </a:lnTo>
                    <a:lnTo>
                      <a:pt x="200" y="401"/>
                    </a:lnTo>
                    <a:lnTo>
                      <a:pt x="200" y="395"/>
                    </a:lnTo>
                    <a:lnTo>
                      <a:pt x="200" y="395"/>
                    </a:lnTo>
                    <a:lnTo>
                      <a:pt x="197" y="395"/>
                    </a:lnTo>
                    <a:lnTo>
                      <a:pt x="195" y="393"/>
                    </a:lnTo>
                    <a:lnTo>
                      <a:pt x="194" y="392"/>
                    </a:lnTo>
                    <a:lnTo>
                      <a:pt x="194" y="391"/>
                    </a:lnTo>
                    <a:lnTo>
                      <a:pt x="195" y="390"/>
                    </a:lnTo>
                    <a:lnTo>
                      <a:pt x="195" y="389"/>
                    </a:lnTo>
                    <a:lnTo>
                      <a:pt x="195" y="388"/>
                    </a:lnTo>
                    <a:lnTo>
                      <a:pt x="194" y="387"/>
                    </a:lnTo>
                    <a:lnTo>
                      <a:pt x="192" y="386"/>
                    </a:lnTo>
                    <a:lnTo>
                      <a:pt x="189" y="385"/>
                    </a:lnTo>
                    <a:lnTo>
                      <a:pt x="186" y="384"/>
                    </a:lnTo>
                    <a:lnTo>
                      <a:pt x="184" y="382"/>
                    </a:lnTo>
                    <a:lnTo>
                      <a:pt x="184" y="379"/>
                    </a:lnTo>
                    <a:lnTo>
                      <a:pt x="186" y="377"/>
                    </a:lnTo>
                    <a:lnTo>
                      <a:pt x="189" y="375"/>
                    </a:lnTo>
                    <a:lnTo>
                      <a:pt x="191" y="373"/>
                    </a:lnTo>
                    <a:lnTo>
                      <a:pt x="193" y="371"/>
                    </a:lnTo>
                    <a:lnTo>
                      <a:pt x="194" y="369"/>
                    </a:lnTo>
                    <a:lnTo>
                      <a:pt x="194" y="366"/>
                    </a:lnTo>
                    <a:lnTo>
                      <a:pt x="193" y="364"/>
                    </a:lnTo>
                    <a:lnTo>
                      <a:pt x="192" y="363"/>
                    </a:lnTo>
                    <a:lnTo>
                      <a:pt x="191" y="363"/>
                    </a:lnTo>
                    <a:lnTo>
                      <a:pt x="190" y="363"/>
                    </a:lnTo>
                    <a:lnTo>
                      <a:pt x="189" y="365"/>
                    </a:lnTo>
                    <a:lnTo>
                      <a:pt x="188" y="366"/>
                    </a:lnTo>
                    <a:lnTo>
                      <a:pt x="187" y="367"/>
                    </a:lnTo>
                    <a:lnTo>
                      <a:pt x="184" y="370"/>
                    </a:lnTo>
                    <a:lnTo>
                      <a:pt x="182" y="370"/>
                    </a:lnTo>
                    <a:lnTo>
                      <a:pt x="178" y="365"/>
                    </a:lnTo>
                    <a:lnTo>
                      <a:pt x="176" y="363"/>
                    </a:lnTo>
                    <a:lnTo>
                      <a:pt x="171" y="358"/>
                    </a:lnTo>
                    <a:lnTo>
                      <a:pt x="168" y="354"/>
                    </a:lnTo>
                    <a:lnTo>
                      <a:pt x="165" y="349"/>
                    </a:lnTo>
                    <a:lnTo>
                      <a:pt x="165" y="344"/>
                    </a:lnTo>
                    <a:lnTo>
                      <a:pt x="167" y="341"/>
                    </a:lnTo>
                    <a:lnTo>
                      <a:pt x="171" y="337"/>
                    </a:lnTo>
                    <a:lnTo>
                      <a:pt x="175" y="334"/>
                    </a:lnTo>
                    <a:lnTo>
                      <a:pt x="179" y="332"/>
                    </a:lnTo>
                    <a:lnTo>
                      <a:pt x="181" y="331"/>
                    </a:lnTo>
                    <a:lnTo>
                      <a:pt x="184" y="331"/>
                    </a:lnTo>
                    <a:lnTo>
                      <a:pt x="185" y="331"/>
                    </a:lnTo>
                    <a:lnTo>
                      <a:pt x="185" y="331"/>
                    </a:lnTo>
                    <a:lnTo>
                      <a:pt x="182" y="330"/>
                    </a:lnTo>
                    <a:lnTo>
                      <a:pt x="179" y="330"/>
                    </a:lnTo>
                    <a:lnTo>
                      <a:pt x="176" y="329"/>
                    </a:lnTo>
                    <a:lnTo>
                      <a:pt x="173" y="328"/>
                    </a:lnTo>
                    <a:lnTo>
                      <a:pt x="170" y="326"/>
                    </a:lnTo>
                    <a:lnTo>
                      <a:pt x="170" y="325"/>
                    </a:lnTo>
                    <a:lnTo>
                      <a:pt x="173" y="323"/>
                    </a:lnTo>
                    <a:lnTo>
                      <a:pt x="175" y="322"/>
                    </a:lnTo>
                    <a:lnTo>
                      <a:pt x="177" y="320"/>
                    </a:lnTo>
                    <a:lnTo>
                      <a:pt x="179" y="318"/>
                    </a:lnTo>
                    <a:lnTo>
                      <a:pt x="180" y="313"/>
                    </a:lnTo>
                    <a:lnTo>
                      <a:pt x="179" y="309"/>
                    </a:lnTo>
                    <a:lnTo>
                      <a:pt x="178" y="307"/>
                    </a:lnTo>
                    <a:lnTo>
                      <a:pt x="177" y="305"/>
                    </a:lnTo>
                    <a:lnTo>
                      <a:pt x="175" y="304"/>
                    </a:lnTo>
                    <a:lnTo>
                      <a:pt x="173" y="302"/>
                    </a:lnTo>
                    <a:lnTo>
                      <a:pt x="171" y="299"/>
                    </a:lnTo>
                    <a:lnTo>
                      <a:pt x="170" y="296"/>
                    </a:lnTo>
                    <a:lnTo>
                      <a:pt x="170" y="295"/>
                    </a:lnTo>
                    <a:lnTo>
                      <a:pt x="171" y="293"/>
                    </a:lnTo>
                    <a:lnTo>
                      <a:pt x="173" y="291"/>
                    </a:lnTo>
                    <a:lnTo>
                      <a:pt x="172" y="290"/>
                    </a:lnTo>
                    <a:lnTo>
                      <a:pt x="171" y="288"/>
                    </a:lnTo>
                    <a:lnTo>
                      <a:pt x="171" y="287"/>
                    </a:lnTo>
                    <a:lnTo>
                      <a:pt x="171" y="286"/>
                    </a:lnTo>
                    <a:lnTo>
                      <a:pt x="171" y="285"/>
                    </a:lnTo>
                    <a:lnTo>
                      <a:pt x="171" y="284"/>
                    </a:lnTo>
                    <a:lnTo>
                      <a:pt x="172" y="283"/>
                    </a:lnTo>
                    <a:lnTo>
                      <a:pt x="173" y="283"/>
                    </a:lnTo>
                    <a:lnTo>
                      <a:pt x="174" y="282"/>
                    </a:lnTo>
                    <a:lnTo>
                      <a:pt x="174" y="282"/>
                    </a:lnTo>
                    <a:lnTo>
                      <a:pt x="175" y="283"/>
                    </a:lnTo>
                    <a:lnTo>
                      <a:pt x="175" y="288"/>
                    </a:lnTo>
                    <a:lnTo>
                      <a:pt x="175" y="288"/>
                    </a:lnTo>
                    <a:lnTo>
                      <a:pt x="179" y="286"/>
                    </a:lnTo>
                    <a:lnTo>
                      <a:pt x="182" y="282"/>
                    </a:lnTo>
                    <a:lnTo>
                      <a:pt x="185" y="277"/>
                    </a:lnTo>
                    <a:lnTo>
                      <a:pt x="188" y="271"/>
                    </a:lnTo>
                    <a:lnTo>
                      <a:pt x="190" y="267"/>
                    </a:lnTo>
                    <a:lnTo>
                      <a:pt x="191" y="262"/>
                    </a:lnTo>
                    <a:lnTo>
                      <a:pt x="190" y="262"/>
                    </a:lnTo>
                    <a:lnTo>
                      <a:pt x="190" y="263"/>
                    </a:lnTo>
                    <a:lnTo>
                      <a:pt x="188" y="265"/>
                    </a:lnTo>
                    <a:lnTo>
                      <a:pt x="187" y="268"/>
                    </a:lnTo>
                    <a:lnTo>
                      <a:pt x="186" y="271"/>
                    </a:lnTo>
                    <a:lnTo>
                      <a:pt x="184" y="273"/>
                    </a:lnTo>
                    <a:lnTo>
                      <a:pt x="182" y="275"/>
                    </a:lnTo>
                    <a:lnTo>
                      <a:pt x="179" y="278"/>
                    </a:lnTo>
                    <a:lnTo>
                      <a:pt x="176" y="280"/>
                    </a:lnTo>
                    <a:lnTo>
                      <a:pt x="173" y="279"/>
                    </a:lnTo>
                    <a:lnTo>
                      <a:pt x="173" y="277"/>
                    </a:lnTo>
                    <a:lnTo>
                      <a:pt x="174" y="276"/>
                    </a:lnTo>
                    <a:lnTo>
                      <a:pt x="179" y="273"/>
                    </a:lnTo>
                    <a:lnTo>
                      <a:pt x="181" y="271"/>
                    </a:lnTo>
                    <a:lnTo>
                      <a:pt x="182" y="267"/>
                    </a:lnTo>
                    <a:lnTo>
                      <a:pt x="184" y="263"/>
                    </a:lnTo>
                    <a:lnTo>
                      <a:pt x="185" y="260"/>
                    </a:lnTo>
                    <a:lnTo>
                      <a:pt x="184" y="257"/>
                    </a:lnTo>
                    <a:lnTo>
                      <a:pt x="182" y="256"/>
                    </a:lnTo>
                    <a:lnTo>
                      <a:pt x="179" y="257"/>
                    </a:lnTo>
                    <a:lnTo>
                      <a:pt x="176" y="258"/>
                    </a:lnTo>
                    <a:lnTo>
                      <a:pt x="173" y="259"/>
                    </a:lnTo>
                    <a:lnTo>
                      <a:pt x="170" y="258"/>
                    </a:lnTo>
                    <a:lnTo>
                      <a:pt x="170" y="257"/>
                    </a:lnTo>
                    <a:lnTo>
                      <a:pt x="172" y="257"/>
                    </a:lnTo>
                    <a:lnTo>
                      <a:pt x="177" y="256"/>
                    </a:lnTo>
                    <a:lnTo>
                      <a:pt x="180" y="255"/>
                    </a:lnTo>
                    <a:lnTo>
                      <a:pt x="182" y="254"/>
                    </a:lnTo>
                    <a:lnTo>
                      <a:pt x="182" y="251"/>
                    </a:lnTo>
                    <a:lnTo>
                      <a:pt x="180" y="249"/>
                    </a:lnTo>
                    <a:lnTo>
                      <a:pt x="179" y="246"/>
                    </a:lnTo>
                    <a:lnTo>
                      <a:pt x="178" y="244"/>
                    </a:lnTo>
                    <a:lnTo>
                      <a:pt x="179" y="239"/>
                    </a:lnTo>
                    <a:lnTo>
                      <a:pt x="182" y="234"/>
                    </a:lnTo>
                    <a:lnTo>
                      <a:pt x="184" y="229"/>
                    </a:lnTo>
                    <a:lnTo>
                      <a:pt x="183" y="225"/>
                    </a:lnTo>
                    <a:lnTo>
                      <a:pt x="182" y="221"/>
                    </a:lnTo>
                    <a:lnTo>
                      <a:pt x="182" y="217"/>
                    </a:lnTo>
                    <a:lnTo>
                      <a:pt x="183" y="216"/>
                    </a:lnTo>
                    <a:lnTo>
                      <a:pt x="184" y="216"/>
                    </a:lnTo>
                    <a:lnTo>
                      <a:pt x="185" y="215"/>
                    </a:lnTo>
                    <a:lnTo>
                      <a:pt x="186" y="214"/>
                    </a:lnTo>
                    <a:lnTo>
                      <a:pt x="188" y="214"/>
                    </a:lnTo>
                    <a:lnTo>
                      <a:pt x="190" y="213"/>
                    </a:lnTo>
                    <a:lnTo>
                      <a:pt x="190" y="212"/>
                    </a:lnTo>
                    <a:lnTo>
                      <a:pt x="189" y="211"/>
                    </a:lnTo>
                    <a:lnTo>
                      <a:pt x="186" y="211"/>
                    </a:lnTo>
                    <a:lnTo>
                      <a:pt x="182" y="212"/>
                    </a:lnTo>
                    <a:lnTo>
                      <a:pt x="181" y="211"/>
                    </a:lnTo>
                    <a:lnTo>
                      <a:pt x="184" y="204"/>
                    </a:lnTo>
                    <a:lnTo>
                      <a:pt x="186" y="201"/>
                    </a:lnTo>
                    <a:lnTo>
                      <a:pt x="188" y="198"/>
                    </a:lnTo>
                    <a:lnTo>
                      <a:pt x="189" y="195"/>
                    </a:lnTo>
                    <a:lnTo>
                      <a:pt x="190" y="193"/>
                    </a:lnTo>
                    <a:lnTo>
                      <a:pt x="185" y="199"/>
                    </a:lnTo>
                    <a:lnTo>
                      <a:pt x="181" y="206"/>
                    </a:lnTo>
                    <a:lnTo>
                      <a:pt x="176" y="212"/>
                    </a:lnTo>
                    <a:lnTo>
                      <a:pt x="176" y="212"/>
                    </a:lnTo>
                    <a:lnTo>
                      <a:pt x="176" y="212"/>
                    </a:lnTo>
                    <a:lnTo>
                      <a:pt x="176" y="211"/>
                    </a:lnTo>
                    <a:lnTo>
                      <a:pt x="176" y="210"/>
                    </a:lnTo>
                    <a:lnTo>
                      <a:pt x="177" y="209"/>
                    </a:lnTo>
                    <a:lnTo>
                      <a:pt x="177" y="208"/>
                    </a:lnTo>
                    <a:lnTo>
                      <a:pt x="177" y="207"/>
                    </a:lnTo>
                    <a:lnTo>
                      <a:pt x="178" y="205"/>
                    </a:lnTo>
                    <a:lnTo>
                      <a:pt x="179" y="203"/>
                    </a:lnTo>
                    <a:lnTo>
                      <a:pt x="179" y="200"/>
                    </a:lnTo>
                    <a:lnTo>
                      <a:pt x="179" y="198"/>
                    </a:lnTo>
                    <a:lnTo>
                      <a:pt x="179" y="195"/>
                    </a:lnTo>
                    <a:lnTo>
                      <a:pt x="177" y="194"/>
                    </a:lnTo>
                    <a:lnTo>
                      <a:pt x="174" y="194"/>
                    </a:lnTo>
                    <a:lnTo>
                      <a:pt x="173" y="194"/>
                    </a:lnTo>
                    <a:lnTo>
                      <a:pt x="171" y="195"/>
                    </a:lnTo>
                    <a:lnTo>
                      <a:pt x="170" y="197"/>
                    </a:lnTo>
                    <a:lnTo>
                      <a:pt x="170" y="198"/>
                    </a:lnTo>
                    <a:lnTo>
                      <a:pt x="170" y="198"/>
                    </a:lnTo>
                    <a:lnTo>
                      <a:pt x="173" y="198"/>
                    </a:lnTo>
                    <a:lnTo>
                      <a:pt x="174" y="199"/>
                    </a:lnTo>
                    <a:lnTo>
                      <a:pt x="174" y="202"/>
                    </a:lnTo>
                    <a:lnTo>
                      <a:pt x="174" y="204"/>
                    </a:lnTo>
                    <a:lnTo>
                      <a:pt x="173" y="206"/>
                    </a:lnTo>
                    <a:lnTo>
                      <a:pt x="171" y="207"/>
                    </a:lnTo>
                    <a:lnTo>
                      <a:pt x="167" y="206"/>
                    </a:lnTo>
                    <a:lnTo>
                      <a:pt x="165" y="204"/>
                    </a:lnTo>
                    <a:lnTo>
                      <a:pt x="164" y="200"/>
                    </a:lnTo>
                    <a:lnTo>
                      <a:pt x="164" y="196"/>
                    </a:lnTo>
                    <a:lnTo>
                      <a:pt x="165" y="191"/>
                    </a:lnTo>
                    <a:lnTo>
                      <a:pt x="166" y="186"/>
                    </a:lnTo>
                    <a:lnTo>
                      <a:pt x="168" y="181"/>
                    </a:lnTo>
                    <a:lnTo>
                      <a:pt x="169" y="178"/>
                    </a:lnTo>
                    <a:lnTo>
                      <a:pt x="170" y="175"/>
                    </a:lnTo>
                    <a:lnTo>
                      <a:pt x="170" y="173"/>
                    </a:lnTo>
                    <a:lnTo>
                      <a:pt x="169" y="172"/>
                    </a:lnTo>
                    <a:lnTo>
                      <a:pt x="167" y="172"/>
                    </a:lnTo>
                    <a:lnTo>
                      <a:pt x="165" y="174"/>
                    </a:lnTo>
                    <a:lnTo>
                      <a:pt x="163" y="175"/>
                    </a:lnTo>
                    <a:lnTo>
                      <a:pt x="161" y="175"/>
                    </a:lnTo>
                    <a:lnTo>
                      <a:pt x="160" y="174"/>
                    </a:lnTo>
                    <a:lnTo>
                      <a:pt x="159" y="173"/>
                    </a:lnTo>
                    <a:lnTo>
                      <a:pt x="157" y="172"/>
                    </a:lnTo>
                    <a:lnTo>
                      <a:pt x="157" y="171"/>
                    </a:lnTo>
                    <a:lnTo>
                      <a:pt x="156" y="169"/>
                    </a:lnTo>
                    <a:lnTo>
                      <a:pt x="157" y="168"/>
                    </a:lnTo>
                    <a:lnTo>
                      <a:pt x="160" y="167"/>
                    </a:lnTo>
                    <a:lnTo>
                      <a:pt x="160" y="167"/>
                    </a:lnTo>
                    <a:lnTo>
                      <a:pt x="161" y="166"/>
                    </a:lnTo>
                    <a:lnTo>
                      <a:pt x="160" y="166"/>
                    </a:lnTo>
                    <a:lnTo>
                      <a:pt x="156" y="163"/>
                    </a:lnTo>
                    <a:lnTo>
                      <a:pt x="152" y="162"/>
                    </a:lnTo>
                    <a:lnTo>
                      <a:pt x="148" y="161"/>
                    </a:lnTo>
                    <a:lnTo>
                      <a:pt x="143" y="159"/>
                    </a:lnTo>
                    <a:lnTo>
                      <a:pt x="142" y="157"/>
                    </a:lnTo>
                    <a:lnTo>
                      <a:pt x="142" y="155"/>
                    </a:lnTo>
                    <a:lnTo>
                      <a:pt x="143" y="153"/>
                    </a:lnTo>
                    <a:lnTo>
                      <a:pt x="145" y="152"/>
                    </a:lnTo>
                    <a:lnTo>
                      <a:pt x="147" y="151"/>
                    </a:lnTo>
                    <a:lnTo>
                      <a:pt x="148" y="150"/>
                    </a:lnTo>
                    <a:lnTo>
                      <a:pt x="149" y="150"/>
                    </a:lnTo>
                    <a:lnTo>
                      <a:pt x="150" y="150"/>
                    </a:lnTo>
                    <a:lnTo>
                      <a:pt x="151" y="149"/>
                    </a:lnTo>
                    <a:lnTo>
                      <a:pt x="151" y="148"/>
                    </a:lnTo>
                    <a:lnTo>
                      <a:pt x="147" y="144"/>
                    </a:lnTo>
                    <a:lnTo>
                      <a:pt x="142" y="140"/>
                    </a:lnTo>
                    <a:lnTo>
                      <a:pt x="137" y="137"/>
                    </a:lnTo>
                    <a:lnTo>
                      <a:pt x="132" y="135"/>
                    </a:lnTo>
                    <a:lnTo>
                      <a:pt x="132" y="135"/>
                    </a:lnTo>
                    <a:lnTo>
                      <a:pt x="132" y="135"/>
                    </a:lnTo>
                    <a:lnTo>
                      <a:pt x="132" y="136"/>
                    </a:lnTo>
                    <a:lnTo>
                      <a:pt x="132" y="136"/>
                    </a:lnTo>
                    <a:lnTo>
                      <a:pt x="133" y="137"/>
                    </a:lnTo>
                    <a:lnTo>
                      <a:pt x="133" y="138"/>
                    </a:lnTo>
                    <a:lnTo>
                      <a:pt x="132" y="138"/>
                    </a:lnTo>
                    <a:lnTo>
                      <a:pt x="131" y="139"/>
                    </a:lnTo>
                    <a:lnTo>
                      <a:pt x="122" y="139"/>
                    </a:lnTo>
                    <a:lnTo>
                      <a:pt x="116" y="139"/>
                    </a:lnTo>
                    <a:lnTo>
                      <a:pt x="110" y="139"/>
                    </a:lnTo>
                    <a:lnTo>
                      <a:pt x="105" y="137"/>
                    </a:lnTo>
                    <a:lnTo>
                      <a:pt x="104" y="136"/>
                    </a:lnTo>
                    <a:lnTo>
                      <a:pt x="106" y="135"/>
                    </a:lnTo>
                    <a:lnTo>
                      <a:pt x="110" y="134"/>
                    </a:lnTo>
                    <a:lnTo>
                      <a:pt x="113" y="133"/>
                    </a:lnTo>
                    <a:lnTo>
                      <a:pt x="116" y="131"/>
                    </a:lnTo>
                    <a:lnTo>
                      <a:pt x="118" y="130"/>
                    </a:lnTo>
                    <a:lnTo>
                      <a:pt x="118" y="129"/>
                    </a:lnTo>
                    <a:lnTo>
                      <a:pt x="111" y="130"/>
                    </a:lnTo>
                    <a:lnTo>
                      <a:pt x="105" y="131"/>
                    </a:lnTo>
                    <a:lnTo>
                      <a:pt x="98" y="134"/>
                    </a:lnTo>
                    <a:lnTo>
                      <a:pt x="93" y="138"/>
                    </a:lnTo>
                    <a:lnTo>
                      <a:pt x="89" y="140"/>
                    </a:lnTo>
                    <a:lnTo>
                      <a:pt x="86" y="143"/>
                    </a:lnTo>
                    <a:lnTo>
                      <a:pt x="84" y="145"/>
                    </a:lnTo>
                    <a:lnTo>
                      <a:pt x="81" y="146"/>
                    </a:lnTo>
                    <a:lnTo>
                      <a:pt x="78" y="148"/>
                    </a:lnTo>
                    <a:lnTo>
                      <a:pt x="72" y="149"/>
                    </a:lnTo>
                    <a:lnTo>
                      <a:pt x="72" y="149"/>
                    </a:lnTo>
                    <a:lnTo>
                      <a:pt x="72" y="148"/>
                    </a:lnTo>
                    <a:lnTo>
                      <a:pt x="73" y="148"/>
                    </a:lnTo>
                    <a:lnTo>
                      <a:pt x="73" y="147"/>
                    </a:lnTo>
                    <a:lnTo>
                      <a:pt x="61" y="151"/>
                    </a:lnTo>
                    <a:lnTo>
                      <a:pt x="49" y="155"/>
                    </a:lnTo>
                    <a:lnTo>
                      <a:pt x="47" y="154"/>
                    </a:lnTo>
                    <a:lnTo>
                      <a:pt x="47" y="153"/>
                    </a:lnTo>
                    <a:lnTo>
                      <a:pt x="46" y="153"/>
                    </a:lnTo>
                    <a:lnTo>
                      <a:pt x="45" y="153"/>
                    </a:lnTo>
                    <a:lnTo>
                      <a:pt x="40" y="155"/>
                    </a:lnTo>
                    <a:lnTo>
                      <a:pt x="35" y="158"/>
                    </a:lnTo>
                    <a:lnTo>
                      <a:pt x="30" y="160"/>
                    </a:lnTo>
                    <a:lnTo>
                      <a:pt x="31" y="159"/>
                    </a:lnTo>
                    <a:lnTo>
                      <a:pt x="32" y="158"/>
                    </a:lnTo>
                    <a:lnTo>
                      <a:pt x="33" y="158"/>
                    </a:lnTo>
                    <a:lnTo>
                      <a:pt x="33" y="157"/>
                    </a:lnTo>
                    <a:lnTo>
                      <a:pt x="22" y="156"/>
                    </a:lnTo>
                    <a:lnTo>
                      <a:pt x="11" y="156"/>
                    </a:lnTo>
                    <a:lnTo>
                      <a:pt x="1" y="154"/>
                    </a:lnTo>
                    <a:lnTo>
                      <a:pt x="0" y="154"/>
                    </a:lnTo>
                    <a:lnTo>
                      <a:pt x="0" y="153"/>
                    </a:lnTo>
                    <a:lnTo>
                      <a:pt x="1" y="153"/>
                    </a:lnTo>
                    <a:lnTo>
                      <a:pt x="2" y="152"/>
                    </a:lnTo>
                    <a:lnTo>
                      <a:pt x="5" y="150"/>
                    </a:lnTo>
                    <a:lnTo>
                      <a:pt x="5" y="150"/>
                    </a:lnTo>
                    <a:lnTo>
                      <a:pt x="11" y="152"/>
                    </a:lnTo>
                    <a:lnTo>
                      <a:pt x="16" y="154"/>
                    </a:lnTo>
                    <a:lnTo>
                      <a:pt x="22" y="155"/>
                    </a:lnTo>
                    <a:lnTo>
                      <a:pt x="24" y="154"/>
                    </a:lnTo>
                    <a:lnTo>
                      <a:pt x="25" y="153"/>
                    </a:lnTo>
                    <a:lnTo>
                      <a:pt x="25" y="152"/>
                    </a:lnTo>
                    <a:lnTo>
                      <a:pt x="26" y="150"/>
                    </a:lnTo>
                    <a:lnTo>
                      <a:pt x="27" y="149"/>
                    </a:lnTo>
                    <a:lnTo>
                      <a:pt x="28" y="149"/>
                    </a:lnTo>
                    <a:lnTo>
                      <a:pt x="31" y="148"/>
                    </a:lnTo>
                    <a:lnTo>
                      <a:pt x="35" y="148"/>
                    </a:lnTo>
                    <a:lnTo>
                      <a:pt x="41" y="147"/>
                    </a:lnTo>
                    <a:lnTo>
                      <a:pt x="47" y="146"/>
                    </a:lnTo>
                    <a:lnTo>
                      <a:pt x="52" y="146"/>
                    </a:lnTo>
                    <a:lnTo>
                      <a:pt x="54" y="145"/>
                    </a:lnTo>
                    <a:lnTo>
                      <a:pt x="55" y="144"/>
                    </a:lnTo>
                    <a:lnTo>
                      <a:pt x="56" y="143"/>
                    </a:lnTo>
                    <a:lnTo>
                      <a:pt x="60" y="138"/>
                    </a:lnTo>
                    <a:lnTo>
                      <a:pt x="61" y="137"/>
                    </a:lnTo>
                    <a:lnTo>
                      <a:pt x="62" y="137"/>
                    </a:lnTo>
                    <a:lnTo>
                      <a:pt x="63" y="138"/>
                    </a:lnTo>
                    <a:lnTo>
                      <a:pt x="65" y="137"/>
                    </a:lnTo>
                    <a:lnTo>
                      <a:pt x="65" y="135"/>
                    </a:lnTo>
                    <a:lnTo>
                      <a:pt x="65" y="134"/>
                    </a:lnTo>
                    <a:lnTo>
                      <a:pt x="66" y="134"/>
                    </a:lnTo>
                    <a:lnTo>
                      <a:pt x="68" y="133"/>
                    </a:lnTo>
                    <a:lnTo>
                      <a:pt x="72" y="132"/>
                    </a:lnTo>
                    <a:lnTo>
                      <a:pt x="75" y="131"/>
                    </a:lnTo>
                    <a:lnTo>
                      <a:pt x="78" y="130"/>
                    </a:lnTo>
                    <a:lnTo>
                      <a:pt x="79" y="128"/>
                    </a:lnTo>
                    <a:lnTo>
                      <a:pt x="78" y="125"/>
                    </a:lnTo>
                    <a:lnTo>
                      <a:pt x="75" y="123"/>
                    </a:lnTo>
                    <a:lnTo>
                      <a:pt x="72" y="122"/>
                    </a:lnTo>
                    <a:lnTo>
                      <a:pt x="68" y="120"/>
                    </a:lnTo>
                    <a:lnTo>
                      <a:pt x="65" y="119"/>
                    </a:lnTo>
                    <a:lnTo>
                      <a:pt x="63" y="118"/>
                    </a:lnTo>
                    <a:lnTo>
                      <a:pt x="60" y="117"/>
                    </a:lnTo>
                    <a:lnTo>
                      <a:pt x="58" y="116"/>
                    </a:lnTo>
                    <a:lnTo>
                      <a:pt x="57" y="114"/>
                    </a:lnTo>
                    <a:lnTo>
                      <a:pt x="57" y="113"/>
                    </a:lnTo>
                    <a:lnTo>
                      <a:pt x="58" y="112"/>
                    </a:lnTo>
                    <a:lnTo>
                      <a:pt x="59" y="112"/>
                    </a:lnTo>
                    <a:lnTo>
                      <a:pt x="60" y="112"/>
                    </a:lnTo>
                    <a:lnTo>
                      <a:pt x="61" y="112"/>
                    </a:lnTo>
                    <a:lnTo>
                      <a:pt x="63" y="111"/>
                    </a:lnTo>
                    <a:lnTo>
                      <a:pt x="64" y="111"/>
                    </a:lnTo>
                    <a:lnTo>
                      <a:pt x="65" y="111"/>
                    </a:lnTo>
                    <a:lnTo>
                      <a:pt x="65" y="109"/>
                    </a:lnTo>
                    <a:lnTo>
                      <a:pt x="71" y="102"/>
                    </a:lnTo>
                    <a:lnTo>
                      <a:pt x="79" y="96"/>
                    </a:lnTo>
                    <a:lnTo>
                      <a:pt x="76" y="97"/>
                    </a:lnTo>
                    <a:lnTo>
                      <a:pt x="73" y="97"/>
                    </a:lnTo>
                    <a:lnTo>
                      <a:pt x="70" y="96"/>
                    </a:lnTo>
                    <a:lnTo>
                      <a:pt x="69" y="93"/>
                    </a:lnTo>
                    <a:lnTo>
                      <a:pt x="70" y="91"/>
                    </a:lnTo>
                    <a:lnTo>
                      <a:pt x="72" y="88"/>
                    </a:lnTo>
                    <a:lnTo>
                      <a:pt x="75" y="84"/>
                    </a:lnTo>
                    <a:lnTo>
                      <a:pt x="78" y="82"/>
                    </a:lnTo>
                    <a:lnTo>
                      <a:pt x="80" y="82"/>
                    </a:lnTo>
                    <a:lnTo>
                      <a:pt x="82" y="83"/>
                    </a:lnTo>
                    <a:lnTo>
                      <a:pt x="84" y="84"/>
                    </a:lnTo>
                    <a:lnTo>
                      <a:pt x="87" y="84"/>
                    </a:lnTo>
                    <a:lnTo>
                      <a:pt x="90" y="82"/>
                    </a:lnTo>
                    <a:lnTo>
                      <a:pt x="91" y="78"/>
                    </a:lnTo>
                    <a:lnTo>
                      <a:pt x="92" y="74"/>
                    </a:lnTo>
                    <a:lnTo>
                      <a:pt x="92" y="73"/>
                    </a:lnTo>
                    <a:lnTo>
                      <a:pt x="92" y="71"/>
                    </a:lnTo>
                    <a:lnTo>
                      <a:pt x="92" y="69"/>
                    </a:lnTo>
                    <a:lnTo>
                      <a:pt x="92" y="69"/>
                    </a:lnTo>
                    <a:lnTo>
                      <a:pt x="97" y="66"/>
                    </a:lnTo>
                    <a:lnTo>
                      <a:pt x="103" y="64"/>
                    </a:lnTo>
                    <a:lnTo>
                      <a:pt x="108" y="63"/>
                    </a:lnTo>
                    <a:lnTo>
                      <a:pt x="112" y="61"/>
                    </a:lnTo>
                    <a:lnTo>
                      <a:pt x="116" y="59"/>
                    </a:lnTo>
                    <a:lnTo>
                      <a:pt x="120" y="58"/>
                    </a:lnTo>
                    <a:lnTo>
                      <a:pt x="124" y="59"/>
                    </a:lnTo>
                    <a:lnTo>
                      <a:pt x="127" y="61"/>
                    </a:lnTo>
                    <a:lnTo>
                      <a:pt x="128" y="63"/>
                    </a:lnTo>
                    <a:lnTo>
                      <a:pt x="130" y="64"/>
                    </a:lnTo>
                    <a:lnTo>
                      <a:pt x="132" y="65"/>
                    </a:lnTo>
                    <a:lnTo>
                      <a:pt x="134" y="65"/>
                    </a:lnTo>
                    <a:lnTo>
                      <a:pt x="137" y="63"/>
                    </a:lnTo>
                    <a:lnTo>
                      <a:pt x="139" y="61"/>
                    </a:lnTo>
                    <a:lnTo>
                      <a:pt x="142" y="56"/>
                    </a:lnTo>
                    <a:lnTo>
                      <a:pt x="143" y="55"/>
                    </a:lnTo>
                    <a:lnTo>
                      <a:pt x="146" y="54"/>
                    </a:lnTo>
                    <a:lnTo>
                      <a:pt x="149" y="53"/>
                    </a:lnTo>
                    <a:lnTo>
                      <a:pt x="151" y="53"/>
                    </a:lnTo>
                    <a:lnTo>
                      <a:pt x="153" y="52"/>
                    </a:lnTo>
                    <a:lnTo>
                      <a:pt x="153" y="51"/>
                    </a:lnTo>
                    <a:lnTo>
                      <a:pt x="151" y="50"/>
                    </a:lnTo>
                    <a:lnTo>
                      <a:pt x="148" y="51"/>
                    </a:lnTo>
                    <a:lnTo>
                      <a:pt x="145" y="52"/>
                    </a:lnTo>
                    <a:lnTo>
                      <a:pt x="142" y="52"/>
                    </a:lnTo>
                    <a:lnTo>
                      <a:pt x="140" y="52"/>
                    </a:lnTo>
                    <a:lnTo>
                      <a:pt x="137" y="49"/>
                    </a:lnTo>
                    <a:lnTo>
                      <a:pt x="137" y="44"/>
                    </a:lnTo>
                    <a:lnTo>
                      <a:pt x="138" y="40"/>
                    </a:lnTo>
                    <a:lnTo>
                      <a:pt x="141" y="36"/>
                    </a:lnTo>
                    <a:lnTo>
                      <a:pt x="144" y="32"/>
                    </a:lnTo>
                    <a:lnTo>
                      <a:pt x="147" y="28"/>
                    </a:lnTo>
                    <a:lnTo>
                      <a:pt x="150" y="26"/>
                    </a:lnTo>
                    <a:lnTo>
                      <a:pt x="152" y="24"/>
                    </a:lnTo>
                    <a:lnTo>
                      <a:pt x="158" y="22"/>
                    </a:lnTo>
                    <a:lnTo>
                      <a:pt x="162" y="20"/>
                    </a:lnTo>
                    <a:lnTo>
                      <a:pt x="165" y="20"/>
                    </a:lnTo>
                    <a:lnTo>
                      <a:pt x="166" y="21"/>
                    </a:lnTo>
                    <a:lnTo>
                      <a:pt x="166" y="22"/>
                    </a:lnTo>
                    <a:lnTo>
                      <a:pt x="166" y="24"/>
                    </a:lnTo>
                    <a:lnTo>
                      <a:pt x="165" y="26"/>
                    </a:lnTo>
                    <a:lnTo>
                      <a:pt x="163" y="32"/>
                    </a:lnTo>
                    <a:lnTo>
                      <a:pt x="163" y="36"/>
                    </a:lnTo>
                    <a:lnTo>
                      <a:pt x="165" y="38"/>
                    </a:lnTo>
                    <a:lnTo>
                      <a:pt x="167" y="39"/>
                    </a:lnTo>
                    <a:lnTo>
                      <a:pt x="170" y="38"/>
                    </a:lnTo>
                    <a:lnTo>
                      <a:pt x="173" y="35"/>
                    </a:lnTo>
                    <a:lnTo>
                      <a:pt x="175" y="32"/>
                    </a:lnTo>
                    <a:lnTo>
                      <a:pt x="178" y="29"/>
                    </a:lnTo>
                    <a:lnTo>
                      <a:pt x="181" y="28"/>
                    </a:lnTo>
                    <a:lnTo>
                      <a:pt x="182" y="28"/>
                    </a:lnTo>
                    <a:lnTo>
                      <a:pt x="182" y="27"/>
                    </a:lnTo>
                    <a:lnTo>
                      <a:pt x="182" y="27"/>
                    </a:lnTo>
                    <a:lnTo>
                      <a:pt x="184" y="27"/>
                    </a:lnTo>
                    <a:lnTo>
                      <a:pt x="184" y="26"/>
                    </a:lnTo>
                    <a:lnTo>
                      <a:pt x="185" y="26"/>
                    </a:lnTo>
                    <a:lnTo>
                      <a:pt x="188" y="22"/>
                    </a:lnTo>
                    <a:lnTo>
                      <a:pt x="189" y="19"/>
                    </a:lnTo>
                    <a:lnTo>
                      <a:pt x="191" y="12"/>
                    </a:lnTo>
                    <a:lnTo>
                      <a:pt x="193" y="9"/>
                    </a:lnTo>
                    <a:lnTo>
                      <a:pt x="196" y="5"/>
                    </a:lnTo>
                    <a:lnTo>
                      <a:pt x="200" y="2"/>
                    </a:lnTo>
                    <a:lnTo>
                      <a:pt x="203" y="1"/>
                    </a:lnTo>
                    <a:lnTo>
                      <a:pt x="205" y="1"/>
                    </a:lnTo>
                    <a:lnTo>
                      <a:pt x="206" y="2"/>
                    </a:lnTo>
                    <a:lnTo>
                      <a:pt x="210" y="5"/>
                    </a:lnTo>
                    <a:lnTo>
                      <a:pt x="213" y="6"/>
                    </a:lnTo>
                    <a:lnTo>
                      <a:pt x="217" y="6"/>
                    </a:lnTo>
                    <a:lnTo>
                      <a:pt x="222" y="5"/>
                    </a:lnTo>
                    <a:lnTo>
                      <a:pt x="226" y="2"/>
                    </a:lnTo>
                    <a:lnTo>
                      <a:pt x="232"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63"/>
              <p:cNvSpPr>
                <a:spLocks/>
              </p:cNvSpPr>
              <p:nvPr/>
            </p:nvSpPr>
            <p:spPr bwMode="auto">
              <a:xfrm>
                <a:off x="5249862" y="3517900"/>
                <a:ext cx="1588" cy="1588"/>
              </a:xfrm>
              <a:custGeom>
                <a:avLst/>
                <a:gdLst/>
                <a:ahLst/>
                <a:cxnLst>
                  <a:cxn ang="0">
                    <a:pos x="1" y="0"/>
                  </a:cxn>
                  <a:cxn ang="0">
                    <a:pos x="1" y="0"/>
                  </a:cxn>
                  <a:cxn ang="0">
                    <a:pos x="1" y="0"/>
                  </a:cxn>
                  <a:cxn ang="0">
                    <a:pos x="0" y="0"/>
                  </a:cxn>
                  <a:cxn ang="0">
                    <a:pos x="1" y="0"/>
                  </a:cxn>
                </a:cxnLst>
                <a:rect l="0" t="0" r="r" b="b"/>
                <a:pathLst>
                  <a:path w="1">
                    <a:moveTo>
                      <a:pt x="1" y="0"/>
                    </a:moveTo>
                    <a:lnTo>
                      <a:pt x="1" y="0"/>
                    </a:ln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164"/>
              <p:cNvSpPr>
                <a:spLocks/>
              </p:cNvSpPr>
              <p:nvPr/>
            </p:nvSpPr>
            <p:spPr bwMode="auto">
              <a:xfrm>
                <a:off x="5008562" y="2438400"/>
                <a:ext cx="95250" cy="131763"/>
              </a:xfrm>
              <a:custGeom>
                <a:avLst/>
                <a:gdLst/>
                <a:ahLst/>
                <a:cxnLst>
                  <a:cxn ang="0">
                    <a:pos x="52" y="5"/>
                  </a:cxn>
                  <a:cxn ang="0">
                    <a:pos x="60" y="14"/>
                  </a:cxn>
                  <a:cxn ang="0">
                    <a:pos x="59" y="19"/>
                  </a:cxn>
                  <a:cxn ang="0">
                    <a:pos x="53" y="25"/>
                  </a:cxn>
                  <a:cxn ang="0">
                    <a:pos x="48" y="28"/>
                  </a:cxn>
                  <a:cxn ang="0">
                    <a:pos x="49" y="28"/>
                  </a:cxn>
                  <a:cxn ang="0">
                    <a:pos x="53" y="30"/>
                  </a:cxn>
                  <a:cxn ang="0">
                    <a:pos x="54" y="31"/>
                  </a:cxn>
                  <a:cxn ang="0">
                    <a:pos x="51" y="34"/>
                  </a:cxn>
                  <a:cxn ang="0">
                    <a:pos x="46" y="36"/>
                  </a:cxn>
                  <a:cxn ang="0">
                    <a:pos x="40" y="44"/>
                  </a:cxn>
                  <a:cxn ang="0">
                    <a:pos x="35" y="50"/>
                  </a:cxn>
                  <a:cxn ang="0">
                    <a:pos x="28" y="52"/>
                  </a:cxn>
                  <a:cxn ang="0">
                    <a:pos x="28" y="54"/>
                  </a:cxn>
                  <a:cxn ang="0">
                    <a:pos x="30" y="55"/>
                  </a:cxn>
                  <a:cxn ang="0">
                    <a:pos x="30" y="56"/>
                  </a:cxn>
                  <a:cxn ang="0">
                    <a:pos x="28" y="57"/>
                  </a:cxn>
                  <a:cxn ang="0">
                    <a:pos x="26" y="54"/>
                  </a:cxn>
                  <a:cxn ang="0">
                    <a:pos x="24" y="52"/>
                  </a:cxn>
                  <a:cxn ang="0">
                    <a:pos x="21" y="57"/>
                  </a:cxn>
                  <a:cxn ang="0">
                    <a:pos x="19" y="73"/>
                  </a:cxn>
                  <a:cxn ang="0">
                    <a:pos x="15" y="82"/>
                  </a:cxn>
                  <a:cxn ang="0">
                    <a:pos x="10" y="82"/>
                  </a:cxn>
                  <a:cxn ang="0">
                    <a:pos x="2" y="74"/>
                  </a:cxn>
                  <a:cxn ang="0">
                    <a:pos x="0" y="67"/>
                  </a:cxn>
                  <a:cxn ang="0">
                    <a:pos x="4" y="60"/>
                  </a:cxn>
                  <a:cxn ang="0">
                    <a:pos x="11" y="48"/>
                  </a:cxn>
                  <a:cxn ang="0">
                    <a:pos x="16" y="42"/>
                  </a:cxn>
                  <a:cxn ang="0">
                    <a:pos x="25" y="41"/>
                  </a:cxn>
                  <a:cxn ang="0">
                    <a:pos x="26" y="39"/>
                  </a:cxn>
                  <a:cxn ang="0">
                    <a:pos x="16" y="31"/>
                  </a:cxn>
                  <a:cxn ang="0">
                    <a:pos x="18" y="31"/>
                  </a:cxn>
                  <a:cxn ang="0">
                    <a:pos x="26" y="33"/>
                  </a:cxn>
                  <a:cxn ang="0">
                    <a:pos x="32" y="34"/>
                  </a:cxn>
                  <a:cxn ang="0">
                    <a:pos x="33" y="33"/>
                  </a:cxn>
                  <a:cxn ang="0">
                    <a:pos x="30" y="31"/>
                  </a:cxn>
                  <a:cxn ang="0">
                    <a:pos x="29" y="28"/>
                  </a:cxn>
                  <a:cxn ang="0">
                    <a:pos x="33" y="25"/>
                  </a:cxn>
                  <a:cxn ang="0">
                    <a:pos x="42" y="24"/>
                  </a:cxn>
                  <a:cxn ang="0">
                    <a:pos x="44" y="23"/>
                  </a:cxn>
                  <a:cxn ang="0">
                    <a:pos x="41" y="20"/>
                  </a:cxn>
                  <a:cxn ang="0">
                    <a:pos x="42" y="15"/>
                  </a:cxn>
                  <a:cxn ang="0">
                    <a:pos x="47" y="0"/>
                  </a:cxn>
                </a:cxnLst>
                <a:rect l="0" t="0" r="r" b="b"/>
                <a:pathLst>
                  <a:path w="60" h="83">
                    <a:moveTo>
                      <a:pt x="47" y="0"/>
                    </a:moveTo>
                    <a:lnTo>
                      <a:pt x="52" y="5"/>
                    </a:lnTo>
                    <a:lnTo>
                      <a:pt x="57" y="9"/>
                    </a:lnTo>
                    <a:lnTo>
                      <a:pt x="60" y="14"/>
                    </a:lnTo>
                    <a:lnTo>
                      <a:pt x="60" y="16"/>
                    </a:lnTo>
                    <a:lnTo>
                      <a:pt x="59" y="19"/>
                    </a:lnTo>
                    <a:lnTo>
                      <a:pt x="56" y="22"/>
                    </a:lnTo>
                    <a:lnTo>
                      <a:pt x="53" y="25"/>
                    </a:lnTo>
                    <a:lnTo>
                      <a:pt x="50" y="27"/>
                    </a:lnTo>
                    <a:lnTo>
                      <a:pt x="48" y="28"/>
                    </a:lnTo>
                    <a:lnTo>
                      <a:pt x="48" y="28"/>
                    </a:lnTo>
                    <a:lnTo>
                      <a:pt x="49" y="28"/>
                    </a:lnTo>
                    <a:lnTo>
                      <a:pt x="51" y="29"/>
                    </a:lnTo>
                    <a:lnTo>
                      <a:pt x="53" y="30"/>
                    </a:lnTo>
                    <a:lnTo>
                      <a:pt x="54" y="30"/>
                    </a:lnTo>
                    <a:lnTo>
                      <a:pt x="54" y="31"/>
                    </a:lnTo>
                    <a:lnTo>
                      <a:pt x="53" y="32"/>
                    </a:lnTo>
                    <a:lnTo>
                      <a:pt x="51" y="34"/>
                    </a:lnTo>
                    <a:lnTo>
                      <a:pt x="48" y="35"/>
                    </a:lnTo>
                    <a:lnTo>
                      <a:pt x="46" y="36"/>
                    </a:lnTo>
                    <a:lnTo>
                      <a:pt x="43" y="40"/>
                    </a:lnTo>
                    <a:lnTo>
                      <a:pt x="40" y="44"/>
                    </a:lnTo>
                    <a:lnTo>
                      <a:pt x="37" y="49"/>
                    </a:lnTo>
                    <a:lnTo>
                      <a:pt x="35" y="50"/>
                    </a:lnTo>
                    <a:lnTo>
                      <a:pt x="30" y="51"/>
                    </a:lnTo>
                    <a:lnTo>
                      <a:pt x="28" y="52"/>
                    </a:lnTo>
                    <a:lnTo>
                      <a:pt x="28" y="53"/>
                    </a:lnTo>
                    <a:lnTo>
                      <a:pt x="28" y="54"/>
                    </a:lnTo>
                    <a:lnTo>
                      <a:pt x="29" y="54"/>
                    </a:lnTo>
                    <a:lnTo>
                      <a:pt x="30" y="55"/>
                    </a:lnTo>
                    <a:lnTo>
                      <a:pt x="30" y="56"/>
                    </a:lnTo>
                    <a:lnTo>
                      <a:pt x="30" y="56"/>
                    </a:lnTo>
                    <a:lnTo>
                      <a:pt x="30" y="57"/>
                    </a:lnTo>
                    <a:lnTo>
                      <a:pt x="28" y="57"/>
                    </a:lnTo>
                    <a:lnTo>
                      <a:pt x="27" y="56"/>
                    </a:lnTo>
                    <a:lnTo>
                      <a:pt x="26" y="54"/>
                    </a:lnTo>
                    <a:lnTo>
                      <a:pt x="25" y="53"/>
                    </a:lnTo>
                    <a:lnTo>
                      <a:pt x="24" y="52"/>
                    </a:lnTo>
                    <a:lnTo>
                      <a:pt x="23" y="53"/>
                    </a:lnTo>
                    <a:lnTo>
                      <a:pt x="21" y="57"/>
                    </a:lnTo>
                    <a:lnTo>
                      <a:pt x="19" y="67"/>
                    </a:lnTo>
                    <a:lnTo>
                      <a:pt x="19" y="73"/>
                    </a:lnTo>
                    <a:lnTo>
                      <a:pt x="18" y="78"/>
                    </a:lnTo>
                    <a:lnTo>
                      <a:pt x="15" y="82"/>
                    </a:lnTo>
                    <a:lnTo>
                      <a:pt x="13" y="83"/>
                    </a:lnTo>
                    <a:lnTo>
                      <a:pt x="10" y="82"/>
                    </a:lnTo>
                    <a:lnTo>
                      <a:pt x="7" y="80"/>
                    </a:lnTo>
                    <a:lnTo>
                      <a:pt x="2" y="74"/>
                    </a:lnTo>
                    <a:lnTo>
                      <a:pt x="1" y="70"/>
                    </a:lnTo>
                    <a:lnTo>
                      <a:pt x="0" y="67"/>
                    </a:lnTo>
                    <a:lnTo>
                      <a:pt x="2" y="63"/>
                    </a:lnTo>
                    <a:lnTo>
                      <a:pt x="4" y="60"/>
                    </a:lnTo>
                    <a:lnTo>
                      <a:pt x="6" y="57"/>
                    </a:lnTo>
                    <a:lnTo>
                      <a:pt x="11" y="48"/>
                    </a:lnTo>
                    <a:lnTo>
                      <a:pt x="14" y="43"/>
                    </a:lnTo>
                    <a:lnTo>
                      <a:pt x="16" y="42"/>
                    </a:lnTo>
                    <a:lnTo>
                      <a:pt x="22" y="41"/>
                    </a:lnTo>
                    <a:lnTo>
                      <a:pt x="25" y="41"/>
                    </a:lnTo>
                    <a:lnTo>
                      <a:pt x="26" y="40"/>
                    </a:lnTo>
                    <a:lnTo>
                      <a:pt x="26" y="39"/>
                    </a:lnTo>
                    <a:lnTo>
                      <a:pt x="22" y="34"/>
                    </a:lnTo>
                    <a:lnTo>
                      <a:pt x="16" y="31"/>
                    </a:lnTo>
                    <a:lnTo>
                      <a:pt x="17" y="31"/>
                    </a:lnTo>
                    <a:lnTo>
                      <a:pt x="18" y="31"/>
                    </a:lnTo>
                    <a:lnTo>
                      <a:pt x="18" y="31"/>
                    </a:lnTo>
                    <a:lnTo>
                      <a:pt x="26" y="33"/>
                    </a:lnTo>
                    <a:lnTo>
                      <a:pt x="30" y="34"/>
                    </a:lnTo>
                    <a:lnTo>
                      <a:pt x="32" y="34"/>
                    </a:lnTo>
                    <a:lnTo>
                      <a:pt x="33" y="34"/>
                    </a:lnTo>
                    <a:lnTo>
                      <a:pt x="33" y="33"/>
                    </a:lnTo>
                    <a:lnTo>
                      <a:pt x="32" y="32"/>
                    </a:lnTo>
                    <a:lnTo>
                      <a:pt x="30" y="31"/>
                    </a:lnTo>
                    <a:lnTo>
                      <a:pt x="29" y="29"/>
                    </a:lnTo>
                    <a:lnTo>
                      <a:pt x="29" y="28"/>
                    </a:lnTo>
                    <a:lnTo>
                      <a:pt x="30" y="27"/>
                    </a:lnTo>
                    <a:lnTo>
                      <a:pt x="33" y="25"/>
                    </a:lnTo>
                    <a:lnTo>
                      <a:pt x="38" y="24"/>
                    </a:lnTo>
                    <a:lnTo>
                      <a:pt x="42" y="24"/>
                    </a:lnTo>
                    <a:lnTo>
                      <a:pt x="45" y="26"/>
                    </a:lnTo>
                    <a:lnTo>
                      <a:pt x="44" y="23"/>
                    </a:lnTo>
                    <a:lnTo>
                      <a:pt x="42" y="21"/>
                    </a:lnTo>
                    <a:lnTo>
                      <a:pt x="41" y="20"/>
                    </a:lnTo>
                    <a:lnTo>
                      <a:pt x="41" y="19"/>
                    </a:lnTo>
                    <a:lnTo>
                      <a:pt x="42" y="15"/>
                    </a:lnTo>
                    <a:lnTo>
                      <a:pt x="44" y="10"/>
                    </a:lnTo>
                    <a:lnTo>
                      <a:pt x="47"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165"/>
              <p:cNvSpPr>
                <a:spLocks/>
              </p:cNvSpPr>
              <p:nvPr/>
            </p:nvSpPr>
            <p:spPr bwMode="auto">
              <a:xfrm>
                <a:off x="3806825" y="2376488"/>
                <a:ext cx="6350" cy="7938"/>
              </a:xfrm>
              <a:custGeom>
                <a:avLst/>
                <a:gdLst/>
                <a:ahLst/>
                <a:cxnLst>
                  <a:cxn ang="0">
                    <a:pos x="0" y="0"/>
                  </a:cxn>
                  <a:cxn ang="0">
                    <a:pos x="1" y="0"/>
                  </a:cxn>
                  <a:cxn ang="0">
                    <a:pos x="2" y="1"/>
                  </a:cxn>
                  <a:cxn ang="0">
                    <a:pos x="2" y="2"/>
                  </a:cxn>
                  <a:cxn ang="0">
                    <a:pos x="3" y="3"/>
                  </a:cxn>
                  <a:cxn ang="0">
                    <a:pos x="4" y="5"/>
                  </a:cxn>
                  <a:cxn ang="0">
                    <a:pos x="3" y="5"/>
                  </a:cxn>
                  <a:cxn ang="0">
                    <a:pos x="1" y="5"/>
                  </a:cxn>
                  <a:cxn ang="0">
                    <a:pos x="0" y="5"/>
                  </a:cxn>
                  <a:cxn ang="0">
                    <a:pos x="0" y="3"/>
                  </a:cxn>
                  <a:cxn ang="0">
                    <a:pos x="0" y="2"/>
                  </a:cxn>
                  <a:cxn ang="0">
                    <a:pos x="0" y="1"/>
                  </a:cxn>
                  <a:cxn ang="0">
                    <a:pos x="0" y="0"/>
                  </a:cxn>
                </a:cxnLst>
                <a:rect l="0" t="0" r="r" b="b"/>
                <a:pathLst>
                  <a:path w="4" h="5">
                    <a:moveTo>
                      <a:pt x="0" y="0"/>
                    </a:moveTo>
                    <a:lnTo>
                      <a:pt x="1" y="0"/>
                    </a:lnTo>
                    <a:lnTo>
                      <a:pt x="2" y="1"/>
                    </a:lnTo>
                    <a:lnTo>
                      <a:pt x="2" y="2"/>
                    </a:lnTo>
                    <a:lnTo>
                      <a:pt x="3" y="3"/>
                    </a:lnTo>
                    <a:lnTo>
                      <a:pt x="4" y="5"/>
                    </a:lnTo>
                    <a:lnTo>
                      <a:pt x="3" y="5"/>
                    </a:lnTo>
                    <a:lnTo>
                      <a:pt x="1" y="5"/>
                    </a:lnTo>
                    <a:lnTo>
                      <a:pt x="0" y="5"/>
                    </a:lnTo>
                    <a:lnTo>
                      <a:pt x="0" y="3"/>
                    </a:lnTo>
                    <a:lnTo>
                      <a:pt x="0"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166"/>
              <p:cNvSpPr>
                <a:spLocks/>
              </p:cNvSpPr>
              <p:nvPr/>
            </p:nvSpPr>
            <p:spPr bwMode="auto">
              <a:xfrm>
                <a:off x="5024437" y="2484438"/>
                <a:ext cx="9525" cy="3175"/>
              </a:xfrm>
              <a:custGeom>
                <a:avLst/>
                <a:gdLst/>
                <a:ahLst/>
                <a:cxnLst>
                  <a:cxn ang="0">
                    <a:pos x="0" y="0"/>
                  </a:cxn>
                  <a:cxn ang="0">
                    <a:pos x="3" y="1"/>
                  </a:cxn>
                  <a:cxn ang="0">
                    <a:pos x="6" y="2"/>
                  </a:cxn>
                  <a:cxn ang="0">
                    <a:pos x="0" y="0"/>
                  </a:cxn>
                </a:cxnLst>
                <a:rect l="0" t="0" r="r" b="b"/>
                <a:pathLst>
                  <a:path w="6" h="2">
                    <a:moveTo>
                      <a:pt x="0" y="0"/>
                    </a:moveTo>
                    <a:lnTo>
                      <a:pt x="3" y="1"/>
                    </a:lnTo>
                    <a:lnTo>
                      <a:pt x="6"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167"/>
              <p:cNvSpPr>
                <a:spLocks noEditPoints="1"/>
              </p:cNvSpPr>
              <p:nvPr/>
            </p:nvSpPr>
            <p:spPr bwMode="auto">
              <a:xfrm>
                <a:off x="4719637" y="3606800"/>
                <a:ext cx="1588" cy="9525"/>
              </a:xfrm>
              <a:custGeom>
                <a:avLst/>
                <a:gdLst/>
                <a:ahLst/>
                <a:cxnLst>
                  <a:cxn ang="0">
                    <a:pos x="1" y="2"/>
                  </a:cxn>
                  <a:cxn ang="0">
                    <a:pos x="1" y="4"/>
                  </a:cxn>
                  <a:cxn ang="0">
                    <a:pos x="1" y="6"/>
                  </a:cxn>
                  <a:cxn ang="0">
                    <a:pos x="1" y="6"/>
                  </a:cxn>
                  <a:cxn ang="0">
                    <a:pos x="1" y="2"/>
                  </a:cxn>
                  <a:cxn ang="0">
                    <a:pos x="0" y="0"/>
                  </a:cxn>
                  <a:cxn ang="0">
                    <a:pos x="1" y="1"/>
                  </a:cxn>
                  <a:cxn ang="0">
                    <a:pos x="1" y="2"/>
                  </a:cxn>
                  <a:cxn ang="0">
                    <a:pos x="0" y="0"/>
                  </a:cxn>
                </a:cxnLst>
                <a:rect l="0" t="0" r="r" b="b"/>
                <a:pathLst>
                  <a:path w="1" h="6">
                    <a:moveTo>
                      <a:pt x="1" y="2"/>
                    </a:moveTo>
                    <a:lnTo>
                      <a:pt x="1" y="4"/>
                    </a:lnTo>
                    <a:lnTo>
                      <a:pt x="1" y="6"/>
                    </a:lnTo>
                    <a:lnTo>
                      <a:pt x="1" y="6"/>
                    </a:lnTo>
                    <a:lnTo>
                      <a:pt x="1" y="2"/>
                    </a:lnTo>
                    <a:close/>
                    <a:moveTo>
                      <a:pt x="0" y="0"/>
                    </a:moveTo>
                    <a:lnTo>
                      <a:pt x="1" y="1"/>
                    </a:lnTo>
                    <a:lnTo>
                      <a:pt x="1"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168"/>
              <p:cNvSpPr>
                <a:spLocks/>
              </p:cNvSpPr>
              <p:nvPr/>
            </p:nvSpPr>
            <p:spPr bwMode="auto">
              <a:xfrm>
                <a:off x="5011737" y="2222500"/>
                <a:ext cx="4763" cy="6350"/>
              </a:xfrm>
              <a:custGeom>
                <a:avLst/>
                <a:gdLst/>
                <a:ahLst/>
                <a:cxnLst>
                  <a:cxn ang="0">
                    <a:pos x="0" y="0"/>
                  </a:cxn>
                  <a:cxn ang="0">
                    <a:pos x="1" y="1"/>
                  </a:cxn>
                  <a:cxn ang="0">
                    <a:pos x="1" y="1"/>
                  </a:cxn>
                  <a:cxn ang="0">
                    <a:pos x="2" y="1"/>
                  </a:cxn>
                  <a:cxn ang="0">
                    <a:pos x="3" y="2"/>
                  </a:cxn>
                  <a:cxn ang="0">
                    <a:pos x="3" y="3"/>
                  </a:cxn>
                  <a:cxn ang="0">
                    <a:pos x="3" y="4"/>
                  </a:cxn>
                  <a:cxn ang="0">
                    <a:pos x="0" y="1"/>
                  </a:cxn>
                  <a:cxn ang="0">
                    <a:pos x="0" y="0"/>
                  </a:cxn>
                </a:cxnLst>
                <a:rect l="0" t="0" r="r" b="b"/>
                <a:pathLst>
                  <a:path w="3" h="4">
                    <a:moveTo>
                      <a:pt x="0" y="0"/>
                    </a:moveTo>
                    <a:lnTo>
                      <a:pt x="1" y="1"/>
                    </a:lnTo>
                    <a:lnTo>
                      <a:pt x="1" y="1"/>
                    </a:lnTo>
                    <a:lnTo>
                      <a:pt x="2" y="1"/>
                    </a:lnTo>
                    <a:lnTo>
                      <a:pt x="3" y="2"/>
                    </a:lnTo>
                    <a:lnTo>
                      <a:pt x="3" y="3"/>
                    </a:lnTo>
                    <a:lnTo>
                      <a:pt x="3" y="4"/>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169"/>
              <p:cNvSpPr>
                <a:spLocks/>
              </p:cNvSpPr>
              <p:nvPr/>
            </p:nvSpPr>
            <p:spPr bwMode="auto">
              <a:xfrm>
                <a:off x="4373562" y="3114675"/>
                <a:ext cx="7938" cy="6350"/>
              </a:xfrm>
              <a:custGeom>
                <a:avLst/>
                <a:gdLst/>
                <a:ahLst/>
                <a:cxnLst>
                  <a:cxn ang="0">
                    <a:pos x="5" y="0"/>
                  </a:cxn>
                  <a:cxn ang="0">
                    <a:pos x="5" y="1"/>
                  </a:cxn>
                  <a:cxn ang="0">
                    <a:pos x="3" y="3"/>
                  </a:cxn>
                  <a:cxn ang="0">
                    <a:pos x="1" y="4"/>
                  </a:cxn>
                  <a:cxn ang="0">
                    <a:pos x="0" y="4"/>
                  </a:cxn>
                  <a:cxn ang="0">
                    <a:pos x="2" y="3"/>
                  </a:cxn>
                  <a:cxn ang="0">
                    <a:pos x="4" y="2"/>
                  </a:cxn>
                  <a:cxn ang="0">
                    <a:pos x="5" y="0"/>
                  </a:cxn>
                </a:cxnLst>
                <a:rect l="0" t="0" r="r" b="b"/>
                <a:pathLst>
                  <a:path w="5" h="4">
                    <a:moveTo>
                      <a:pt x="5" y="0"/>
                    </a:moveTo>
                    <a:lnTo>
                      <a:pt x="5" y="1"/>
                    </a:lnTo>
                    <a:lnTo>
                      <a:pt x="3" y="3"/>
                    </a:lnTo>
                    <a:lnTo>
                      <a:pt x="1" y="4"/>
                    </a:lnTo>
                    <a:lnTo>
                      <a:pt x="0" y="4"/>
                    </a:lnTo>
                    <a:lnTo>
                      <a:pt x="2" y="3"/>
                    </a:lnTo>
                    <a:lnTo>
                      <a:pt x="4" y="2"/>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170"/>
              <p:cNvSpPr>
                <a:spLocks/>
              </p:cNvSpPr>
              <p:nvPr/>
            </p:nvSpPr>
            <p:spPr bwMode="auto">
              <a:xfrm>
                <a:off x="4867275" y="2841625"/>
                <a:ext cx="9525" cy="20638"/>
              </a:xfrm>
              <a:custGeom>
                <a:avLst/>
                <a:gdLst/>
                <a:ahLst/>
                <a:cxnLst>
                  <a:cxn ang="0">
                    <a:pos x="0" y="0"/>
                  </a:cxn>
                  <a:cxn ang="0">
                    <a:pos x="3" y="4"/>
                  </a:cxn>
                  <a:cxn ang="0">
                    <a:pos x="4" y="9"/>
                  </a:cxn>
                  <a:cxn ang="0">
                    <a:pos x="6" y="13"/>
                  </a:cxn>
                  <a:cxn ang="0">
                    <a:pos x="6" y="13"/>
                  </a:cxn>
                  <a:cxn ang="0">
                    <a:pos x="6" y="13"/>
                  </a:cxn>
                  <a:cxn ang="0">
                    <a:pos x="5" y="13"/>
                  </a:cxn>
                  <a:cxn ang="0">
                    <a:pos x="5" y="12"/>
                  </a:cxn>
                  <a:cxn ang="0">
                    <a:pos x="3" y="8"/>
                  </a:cxn>
                  <a:cxn ang="0">
                    <a:pos x="2" y="4"/>
                  </a:cxn>
                  <a:cxn ang="0">
                    <a:pos x="0" y="0"/>
                  </a:cxn>
                </a:cxnLst>
                <a:rect l="0" t="0" r="r" b="b"/>
                <a:pathLst>
                  <a:path w="6" h="13">
                    <a:moveTo>
                      <a:pt x="0" y="0"/>
                    </a:moveTo>
                    <a:lnTo>
                      <a:pt x="3" y="4"/>
                    </a:lnTo>
                    <a:lnTo>
                      <a:pt x="4" y="9"/>
                    </a:lnTo>
                    <a:lnTo>
                      <a:pt x="6" y="13"/>
                    </a:lnTo>
                    <a:lnTo>
                      <a:pt x="6" y="13"/>
                    </a:lnTo>
                    <a:lnTo>
                      <a:pt x="6" y="13"/>
                    </a:lnTo>
                    <a:lnTo>
                      <a:pt x="5" y="13"/>
                    </a:lnTo>
                    <a:lnTo>
                      <a:pt x="5" y="12"/>
                    </a:lnTo>
                    <a:lnTo>
                      <a:pt x="3" y="8"/>
                    </a:lnTo>
                    <a:lnTo>
                      <a:pt x="2" y="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171"/>
              <p:cNvSpPr>
                <a:spLocks/>
              </p:cNvSpPr>
              <p:nvPr/>
            </p:nvSpPr>
            <p:spPr bwMode="auto">
              <a:xfrm>
                <a:off x="4860925" y="2835275"/>
                <a:ext cx="6350" cy="6350"/>
              </a:xfrm>
              <a:custGeom>
                <a:avLst/>
                <a:gdLst/>
                <a:ahLst/>
                <a:cxnLst>
                  <a:cxn ang="0">
                    <a:pos x="0" y="0"/>
                  </a:cxn>
                  <a:cxn ang="0">
                    <a:pos x="2" y="2"/>
                  </a:cxn>
                  <a:cxn ang="0">
                    <a:pos x="4" y="4"/>
                  </a:cxn>
                  <a:cxn ang="0">
                    <a:pos x="3" y="3"/>
                  </a:cxn>
                  <a:cxn ang="0">
                    <a:pos x="3" y="3"/>
                  </a:cxn>
                  <a:cxn ang="0">
                    <a:pos x="3" y="3"/>
                  </a:cxn>
                  <a:cxn ang="0">
                    <a:pos x="2" y="3"/>
                  </a:cxn>
                  <a:cxn ang="0">
                    <a:pos x="1" y="2"/>
                  </a:cxn>
                  <a:cxn ang="0">
                    <a:pos x="1" y="1"/>
                  </a:cxn>
                  <a:cxn ang="0">
                    <a:pos x="0" y="1"/>
                  </a:cxn>
                  <a:cxn ang="0">
                    <a:pos x="0" y="0"/>
                  </a:cxn>
                </a:cxnLst>
                <a:rect l="0" t="0" r="r" b="b"/>
                <a:pathLst>
                  <a:path w="4" h="4">
                    <a:moveTo>
                      <a:pt x="0" y="0"/>
                    </a:moveTo>
                    <a:lnTo>
                      <a:pt x="2" y="2"/>
                    </a:lnTo>
                    <a:lnTo>
                      <a:pt x="4" y="4"/>
                    </a:lnTo>
                    <a:lnTo>
                      <a:pt x="3" y="3"/>
                    </a:lnTo>
                    <a:lnTo>
                      <a:pt x="3" y="3"/>
                    </a:lnTo>
                    <a:lnTo>
                      <a:pt x="3" y="3"/>
                    </a:lnTo>
                    <a:lnTo>
                      <a:pt x="2" y="3"/>
                    </a:lnTo>
                    <a:lnTo>
                      <a:pt x="1" y="2"/>
                    </a:lnTo>
                    <a:lnTo>
                      <a:pt x="1" y="1"/>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172"/>
              <p:cNvSpPr>
                <a:spLocks noEditPoints="1"/>
              </p:cNvSpPr>
              <p:nvPr/>
            </p:nvSpPr>
            <p:spPr bwMode="auto">
              <a:xfrm>
                <a:off x="3533775" y="1504950"/>
                <a:ext cx="884238" cy="300038"/>
              </a:xfrm>
              <a:custGeom>
                <a:avLst/>
                <a:gdLst/>
                <a:ahLst/>
                <a:cxnLst>
                  <a:cxn ang="0">
                    <a:pos x="88" y="168"/>
                  </a:cxn>
                  <a:cxn ang="0">
                    <a:pos x="97" y="168"/>
                  </a:cxn>
                  <a:cxn ang="0">
                    <a:pos x="555" y="0"/>
                  </a:cxn>
                  <a:cxn ang="0">
                    <a:pos x="471" y="10"/>
                  </a:cxn>
                  <a:cxn ang="0">
                    <a:pos x="443" y="7"/>
                  </a:cxn>
                  <a:cxn ang="0">
                    <a:pos x="345" y="25"/>
                  </a:cxn>
                  <a:cxn ang="0">
                    <a:pos x="353" y="24"/>
                  </a:cxn>
                  <a:cxn ang="0">
                    <a:pos x="332" y="29"/>
                  </a:cxn>
                  <a:cxn ang="0">
                    <a:pos x="303" y="38"/>
                  </a:cxn>
                  <a:cxn ang="0">
                    <a:pos x="300" y="44"/>
                  </a:cxn>
                  <a:cxn ang="0">
                    <a:pos x="313" y="40"/>
                  </a:cxn>
                  <a:cxn ang="0">
                    <a:pos x="310" y="41"/>
                  </a:cxn>
                  <a:cxn ang="0">
                    <a:pos x="272" y="57"/>
                  </a:cxn>
                  <a:cxn ang="0">
                    <a:pos x="249" y="67"/>
                  </a:cxn>
                  <a:cxn ang="0">
                    <a:pos x="236" y="77"/>
                  </a:cxn>
                  <a:cxn ang="0">
                    <a:pos x="209" y="87"/>
                  </a:cxn>
                  <a:cxn ang="0">
                    <a:pos x="198" y="92"/>
                  </a:cxn>
                  <a:cxn ang="0">
                    <a:pos x="205" y="99"/>
                  </a:cxn>
                  <a:cxn ang="0">
                    <a:pos x="196" y="103"/>
                  </a:cxn>
                  <a:cxn ang="0">
                    <a:pos x="189" y="107"/>
                  </a:cxn>
                  <a:cxn ang="0">
                    <a:pos x="189" y="110"/>
                  </a:cxn>
                  <a:cxn ang="0">
                    <a:pos x="201" y="105"/>
                  </a:cxn>
                  <a:cxn ang="0">
                    <a:pos x="189" y="126"/>
                  </a:cxn>
                  <a:cxn ang="0">
                    <a:pos x="170" y="141"/>
                  </a:cxn>
                  <a:cxn ang="0">
                    <a:pos x="174" y="138"/>
                  </a:cxn>
                  <a:cxn ang="0">
                    <a:pos x="159" y="153"/>
                  </a:cxn>
                  <a:cxn ang="0">
                    <a:pos x="144" y="161"/>
                  </a:cxn>
                  <a:cxn ang="0">
                    <a:pos x="139" y="164"/>
                  </a:cxn>
                  <a:cxn ang="0">
                    <a:pos x="140" y="179"/>
                  </a:cxn>
                  <a:cxn ang="0">
                    <a:pos x="131" y="174"/>
                  </a:cxn>
                  <a:cxn ang="0">
                    <a:pos x="123" y="180"/>
                  </a:cxn>
                  <a:cxn ang="0">
                    <a:pos x="107" y="185"/>
                  </a:cxn>
                  <a:cxn ang="0">
                    <a:pos x="111" y="183"/>
                  </a:cxn>
                  <a:cxn ang="0">
                    <a:pos x="114" y="178"/>
                  </a:cxn>
                  <a:cxn ang="0">
                    <a:pos x="119" y="171"/>
                  </a:cxn>
                  <a:cxn ang="0">
                    <a:pos x="127" y="164"/>
                  </a:cxn>
                  <a:cxn ang="0">
                    <a:pos x="131" y="156"/>
                  </a:cxn>
                  <a:cxn ang="0">
                    <a:pos x="141" y="150"/>
                  </a:cxn>
                  <a:cxn ang="0">
                    <a:pos x="134" y="153"/>
                  </a:cxn>
                  <a:cxn ang="0">
                    <a:pos x="117" y="159"/>
                  </a:cxn>
                  <a:cxn ang="0">
                    <a:pos x="119" y="149"/>
                  </a:cxn>
                  <a:cxn ang="0">
                    <a:pos x="115" y="149"/>
                  </a:cxn>
                  <a:cxn ang="0">
                    <a:pos x="108" y="161"/>
                  </a:cxn>
                  <a:cxn ang="0">
                    <a:pos x="99" y="165"/>
                  </a:cxn>
                  <a:cxn ang="0">
                    <a:pos x="96" y="168"/>
                  </a:cxn>
                  <a:cxn ang="0">
                    <a:pos x="80" y="178"/>
                  </a:cxn>
                  <a:cxn ang="0">
                    <a:pos x="87" y="169"/>
                  </a:cxn>
                  <a:cxn ang="0">
                    <a:pos x="79" y="167"/>
                  </a:cxn>
                  <a:cxn ang="0">
                    <a:pos x="70" y="165"/>
                  </a:cxn>
                  <a:cxn ang="0">
                    <a:pos x="57" y="168"/>
                  </a:cxn>
                  <a:cxn ang="0">
                    <a:pos x="63" y="163"/>
                  </a:cxn>
                  <a:cxn ang="0">
                    <a:pos x="74" y="153"/>
                  </a:cxn>
                  <a:cxn ang="0">
                    <a:pos x="71" y="146"/>
                  </a:cxn>
                  <a:cxn ang="0">
                    <a:pos x="58" y="155"/>
                  </a:cxn>
                  <a:cxn ang="0">
                    <a:pos x="19" y="177"/>
                  </a:cxn>
                  <a:cxn ang="0">
                    <a:pos x="1" y="188"/>
                  </a:cxn>
                  <a:cxn ang="0">
                    <a:pos x="163" y="87"/>
                  </a:cxn>
                  <a:cxn ang="0">
                    <a:pos x="346" y="23"/>
                  </a:cxn>
                  <a:cxn ang="0">
                    <a:pos x="545" y="0"/>
                  </a:cxn>
                </a:cxnLst>
                <a:rect l="0" t="0" r="r" b="b"/>
                <a:pathLst>
                  <a:path w="557" h="189">
                    <a:moveTo>
                      <a:pt x="88" y="168"/>
                    </a:moveTo>
                    <a:lnTo>
                      <a:pt x="87" y="168"/>
                    </a:lnTo>
                    <a:lnTo>
                      <a:pt x="87" y="169"/>
                    </a:lnTo>
                    <a:lnTo>
                      <a:pt x="88" y="168"/>
                    </a:lnTo>
                    <a:close/>
                    <a:moveTo>
                      <a:pt x="98" y="167"/>
                    </a:moveTo>
                    <a:lnTo>
                      <a:pt x="98" y="167"/>
                    </a:lnTo>
                    <a:lnTo>
                      <a:pt x="98" y="167"/>
                    </a:lnTo>
                    <a:lnTo>
                      <a:pt x="97" y="168"/>
                    </a:lnTo>
                    <a:lnTo>
                      <a:pt x="96" y="168"/>
                    </a:lnTo>
                    <a:lnTo>
                      <a:pt x="98" y="167"/>
                    </a:lnTo>
                    <a:close/>
                    <a:moveTo>
                      <a:pt x="545" y="0"/>
                    </a:moveTo>
                    <a:lnTo>
                      <a:pt x="555" y="0"/>
                    </a:lnTo>
                    <a:lnTo>
                      <a:pt x="557" y="0"/>
                    </a:lnTo>
                    <a:lnTo>
                      <a:pt x="480" y="10"/>
                    </a:lnTo>
                    <a:lnTo>
                      <a:pt x="475" y="10"/>
                    </a:lnTo>
                    <a:lnTo>
                      <a:pt x="471" y="10"/>
                    </a:lnTo>
                    <a:lnTo>
                      <a:pt x="462" y="8"/>
                    </a:lnTo>
                    <a:lnTo>
                      <a:pt x="453" y="6"/>
                    </a:lnTo>
                    <a:lnTo>
                      <a:pt x="448" y="6"/>
                    </a:lnTo>
                    <a:lnTo>
                      <a:pt x="443" y="7"/>
                    </a:lnTo>
                    <a:lnTo>
                      <a:pt x="437" y="8"/>
                    </a:lnTo>
                    <a:lnTo>
                      <a:pt x="432" y="10"/>
                    </a:lnTo>
                    <a:lnTo>
                      <a:pt x="388" y="18"/>
                    </a:lnTo>
                    <a:lnTo>
                      <a:pt x="345" y="25"/>
                    </a:lnTo>
                    <a:lnTo>
                      <a:pt x="343" y="26"/>
                    </a:lnTo>
                    <a:lnTo>
                      <a:pt x="344" y="26"/>
                    </a:lnTo>
                    <a:lnTo>
                      <a:pt x="347" y="25"/>
                    </a:lnTo>
                    <a:lnTo>
                      <a:pt x="353" y="24"/>
                    </a:lnTo>
                    <a:lnTo>
                      <a:pt x="356" y="24"/>
                    </a:lnTo>
                    <a:lnTo>
                      <a:pt x="356" y="24"/>
                    </a:lnTo>
                    <a:lnTo>
                      <a:pt x="348" y="26"/>
                    </a:lnTo>
                    <a:lnTo>
                      <a:pt x="332" y="29"/>
                    </a:lnTo>
                    <a:lnTo>
                      <a:pt x="324" y="31"/>
                    </a:lnTo>
                    <a:lnTo>
                      <a:pt x="315" y="35"/>
                    </a:lnTo>
                    <a:lnTo>
                      <a:pt x="311" y="36"/>
                    </a:lnTo>
                    <a:lnTo>
                      <a:pt x="303" y="38"/>
                    </a:lnTo>
                    <a:lnTo>
                      <a:pt x="300" y="39"/>
                    </a:lnTo>
                    <a:lnTo>
                      <a:pt x="298" y="43"/>
                    </a:lnTo>
                    <a:lnTo>
                      <a:pt x="298" y="44"/>
                    </a:lnTo>
                    <a:lnTo>
                      <a:pt x="300" y="44"/>
                    </a:lnTo>
                    <a:lnTo>
                      <a:pt x="303" y="44"/>
                    </a:lnTo>
                    <a:lnTo>
                      <a:pt x="306" y="42"/>
                    </a:lnTo>
                    <a:lnTo>
                      <a:pt x="310" y="41"/>
                    </a:lnTo>
                    <a:lnTo>
                      <a:pt x="313" y="40"/>
                    </a:lnTo>
                    <a:lnTo>
                      <a:pt x="313" y="41"/>
                    </a:lnTo>
                    <a:lnTo>
                      <a:pt x="312" y="41"/>
                    </a:lnTo>
                    <a:lnTo>
                      <a:pt x="310" y="41"/>
                    </a:lnTo>
                    <a:lnTo>
                      <a:pt x="310" y="41"/>
                    </a:lnTo>
                    <a:lnTo>
                      <a:pt x="294" y="48"/>
                    </a:lnTo>
                    <a:lnTo>
                      <a:pt x="287" y="51"/>
                    </a:lnTo>
                    <a:lnTo>
                      <a:pt x="279" y="54"/>
                    </a:lnTo>
                    <a:lnTo>
                      <a:pt x="272" y="57"/>
                    </a:lnTo>
                    <a:lnTo>
                      <a:pt x="265" y="59"/>
                    </a:lnTo>
                    <a:lnTo>
                      <a:pt x="258" y="62"/>
                    </a:lnTo>
                    <a:lnTo>
                      <a:pt x="251" y="65"/>
                    </a:lnTo>
                    <a:lnTo>
                      <a:pt x="249" y="67"/>
                    </a:lnTo>
                    <a:lnTo>
                      <a:pt x="248" y="69"/>
                    </a:lnTo>
                    <a:lnTo>
                      <a:pt x="247" y="70"/>
                    </a:lnTo>
                    <a:lnTo>
                      <a:pt x="241" y="74"/>
                    </a:lnTo>
                    <a:lnTo>
                      <a:pt x="236" y="77"/>
                    </a:lnTo>
                    <a:lnTo>
                      <a:pt x="232" y="79"/>
                    </a:lnTo>
                    <a:lnTo>
                      <a:pt x="225" y="81"/>
                    </a:lnTo>
                    <a:lnTo>
                      <a:pt x="214" y="86"/>
                    </a:lnTo>
                    <a:lnTo>
                      <a:pt x="209" y="87"/>
                    </a:lnTo>
                    <a:lnTo>
                      <a:pt x="205" y="87"/>
                    </a:lnTo>
                    <a:lnTo>
                      <a:pt x="201" y="88"/>
                    </a:lnTo>
                    <a:lnTo>
                      <a:pt x="198" y="90"/>
                    </a:lnTo>
                    <a:lnTo>
                      <a:pt x="198" y="92"/>
                    </a:lnTo>
                    <a:lnTo>
                      <a:pt x="198" y="94"/>
                    </a:lnTo>
                    <a:lnTo>
                      <a:pt x="201" y="99"/>
                    </a:lnTo>
                    <a:lnTo>
                      <a:pt x="202" y="99"/>
                    </a:lnTo>
                    <a:lnTo>
                      <a:pt x="205" y="99"/>
                    </a:lnTo>
                    <a:lnTo>
                      <a:pt x="201" y="102"/>
                    </a:lnTo>
                    <a:lnTo>
                      <a:pt x="199" y="103"/>
                    </a:lnTo>
                    <a:lnTo>
                      <a:pt x="197" y="103"/>
                    </a:lnTo>
                    <a:lnTo>
                      <a:pt x="196" y="103"/>
                    </a:lnTo>
                    <a:lnTo>
                      <a:pt x="195" y="103"/>
                    </a:lnTo>
                    <a:lnTo>
                      <a:pt x="193" y="103"/>
                    </a:lnTo>
                    <a:lnTo>
                      <a:pt x="191" y="104"/>
                    </a:lnTo>
                    <a:lnTo>
                      <a:pt x="189" y="107"/>
                    </a:lnTo>
                    <a:lnTo>
                      <a:pt x="185" y="111"/>
                    </a:lnTo>
                    <a:lnTo>
                      <a:pt x="187" y="111"/>
                    </a:lnTo>
                    <a:lnTo>
                      <a:pt x="188" y="110"/>
                    </a:lnTo>
                    <a:lnTo>
                      <a:pt x="189" y="110"/>
                    </a:lnTo>
                    <a:lnTo>
                      <a:pt x="192" y="108"/>
                    </a:lnTo>
                    <a:lnTo>
                      <a:pt x="195" y="106"/>
                    </a:lnTo>
                    <a:lnTo>
                      <a:pt x="198" y="104"/>
                    </a:lnTo>
                    <a:lnTo>
                      <a:pt x="201" y="105"/>
                    </a:lnTo>
                    <a:lnTo>
                      <a:pt x="202" y="107"/>
                    </a:lnTo>
                    <a:lnTo>
                      <a:pt x="202" y="110"/>
                    </a:lnTo>
                    <a:lnTo>
                      <a:pt x="200" y="114"/>
                    </a:lnTo>
                    <a:lnTo>
                      <a:pt x="189" y="126"/>
                    </a:lnTo>
                    <a:lnTo>
                      <a:pt x="185" y="129"/>
                    </a:lnTo>
                    <a:lnTo>
                      <a:pt x="182" y="132"/>
                    </a:lnTo>
                    <a:lnTo>
                      <a:pt x="181" y="133"/>
                    </a:lnTo>
                    <a:lnTo>
                      <a:pt x="170" y="141"/>
                    </a:lnTo>
                    <a:lnTo>
                      <a:pt x="171" y="141"/>
                    </a:lnTo>
                    <a:lnTo>
                      <a:pt x="172" y="139"/>
                    </a:lnTo>
                    <a:lnTo>
                      <a:pt x="173" y="138"/>
                    </a:lnTo>
                    <a:lnTo>
                      <a:pt x="174" y="138"/>
                    </a:lnTo>
                    <a:lnTo>
                      <a:pt x="175" y="138"/>
                    </a:lnTo>
                    <a:lnTo>
                      <a:pt x="169" y="144"/>
                    </a:lnTo>
                    <a:lnTo>
                      <a:pt x="164" y="149"/>
                    </a:lnTo>
                    <a:lnTo>
                      <a:pt x="159" y="153"/>
                    </a:lnTo>
                    <a:lnTo>
                      <a:pt x="153" y="156"/>
                    </a:lnTo>
                    <a:lnTo>
                      <a:pt x="146" y="160"/>
                    </a:lnTo>
                    <a:lnTo>
                      <a:pt x="145" y="161"/>
                    </a:lnTo>
                    <a:lnTo>
                      <a:pt x="144" y="161"/>
                    </a:lnTo>
                    <a:lnTo>
                      <a:pt x="142" y="162"/>
                    </a:lnTo>
                    <a:lnTo>
                      <a:pt x="141" y="162"/>
                    </a:lnTo>
                    <a:lnTo>
                      <a:pt x="140" y="163"/>
                    </a:lnTo>
                    <a:lnTo>
                      <a:pt x="139" y="164"/>
                    </a:lnTo>
                    <a:lnTo>
                      <a:pt x="139" y="168"/>
                    </a:lnTo>
                    <a:lnTo>
                      <a:pt x="141" y="172"/>
                    </a:lnTo>
                    <a:lnTo>
                      <a:pt x="141" y="176"/>
                    </a:lnTo>
                    <a:lnTo>
                      <a:pt x="140" y="179"/>
                    </a:lnTo>
                    <a:lnTo>
                      <a:pt x="138" y="179"/>
                    </a:lnTo>
                    <a:lnTo>
                      <a:pt x="136" y="177"/>
                    </a:lnTo>
                    <a:lnTo>
                      <a:pt x="133" y="175"/>
                    </a:lnTo>
                    <a:lnTo>
                      <a:pt x="131" y="174"/>
                    </a:lnTo>
                    <a:lnTo>
                      <a:pt x="130" y="175"/>
                    </a:lnTo>
                    <a:lnTo>
                      <a:pt x="129" y="177"/>
                    </a:lnTo>
                    <a:lnTo>
                      <a:pt x="128" y="177"/>
                    </a:lnTo>
                    <a:lnTo>
                      <a:pt x="123" y="180"/>
                    </a:lnTo>
                    <a:lnTo>
                      <a:pt x="118" y="183"/>
                    </a:lnTo>
                    <a:lnTo>
                      <a:pt x="112" y="184"/>
                    </a:lnTo>
                    <a:lnTo>
                      <a:pt x="108" y="185"/>
                    </a:lnTo>
                    <a:lnTo>
                      <a:pt x="107" y="185"/>
                    </a:lnTo>
                    <a:lnTo>
                      <a:pt x="108" y="185"/>
                    </a:lnTo>
                    <a:lnTo>
                      <a:pt x="108" y="185"/>
                    </a:lnTo>
                    <a:lnTo>
                      <a:pt x="109" y="184"/>
                    </a:lnTo>
                    <a:lnTo>
                      <a:pt x="111" y="183"/>
                    </a:lnTo>
                    <a:lnTo>
                      <a:pt x="113" y="182"/>
                    </a:lnTo>
                    <a:lnTo>
                      <a:pt x="114" y="181"/>
                    </a:lnTo>
                    <a:lnTo>
                      <a:pt x="114" y="179"/>
                    </a:lnTo>
                    <a:lnTo>
                      <a:pt x="114" y="178"/>
                    </a:lnTo>
                    <a:lnTo>
                      <a:pt x="115" y="177"/>
                    </a:lnTo>
                    <a:lnTo>
                      <a:pt x="115" y="175"/>
                    </a:lnTo>
                    <a:lnTo>
                      <a:pt x="115" y="174"/>
                    </a:lnTo>
                    <a:lnTo>
                      <a:pt x="119" y="171"/>
                    </a:lnTo>
                    <a:lnTo>
                      <a:pt x="123" y="169"/>
                    </a:lnTo>
                    <a:lnTo>
                      <a:pt x="126" y="167"/>
                    </a:lnTo>
                    <a:lnTo>
                      <a:pt x="127" y="165"/>
                    </a:lnTo>
                    <a:lnTo>
                      <a:pt x="127" y="164"/>
                    </a:lnTo>
                    <a:lnTo>
                      <a:pt x="126" y="163"/>
                    </a:lnTo>
                    <a:lnTo>
                      <a:pt x="126" y="160"/>
                    </a:lnTo>
                    <a:lnTo>
                      <a:pt x="127" y="159"/>
                    </a:lnTo>
                    <a:lnTo>
                      <a:pt x="131" y="156"/>
                    </a:lnTo>
                    <a:lnTo>
                      <a:pt x="136" y="154"/>
                    </a:lnTo>
                    <a:lnTo>
                      <a:pt x="141" y="151"/>
                    </a:lnTo>
                    <a:lnTo>
                      <a:pt x="141" y="150"/>
                    </a:lnTo>
                    <a:lnTo>
                      <a:pt x="141" y="150"/>
                    </a:lnTo>
                    <a:lnTo>
                      <a:pt x="139" y="151"/>
                    </a:lnTo>
                    <a:lnTo>
                      <a:pt x="138" y="151"/>
                    </a:lnTo>
                    <a:lnTo>
                      <a:pt x="135" y="153"/>
                    </a:lnTo>
                    <a:lnTo>
                      <a:pt x="134" y="153"/>
                    </a:lnTo>
                    <a:lnTo>
                      <a:pt x="130" y="155"/>
                    </a:lnTo>
                    <a:lnTo>
                      <a:pt x="125" y="158"/>
                    </a:lnTo>
                    <a:lnTo>
                      <a:pt x="121" y="160"/>
                    </a:lnTo>
                    <a:lnTo>
                      <a:pt x="117" y="159"/>
                    </a:lnTo>
                    <a:lnTo>
                      <a:pt x="116" y="158"/>
                    </a:lnTo>
                    <a:lnTo>
                      <a:pt x="116" y="155"/>
                    </a:lnTo>
                    <a:lnTo>
                      <a:pt x="118" y="152"/>
                    </a:lnTo>
                    <a:lnTo>
                      <a:pt x="119" y="149"/>
                    </a:lnTo>
                    <a:lnTo>
                      <a:pt x="120" y="147"/>
                    </a:lnTo>
                    <a:lnTo>
                      <a:pt x="119" y="146"/>
                    </a:lnTo>
                    <a:lnTo>
                      <a:pt x="117" y="147"/>
                    </a:lnTo>
                    <a:lnTo>
                      <a:pt x="115" y="149"/>
                    </a:lnTo>
                    <a:lnTo>
                      <a:pt x="114" y="153"/>
                    </a:lnTo>
                    <a:lnTo>
                      <a:pt x="113" y="156"/>
                    </a:lnTo>
                    <a:lnTo>
                      <a:pt x="111" y="158"/>
                    </a:lnTo>
                    <a:lnTo>
                      <a:pt x="108" y="161"/>
                    </a:lnTo>
                    <a:lnTo>
                      <a:pt x="103" y="164"/>
                    </a:lnTo>
                    <a:lnTo>
                      <a:pt x="99" y="166"/>
                    </a:lnTo>
                    <a:lnTo>
                      <a:pt x="99" y="166"/>
                    </a:lnTo>
                    <a:lnTo>
                      <a:pt x="99" y="165"/>
                    </a:lnTo>
                    <a:lnTo>
                      <a:pt x="96" y="167"/>
                    </a:lnTo>
                    <a:lnTo>
                      <a:pt x="96" y="167"/>
                    </a:lnTo>
                    <a:lnTo>
                      <a:pt x="95" y="168"/>
                    </a:lnTo>
                    <a:lnTo>
                      <a:pt x="96" y="168"/>
                    </a:lnTo>
                    <a:lnTo>
                      <a:pt x="92" y="171"/>
                    </a:lnTo>
                    <a:lnTo>
                      <a:pt x="85" y="176"/>
                    </a:lnTo>
                    <a:lnTo>
                      <a:pt x="85" y="176"/>
                    </a:lnTo>
                    <a:lnTo>
                      <a:pt x="80" y="178"/>
                    </a:lnTo>
                    <a:lnTo>
                      <a:pt x="79" y="178"/>
                    </a:lnTo>
                    <a:lnTo>
                      <a:pt x="79" y="178"/>
                    </a:lnTo>
                    <a:lnTo>
                      <a:pt x="81" y="175"/>
                    </a:lnTo>
                    <a:lnTo>
                      <a:pt x="87" y="169"/>
                    </a:lnTo>
                    <a:lnTo>
                      <a:pt x="85" y="170"/>
                    </a:lnTo>
                    <a:lnTo>
                      <a:pt x="84" y="170"/>
                    </a:lnTo>
                    <a:lnTo>
                      <a:pt x="80" y="169"/>
                    </a:lnTo>
                    <a:lnTo>
                      <a:pt x="79" y="167"/>
                    </a:lnTo>
                    <a:lnTo>
                      <a:pt x="78" y="165"/>
                    </a:lnTo>
                    <a:lnTo>
                      <a:pt x="76" y="164"/>
                    </a:lnTo>
                    <a:lnTo>
                      <a:pt x="74" y="164"/>
                    </a:lnTo>
                    <a:lnTo>
                      <a:pt x="70" y="165"/>
                    </a:lnTo>
                    <a:lnTo>
                      <a:pt x="66" y="168"/>
                    </a:lnTo>
                    <a:lnTo>
                      <a:pt x="63" y="169"/>
                    </a:lnTo>
                    <a:lnTo>
                      <a:pt x="60" y="170"/>
                    </a:lnTo>
                    <a:lnTo>
                      <a:pt x="57" y="168"/>
                    </a:lnTo>
                    <a:lnTo>
                      <a:pt x="57" y="167"/>
                    </a:lnTo>
                    <a:lnTo>
                      <a:pt x="58" y="165"/>
                    </a:lnTo>
                    <a:lnTo>
                      <a:pt x="60" y="164"/>
                    </a:lnTo>
                    <a:lnTo>
                      <a:pt x="63" y="163"/>
                    </a:lnTo>
                    <a:lnTo>
                      <a:pt x="66" y="161"/>
                    </a:lnTo>
                    <a:lnTo>
                      <a:pt x="68" y="160"/>
                    </a:lnTo>
                    <a:lnTo>
                      <a:pt x="71" y="157"/>
                    </a:lnTo>
                    <a:lnTo>
                      <a:pt x="74" y="153"/>
                    </a:lnTo>
                    <a:lnTo>
                      <a:pt x="75" y="149"/>
                    </a:lnTo>
                    <a:lnTo>
                      <a:pt x="75" y="146"/>
                    </a:lnTo>
                    <a:lnTo>
                      <a:pt x="73" y="145"/>
                    </a:lnTo>
                    <a:lnTo>
                      <a:pt x="71" y="146"/>
                    </a:lnTo>
                    <a:lnTo>
                      <a:pt x="68" y="148"/>
                    </a:lnTo>
                    <a:lnTo>
                      <a:pt x="66" y="150"/>
                    </a:lnTo>
                    <a:lnTo>
                      <a:pt x="63" y="152"/>
                    </a:lnTo>
                    <a:lnTo>
                      <a:pt x="58" y="155"/>
                    </a:lnTo>
                    <a:lnTo>
                      <a:pt x="51" y="158"/>
                    </a:lnTo>
                    <a:lnTo>
                      <a:pt x="44" y="162"/>
                    </a:lnTo>
                    <a:lnTo>
                      <a:pt x="28" y="173"/>
                    </a:lnTo>
                    <a:lnTo>
                      <a:pt x="19" y="177"/>
                    </a:lnTo>
                    <a:lnTo>
                      <a:pt x="11" y="182"/>
                    </a:lnTo>
                    <a:lnTo>
                      <a:pt x="5" y="186"/>
                    </a:lnTo>
                    <a:lnTo>
                      <a:pt x="0" y="189"/>
                    </a:lnTo>
                    <a:lnTo>
                      <a:pt x="1" y="188"/>
                    </a:lnTo>
                    <a:lnTo>
                      <a:pt x="39" y="160"/>
                    </a:lnTo>
                    <a:lnTo>
                      <a:pt x="79" y="133"/>
                    </a:lnTo>
                    <a:lnTo>
                      <a:pt x="120" y="109"/>
                    </a:lnTo>
                    <a:lnTo>
                      <a:pt x="163" y="87"/>
                    </a:lnTo>
                    <a:lnTo>
                      <a:pt x="207" y="67"/>
                    </a:lnTo>
                    <a:lnTo>
                      <a:pt x="252" y="50"/>
                    </a:lnTo>
                    <a:lnTo>
                      <a:pt x="298" y="35"/>
                    </a:lnTo>
                    <a:lnTo>
                      <a:pt x="346" y="23"/>
                    </a:lnTo>
                    <a:lnTo>
                      <a:pt x="394" y="13"/>
                    </a:lnTo>
                    <a:lnTo>
                      <a:pt x="444" y="6"/>
                    </a:lnTo>
                    <a:lnTo>
                      <a:pt x="494" y="2"/>
                    </a:lnTo>
                    <a:lnTo>
                      <a:pt x="545"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173"/>
              <p:cNvSpPr>
                <a:spLocks noEditPoints="1"/>
              </p:cNvSpPr>
              <p:nvPr/>
            </p:nvSpPr>
            <p:spPr bwMode="auto">
              <a:xfrm>
                <a:off x="4795837" y="1562100"/>
                <a:ext cx="406400" cy="206375"/>
              </a:xfrm>
              <a:custGeom>
                <a:avLst/>
                <a:gdLst/>
                <a:ahLst/>
                <a:cxnLst>
                  <a:cxn ang="0">
                    <a:pos x="231" y="109"/>
                  </a:cxn>
                  <a:cxn ang="0">
                    <a:pos x="227" y="107"/>
                  </a:cxn>
                  <a:cxn ang="0">
                    <a:pos x="206" y="95"/>
                  </a:cxn>
                  <a:cxn ang="0">
                    <a:pos x="159" y="78"/>
                  </a:cxn>
                  <a:cxn ang="0">
                    <a:pos x="139" y="56"/>
                  </a:cxn>
                  <a:cxn ang="0">
                    <a:pos x="139" y="56"/>
                  </a:cxn>
                  <a:cxn ang="0">
                    <a:pos x="58" y="32"/>
                  </a:cxn>
                  <a:cxn ang="0">
                    <a:pos x="61" y="32"/>
                  </a:cxn>
                  <a:cxn ang="0">
                    <a:pos x="58" y="31"/>
                  </a:cxn>
                  <a:cxn ang="0">
                    <a:pos x="54" y="30"/>
                  </a:cxn>
                  <a:cxn ang="0">
                    <a:pos x="3" y="0"/>
                  </a:cxn>
                  <a:cxn ang="0">
                    <a:pos x="16" y="6"/>
                  </a:cxn>
                  <a:cxn ang="0">
                    <a:pos x="55" y="20"/>
                  </a:cxn>
                  <a:cxn ang="0">
                    <a:pos x="128" y="50"/>
                  </a:cxn>
                  <a:cxn ang="0">
                    <a:pos x="139" y="56"/>
                  </a:cxn>
                  <a:cxn ang="0">
                    <a:pos x="163" y="69"/>
                  </a:cxn>
                  <a:cxn ang="0">
                    <a:pos x="151" y="64"/>
                  </a:cxn>
                  <a:cxn ang="0">
                    <a:pos x="101" y="41"/>
                  </a:cxn>
                  <a:cxn ang="0">
                    <a:pos x="90" y="37"/>
                  </a:cxn>
                  <a:cxn ang="0">
                    <a:pos x="93" y="40"/>
                  </a:cxn>
                  <a:cxn ang="0">
                    <a:pos x="100" y="43"/>
                  </a:cxn>
                  <a:cxn ang="0">
                    <a:pos x="162" y="72"/>
                  </a:cxn>
                  <a:cxn ang="0">
                    <a:pos x="191" y="85"/>
                  </a:cxn>
                  <a:cxn ang="0">
                    <a:pos x="192" y="85"/>
                  </a:cxn>
                  <a:cxn ang="0">
                    <a:pos x="195" y="87"/>
                  </a:cxn>
                  <a:cxn ang="0">
                    <a:pos x="207" y="96"/>
                  </a:cxn>
                  <a:cxn ang="0">
                    <a:pos x="225" y="106"/>
                  </a:cxn>
                  <a:cxn ang="0">
                    <a:pos x="230" y="109"/>
                  </a:cxn>
                  <a:cxn ang="0">
                    <a:pos x="232" y="111"/>
                  </a:cxn>
                  <a:cxn ang="0">
                    <a:pos x="252" y="124"/>
                  </a:cxn>
                  <a:cxn ang="0">
                    <a:pos x="255" y="127"/>
                  </a:cxn>
                  <a:cxn ang="0">
                    <a:pos x="250" y="124"/>
                  </a:cxn>
                  <a:cxn ang="0">
                    <a:pos x="227" y="110"/>
                  </a:cxn>
                  <a:cxn ang="0">
                    <a:pos x="211" y="105"/>
                  </a:cxn>
                  <a:cxn ang="0">
                    <a:pos x="214" y="106"/>
                  </a:cxn>
                  <a:cxn ang="0">
                    <a:pos x="217" y="107"/>
                  </a:cxn>
                  <a:cxn ang="0">
                    <a:pos x="224" y="111"/>
                  </a:cxn>
                  <a:cxn ang="0">
                    <a:pos x="242" y="125"/>
                  </a:cxn>
                  <a:cxn ang="0">
                    <a:pos x="246" y="128"/>
                  </a:cxn>
                  <a:cxn ang="0">
                    <a:pos x="247" y="130"/>
                  </a:cxn>
                  <a:cxn ang="0">
                    <a:pos x="218" y="113"/>
                  </a:cxn>
                  <a:cxn ang="0">
                    <a:pos x="215" y="112"/>
                  </a:cxn>
                  <a:cxn ang="0">
                    <a:pos x="217" y="115"/>
                  </a:cxn>
                  <a:cxn ang="0">
                    <a:pos x="208" y="108"/>
                  </a:cxn>
                  <a:cxn ang="0">
                    <a:pos x="203" y="105"/>
                  </a:cxn>
                  <a:cxn ang="0">
                    <a:pos x="209" y="111"/>
                  </a:cxn>
                  <a:cxn ang="0">
                    <a:pos x="205" y="109"/>
                  </a:cxn>
                  <a:cxn ang="0">
                    <a:pos x="196" y="104"/>
                  </a:cxn>
                  <a:cxn ang="0">
                    <a:pos x="196" y="106"/>
                  </a:cxn>
                  <a:cxn ang="0">
                    <a:pos x="168" y="84"/>
                  </a:cxn>
                  <a:cxn ang="0">
                    <a:pos x="162" y="80"/>
                  </a:cxn>
                  <a:cxn ang="0">
                    <a:pos x="164" y="82"/>
                  </a:cxn>
                  <a:cxn ang="0">
                    <a:pos x="160" y="81"/>
                  </a:cxn>
                  <a:cxn ang="0">
                    <a:pos x="145" y="72"/>
                  </a:cxn>
                  <a:cxn ang="0">
                    <a:pos x="119" y="59"/>
                  </a:cxn>
                  <a:cxn ang="0">
                    <a:pos x="61" y="35"/>
                  </a:cxn>
                  <a:cxn ang="0">
                    <a:pos x="50" y="30"/>
                  </a:cxn>
                  <a:cxn ang="0">
                    <a:pos x="49" y="29"/>
                  </a:cxn>
                  <a:cxn ang="0">
                    <a:pos x="24" y="19"/>
                  </a:cxn>
                  <a:cxn ang="0">
                    <a:pos x="5" y="10"/>
                  </a:cxn>
                  <a:cxn ang="0">
                    <a:pos x="1" y="1"/>
                  </a:cxn>
                </a:cxnLst>
                <a:rect l="0" t="0" r="r" b="b"/>
                <a:pathLst>
                  <a:path w="256" h="130">
                    <a:moveTo>
                      <a:pt x="231" y="109"/>
                    </a:moveTo>
                    <a:lnTo>
                      <a:pt x="231" y="110"/>
                    </a:lnTo>
                    <a:lnTo>
                      <a:pt x="231" y="109"/>
                    </a:lnTo>
                    <a:close/>
                    <a:moveTo>
                      <a:pt x="227" y="107"/>
                    </a:moveTo>
                    <a:lnTo>
                      <a:pt x="230" y="108"/>
                    </a:lnTo>
                    <a:lnTo>
                      <a:pt x="227" y="107"/>
                    </a:lnTo>
                    <a:close/>
                    <a:moveTo>
                      <a:pt x="206" y="95"/>
                    </a:moveTo>
                    <a:lnTo>
                      <a:pt x="207" y="95"/>
                    </a:lnTo>
                    <a:lnTo>
                      <a:pt x="206" y="95"/>
                    </a:lnTo>
                    <a:lnTo>
                      <a:pt x="206" y="95"/>
                    </a:lnTo>
                    <a:close/>
                    <a:moveTo>
                      <a:pt x="159" y="78"/>
                    </a:moveTo>
                    <a:lnTo>
                      <a:pt x="159" y="78"/>
                    </a:lnTo>
                    <a:lnTo>
                      <a:pt x="160" y="79"/>
                    </a:lnTo>
                    <a:lnTo>
                      <a:pt x="159" y="78"/>
                    </a:lnTo>
                    <a:close/>
                    <a:moveTo>
                      <a:pt x="139" y="56"/>
                    </a:moveTo>
                    <a:lnTo>
                      <a:pt x="140" y="56"/>
                    </a:lnTo>
                    <a:lnTo>
                      <a:pt x="140" y="57"/>
                    </a:lnTo>
                    <a:lnTo>
                      <a:pt x="139" y="56"/>
                    </a:lnTo>
                    <a:close/>
                    <a:moveTo>
                      <a:pt x="51" y="30"/>
                    </a:moveTo>
                    <a:lnTo>
                      <a:pt x="54" y="31"/>
                    </a:lnTo>
                    <a:lnTo>
                      <a:pt x="58" y="32"/>
                    </a:lnTo>
                    <a:lnTo>
                      <a:pt x="60" y="33"/>
                    </a:lnTo>
                    <a:lnTo>
                      <a:pt x="61" y="33"/>
                    </a:lnTo>
                    <a:lnTo>
                      <a:pt x="61" y="32"/>
                    </a:lnTo>
                    <a:lnTo>
                      <a:pt x="60" y="32"/>
                    </a:lnTo>
                    <a:lnTo>
                      <a:pt x="59" y="32"/>
                    </a:lnTo>
                    <a:lnTo>
                      <a:pt x="58" y="31"/>
                    </a:lnTo>
                    <a:lnTo>
                      <a:pt x="56" y="31"/>
                    </a:lnTo>
                    <a:lnTo>
                      <a:pt x="55" y="31"/>
                    </a:lnTo>
                    <a:lnTo>
                      <a:pt x="54" y="30"/>
                    </a:lnTo>
                    <a:lnTo>
                      <a:pt x="53" y="30"/>
                    </a:lnTo>
                    <a:lnTo>
                      <a:pt x="51" y="30"/>
                    </a:lnTo>
                    <a:close/>
                    <a:moveTo>
                      <a:pt x="3" y="0"/>
                    </a:moveTo>
                    <a:lnTo>
                      <a:pt x="6" y="1"/>
                    </a:lnTo>
                    <a:lnTo>
                      <a:pt x="9" y="3"/>
                    </a:lnTo>
                    <a:lnTo>
                      <a:pt x="16" y="6"/>
                    </a:lnTo>
                    <a:lnTo>
                      <a:pt x="29" y="11"/>
                    </a:lnTo>
                    <a:lnTo>
                      <a:pt x="42" y="16"/>
                    </a:lnTo>
                    <a:lnTo>
                      <a:pt x="55" y="20"/>
                    </a:lnTo>
                    <a:lnTo>
                      <a:pt x="54" y="18"/>
                    </a:lnTo>
                    <a:lnTo>
                      <a:pt x="92" y="33"/>
                    </a:lnTo>
                    <a:lnTo>
                      <a:pt x="128" y="50"/>
                    </a:lnTo>
                    <a:lnTo>
                      <a:pt x="130" y="51"/>
                    </a:lnTo>
                    <a:lnTo>
                      <a:pt x="139" y="56"/>
                    </a:lnTo>
                    <a:lnTo>
                      <a:pt x="139" y="56"/>
                    </a:lnTo>
                    <a:lnTo>
                      <a:pt x="165" y="70"/>
                    </a:lnTo>
                    <a:lnTo>
                      <a:pt x="164" y="70"/>
                    </a:lnTo>
                    <a:lnTo>
                      <a:pt x="163" y="69"/>
                    </a:lnTo>
                    <a:lnTo>
                      <a:pt x="163" y="69"/>
                    </a:lnTo>
                    <a:lnTo>
                      <a:pt x="157" y="66"/>
                    </a:lnTo>
                    <a:lnTo>
                      <a:pt x="151" y="64"/>
                    </a:lnTo>
                    <a:lnTo>
                      <a:pt x="113" y="46"/>
                    </a:lnTo>
                    <a:lnTo>
                      <a:pt x="107" y="43"/>
                    </a:lnTo>
                    <a:lnTo>
                      <a:pt x="101" y="41"/>
                    </a:lnTo>
                    <a:lnTo>
                      <a:pt x="94" y="38"/>
                    </a:lnTo>
                    <a:lnTo>
                      <a:pt x="92" y="37"/>
                    </a:lnTo>
                    <a:lnTo>
                      <a:pt x="90" y="37"/>
                    </a:lnTo>
                    <a:lnTo>
                      <a:pt x="90" y="38"/>
                    </a:lnTo>
                    <a:lnTo>
                      <a:pt x="91" y="38"/>
                    </a:lnTo>
                    <a:lnTo>
                      <a:pt x="93" y="40"/>
                    </a:lnTo>
                    <a:lnTo>
                      <a:pt x="96" y="41"/>
                    </a:lnTo>
                    <a:lnTo>
                      <a:pt x="98" y="42"/>
                    </a:lnTo>
                    <a:lnTo>
                      <a:pt x="100" y="43"/>
                    </a:lnTo>
                    <a:lnTo>
                      <a:pt x="124" y="54"/>
                    </a:lnTo>
                    <a:lnTo>
                      <a:pt x="149" y="65"/>
                    </a:lnTo>
                    <a:lnTo>
                      <a:pt x="162" y="72"/>
                    </a:lnTo>
                    <a:lnTo>
                      <a:pt x="175" y="78"/>
                    </a:lnTo>
                    <a:lnTo>
                      <a:pt x="188" y="84"/>
                    </a:lnTo>
                    <a:lnTo>
                      <a:pt x="191" y="85"/>
                    </a:lnTo>
                    <a:lnTo>
                      <a:pt x="193" y="87"/>
                    </a:lnTo>
                    <a:lnTo>
                      <a:pt x="192" y="86"/>
                    </a:lnTo>
                    <a:lnTo>
                      <a:pt x="192" y="85"/>
                    </a:lnTo>
                    <a:lnTo>
                      <a:pt x="193" y="85"/>
                    </a:lnTo>
                    <a:lnTo>
                      <a:pt x="194" y="86"/>
                    </a:lnTo>
                    <a:lnTo>
                      <a:pt x="195" y="87"/>
                    </a:lnTo>
                    <a:lnTo>
                      <a:pt x="196" y="88"/>
                    </a:lnTo>
                    <a:lnTo>
                      <a:pt x="197" y="89"/>
                    </a:lnTo>
                    <a:lnTo>
                      <a:pt x="207" y="96"/>
                    </a:lnTo>
                    <a:lnTo>
                      <a:pt x="207" y="95"/>
                    </a:lnTo>
                    <a:lnTo>
                      <a:pt x="216" y="100"/>
                    </a:lnTo>
                    <a:lnTo>
                      <a:pt x="225" y="106"/>
                    </a:lnTo>
                    <a:lnTo>
                      <a:pt x="227" y="107"/>
                    </a:lnTo>
                    <a:lnTo>
                      <a:pt x="227" y="107"/>
                    </a:lnTo>
                    <a:lnTo>
                      <a:pt x="230" y="109"/>
                    </a:lnTo>
                    <a:lnTo>
                      <a:pt x="230" y="108"/>
                    </a:lnTo>
                    <a:lnTo>
                      <a:pt x="233" y="111"/>
                    </a:lnTo>
                    <a:lnTo>
                      <a:pt x="232" y="111"/>
                    </a:lnTo>
                    <a:lnTo>
                      <a:pt x="234" y="112"/>
                    </a:lnTo>
                    <a:lnTo>
                      <a:pt x="241" y="117"/>
                    </a:lnTo>
                    <a:lnTo>
                      <a:pt x="252" y="124"/>
                    </a:lnTo>
                    <a:lnTo>
                      <a:pt x="253" y="125"/>
                    </a:lnTo>
                    <a:lnTo>
                      <a:pt x="255" y="126"/>
                    </a:lnTo>
                    <a:lnTo>
                      <a:pt x="255" y="127"/>
                    </a:lnTo>
                    <a:lnTo>
                      <a:pt x="256" y="127"/>
                    </a:lnTo>
                    <a:lnTo>
                      <a:pt x="256" y="128"/>
                    </a:lnTo>
                    <a:lnTo>
                      <a:pt x="250" y="124"/>
                    </a:lnTo>
                    <a:lnTo>
                      <a:pt x="242" y="120"/>
                    </a:lnTo>
                    <a:lnTo>
                      <a:pt x="235" y="114"/>
                    </a:lnTo>
                    <a:lnTo>
                      <a:pt x="227" y="110"/>
                    </a:lnTo>
                    <a:lnTo>
                      <a:pt x="219" y="107"/>
                    </a:lnTo>
                    <a:lnTo>
                      <a:pt x="212" y="105"/>
                    </a:lnTo>
                    <a:lnTo>
                      <a:pt x="211" y="105"/>
                    </a:lnTo>
                    <a:lnTo>
                      <a:pt x="212" y="105"/>
                    </a:lnTo>
                    <a:lnTo>
                      <a:pt x="213" y="106"/>
                    </a:lnTo>
                    <a:lnTo>
                      <a:pt x="214" y="106"/>
                    </a:lnTo>
                    <a:lnTo>
                      <a:pt x="216" y="107"/>
                    </a:lnTo>
                    <a:lnTo>
                      <a:pt x="217" y="107"/>
                    </a:lnTo>
                    <a:lnTo>
                      <a:pt x="217" y="107"/>
                    </a:lnTo>
                    <a:lnTo>
                      <a:pt x="219" y="109"/>
                    </a:lnTo>
                    <a:lnTo>
                      <a:pt x="221" y="110"/>
                    </a:lnTo>
                    <a:lnTo>
                      <a:pt x="224" y="111"/>
                    </a:lnTo>
                    <a:lnTo>
                      <a:pt x="233" y="118"/>
                    </a:lnTo>
                    <a:lnTo>
                      <a:pt x="241" y="124"/>
                    </a:lnTo>
                    <a:lnTo>
                      <a:pt x="242" y="125"/>
                    </a:lnTo>
                    <a:lnTo>
                      <a:pt x="243" y="125"/>
                    </a:lnTo>
                    <a:lnTo>
                      <a:pt x="245" y="127"/>
                    </a:lnTo>
                    <a:lnTo>
                      <a:pt x="246" y="128"/>
                    </a:lnTo>
                    <a:lnTo>
                      <a:pt x="247" y="129"/>
                    </a:lnTo>
                    <a:lnTo>
                      <a:pt x="248" y="130"/>
                    </a:lnTo>
                    <a:lnTo>
                      <a:pt x="247" y="130"/>
                    </a:lnTo>
                    <a:lnTo>
                      <a:pt x="236" y="124"/>
                    </a:lnTo>
                    <a:lnTo>
                      <a:pt x="225" y="118"/>
                    </a:lnTo>
                    <a:lnTo>
                      <a:pt x="218" y="113"/>
                    </a:lnTo>
                    <a:lnTo>
                      <a:pt x="214" y="111"/>
                    </a:lnTo>
                    <a:lnTo>
                      <a:pt x="214" y="111"/>
                    </a:lnTo>
                    <a:lnTo>
                      <a:pt x="215" y="112"/>
                    </a:lnTo>
                    <a:lnTo>
                      <a:pt x="215" y="113"/>
                    </a:lnTo>
                    <a:lnTo>
                      <a:pt x="216" y="113"/>
                    </a:lnTo>
                    <a:lnTo>
                      <a:pt x="217" y="115"/>
                    </a:lnTo>
                    <a:lnTo>
                      <a:pt x="217" y="116"/>
                    </a:lnTo>
                    <a:lnTo>
                      <a:pt x="212" y="112"/>
                    </a:lnTo>
                    <a:lnTo>
                      <a:pt x="208" y="108"/>
                    </a:lnTo>
                    <a:lnTo>
                      <a:pt x="203" y="104"/>
                    </a:lnTo>
                    <a:lnTo>
                      <a:pt x="202" y="104"/>
                    </a:lnTo>
                    <a:lnTo>
                      <a:pt x="203" y="105"/>
                    </a:lnTo>
                    <a:lnTo>
                      <a:pt x="205" y="107"/>
                    </a:lnTo>
                    <a:lnTo>
                      <a:pt x="207" y="109"/>
                    </a:lnTo>
                    <a:lnTo>
                      <a:pt x="209" y="111"/>
                    </a:lnTo>
                    <a:lnTo>
                      <a:pt x="211" y="112"/>
                    </a:lnTo>
                    <a:lnTo>
                      <a:pt x="209" y="112"/>
                    </a:lnTo>
                    <a:lnTo>
                      <a:pt x="205" y="109"/>
                    </a:lnTo>
                    <a:lnTo>
                      <a:pt x="201" y="106"/>
                    </a:lnTo>
                    <a:lnTo>
                      <a:pt x="196" y="102"/>
                    </a:lnTo>
                    <a:lnTo>
                      <a:pt x="196" y="104"/>
                    </a:lnTo>
                    <a:lnTo>
                      <a:pt x="197" y="105"/>
                    </a:lnTo>
                    <a:lnTo>
                      <a:pt x="197" y="106"/>
                    </a:lnTo>
                    <a:lnTo>
                      <a:pt x="196" y="106"/>
                    </a:lnTo>
                    <a:lnTo>
                      <a:pt x="187" y="99"/>
                    </a:lnTo>
                    <a:lnTo>
                      <a:pt x="177" y="92"/>
                    </a:lnTo>
                    <a:lnTo>
                      <a:pt x="168" y="84"/>
                    </a:lnTo>
                    <a:lnTo>
                      <a:pt x="160" y="79"/>
                    </a:lnTo>
                    <a:lnTo>
                      <a:pt x="161" y="80"/>
                    </a:lnTo>
                    <a:lnTo>
                      <a:pt x="162" y="80"/>
                    </a:lnTo>
                    <a:lnTo>
                      <a:pt x="163" y="81"/>
                    </a:lnTo>
                    <a:lnTo>
                      <a:pt x="164" y="82"/>
                    </a:lnTo>
                    <a:lnTo>
                      <a:pt x="164" y="82"/>
                    </a:lnTo>
                    <a:lnTo>
                      <a:pt x="164" y="83"/>
                    </a:lnTo>
                    <a:lnTo>
                      <a:pt x="164" y="83"/>
                    </a:lnTo>
                    <a:lnTo>
                      <a:pt x="160" y="81"/>
                    </a:lnTo>
                    <a:lnTo>
                      <a:pt x="155" y="79"/>
                    </a:lnTo>
                    <a:lnTo>
                      <a:pt x="150" y="75"/>
                    </a:lnTo>
                    <a:lnTo>
                      <a:pt x="145" y="72"/>
                    </a:lnTo>
                    <a:lnTo>
                      <a:pt x="141" y="69"/>
                    </a:lnTo>
                    <a:lnTo>
                      <a:pt x="142" y="71"/>
                    </a:lnTo>
                    <a:lnTo>
                      <a:pt x="119" y="59"/>
                    </a:lnTo>
                    <a:lnTo>
                      <a:pt x="92" y="48"/>
                    </a:lnTo>
                    <a:lnTo>
                      <a:pt x="65" y="36"/>
                    </a:lnTo>
                    <a:lnTo>
                      <a:pt x="61" y="35"/>
                    </a:lnTo>
                    <a:lnTo>
                      <a:pt x="53" y="32"/>
                    </a:lnTo>
                    <a:lnTo>
                      <a:pt x="51" y="30"/>
                    </a:lnTo>
                    <a:lnTo>
                      <a:pt x="50" y="30"/>
                    </a:lnTo>
                    <a:lnTo>
                      <a:pt x="50" y="29"/>
                    </a:lnTo>
                    <a:lnTo>
                      <a:pt x="49" y="29"/>
                    </a:lnTo>
                    <a:lnTo>
                      <a:pt x="49" y="29"/>
                    </a:lnTo>
                    <a:lnTo>
                      <a:pt x="37" y="24"/>
                    </a:lnTo>
                    <a:lnTo>
                      <a:pt x="36" y="24"/>
                    </a:lnTo>
                    <a:lnTo>
                      <a:pt x="24" y="19"/>
                    </a:lnTo>
                    <a:lnTo>
                      <a:pt x="12" y="14"/>
                    </a:lnTo>
                    <a:lnTo>
                      <a:pt x="9" y="12"/>
                    </a:lnTo>
                    <a:lnTo>
                      <a:pt x="5" y="10"/>
                    </a:lnTo>
                    <a:lnTo>
                      <a:pt x="2" y="7"/>
                    </a:lnTo>
                    <a:lnTo>
                      <a:pt x="0" y="4"/>
                    </a:lnTo>
                    <a:lnTo>
                      <a:pt x="1" y="1"/>
                    </a:lnTo>
                    <a:lnTo>
                      <a:pt x="3"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174"/>
              <p:cNvSpPr>
                <a:spLocks/>
              </p:cNvSpPr>
              <p:nvPr/>
            </p:nvSpPr>
            <p:spPr bwMode="auto">
              <a:xfrm>
                <a:off x="5170487" y="1743075"/>
                <a:ext cx="433388" cy="463550"/>
              </a:xfrm>
              <a:custGeom>
                <a:avLst/>
                <a:gdLst/>
                <a:ahLst/>
                <a:cxnLst>
                  <a:cxn ang="0">
                    <a:pos x="5" y="0"/>
                  </a:cxn>
                  <a:cxn ang="0">
                    <a:pos x="77" y="55"/>
                  </a:cxn>
                  <a:cxn ang="0">
                    <a:pos x="144" y="117"/>
                  </a:cxn>
                  <a:cxn ang="0">
                    <a:pos x="174" y="151"/>
                  </a:cxn>
                  <a:cxn ang="0">
                    <a:pos x="221" y="210"/>
                  </a:cxn>
                  <a:cxn ang="0">
                    <a:pos x="254" y="259"/>
                  </a:cxn>
                  <a:cxn ang="0">
                    <a:pos x="266" y="281"/>
                  </a:cxn>
                  <a:cxn ang="0">
                    <a:pos x="270" y="286"/>
                  </a:cxn>
                  <a:cxn ang="0">
                    <a:pos x="273" y="291"/>
                  </a:cxn>
                  <a:cxn ang="0">
                    <a:pos x="272" y="291"/>
                  </a:cxn>
                  <a:cxn ang="0">
                    <a:pos x="260" y="285"/>
                  </a:cxn>
                  <a:cxn ang="0">
                    <a:pos x="260" y="285"/>
                  </a:cxn>
                  <a:cxn ang="0">
                    <a:pos x="252" y="276"/>
                  </a:cxn>
                  <a:cxn ang="0">
                    <a:pos x="234" y="247"/>
                  </a:cxn>
                  <a:cxn ang="0">
                    <a:pos x="224" y="238"/>
                  </a:cxn>
                  <a:cxn ang="0">
                    <a:pos x="217" y="229"/>
                  </a:cxn>
                  <a:cxn ang="0">
                    <a:pos x="210" y="216"/>
                  </a:cxn>
                  <a:cxn ang="0">
                    <a:pos x="209" y="210"/>
                  </a:cxn>
                  <a:cxn ang="0">
                    <a:pos x="204" y="199"/>
                  </a:cxn>
                  <a:cxn ang="0">
                    <a:pos x="198" y="185"/>
                  </a:cxn>
                  <a:cxn ang="0">
                    <a:pos x="190" y="176"/>
                  </a:cxn>
                  <a:cxn ang="0">
                    <a:pos x="181" y="165"/>
                  </a:cxn>
                  <a:cxn ang="0">
                    <a:pos x="172" y="156"/>
                  </a:cxn>
                  <a:cxn ang="0">
                    <a:pos x="165" y="152"/>
                  </a:cxn>
                  <a:cxn ang="0">
                    <a:pos x="157" y="150"/>
                  </a:cxn>
                  <a:cxn ang="0">
                    <a:pos x="148" y="144"/>
                  </a:cxn>
                  <a:cxn ang="0">
                    <a:pos x="143" y="139"/>
                  </a:cxn>
                  <a:cxn ang="0">
                    <a:pos x="143" y="137"/>
                  </a:cxn>
                  <a:cxn ang="0">
                    <a:pos x="147" y="136"/>
                  </a:cxn>
                  <a:cxn ang="0">
                    <a:pos x="147" y="133"/>
                  </a:cxn>
                  <a:cxn ang="0">
                    <a:pos x="138" y="125"/>
                  </a:cxn>
                  <a:cxn ang="0">
                    <a:pos x="133" y="122"/>
                  </a:cxn>
                  <a:cxn ang="0">
                    <a:pos x="133" y="116"/>
                  </a:cxn>
                  <a:cxn ang="0">
                    <a:pos x="130" y="114"/>
                  </a:cxn>
                  <a:cxn ang="0">
                    <a:pos x="131" y="116"/>
                  </a:cxn>
                  <a:cxn ang="0">
                    <a:pos x="119" y="102"/>
                  </a:cxn>
                  <a:cxn ang="0">
                    <a:pos x="114" y="97"/>
                  </a:cxn>
                  <a:cxn ang="0">
                    <a:pos x="103" y="86"/>
                  </a:cxn>
                  <a:cxn ang="0">
                    <a:pos x="99" y="82"/>
                  </a:cxn>
                  <a:cxn ang="0">
                    <a:pos x="79" y="64"/>
                  </a:cxn>
                  <a:cxn ang="0">
                    <a:pos x="67" y="52"/>
                  </a:cxn>
                  <a:cxn ang="0">
                    <a:pos x="54" y="40"/>
                  </a:cxn>
                  <a:cxn ang="0">
                    <a:pos x="34" y="28"/>
                  </a:cxn>
                  <a:cxn ang="0">
                    <a:pos x="23" y="21"/>
                  </a:cxn>
                  <a:cxn ang="0">
                    <a:pos x="22" y="20"/>
                  </a:cxn>
                  <a:cxn ang="0">
                    <a:pos x="20" y="20"/>
                  </a:cxn>
                  <a:cxn ang="0">
                    <a:pos x="19" y="18"/>
                  </a:cxn>
                  <a:cxn ang="0">
                    <a:pos x="15" y="15"/>
                  </a:cxn>
                  <a:cxn ang="0">
                    <a:pos x="14" y="13"/>
                  </a:cxn>
                  <a:cxn ang="0">
                    <a:pos x="0" y="4"/>
                  </a:cxn>
                  <a:cxn ang="0">
                    <a:pos x="1" y="4"/>
                  </a:cxn>
                  <a:cxn ang="0">
                    <a:pos x="6" y="7"/>
                  </a:cxn>
                  <a:cxn ang="0">
                    <a:pos x="11" y="11"/>
                  </a:cxn>
                  <a:cxn ang="0">
                    <a:pos x="13" y="12"/>
                  </a:cxn>
                  <a:cxn ang="0">
                    <a:pos x="41" y="31"/>
                  </a:cxn>
                  <a:cxn ang="0">
                    <a:pos x="43" y="33"/>
                  </a:cxn>
                  <a:cxn ang="0">
                    <a:pos x="45" y="33"/>
                  </a:cxn>
                  <a:cxn ang="0">
                    <a:pos x="45" y="33"/>
                  </a:cxn>
                  <a:cxn ang="0">
                    <a:pos x="26" y="15"/>
                  </a:cxn>
                  <a:cxn ang="0">
                    <a:pos x="3" y="0"/>
                  </a:cxn>
                </a:cxnLst>
                <a:rect l="0" t="0" r="r" b="b"/>
                <a:pathLst>
                  <a:path w="273" h="292">
                    <a:moveTo>
                      <a:pt x="3" y="0"/>
                    </a:moveTo>
                    <a:lnTo>
                      <a:pt x="5" y="0"/>
                    </a:lnTo>
                    <a:lnTo>
                      <a:pt x="42" y="26"/>
                    </a:lnTo>
                    <a:lnTo>
                      <a:pt x="77" y="55"/>
                    </a:lnTo>
                    <a:lnTo>
                      <a:pt x="111" y="84"/>
                    </a:lnTo>
                    <a:lnTo>
                      <a:pt x="144" y="117"/>
                    </a:lnTo>
                    <a:lnTo>
                      <a:pt x="174" y="150"/>
                    </a:lnTo>
                    <a:lnTo>
                      <a:pt x="174" y="151"/>
                    </a:lnTo>
                    <a:lnTo>
                      <a:pt x="198" y="180"/>
                    </a:lnTo>
                    <a:lnTo>
                      <a:pt x="221" y="210"/>
                    </a:lnTo>
                    <a:lnTo>
                      <a:pt x="242" y="240"/>
                    </a:lnTo>
                    <a:lnTo>
                      <a:pt x="254" y="259"/>
                    </a:lnTo>
                    <a:lnTo>
                      <a:pt x="265" y="279"/>
                    </a:lnTo>
                    <a:lnTo>
                      <a:pt x="266" y="281"/>
                    </a:lnTo>
                    <a:lnTo>
                      <a:pt x="268" y="284"/>
                    </a:lnTo>
                    <a:lnTo>
                      <a:pt x="270" y="286"/>
                    </a:lnTo>
                    <a:lnTo>
                      <a:pt x="271" y="289"/>
                    </a:lnTo>
                    <a:lnTo>
                      <a:pt x="273" y="291"/>
                    </a:lnTo>
                    <a:lnTo>
                      <a:pt x="273" y="292"/>
                    </a:lnTo>
                    <a:lnTo>
                      <a:pt x="272" y="291"/>
                    </a:lnTo>
                    <a:lnTo>
                      <a:pt x="266" y="288"/>
                    </a:lnTo>
                    <a:lnTo>
                      <a:pt x="260" y="285"/>
                    </a:lnTo>
                    <a:lnTo>
                      <a:pt x="260" y="285"/>
                    </a:lnTo>
                    <a:lnTo>
                      <a:pt x="260" y="285"/>
                    </a:lnTo>
                    <a:lnTo>
                      <a:pt x="259" y="285"/>
                    </a:lnTo>
                    <a:lnTo>
                      <a:pt x="252" y="276"/>
                    </a:lnTo>
                    <a:lnTo>
                      <a:pt x="240" y="255"/>
                    </a:lnTo>
                    <a:lnTo>
                      <a:pt x="234" y="247"/>
                    </a:lnTo>
                    <a:lnTo>
                      <a:pt x="229" y="242"/>
                    </a:lnTo>
                    <a:lnTo>
                      <a:pt x="224" y="238"/>
                    </a:lnTo>
                    <a:lnTo>
                      <a:pt x="221" y="233"/>
                    </a:lnTo>
                    <a:lnTo>
                      <a:pt x="217" y="229"/>
                    </a:lnTo>
                    <a:lnTo>
                      <a:pt x="213" y="223"/>
                    </a:lnTo>
                    <a:lnTo>
                      <a:pt x="210" y="216"/>
                    </a:lnTo>
                    <a:lnTo>
                      <a:pt x="211" y="215"/>
                    </a:lnTo>
                    <a:lnTo>
                      <a:pt x="209" y="210"/>
                    </a:lnTo>
                    <a:lnTo>
                      <a:pt x="207" y="206"/>
                    </a:lnTo>
                    <a:lnTo>
                      <a:pt x="204" y="199"/>
                    </a:lnTo>
                    <a:lnTo>
                      <a:pt x="202" y="192"/>
                    </a:lnTo>
                    <a:lnTo>
                      <a:pt x="198" y="185"/>
                    </a:lnTo>
                    <a:lnTo>
                      <a:pt x="195" y="181"/>
                    </a:lnTo>
                    <a:lnTo>
                      <a:pt x="190" y="176"/>
                    </a:lnTo>
                    <a:lnTo>
                      <a:pt x="186" y="171"/>
                    </a:lnTo>
                    <a:lnTo>
                      <a:pt x="181" y="165"/>
                    </a:lnTo>
                    <a:lnTo>
                      <a:pt x="176" y="160"/>
                    </a:lnTo>
                    <a:lnTo>
                      <a:pt x="172" y="156"/>
                    </a:lnTo>
                    <a:lnTo>
                      <a:pt x="169" y="153"/>
                    </a:lnTo>
                    <a:lnTo>
                      <a:pt x="165" y="152"/>
                    </a:lnTo>
                    <a:lnTo>
                      <a:pt x="161" y="151"/>
                    </a:lnTo>
                    <a:lnTo>
                      <a:pt x="157" y="150"/>
                    </a:lnTo>
                    <a:lnTo>
                      <a:pt x="154" y="148"/>
                    </a:lnTo>
                    <a:lnTo>
                      <a:pt x="148" y="144"/>
                    </a:lnTo>
                    <a:lnTo>
                      <a:pt x="145" y="141"/>
                    </a:lnTo>
                    <a:lnTo>
                      <a:pt x="143" y="139"/>
                    </a:lnTo>
                    <a:lnTo>
                      <a:pt x="142" y="138"/>
                    </a:lnTo>
                    <a:lnTo>
                      <a:pt x="143" y="137"/>
                    </a:lnTo>
                    <a:lnTo>
                      <a:pt x="145" y="137"/>
                    </a:lnTo>
                    <a:lnTo>
                      <a:pt x="147" y="136"/>
                    </a:lnTo>
                    <a:lnTo>
                      <a:pt x="147" y="135"/>
                    </a:lnTo>
                    <a:lnTo>
                      <a:pt x="147" y="133"/>
                    </a:lnTo>
                    <a:lnTo>
                      <a:pt x="145" y="131"/>
                    </a:lnTo>
                    <a:lnTo>
                      <a:pt x="138" y="125"/>
                    </a:lnTo>
                    <a:lnTo>
                      <a:pt x="134" y="122"/>
                    </a:lnTo>
                    <a:lnTo>
                      <a:pt x="133" y="122"/>
                    </a:lnTo>
                    <a:lnTo>
                      <a:pt x="133" y="118"/>
                    </a:lnTo>
                    <a:lnTo>
                      <a:pt x="133" y="116"/>
                    </a:lnTo>
                    <a:lnTo>
                      <a:pt x="132" y="115"/>
                    </a:lnTo>
                    <a:lnTo>
                      <a:pt x="130" y="114"/>
                    </a:lnTo>
                    <a:lnTo>
                      <a:pt x="131" y="115"/>
                    </a:lnTo>
                    <a:lnTo>
                      <a:pt x="131" y="116"/>
                    </a:lnTo>
                    <a:lnTo>
                      <a:pt x="126" y="109"/>
                    </a:lnTo>
                    <a:lnTo>
                      <a:pt x="119" y="102"/>
                    </a:lnTo>
                    <a:lnTo>
                      <a:pt x="118" y="101"/>
                    </a:lnTo>
                    <a:lnTo>
                      <a:pt x="114" y="97"/>
                    </a:lnTo>
                    <a:lnTo>
                      <a:pt x="108" y="91"/>
                    </a:lnTo>
                    <a:lnTo>
                      <a:pt x="103" y="86"/>
                    </a:lnTo>
                    <a:lnTo>
                      <a:pt x="99" y="81"/>
                    </a:lnTo>
                    <a:lnTo>
                      <a:pt x="99" y="82"/>
                    </a:lnTo>
                    <a:lnTo>
                      <a:pt x="89" y="74"/>
                    </a:lnTo>
                    <a:lnTo>
                      <a:pt x="79" y="64"/>
                    </a:lnTo>
                    <a:lnTo>
                      <a:pt x="73" y="59"/>
                    </a:lnTo>
                    <a:lnTo>
                      <a:pt x="67" y="52"/>
                    </a:lnTo>
                    <a:lnTo>
                      <a:pt x="60" y="46"/>
                    </a:lnTo>
                    <a:lnTo>
                      <a:pt x="54" y="40"/>
                    </a:lnTo>
                    <a:lnTo>
                      <a:pt x="45" y="34"/>
                    </a:lnTo>
                    <a:lnTo>
                      <a:pt x="34" y="28"/>
                    </a:lnTo>
                    <a:lnTo>
                      <a:pt x="25" y="22"/>
                    </a:lnTo>
                    <a:lnTo>
                      <a:pt x="23" y="21"/>
                    </a:lnTo>
                    <a:lnTo>
                      <a:pt x="21" y="19"/>
                    </a:lnTo>
                    <a:lnTo>
                      <a:pt x="22" y="20"/>
                    </a:lnTo>
                    <a:lnTo>
                      <a:pt x="22" y="21"/>
                    </a:lnTo>
                    <a:lnTo>
                      <a:pt x="20" y="20"/>
                    </a:lnTo>
                    <a:lnTo>
                      <a:pt x="19" y="19"/>
                    </a:lnTo>
                    <a:lnTo>
                      <a:pt x="19" y="18"/>
                    </a:lnTo>
                    <a:lnTo>
                      <a:pt x="17" y="17"/>
                    </a:lnTo>
                    <a:lnTo>
                      <a:pt x="15" y="15"/>
                    </a:lnTo>
                    <a:lnTo>
                      <a:pt x="15" y="14"/>
                    </a:lnTo>
                    <a:lnTo>
                      <a:pt x="14" y="13"/>
                    </a:lnTo>
                    <a:lnTo>
                      <a:pt x="8" y="10"/>
                    </a:lnTo>
                    <a:lnTo>
                      <a:pt x="0" y="4"/>
                    </a:lnTo>
                    <a:lnTo>
                      <a:pt x="0" y="3"/>
                    </a:lnTo>
                    <a:lnTo>
                      <a:pt x="1" y="4"/>
                    </a:lnTo>
                    <a:lnTo>
                      <a:pt x="3" y="5"/>
                    </a:lnTo>
                    <a:lnTo>
                      <a:pt x="6" y="7"/>
                    </a:lnTo>
                    <a:lnTo>
                      <a:pt x="9" y="9"/>
                    </a:lnTo>
                    <a:lnTo>
                      <a:pt x="11" y="11"/>
                    </a:lnTo>
                    <a:lnTo>
                      <a:pt x="13" y="12"/>
                    </a:lnTo>
                    <a:lnTo>
                      <a:pt x="13" y="12"/>
                    </a:lnTo>
                    <a:lnTo>
                      <a:pt x="29" y="22"/>
                    </a:lnTo>
                    <a:lnTo>
                      <a:pt x="41" y="31"/>
                    </a:lnTo>
                    <a:lnTo>
                      <a:pt x="42" y="32"/>
                    </a:lnTo>
                    <a:lnTo>
                      <a:pt x="43" y="33"/>
                    </a:lnTo>
                    <a:lnTo>
                      <a:pt x="44" y="33"/>
                    </a:lnTo>
                    <a:lnTo>
                      <a:pt x="45" y="33"/>
                    </a:lnTo>
                    <a:lnTo>
                      <a:pt x="45" y="33"/>
                    </a:lnTo>
                    <a:lnTo>
                      <a:pt x="45" y="33"/>
                    </a:lnTo>
                    <a:lnTo>
                      <a:pt x="36" y="23"/>
                    </a:lnTo>
                    <a:lnTo>
                      <a:pt x="26" y="15"/>
                    </a:lnTo>
                    <a:lnTo>
                      <a:pt x="14" y="8"/>
                    </a:lnTo>
                    <a:lnTo>
                      <a:pt x="3"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175"/>
              <p:cNvSpPr>
                <a:spLocks/>
              </p:cNvSpPr>
              <p:nvPr/>
            </p:nvSpPr>
            <p:spPr bwMode="auto">
              <a:xfrm>
                <a:off x="5573712" y="2152650"/>
                <a:ext cx="217488" cy="646113"/>
              </a:xfrm>
              <a:custGeom>
                <a:avLst/>
                <a:gdLst/>
                <a:ahLst/>
                <a:cxnLst>
                  <a:cxn ang="0">
                    <a:pos x="2" y="0"/>
                  </a:cxn>
                  <a:cxn ang="0">
                    <a:pos x="26" y="40"/>
                  </a:cxn>
                  <a:cxn ang="0">
                    <a:pos x="48" y="82"/>
                  </a:cxn>
                  <a:cxn ang="0">
                    <a:pos x="68" y="125"/>
                  </a:cxn>
                  <a:cxn ang="0">
                    <a:pos x="86" y="169"/>
                  </a:cxn>
                  <a:cxn ang="0">
                    <a:pos x="101" y="215"/>
                  </a:cxn>
                  <a:cxn ang="0">
                    <a:pos x="114" y="261"/>
                  </a:cxn>
                  <a:cxn ang="0">
                    <a:pos x="124" y="309"/>
                  </a:cxn>
                  <a:cxn ang="0">
                    <a:pos x="132" y="357"/>
                  </a:cxn>
                  <a:cxn ang="0">
                    <a:pos x="137" y="406"/>
                  </a:cxn>
                  <a:cxn ang="0">
                    <a:pos x="135" y="407"/>
                  </a:cxn>
                  <a:cxn ang="0">
                    <a:pos x="128" y="351"/>
                  </a:cxn>
                  <a:cxn ang="0">
                    <a:pos x="127" y="342"/>
                  </a:cxn>
                  <a:cxn ang="0">
                    <a:pos x="124" y="334"/>
                  </a:cxn>
                  <a:cxn ang="0">
                    <a:pos x="122" y="327"/>
                  </a:cxn>
                  <a:cxn ang="0">
                    <a:pos x="120" y="317"/>
                  </a:cxn>
                  <a:cxn ang="0">
                    <a:pos x="111" y="276"/>
                  </a:cxn>
                  <a:cxn ang="0">
                    <a:pos x="100" y="235"/>
                  </a:cxn>
                  <a:cxn ang="0">
                    <a:pos x="88" y="194"/>
                  </a:cxn>
                  <a:cxn ang="0">
                    <a:pos x="81" y="173"/>
                  </a:cxn>
                  <a:cxn ang="0">
                    <a:pos x="74" y="151"/>
                  </a:cxn>
                  <a:cxn ang="0">
                    <a:pos x="64" y="127"/>
                  </a:cxn>
                  <a:cxn ang="0">
                    <a:pos x="53" y="104"/>
                  </a:cxn>
                  <a:cxn ang="0">
                    <a:pos x="38" y="72"/>
                  </a:cxn>
                  <a:cxn ang="0">
                    <a:pos x="22" y="41"/>
                  </a:cxn>
                  <a:cxn ang="0">
                    <a:pos x="20" y="38"/>
                  </a:cxn>
                  <a:cxn ang="0">
                    <a:pos x="19" y="37"/>
                  </a:cxn>
                  <a:cxn ang="0">
                    <a:pos x="19" y="36"/>
                  </a:cxn>
                  <a:cxn ang="0">
                    <a:pos x="20" y="37"/>
                  </a:cxn>
                  <a:cxn ang="0">
                    <a:pos x="21" y="39"/>
                  </a:cxn>
                  <a:cxn ang="0">
                    <a:pos x="21" y="39"/>
                  </a:cxn>
                  <a:cxn ang="0">
                    <a:pos x="22" y="39"/>
                  </a:cxn>
                  <a:cxn ang="0">
                    <a:pos x="22" y="39"/>
                  </a:cxn>
                  <a:cxn ang="0">
                    <a:pos x="21" y="37"/>
                  </a:cxn>
                  <a:cxn ang="0">
                    <a:pos x="19" y="32"/>
                  </a:cxn>
                  <a:cxn ang="0">
                    <a:pos x="16" y="27"/>
                  </a:cxn>
                  <a:cxn ang="0">
                    <a:pos x="8" y="13"/>
                  </a:cxn>
                  <a:cxn ang="0">
                    <a:pos x="0" y="0"/>
                  </a:cxn>
                  <a:cxn ang="0">
                    <a:pos x="2" y="0"/>
                  </a:cxn>
                </a:cxnLst>
                <a:rect l="0" t="0" r="r" b="b"/>
                <a:pathLst>
                  <a:path w="137" h="407">
                    <a:moveTo>
                      <a:pt x="2" y="0"/>
                    </a:moveTo>
                    <a:lnTo>
                      <a:pt x="26" y="40"/>
                    </a:lnTo>
                    <a:lnTo>
                      <a:pt x="48" y="82"/>
                    </a:lnTo>
                    <a:lnTo>
                      <a:pt x="68" y="125"/>
                    </a:lnTo>
                    <a:lnTo>
                      <a:pt x="86" y="169"/>
                    </a:lnTo>
                    <a:lnTo>
                      <a:pt x="101" y="215"/>
                    </a:lnTo>
                    <a:lnTo>
                      <a:pt x="114" y="261"/>
                    </a:lnTo>
                    <a:lnTo>
                      <a:pt x="124" y="309"/>
                    </a:lnTo>
                    <a:lnTo>
                      <a:pt x="132" y="357"/>
                    </a:lnTo>
                    <a:lnTo>
                      <a:pt x="137" y="406"/>
                    </a:lnTo>
                    <a:lnTo>
                      <a:pt x="135" y="407"/>
                    </a:lnTo>
                    <a:lnTo>
                      <a:pt x="128" y="351"/>
                    </a:lnTo>
                    <a:lnTo>
                      <a:pt x="127" y="342"/>
                    </a:lnTo>
                    <a:lnTo>
                      <a:pt x="124" y="334"/>
                    </a:lnTo>
                    <a:lnTo>
                      <a:pt x="122" y="327"/>
                    </a:lnTo>
                    <a:lnTo>
                      <a:pt x="120" y="317"/>
                    </a:lnTo>
                    <a:lnTo>
                      <a:pt x="111" y="276"/>
                    </a:lnTo>
                    <a:lnTo>
                      <a:pt x="100" y="235"/>
                    </a:lnTo>
                    <a:lnTo>
                      <a:pt x="88" y="194"/>
                    </a:lnTo>
                    <a:lnTo>
                      <a:pt x="81" y="173"/>
                    </a:lnTo>
                    <a:lnTo>
                      <a:pt x="74" y="151"/>
                    </a:lnTo>
                    <a:lnTo>
                      <a:pt x="64" y="127"/>
                    </a:lnTo>
                    <a:lnTo>
                      <a:pt x="53" y="104"/>
                    </a:lnTo>
                    <a:lnTo>
                      <a:pt x="38" y="72"/>
                    </a:lnTo>
                    <a:lnTo>
                      <a:pt x="22" y="41"/>
                    </a:lnTo>
                    <a:lnTo>
                      <a:pt x="20" y="38"/>
                    </a:lnTo>
                    <a:lnTo>
                      <a:pt x="19" y="37"/>
                    </a:lnTo>
                    <a:lnTo>
                      <a:pt x="19" y="36"/>
                    </a:lnTo>
                    <a:lnTo>
                      <a:pt x="20" y="37"/>
                    </a:lnTo>
                    <a:lnTo>
                      <a:pt x="21" y="39"/>
                    </a:lnTo>
                    <a:lnTo>
                      <a:pt x="21" y="39"/>
                    </a:lnTo>
                    <a:lnTo>
                      <a:pt x="22" y="39"/>
                    </a:lnTo>
                    <a:lnTo>
                      <a:pt x="22" y="39"/>
                    </a:lnTo>
                    <a:lnTo>
                      <a:pt x="21" y="37"/>
                    </a:lnTo>
                    <a:lnTo>
                      <a:pt x="19" y="32"/>
                    </a:lnTo>
                    <a:lnTo>
                      <a:pt x="16" y="27"/>
                    </a:lnTo>
                    <a:lnTo>
                      <a:pt x="8" y="13"/>
                    </a:lnTo>
                    <a:lnTo>
                      <a:pt x="0" y="0"/>
                    </a:lnTo>
                    <a:lnTo>
                      <a:pt x="2"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 name="Donut 2"/>
          <p:cNvSpPr/>
          <p:nvPr/>
        </p:nvSpPr>
        <p:spPr>
          <a:xfrm>
            <a:off x="510179" y="1980317"/>
            <a:ext cx="3520440" cy="3520440"/>
          </a:xfrm>
          <a:prstGeom prst="donut">
            <a:avLst>
              <a:gd name="adj" fmla="val 10687"/>
            </a:avLst>
          </a:prstGeom>
          <a:gradFill>
            <a:gsLst>
              <a:gs pos="16000">
                <a:schemeClr val="bg1">
                  <a:lumMod val="9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2" name="Donut 101"/>
          <p:cNvSpPr/>
          <p:nvPr/>
        </p:nvSpPr>
        <p:spPr>
          <a:xfrm>
            <a:off x="318516" y="1805178"/>
            <a:ext cx="3872484" cy="3872484"/>
          </a:xfrm>
          <a:prstGeom prst="donut">
            <a:avLst>
              <a:gd name="adj" fmla="val 1514"/>
            </a:avLst>
          </a:prstGeom>
          <a:gradFill>
            <a:gsLst>
              <a:gs pos="16000">
                <a:schemeClr val="bg1">
                  <a:lumMod val="8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7" name="Group 106"/>
          <p:cNvGrpSpPr/>
          <p:nvPr/>
        </p:nvGrpSpPr>
        <p:grpSpPr>
          <a:xfrm>
            <a:off x="4372019" y="1284433"/>
            <a:ext cx="4976328" cy="830997"/>
            <a:chOff x="4113734" y="1447263"/>
            <a:chExt cx="7109040" cy="1187138"/>
          </a:xfrm>
        </p:grpSpPr>
        <p:sp>
          <p:nvSpPr>
            <p:cNvPr id="4" name="Rectangle 3"/>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486400" y="1447263"/>
              <a:ext cx="5736374" cy="1187138"/>
            </a:xfrm>
            <a:prstGeom prst="rect">
              <a:avLst/>
            </a:prstGeom>
            <a:noFill/>
          </p:spPr>
          <p:txBody>
            <a:bodyPr wrap="square" rtlCol="0" anchor="ctr">
              <a:spAutoFit/>
            </a:bodyPr>
            <a:lstStyle/>
            <a:p>
              <a:r>
                <a:rPr lang="es-CO" dirty="0" smtClean="0">
                  <a:solidFill>
                    <a:schemeClr val="bg1">
                      <a:lumMod val="75000"/>
                    </a:schemeClr>
                  </a:solidFill>
                </a:rPr>
                <a:t>Introducción Construcciones el Cóndor</a:t>
              </a:r>
              <a:endParaRPr lang="es-CO" dirty="0">
                <a:solidFill>
                  <a:schemeClr val="bg1">
                    <a:lumMod val="75000"/>
                  </a:schemeClr>
                </a:solidFill>
              </a:endParaRPr>
            </a:p>
          </p:txBody>
        </p:sp>
        <p:sp>
          <p:nvSpPr>
            <p:cNvPr id="103" name="Oval 102"/>
            <p:cNvSpPr>
              <a:spLocks noChangeAspect="1"/>
            </p:cNvSpPr>
            <p:nvPr/>
          </p:nvSpPr>
          <p:spPr>
            <a:xfrm>
              <a:off x="4113734" y="1462930"/>
              <a:ext cx="1122088" cy="1122088"/>
            </a:xfrm>
            <a:prstGeom prst="ellipse">
              <a:avLst/>
            </a:prstGeom>
            <a:solidFill>
              <a:schemeClr val="bg1">
                <a:lumMod val="95000"/>
              </a:schemeClr>
            </a:solidFill>
            <a:ln>
              <a:solidFill>
                <a:schemeClr val="bg1"/>
              </a:solidFill>
              <a:headEnd/>
              <a:tailEnd/>
            </a:ln>
          </p:spPr>
          <p:style>
            <a:lnRef idx="1">
              <a:schemeClr val="accent5"/>
            </a:lnRef>
            <a:fillRef idx="2">
              <a:schemeClr val="accent5"/>
            </a:fillRef>
            <a:effectRef idx="1">
              <a:schemeClr val="accent5"/>
            </a:effectRef>
            <a:fontRef idx="minor">
              <a:schemeClr val="dk1"/>
            </a:fontRef>
          </p:style>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1</a:t>
              </a:r>
            </a:p>
          </p:txBody>
        </p:sp>
      </p:grpSp>
      <p:grpSp>
        <p:nvGrpSpPr>
          <p:cNvPr id="108" name="Group 107"/>
          <p:cNvGrpSpPr/>
          <p:nvPr/>
        </p:nvGrpSpPr>
        <p:grpSpPr>
          <a:xfrm>
            <a:off x="5286419" y="2667000"/>
            <a:ext cx="4924381" cy="831244"/>
            <a:chOff x="4880169" y="3243923"/>
            <a:chExt cx="7034832" cy="1187491"/>
          </a:xfrm>
        </p:grpSpPr>
        <p:sp>
          <p:nvSpPr>
            <p:cNvPr id="19"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376059" y="3244276"/>
              <a:ext cx="4497354" cy="1187138"/>
            </a:xfrm>
            <a:prstGeom prst="rect">
              <a:avLst/>
            </a:prstGeom>
            <a:noFill/>
          </p:spPr>
          <p:txBody>
            <a:bodyPr wrap="square" rtlCol="0" anchor="ctr">
              <a:spAutoFit/>
            </a:bodyPr>
            <a:lstStyle/>
            <a:p>
              <a:r>
                <a:rPr lang="es-CO" dirty="0" smtClean="0">
                  <a:solidFill>
                    <a:schemeClr val="bg1">
                      <a:lumMod val="75000"/>
                    </a:schemeClr>
                  </a:solidFill>
                </a:rPr>
                <a:t>Determinantes de Valoración</a:t>
              </a:r>
              <a:endParaRPr lang="es-CO" dirty="0">
                <a:solidFill>
                  <a:schemeClr val="bg1">
                    <a:lumMod val="75000"/>
                  </a:schemeClr>
                </a:solidFill>
              </a:endParaRPr>
            </a:p>
          </p:txBody>
        </p:sp>
        <p:sp>
          <p:nvSpPr>
            <p:cNvPr id="105" name="Oval 104"/>
            <p:cNvSpPr>
              <a:spLocks noChangeAspect="1"/>
            </p:cNvSpPr>
            <p:nvPr/>
          </p:nvSpPr>
          <p:spPr>
            <a:xfrm>
              <a:off x="4880169" y="3243923"/>
              <a:ext cx="1122087" cy="1122087"/>
            </a:xfrm>
            <a:prstGeom prst="ellipse">
              <a:avLst/>
            </a:prstGeom>
            <a:solidFill>
              <a:schemeClr val="bg1">
                <a:lumMod val="95000"/>
              </a:schemeClr>
            </a:solidFill>
            <a:ln w="0">
              <a:solidFill>
                <a:schemeClr val="bg1"/>
              </a:solid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2</a:t>
              </a:r>
            </a:p>
          </p:txBody>
        </p:sp>
      </p:grpSp>
      <p:grpSp>
        <p:nvGrpSpPr>
          <p:cNvPr id="109" name="Group 108"/>
          <p:cNvGrpSpPr/>
          <p:nvPr/>
        </p:nvGrpSpPr>
        <p:grpSpPr>
          <a:xfrm>
            <a:off x="4295819" y="5460252"/>
            <a:ext cx="4924381" cy="788148"/>
            <a:chOff x="4098413" y="5014606"/>
            <a:chExt cx="7034830" cy="1125927"/>
          </a:xfrm>
        </p:grpSpPr>
        <p:sp>
          <p:nvSpPr>
            <p:cNvPr id="112" name="Rectangle 111"/>
            <p:cNvSpPr/>
            <p:nvPr/>
          </p:nvSpPr>
          <p:spPr>
            <a:xfrm>
              <a:off x="4667287" y="5036045"/>
              <a:ext cx="6465956" cy="1104488"/>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5594303" y="5275385"/>
              <a:ext cx="5279111" cy="659522"/>
            </a:xfrm>
            <a:prstGeom prst="rect">
              <a:avLst/>
            </a:prstGeom>
            <a:noFill/>
          </p:spPr>
          <p:txBody>
            <a:bodyPr wrap="square" rtlCol="0" anchor="ctr">
              <a:spAutoFit/>
            </a:bodyPr>
            <a:lstStyle/>
            <a:p>
              <a:r>
                <a:rPr lang="es-CO" dirty="0" smtClean="0">
                  <a:solidFill>
                    <a:schemeClr val="bg1">
                      <a:lumMod val="75000"/>
                    </a:schemeClr>
                  </a:solidFill>
                </a:rPr>
                <a:t>Análisis y Conclusiones</a:t>
              </a:r>
              <a:endParaRPr lang="es-CO" dirty="0">
                <a:solidFill>
                  <a:schemeClr val="bg1">
                    <a:lumMod val="75000"/>
                  </a:schemeClr>
                </a:solidFill>
              </a:endParaRPr>
            </a:p>
          </p:txBody>
        </p:sp>
        <p:sp>
          <p:nvSpPr>
            <p:cNvPr id="114" name="Oval 113"/>
            <p:cNvSpPr>
              <a:spLocks noChangeAspect="1"/>
            </p:cNvSpPr>
            <p:nvPr/>
          </p:nvSpPr>
          <p:spPr>
            <a:xfrm>
              <a:off x="4098413" y="5014606"/>
              <a:ext cx="1122087" cy="1122087"/>
            </a:xfrm>
            <a:prstGeom prst="ellipse">
              <a:avLst/>
            </a:prstGeom>
            <a:solidFill>
              <a:schemeClr val="bg1">
                <a:lumMod val="9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smtClean="0">
                  <a:solidFill>
                    <a:schemeClr val="bg1"/>
                  </a:solidFill>
                  <a:latin typeface="Arial" pitchFamily="34" charset="0"/>
                  <a:cs typeface="Arial" pitchFamily="34" charset="0"/>
                </a:rPr>
                <a:t>4</a:t>
              </a:r>
              <a:endParaRPr lang="en-US" sz="4400" kern="0" dirty="0">
                <a:solidFill>
                  <a:schemeClr val="bg1"/>
                </a:solidFill>
                <a:latin typeface="Arial" pitchFamily="34" charset="0"/>
                <a:cs typeface="Arial" pitchFamily="34" charset="0"/>
              </a:endParaRPr>
            </a:p>
          </p:txBody>
        </p:sp>
      </p:grpSp>
      <p:sp>
        <p:nvSpPr>
          <p:cNvPr id="110"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1029"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grpSp>
        <p:nvGrpSpPr>
          <p:cNvPr id="111" name="Group 107"/>
          <p:cNvGrpSpPr/>
          <p:nvPr/>
        </p:nvGrpSpPr>
        <p:grpSpPr>
          <a:xfrm>
            <a:off x="5286419" y="4086284"/>
            <a:ext cx="4924381" cy="790516"/>
            <a:chOff x="4880169" y="3243923"/>
            <a:chExt cx="7034832" cy="1129308"/>
          </a:xfrm>
        </p:grpSpPr>
        <p:sp>
          <p:nvSpPr>
            <p:cNvPr id="115"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20"/>
            <p:cNvSpPr txBox="1"/>
            <p:nvPr/>
          </p:nvSpPr>
          <p:spPr>
            <a:xfrm>
              <a:off x="6376059" y="3508084"/>
              <a:ext cx="4497354" cy="659521"/>
            </a:xfrm>
            <a:prstGeom prst="rect">
              <a:avLst/>
            </a:prstGeom>
            <a:noFill/>
          </p:spPr>
          <p:txBody>
            <a:bodyPr wrap="square" rtlCol="0" anchor="ctr">
              <a:spAutoFit/>
            </a:bodyPr>
            <a:lstStyle/>
            <a:p>
              <a:r>
                <a:rPr lang="es-CO" dirty="0" smtClean="0"/>
                <a:t>Situación Financiera</a:t>
              </a:r>
              <a:endParaRPr lang="es-CO" dirty="0"/>
            </a:p>
          </p:txBody>
        </p:sp>
        <p:sp>
          <p:nvSpPr>
            <p:cNvPr id="117" name="Oval 104"/>
            <p:cNvSpPr>
              <a:spLocks noChangeAspect="1"/>
            </p:cNvSpPr>
            <p:nvPr/>
          </p:nvSpPr>
          <p:spPr>
            <a:xfrm>
              <a:off x="4880169" y="3243923"/>
              <a:ext cx="1122087" cy="112208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smtClean="0">
                  <a:solidFill>
                    <a:schemeClr val="bg1"/>
                  </a:solidFill>
                  <a:latin typeface="Arial" pitchFamily="34" charset="0"/>
                  <a:cs typeface="Arial" pitchFamily="34" charset="0"/>
                </a:rPr>
                <a:t>3</a:t>
              </a:r>
              <a:endParaRPr lang="en-US" sz="4400" kern="0" dirty="0">
                <a:solidFill>
                  <a:schemeClr val="bg1"/>
                </a:solidFill>
                <a:latin typeface="Arial" pitchFamily="34" charset="0"/>
                <a:cs typeface="Arial" pitchFamily="34" charset="0"/>
              </a:endParaRPr>
            </a:p>
          </p:txBody>
        </p:sp>
      </p:grpSp>
    </p:spTree>
    <p:extLst>
      <p:ext uri="{BB962C8B-B14F-4D97-AF65-F5344CB8AC3E}">
        <p14:creationId xmlns:p14="http://schemas.microsoft.com/office/powerpoint/2010/main" val="2886648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remove" grpId="0" nodeType="with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E69268-9C8B-4EBF-A9EE-DC5DC2D48DC3}" type="slidenum">
              <a:rPr lang="es-UY" smtClean="0"/>
              <a:pPr/>
              <a:t>15</a:t>
            </a:fld>
            <a:endParaRPr lang="es-UY" dirty="0"/>
          </a:p>
        </p:txBody>
      </p:sp>
      <p:sp>
        <p:nvSpPr>
          <p:cNvPr id="72"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sp>
        <p:nvSpPr>
          <p:cNvPr id="74" name="Title 1"/>
          <p:cNvSpPr txBox="1">
            <a:spLocks/>
          </p:cNvSpPr>
          <p:nvPr/>
        </p:nvSpPr>
        <p:spPr>
          <a:xfrm>
            <a:off x="381000" y="355719"/>
            <a:ext cx="7239000" cy="711081"/>
          </a:xfrm>
          <a:prstGeom prst="rect">
            <a:avLst/>
          </a:prstGeom>
        </p:spPr>
        <p:txBody>
          <a:bodyPr vert="horz" lIns="121899" tIns="60949" rIns="121899" bIns="60949" rtlCol="0" anchor="ctr">
            <a:no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s-CO" dirty="0" smtClean="0"/>
              <a:t>Situación Financiera</a:t>
            </a:r>
            <a:endParaRPr lang="es-UY" dirty="0"/>
          </a:p>
        </p:txBody>
      </p:sp>
      <p:pic>
        <p:nvPicPr>
          <p:cNvPr id="75"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76" name="7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4863" y="1651000"/>
            <a:ext cx="4833937" cy="322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dondear rectángulo de esquina diagonal"/>
          <p:cNvSpPr/>
          <p:nvPr/>
        </p:nvSpPr>
        <p:spPr>
          <a:xfrm>
            <a:off x="4648200" y="5029200"/>
            <a:ext cx="2459832" cy="1683802"/>
          </a:xfrm>
          <a:prstGeom prst="round2DiagRect">
            <a:avLst/>
          </a:prstGeom>
          <a:gradFill flip="none" rotWithShape="1">
            <a:gsLst>
              <a:gs pos="0">
                <a:schemeClr val="tx2">
                  <a:lumMod val="75000"/>
                  <a:tint val="66000"/>
                  <a:satMod val="160000"/>
                </a:schemeClr>
              </a:gs>
              <a:gs pos="50000">
                <a:schemeClr val="tx2">
                  <a:lumMod val="75000"/>
                  <a:tint val="44500"/>
                  <a:satMod val="160000"/>
                </a:schemeClr>
              </a:gs>
              <a:gs pos="100000">
                <a:schemeClr val="tx2">
                  <a:lumMod val="75000"/>
                  <a:tint val="23500"/>
                  <a:satMod val="160000"/>
                </a:schemeClr>
              </a:gs>
            </a:gsLst>
            <a:lin ang="108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800" b="1" dirty="0" smtClean="0">
                <a:solidFill>
                  <a:sysClr val="windowText" lastClr="000000"/>
                </a:solidFill>
              </a:rPr>
              <a:t>EBITDA 2013</a:t>
            </a:r>
          </a:p>
          <a:p>
            <a:pPr algn="ctr"/>
            <a:r>
              <a:rPr lang="es-CO" sz="1800" b="1" dirty="0" smtClean="0">
                <a:solidFill>
                  <a:sysClr val="windowText" lastClr="000000"/>
                </a:solidFill>
              </a:rPr>
              <a:t>COP $68.884 millones</a:t>
            </a:r>
          </a:p>
          <a:p>
            <a:pPr algn="ctr"/>
            <a:endParaRPr lang="es-CO" sz="1800" b="1" dirty="0">
              <a:solidFill>
                <a:sysClr val="windowText" lastClr="000000"/>
              </a:solidFill>
            </a:endParaRPr>
          </a:p>
          <a:p>
            <a:pPr algn="ctr"/>
            <a:r>
              <a:rPr lang="es-CO" sz="1800" b="1" dirty="0">
                <a:solidFill>
                  <a:sysClr val="windowText" lastClr="000000"/>
                </a:solidFill>
              </a:rPr>
              <a:t>UTILIDAD NETA 2013</a:t>
            </a:r>
          </a:p>
          <a:p>
            <a:pPr algn="ctr"/>
            <a:r>
              <a:rPr lang="es-CO" sz="1800" b="1" dirty="0">
                <a:solidFill>
                  <a:sysClr val="windowText" lastClr="000000"/>
                </a:solidFill>
              </a:rPr>
              <a:t>COP $55.803 </a:t>
            </a:r>
            <a:r>
              <a:rPr lang="es-CO" sz="1800" b="1" dirty="0" smtClean="0">
                <a:solidFill>
                  <a:sysClr val="windowText" lastClr="000000"/>
                </a:solidFill>
              </a:rPr>
              <a:t>millones</a:t>
            </a:r>
            <a:endParaRPr lang="es-CO" sz="1800" b="1" dirty="0">
              <a:solidFill>
                <a:sysClr val="windowText" lastClr="000000"/>
              </a:solidFill>
            </a:endParaRP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1676400"/>
            <a:ext cx="5200650"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10439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39" y="431919"/>
            <a:ext cx="6705600" cy="711081"/>
          </a:xfrm>
        </p:spPr>
        <p:txBody>
          <a:bodyPr/>
          <a:lstStyle/>
          <a:p>
            <a:r>
              <a:rPr lang="en-US" dirty="0" smtClean="0"/>
              <a:t>Agenda</a:t>
            </a:r>
            <a:endParaRPr lang="en-US" dirty="0"/>
          </a:p>
        </p:txBody>
      </p:sp>
      <p:sp>
        <p:nvSpPr>
          <p:cNvPr id="9" name="Slide Number Placeholder 8"/>
          <p:cNvSpPr>
            <a:spLocks noGrp="1"/>
          </p:cNvSpPr>
          <p:nvPr>
            <p:ph type="sldNum" sz="quarter" idx="12"/>
          </p:nvPr>
        </p:nvSpPr>
        <p:spPr>
          <a:xfrm>
            <a:off x="11429999" y="6386744"/>
            <a:ext cx="762001" cy="339110"/>
          </a:xfrm>
        </p:spPr>
        <p:txBody>
          <a:bodyPr/>
          <a:lstStyle/>
          <a:p>
            <a:fld id="{96E69268-9C8B-4EBF-A9EE-DC5DC2D48DC3}" type="slidenum">
              <a:rPr lang="es-UY" smtClean="0"/>
              <a:pPr/>
              <a:t>16</a:t>
            </a:fld>
            <a:endParaRPr lang="es-UY" dirty="0"/>
          </a:p>
        </p:txBody>
      </p:sp>
      <p:grpSp>
        <p:nvGrpSpPr>
          <p:cNvPr id="26" name="Group 25"/>
          <p:cNvGrpSpPr/>
          <p:nvPr/>
        </p:nvGrpSpPr>
        <p:grpSpPr>
          <a:xfrm>
            <a:off x="980314" y="2438401"/>
            <a:ext cx="2562225" cy="2562225"/>
            <a:chOff x="2590800" y="1504950"/>
            <a:chExt cx="2562225" cy="2562225"/>
          </a:xfrm>
          <a:effectLst/>
        </p:grpSpPr>
        <p:sp>
          <p:nvSpPr>
            <p:cNvPr id="27" name="Oval 26"/>
            <p:cNvSpPr/>
            <p:nvPr/>
          </p:nvSpPr>
          <p:spPr>
            <a:xfrm>
              <a:off x="2590800" y="1504950"/>
              <a:ext cx="2562225" cy="2562225"/>
            </a:xfrm>
            <a:prstGeom prst="ellipse">
              <a:avLst/>
            </a:prstGeom>
            <a:solidFill>
              <a:schemeClr val="bg1">
                <a:lumMod val="75000"/>
              </a:schemeClr>
            </a:solidFill>
            <a:ln>
              <a:noFill/>
            </a:ln>
            <a:scene3d>
              <a:camera prst="orthographicFront"/>
              <a:lightRig rig="balanced" dir="t"/>
            </a:scene3d>
            <a:sp3d prstMaterial="powder">
              <a:bevelT w="1270000" h="1270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179"/>
            <p:cNvGrpSpPr/>
            <p:nvPr/>
          </p:nvGrpSpPr>
          <p:grpSpPr>
            <a:xfrm>
              <a:off x="3047998" y="1504952"/>
              <a:ext cx="2085840" cy="2479833"/>
              <a:chOff x="3505200" y="1504950"/>
              <a:chExt cx="2286000" cy="2717801"/>
            </a:xfrm>
            <a:gradFill flip="none" rotWithShape="1">
              <a:gsLst>
                <a:gs pos="0">
                  <a:schemeClr val="accent1"/>
                </a:gs>
                <a:gs pos="50000">
                  <a:schemeClr val="accent4"/>
                </a:gs>
                <a:gs pos="100000">
                  <a:schemeClr val="accent2"/>
                </a:gs>
              </a:gsLst>
              <a:path path="circle">
                <a:fillToRect l="100000" t="100000"/>
              </a:path>
              <a:tileRect r="-100000" b="-100000"/>
            </a:gradFill>
          </p:grpSpPr>
          <p:sp>
            <p:nvSpPr>
              <p:cNvPr id="29" name="Freeform 105"/>
              <p:cNvSpPr>
                <a:spLocks/>
              </p:cNvSpPr>
              <p:nvPr/>
            </p:nvSpPr>
            <p:spPr bwMode="auto">
              <a:xfrm>
                <a:off x="4627562" y="1570038"/>
                <a:ext cx="30163" cy="12700"/>
              </a:xfrm>
              <a:custGeom>
                <a:avLst/>
                <a:gdLst/>
                <a:ahLst/>
                <a:cxnLst>
                  <a:cxn ang="0">
                    <a:pos x="12" y="0"/>
                  </a:cxn>
                  <a:cxn ang="0">
                    <a:pos x="18" y="2"/>
                  </a:cxn>
                  <a:cxn ang="0">
                    <a:pos x="19" y="3"/>
                  </a:cxn>
                  <a:cxn ang="0">
                    <a:pos x="19" y="4"/>
                  </a:cxn>
                  <a:cxn ang="0">
                    <a:pos x="16" y="6"/>
                  </a:cxn>
                  <a:cxn ang="0">
                    <a:pos x="15" y="7"/>
                  </a:cxn>
                  <a:cxn ang="0">
                    <a:pos x="13" y="8"/>
                  </a:cxn>
                  <a:cxn ang="0">
                    <a:pos x="13" y="8"/>
                  </a:cxn>
                  <a:cxn ang="0">
                    <a:pos x="10" y="7"/>
                  </a:cxn>
                  <a:cxn ang="0">
                    <a:pos x="6" y="5"/>
                  </a:cxn>
                  <a:cxn ang="0">
                    <a:pos x="3" y="3"/>
                  </a:cxn>
                  <a:cxn ang="0">
                    <a:pos x="1" y="2"/>
                  </a:cxn>
                  <a:cxn ang="0">
                    <a:pos x="0" y="1"/>
                  </a:cxn>
                  <a:cxn ang="0">
                    <a:pos x="6" y="1"/>
                  </a:cxn>
                  <a:cxn ang="0">
                    <a:pos x="12" y="0"/>
                  </a:cxn>
                </a:cxnLst>
                <a:rect l="0" t="0" r="r" b="b"/>
                <a:pathLst>
                  <a:path w="19" h="8">
                    <a:moveTo>
                      <a:pt x="12" y="0"/>
                    </a:moveTo>
                    <a:lnTo>
                      <a:pt x="18" y="2"/>
                    </a:lnTo>
                    <a:lnTo>
                      <a:pt x="19" y="3"/>
                    </a:lnTo>
                    <a:lnTo>
                      <a:pt x="19" y="4"/>
                    </a:lnTo>
                    <a:lnTo>
                      <a:pt x="16" y="6"/>
                    </a:lnTo>
                    <a:lnTo>
                      <a:pt x="15" y="7"/>
                    </a:lnTo>
                    <a:lnTo>
                      <a:pt x="13" y="8"/>
                    </a:lnTo>
                    <a:lnTo>
                      <a:pt x="13" y="8"/>
                    </a:lnTo>
                    <a:lnTo>
                      <a:pt x="10" y="7"/>
                    </a:lnTo>
                    <a:lnTo>
                      <a:pt x="6" y="5"/>
                    </a:lnTo>
                    <a:lnTo>
                      <a:pt x="3" y="3"/>
                    </a:lnTo>
                    <a:lnTo>
                      <a:pt x="1" y="2"/>
                    </a:lnTo>
                    <a:lnTo>
                      <a:pt x="0" y="1"/>
                    </a:lnTo>
                    <a:lnTo>
                      <a:pt x="6"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06"/>
              <p:cNvSpPr>
                <a:spLocks/>
              </p:cNvSpPr>
              <p:nvPr/>
            </p:nvSpPr>
            <p:spPr bwMode="auto">
              <a:xfrm>
                <a:off x="4384675" y="1704975"/>
                <a:ext cx="61913" cy="47625"/>
              </a:xfrm>
              <a:custGeom>
                <a:avLst/>
                <a:gdLst/>
                <a:ahLst/>
                <a:cxnLst>
                  <a:cxn ang="0">
                    <a:pos x="10" y="0"/>
                  </a:cxn>
                  <a:cxn ang="0">
                    <a:pos x="12" y="0"/>
                  </a:cxn>
                  <a:cxn ang="0">
                    <a:pos x="13" y="1"/>
                  </a:cxn>
                  <a:cxn ang="0">
                    <a:pos x="18" y="4"/>
                  </a:cxn>
                  <a:cxn ang="0">
                    <a:pos x="25" y="10"/>
                  </a:cxn>
                  <a:cxn ang="0">
                    <a:pos x="27" y="11"/>
                  </a:cxn>
                  <a:cxn ang="0">
                    <a:pos x="31" y="12"/>
                  </a:cxn>
                  <a:cxn ang="0">
                    <a:pos x="34" y="14"/>
                  </a:cxn>
                  <a:cxn ang="0">
                    <a:pos x="37" y="15"/>
                  </a:cxn>
                  <a:cxn ang="0">
                    <a:pos x="39" y="18"/>
                  </a:cxn>
                  <a:cxn ang="0">
                    <a:pos x="39" y="19"/>
                  </a:cxn>
                  <a:cxn ang="0">
                    <a:pos x="38" y="20"/>
                  </a:cxn>
                  <a:cxn ang="0">
                    <a:pos x="37" y="21"/>
                  </a:cxn>
                  <a:cxn ang="0">
                    <a:pos x="36" y="21"/>
                  </a:cxn>
                  <a:cxn ang="0">
                    <a:pos x="33" y="23"/>
                  </a:cxn>
                  <a:cxn ang="0">
                    <a:pos x="32" y="24"/>
                  </a:cxn>
                  <a:cxn ang="0">
                    <a:pos x="31" y="25"/>
                  </a:cxn>
                  <a:cxn ang="0">
                    <a:pos x="30" y="26"/>
                  </a:cxn>
                  <a:cxn ang="0">
                    <a:pos x="30" y="27"/>
                  </a:cxn>
                  <a:cxn ang="0">
                    <a:pos x="29" y="28"/>
                  </a:cxn>
                  <a:cxn ang="0">
                    <a:pos x="29" y="29"/>
                  </a:cxn>
                  <a:cxn ang="0">
                    <a:pos x="29" y="30"/>
                  </a:cxn>
                  <a:cxn ang="0">
                    <a:pos x="28" y="30"/>
                  </a:cxn>
                  <a:cxn ang="0">
                    <a:pos x="27" y="30"/>
                  </a:cxn>
                  <a:cxn ang="0">
                    <a:pos x="20" y="29"/>
                  </a:cxn>
                  <a:cxn ang="0">
                    <a:pos x="13" y="25"/>
                  </a:cxn>
                  <a:cxn ang="0">
                    <a:pos x="6" y="22"/>
                  </a:cxn>
                  <a:cxn ang="0">
                    <a:pos x="2" y="20"/>
                  </a:cxn>
                  <a:cxn ang="0">
                    <a:pos x="0" y="18"/>
                  </a:cxn>
                  <a:cxn ang="0">
                    <a:pos x="0" y="18"/>
                  </a:cxn>
                  <a:cxn ang="0">
                    <a:pos x="1" y="17"/>
                  </a:cxn>
                  <a:cxn ang="0">
                    <a:pos x="2" y="17"/>
                  </a:cxn>
                  <a:cxn ang="0">
                    <a:pos x="2" y="17"/>
                  </a:cxn>
                  <a:cxn ang="0">
                    <a:pos x="4" y="17"/>
                  </a:cxn>
                  <a:cxn ang="0">
                    <a:pos x="5" y="16"/>
                  </a:cxn>
                  <a:cxn ang="0">
                    <a:pos x="6" y="15"/>
                  </a:cxn>
                  <a:cxn ang="0">
                    <a:pos x="6" y="14"/>
                  </a:cxn>
                  <a:cxn ang="0">
                    <a:pos x="7" y="9"/>
                  </a:cxn>
                  <a:cxn ang="0">
                    <a:pos x="7" y="5"/>
                  </a:cxn>
                  <a:cxn ang="0">
                    <a:pos x="6" y="1"/>
                  </a:cxn>
                  <a:cxn ang="0">
                    <a:pos x="8" y="1"/>
                  </a:cxn>
                  <a:cxn ang="0">
                    <a:pos x="10" y="0"/>
                  </a:cxn>
                </a:cxnLst>
                <a:rect l="0" t="0" r="r" b="b"/>
                <a:pathLst>
                  <a:path w="39" h="30">
                    <a:moveTo>
                      <a:pt x="10" y="0"/>
                    </a:moveTo>
                    <a:lnTo>
                      <a:pt x="12" y="0"/>
                    </a:lnTo>
                    <a:lnTo>
                      <a:pt x="13" y="1"/>
                    </a:lnTo>
                    <a:lnTo>
                      <a:pt x="18" y="4"/>
                    </a:lnTo>
                    <a:lnTo>
                      <a:pt x="25" y="10"/>
                    </a:lnTo>
                    <a:lnTo>
                      <a:pt x="27" y="11"/>
                    </a:lnTo>
                    <a:lnTo>
                      <a:pt x="31" y="12"/>
                    </a:lnTo>
                    <a:lnTo>
                      <a:pt x="34" y="14"/>
                    </a:lnTo>
                    <a:lnTo>
                      <a:pt x="37" y="15"/>
                    </a:lnTo>
                    <a:lnTo>
                      <a:pt x="39" y="18"/>
                    </a:lnTo>
                    <a:lnTo>
                      <a:pt x="39" y="19"/>
                    </a:lnTo>
                    <a:lnTo>
                      <a:pt x="38" y="20"/>
                    </a:lnTo>
                    <a:lnTo>
                      <a:pt x="37" y="21"/>
                    </a:lnTo>
                    <a:lnTo>
                      <a:pt x="36" y="21"/>
                    </a:lnTo>
                    <a:lnTo>
                      <a:pt x="33" y="23"/>
                    </a:lnTo>
                    <a:lnTo>
                      <a:pt x="32" y="24"/>
                    </a:lnTo>
                    <a:lnTo>
                      <a:pt x="31" y="25"/>
                    </a:lnTo>
                    <a:lnTo>
                      <a:pt x="30" y="26"/>
                    </a:lnTo>
                    <a:lnTo>
                      <a:pt x="30" y="27"/>
                    </a:lnTo>
                    <a:lnTo>
                      <a:pt x="29" y="28"/>
                    </a:lnTo>
                    <a:lnTo>
                      <a:pt x="29" y="29"/>
                    </a:lnTo>
                    <a:lnTo>
                      <a:pt x="29" y="30"/>
                    </a:lnTo>
                    <a:lnTo>
                      <a:pt x="28" y="30"/>
                    </a:lnTo>
                    <a:lnTo>
                      <a:pt x="27" y="30"/>
                    </a:lnTo>
                    <a:lnTo>
                      <a:pt x="20" y="29"/>
                    </a:lnTo>
                    <a:lnTo>
                      <a:pt x="13" y="25"/>
                    </a:lnTo>
                    <a:lnTo>
                      <a:pt x="6" y="22"/>
                    </a:lnTo>
                    <a:lnTo>
                      <a:pt x="2" y="20"/>
                    </a:lnTo>
                    <a:lnTo>
                      <a:pt x="0" y="18"/>
                    </a:lnTo>
                    <a:lnTo>
                      <a:pt x="0" y="18"/>
                    </a:lnTo>
                    <a:lnTo>
                      <a:pt x="1" y="17"/>
                    </a:lnTo>
                    <a:lnTo>
                      <a:pt x="2" y="17"/>
                    </a:lnTo>
                    <a:lnTo>
                      <a:pt x="2" y="17"/>
                    </a:lnTo>
                    <a:lnTo>
                      <a:pt x="4" y="17"/>
                    </a:lnTo>
                    <a:lnTo>
                      <a:pt x="5" y="16"/>
                    </a:lnTo>
                    <a:lnTo>
                      <a:pt x="6" y="15"/>
                    </a:lnTo>
                    <a:lnTo>
                      <a:pt x="6" y="14"/>
                    </a:lnTo>
                    <a:lnTo>
                      <a:pt x="7" y="9"/>
                    </a:lnTo>
                    <a:lnTo>
                      <a:pt x="7" y="5"/>
                    </a:lnTo>
                    <a:lnTo>
                      <a:pt x="6" y="1"/>
                    </a:lnTo>
                    <a:lnTo>
                      <a:pt x="8" y="1"/>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07"/>
              <p:cNvSpPr>
                <a:spLocks/>
              </p:cNvSpPr>
              <p:nvPr/>
            </p:nvSpPr>
            <p:spPr bwMode="auto">
              <a:xfrm>
                <a:off x="4405312" y="1671638"/>
                <a:ext cx="114300" cy="112713"/>
              </a:xfrm>
              <a:custGeom>
                <a:avLst/>
                <a:gdLst/>
                <a:ahLst/>
                <a:cxnLst>
                  <a:cxn ang="0">
                    <a:pos x="64" y="2"/>
                  </a:cxn>
                  <a:cxn ang="0">
                    <a:pos x="72" y="15"/>
                  </a:cxn>
                  <a:cxn ang="0">
                    <a:pos x="60" y="28"/>
                  </a:cxn>
                  <a:cxn ang="0">
                    <a:pos x="47" y="39"/>
                  </a:cxn>
                  <a:cxn ang="0">
                    <a:pos x="50" y="39"/>
                  </a:cxn>
                  <a:cxn ang="0">
                    <a:pos x="62" y="46"/>
                  </a:cxn>
                  <a:cxn ang="0">
                    <a:pos x="62" y="51"/>
                  </a:cxn>
                  <a:cxn ang="0">
                    <a:pos x="51" y="52"/>
                  </a:cxn>
                  <a:cxn ang="0">
                    <a:pos x="42" y="56"/>
                  </a:cxn>
                  <a:cxn ang="0">
                    <a:pos x="44" y="60"/>
                  </a:cxn>
                  <a:cxn ang="0">
                    <a:pos x="50" y="62"/>
                  </a:cxn>
                  <a:cxn ang="0">
                    <a:pos x="60" y="65"/>
                  </a:cxn>
                  <a:cxn ang="0">
                    <a:pos x="63" y="68"/>
                  </a:cxn>
                  <a:cxn ang="0">
                    <a:pos x="52" y="71"/>
                  </a:cxn>
                  <a:cxn ang="0">
                    <a:pos x="53" y="68"/>
                  </a:cxn>
                  <a:cxn ang="0">
                    <a:pos x="41" y="65"/>
                  </a:cxn>
                  <a:cxn ang="0">
                    <a:pos x="32" y="70"/>
                  </a:cxn>
                  <a:cxn ang="0">
                    <a:pos x="24" y="68"/>
                  </a:cxn>
                  <a:cxn ang="0">
                    <a:pos x="15" y="70"/>
                  </a:cxn>
                  <a:cxn ang="0">
                    <a:pos x="9" y="60"/>
                  </a:cxn>
                  <a:cxn ang="0">
                    <a:pos x="12" y="56"/>
                  </a:cxn>
                  <a:cxn ang="0">
                    <a:pos x="25" y="54"/>
                  </a:cxn>
                  <a:cxn ang="0">
                    <a:pos x="29" y="50"/>
                  </a:cxn>
                  <a:cxn ang="0">
                    <a:pos x="26" y="44"/>
                  </a:cxn>
                  <a:cxn ang="0">
                    <a:pos x="24" y="44"/>
                  </a:cxn>
                  <a:cxn ang="0">
                    <a:pos x="34" y="46"/>
                  </a:cxn>
                  <a:cxn ang="0">
                    <a:pos x="35" y="41"/>
                  </a:cxn>
                  <a:cxn ang="0">
                    <a:pos x="24" y="34"/>
                  </a:cxn>
                  <a:cxn ang="0">
                    <a:pos x="17" y="28"/>
                  </a:cxn>
                  <a:cxn ang="0">
                    <a:pos x="28" y="29"/>
                  </a:cxn>
                  <a:cxn ang="0">
                    <a:pos x="40" y="26"/>
                  </a:cxn>
                  <a:cxn ang="0">
                    <a:pos x="44" y="19"/>
                  </a:cxn>
                  <a:cxn ang="0">
                    <a:pos x="37" y="16"/>
                  </a:cxn>
                  <a:cxn ang="0">
                    <a:pos x="31" y="24"/>
                  </a:cxn>
                  <a:cxn ang="0">
                    <a:pos x="21" y="27"/>
                  </a:cxn>
                  <a:cxn ang="0">
                    <a:pos x="16" y="25"/>
                  </a:cxn>
                  <a:cxn ang="0">
                    <a:pos x="21" y="19"/>
                  </a:cxn>
                  <a:cxn ang="0">
                    <a:pos x="13" y="21"/>
                  </a:cxn>
                  <a:cxn ang="0">
                    <a:pos x="6" y="22"/>
                  </a:cxn>
                  <a:cxn ang="0">
                    <a:pos x="1" y="19"/>
                  </a:cxn>
                  <a:cxn ang="0">
                    <a:pos x="1" y="15"/>
                  </a:cxn>
                  <a:cxn ang="0">
                    <a:pos x="9" y="12"/>
                  </a:cxn>
                  <a:cxn ang="0">
                    <a:pos x="13" y="9"/>
                  </a:cxn>
                  <a:cxn ang="0">
                    <a:pos x="24" y="11"/>
                  </a:cxn>
                  <a:cxn ang="0">
                    <a:pos x="34" y="13"/>
                  </a:cxn>
                  <a:cxn ang="0">
                    <a:pos x="36" y="9"/>
                  </a:cxn>
                  <a:cxn ang="0">
                    <a:pos x="37" y="7"/>
                  </a:cxn>
                  <a:cxn ang="0">
                    <a:pos x="50" y="1"/>
                  </a:cxn>
                </a:cxnLst>
                <a:rect l="0" t="0" r="r" b="b"/>
                <a:pathLst>
                  <a:path w="72" h="71">
                    <a:moveTo>
                      <a:pt x="54" y="0"/>
                    </a:moveTo>
                    <a:lnTo>
                      <a:pt x="59" y="0"/>
                    </a:lnTo>
                    <a:lnTo>
                      <a:pt x="64" y="2"/>
                    </a:lnTo>
                    <a:lnTo>
                      <a:pt x="68" y="5"/>
                    </a:lnTo>
                    <a:lnTo>
                      <a:pt x="71" y="11"/>
                    </a:lnTo>
                    <a:lnTo>
                      <a:pt x="72" y="15"/>
                    </a:lnTo>
                    <a:lnTo>
                      <a:pt x="70" y="19"/>
                    </a:lnTo>
                    <a:lnTo>
                      <a:pt x="66" y="24"/>
                    </a:lnTo>
                    <a:lnTo>
                      <a:pt x="60" y="28"/>
                    </a:lnTo>
                    <a:lnTo>
                      <a:pt x="55" y="32"/>
                    </a:lnTo>
                    <a:lnTo>
                      <a:pt x="50" y="36"/>
                    </a:lnTo>
                    <a:lnTo>
                      <a:pt x="47" y="39"/>
                    </a:lnTo>
                    <a:lnTo>
                      <a:pt x="47" y="40"/>
                    </a:lnTo>
                    <a:lnTo>
                      <a:pt x="49" y="40"/>
                    </a:lnTo>
                    <a:lnTo>
                      <a:pt x="50" y="39"/>
                    </a:lnTo>
                    <a:lnTo>
                      <a:pt x="52" y="39"/>
                    </a:lnTo>
                    <a:lnTo>
                      <a:pt x="59" y="43"/>
                    </a:lnTo>
                    <a:lnTo>
                      <a:pt x="62" y="46"/>
                    </a:lnTo>
                    <a:lnTo>
                      <a:pt x="64" y="50"/>
                    </a:lnTo>
                    <a:lnTo>
                      <a:pt x="64" y="51"/>
                    </a:lnTo>
                    <a:lnTo>
                      <a:pt x="62" y="51"/>
                    </a:lnTo>
                    <a:lnTo>
                      <a:pt x="59" y="51"/>
                    </a:lnTo>
                    <a:lnTo>
                      <a:pt x="55" y="51"/>
                    </a:lnTo>
                    <a:lnTo>
                      <a:pt x="51" y="52"/>
                    </a:lnTo>
                    <a:lnTo>
                      <a:pt x="46" y="53"/>
                    </a:lnTo>
                    <a:lnTo>
                      <a:pt x="42" y="55"/>
                    </a:lnTo>
                    <a:lnTo>
                      <a:pt x="42" y="56"/>
                    </a:lnTo>
                    <a:lnTo>
                      <a:pt x="42" y="57"/>
                    </a:lnTo>
                    <a:lnTo>
                      <a:pt x="43" y="59"/>
                    </a:lnTo>
                    <a:lnTo>
                      <a:pt x="44" y="60"/>
                    </a:lnTo>
                    <a:lnTo>
                      <a:pt x="45" y="60"/>
                    </a:lnTo>
                    <a:lnTo>
                      <a:pt x="47" y="61"/>
                    </a:lnTo>
                    <a:lnTo>
                      <a:pt x="50" y="62"/>
                    </a:lnTo>
                    <a:lnTo>
                      <a:pt x="54" y="63"/>
                    </a:lnTo>
                    <a:lnTo>
                      <a:pt x="57" y="64"/>
                    </a:lnTo>
                    <a:lnTo>
                      <a:pt x="60" y="65"/>
                    </a:lnTo>
                    <a:lnTo>
                      <a:pt x="63" y="66"/>
                    </a:lnTo>
                    <a:lnTo>
                      <a:pt x="64" y="67"/>
                    </a:lnTo>
                    <a:lnTo>
                      <a:pt x="63" y="68"/>
                    </a:lnTo>
                    <a:lnTo>
                      <a:pt x="59" y="70"/>
                    </a:lnTo>
                    <a:lnTo>
                      <a:pt x="53" y="71"/>
                    </a:lnTo>
                    <a:lnTo>
                      <a:pt x="52" y="71"/>
                    </a:lnTo>
                    <a:lnTo>
                      <a:pt x="52" y="70"/>
                    </a:lnTo>
                    <a:lnTo>
                      <a:pt x="53" y="70"/>
                    </a:lnTo>
                    <a:lnTo>
                      <a:pt x="53" y="68"/>
                    </a:lnTo>
                    <a:lnTo>
                      <a:pt x="48" y="66"/>
                    </a:lnTo>
                    <a:lnTo>
                      <a:pt x="42" y="65"/>
                    </a:lnTo>
                    <a:lnTo>
                      <a:pt x="41" y="65"/>
                    </a:lnTo>
                    <a:lnTo>
                      <a:pt x="36" y="70"/>
                    </a:lnTo>
                    <a:lnTo>
                      <a:pt x="35" y="71"/>
                    </a:lnTo>
                    <a:lnTo>
                      <a:pt x="32" y="70"/>
                    </a:lnTo>
                    <a:lnTo>
                      <a:pt x="29" y="69"/>
                    </a:lnTo>
                    <a:lnTo>
                      <a:pt x="26" y="68"/>
                    </a:lnTo>
                    <a:lnTo>
                      <a:pt x="24" y="68"/>
                    </a:lnTo>
                    <a:lnTo>
                      <a:pt x="21" y="69"/>
                    </a:lnTo>
                    <a:lnTo>
                      <a:pt x="18" y="70"/>
                    </a:lnTo>
                    <a:lnTo>
                      <a:pt x="15" y="70"/>
                    </a:lnTo>
                    <a:lnTo>
                      <a:pt x="13" y="69"/>
                    </a:lnTo>
                    <a:lnTo>
                      <a:pt x="10" y="64"/>
                    </a:lnTo>
                    <a:lnTo>
                      <a:pt x="9" y="60"/>
                    </a:lnTo>
                    <a:lnTo>
                      <a:pt x="9" y="58"/>
                    </a:lnTo>
                    <a:lnTo>
                      <a:pt x="10" y="56"/>
                    </a:lnTo>
                    <a:lnTo>
                      <a:pt x="12" y="56"/>
                    </a:lnTo>
                    <a:lnTo>
                      <a:pt x="19" y="55"/>
                    </a:lnTo>
                    <a:lnTo>
                      <a:pt x="22" y="55"/>
                    </a:lnTo>
                    <a:lnTo>
                      <a:pt x="25" y="54"/>
                    </a:lnTo>
                    <a:lnTo>
                      <a:pt x="27" y="54"/>
                    </a:lnTo>
                    <a:lnTo>
                      <a:pt x="29" y="52"/>
                    </a:lnTo>
                    <a:lnTo>
                      <a:pt x="29" y="50"/>
                    </a:lnTo>
                    <a:lnTo>
                      <a:pt x="29" y="46"/>
                    </a:lnTo>
                    <a:lnTo>
                      <a:pt x="28" y="45"/>
                    </a:lnTo>
                    <a:lnTo>
                      <a:pt x="26" y="44"/>
                    </a:lnTo>
                    <a:lnTo>
                      <a:pt x="21" y="44"/>
                    </a:lnTo>
                    <a:lnTo>
                      <a:pt x="21" y="44"/>
                    </a:lnTo>
                    <a:lnTo>
                      <a:pt x="24" y="44"/>
                    </a:lnTo>
                    <a:lnTo>
                      <a:pt x="28" y="44"/>
                    </a:lnTo>
                    <a:lnTo>
                      <a:pt x="31" y="45"/>
                    </a:lnTo>
                    <a:lnTo>
                      <a:pt x="34" y="46"/>
                    </a:lnTo>
                    <a:lnTo>
                      <a:pt x="36" y="45"/>
                    </a:lnTo>
                    <a:lnTo>
                      <a:pt x="37" y="44"/>
                    </a:lnTo>
                    <a:lnTo>
                      <a:pt x="35" y="41"/>
                    </a:lnTo>
                    <a:lnTo>
                      <a:pt x="32" y="38"/>
                    </a:lnTo>
                    <a:lnTo>
                      <a:pt x="28" y="36"/>
                    </a:lnTo>
                    <a:lnTo>
                      <a:pt x="24" y="34"/>
                    </a:lnTo>
                    <a:lnTo>
                      <a:pt x="21" y="32"/>
                    </a:lnTo>
                    <a:lnTo>
                      <a:pt x="17" y="29"/>
                    </a:lnTo>
                    <a:lnTo>
                      <a:pt x="17" y="28"/>
                    </a:lnTo>
                    <a:lnTo>
                      <a:pt x="22" y="28"/>
                    </a:lnTo>
                    <a:lnTo>
                      <a:pt x="24" y="29"/>
                    </a:lnTo>
                    <a:lnTo>
                      <a:pt x="28" y="29"/>
                    </a:lnTo>
                    <a:lnTo>
                      <a:pt x="32" y="28"/>
                    </a:lnTo>
                    <a:lnTo>
                      <a:pt x="36" y="27"/>
                    </a:lnTo>
                    <a:lnTo>
                      <a:pt x="40" y="26"/>
                    </a:lnTo>
                    <a:lnTo>
                      <a:pt x="43" y="24"/>
                    </a:lnTo>
                    <a:lnTo>
                      <a:pt x="44" y="22"/>
                    </a:lnTo>
                    <a:lnTo>
                      <a:pt x="44" y="19"/>
                    </a:lnTo>
                    <a:lnTo>
                      <a:pt x="41" y="16"/>
                    </a:lnTo>
                    <a:lnTo>
                      <a:pt x="39" y="15"/>
                    </a:lnTo>
                    <a:lnTo>
                      <a:pt x="37" y="16"/>
                    </a:lnTo>
                    <a:lnTo>
                      <a:pt x="35" y="18"/>
                    </a:lnTo>
                    <a:lnTo>
                      <a:pt x="34" y="22"/>
                    </a:lnTo>
                    <a:lnTo>
                      <a:pt x="31" y="24"/>
                    </a:lnTo>
                    <a:lnTo>
                      <a:pt x="29" y="26"/>
                    </a:lnTo>
                    <a:lnTo>
                      <a:pt x="25" y="27"/>
                    </a:lnTo>
                    <a:lnTo>
                      <a:pt x="21" y="27"/>
                    </a:lnTo>
                    <a:lnTo>
                      <a:pt x="16" y="26"/>
                    </a:lnTo>
                    <a:lnTo>
                      <a:pt x="16" y="26"/>
                    </a:lnTo>
                    <a:lnTo>
                      <a:pt x="16" y="25"/>
                    </a:lnTo>
                    <a:lnTo>
                      <a:pt x="16" y="24"/>
                    </a:lnTo>
                    <a:lnTo>
                      <a:pt x="21" y="20"/>
                    </a:lnTo>
                    <a:lnTo>
                      <a:pt x="21" y="19"/>
                    </a:lnTo>
                    <a:lnTo>
                      <a:pt x="20" y="19"/>
                    </a:lnTo>
                    <a:lnTo>
                      <a:pt x="17" y="19"/>
                    </a:lnTo>
                    <a:lnTo>
                      <a:pt x="13" y="21"/>
                    </a:lnTo>
                    <a:lnTo>
                      <a:pt x="10" y="22"/>
                    </a:lnTo>
                    <a:lnTo>
                      <a:pt x="7" y="22"/>
                    </a:lnTo>
                    <a:lnTo>
                      <a:pt x="6" y="22"/>
                    </a:lnTo>
                    <a:lnTo>
                      <a:pt x="3" y="21"/>
                    </a:lnTo>
                    <a:lnTo>
                      <a:pt x="2" y="21"/>
                    </a:lnTo>
                    <a:lnTo>
                      <a:pt x="1" y="19"/>
                    </a:lnTo>
                    <a:lnTo>
                      <a:pt x="0" y="18"/>
                    </a:lnTo>
                    <a:lnTo>
                      <a:pt x="0" y="16"/>
                    </a:lnTo>
                    <a:lnTo>
                      <a:pt x="1" y="15"/>
                    </a:lnTo>
                    <a:lnTo>
                      <a:pt x="3" y="14"/>
                    </a:lnTo>
                    <a:lnTo>
                      <a:pt x="7" y="13"/>
                    </a:lnTo>
                    <a:lnTo>
                      <a:pt x="9" y="12"/>
                    </a:lnTo>
                    <a:lnTo>
                      <a:pt x="10" y="11"/>
                    </a:lnTo>
                    <a:lnTo>
                      <a:pt x="12" y="10"/>
                    </a:lnTo>
                    <a:lnTo>
                      <a:pt x="13" y="9"/>
                    </a:lnTo>
                    <a:lnTo>
                      <a:pt x="16" y="8"/>
                    </a:lnTo>
                    <a:lnTo>
                      <a:pt x="20" y="9"/>
                    </a:lnTo>
                    <a:lnTo>
                      <a:pt x="24" y="11"/>
                    </a:lnTo>
                    <a:lnTo>
                      <a:pt x="28" y="13"/>
                    </a:lnTo>
                    <a:lnTo>
                      <a:pt x="32" y="13"/>
                    </a:lnTo>
                    <a:lnTo>
                      <a:pt x="34" y="13"/>
                    </a:lnTo>
                    <a:lnTo>
                      <a:pt x="35" y="12"/>
                    </a:lnTo>
                    <a:lnTo>
                      <a:pt x="35" y="10"/>
                    </a:lnTo>
                    <a:lnTo>
                      <a:pt x="36" y="9"/>
                    </a:lnTo>
                    <a:lnTo>
                      <a:pt x="36" y="8"/>
                    </a:lnTo>
                    <a:lnTo>
                      <a:pt x="37" y="7"/>
                    </a:lnTo>
                    <a:lnTo>
                      <a:pt x="37" y="7"/>
                    </a:lnTo>
                    <a:lnTo>
                      <a:pt x="41" y="4"/>
                    </a:lnTo>
                    <a:lnTo>
                      <a:pt x="45" y="3"/>
                    </a:lnTo>
                    <a:lnTo>
                      <a:pt x="50" y="1"/>
                    </a:lnTo>
                    <a:lnTo>
                      <a:pt x="54"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08"/>
              <p:cNvSpPr>
                <a:spLocks/>
              </p:cNvSpPr>
              <p:nvPr/>
            </p:nvSpPr>
            <p:spPr bwMode="auto">
              <a:xfrm>
                <a:off x="4332287" y="1731963"/>
                <a:ext cx="31750" cy="28575"/>
              </a:xfrm>
              <a:custGeom>
                <a:avLst/>
                <a:gdLst/>
                <a:ahLst/>
                <a:cxnLst>
                  <a:cxn ang="0">
                    <a:pos x="7" y="0"/>
                  </a:cxn>
                  <a:cxn ang="0">
                    <a:pos x="11" y="4"/>
                  </a:cxn>
                  <a:cxn ang="0">
                    <a:pos x="15" y="7"/>
                  </a:cxn>
                  <a:cxn ang="0">
                    <a:pos x="18" y="12"/>
                  </a:cxn>
                  <a:cxn ang="0">
                    <a:pos x="20" y="17"/>
                  </a:cxn>
                  <a:cxn ang="0">
                    <a:pos x="19" y="18"/>
                  </a:cxn>
                  <a:cxn ang="0">
                    <a:pos x="18" y="17"/>
                  </a:cxn>
                  <a:cxn ang="0">
                    <a:pos x="15" y="16"/>
                  </a:cxn>
                  <a:cxn ang="0">
                    <a:pos x="12" y="14"/>
                  </a:cxn>
                  <a:cxn ang="0">
                    <a:pos x="10" y="12"/>
                  </a:cxn>
                  <a:cxn ang="0">
                    <a:pos x="7" y="10"/>
                  </a:cxn>
                  <a:cxn ang="0">
                    <a:pos x="5" y="10"/>
                  </a:cxn>
                  <a:cxn ang="0">
                    <a:pos x="4" y="11"/>
                  </a:cxn>
                  <a:cxn ang="0">
                    <a:pos x="2" y="11"/>
                  </a:cxn>
                  <a:cxn ang="0">
                    <a:pos x="1" y="11"/>
                  </a:cxn>
                  <a:cxn ang="0">
                    <a:pos x="1" y="11"/>
                  </a:cxn>
                  <a:cxn ang="0">
                    <a:pos x="0" y="11"/>
                  </a:cxn>
                  <a:cxn ang="0">
                    <a:pos x="0" y="10"/>
                  </a:cxn>
                  <a:cxn ang="0">
                    <a:pos x="0" y="7"/>
                  </a:cxn>
                  <a:cxn ang="0">
                    <a:pos x="2" y="5"/>
                  </a:cxn>
                  <a:cxn ang="0">
                    <a:pos x="6" y="1"/>
                  </a:cxn>
                  <a:cxn ang="0">
                    <a:pos x="7" y="0"/>
                  </a:cxn>
                </a:cxnLst>
                <a:rect l="0" t="0" r="r" b="b"/>
                <a:pathLst>
                  <a:path w="20" h="18">
                    <a:moveTo>
                      <a:pt x="7" y="0"/>
                    </a:moveTo>
                    <a:lnTo>
                      <a:pt x="11" y="4"/>
                    </a:lnTo>
                    <a:lnTo>
                      <a:pt x="15" y="7"/>
                    </a:lnTo>
                    <a:lnTo>
                      <a:pt x="18" y="12"/>
                    </a:lnTo>
                    <a:lnTo>
                      <a:pt x="20" y="17"/>
                    </a:lnTo>
                    <a:lnTo>
                      <a:pt x="19" y="18"/>
                    </a:lnTo>
                    <a:lnTo>
                      <a:pt x="18" y="17"/>
                    </a:lnTo>
                    <a:lnTo>
                      <a:pt x="15" y="16"/>
                    </a:lnTo>
                    <a:lnTo>
                      <a:pt x="12" y="14"/>
                    </a:lnTo>
                    <a:lnTo>
                      <a:pt x="10" y="12"/>
                    </a:lnTo>
                    <a:lnTo>
                      <a:pt x="7" y="10"/>
                    </a:lnTo>
                    <a:lnTo>
                      <a:pt x="5" y="10"/>
                    </a:lnTo>
                    <a:lnTo>
                      <a:pt x="4" y="11"/>
                    </a:lnTo>
                    <a:lnTo>
                      <a:pt x="2" y="11"/>
                    </a:lnTo>
                    <a:lnTo>
                      <a:pt x="1" y="11"/>
                    </a:lnTo>
                    <a:lnTo>
                      <a:pt x="1" y="11"/>
                    </a:lnTo>
                    <a:lnTo>
                      <a:pt x="0" y="11"/>
                    </a:lnTo>
                    <a:lnTo>
                      <a:pt x="0" y="10"/>
                    </a:lnTo>
                    <a:lnTo>
                      <a:pt x="0" y="7"/>
                    </a:lnTo>
                    <a:lnTo>
                      <a:pt x="2" y="5"/>
                    </a:lnTo>
                    <a:lnTo>
                      <a:pt x="6" y="1"/>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09"/>
              <p:cNvSpPr>
                <a:spLocks/>
              </p:cNvSpPr>
              <p:nvPr/>
            </p:nvSpPr>
            <p:spPr bwMode="auto">
              <a:xfrm>
                <a:off x="4283075" y="1738313"/>
                <a:ext cx="19050" cy="6350"/>
              </a:xfrm>
              <a:custGeom>
                <a:avLst/>
                <a:gdLst/>
                <a:ahLst/>
                <a:cxnLst>
                  <a:cxn ang="0">
                    <a:pos x="12" y="0"/>
                  </a:cxn>
                  <a:cxn ang="0">
                    <a:pos x="12" y="1"/>
                  </a:cxn>
                  <a:cxn ang="0">
                    <a:pos x="11" y="2"/>
                  </a:cxn>
                  <a:cxn ang="0">
                    <a:pos x="11" y="3"/>
                  </a:cxn>
                  <a:cxn ang="0">
                    <a:pos x="9" y="4"/>
                  </a:cxn>
                  <a:cxn ang="0">
                    <a:pos x="8" y="4"/>
                  </a:cxn>
                  <a:cxn ang="0">
                    <a:pos x="7" y="4"/>
                  </a:cxn>
                  <a:cxn ang="0">
                    <a:pos x="4" y="3"/>
                  </a:cxn>
                  <a:cxn ang="0">
                    <a:pos x="3" y="3"/>
                  </a:cxn>
                  <a:cxn ang="0">
                    <a:pos x="0" y="3"/>
                  </a:cxn>
                  <a:cxn ang="0">
                    <a:pos x="12" y="0"/>
                  </a:cxn>
                </a:cxnLst>
                <a:rect l="0" t="0" r="r" b="b"/>
                <a:pathLst>
                  <a:path w="12" h="4">
                    <a:moveTo>
                      <a:pt x="12" y="0"/>
                    </a:moveTo>
                    <a:lnTo>
                      <a:pt x="12" y="1"/>
                    </a:lnTo>
                    <a:lnTo>
                      <a:pt x="11" y="2"/>
                    </a:lnTo>
                    <a:lnTo>
                      <a:pt x="11" y="3"/>
                    </a:lnTo>
                    <a:lnTo>
                      <a:pt x="9" y="4"/>
                    </a:lnTo>
                    <a:lnTo>
                      <a:pt x="8" y="4"/>
                    </a:lnTo>
                    <a:lnTo>
                      <a:pt x="7" y="4"/>
                    </a:lnTo>
                    <a:lnTo>
                      <a:pt x="4" y="3"/>
                    </a:lnTo>
                    <a:lnTo>
                      <a:pt x="3" y="3"/>
                    </a:lnTo>
                    <a:lnTo>
                      <a:pt x="0" y="3"/>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10"/>
              <p:cNvSpPr>
                <a:spLocks/>
              </p:cNvSpPr>
              <p:nvPr/>
            </p:nvSpPr>
            <p:spPr bwMode="auto">
              <a:xfrm>
                <a:off x="4651375" y="1577975"/>
                <a:ext cx="68263" cy="17463"/>
              </a:xfrm>
              <a:custGeom>
                <a:avLst/>
                <a:gdLst/>
                <a:ahLst/>
                <a:cxnLst>
                  <a:cxn ang="0">
                    <a:pos x="10" y="0"/>
                  </a:cxn>
                  <a:cxn ang="0">
                    <a:pos x="13" y="0"/>
                  </a:cxn>
                  <a:cxn ang="0">
                    <a:pos x="23" y="0"/>
                  </a:cxn>
                  <a:cxn ang="0">
                    <a:pos x="30" y="0"/>
                  </a:cxn>
                  <a:cxn ang="0">
                    <a:pos x="37" y="1"/>
                  </a:cxn>
                  <a:cxn ang="0">
                    <a:pos x="41" y="2"/>
                  </a:cxn>
                  <a:cxn ang="0">
                    <a:pos x="43" y="3"/>
                  </a:cxn>
                  <a:cxn ang="0">
                    <a:pos x="42" y="4"/>
                  </a:cxn>
                  <a:cxn ang="0">
                    <a:pos x="38" y="5"/>
                  </a:cxn>
                  <a:cxn ang="0">
                    <a:pos x="15" y="11"/>
                  </a:cxn>
                  <a:cxn ang="0">
                    <a:pos x="12" y="9"/>
                  </a:cxn>
                  <a:cxn ang="0">
                    <a:pos x="8" y="9"/>
                  </a:cxn>
                  <a:cxn ang="0">
                    <a:pos x="4" y="8"/>
                  </a:cxn>
                  <a:cxn ang="0">
                    <a:pos x="2" y="6"/>
                  </a:cxn>
                  <a:cxn ang="0">
                    <a:pos x="0" y="4"/>
                  </a:cxn>
                  <a:cxn ang="0">
                    <a:pos x="1" y="2"/>
                  </a:cxn>
                  <a:cxn ang="0">
                    <a:pos x="3" y="1"/>
                  </a:cxn>
                  <a:cxn ang="0">
                    <a:pos x="7" y="0"/>
                  </a:cxn>
                  <a:cxn ang="0">
                    <a:pos x="10" y="0"/>
                  </a:cxn>
                </a:cxnLst>
                <a:rect l="0" t="0" r="r" b="b"/>
                <a:pathLst>
                  <a:path w="43" h="11">
                    <a:moveTo>
                      <a:pt x="10" y="0"/>
                    </a:moveTo>
                    <a:lnTo>
                      <a:pt x="13" y="0"/>
                    </a:lnTo>
                    <a:lnTo>
                      <a:pt x="23" y="0"/>
                    </a:lnTo>
                    <a:lnTo>
                      <a:pt x="30" y="0"/>
                    </a:lnTo>
                    <a:lnTo>
                      <a:pt x="37" y="1"/>
                    </a:lnTo>
                    <a:lnTo>
                      <a:pt x="41" y="2"/>
                    </a:lnTo>
                    <a:lnTo>
                      <a:pt x="43" y="3"/>
                    </a:lnTo>
                    <a:lnTo>
                      <a:pt x="42" y="4"/>
                    </a:lnTo>
                    <a:lnTo>
                      <a:pt x="38" y="5"/>
                    </a:lnTo>
                    <a:lnTo>
                      <a:pt x="15" y="11"/>
                    </a:lnTo>
                    <a:lnTo>
                      <a:pt x="12" y="9"/>
                    </a:lnTo>
                    <a:lnTo>
                      <a:pt x="8" y="9"/>
                    </a:lnTo>
                    <a:lnTo>
                      <a:pt x="4" y="8"/>
                    </a:lnTo>
                    <a:lnTo>
                      <a:pt x="2" y="6"/>
                    </a:lnTo>
                    <a:lnTo>
                      <a:pt x="0" y="4"/>
                    </a:lnTo>
                    <a:lnTo>
                      <a:pt x="1" y="2"/>
                    </a:lnTo>
                    <a:lnTo>
                      <a:pt x="3" y="1"/>
                    </a:lnTo>
                    <a:lnTo>
                      <a:pt x="7" y="0"/>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11"/>
              <p:cNvSpPr>
                <a:spLocks/>
              </p:cNvSpPr>
              <p:nvPr/>
            </p:nvSpPr>
            <p:spPr bwMode="auto">
              <a:xfrm>
                <a:off x="4532312" y="1755775"/>
                <a:ext cx="4763" cy="1588"/>
              </a:xfrm>
              <a:custGeom>
                <a:avLst/>
                <a:gdLst/>
                <a:ahLst/>
                <a:cxnLst>
                  <a:cxn ang="0">
                    <a:pos x="1" y="0"/>
                  </a:cxn>
                  <a:cxn ang="0">
                    <a:pos x="2" y="0"/>
                  </a:cxn>
                  <a:cxn ang="0">
                    <a:pos x="3" y="0"/>
                  </a:cxn>
                  <a:cxn ang="0">
                    <a:pos x="3" y="1"/>
                  </a:cxn>
                  <a:cxn ang="0">
                    <a:pos x="3" y="1"/>
                  </a:cxn>
                  <a:cxn ang="0">
                    <a:pos x="1" y="1"/>
                  </a:cxn>
                  <a:cxn ang="0">
                    <a:pos x="0" y="1"/>
                  </a:cxn>
                  <a:cxn ang="0">
                    <a:pos x="0" y="0"/>
                  </a:cxn>
                  <a:cxn ang="0">
                    <a:pos x="1" y="0"/>
                  </a:cxn>
                  <a:cxn ang="0">
                    <a:pos x="1" y="0"/>
                  </a:cxn>
                </a:cxnLst>
                <a:rect l="0" t="0" r="r" b="b"/>
                <a:pathLst>
                  <a:path w="3" h="1">
                    <a:moveTo>
                      <a:pt x="1" y="0"/>
                    </a:moveTo>
                    <a:lnTo>
                      <a:pt x="2" y="0"/>
                    </a:lnTo>
                    <a:lnTo>
                      <a:pt x="3" y="0"/>
                    </a:lnTo>
                    <a:lnTo>
                      <a:pt x="3" y="1"/>
                    </a:lnTo>
                    <a:lnTo>
                      <a:pt x="3" y="1"/>
                    </a:lnTo>
                    <a:lnTo>
                      <a:pt x="1" y="1"/>
                    </a:lnTo>
                    <a:lnTo>
                      <a:pt x="0" y="1"/>
                    </a:lnTo>
                    <a:lnTo>
                      <a:pt x="0" y="0"/>
                    </a:lnTo>
                    <a:lnTo>
                      <a:pt x="1"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12"/>
              <p:cNvSpPr>
                <a:spLocks/>
              </p:cNvSpPr>
              <p:nvPr/>
            </p:nvSpPr>
            <p:spPr bwMode="auto">
              <a:xfrm>
                <a:off x="4197350" y="1754188"/>
                <a:ext cx="42863" cy="23813"/>
              </a:xfrm>
              <a:custGeom>
                <a:avLst/>
                <a:gdLst/>
                <a:ahLst/>
                <a:cxnLst>
                  <a:cxn ang="0">
                    <a:pos x="27" y="0"/>
                  </a:cxn>
                  <a:cxn ang="0">
                    <a:pos x="27" y="3"/>
                  </a:cxn>
                  <a:cxn ang="0">
                    <a:pos x="26" y="7"/>
                  </a:cxn>
                  <a:cxn ang="0">
                    <a:pos x="26" y="10"/>
                  </a:cxn>
                  <a:cxn ang="0">
                    <a:pos x="24" y="13"/>
                  </a:cxn>
                  <a:cxn ang="0">
                    <a:pos x="22" y="14"/>
                  </a:cxn>
                  <a:cxn ang="0">
                    <a:pos x="18" y="15"/>
                  </a:cxn>
                  <a:cxn ang="0">
                    <a:pos x="14" y="15"/>
                  </a:cxn>
                  <a:cxn ang="0">
                    <a:pos x="10" y="15"/>
                  </a:cxn>
                  <a:cxn ang="0">
                    <a:pos x="5" y="15"/>
                  </a:cxn>
                  <a:cxn ang="0">
                    <a:pos x="2" y="13"/>
                  </a:cxn>
                  <a:cxn ang="0">
                    <a:pos x="0" y="10"/>
                  </a:cxn>
                  <a:cxn ang="0">
                    <a:pos x="0" y="8"/>
                  </a:cxn>
                  <a:cxn ang="0">
                    <a:pos x="1" y="8"/>
                  </a:cxn>
                  <a:cxn ang="0">
                    <a:pos x="2" y="8"/>
                  </a:cxn>
                  <a:cxn ang="0">
                    <a:pos x="3" y="8"/>
                  </a:cxn>
                  <a:cxn ang="0">
                    <a:pos x="4" y="7"/>
                  </a:cxn>
                  <a:cxn ang="0">
                    <a:pos x="5" y="7"/>
                  </a:cxn>
                  <a:cxn ang="0">
                    <a:pos x="9" y="6"/>
                  </a:cxn>
                  <a:cxn ang="0">
                    <a:pos x="14" y="4"/>
                  </a:cxn>
                  <a:cxn ang="0">
                    <a:pos x="19" y="3"/>
                  </a:cxn>
                  <a:cxn ang="0">
                    <a:pos x="23" y="1"/>
                  </a:cxn>
                  <a:cxn ang="0">
                    <a:pos x="26" y="1"/>
                  </a:cxn>
                  <a:cxn ang="0">
                    <a:pos x="27" y="0"/>
                  </a:cxn>
                </a:cxnLst>
                <a:rect l="0" t="0" r="r" b="b"/>
                <a:pathLst>
                  <a:path w="27" h="15">
                    <a:moveTo>
                      <a:pt x="27" y="0"/>
                    </a:moveTo>
                    <a:lnTo>
                      <a:pt x="27" y="3"/>
                    </a:lnTo>
                    <a:lnTo>
                      <a:pt x="26" y="7"/>
                    </a:lnTo>
                    <a:lnTo>
                      <a:pt x="26" y="10"/>
                    </a:lnTo>
                    <a:lnTo>
                      <a:pt x="24" y="13"/>
                    </a:lnTo>
                    <a:lnTo>
                      <a:pt x="22" y="14"/>
                    </a:lnTo>
                    <a:lnTo>
                      <a:pt x="18" y="15"/>
                    </a:lnTo>
                    <a:lnTo>
                      <a:pt x="14" y="15"/>
                    </a:lnTo>
                    <a:lnTo>
                      <a:pt x="10" y="15"/>
                    </a:lnTo>
                    <a:lnTo>
                      <a:pt x="5" y="15"/>
                    </a:lnTo>
                    <a:lnTo>
                      <a:pt x="2" y="13"/>
                    </a:lnTo>
                    <a:lnTo>
                      <a:pt x="0" y="10"/>
                    </a:lnTo>
                    <a:lnTo>
                      <a:pt x="0" y="8"/>
                    </a:lnTo>
                    <a:lnTo>
                      <a:pt x="1" y="8"/>
                    </a:lnTo>
                    <a:lnTo>
                      <a:pt x="2" y="8"/>
                    </a:lnTo>
                    <a:lnTo>
                      <a:pt x="3" y="8"/>
                    </a:lnTo>
                    <a:lnTo>
                      <a:pt x="4" y="7"/>
                    </a:lnTo>
                    <a:lnTo>
                      <a:pt x="5" y="7"/>
                    </a:lnTo>
                    <a:lnTo>
                      <a:pt x="9" y="6"/>
                    </a:lnTo>
                    <a:lnTo>
                      <a:pt x="14" y="4"/>
                    </a:lnTo>
                    <a:lnTo>
                      <a:pt x="19" y="3"/>
                    </a:lnTo>
                    <a:lnTo>
                      <a:pt x="23" y="1"/>
                    </a:lnTo>
                    <a:lnTo>
                      <a:pt x="26" y="1"/>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13"/>
              <p:cNvSpPr>
                <a:spLocks/>
              </p:cNvSpPr>
              <p:nvPr/>
            </p:nvSpPr>
            <p:spPr bwMode="auto">
              <a:xfrm>
                <a:off x="4340225" y="1779588"/>
                <a:ext cx="28575" cy="31750"/>
              </a:xfrm>
              <a:custGeom>
                <a:avLst/>
                <a:gdLst/>
                <a:ahLst/>
                <a:cxnLst>
                  <a:cxn ang="0">
                    <a:pos x="3" y="0"/>
                  </a:cxn>
                  <a:cxn ang="0">
                    <a:pos x="8" y="0"/>
                  </a:cxn>
                  <a:cxn ang="0">
                    <a:pos x="15" y="11"/>
                  </a:cxn>
                  <a:cxn ang="0">
                    <a:pos x="18" y="14"/>
                  </a:cxn>
                  <a:cxn ang="0">
                    <a:pos x="18" y="18"/>
                  </a:cxn>
                  <a:cxn ang="0">
                    <a:pos x="16" y="20"/>
                  </a:cxn>
                  <a:cxn ang="0">
                    <a:pos x="13" y="20"/>
                  </a:cxn>
                  <a:cxn ang="0">
                    <a:pos x="10" y="20"/>
                  </a:cxn>
                  <a:cxn ang="0">
                    <a:pos x="7" y="19"/>
                  </a:cxn>
                  <a:cxn ang="0">
                    <a:pos x="4" y="17"/>
                  </a:cxn>
                  <a:cxn ang="0">
                    <a:pos x="1" y="14"/>
                  </a:cxn>
                  <a:cxn ang="0">
                    <a:pos x="0" y="10"/>
                  </a:cxn>
                  <a:cxn ang="0">
                    <a:pos x="0" y="5"/>
                  </a:cxn>
                  <a:cxn ang="0">
                    <a:pos x="0" y="1"/>
                  </a:cxn>
                  <a:cxn ang="0">
                    <a:pos x="1" y="1"/>
                  </a:cxn>
                  <a:cxn ang="0">
                    <a:pos x="3" y="0"/>
                  </a:cxn>
                </a:cxnLst>
                <a:rect l="0" t="0" r="r" b="b"/>
                <a:pathLst>
                  <a:path w="18" h="20">
                    <a:moveTo>
                      <a:pt x="3" y="0"/>
                    </a:moveTo>
                    <a:lnTo>
                      <a:pt x="8" y="0"/>
                    </a:lnTo>
                    <a:lnTo>
                      <a:pt x="15" y="11"/>
                    </a:lnTo>
                    <a:lnTo>
                      <a:pt x="18" y="14"/>
                    </a:lnTo>
                    <a:lnTo>
                      <a:pt x="18" y="18"/>
                    </a:lnTo>
                    <a:lnTo>
                      <a:pt x="16" y="20"/>
                    </a:lnTo>
                    <a:lnTo>
                      <a:pt x="13" y="20"/>
                    </a:lnTo>
                    <a:lnTo>
                      <a:pt x="10" y="20"/>
                    </a:lnTo>
                    <a:lnTo>
                      <a:pt x="7" y="19"/>
                    </a:lnTo>
                    <a:lnTo>
                      <a:pt x="4" y="17"/>
                    </a:lnTo>
                    <a:lnTo>
                      <a:pt x="1" y="14"/>
                    </a:lnTo>
                    <a:lnTo>
                      <a:pt x="0" y="10"/>
                    </a:lnTo>
                    <a:lnTo>
                      <a:pt x="0" y="5"/>
                    </a:lnTo>
                    <a:lnTo>
                      <a:pt x="0" y="1"/>
                    </a:lnTo>
                    <a:lnTo>
                      <a:pt x="1" y="1"/>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14"/>
              <p:cNvSpPr>
                <a:spLocks/>
              </p:cNvSpPr>
              <p:nvPr/>
            </p:nvSpPr>
            <p:spPr bwMode="auto">
              <a:xfrm>
                <a:off x="4375150" y="1773238"/>
                <a:ext cx="131763" cy="44450"/>
              </a:xfrm>
              <a:custGeom>
                <a:avLst/>
                <a:gdLst/>
                <a:ahLst/>
                <a:cxnLst>
                  <a:cxn ang="0">
                    <a:pos x="4" y="0"/>
                  </a:cxn>
                  <a:cxn ang="0">
                    <a:pos x="6" y="0"/>
                  </a:cxn>
                  <a:cxn ang="0">
                    <a:pos x="12" y="1"/>
                  </a:cxn>
                  <a:cxn ang="0">
                    <a:pos x="17" y="2"/>
                  </a:cxn>
                  <a:cxn ang="0">
                    <a:pos x="22" y="4"/>
                  </a:cxn>
                  <a:cxn ang="0">
                    <a:pos x="32" y="14"/>
                  </a:cxn>
                  <a:cxn ang="0">
                    <a:pos x="38" y="18"/>
                  </a:cxn>
                  <a:cxn ang="0">
                    <a:pos x="38" y="18"/>
                  </a:cxn>
                  <a:cxn ang="0">
                    <a:pos x="38" y="17"/>
                  </a:cxn>
                  <a:cxn ang="0">
                    <a:pos x="38" y="16"/>
                  </a:cxn>
                  <a:cxn ang="0">
                    <a:pos x="38" y="15"/>
                  </a:cxn>
                  <a:cxn ang="0">
                    <a:pos x="38" y="15"/>
                  </a:cxn>
                  <a:cxn ang="0">
                    <a:pos x="50" y="17"/>
                  </a:cxn>
                  <a:cxn ang="0">
                    <a:pos x="50" y="16"/>
                  </a:cxn>
                  <a:cxn ang="0">
                    <a:pos x="56" y="13"/>
                  </a:cxn>
                  <a:cxn ang="0">
                    <a:pos x="62" y="13"/>
                  </a:cxn>
                  <a:cxn ang="0">
                    <a:pos x="68" y="13"/>
                  </a:cxn>
                  <a:cxn ang="0">
                    <a:pos x="74" y="16"/>
                  </a:cxn>
                  <a:cxn ang="0">
                    <a:pos x="79" y="20"/>
                  </a:cxn>
                  <a:cxn ang="0">
                    <a:pos x="83" y="25"/>
                  </a:cxn>
                  <a:cxn ang="0">
                    <a:pos x="83" y="27"/>
                  </a:cxn>
                  <a:cxn ang="0">
                    <a:pos x="81" y="28"/>
                  </a:cxn>
                  <a:cxn ang="0">
                    <a:pos x="78" y="28"/>
                  </a:cxn>
                  <a:cxn ang="0">
                    <a:pos x="75" y="27"/>
                  </a:cxn>
                  <a:cxn ang="0">
                    <a:pos x="72" y="27"/>
                  </a:cxn>
                  <a:cxn ang="0">
                    <a:pos x="69" y="27"/>
                  </a:cxn>
                  <a:cxn ang="0">
                    <a:pos x="68" y="26"/>
                  </a:cxn>
                  <a:cxn ang="0">
                    <a:pos x="68" y="25"/>
                  </a:cxn>
                  <a:cxn ang="0">
                    <a:pos x="67" y="24"/>
                  </a:cxn>
                  <a:cxn ang="0">
                    <a:pos x="67" y="23"/>
                  </a:cxn>
                  <a:cxn ang="0">
                    <a:pos x="66" y="23"/>
                  </a:cxn>
                  <a:cxn ang="0">
                    <a:pos x="65" y="22"/>
                  </a:cxn>
                  <a:cxn ang="0">
                    <a:pos x="64" y="23"/>
                  </a:cxn>
                  <a:cxn ang="0">
                    <a:pos x="64" y="26"/>
                  </a:cxn>
                  <a:cxn ang="0">
                    <a:pos x="63" y="27"/>
                  </a:cxn>
                  <a:cxn ang="0">
                    <a:pos x="62" y="28"/>
                  </a:cxn>
                  <a:cxn ang="0">
                    <a:pos x="62" y="28"/>
                  </a:cxn>
                  <a:cxn ang="0">
                    <a:pos x="61" y="27"/>
                  </a:cxn>
                  <a:cxn ang="0">
                    <a:pos x="60" y="27"/>
                  </a:cxn>
                  <a:cxn ang="0">
                    <a:pos x="58" y="26"/>
                  </a:cxn>
                  <a:cxn ang="0">
                    <a:pos x="34" y="19"/>
                  </a:cxn>
                  <a:cxn ang="0">
                    <a:pos x="22" y="15"/>
                  </a:cxn>
                  <a:cxn ang="0">
                    <a:pos x="21" y="15"/>
                  </a:cxn>
                  <a:cxn ang="0">
                    <a:pos x="21" y="14"/>
                  </a:cxn>
                  <a:cxn ang="0">
                    <a:pos x="20" y="12"/>
                  </a:cxn>
                  <a:cxn ang="0">
                    <a:pos x="20" y="11"/>
                  </a:cxn>
                  <a:cxn ang="0">
                    <a:pos x="19" y="9"/>
                  </a:cxn>
                  <a:cxn ang="0">
                    <a:pos x="17" y="7"/>
                  </a:cxn>
                  <a:cxn ang="0">
                    <a:pos x="8" y="7"/>
                  </a:cxn>
                  <a:cxn ang="0">
                    <a:pos x="5" y="7"/>
                  </a:cxn>
                  <a:cxn ang="0">
                    <a:pos x="2" y="6"/>
                  </a:cxn>
                  <a:cxn ang="0">
                    <a:pos x="0" y="3"/>
                  </a:cxn>
                  <a:cxn ang="0">
                    <a:pos x="1" y="2"/>
                  </a:cxn>
                  <a:cxn ang="0">
                    <a:pos x="3" y="0"/>
                  </a:cxn>
                  <a:cxn ang="0">
                    <a:pos x="4" y="0"/>
                  </a:cxn>
                </a:cxnLst>
                <a:rect l="0" t="0" r="r" b="b"/>
                <a:pathLst>
                  <a:path w="83" h="28">
                    <a:moveTo>
                      <a:pt x="4" y="0"/>
                    </a:moveTo>
                    <a:lnTo>
                      <a:pt x="6" y="0"/>
                    </a:lnTo>
                    <a:lnTo>
                      <a:pt x="12" y="1"/>
                    </a:lnTo>
                    <a:lnTo>
                      <a:pt x="17" y="2"/>
                    </a:lnTo>
                    <a:lnTo>
                      <a:pt x="22" y="4"/>
                    </a:lnTo>
                    <a:lnTo>
                      <a:pt x="32" y="14"/>
                    </a:lnTo>
                    <a:lnTo>
                      <a:pt x="38" y="18"/>
                    </a:lnTo>
                    <a:lnTo>
                      <a:pt x="38" y="18"/>
                    </a:lnTo>
                    <a:lnTo>
                      <a:pt x="38" y="17"/>
                    </a:lnTo>
                    <a:lnTo>
                      <a:pt x="38" y="16"/>
                    </a:lnTo>
                    <a:lnTo>
                      <a:pt x="38" y="15"/>
                    </a:lnTo>
                    <a:lnTo>
                      <a:pt x="38" y="15"/>
                    </a:lnTo>
                    <a:lnTo>
                      <a:pt x="50" y="17"/>
                    </a:lnTo>
                    <a:lnTo>
                      <a:pt x="50" y="16"/>
                    </a:lnTo>
                    <a:lnTo>
                      <a:pt x="56" y="13"/>
                    </a:lnTo>
                    <a:lnTo>
                      <a:pt x="62" y="13"/>
                    </a:lnTo>
                    <a:lnTo>
                      <a:pt x="68" y="13"/>
                    </a:lnTo>
                    <a:lnTo>
                      <a:pt x="74" y="16"/>
                    </a:lnTo>
                    <a:lnTo>
                      <a:pt x="79" y="20"/>
                    </a:lnTo>
                    <a:lnTo>
                      <a:pt x="83" y="25"/>
                    </a:lnTo>
                    <a:lnTo>
                      <a:pt x="83" y="27"/>
                    </a:lnTo>
                    <a:lnTo>
                      <a:pt x="81" y="28"/>
                    </a:lnTo>
                    <a:lnTo>
                      <a:pt x="78" y="28"/>
                    </a:lnTo>
                    <a:lnTo>
                      <a:pt x="75" y="27"/>
                    </a:lnTo>
                    <a:lnTo>
                      <a:pt x="72" y="27"/>
                    </a:lnTo>
                    <a:lnTo>
                      <a:pt x="69" y="27"/>
                    </a:lnTo>
                    <a:lnTo>
                      <a:pt x="68" y="26"/>
                    </a:lnTo>
                    <a:lnTo>
                      <a:pt x="68" y="25"/>
                    </a:lnTo>
                    <a:lnTo>
                      <a:pt x="67" y="24"/>
                    </a:lnTo>
                    <a:lnTo>
                      <a:pt x="67" y="23"/>
                    </a:lnTo>
                    <a:lnTo>
                      <a:pt x="66" y="23"/>
                    </a:lnTo>
                    <a:lnTo>
                      <a:pt x="65" y="22"/>
                    </a:lnTo>
                    <a:lnTo>
                      <a:pt x="64" y="23"/>
                    </a:lnTo>
                    <a:lnTo>
                      <a:pt x="64" y="26"/>
                    </a:lnTo>
                    <a:lnTo>
                      <a:pt x="63" y="27"/>
                    </a:lnTo>
                    <a:lnTo>
                      <a:pt x="62" y="28"/>
                    </a:lnTo>
                    <a:lnTo>
                      <a:pt x="62" y="28"/>
                    </a:lnTo>
                    <a:lnTo>
                      <a:pt x="61" y="27"/>
                    </a:lnTo>
                    <a:lnTo>
                      <a:pt x="60" y="27"/>
                    </a:lnTo>
                    <a:lnTo>
                      <a:pt x="58" y="26"/>
                    </a:lnTo>
                    <a:lnTo>
                      <a:pt x="34" y="19"/>
                    </a:lnTo>
                    <a:lnTo>
                      <a:pt x="22" y="15"/>
                    </a:lnTo>
                    <a:lnTo>
                      <a:pt x="21" y="15"/>
                    </a:lnTo>
                    <a:lnTo>
                      <a:pt x="21" y="14"/>
                    </a:lnTo>
                    <a:lnTo>
                      <a:pt x="20" y="12"/>
                    </a:lnTo>
                    <a:lnTo>
                      <a:pt x="20" y="11"/>
                    </a:lnTo>
                    <a:lnTo>
                      <a:pt x="19" y="9"/>
                    </a:lnTo>
                    <a:lnTo>
                      <a:pt x="17" y="7"/>
                    </a:lnTo>
                    <a:lnTo>
                      <a:pt x="8" y="7"/>
                    </a:lnTo>
                    <a:lnTo>
                      <a:pt x="5" y="7"/>
                    </a:lnTo>
                    <a:lnTo>
                      <a:pt x="2" y="6"/>
                    </a:lnTo>
                    <a:lnTo>
                      <a:pt x="0" y="3"/>
                    </a:lnTo>
                    <a:lnTo>
                      <a:pt x="1" y="2"/>
                    </a:lnTo>
                    <a:lnTo>
                      <a:pt x="3" y="0"/>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15"/>
              <p:cNvSpPr>
                <a:spLocks noEditPoints="1"/>
              </p:cNvSpPr>
              <p:nvPr/>
            </p:nvSpPr>
            <p:spPr bwMode="auto">
              <a:xfrm>
                <a:off x="4291012" y="1776413"/>
                <a:ext cx="3175" cy="7938"/>
              </a:xfrm>
              <a:custGeom>
                <a:avLst/>
                <a:gdLst/>
                <a:ahLst/>
                <a:cxnLst>
                  <a:cxn ang="0">
                    <a:pos x="1" y="3"/>
                  </a:cxn>
                  <a:cxn ang="0">
                    <a:pos x="0" y="5"/>
                  </a:cxn>
                  <a:cxn ang="0">
                    <a:pos x="0" y="4"/>
                  </a:cxn>
                  <a:cxn ang="0">
                    <a:pos x="1" y="3"/>
                  </a:cxn>
                  <a:cxn ang="0">
                    <a:pos x="2" y="0"/>
                  </a:cxn>
                  <a:cxn ang="0">
                    <a:pos x="1" y="3"/>
                  </a:cxn>
                  <a:cxn ang="0">
                    <a:pos x="2" y="0"/>
                  </a:cxn>
                </a:cxnLst>
                <a:rect l="0" t="0" r="r" b="b"/>
                <a:pathLst>
                  <a:path w="2" h="5">
                    <a:moveTo>
                      <a:pt x="1" y="3"/>
                    </a:moveTo>
                    <a:lnTo>
                      <a:pt x="0" y="5"/>
                    </a:lnTo>
                    <a:lnTo>
                      <a:pt x="0" y="4"/>
                    </a:lnTo>
                    <a:lnTo>
                      <a:pt x="1" y="3"/>
                    </a:lnTo>
                    <a:close/>
                    <a:moveTo>
                      <a:pt x="2" y="0"/>
                    </a:moveTo>
                    <a:lnTo>
                      <a:pt x="1" y="3"/>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6"/>
              <p:cNvSpPr>
                <a:spLocks noEditPoints="1"/>
              </p:cNvSpPr>
              <p:nvPr/>
            </p:nvSpPr>
            <p:spPr bwMode="auto">
              <a:xfrm>
                <a:off x="4294187" y="1770063"/>
                <a:ext cx="3175" cy="4763"/>
              </a:xfrm>
              <a:custGeom>
                <a:avLst/>
                <a:gdLst/>
                <a:ahLst/>
                <a:cxnLst>
                  <a:cxn ang="0">
                    <a:pos x="1" y="1"/>
                  </a:cxn>
                  <a:cxn ang="0">
                    <a:pos x="1" y="2"/>
                  </a:cxn>
                  <a:cxn ang="0">
                    <a:pos x="0" y="3"/>
                  </a:cxn>
                  <a:cxn ang="0">
                    <a:pos x="1" y="1"/>
                  </a:cxn>
                  <a:cxn ang="0">
                    <a:pos x="2" y="0"/>
                  </a:cxn>
                  <a:cxn ang="0">
                    <a:pos x="2" y="1"/>
                  </a:cxn>
                  <a:cxn ang="0">
                    <a:pos x="1" y="1"/>
                  </a:cxn>
                  <a:cxn ang="0">
                    <a:pos x="2" y="0"/>
                  </a:cxn>
                </a:cxnLst>
                <a:rect l="0" t="0" r="r" b="b"/>
                <a:pathLst>
                  <a:path w="2" h="3">
                    <a:moveTo>
                      <a:pt x="1" y="1"/>
                    </a:moveTo>
                    <a:lnTo>
                      <a:pt x="1" y="2"/>
                    </a:lnTo>
                    <a:lnTo>
                      <a:pt x="0" y="3"/>
                    </a:lnTo>
                    <a:lnTo>
                      <a:pt x="1" y="1"/>
                    </a:lnTo>
                    <a:close/>
                    <a:moveTo>
                      <a:pt x="2" y="0"/>
                    </a:moveTo>
                    <a:lnTo>
                      <a:pt x="2" y="1"/>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17"/>
              <p:cNvSpPr>
                <a:spLocks/>
              </p:cNvSpPr>
              <p:nvPr/>
            </p:nvSpPr>
            <p:spPr bwMode="auto">
              <a:xfrm>
                <a:off x="4243387" y="1779588"/>
                <a:ext cx="68263" cy="33338"/>
              </a:xfrm>
              <a:custGeom>
                <a:avLst/>
                <a:gdLst/>
                <a:ahLst/>
                <a:cxnLst>
                  <a:cxn ang="0">
                    <a:pos x="14" y="0"/>
                  </a:cxn>
                  <a:cxn ang="0">
                    <a:pos x="17" y="3"/>
                  </a:cxn>
                  <a:cxn ang="0">
                    <a:pos x="20" y="6"/>
                  </a:cxn>
                  <a:cxn ang="0">
                    <a:pos x="23" y="9"/>
                  </a:cxn>
                  <a:cxn ang="0">
                    <a:pos x="26" y="10"/>
                  </a:cxn>
                  <a:cxn ang="0">
                    <a:pos x="28" y="9"/>
                  </a:cxn>
                  <a:cxn ang="0">
                    <a:pos x="29" y="8"/>
                  </a:cxn>
                  <a:cxn ang="0">
                    <a:pos x="29" y="7"/>
                  </a:cxn>
                  <a:cxn ang="0">
                    <a:pos x="30" y="5"/>
                  </a:cxn>
                  <a:cxn ang="0">
                    <a:pos x="30" y="3"/>
                  </a:cxn>
                  <a:cxn ang="0">
                    <a:pos x="31" y="4"/>
                  </a:cxn>
                  <a:cxn ang="0">
                    <a:pos x="33" y="6"/>
                  </a:cxn>
                  <a:cxn ang="0">
                    <a:pos x="37" y="6"/>
                  </a:cxn>
                  <a:cxn ang="0">
                    <a:pos x="40" y="8"/>
                  </a:cxn>
                  <a:cxn ang="0">
                    <a:pos x="43" y="10"/>
                  </a:cxn>
                  <a:cxn ang="0">
                    <a:pos x="43" y="11"/>
                  </a:cxn>
                  <a:cxn ang="0">
                    <a:pos x="43" y="12"/>
                  </a:cxn>
                  <a:cxn ang="0">
                    <a:pos x="42" y="13"/>
                  </a:cxn>
                  <a:cxn ang="0">
                    <a:pos x="41" y="14"/>
                  </a:cxn>
                  <a:cxn ang="0">
                    <a:pos x="40" y="15"/>
                  </a:cxn>
                  <a:cxn ang="0">
                    <a:pos x="39" y="16"/>
                  </a:cxn>
                  <a:cxn ang="0">
                    <a:pos x="38" y="16"/>
                  </a:cxn>
                  <a:cxn ang="0">
                    <a:pos x="33" y="16"/>
                  </a:cxn>
                  <a:cxn ang="0">
                    <a:pos x="24" y="15"/>
                  </a:cxn>
                  <a:cxn ang="0">
                    <a:pos x="18" y="17"/>
                  </a:cxn>
                  <a:cxn ang="0">
                    <a:pos x="14" y="19"/>
                  </a:cxn>
                  <a:cxn ang="0">
                    <a:pos x="9" y="21"/>
                  </a:cxn>
                  <a:cxn ang="0">
                    <a:pos x="4" y="20"/>
                  </a:cxn>
                  <a:cxn ang="0">
                    <a:pos x="3" y="19"/>
                  </a:cxn>
                  <a:cxn ang="0">
                    <a:pos x="12" y="15"/>
                  </a:cxn>
                  <a:cxn ang="0">
                    <a:pos x="15" y="13"/>
                  </a:cxn>
                  <a:cxn ang="0">
                    <a:pos x="15" y="11"/>
                  </a:cxn>
                  <a:cxn ang="0">
                    <a:pos x="14" y="10"/>
                  </a:cxn>
                  <a:cxn ang="0">
                    <a:pos x="12" y="10"/>
                  </a:cxn>
                  <a:cxn ang="0">
                    <a:pos x="8" y="11"/>
                  </a:cxn>
                  <a:cxn ang="0">
                    <a:pos x="5" y="12"/>
                  </a:cxn>
                  <a:cxn ang="0">
                    <a:pos x="2" y="12"/>
                  </a:cxn>
                  <a:cxn ang="0">
                    <a:pos x="1" y="12"/>
                  </a:cxn>
                  <a:cxn ang="0">
                    <a:pos x="2" y="12"/>
                  </a:cxn>
                  <a:cxn ang="0">
                    <a:pos x="2" y="11"/>
                  </a:cxn>
                  <a:cxn ang="0">
                    <a:pos x="2" y="11"/>
                  </a:cxn>
                  <a:cxn ang="0">
                    <a:pos x="2" y="10"/>
                  </a:cxn>
                  <a:cxn ang="0">
                    <a:pos x="2" y="10"/>
                  </a:cxn>
                  <a:cxn ang="0">
                    <a:pos x="0" y="10"/>
                  </a:cxn>
                  <a:cxn ang="0">
                    <a:pos x="3" y="7"/>
                  </a:cxn>
                  <a:cxn ang="0">
                    <a:pos x="7" y="5"/>
                  </a:cxn>
                  <a:cxn ang="0">
                    <a:pos x="11" y="2"/>
                  </a:cxn>
                  <a:cxn ang="0">
                    <a:pos x="13" y="1"/>
                  </a:cxn>
                  <a:cxn ang="0">
                    <a:pos x="14" y="0"/>
                  </a:cxn>
                </a:cxnLst>
                <a:rect l="0" t="0" r="r" b="b"/>
                <a:pathLst>
                  <a:path w="43" h="21">
                    <a:moveTo>
                      <a:pt x="14" y="0"/>
                    </a:moveTo>
                    <a:lnTo>
                      <a:pt x="17" y="3"/>
                    </a:lnTo>
                    <a:lnTo>
                      <a:pt x="20" y="6"/>
                    </a:lnTo>
                    <a:lnTo>
                      <a:pt x="23" y="9"/>
                    </a:lnTo>
                    <a:lnTo>
                      <a:pt x="26" y="10"/>
                    </a:lnTo>
                    <a:lnTo>
                      <a:pt x="28" y="9"/>
                    </a:lnTo>
                    <a:lnTo>
                      <a:pt x="29" y="8"/>
                    </a:lnTo>
                    <a:lnTo>
                      <a:pt x="29" y="7"/>
                    </a:lnTo>
                    <a:lnTo>
                      <a:pt x="30" y="5"/>
                    </a:lnTo>
                    <a:lnTo>
                      <a:pt x="30" y="3"/>
                    </a:lnTo>
                    <a:lnTo>
                      <a:pt x="31" y="4"/>
                    </a:lnTo>
                    <a:lnTo>
                      <a:pt x="33" y="6"/>
                    </a:lnTo>
                    <a:lnTo>
                      <a:pt x="37" y="6"/>
                    </a:lnTo>
                    <a:lnTo>
                      <a:pt x="40" y="8"/>
                    </a:lnTo>
                    <a:lnTo>
                      <a:pt x="43" y="10"/>
                    </a:lnTo>
                    <a:lnTo>
                      <a:pt x="43" y="11"/>
                    </a:lnTo>
                    <a:lnTo>
                      <a:pt x="43" y="12"/>
                    </a:lnTo>
                    <a:lnTo>
                      <a:pt x="42" y="13"/>
                    </a:lnTo>
                    <a:lnTo>
                      <a:pt x="41" y="14"/>
                    </a:lnTo>
                    <a:lnTo>
                      <a:pt x="40" y="15"/>
                    </a:lnTo>
                    <a:lnTo>
                      <a:pt x="39" y="16"/>
                    </a:lnTo>
                    <a:lnTo>
                      <a:pt x="38" y="16"/>
                    </a:lnTo>
                    <a:lnTo>
                      <a:pt x="33" y="16"/>
                    </a:lnTo>
                    <a:lnTo>
                      <a:pt x="24" y="15"/>
                    </a:lnTo>
                    <a:lnTo>
                      <a:pt x="18" y="17"/>
                    </a:lnTo>
                    <a:lnTo>
                      <a:pt x="14" y="19"/>
                    </a:lnTo>
                    <a:lnTo>
                      <a:pt x="9" y="21"/>
                    </a:lnTo>
                    <a:lnTo>
                      <a:pt x="4" y="20"/>
                    </a:lnTo>
                    <a:lnTo>
                      <a:pt x="3" y="19"/>
                    </a:lnTo>
                    <a:lnTo>
                      <a:pt x="12" y="15"/>
                    </a:lnTo>
                    <a:lnTo>
                      <a:pt x="15" y="13"/>
                    </a:lnTo>
                    <a:lnTo>
                      <a:pt x="15" y="11"/>
                    </a:lnTo>
                    <a:lnTo>
                      <a:pt x="14" y="10"/>
                    </a:lnTo>
                    <a:lnTo>
                      <a:pt x="12" y="10"/>
                    </a:lnTo>
                    <a:lnTo>
                      <a:pt x="8" y="11"/>
                    </a:lnTo>
                    <a:lnTo>
                      <a:pt x="5" y="12"/>
                    </a:lnTo>
                    <a:lnTo>
                      <a:pt x="2" y="12"/>
                    </a:lnTo>
                    <a:lnTo>
                      <a:pt x="1" y="12"/>
                    </a:lnTo>
                    <a:lnTo>
                      <a:pt x="2" y="12"/>
                    </a:lnTo>
                    <a:lnTo>
                      <a:pt x="2" y="11"/>
                    </a:lnTo>
                    <a:lnTo>
                      <a:pt x="2" y="11"/>
                    </a:lnTo>
                    <a:lnTo>
                      <a:pt x="2" y="10"/>
                    </a:lnTo>
                    <a:lnTo>
                      <a:pt x="2" y="10"/>
                    </a:lnTo>
                    <a:lnTo>
                      <a:pt x="0" y="10"/>
                    </a:lnTo>
                    <a:lnTo>
                      <a:pt x="3" y="7"/>
                    </a:lnTo>
                    <a:lnTo>
                      <a:pt x="7" y="5"/>
                    </a:lnTo>
                    <a:lnTo>
                      <a:pt x="11" y="2"/>
                    </a:lnTo>
                    <a:lnTo>
                      <a:pt x="13" y="1"/>
                    </a:ln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8"/>
              <p:cNvSpPr>
                <a:spLocks/>
              </p:cNvSpPr>
              <p:nvPr/>
            </p:nvSpPr>
            <p:spPr bwMode="auto">
              <a:xfrm>
                <a:off x="4057650" y="1560513"/>
                <a:ext cx="47625" cy="12700"/>
              </a:xfrm>
              <a:custGeom>
                <a:avLst/>
                <a:gdLst/>
                <a:ahLst/>
                <a:cxnLst>
                  <a:cxn ang="0">
                    <a:pos x="22" y="0"/>
                  </a:cxn>
                  <a:cxn ang="0">
                    <a:pos x="30" y="0"/>
                  </a:cxn>
                  <a:cxn ang="0">
                    <a:pos x="29" y="0"/>
                  </a:cxn>
                  <a:cxn ang="0">
                    <a:pos x="26" y="0"/>
                  </a:cxn>
                  <a:cxn ang="0">
                    <a:pos x="23" y="1"/>
                  </a:cxn>
                  <a:cxn ang="0">
                    <a:pos x="19" y="2"/>
                  </a:cxn>
                  <a:cxn ang="0">
                    <a:pos x="17" y="2"/>
                  </a:cxn>
                  <a:cxn ang="0">
                    <a:pos x="10" y="5"/>
                  </a:cxn>
                  <a:cxn ang="0">
                    <a:pos x="3" y="8"/>
                  </a:cxn>
                  <a:cxn ang="0">
                    <a:pos x="1" y="8"/>
                  </a:cxn>
                  <a:cxn ang="0">
                    <a:pos x="0" y="7"/>
                  </a:cxn>
                  <a:cxn ang="0">
                    <a:pos x="0" y="6"/>
                  </a:cxn>
                  <a:cxn ang="0">
                    <a:pos x="2" y="5"/>
                  </a:cxn>
                  <a:cxn ang="0">
                    <a:pos x="5" y="3"/>
                  </a:cxn>
                  <a:cxn ang="0">
                    <a:pos x="7" y="2"/>
                  </a:cxn>
                  <a:cxn ang="0">
                    <a:pos x="8" y="2"/>
                  </a:cxn>
                  <a:cxn ang="0">
                    <a:pos x="15" y="1"/>
                  </a:cxn>
                  <a:cxn ang="0">
                    <a:pos x="22" y="0"/>
                  </a:cxn>
                </a:cxnLst>
                <a:rect l="0" t="0" r="r" b="b"/>
                <a:pathLst>
                  <a:path w="30" h="8">
                    <a:moveTo>
                      <a:pt x="22" y="0"/>
                    </a:moveTo>
                    <a:lnTo>
                      <a:pt x="30" y="0"/>
                    </a:lnTo>
                    <a:lnTo>
                      <a:pt x="29" y="0"/>
                    </a:lnTo>
                    <a:lnTo>
                      <a:pt x="26" y="0"/>
                    </a:lnTo>
                    <a:lnTo>
                      <a:pt x="23" y="1"/>
                    </a:lnTo>
                    <a:lnTo>
                      <a:pt x="19" y="2"/>
                    </a:lnTo>
                    <a:lnTo>
                      <a:pt x="17" y="2"/>
                    </a:lnTo>
                    <a:lnTo>
                      <a:pt x="10" y="5"/>
                    </a:lnTo>
                    <a:lnTo>
                      <a:pt x="3" y="8"/>
                    </a:lnTo>
                    <a:lnTo>
                      <a:pt x="1" y="8"/>
                    </a:lnTo>
                    <a:lnTo>
                      <a:pt x="0" y="7"/>
                    </a:lnTo>
                    <a:lnTo>
                      <a:pt x="0" y="6"/>
                    </a:lnTo>
                    <a:lnTo>
                      <a:pt x="2" y="5"/>
                    </a:lnTo>
                    <a:lnTo>
                      <a:pt x="5" y="3"/>
                    </a:lnTo>
                    <a:lnTo>
                      <a:pt x="7" y="2"/>
                    </a:lnTo>
                    <a:lnTo>
                      <a:pt x="8" y="2"/>
                    </a:lnTo>
                    <a:lnTo>
                      <a:pt x="15" y="1"/>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19"/>
              <p:cNvSpPr>
                <a:spLocks/>
              </p:cNvSpPr>
              <p:nvPr/>
            </p:nvSpPr>
            <p:spPr bwMode="auto">
              <a:xfrm>
                <a:off x="4030662" y="1576388"/>
                <a:ext cx="30163" cy="9525"/>
              </a:xfrm>
              <a:custGeom>
                <a:avLst/>
                <a:gdLst/>
                <a:ahLst/>
                <a:cxnLst>
                  <a:cxn ang="0">
                    <a:pos x="15" y="0"/>
                  </a:cxn>
                  <a:cxn ang="0">
                    <a:pos x="19" y="0"/>
                  </a:cxn>
                  <a:cxn ang="0">
                    <a:pos x="11" y="3"/>
                  </a:cxn>
                  <a:cxn ang="0">
                    <a:pos x="3" y="6"/>
                  </a:cxn>
                  <a:cxn ang="0">
                    <a:pos x="0" y="6"/>
                  </a:cxn>
                  <a:cxn ang="0">
                    <a:pos x="0" y="6"/>
                  </a:cxn>
                  <a:cxn ang="0">
                    <a:pos x="2" y="3"/>
                  </a:cxn>
                  <a:cxn ang="0">
                    <a:pos x="6" y="2"/>
                  </a:cxn>
                  <a:cxn ang="0">
                    <a:pos x="10" y="0"/>
                  </a:cxn>
                  <a:cxn ang="0">
                    <a:pos x="15" y="0"/>
                  </a:cxn>
                </a:cxnLst>
                <a:rect l="0" t="0" r="r" b="b"/>
                <a:pathLst>
                  <a:path w="19" h="6">
                    <a:moveTo>
                      <a:pt x="15" y="0"/>
                    </a:moveTo>
                    <a:lnTo>
                      <a:pt x="19" y="0"/>
                    </a:lnTo>
                    <a:lnTo>
                      <a:pt x="11" y="3"/>
                    </a:lnTo>
                    <a:lnTo>
                      <a:pt x="3" y="6"/>
                    </a:lnTo>
                    <a:lnTo>
                      <a:pt x="0" y="6"/>
                    </a:lnTo>
                    <a:lnTo>
                      <a:pt x="0" y="6"/>
                    </a:lnTo>
                    <a:lnTo>
                      <a:pt x="2" y="3"/>
                    </a:lnTo>
                    <a:lnTo>
                      <a:pt x="6" y="2"/>
                    </a:lnTo>
                    <a:lnTo>
                      <a:pt x="10" y="0"/>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20"/>
              <p:cNvSpPr>
                <a:spLocks noEditPoints="1"/>
              </p:cNvSpPr>
              <p:nvPr/>
            </p:nvSpPr>
            <p:spPr bwMode="auto">
              <a:xfrm>
                <a:off x="4097337" y="1543050"/>
                <a:ext cx="3175" cy="1588"/>
              </a:xfrm>
              <a:custGeom>
                <a:avLst/>
                <a:gdLst/>
                <a:ahLst/>
                <a:cxnLst>
                  <a:cxn ang="0">
                    <a:pos x="1" y="0"/>
                  </a:cxn>
                  <a:cxn ang="0">
                    <a:pos x="1" y="1"/>
                  </a:cxn>
                  <a:cxn ang="0">
                    <a:pos x="0" y="1"/>
                  </a:cxn>
                  <a:cxn ang="0">
                    <a:pos x="1" y="0"/>
                  </a:cxn>
                  <a:cxn ang="0">
                    <a:pos x="2" y="0"/>
                  </a:cxn>
                  <a:cxn ang="0">
                    <a:pos x="2" y="0"/>
                  </a:cxn>
                  <a:cxn ang="0">
                    <a:pos x="1" y="0"/>
                  </a:cxn>
                  <a:cxn ang="0">
                    <a:pos x="1" y="0"/>
                  </a:cxn>
                  <a:cxn ang="0">
                    <a:pos x="2" y="0"/>
                  </a:cxn>
                </a:cxnLst>
                <a:rect l="0" t="0" r="r" b="b"/>
                <a:pathLst>
                  <a:path w="2" h="1">
                    <a:moveTo>
                      <a:pt x="1" y="0"/>
                    </a:moveTo>
                    <a:lnTo>
                      <a:pt x="1" y="1"/>
                    </a:lnTo>
                    <a:lnTo>
                      <a:pt x="0" y="1"/>
                    </a:lnTo>
                    <a:lnTo>
                      <a:pt x="1" y="0"/>
                    </a:lnTo>
                    <a:close/>
                    <a:moveTo>
                      <a:pt x="2" y="0"/>
                    </a:moveTo>
                    <a:lnTo>
                      <a:pt x="2" y="0"/>
                    </a:lnTo>
                    <a:lnTo>
                      <a:pt x="1" y="0"/>
                    </a:lnTo>
                    <a:lnTo>
                      <a:pt x="1" y="0"/>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21"/>
              <p:cNvSpPr>
                <a:spLocks/>
              </p:cNvSpPr>
              <p:nvPr/>
            </p:nvSpPr>
            <p:spPr bwMode="auto">
              <a:xfrm>
                <a:off x="4108450" y="1797050"/>
                <a:ext cx="109538" cy="66675"/>
              </a:xfrm>
              <a:custGeom>
                <a:avLst/>
                <a:gdLst/>
                <a:ahLst/>
                <a:cxnLst>
                  <a:cxn ang="0">
                    <a:pos x="31" y="0"/>
                  </a:cxn>
                  <a:cxn ang="0">
                    <a:pos x="32" y="0"/>
                  </a:cxn>
                  <a:cxn ang="0">
                    <a:pos x="36" y="1"/>
                  </a:cxn>
                  <a:cxn ang="0">
                    <a:pos x="40" y="2"/>
                  </a:cxn>
                  <a:cxn ang="0">
                    <a:pos x="44" y="4"/>
                  </a:cxn>
                  <a:cxn ang="0">
                    <a:pos x="48" y="6"/>
                  </a:cxn>
                  <a:cxn ang="0">
                    <a:pos x="51" y="8"/>
                  </a:cxn>
                  <a:cxn ang="0">
                    <a:pos x="52" y="8"/>
                  </a:cxn>
                  <a:cxn ang="0">
                    <a:pos x="53" y="8"/>
                  </a:cxn>
                  <a:cxn ang="0">
                    <a:pos x="56" y="7"/>
                  </a:cxn>
                  <a:cxn ang="0">
                    <a:pos x="59" y="7"/>
                  </a:cxn>
                  <a:cxn ang="0">
                    <a:pos x="62" y="7"/>
                  </a:cxn>
                  <a:cxn ang="0">
                    <a:pos x="65" y="7"/>
                  </a:cxn>
                  <a:cxn ang="0">
                    <a:pos x="67" y="8"/>
                  </a:cxn>
                  <a:cxn ang="0">
                    <a:pos x="69" y="11"/>
                  </a:cxn>
                  <a:cxn ang="0">
                    <a:pos x="69" y="14"/>
                  </a:cxn>
                  <a:cxn ang="0">
                    <a:pos x="68" y="18"/>
                  </a:cxn>
                  <a:cxn ang="0">
                    <a:pos x="66" y="20"/>
                  </a:cxn>
                  <a:cxn ang="0">
                    <a:pos x="63" y="21"/>
                  </a:cxn>
                  <a:cxn ang="0">
                    <a:pos x="59" y="21"/>
                  </a:cxn>
                  <a:cxn ang="0">
                    <a:pos x="56" y="22"/>
                  </a:cxn>
                  <a:cxn ang="0">
                    <a:pos x="53" y="22"/>
                  </a:cxn>
                  <a:cxn ang="0">
                    <a:pos x="48" y="24"/>
                  </a:cxn>
                  <a:cxn ang="0">
                    <a:pos x="42" y="26"/>
                  </a:cxn>
                  <a:cxn ang="0">
                    <a:pos x="38" y="27"/>
                  </a:cxn>
                  <a:cxn ang="0">
                    <a:pos x="34" y="29"/>
                  </a:cxn>
                  <a:cxn ang="0">
                    <a:pos x="23" y="40"/>
                  </a:cxn>
                  <a:cxn ang="0">
                    <a:pos x="19" y="41"/>
                  </a:cxn>
                  <a:cxn ang="0">
                    <a:pos x="15" y="42"/>
                  </a:cxn>
                  <a:cxn ang="0">
                    <a:pos x="10" y="40"/>
                  </a:cxn>
                  <a:cxn ang="0">
                    <a:pos x="4" y="36"/>
                  </a:cxn>
                  <a:cxn ang="0">
                    <a:pos x="1" y="33"/>
                  </a:cxn>
                  <a:cxn ang="0">
                    <a:pos x="0" y="30"/>
                  </a:cxn>
                  <a:cxn ang="0">
                    <a:pos x="0" y="28"/>
                  </a:cxn>
                  <a:cxn ang="0">
                    <a:pos x="2" y="26"/>
                  </a:cxn>
                  <a:cxn ang="0">
                    <a:pos x="14" y="20"/>
                  </a:cxn>
                  <a:cxn ang="0">
                    <a:pos x="15" y="17"/>
                  </a:cxn>
                  <a:cxn ang="0">
                    <a:pos x="16" y="16"/>
                  </a:cxn>
                  <a:cxn ang="0">
                    <a:pos x="19" y="16"/>
                  </a:cxn>
                  <a:cxn ang="0">
                    <a:pos x="26" y="12"/>
                  </a:cxn>
                  <a:cxn ang="0">
                    <a:pos x="31" y="7"/>
                  </a:cxn>
                  <a:cxn ang="0">
                    <a:pos x="31" y="1"/>
                  </a:cxn>
                  <a:cxn ang="0">
                    <a:pos x="31" y="0"/>
                  </a:cxn>
                </a:cxnLst>
                <a:rect l="0" t="0" r="r" b="b"/>
                <a:pathLst>
                  <a:path w="69" h="42">
                    <a:moveTo>
                      <a:pt x="31" y="0"/>
                    </a:moveTo>
                    <a:lnTo>
                      <a:pt x="32" y="0"/>
                    </a:lnTo>
                    <a:lnTo>
                      <a:pt x="36" y="1"/>
                    </a:lnTo>
                    <a:lnTo>
                      <a:pt x="40" y="2"/>
                    </a:lnTo>
                    <a:lnTo>
                      <a:pt x="44" y="4"/>
                    </a:lnTo>
                    <a:lnTo>
                      <a:pt x="48" y="6"/>
                    </a:lnTo>
                    <a:lnTo>
                      <a:pt x="51" y="8"/>
                    </a:lnTo>
                    <a:lnTo>
                      <a:pt x="52" y="8"/>
                    </a:lnTo>
                    <a:lnTo>
                      <a:pt x="53" y="8"/>
                    </a:lnTo>
                    <a:lnTo>
                      <a:pt x="56" y="7"/>
                    </a:lnTo>
                    <a:lnTo>
                      <a:pt x="59" y="7"/>
                    </a:lnTo>
                    <a:lnTo>
                      <a:pt x="62" y="7"/>
                    </a:lnTo>
                    <a:lnTo>
                      <a:pt x="65" y="7"/>
                    </a:lnTo>
                    <a:lnTo>
                      <a:pt x="67" y="8"/>
                    </a:lnTo>
                    <a:lnTo>
                      <a:pt x="69" y="11"/>
                    </a:lnTo>
                    <a:lnTo>
                      <a:pt x="69" y="14"/>
                    </a:lnTo>
                    <a:lnTo>
                      <a:pt x="68" y="18"/>
                    </a:lnTo>
                    <a:lnTo>
                      <a:pt x="66" y="20"/>
                    </a:lnTo>
                    <a:lnTo>
                      <a:pt x="63" y="21"/>
                    </a:lnTo>
                    <a:lnTo>
                      <a:pt x="59" y="21"/>
                    </a:lnTo>
                    <a:lnTo>
                      <a:pt x="56" y="22"/>
                    </a:lnTo>
                    <a:lnTo>
                      <a:pt x="53" y="22"/>
                    </a:lnTo>
                    <a:lnTo>
                      <a:pt x="48" y="24"/>
                    </a:lnTo>
                    <a:lnTo>
                      <a:pt x="42" y="26"/>
                    </a:lnTo>
                    <a:lnTo>
                      <a:pt x="38" y="27"/>
                    </a:lnTo>
                    <a:lnTo>
                      <a:pt x="34" y="29"/>
                    </a:lnTo>
                    <a:lnTo>
                      <a:pt x="23" y="40"/>
                    </a:lnTo>
                    <a:lnTo>
                      <a:pt x="19" y="41"/>
                    </a:lnTo>
                    <a:lnTo>
                      <a:pt x="15" y="42"/>
                    </a:lnTo>
                    <a:lnTo>
                      <a:pt x="10" y="40"/>
                    </a:lnTo>
                    <a:lnTo>
                      <a:pt x="4" y="36"/>
                    </a:lnTo>
                    <a:lnTo>
                      <a:pt x="1" y="33"/>
                    </a:lnTo>
                    <a:lnTo>
                      <a:pt x="0" y="30"/>
                    </a:lnTo>
                    <a:lnTo>
                      <a:pt x="0" y="28"/>
                    </a:lnTo>
                    <a:lnTo>
                      <a:pt x="2" y="26"/>
                    </a:lnTo>
                    <a:lnTo>
                      <a:pt x="14" y="20"/>
                    </a:lnTo>
                    <a:lnTo>
                      <a:pt x="15" y="17"/>
                    </a:lnTo>
                    <a:lnTo>
                      <a:pt x="16" y="16"/>
                    </a:lnTo>
                    <a:lnTo>
                      <a:pt x="19" y="16"/>
                    </a:lnTo>
                    <a:lnTo>
                      <a:pt x="26" y="12"/>
                    </a:lnTo>
                    <a:lnTo>
                      <a:pt x="31" y="7"/>
                    </a:lnTo>
                    <a:lnTo>
                      <a:pt x="31" y="1"/>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22"/>
              <p:cNvSpPr>
                <a:spLocks/>
              </p:cNvSpPr>
              <p:nvPr/>
            </p:nvSpPr>
            <p:spPr bwMode="auto">
              <a:xfrm>
                <a:off x="4316412" y="1828800"/>
                <a:ext cx="57150" cy="49213"/>
              </a:xfrm>
              <a:custGeom>
                <a:avLst/>
                <a:gdLst/>
                <a:ahLst/>
                <a:cxnLst>
                  <a:cxn ang="0">
                    <a:pos x="19" y="0"/>
                  </a:cxn>
                  <a:cxn ang="0">
                    <a:pos x="21" y="5"/>
                  </a:cxn>
                  <a:cxn ang="0">
                    <a:pos x="22" y="9"/>
                  </a:cxn>
                  <a:cxn ang="0">
                    <a:pos x="25" y="12"/>
                  </a:cxn>
                  <a:cxn ang="0">
                    <a:pos x="27" y="14"/>
                  </a:cxn>
                  <a:cxn ang="0">
                    <a:pos x="29" y="14"/>
                  </a:cxn>
                  <a:cxn ang="0">
                    <a:pos x="31" y="13"/>
                  </a:cxn>
                  <a:cxn ang="0">
                    <a:pos x="35" y="11"/>
                  </a:cxn>
                  <a:cxn ang="0">
                    <a:pos x="36" y="11"/>
                  </a:cxn>
                  <a:cxn ang="0">
                    <a:pos x="36" y="12"/>
                  </a:cxn>
                  <a:cxn ang="0">
                    <a:pos x="36" y="15"/>
                  </a:cxn>
                  <a:cxn ang="0">
                    <a:pos x="36" y="20"/>
                  </a:cxn>
                  <a:cxn ang="0">
                    <a:pos x="35" y="28"/>
                  </a:cxn>
                  <a:cxn ang="0">
                    <a:pos x="34" y="30"/>
                  </a:cxn>
                  <a:cxn ang="0">
                    <a:pos x="31" y="31"/>
                  </a:cxn>
                  <a:cxn ang="0">
                    <a:pos x="29" y="30"/>
                  </a:cxn>
                  <a:cxn ang="0">
                    <a:pos x="24" y="28"/>
                  </a:cxn>
                  <a:cxn ang="0">
                    <a:pos x="21" y="28"/>
                  </a:cxn>
                  <a:cxn ang="0">
                    <a:pos x="18" y="28"/>
                  </a:cxn>
                  <a:cxn ang="0">
                    <a:pos x="15" y="28"/>
                  </a:cxn>
                  <a:cxn ang="0">
                    <a:pos x="13" y="26"/>
                  </a:cxn>
                  <a:cxn ang="0">
                    <a:pos x="13" y="25"/>
                  </a:cxn>
                  <a:cxn ang="0">
                    <a:pos x="12" y="23"/>
                  </a:cxn>
                  <a:cxn ang="0">
                    <a:pos x="11" y="22"/>
                  </a:cxn>
                  <a:cxn ang="0">
                    <a:pos x="8" y="20"/>
                  </a:cxn>
                  <a:cxn ang="0">
                    <a:pos x="4" y="18"/>
                  </a:cxn>
                  <a:cxn ang="0">
                    <a:pos x="0" y="15"/>
                  </a:cxn>
                  <a:cxn ang="0">
                    <a:pos x="0" y="14"/>
                  </a:cxn>
                  <a:cxn ang="0">
                    <a:pos x="1" y="12"/>
                  </a:cxn>
                  <a:cxn ang="0">
                    <a:pos x="2" y="11"/>
                  </a:cxn>
                  <a:cxn ang="0">
                    <a:pos x="3" y="10"/>
                  </a:cxn>
                  <a:cxn ang="0">
                    <a:pos x="4" y="10"/>
                  </a:cxn>
                  <a:cxn ang="0">
                    <a:pos x="6" y="11"/>
                  </a:cxn>
                  <a:cxn ang="0">
                    <a:pos x="7" y="12"/>
                  </a:cxn>
                  <a:cxn ang="0">
                    <a:pos x="7" y="14"/>
                  </a:cxn>
                  <a:cxn ang="0">
                    <a:pos x="8" y="15"/>
                  </a:cxn>
                  <a:cxn ang="0">
                    <a:pos x="10" y="16"/>
                  </a:cxn>
                  <a:cxn ang="0">
                    <a:pos x="13" y="15"/>
                  </a:cxn>
                  <a:cxn ang="0">
                    <a:pos x="15" y="12"/>
                  </a:cxn>
                  <a:cxn ang="0">
                    <a:pos x="16" y="8"/>
                  </a:cxn>
                  <a:cxn ang="0">
                    <a:pos x="18" y="5"/>
                  </a:cxn>
                  <a:cxn ang="0">
                    <a:pos x="19" y="1"/>
                  </a:cxn>
                  <a:cxn ang="0">
                    <a:pos x="19" y="0"/>
                  </a:cxn>
                </a:cxnLst>
                <a:rect l="0" t="0" r="r" b="b"/>
                <a:pathLst>
                  <a:path w="36" h="31">
                    <a:moveTo>
                      <a:pt x="19" y="0"/>
                    </a:moveTo>
                    <a:lnTo>
                      <a:pt x="21" y="5"/>
                    </a:lnTo>
                    <a:lnTo>
                      <a:pt x="22" y="9"/>
                    </a:lnTo>
                    <a:lnTo>
                      <a:pt x="25" y="12"/>
                    </a:lnTo>
                    <a:lnTo>
                      <a:pt x="27" y="14"/>
                    </a:lnTo>
                    <a:lnTo>
                      <a:pt x="29" y="14"/>
                    </a:lnTo>
                    <a:lnTo>
                      <a:pt x="31" y="13"/>
                    </a:lnTo>
                    <a:lnTo>
                      <a:pt x="35" y="11"/>
                    </a:lnTo>
                    <a:lnTo>
                      <a:pt x="36" y="11"/>
                    </a:lnTo>
                    <a:lnTo>
                      <a:pt x="36" y="12"/>
                    </a:lnTo>
                    <a:lnTo>
                      <a:pt x="36" y="15"/>
                    </a:lnTo>
                    <a:lnTo>
                      <a:pt x="36" y="20"/>
                    </a:lnTo>
                    <a:lnTo>
                      <a:pt x="35" y="28"/>
                    </a:lnTo>
                    <a:lnTo>
                      <a:pt x="34" y="30"/>
                    </a:lnTo>
                    <a:lnTo>
                      <a:pt x="31" y="31"/>
                    </a:lnTo>
                    <a:lnTo>
                      <a:pt x="29" y="30"/>
                    </a:lnTo>
                    <a:lnTo>
                      <a:pt x="24" y="28"/>
                    </a:lnTo>
                    <a:lnTo>
                      <a:pt x="21" y="28"/>
                    </a:lnTo>
                    <a:lnTo>
                      <a:pt x="18" y="28"/>
                    </a:lnTo>
                    <a:lnTo>
                      <a:pt x="15" y="28"/>
                    </a:lnTo>
                    <a:lnTo>
                      <a:pt x="13" y="26"/>
                    </a:lnTo>
                    <a:lnTo>
                      <a:pt x="13" y="25"/>
                    </a:lnTo>
                    <a:lnTo>
                      <a:pt x="12" y="23"/>
                    </a:lnTo>
                    <a:lnTo>
                      <a:pt x="11" y="22"/>
                    </a:lnTo>
                    <a:lnTo>
                      <a:pt x="8" y="20"/>
                    </a:lnTo>
                    <a:lnTo>
                      <a:pt x="4" y="18"/>
                    </a:lnTo>
                    <a:lnTo>
                      <a:pt x="0" y="15"/>
                    </a:lnTo>
                    <a:lnTo>
                      <a:pt x="0" y="14"/>
                    </a:lnTo>
                    <a:lnTo>
                      <a:pt x="1" y="12"/>
                    </a:lnTo>
                    <a:lnTo>
                      <a:pt x="2" y="11"/>
                    </a:lnTo>
                    <a:lnTo>
                      <a:pt x="3" y="10"/>
                    </a:lnTo>
                    <a:lnTo>
                      <a:pt x="4" y="10"/>
                    </a:lnTo>
                    <a:lnTo>
                      <a:pt x="6" y="11"/>
                    </a:lnTo>
                    <a:lnTo>
                      <a:pt x="7" y="12"/>
                    </a:lnTo>
                    <a:lnTo>
                      <a:pt x="7" y="14"/>
                    </a:lnTo>
                    <a:lnTo>
                      <a:pt x="8" y="15"/>
                    </a:lnTo>
                    <a:lnTo>
                      <a:pt x="10" y="16"/>
                    </a:lnTo>
                    <a:lnTo>
                      <a:pt x="13" y="15"/>
                    </a:lnTo>
                    <a:lnTo>
                      <a:pt x="15" y="12"/>
                    </a:lnTo>
                    <a:lnTo>
                      <a:pt x="16" y="8"/>
                    </a:lnTo>
                    <a:lnTo>
                      <a:pt x="18" y="5"/>
                    </a:lnTo>
                    <a:lnTo>
                      <a:pt x="19" y="1"/>
                    </a:lnTo>
                    <a:lnTo>
                      <a:pt x="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23"/>
              <p:cNvSpPr>
                <a:spLocks/>
              </p:cNvSpPr>
              <p:nvPr/>
            </p:nvSpPr>
            <p:spPr bwMode="auto">
              <a:xfrm>
                <a:off x="4833937" y="1885950"/>
                <a:ext cx="6350" cy="3175"/>
              </a:xfrm>
              <a:custGeom>
                <a:avLst/>
                <a:gdLst/>
                <a:ahLst/>
                <a:cxnLst>
                  <a:cxn ang="0">
                    <a:pos x="2" y="0"/>
                  </a:cxn>
                  <a:cxn ang="0">
                    <a:pos x="3" y="0"/>
                  </a:cxn>
                  <a:cxn ang="0">
                    <a:pos x="3" y="0"/>
                  </a:cxn>
                  <a:cxn ang="0">
                    <a:pos x="4" y="0"/>
                  </a:cxn>
                  <a:cxn ang="0">
                    <a:pos x="4" y="1"/>
                  </a:cxn>
                  <a:cxn ang="0">
                    <a:pos x="2" y="2"/>
                  </a:cxn>
                  <a:cxn ang="0">
                    <a:pos x="0" y="2"/>
                  </a:cxn>
                  <a:cxn ang="0">
                    <a:pos x="1" y="0"/>
                  </a:cxn>
                  <a:cxn ang="0">
                    <a:pos x="2" y="0"/>
                  </a:cxn>
                </a:cxnLst>
                <a:rect l="0" t="0" r="r" b="b"/>
                <a:pathLst>
                  <a:path w="4" h="2">
                    <a:moveTo>
                      <a:pt x="2" y="0"/>
                    </a:moveTo>
                    <a:lnTo>
                      <a:pt x="3" y="0"/>
                    </a:lnTo>
                    <a:lnTo>
                      <a:pt x="3" y="0"/>
                    </a:lnTo>
                    <a:lnTo>
                      <a:pt x="4" y="0"/>
                    </a:lnTo>
                    <a:lnTo>
                      <a:pt x="4" y="1"/>
                    </a:lnTo>
                    <a:lnTo>
                      <a:pt x="2" y="2"/>
                    </a:lnTo>
                    <a:lnTo>
                      <a:pt x="0" y="2"/>
                    </a:lnTo>
                    <a:lnTo>
                      <a:pt x="1" y="0"/>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24"/>
              <p:cNvSpPr>
                <a:spLocks noEditPoints="1"/>
              </p:cNvSpPr>
              <p:nvPr/>
            </p:nvSpPr>
            <p:spPr bwMode="auto">
              <a:xfrm>
                <a:off x="4519612" y="1624013"/>
                <a:ext cx="542925" cy="396875"/>
              </a:xfrm>
              <a:custGeom>
                <a:avLst/>
                <a:gdLst/>
                <a:ahLst/>
                <a:cxnLst>
                  <a:cxn ang="0">
                    <a:pos x="30" y="17"/>
                  </a:cxn>
                  <a:cxn ang="0">
                    <a:pos x="83" y="11"/>
                  </a:cxn>
                  <a:cxn ang="0">
                    <a:pos x="87" y="8"/>
                  </a:cxn>
                  <a:cxn ang="0">
                    <a:pos x="96" y="15"/>
                  </a:cxn>
                  <a:cxn ang="0">
                    <a:pos x="136" y="28"/>
                  </a:cxn>
                  <a:cxn ang="0">
                    <a:pos x="145" y="32"/>
                  </a:cxn>
                  <a:cxn ang="0">
                    <a:pos x="181" y="44"/>
                  </a:cxn>
                  <a:cxn ang="0">
                    <a:pos x="197" y="52"/>
                  </a:cxn>
                  <a:cxn ang="0">
                    <a:pos x="195" y="65"/>
                  </a:cxn>
                  <a:cxn ang="0">
                    <a:pos x="215" y="70"/>
                  </a:cxn>
                  <a:cxn ang="0">
                    <a:pos x="252" y="78"/>
                  </a:cxn>
                  <a:cxn ang="0">
                    <a:pos x="264" y="89"/>
                  </a:cxn>
                  <a:cxn ang="0">
                    <a:pos x="275" y="102"/>
                  </a:cxn>
                  <a:cxn ang="0">
                    <a:pos x="264" y="121"/>
                  </a:cxn>
                  <a:cxn ang="0">
                    <a:pos x="276" y="130"/>
                  </a:cxn>
                  <a:cxn ang="0">
                    <a:pos x="289" y="151"/>
                  </a:cxn>
                  <a:cxn ang="0">
                    <a:pos x="288" y="179"/>
                  </a:cxn>
                  <a:cxn ang="0">
                    <a:pos x="293" y="186"/>
                  </a:cxn>
                  <a:cxn ang="0">
                    <a:pos x="307" y="209"/>
                  </a:cxn>
                  <a:cxn ang="0">
                    <a:pos x="322" y="221"/>
                  </a:cxn>
                  <a:cxn ang="0">
                    <a:pos x="325" y="228"/>
                  </a:cxn>
                  <a:cxn ang="0">
                    <a:pos x="336" y="250"/>
                  </a:cxn>
                  <a:cxn ang="0">
                    <a:pos x="317" y="235"/>
                  </a:cxn>
                  <a:cxn ang="0">
                    <a:pos x="302" y="243"/>
                  </a:cxn>
                  <a:cxn ang="0">
                    <a:pos x="283" y="233"/>
                  </a:cxn>
                  <a:cxn ang="0">
                    <a:pos x="258" y="218"/>
                  </a:cxn>
                  <a:cxn ang="0">
                    <a:pos x="243" y="206"/>
                  </a:cxn>
                  <a:cxn ang="0">
                    <a:pos x="236" y="208"/>
                  </a:cxn>
                  <a:cxn ang="0">
                    <a:pos x="231" y="191"/>
                  </a:cxn>
                  <a:cxn ang="0">
                    <a:pos x="211" y="192"/>
                  </a:cxn>
                  <a:cxn ang="0">
                    <a:pos x="201" y="181"/>
                  </a:cxn>
                  <a:cxn ang="0">
                    <a:pos x="195" y="179"/>
                  </a:cxn>
                  <a:cxn ang="0">
                    <a:pos x="205" y="165"/>
                  </a:cxn>
                  <a:cxn ang="0">
                    <a:pos x="193" y="156"/>
                  </a:cxn>
                  <a:cxn ang="0">
                    <a:pos x="175" y="139"/>
                  </a:cxn>
                  <a:cxn ang="0">
                    <a:pos x="153" y="137"/>
                  </a:cxn>
                  <a:cxn ang="0">
                    <a:pos x="166" y="133"/>
                  </a:cxn>
                  <a:cxn ang="0">
                    <a:pos x="152" y="126"/>
                  </a:cxn>
                  <a:cxn ang="0">
                    <a:pos x="150" y="125"/>
                  </a:cxn>
                  <a:cxn ang="0">
                    <a:pos x="133" y="123"/>
                  </a:cxn>
                  <a:cxn ang="0">
                    <a:pos x="122" y="113"/>
                  </a:cxn>
                  <a:cxn ang="0">
                    <a:pos x="85" y="96"/>
                  </a:cxn>
                  <a:cxn ang="0">
                    <a:pos x="40" y="92"/>
                  </a:cxn>
                  <a:cxn ang="0">
                    <a:pos x="20" y="90"/>
                  </a:cxn>
                  <a:cxn ang="0">
                    <a:pos x="34" y="82"/>
                  </a:cxn>
                  <a:cxn ang="0">
                    <a:pos x="1" y="72"/>
                  </a:cxn>
                  <a:cxn ang="0">
                    <a:pos x="17" y="62"/>
                  </a:cxn>
                  <a:cxn ang="0">
                    <a:pos x="7" y="55"/>
                  </a:cxn>
                  <a:cxn ang="0">
                    <a:pos x="16" y="39"/>
                  </a:cxn>
                  <a:cxn ang="0">
                    <a:pos x="6" y="32"/>
                  </a:cxn>
                  <a:cxn ang="0">
                    <a:pos x="23" y="34"/>
                  </a:cxn>
                  <a:cxn ang="0">
                    <a:pos x="35" y="24"/>
                  </a:cxn>
                  <a:cxn ang="0">
                    <a:pos x="17" y="20"/>
                  </a:cxn>
                  <a:cxn ang="0">
                    <a:pos x="32" y="4"/>
                  </a:cxn>
                  <a:cxn ang="0">
                    <a:pos x="35" y="8"/>
                  </a:cxn>
                  <a:cxn ang="0">
                    <a:pos x="52" y="14"/>
                  </a:cxn>
                  <a:cxn ang="0">
                    <a:pos x="67" y="9"/>
                  </a:cxn>
                  <a:cxn ang="0">
                    <a:pos x="75" y="12"/>
                  </a:cxn>
                  <a:cxn ang="0">
                    <a:pos x="69" y="0"/>
                  </a:cxn>
                </a:cxnLst>
                <a:rect l="0" t="0" r="r" b="b"/>
                <a:pathLst>
                  <a:path w="342" h="250">
                    <a:moveTo>
                      <a:pt x="28" y="17"/>
                    </a:moveTo>
                    <a:lnTo>
                      <a:pt x="27" y="17"/>
                    </a:lnTo>
                    <a:lnTo>
                      <a:pt x="26" y="17"/>
                    </a:lnTo>
                    <a:lnTo>
                      <a:pt x="25" y="18"/>
                    </a:lnTo>
                    <a:lnTo>
                      <a:pt x="26" y="18"/>
                    </a:lnTo>
                    <a:lnTo>
                      <a:pt x="27" y="17"/>
                    </a:lnTo>
                    <a:lnTo>
                      <a:pt x="30" y="17"/>
                    </a:lnTo>
                    <a:lnTo>
                      <a:pt x="30" y="17"/>
                    </a:lnTo>
                    <a:lnTo>
                      <a:pt x="28" y="17"/>
                    </a:lnTo>
                    <a:close/>
                    <a:moveTo>
                      <a:pt x="69" y="0"/>
                    </a:moveTo>
                    <a:lnTo>
                      <a:pt x="70" y="0"/>
                    </a:lnTo>
                    <a:lnTo>
                      <a:pt x="75" y="1"/>
                    </a:lnTo>
                    <a:lnTo>
                      <a:pt x="80" y="3"/>
                    </a:lnTo>
                    <a:lnTo>
                      <a:pt x="84" y="6"/>
                    </a:lnTo>
                    <a:lnTo>
                      <a:pt x="84" y="9"/>
                    </a:lnTo>
                    <a:lnTo>
                      <a:pt x="83" y="11"/>
                    </a:lnTo>
                    <a:lnTo>
                      <a:pt x="83" y="12"/>
                    </a:lnTo>
                    <a:lnTo>
                      <a:pt x="83" y="13"/>
                    </a:lnTo>
                    <a:lnTo>
                      <a:pt x="84" y="13"/>
                    </a:lnTo>
                    <a:lnTo>
                      <a:pt x="85" y="12"/>
                    </a:lnTo>
                    <a:lnTo>
                      <a:pt x="85" y="11"/>
                    </a:lnTo>
                    <a:lnTo>
                      <a:pt x="85" y="10"/>
                    </a:lnTo>
                    <a:lnTo>
                      <a:pt x="86" y="9"/>
                    </a:lnTo>
                    <a:lnTo>
                      <a:pt x="87" y="8"/>
                    </a:lnTo>
                    <a:lnTo>
                      <a:pt x="87" y="7"/>
                    </a:lnTo>
                    <a:lnTo>
                      <a:pt x="88" y="8"/>
                    </a:lnTo>
                    <a:lnTo>
                      <a:pt x="89" y="9"/>
                    </a:lnTo>
                    <a:lnTo>
                      <a:pt x="90" y="10"/>
                    </a:lnTo>
                    <a:lnTo>
                      <a:pt x="92" y="14"/>
                    </a:lnTo>
                    <a:lnTo>
                      <a:pt x="93" y="15"/>
                    </a:lnTo>
                    <a:lnTo>
                      <a:pt x="95" y="15"/>
                    </a:lnTo>
                    <a:lnTo>
                      <a:pt x="96" y="15"/>
                    </a:lnTo>
                    <a:lnTo>
                      <a:pt x="98" y="15"/>
                    </a:lnTo>
                    <a:lnTo>
                      <a:pt x="101" y="17"/>
                    </a:lnTo>
                    <a:lnTo>
                      <a:pt x="106" y="19"/>
                    </a:lnTo>
                    <a:lnTo>
                      <a:pt x="112" y="21"/>
                    </a:lnTo>
                    <a:lnTo>
                      <a:pt x="118" y="24"/>
                    </a:lnTo>
                    <a:lnTo>
                      <a:pt x="124" y="26"/>
                    </a:lnTo>
                    <a:lnTo>
                      <a:pt x="131" y="29"/>
                    </a:lnTo>
                    <a:lnTo>
                      <a:pt x="136" y="28"/>
                    </a:lnTo>
                    <a:lnTo>
                      <a:pt x="140" y="27"/>
                    </a:lnTo>
                    <a:lnTo>
                      <a:pt x="143" y="27"/>
                    </a:lnTo>
                    <a:lnTo>
                      <a:pt x="148" y="27"/>
                    </a:lnTo>
                    <a:lnTo>
                      <a:pt x="148" y="28"/>
                    </a:lnTo>
                    <a:lnTo>
                      <a:pt x="148" y="28"/>
                    </a:lnTo>
                    <a:lnTo>
                      <a:pt x="147" y="30"/>
                    </a:lnTo>
                    <a:lnTo>
                      <a:pt x="146" y="31"/>
                    </a:lnTo>
                    <a:lnTo>
                      <a:pt x="145" y="32"/>
                    </a:lnTo>
                    <a:lnTo>
                      <a:pt x="145" y="34"/>
                    </a:lnTo>
                    <a:lnTo>
                      <a:pt x="146" y="35"/>
                    </a:lnTo>
                    <a:lnTo>
                      <a:pt x="152" y="35"/>
                    </a:lnTo>
                    <a:lnTo>
                      <a:pt x="159" y="39"/>
                    </a:lnTo>
                    <a:lnTo>
                      <a:pt x="166" y="42"/>
                    </a:lnTo>
                    <a:lnTo>
                      <a:pt x="173" y="45"/>
                    </a:lnTo>
                    <a:lnTo>
                      <a:pt x="177" y="45"/>
                    </a:lnTo>
                    <a:lnTo>
                      <a:pt x="181" y="44"/>
                    </a:lnTo>
                    <a:lnTo>
                      <a:pt x="185" y="43"/>
                    </a:lnTo>
                    <a:lnTo>
                      <a:pt x="188" y="43"/>
                    </a:lnTo>
                    <a:lnTo>
                      <a:pt x="190" y="45"/>
                    </a:lnTo>
                    <a:lnTo>
                      <a:pt x="190" y="47"/>
                    </a:lnTo>
                    <a:lnTo>
                      <a:pt x="191" y="50"/>
                    </a:lnTo>
                    <a:lnTo>
                      <a:pt x="192" y="52"/>
                    </a:lnTo>
                    <a:lnTo>
                      <a:pt x="194" y="53"/>
                    </a:lnTo>
                    <a:lnTo>
                      <a:pt x="197" y="52"/>
                    </a:lnTo>
                    <a:lnTo>
                      <a:pt x="200" y="51"/>
                    </a:lnTo>
                    <a:lnTo>
                      <a:pt x="203" y="51"/>
                    </a:lnTo>
                    <a:lnTo>
                      <a:pt x="205" y="53"/>
                    </a:lnTo>
                    <a:lnTo>
                      <a:pt x="204" y="55"/>
                    </a:lnTo>
                    <a:lnTo>
                      <a:pt x="202" y="58"/>
                    </a:lnTo>
                    <a:lnTo>
                      <a:pt x="199" y="60"/>
                    </a:lnTo>
                    <a:lnTo>
                      <a:pt x="196" y="62"/>
                    </a:lnTo>
                    <a:lnTo>
                      <a:pt x="195" y="65"/>
                    </a:lnTo>
                    <a:lnTo>
                      <a:pt x="195" y="66"/>
                    </a:lnTo>
                    <a:lnTo>
                      <a:pt x="195" y="66"/>
                    </a:lnTo>
                    <a:lnTo>
                      <a:pt x="196" y="66"/>
                    </a:lnTo>
                    <a:lnTo>
                      <a:pt x="197" y="66"/>
                    </a:lnTo>
                    <a:lnTo>
                      <a:pt x="198" y="65"/>
                    </a:lnTo>
                    <a:lnTo>
                      <a:pt x="200" y="65"/>
                    </a:lnTo>
                    <a:lnTo>
                      <a:pt x="208" y="67"/>
                    </a:lnTo>
                    <a:lnTo>
                      <a:pt x="215" y="70"/>
                    </a:lnTo>
                    <a:lnTo>
                      <a:pt x="223" y="72"/>
                    </a:lnTo>
                    <a:lnTo>
                      <a:pt x="231" y="73"/>
                    </a:lnTo>
                    <a:lnTo>
                      <a:pt x="238" y="74"/>
                    </a:lnTo>
                    <a:lnTo>
                      <a:pt x="243" y="74"/>
                    </a:lnTo>
                    <a:lnTo>
                      <a:pt x="248" y="74"/>
                    </a:lnTo>
                    <a:lnTo>
                      <a:pt x="251" y="75"/>
                    </a:lnTo>
                    <a:lnTo>
                      <a:pt x="252" y="76"/>
                    </a:lnTo>
                    <a:lnTo>
                      <a:pt x="252" y="78"/>
                    </a:lnTo>
                    <a:lnTo>
                      <a:pt x="250" y="81"/>
                    </a:lnTo>
                    <a:lnTo>
                      <a:pt x="247" y="86"/>
                    </a:lnTo>
                    <a:lnTo>
                      <a:pt x="252" y="83"/>
                    </a:lnTo>
                    <a:lnTo>
                      <a:pt x="259" y="82"/>
                    </a:lnTo>
                    <a:lnTo>
                      <a:pt x="261" y="82"/>
                    </a:lnTo>
                    <a:lnTo>
                      <a:pt x="264" y="87"/>
                    </a:lnTo>
                    <a:lnTo>
                      <a:pt x="264" y="88"/>
                    </a:lnTo>
                    <a:lnTo>
                      <a:pt x="264" y="89"/>
                    </a:lnTo>
                    <a:lnTo>
                      <a:pt x="263" y="89"/>
                    </a:lnTo>
                    <a:lnTo>
                      <a:pt x="263" y="89"/>
                    </a:lnTo>
                    <a:lnTo>
                      <a:pt x="262" y="89"/>
                    </a:lnTo>
                    <a:lnTo>
                      <a:pt x="262" y="90"/>
                    </a:lnTo>
                    <a:lnTo>
                      <a:pt x="265" y="93"/>
                    </a:lnTo>
                    <a:lnTo>
                      <a:pt x="269" y="97"/>
                    </a:lnTo>
                    <a:lnTo>
                      <a:pt x="272" y="100"/>
                    </a:lnTo>
                    <a:lnTo>
                      <a:pt x="275" y="102"/>
                    </a:lnTo>
                    <a:lnTo>
                      <a:pt x="274" y="106"/>
                    </a:lnTo>
                    <a:lnTo>
                      <a:pt x="271" y="108"/>
                    </a:lnTo>
                    <a:lnTo>
                      <a:pt x="268" y="110"/>
                    </a:lnTo>
                    <a:lnTo>
                      <a:pt x="265" y="112"/>
                    </a:lnTo>
                    <a:lnTo>
                      <a:pt x="262" y="114"/>
                    </a:lnTo>
                    <a:lnTo>
                      <a:pt x="261" y="117"/>
                    </a:lnTo>
                    <a:lnTo>
                      <a:pt x="262" y="120"/>
                    </a:lnTo>
                    <a:lnTo>
                      <a:pt x="264" y="121"/>
                    </a:lnTo>
                    <a:lnTo>
                      <a:pt x="267" y="122"/>
                    </a:lnTo>
                    <a:lnTo>
                      <a:pt x="271" y="122"/>
                    </a:lnTo>
                    <a:lnTo>
                      <a:pt x="273" y="124"/>
                    </a:lnTo>
                    <a:lnTo>
                      <a:pt x="274" y="124"/>
                    </a:lnTo>
                    <a:lnTo>
                      <a:pt x="273" y="126"/>
                    </a:lnTo>
                    <a:lnTo>
                      <a:pt x="273" y="128"/>
                    </a:lnTo>
                    <a:lnTo>
                      <a:pt x="273" y="129"/>
                    </a:lnTo>
                    <a:lnTo>
                      <a:pt x="276" y="130"/>
                    </a:lnTo>
                    <a:lnTo>
                      <a:pt x="276" y="130"/>
                    </a:lnTo>
                    <a:lnTo>
                      <a:pt x="277" y="131"/>
                    </a:lnTo>
                    <a:lnTo>
                      <a:pt x="280" y="135"/>
                    </a:lnTo>
                    <a:lnTo>
                      <a:pt x="284" y="138"/>
                    </a:lnTo>
                    <a:lnTo>
                      <a:pt x="286" y="142"/>
                    </a:lnTo>
                    <a:lnTo>
                      <a:pt x="287" y="144"/>
                    </a:lnTo>
                    <a:lnTo>
                      <a:pt x="289" y="150"/>
                    </a:lnTo>
                    <a:lnTo>
                      <a:pt x="289" y="151"/>
                    </a:lnTo>
                    <a:lnTo>
                      <a:pt x="288" y="156"/>
                    </a:lnTo>
                    <a:lnTo>
                      <a:pt x="287" y="162"/>
                    </a:lnTo>
                    <a:lnTo>
                      <a:pt x="286" y="166"/>
                    </a:lnTo>
                    <a:lnTo>
                      <a:pt x="284" y="169"/>
                    </a:lnTo>
                    <a:lnTo>
                      <a:pt x="283" y="172"/>
                    </a:lnTo>
                    <a:lnTo>
                      <a:pt x="283" y="176"/>
                    </a:lnTo>
                    <a:lnTo>
                      <a:pt x="285" y="178"/>
                    </a:lnTo>
                    <a:lnTo>
                      <a:pt x="288" y="179"/>
                    </a:lnTo>
                    <a:lnTo>
                      <a:pt x="292" y="180"/>
                    </a:lnTo>
                    <a:lnTo>
                      <a:pt x="295" y="181"/>
                    </a:lnTo>
                    <a:lnTo>
                      <a:pt x="297" y="182"/>
                    </a:lnTo>
                    <a:lnTo>
                      <a:pt x="297" y="183"/>
                    </a:lnTo>
                    <a:lnTo>
                      <a:pt x="297" y="184"/>
                    </a:lnTo>
                    <a:lnTo>
                      <a:pt x="294" y="185"/>
                    </a:lnTo>
                    <a:lnTo>
                      <a:pt x="293" y="186"/>
                    </a:lnTo>
                    <a:lnTo>
                      <a:pt x="293" y="186"/>
                    </a:lnTo>
                    <a:lnTo>
                      <a:pt x="296" y="188"/>
                    </a:lnTo>
                    <a:lnTo>
                      <a:pt x="299" y="189"/>
                    </a:lnTo>
                    <a:lnTo>
                      <a:pt x="302" y="190"/>
                    </a:lnTo>
                    <a:lnTo>
                      <a:pt x="306" y="191"/>
                    </a:lnTo>
                    <a:lnTo>
                      <a:pt x="308" y="193"/>
                    </a:lnTo>
                    <a:lnTo>
                      <a:pt x="308" y="195"/>
                    </a:lnTo>
                    <a:lnTo>
                      <a:pt x="306" y="206"/>
                    </a:lnTo>
                    <a:lnTo>
                      <a:pt x="307" y="209"/>
                    </a:lnTo>
                    <a:lnTo>
                      <a:pt x="309" y="211"/>
                    </a:lnTo>
                    <a:lnTo>
                      <a:pt x="314" y="211"/>
                    </a:lnTo>
                    <a:lnTo>
                      <a:pt x="316" y="211"/>
                    </a:lnTo>
                    <a:lnTo>
                      <a:pt x="321" y="216"/>
                    </a:lnTo>
                    <a:lnTo>
                      <a:pt x="324" y="220"/>
                    </a:lnTo>
                    <a:lnTo>
                      <a:pt x="324" y="221"/>
                    </a:lnTo>
                    <a:lnTo>
                      <a:pt x="322" y="221"/>
                    </a:lnTo>
                    <a:lnTo>
                      <a:pt x="322" y="221"/>
                    </a:lnTo>
                    <a:lnTo>
                      <a:pt x="325" y="223"/>
                    </a:lnTo>
                    <a:lnTo>
                      <a:pt x="326" y="224"/>
                    </a:lnTo>
                    <a:lnTo>
                      <a:pt x="328" y="225"/>
                    </a:lnTo>
                    <a:lnTo>
                      <a:pt x="329" y="226"/>
                    </a:lnTo>
                    <a:lnTo>
                      <a:pt x="329" y="227"/>
                    </a:lnTo>
                    <a:lnTo>
                      <a:pt x="329" y="227"/>
                    </a:lnTo>
                    <a:lnTo>
                      <a:pt x="325" y="227"/>
                    </a:lnTo>
                    <a:lnTo>
                      <a:pt x="325" y="228"/>
                    </a:lnTo>
                    <a:lnTo>
                      <a:pt x="329" y="231"/>
                    </a:lnTo>
                    <a:lnTo>
                      <a:pt x="333" y="234"/>
                    </a:lnTo>
                    <a:lnTo>
                      <a:pt x="337" y="237"/>
                    </a:lnTo>
                    <a:lnTo>
                      <a:pt x="340" y="240"/>
                    </a:lnTo>
                    <a:lnTo>
                      <a:pt x="342" y="244"/>
                    </a:lnTo>
                    <a:lnTo>
                      <a:pt x="342" y="246"/>
                    </a:lnTo>
                    <a:lnTo>
                      <a:pt x="339" y="249"/>
                    </a:lnTo>
                    <a:lnTo>
                      <a:pt x="336" y="250"/>
                    </a:lnTo>
                    <a:lnTo>
                      <a:pt x="333" y="250"/>
                    </a:lnTo>
                    <a:lnTo>
                      <a:pt x="331" y="249"/>
                    </a:lnTo>
                    <a:lnTo>
                      <a:pt x="329" y="246"/>
                    </a:lnTo>
                    <a:lnTo>
                      <a:pt x="328" y="242"/>
                    </a:lnTo>
                    <a:lnTo>
                      <a:pt x="326" y="239"/>
                    </a:lnTo>
                    <a:lnTo>
                      <a:pt x="324" y="236"/>
                    </a:lnTo>
                    <a:lnTo>
                      <a:pt x="321" y="235"/>
                    </a:lnTo>
                    <a:lnTo>
                      <a:pt x="317" y="235"/>
                    </a:lnTo>
                    <a:lnTo>
                      <a:pt x="314" y="238"/>
                    </a:lnTo>
                    <a:lnTo>
                      <a:pt x="311" y="241"/>
                    </a:lnTo>
                    <a:lnTo>
                      <a:pt x="309" y="246"/>
                    </a:lnTo>
                    <a:lnTo>
                      <a:pt x="306" y="249"/>
                    </a:lnTo>
                    <a:lnTo>
                      <a:pt x="306" y="249"/>
                    </a:lnTo>
                    <a:lnTo>
                      <a:pt x="306" y="248"/>
                    </a:lnTo>
                    <a:lnTo>
                      <a:pt x="306" y="245"/>
                    </a:lnTo>
                    <a:lnTo>
                      <a:pt x="302" y="243"/>
                    </a:lnTo>
                    <a:lnTo>
                      <a:pt x="298" y="242"/>
                    </a:lnTo>
                    <a:lnTo>
                      <a:pt x="296" y="243"/>
                    </a:lnTo>
                    <a:lnTo>
                      <a:pt x="295" y="244"/>
                    </a:lnTo>
                    <a:lnTo>
                      <a:pt x="293" y="244"/>
                    </a:lnTo>
                    <a:lnTo>
                      <a:pt x="290" y="240"/>
                    </a:lnTo>
                    <a:lnTo>
                      <a:pt x="287" y="236"/>
                    </a:lnTo>
                    <a:lnTo>
                      <a:pt x="284" y="233"/>
                    </a:lnTo>
                    <a:lnTo>
                      <a:pt x="283" y="233"/>
                    </a:lnTo>
                    <a:lnTo>
                      <a:pt x="283" y="235"/>
                    </a:lnTo>
                    <a:lnTo>
                      <a:pt x="283" y="236"/>
                    </a:lnTo>
                    <a:lnTo>
                      <a:pt x="283" y="237"/>
                    </a:lnTo>
                    <a:lnTo>
                      <a:pt x="282" y="237"/>
                    </a:lnTo>
                    <a:lnTo>
                      <a:pt x="275" y="233"/>
                    </a:lnTo>
                    <a:lnTo>
                      <a:pt x="268" y="227"/>
                    </a:lnTo>
                    <a:lnTo>
                      <a:pt x="261" y="221"/>
                    </a:lnTo>
                    <a:lnTo>
                      <a:pt x="258" y="218"/>
                    </a:lnTo>
                    <a:lnTo>
                      <a:pt x="255" y="213"/>
                    </a:lnTo>
                    <a:lnTo>
                      <a:pt x="254" y="209"/>
                    </a:lnTo>
                    <a:lnTo>
                      <a:pt x="251" y="205"/>
                    </a:lnTo>
                    <a:lnTo>
                      <a:pt x="249" y="203"/>
                    </a:lnTo>
                    <a:lnTo>
                      <a:pt x="245" y="200"/>
                    </a:lnTo>
                    <a:lnTo>
                      <a:pt x="243" y="201"/>
                    </a:lnTo>
                    <a:lnTo>
                      <a:pt x="243" y="203"/>
                    </a:lnTo>
                    <a:lnTo>
                      <a:pt x="243" y="206"/>
                    </a:lnTo>
                    <a:lnTo>
                      <a:pt x="243" y="212"/>
                    </a:lnTo>
                    <a:lnTo>
                      <a:pt x="242" y="214"/>
                    </a:lnTo>
                    <a:lnTo>
                      <a:pt x="240" y="214"/>
                    </a:lnTo>
                    <a:lnTo>
                      <a:pt x="239" y="213"/>
                    </a:lnTo>
                    <a:lnTo>
                      <a:pt x="239" y="212"/>
                    </a:lnTo>
                    <a:lnTo>
                      <a:pt x="238" y="211"/>
                    </a:lnTo>
                    <a:lnTo>
                      <a:pt x="237" y="209"/>
                    </a:lnTo>
                    <a:lnTo>
                      <a:pt x="236" y="208"/>
                    </a:lnTo>
                    <a:lnTo>
                      <a:pt x="235" y="207"/>
                    </a:lnTo>
                    <a:lnTo>
                      <a:pt x="233" y="206"/>
                    </a:lnTo>
                    <a:lnTo>
                      <a:pt x="229" y="204"/>
                    </a:lnTo>
                    <a:lnTo>
                      <a:pt x="227" y="203"/>
                    </a:lnTo>
                    <a:lnTo>
                      <a:pt x="225" y="200"/>
                    </a:lnTo>
                    <a:lnTo>
                      <a:pt x="226" y="198"/>
                    </a:lnTo>
                    <a:lnTo>
                      <a:pt x="230" y="194"/>
                    </a:lnTo>
                    <a:lnTo>
                      <a:pt x="231" y="191"/>
                    </a:lnTo>
                    <a:lnTo>
                      <a:pt x="231" y="191"/>
                    </a:lnTo>
                    <a:lnTo>
                      <a:pt x="229" y="191"/>
                    </a:lnTo>
                    <a:lnTo>
                      <a:pt x="227" y="192"/>
                    </a:lnTo>
                    <a:lnTo>
                      <a:pt x="227" y="192"/>
                    </a:lnTo>
                    <a:lnTo>
                      <a:pt x="226" y="192"/>
                    </a:lnTo>
                    <a:lnTo>
                      <a:pt x="215" y="195"/>
                    </a:lnTo>
                    <a:lnTo>
                      <a:pt x="212" y="194"/>
                    </a:lnTo>
                    <a:lnTo>
                      <a:pt x="211" y="192"/>
                    </a:lnTo>
                    <a:lnTo>
                      <a:pt x="212" y="189"/>
                    </a:lnTo>
                    <a:lnTo>
                      <a:pt x="214" y="183"/>
                    </a:lnTo>
                    <a:lnTo>
                      <a:pt x="214" y="180"/>
                    </a:lnTo>
                    <a:lnTo>
                      <a:pt x="213" y="178"/>
                    </a:lnTo>
                    <a:lnTo>
                      <a:pt x="211" y="177"/>
                    </a:lnTo>
                    <a:lnTo>
                      <a:pt x="208" y="178"/>
                    </a:lnTo>
                    <a:lnTo>
                      <a:pt x="204" y="180"/>
                    </a:lnTo>
                    <a:lnTo>
                      <a:pt x="201" y="181"/>
                    </a:lnTo>
                    <a:lnTo>
                      <a:pt x="198" y="182"/>
                    </a:lnTo>
                    <a:lnTo>
                      <a:pt x="197" y="183"/>
                    </a:lnTo>
                    <a:lnTo>
                      <a:pt x="195" y="184"/>
                    </a:lnTo>
                    <a:lnTo>
                      <a:pt x="194" y="184"/>
                    </a:lnTo>
                    <a:lnTo>
                      <a:pt x="193" y="183"/>
                    </a:lnTo>
                    <a:lnTo>
                      <a:pt x="193" y="183"/>
                    </a:lnTo>
                    <a:lnTo>
                      <a:pt x="195" y="180"/>
                    </a:lnTo>
                    <a:lnTo>
                      <a:pt x="195" y="179"/>
                    </a:lnTo>
                    <a:lnTo>
                      <a:pt x="195" y="178"/>
                    </a:lnTo>
                    <a:lnTo>
                      <a:pt x="196" y="177"/>
                    </a:lnTo>
                    <a:lnTo>
                      <a:pt x="198" y="173"/>
                    </a:lnTo>
                    <a:lnTo>
                      <a:pt x="201" y="169"/>
                    </a:lnTo>
                    <a:lnTo>
                      <a:pt x="202" y="166"/>
                    </a:lnTo>
                    <a:lnTo>
                      <a:pt x="203" y="166"/>
                    </a:lnTo>
                    <a:lnTo>
                      <a:pt x="204" y="166"/>
                    </a:lnTo>
                    <a:lnTo>
                      <a:pt x="205" y="165"/>
                    </a:lnTo>
                    <a:lnTo>
                      <a:pt x="205" y="164"/>
                    </a:lnTo>
                    <a:lnTo>
                      <a:pt x="205" y="163"/>
                    </a:lnTo>
                    <a:lnTo>
                      <a:pt x="204" y="161"/>
                    </a:lnTo>
                    <a:lnTo>
                      <a:pt x="201" y="159"/>
                    </a:lnTo>
                    <a:lnTo>
                      <a:pt x="199" y="158"/>
                    </a:lnTo>
                    <a:lnTo>
                      <a:pt x="196" y="157"/>
                    </a:lnTo>
                    <a:lnTo>
                      <a:pt x="193" y="156"/>
                    </a:lnTo>
                    <a:lnTo>
                      <a:pt x="193" y="156"/>
                    </a:lnTo>
                    <a:lnTo>
                      <a:pt x="192" y="155"/>
                    </a:lnTo>
                    <a:lnTo>
                      <a:pt x="192" y="154"/>
                    </a:lnTo>
                    <a:lnTo>
                      <a:pt x="191" y="153"/>
                    </a:lnTo>
                    <a:lnTo>
                      <a:pt x="188" y="150"/>
                    </a:lnTo>
                    <a:lnTo>
                      <a:pt x="185" y="145"/>
                    </a:lnTo>
                    <a:lnTo>
                      <a:pt x="182" y="142"/>
                    </a:lnTo>
                    <a:lnTo>
                      <a:pt x="178" y="139"/>
                    </a:lnTo>
                    <a:lnTo>
                      <a:pt x="175" y="139"/>
                    </a:lnTo>
                    <a:lnTo>
                      <a:pt x="172" y="141"/>
                    </a:lnTo>
                    <a:lnTo>
                      <a:pt x="168" y="142"/>
                    </a:lnTo>
                    <a:lnTo>
                      <a:pt x="167" y="142"/>
                    </a:lnTo>
                    <a:lnTo>
                      <a:pt x="166" y="141"/>
                    </a:lnTo>
                    <a:lnTo>
                      <a:pt x="164" y="141"/>
                    </a:lnTo>
                    <a:lnTo>
                      <a:pt x="150" y="141"/>
                    </a:lnTo>
                    <a:lnTo>
                      <a:pt x="151" y="139"/>
                    </a:lnTo>
                    <a:lnTo>
                      <a:pt x="153" y="137"/>
                    </a:lnTo>
                    <a:lnTo>
                      <a:pt x="157" y="136"/>
                    </a:lnTo>
                    <a:lnTo>
                      <a:pt x="161" y="135"/>
                    </a:lnTo>
                    <a:lnTo>
                      <a:pt x="165" y="134"/>
                    </a:lnTo>
                    <a:lnTo>
                      <a:pt x="168" y="133"/>
                    </a:lnTo>
                    <a:lnTo>
                      <a:pt x="169" y="133"/>
                    </a:lnTo>
                    <a:lnTo>
                      <a:pt x="168" y="132"/>
                    </a:lnTo>
                    <a:lnTo>
                      <a:pt x="168" y="133"/>
                    </a:lnTo>
                    <a:lnTo>
                      <a:pt x="166" y="133"/>
                    </a:lnTo>
                    <a:lnTo>
                      <a:pt x="165" y="134"/>
                    </a:lnTo>
                    <a:lnTo>
                      <a:pt x="164" y="133"/>
                    </a:lnTo>
                    <a:lnTo>
                      <a:pt x="164" y="133"/>
                    </a:lnTo>
                    <a:lnTo>
                      <a:pt x="161" y="130"/>
                    </a:lnTo>
                    <a:lnTo>
                      <a:pt x="158" y="127"/>
                    </a:lnTo>
                    <a:lnTo>
                      <a:pt x="154" y="125"/>
                    </a:lnTo>
                    <a:lnTo>
                      <a:pt x="153" y="125"/>
                    </a:lnTo>
                    <a:lnTo>
                      <a:pt x="152" y="126"/>
                    </a:lnTo>
                    <a:lnTo>
                      <a:pt x="151" y="127"/>
                    </a:lnTo>
                    <a:lnTo>
                      <a:pt x="150" y="128"/>
                    </a:lnTo>
                    <a:lnTo>
                      <a:pt x="150" y="128"/>
                    </a:lnTo>
                    <a:lnTo>
                      <a:pt x="149" y="128"/>
                    </a:lnTo>
                    <a:lnTo>
                      <a:pt x="148" y="128"/>
                    </a:lnTo>
                    <a:lnTo>
                      <a:pt x="148" y="127"/>
                    </a:lnTo>
                    <a:lnTo>
                      <a:pt x="149" y="125"/>
                    </a:lnTo>
                    <a:lnTo>
                      <a:pt x="150" y="125"/>
                    </a:lnTo>
                    <a:lnTo>
                      <a:pt x="150" y="124"/>
                    </a:lnTo>
                    <a:lnTo>
                      <a:pt x="151" y="123"/>
                    </a:lnTo>
                    <a:lnTo>
                      <a:pt x="150" y="123"/>
                    </a:lnTo>
                    <a:lnTo>
                      <a:pt x="145" y="120"/>
                    </a:lnTo>
                    <a:lnTo>
                      <a:pt x="140" y="118"/>
                    </a:lnTo>
                    <a:lnTo>
                      <a:pt x="135" y="119"/>
                    </a:lnTo>
                    <a:lnTo>
                      <a:pt x="134" y="120"/>
                    </a:lnTo>
                    <a:lnTo>
                      <a:pt x="133" y="123"/>
                    </a:lnTo>
                    <a:lnTo>
                      <a:pt x="134" y="125"/>
                    </a:lnTo>
                    <a:lnTo>
                      <a:pt x="134" y="129"/>
                    </a:lnTo>
                    <a:lnTo>
                      <a:pt x="133" y="129"/>
                    </a:lnTo>
                    <a:lnTo>
                      <a:pt x="129" y="127"/>
                    </a:lnTo>
                    <a:lnTo>
                      <a:pt x="127" y="124"/>
                    </a:lnTo>
                    <a:lnTo>
                      <a:pt x="126" y="121"/>
                    </a:lnTo>
                    <a:lnTo>
                      <a:pt x="124" y="116"/>
                    </a:lnTo>
                    <a:lnTo>
                      <a:pt x="122" y="113"/>
                    </a:lnTo>
                    <a:lnTo>
                      <a:pt x="120" y="113"/>
                    </a:lnTo>
                    <a:lnTo>
                      <a:pt x="119" y="114"/>
                    </a:lnTo>
                    <a:lnTo>
                      <a:pt x="117" y="114"/>
                    </a:lnTo>
                    <a:lnTo>
                      <a:pt x="112" y="111"/>
                    </a:lnTo>
                    <a:lnTo>
                      <a:pt x="103" y="102"/>
                    </a:lnTo>
                    <a:lnTo>
                      <a:pt x="98" y="99"/>
                    </a:lnTo>
                    <a:lnTo>
                      <a:pt x="92" y="98"/>
                    </a:lnTo>
                    <a:lnTo>
                      <a:pt x="85" y="96"/>
                    </a:lnTo>
                    <a:lnTo>
                      <a:pt x="79" y="94"/>
                    </a:lnTo>
                    <a:lnTo>
                      <a:pt x="73" y="91"/>
                    </a:lnTo>
                    <a:lnTo>
                      <a:pt x="69" y="89"/>
                    </a:lnTo>
                    <a:lnTo>
                      <a:pt x="64" y="87"/>
                    </a:lnTo>
                    <a:lnTo>
                      <a:pt x="58" y="87"/>
                    </a:lnTo>
                    <a:lnTo>
                      <a:pt x="51" y="88"/>
                    </a:lnTo>
                    <a:lnTo>
                      <a:pt x="44" y="89"/>
                    </a:lnTo>
                    <a:lnTo>
                      <a:pt x="40" y="92"/>
                    </a:lnTo>
                    <a:lnTo>
                      <a:pt x="37" y="93"/>
                    </a:lnTo>
                    <a:lnTo>
                      <a:pt x="36" y="94"/>
                    </a:lnTo>
                    <a:lnTo>
                      <a:pt x="35" y="95"/>
                    </a:lnTo>
                    <a:lnTo>
                      <a:pt x="34" y="95"/>
                    </a:lnTo>
                    <a:lnTo>
                      <a:pt x="31" y="94"/>
                    </a:lnTo>
                    <a:lnTo>
                      <a:pt x="27" y="92"/>
                    </a:lnTo>
                    <a:lnTo>
                      <a:pt x="24" y="91"/>
                    </a:lnTo>
                    <a:lnTo>
                      <a:pt x="20" y="90"/>
                    </a:lnTo>
                    <a:lnTo>
                      <a:pt x="17" y="89"/>
                    </a:lnTo>
                    <a:lnTo>
                      <a:pt x="15" y="88"/>
                    </a:lnTo>
                    <a:lnTo>
                      <a:pt x="15" y="86"/>
                    </a:lnTo>
                    <a:lnTo>
                      <a:pt x="17" y="84"/>
                    </a:lnTo>
                    <a:lnTo>
                      <a:pt x="22" y="84"/>
                    </a:lnTo>
                    <a:lnTo>
                      <a:pt x="30" y="84"/>
                    </a:lnTo>
                    <a:lnTo>
                      <a:pt x="34" y="83"/>
                    </a:lnTo>
                    <a:lnTo>
                      <a:pt x="34" y="82"/>
                    </a:lnTo>
                    <a:lnTo>
                      <a:pt x="34" y="81"/>
                    </a:lnTo>
                    <a:lnTo>
                      <a:pt x="33" y="81"/>
                    </a:lnTo>
                    <a:lnTo>
                      <a:pt x="33" y="80"/>
                    </a:lnTo>
                    <a:lnTo>
                      <a:pt x="32" y="79"/>
                    </a:lnTo>
                    <a:lnTo>
                      <a:pt x="31" y="79"/>
                    </a:lnTo>
                    <a:lnTo>
                      <a:pt x="0" y="72"/>
                    </a:lnTo>
                    <a:lnTo>
                      <a:pt x="0" y="72"/>
                    </a:lnTo>
                    <a:lnTo>
                      <a:pt x="1" y="72"/>
                    </a:lnTo>
                    <a:lnTo>
                      <a:pt x="2" y="71"/>
                    </a:lnTo>
                    <a:lnTo>
                      <a:pt x="4" y="71"/>
                    </a:lnTo>
                    <a:lnTo>
                      <a:pt x="5" y="71"/>
                    </a:lnTo>
                    <a:lnTo>
                      <a:pt x="6" y="71"/>
                    </a:lnTo>
                    <a:lnTo>
                      <a:pt x="9" y="69"/>
                    </a:lnTo>
                    <a:lnTo>
                      <a:pt x="12" y="67"/>
                    </a:lnTo>
                    <a:lnTo>
                      <a:pt x="15" y="65"/>
                    </a:lnTo>
                    <a:lnTo>
                      <a:pt x="17" y="62"/>
                    </a:lnTo>
                    <a:lnTo>
                      <a:pt x="19" y="57"/>
                    </a:lnTo>
                    <a:lnTo>
                      <a:pt x="20" y="54"/>
                    </a:lnTo>
                    <a:lnTo>
                      <a:pt x="19" y="52"/>
                    </a:lnTo>
                    <a:lnTo>
                      <a:pt x="17" y="51"/>
                    </a:lnTo>
                    <a:lnTo>
                      <a:pt x="13" y="52"/>
                    </a:lnTo>
                    <a:lnTo>
                      <a:pt x="10" y="53"/>
                    </a:lnTo>
                    <a:lnTo>
                      <a:pt x="8" y="54"/>
                    </a:lnTo>
                    <a:lnTo>
                      <a:pt x="7" y="55"/>
                    </a:lnTo>
                    <a:lnTo>
                      <a:pt x="6" y="55"/>
                    </a:lnTo>
                    <a:lnTo>
                      <a:pt x="2" y="51"/>
                    </a:lnTo>
                    <a:lnTo>
                      <a:pt x="1" y="48"/>
                    </a:lnTo>
                    <a:lnTo>
                      <a:pt x="2" y="45"/>
                    </a:lnTo>
                    <a:lnTo>
                      <a:pt x="4" y="43"/>
                    </a:lnTo>
                    <a:lnTo>
                      <a:pt x="7" y="42"/>
                    </a:lnTo>
                    <a:lnTo>
                      <a:pt x="13" y="40"/>
                    </a:lnTo>
                    <a:lnTo>
                      <a:pt x="16" y="39"/>
                    </a:lnTo>
                    <a:lnTo>
                      <a:pt x="18" y="38"/>
                    </a:lnTo>
                    <a:lnTo>
                      <a:pt x="19" y="37"/>
                    </a:lnTo>
                    <a:lnTo>
                      <a:pt x="19" y="35"/>
                    </a:lnTo>
                    <a:lnTo>
                      <a:pt x="16" y="35"/>
                    </a:lnTo>
                    <a:lnTo>
                      <a:pt x="14" y="34"/>
                    </a:lnTo>
                    <a:lnTo>
                      <a:pt x="11" y="34"/>
                    </a:lnTo>
                    <a:lnTo>
                      <a:pt x="8" y="34"/>
                    </a:lnTo>
                    <a:lnTo>
                      <a:pt x="6" y="32"/>
                    </a:lnTo>
                    <a:lnTo>
                      <a:pt x="6" y="32"/>
                    </a:lnTo>
                    <a:lnTo>
                      <a:pt x="7" y="30"/>
                    </a:lnTo>
                    <a:lnTo>
                      <a:pt x="10" y="28"/>
                    </a:lnTo>
                    <a:lnTo>
                      <a:pt x="11" y="28"/>
                    </a:lnTo>
                    <a:lnTo>
                      <a:pt x="14" y="29"/>
                    </a:lnTo>
                    <a:lnTo>
                      <a:pt x="16" y="31"/>
                    </a:lnTo>
                    <a:lnTo>
                      <a:pt x="20" y="33"/>
                    </a:lnTo>
                    <a:lnTo>
                      <a:pt x="23" y="34"/>
                    </a:lnTo>
                    <a:lnTo>
                      <a:pt x="24" y="34"/>
                    </a:lnTo>
                    <a:lnTo>
                      <a:pt x="25" y="33"/>
                    </a:lnTo>
                    <a:lnTo>
                      <a:pt x="27" y="31"/>
                    </a:lnTo>
                    <a:lnTo>
                      <a:pt x="29" y="30"/>
                    </a:lnTo>
                    <a:lnTo>
                      <a:pt x="34" y="29"/>
                    </a:lnTo>
                    <a:lnTo>
                      <a:pt x="35" y="28"/>
                    </a:lnTo>
                    <a:lnTo>
                      <a:pt x="36" y="26"/>
                    </a:lnTo>
                    <a:lnTo>
                      <a:pt x="35" y="24"/>
                    </a:lnTo>
                    <a:lnTo>
                      <a:pt x="33" y="24"/>
                    </a:lnTo>
                    <a:lnTo>
                      <a:pt x="29" y="23"/>
                    </a:lnTo>
                    <a:lnTo>
                      <a:pt x="26" y="23"/>
                    </a:lnTo>
                    <a:lnTo>
                      <a:pt x="23" y="23"/>
                    </a:lnTo>
                    <a:lnTo>
                      <a:pt x="21" y="22"/>
                    </a:lnTo>
                    <a:lnTo>
                      <a:pt x="20" y="20"/>
                    </a:lnTo>
                    <a:lnTo>
                      <a:pt x="19" y="20"/>
                    </a:lnTo>
                    <a:lnTo>
                      <a:pt x="17" y="20"/>
                    </a:lnTo>
                    <a:lnTo>
                      <a:pt x="16" y="20"/>
                    </a:lnTo>
                    <a:lnTo>
                      <a:pt x="15" y="19"/>
                    </a:lnTo>
                    <a:lnTo>
                      <a:pt x="14" y="16"/>
                    </a:lnTo>
                    <a:lnTo>
                      <a:pt x="16" y="12"/>
                    </a:lnTo>
                    <a:lnTo>
                      <a:pt x="20" y="9"/>
                    </a:lnTo>
                    <a:lnTo>
                      <a:pt x="24" y="6"/>
                    </a:lnTo>
                    <a:lnTo>
                      <a:pt x="28" y="5"/>
                    </a:lnTo>
                    <a:lnTo>
                      <a:pt x="32" y="4"/>
                    </a:lnTo>
                    <a:lnTo>
                      <a:pt x="34" y="4"/>
                    </a:lnTo>
                    <a:lnTo>
                      <a:pt x="35" y="5"/>
                    </a:lnTo>
                    <a:lnTo>
                      <a:pt x="34" y="8"/>
                    </a:lnTo>
                    <a:lnTo>
                      <a:pt x="33" y="11"/>
                    </a:lnTo>
                    <a:lnTo>
                      <a:pt x="33" y="13"/>
                    </a:lnTo>
                    <a:lnTo>
                      <a:pt x="34" y="14"/>
                    </a:lnTo>
                    <a:lnTo>
                      <a:pt x="35" y="13"/>
                    </a:lnTo>
                    <a:lnTo>
                      <a:pt x="35" y="8"/>
                    </a:lnTo>
                    <a:lnTo>
                      <a:pt x="36" y="6"/>
                    </a:lnTo>
                    <a:lnTo>
                      <a:pt x="37" y="4"/>
                    </a:lnTo>
                    <a:lnTo>
                      <a:pt x="40" y="2"/>
                    </a:lnTo>
                    <a:lnTo>
                      <a:pt x="45" y="2"/>
                    </a:lnTo>
                    <a:lnTo>
                      <a:pt x="49" y="3"/>
                    </a:lnTo>
                    <a:lnTo>
                      <a:pt x="51" y="6"/>
                    </a:lnTo>
                    <a:lnTo>
                      <a:pt x="51" y="10"/>
                    </a:lnTo>
                    <a:lnTo>
                      <a:pt x="52" y="14"/>
                    </a:lnTo>
                    <a:lnTo>
                      <a:pt x="54" y="17"/>
                    </a:lnTo>
                    <a:lnTo>
                      <a:pt x="55" y="17"/>
                    </a:lnTo>
                    <a:lnTo>
                      <a:pt x="55" y="11"/>
                    </a:lnTo>
                    <a:lnTo>
                      <a:pt x="55" y="10"/>
                    </a:lnTo>
                    <a:lnTo>
                      <a:pt x="56" y="10"/>
                    </a:lnTo>
                    <a:lnTo>
                      <a:pt x="59" y="9"/>
                    </a:lnTo>
                    <a:lnTo>
                      <a:pt x="64" y="9"/>
                    </a:lnTo>
                    <a:lnTo>
                      <a:pt x="67" y="9"/>
                    </a:lnTo>
                    <a:lnTo>
                      <a:pt x="70" y="10"/>
                    </a:lnTo>
                    <a:lnTo>
                      <a:pt x="72" y="12"/>
                    </a:lnTo>
                    <a:lnTo>
                      <a:pt x="79" y="16"/>
                    </a:lnTo>
                    <a:lnTo>
                      <a:pt x="81" y="17"/>
                    </a:lnTo>
                    <a:lnTo>
                      <a:pt x="81" y="17"/>
                    </a:lnTo>
                    <a:lnTo>
                      <a:pt x="81" y="16"/>
                    </a:lnTo>
                    <a:lnTo>
                      <a:pt x="79" y="13"/>
                    </a:lnTo>
                    <a:lnTo>
                      <a:pt x="75" y="12"/>
                    </a:lnTo>
                    <a:lnTo>
                      <a:pt x="71" y="11"/>
                    </a:lnTo>
                    <a:lnTo>
                      <a:pt x="68" y="9"/>
                    </a:lnTo>
                    <a:lnTo>
                      <a:pt x="65" y="6"/>
                    </a:lnTo>
                    <a:lnTo>
                      <a:pt x="65" y="5"/>
                    </a:lnTo>
                    <a:lnTo>
                      <a:pt x="65" y="4"/>
                    </a:lnTo>
                    <a:lnTo>
                      <a:pt x="66" y="2"/>
                    </a:lnTo>
                    <a:lnTo>
                      <a:pt x="68" y="1"/>
                    </a:lnTo>
                    <a:lnTo>
                      <a:pt x="69"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25"/>
              <p:cNvSpPr>
                <a:spLocks/>
              </p:cNvSpPr>
              <p:nvPr/>
            </p:nvSpPr>
            <p:spPr bwMode="auto">
              <a:xfrm>
                <a:off x="4818062" y="1887538"/>
                <a:ext cx="15875" cy="14288"/>
              </a:xfrm>
              <a:custGeom>
                <a:avLst/>
                <a:gdLst/>
                <a:ahLst/>
                <a:cxnLst>
                  <a:cxn ang="0">
                    <a:pos x="2" y="0"/>
                  </a:cxn>
                  <a:cxn ang="0">
                    <a:pos x="7" y="0"/>
                  </a:cxn>
                  <a:cxn ang="0">
                    <a:pos x="10" y="1"/>
                  </a:cxn>
                  <a:cxn ang="0">
                    <a:pos x="9" y="4"/>
                  </a:cxn>
                  <a:cxn ang="0">
                    <a:pos x="7" y="7"/>
                  </a:cxn>
                  <a:cxn ang="0">
                    <a:pos x="4" y="9"/>
                  </a:cxn>
                  <a:cxn ang="0">
                    <a:pos x="3" y="9"/>
                  </a:cxn>
                  <a:cxn ang="0">
                    <a:pos x="2" y="8"/>
                  </a:cxn>
                  <a:cxn ang="0">
                    <a:pos x="2" y="7"/>
                  </a:cxn>
                  <a:cxn ang="0">
                    <a:pos x="0" y="4"/>
                  </a:cxn>
                  <a:cxn ang="0">
                    <a:pos x="0" y="2"/>
                  </a:cxn>
                  <a:cxn ang="0">
                    <a:pos x="1" y="1"/>
                  </a:cxn>
                  <a:cxn ang="0">
                    <a:pos x="2" y="0"/>
                  </a:cxn>
                </a:cxnLst>
                <a:rect l="0" t="0" r="r" b="b"/>
                <a:pathLst>
                  <a:path w="10" h="9">
                    <a:moveTo>
                      <a:pt x="2" y="0"/>
                    </a:moveTo>
                    <a:lnTo>
                      <a:pt x="7" y="0"/>
                    </a:lnTo>
                    <a:lnTo>
                      <a:pt x="10" y="1"/>
                    </a:lnTo>
                    <a:lnTo>
                      <a:pt x="9" y="4"/>
                    </a:lnTo>
                    <a:lnTo>
                      <a:pt x="7" y="7"/>
                    </a:lnTo>
                    <a:lnTo>
                      <a:pt x="4" y="9"/>
                    </a:lnTo>
                    <a:lnTo>
                      <a:pt x="3" y="9"/>
                    </a:lnTo>
                    <a:lnTo>
                      <a:pt x="2" y="8"/>
                    </a:lnTo>
                    <a:lnTo>
                      <a:pt x="2" y="7"/>
                    </a:lnTo>
                    <a:lnTo>
                      <a:pt x="0" y="4"/>
                    </a:lnTo>
                    <a:lnTo>
                      <a:pt x="0" y="2"/>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26"/>
              <p:cNvSpPr>
                <a:spLocks/>
              </p:cNvSpPr>
              <p:nvPr/>
            </p:nvSpPr>
            <p:spPr bwMode="auto">
              <a:xfrm>
                <a:off x="4149725" y="1833563"/>
                <a:ext cx="176213" cy="103188"/>
              </a:xfrm>
              <a:custGeom>
                <a:avLst/>
                <a:gdLst/>
                <a:ahLst/>
                <a:cxnLst>
                  <a:cxn ang="0">
                    <a:pos x="31" y="1"/>
                  </a:cxn>
                  <a:cxn ang="0">
                    <a:pos x="37" y="4"/>
                  </a:cxn>
                  <a:cxn ang="0">
                    <a:pos x="40" y="7"/>
                  </a:cxn>
                  <a:cxn ang="0">
                    <a:pos x="56" y="8"/>
                  </a:cxn>
                  <a:cxn ang="0">
                    <a:pos x="72" y="12"/>
                  </a:cxn>
                  <a:cxn ang="0">
                    <a:pos x="73" y="16"/>
                  </a:cxn>
                  <a:cxn ang="0">
                    <a:pos x="71" y="21"/>
                  </a:cxn>
                  <a:cxn ang="0">
                    <a:pos x="72" y="24"/>
                  </a:cxn>
                  <a:cxn ang="0">
                    <a:pos x="76" y="21"/>
                  </a:cxn>
                  <a:cxn ang="0">
                    <a:pos x="77" y="20"/>
                  </a:cxn>
                  <a:cxn ang="0">
                    <a:pos x="76" y="18"/>
                  </a:cxn>
                  <a:cxn ang="0">
                    <a:pos x="75" y="13"/>
                  </a:cxn>
                  <a:cxn ang="0">
                    <a:pos x="76" y="5"/>
                  </a:cxn>
                  <a:cxn ang="0">
                    <a:pos x="82" y="1"/>
                  </a:cxn>
                  <a:cxn ang="0">
                    <a:pos x="87" y="4"/>
                  </a:cxn>
                  <a:cxn ang="0">
                    <a:pos x="90" y="9"/>
                  </a:cxn>
                  <a:cxn ang="0">
                    <a:pos x="92" y="29"/>
                  </a:cxn>
                  <a:cxn ang="0">
                    <a:pos x="97" y="40"/>
                  </a:cxn>
                  <a:cxn ang="0">
                    <a:pos x="100" y="42"/>
                  </a:cxn>
                  <a:cxn ang="0">
                    <a:pos x="109" y="46"/>
                  </a:cxn>
                  <a:cxn ang="0">
                    <a:pos x="111" y="50"/>
                  </a:cxn>
                  <a:cxn ang="0">
                    <a:pos x="104" y="58"/>
                  </a:cxn>
                  <a:cxn ang="0">
                    <a:pos x="95" y="63"/>
                  </a:cxn>
                  <a:cxn ang="0">
                    <a:pos x="84" y="64"/>
                  </a:cxn>
                  <a:cxn ang="0">
                    <a:pos x="75" y="60"/>
                  </a:cxn>
                  <a:cxn ang="0">
                    <a:pos x="73" y="54"/>
                  </a:cxn>
                  <a:cxn ang="0">
                    <a:pos x="69" y="52"/>
                  </a:cxn>
                  <a:cxn ang="0">
                    <a:pos x="65" y="57"/>
                  </a:cxn>
                  <a:cxn ang="0">
                    <a:pos x="63" y="59"/>
                  </a:cxn>
                  <a:cxn ang="0">
                    <a:pos x="49" y="62"/>
                  </a:cxn>
                  <a:cxn ang="0">
                    <a:pos x="39" y="63"/>
                  </a:cxn>
                  <a:cxn ang="0">
                    <a:pos x="31" y="61"/>
                  </a:cxn>
                  <a:cxn ang="0">
                    <a:pos x="26" y="54"/>
                  </a:cxn>
                  <a:cxn ang="0">
                    <a:pos x="19" y="50"/>
                  </a:cxn>
                  <a:cxn ang="0">
                    <a:pos x="6" y="46"/>
                  </a:cxn>
                  <a:cxn ang="0">
                    <a:pos x="0" y="39"/>
                  </a:cxn>
                  <a:cxn ang="0">
                    <a:pos x="2" y="36"/>
                  </a:cxn>
                  <a:cxn ang="0">
                    <a:pos x="21" y="36"/>
                  </a:cxn>
                  <a:cxn ang="0">
                    <a:pos x="28" y="34"/>
                  </a:cxn>
                  <a:cxn ang="0">
                    <a:pos x="31" y="31"/>
                  </a:cxn>
                  <a:cxn ang="0">
                    <a:pos x="28" y="30"/>
                  </a:cxn>
                  <a:cxn ang="0">
                    <a:pos x="22" y="31"/>
                  </a:cxn>
                  <a:cxn ang="0">
                    <a:pos x="15" y="29"/>
                  </a:cxn>
                  <a:cxn ang="0">
                    <a:pos x="7" y="23"/>
                  </a:cxn>
                  <a:cxn ang="0">
                    <a:pos x="7" y="21"/>
                  </a:cxn>
                  <a:cxn ang="0">
                    <a:pos x="11" y="21"/>
                  </a:cxn>
                  <a:cxn ang="0">
                    <a:pos x="16" y="20"/>
                  </a:cxn>
                  <a:cxn ang="0">
                    <a:pos x="16" y="15"/>
                  </a:cxn>
                  <a:cxn ang="0">
                    <a:pos x="10" y="15"/>
                  </a:cxn>
                  <a:cxn ang="0">
                    <a:pos x="9" y="13"/>
                  </a:cxn>
                  <a:cxn ang="0">
                    <a:pos x="13" y="10"/>
                  </a:cxn>
                  <a:cxn ang="0">
                    <a:pos x="19" y="8"/>
                  </a:cxn>
                  <a:cxn ang="0">
                    <a:pos x="23" y="3"/>
                  </a:cxn>
                  <a:cxn ang="0">
                    <a:pos x="28" y="0"/>
                  </a:cxn>
                </a:cxnLst>
                <a:rect l="0" t="0" r="r" b="b"/>
                <a:pathLst>
                  <a:path w="111" h="65">
                    <a:moveTo>
                      <a:pt x="28" y="0"/>
                    </a:moveTo>
                    <a:lnTo>
                      <a:pt x="31" y="1"/>
                    </a:lnTo>
                    <a:lnTo>
                      <a:pt x="34" y="3"/>
                    </a:lnTo>
                    <a:lnTo>
                      <a:pt x="37" y="4"/>
                    </a:lnTo>
                    <a:lnTo>
                      <a:pt x="39" y="6"/>
                    </a:lnTo>
                    <a:lnTo>
                      <a:pt x="40" y="7"/>
                    </a:lnTo>
                    <a:lnTo>
                      <a:pt x="48" y="7"/>
                    </a:lnTo>
                    <a:lnTo>
                      <a:pt x="56" y="8"/>
                    </a:lnTo>
                    <a:lnTo>
                      <a:pt x="64" y="9"/>
                    </a:lnTo>
                    <a:lnTo>
                      <a:pt x="72" y="12"/>
                    </a:lnTo>
                    <a:lnTo>
                      <a:pt x="73" y="13"/>
                    </a:lnTo>
                    <a:lnTo>
                      <a:pt x="73" y="16"/>
                    </a:lnTo>
                    <a:lnTo>
                      <a:pt x="72" y="19"/>
                    </a:lnTo>
                    <a:lnTo>
                      <a:pt x="71" y="21"/>
                    </a:lnTo>
                    <a:lnTo>
                      <a:pt x="72" y="24"/>
                    </a:lnTo>
                    <a:lnTo>
                      <a:pt x="72" y="24"/>
                    </a:lnTo>
                    <a:lnTo>
                      <a:pt x="73" y="24"/>
                    </a:lnTo>
                    <a:lnTo>
                      <a:pt x="76" y="21"/>
                    </a:lnTo>
                    <a:lnTo>
                      <a:pt x="77" y="20"/>
                    </a:lnTo>
                    <a:lnTo>
                      <a:pt x="77" y="20"/>
                    </a:lnTo>
                    <a:lnTo>
                      <a:pt x="76" y="19"/>
                    </a:lnTo>
                    <a:lnTo>
                      <a:pt x="76" y="18"/>
                    </a:lnTo>
                    <a:lnTo>
                      <a:pt x="75" y="17"/>
                    </a:lnTo>
                    <a:lnTo>
                      <a:pt x="75" y="13"/>
                    </a:lnTo>
                    <a:lnTo>
                      <a:pt x="75" y="8"/>
                    </a:lnTo>
                    <a:lnTo>
                      <a:pt x="76" y="5"/>
                    </a:lnTo>
                    <a:lnTo>
                      <a:pt x="79" y="2"/>
                    </a:lnTo>
                    <a:lnTo>
                      <a:pt x="82" y="1"/>
                    </a:lnTo>
                    <a:lnTo>
                      <a:pt x="84" y="2"/>
                    </a:lnTo>
                    <a:lnTo>
                      <a:pt x="87" y="4"/>
                    </a:lnTo>
                    <a:lnTo>
                      <a:pt x="89" y="6"/>
                    </a:lnTo>
                    <a:lnTo>
                      <a:pt x="90" y="9"/>
                    </a:lnTo>
                    <a:lnTo>
                      <a:pt x="90" y="15"/>
                    </a:lnTo>
                    <a:lnTo>
                      <a:pt x="92" y="29"/>
                    </a:lnTo>
                    <a:lnTo>
                      <a:pt x="94" y="35"/>
                    </a:lnTo>
                    <a:lnTo>
                      <a:pt x="97" y="40"/>
                    </a:lnTo>
                    <a:lnTo>
                      <a:pt x="98" y="41"/>
                    </a:lnTo>
                    <a:lnTo>
                      <a:pt x="100" y="42"/>
                    </a:lnTo>
                    <a:lnTo>
                      <a:pt x="106" y="44"/>
                    </a:lnTo>
                    <a:lnTo>
                      <a:pt x="109" y="46"/>
                    </a:lnTo>
                    <a:lnTo>
                      <a:pt x="111" y="47"/>
                    </a:lnTo>
                    <a:lnTo>
                      <a:pt x="111" y="50"/>
                    </a:lnTo>
                    <a:lnTo>
                      <a:pt x="109" y="53"/>
                    </a:lnTo>
                    <a:lnTo>
                      <a:pt x="104" y="58"/>
                    </a:lnTo>
                    <a:lnTo>
                      <a:pt x="99" y="61"/>
                    </a:lnTo>
                    <a:lnTo>
                      <a:pt x="95" y="63"/>
                    </a:lnTo>
                    <a:lnTo>
                      <a:pt x="89" y="65"/>
                    </a:lnTo>
                    <a:lnTo>
                      <a:pt x="84" y="64"/>
                    </a:lnTo>
                    <a:lnTo>
                      <a:pt x="77" y="62"/>
                    </a:lnTo>
                    <a:lnTo>
                      <a:pt x="75" y="60"/>
                    </a:lnTo>
                    <a:lnTo>
                      <a:pt x="74" y="57"/>
                    </a:lnTo>
                    <a:lnTo>
                      <a:pt x="73" y="54"/>
                    </a:lnTo>
                    <a:lnTo>
                      <a:pt x="70" y="52"/>
                    </a:lnTo>
                    <a:lnTo>
                      <a:pt x="69" y="52"/>
                    </a:lnTo>
                    <a:lnTo>
                      <a:pt x="66" y="55"/>
                    </a:lnTo>
                    <a:lnTo>
                      <a:pt x="65" y="57"/>
                    </a:lnTo>
                    <a:lnTo>
                      <a:pt x="64" y="58"/>
                    </a:lnTo>
                    <a:lnTo>
                      <a:pt x="63" y="59"/>
                    </a:lnTo>
                    <a:lnTo>
                      <a:pt x="56" y="61"/>
                    </a:lnTo>
                    <a:lnTo>
                      <a:pt x="49" y="62"/>
                    </a:lnTo>
                    <a:lnTo>
                      <a:pt x="44" y="63"/>
                    </a:lnTo>
                    <a:lnTo>
                      <a:pt x="39" y="63"/>
                    </a:lnTo>
                    <a:lnTo>
                      <a:pt x="34" y="63"/>
                    </a:lnTo>
                    <a:lnTo>
                      <a:pt x="31" y="61"/>
                    </a:lnTo>
                    <a:lnTo>
                      <a:pt x="29" y="57"/>
                    </a:lnTo>
                    <a:lnTo>
                      <a:pt x="26" y="54"/>
                    </a:lnTo>
                    <a:lnTo>
                      <a:pt x="24" y="51"/>
                    </a:lnTo>
                    <a:lnTo>
                      <a:pt x="19" y="50"/>
                    </a:lnTo>
                    <a:lnTo>
                      <a:pt x="10" y="48"/>
                    </a:lnTo>
                    <a:lnTo>
                      <a:pt x="6" y="46"/>
                    </a:lnTo>
                    <a:lnTo>
                      <a:pt x="2" y="42"/>
                    </a:lnTo>
                    <a:lnTo>
                      <a:pt x="0" y="39"/>
                    </a:lnTo>
                    <a:lnTo>
                      <a:pt x="0" y="38"/>
                    </a:lnTo>
                    <a:lnTo>
                      <a:pt x="2" y="36"/>
                    </a:lnTo>
                    <a:lnTo>
                      <a:pt x="5" y="36"/>
                    </a:lnTo>
                    <a:lnTo>
                      <a:pt x="21" y="36"/>
                    </a:lnTo>
                    <a:lnTo>
                      <a:pt x="25" y="35"/>
                    </a:lnTo>
                    <a:lnTo>
                      <a:pt x="28" y="34"/>
                    </a:lnTo>
                    <a:lnTo>
                      <a:pt x="30" y="33"/>
                    </a:lnTo>
                    <a:lnTo>
                      <a:pt x="31" y="31"/>
                    </a:lnTo>
                    <a:lnTo>
                      <a:pt x="30" y="30"/>
                    </a:lnTo>
                    <a:lnTo>
                      <a:pt x="28" y="30"/>
                    </a:lnTo>
                    <a:lnTo>
                      <a:pt x="26" y="30"/>
                    </a:lnTo>
                    <a:lnTo>
                      <a:pt x="22" y="31"/>
                    </a:lnTo>
                    <a:lnTo>
                      <a:pt x="20" y="31"/>
                    </a:lnTo>
                    <a:lnTo>
                      <a:pt x="15" y="29"/>
                    </a:lnTo>
                    <a:lnTo>
                      <a:pt x="11" y="26"/>
                    </a:lnTo>
                    <a:lnTo>
                      <a:pt x="7" y="23"/>
                    </a:lnTo>
                    <a:lnTo>
                      <a:pt x="7" y="21"/>
                    </a:lnTo>
                    <a:lnTo>
                      <a:pt x="7" y="21"/>
                    </a:lnTo>
                    <a:lnTo>
                      <a:pt x="9" y="21"/>
                    </a:lnTo>
                    <a:lnTo>
                      <a:pt x="11" y="21"/>
                    </a:lnTo>
                    <a:lnTo>
                      <a:pt x="15" y="21"/>
                    </a:lnTo>
                    <a:lnTo>
                      <a:pt x="16" y="20"/>
                    </a:lnTo>
                    <a:lnTo>
                      <a:pt x="17" y="18"/>
                    </a:lnTo>
                    <a:lnTo>
                      <a:pt x="16" y="15"/>
                    </a:lnTo>
                    <a:lnTo>
                      <a:pt x="16" y="15"/>
                    </a:lnTo>
                    <a:lnTo>
                      <a:pt x="10" y="15"/>
                    </a:lnTo>
                    <a:lnTo>
                      <a:pt x="9" y="14"/>
                    </a:lnTo>
                    <a:lnTo>
                      <a:pt x="9" y="13"/>
                    </a:lnTo>
                    <a:lnTo>
                      <a:pt x="11" y="11"/>
                    </a:lnTo>
                    <a:lnTo>
                      <a:pt x="13" y="10"/>
                    </a:lnTo>
                    <a:lnTo>
                      <a:pt x="16" y="9"/>
                    </a:lnTo>
                    <a:lnTo>
                      <a:pt x="19" y="8"/>
                    </a:lnTo>
                    <a:lnTo>
                      <a:pt x="21" y="6"/>
                    </a:lnTo>
                    <a:lnTo>
                      <a:pt x="23" y="3"/>
                    </a:lnTo>
                    <a:lnTo>
                      <a:pt x="26" y="2"/>
                    </a:lnTo>
                    <a:lnTo>
                      <a:pt x="2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27"/>
              <p:cNvSpPr>
                <a:spLocks/>
              </p:cNvSpPr>
              <p:nvPr/>
            </p:nvSpPr>
            <p:spPr bwMode="auto">
              <a:xfrm>
                <a:off x="4767262" y="1851025"/>
                <a:ext cx="26988" cy="19050"/>
              </a:xfrm>
              <a:custGeom>
                <a:avLst/>
                <a:gdLst/>
                <a:ahLst/>
                <a:cxnLst>
                  <a:cxn ang="0">
                    <a:pos x="0" y="0"/>
                  </a:cxn>
                  <a:cxn ang="0">
                    <a:pos x="9" y="5"/>
                  </a:cxn>
                  <a:cxn ang="0">
                    <a:pos x="16" y="11"/>
                  </a:cxn>
                  <a:cxn ang="0">
                    <a:pos x="17" y="11"/>
                  </a:cxn>
                  <a:cxn ang="0">
                    <a:pos x="16" y="11"/>
                  </a:cxn>
                  <a:cxn ang="0">
                    <a:pos x="16" y="12"/>
                  </a:cxn>
                  <a:cxn ang="0">
                    <a:pos x="15" y="11"/>
                  </a:cxn>
                  <a:cxn ang="0">
                    <a:pos x="14" y="11"/>
                  </a:cxn>
                  <a:cxn ang="0">
                    <a:pos x="12" y="11"/>
                  </a:cxn>
                  <a:cxn ang="0">
                    <a:pos x="11" y="11"/>
                  </a:cxn>
                  <a:cxn ang="0">
                    <a:pos x="11" y="10"/>
                  </a:cxn>
                  <a:cxn ang="0">
                    <a:pos x="8" y="8"/>
                  </a:cxn>
                  <a:cxn ang="0">
                    <a:pos x="2" y="2"/>
                  </a:cxn>
                  <a:cxn ang="0">
                    <a:pos x="0" y="1"/>
                  </a:cxn>
                  <a:cxn ang="0">
                    <a:pos x="0" y="0"/>
                  </a:cxn>
                </a:cxnLst>
                <a:rect l="0" t="0" r="r" b="b"/>
                <a:pathLst>
                  <a:path w="17" h="12">
                    <a:moveTo>
                      <a:pt x="0" y="0"/>
                    </a:moveTo>
                    <a:lnTo>
                      <a:pt x="9" y="5"/>
                    </a:lnTo>
                    <a:lnTo>
                      <a:pt x="16" y="11"/>
                    </a:lnTo>
                    <a:lnTo>
                      <a:pt x="17" y="11"/>
                    </a:lnTo>
                    <a:lnTo>
                      <a:pt x="16" y="11"/>
                    </a:lnTo>
                    <a:lnTo>
                      <a:pt x="16" y="12"/>
                    </a:lnTo>
                    <a:lnTo>
                      <a:pt x="15" y="11"/>
                    </a:lnTo>
                    <a:lnTo>
                      <a:pt x="14" y="11"/>
                    </a:lnTo>
                    <a:lnTo>
                      <a:pt x="12" y="11"/>
                    </a:lnTo>
                    <a:lnTo>
                      <a:pt x="11" y="11"/>
                    </a:lnTo>
                    <a:lnTo>
                      <a:pt x="11" y="10"/>
                    </a:lnTo>
                    <a:lnTo>
                      <a:pt x="8" y="8"/>
                    </a:lnTo>
                    <a:lnTo>
                      <a:pt x="2"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28"/>
              <p:cNvSpPr>
                <a:spLocks/>
              </p:cNvSpPr>
              <p:nvPr/>
            </p:nvSpPr>
            <p:spPr bwMode="auto">
              <a:xfrm>
                <a:off x="4335462" y="1914525"/>
                <a:ext cx="42863" cy="31750"/>
              </a:xfrm>
              <a:custGeom>
                <a:avLst/>
                <a:gdLst/>
                <a:ahLst/>
                <a:cxnLst>
                  <a:cxn ang="0">
                    <a:pos x="12" y="0"/>
                  </a:cxn>
                  <a:cxn ang="0">
                    <a:pos x="16" y="4"/>
                  </a:cxn>
                  <a:cxn ang="0">
                    <a:pos x="21" y="8"/>
                  </a:cxn>
                  <a:cxn ang="0">
                    <a:pos x="25" y="12"/>
                  </a:cxn>
                  <a:cxn ang="0">
                    <a:pos x="27" y="17"/>
                  </a:cxn>
                  <a:cxn ang="0">
                    <a:pos x="27" y="18"/>
                  </a:cxn>
                  <a:cxn ang="0">
                    <a:pos x="26" y="19"/>
                  </a:cxn>
                  <a:cxn ang="0">
                    <a:pos x="25" y="20"/>
                  </a:cxn>
                  <a:cxn ang="0">
                    <a:pos x="24" y="20"/>
                  </a:cxn>
                  <a:cxn ang="0">
                    <a:pos x="23" y="20"/>
                  </a:cxn>
                  <a:cxn ang="0">
                    <a:pos x="20" y="20"/>
                  </a:cxn>
                  <a:cxn ang="0">
                    <a:pos x="14" y="19"/>
                  </a:cxn>
                  <a:cxn ang="0">
                    <a:pos x="9" y="16"/>
                  </a:cxn>
                  <a:cxn ang="0">
                    <a:pos x="7" y="16"/>
                  </a:cxn>
                  <a:cxn ang="0">
                    <a:pos x="4" y="16"/>
                  </a:cxn>
                  <a:cxn ang="0">
                    <a:pos x="2" y="15"/>
                  </a:cxn>
                  <a:cxn ang="0">
                    <a:pos x="0" y="15"/>
                  </a:cxn>
                  <a:cxn ang="0">
                    <a:pos x="0" y="13"/>
                  </a:cxn>
                  <a:cxn ang="0">
                    <a:pos x="1" y="10"/>
                  </a:cxn>
                  <a:cxn ang="0">
                    <a:pos x="7" y="4"/>
                  </a:cxn>
                  <a:cxn ang="0">
                    <a:pos x="9" y="2"/>
                  </a:cxn>
                  <a:cxn ang="0">
                    <a:pos x="11" y="0"/>
                  </a:cxn>
                  <a:cxn ang="0">
                    <a:pos x="12" y="0"/>
                  </a:cxn>
                </a:cxnLst>
                <a:rect l="0" t="0" r="r" b="b"/>
                <a:pathLst>
                  <a:path w="27" h="20">
                    <a:moveTo>
                      <a:pt x="12" y="0"/>
                    </a:moveTo>
                    <a:lnTo>
                      <a:pt x="16" y="4"/>
                    </a:lnTo>
                    <a:lnTo>
                      <a:pt x="21" y="8"/>
                    </a:lnTo>
                    <a:lnTo>
                      <a:pt x="25" y="12"/>
                    </a:lnTo>
                    <a:lnTo>
                      <a:pt x="27" y="17"/>
                    </a:lnTo>
                    <a:lnTo>
                      <a:pt x="27" y="18"/>
                    </a:lnTo>
                    <a:lnTo>
                      <a:pt x="26" y="19"/>
                    </a:lnTo>
                    <a:lnTo>
                      <a:pt x="25" y="20"/>
                    </a:lnTo>
                    <a:lnTo>
                      <a:pt x="24" y="20"/>
                    </a:lnTo>
                    <a:lnTo>
                      <a:pt x="23" y="20"/>
                    </a:lnTo>
                    <a:lnTo>
                      <a:pt x="20" y="20"/>
                    </a:lnTo>
                    <a:lnTo>
                      <a:pt x="14" y="19"/>
                    </a:lnTo>
                    <a:lnTo>
                      <a:pt x="9" y="16"/>
                    </a:lnTo>
                    <a:lnTo>
                      <a:pt x="7" y="16"/>
                    </a:lnTo>
                    <a:lnTo>
                      <a:pt x="4" y="16"/>
                    </a:lnTo>
                    <a:lnTo>
                      <a:pt x="2" y="15"/>
                    </a:lnTo>
                    <a:lnTo>
                      <a:pt x="0" y="15"/>
                    </a:lnTo>
                    <a:lnTo>
                      <a:pt x="0" y="13"/>
                    </a:lnTo>
                    <a:lnTo>
                      <a:pt x="1" y="10"/>
                    </a:lnTo>
                    <a:lnTo>
                      <a:pt x="7" y="4"/>
                    </a:lnTo>
                    <a:lnTo>
                      <a:pt x="9" y="2"/>
                    </a:lnTo>
                    <a:lnTo>
                      <a:pt x="11" y="0"/>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29"/>
              <p:cNvSpPr>
                <a:spLocks/>
              </p:cNvSpPr>
              <p:nvPr/>
            </p:nvSpPr>
            <p:spPr bwMode="auto">
              <a:xfrm>
                <a:off x="4476750" y="1951038"/>
                <a:ext cx="6350" cy="4763"/>
              </a:xfrm>
              <a:custGeom>
                <a:avLst/>
                <a:gdLst/>
                <a:ahLst/>
                <a:cxnLst>
                  <a:cxn ang="0">
                    <a:pos x="1" y="0"/>
                  </a:cxn>
                  <a:cxn ang="0">
                    <a:pos x="4" y="0"/>
                  </a:cxn>
                  <a:cxn ang="0">
                    <a:pos x="4" y="0"/>
                  </a:cxn>
                  <a:cxn ang="0">
                    <a:pos x="3" y="2"/>
                  </a:cxn>
                  <a:cxn ang="0">
                    <a:pos x="2" y="3"/>
                  </a:cxn>
                  <a:cxn ang="0">
                    <a:pos x="1" y="3"/>
                  </a:cxn>
                  <a:cxn ang="0">
                    <a:pos x="0" y="3"/>
                  </a:cxn>
                  <a:cxn ang="0">
                    <a:pos x="0" y="0"/>
                  </a:cxn>
                  <a:cxn ang="0">
                    <a:pos x="1" y="0"/>
                  </a:cxn>
                </a:cxnLst>
                <a:rect l="0" t="0" r="r" b="b"/>
                <a:pathLst>
                  <a:path w="4" h="3">
                    <a:moveTo>
                      <a:pt x="1" y="0"/>
                    </a:moveTo>
                    <a:lnTo>
                      <a:pt x="4" y="0"/>
                    </a:lnTo>
                    <a:lnTo>
                      <a:pt x="4" y="0"/>
                    </a:lnTo>
                    <a:lnTo>
                      <a:pt x="3" y="2"/>
                    </a:lnTo>
                    <a:lnTo>
                      <a:pt x="2" y="3"/>
                    </a:lnTo>
                    <a:lnTo>
                      <a:pt x="1" y="3"/>
                    </a:lnTo>
                    <a:lnTo>
                      <a:pt x="0" y="3"/>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30"/>
              <p:cNvSpPr>
                <a:spLocks noEditPoints="1"/>
              </p:cNvSpPr>
              <p:nvPr/>
            </p:nvSpPr>
            <p:spPr bwMode="auto">
              <a:xfrm>
                <a:off x="4433887" y="1828800"/>
                <a:ext cx="360363" cy="239713"/>
              </a:xfrm>
              <a:custGeom>
                <a:avLst/>
                <a:gdLst/>
                <a:ahLst/>
                <a:cxnLst>
                  <a:cxn ang="0">
                    <a:pos x="189" y="67"/>
                  </a:cxn>
                  <a:cxn ang="0">
                    <a:pos x="23" y="0"/>
                  </a:cxn>
                  <a:cxn ang="0">
                    <a:pos x="19" y="10"/>
                  </a:cxn>
                  <a:cxn ang="0">
                    <a:pos x="29" y="33"/>
                  </a:cxn>
                  <a:cxn ang="0">
                    <a:pos x="34" y="32"/>
                  </a:cxn>
                  <a:cxn ang="0">
                    <a:pos x="29" y="26"/>
                  </a:cxn>
                  <a:cxn ang="0">
                    <a:pos x="23" y="13"/>
                  </a:cxn>
                  <a:cxn ang="0">
                    <a:pos x="33" y="14"/>
                  </a:cxn>
                  <a:cxn ang="0">
                    <a:pos x="42" y="1"/>
                  </a:cxn>
                  <a:cxn ang="0">
                    <a:pos x="54" y="16"/>
                  </a:cxn>
                  <a:cxn ang="0">
                    <a:pos x="55" y="19"/>
                  </a:cxn>
                  <a:cxn ang="0">
                    <a:pos x="60" y="20"/>
                  </a:cxn>
                  <a:cxn ang="0">
                    <a:pos x="70" y="10"/>
                  </a:cxn>
                  <a:cxn ang="0">
                    <a:pos x="54" y="3"/>
                  </a:cxn>
                  <a:cxn ang="0">
                    <a:pos x="75" y="9"/>
                  </a:cxn>
                  <a:cxn ang="0">
                    <a:pos x="90" y="25"/>
                  </a:cxn>
                  <a:cxn ang="0">
                    <a:pos x="104" y="28"/>
                  </a:cxn>
                  <a:cxn ang="0">
                    <a:pos x="109" y="25"/>
                  </a:cxn>
                  <a:cxn ang="0">
                    <a:pos x="114" y="41"/>
                  </a:cxn>
                  <a:cxn ang="0">
                    <a:pos x="122" y="31"/>
                  </a:cxn>
                  <a:cxn ang="0">
                    <a:pos x="134" y="34"/>
                  </a:cxn>
                  <a:cxn ang="0">
                    <a:pos x="133" y="44"/>
                  </a:cxn>
                  <a:cxn ang="0">
                    <a:pos x="144" y="42"/>
                  </a:cxn>
                  <a:cxn ang="0">
                    <a:pos x="144" y="51"/>
                  </a:cxn>
                  <a:cxn ang="0">
                    <a:pos x="152" y="54"/>
                  </a:cxn>
                  <a:cxn ang="0">
                    <a:pos x="172" y="65"/>
                  </a:cxn>
                  <a:cxn ang="0">
                    <a:pos x="174" y="64"/>
                  </a:cxn>
                  <a:cxn ang="0">
                    <a:pos x="175" y="60"/>
                  </a:cxn>
                  <a:cxn ang="0">
                    <a:pos x="190" y="65"/>
                  </a:cxn>
                  <a:cxn ang="0">
                    <a:pos x="193" y="69"/>
                  </a:cxn>
                  <a:cxn ang="0">
                    <a:pos x="213" y="71"/>
                  </a:cxn>
                  <a:cxn ang="0">
                    <a:pos x="208" y="72"/>
                  </a:cxn>
                  <a:cxn ang="0">
                    <a:pos x="217" y="79"/>
                  </a:cxn>
                  <a:cxn ang="0">
                    <a:pos x="207" y="81"/>
                  </a:cxn>
                  <a:cxn ang="0">
                    <a:pos x="210" y="97"/>
                  </a:cxn>
                  <a:cxn ang="0">
                    <a:pos x="201" y="83"/>
                  </a:cxn>
                  <a:cxn ang="0">
                    <a:pos x="193" y="84"/>
                  </a:cxn>
                  <a:cxn ang="0">
                    <a:pos x="179" y="98"/>
                  </a:cxn>
                  <a:cxn ang="0">
                    <a:pos x="183" y="96"/>
                  </a:cxn>
                  <a:cxn ang="0">
                    <a:pos x="190" y="103"/>
                  </a:cxn>
                  <a:cxn ang="0">
                    <a:pos x="203" y="104"/>
                  </a:cxn>
                  <a:cxn ang="0">
                    <a:pos x="208" y="109"/>
                  </a:cxn>
                  <a:cxn ang="0">
                    <a:pos x="216" y="113"/>
                  </a:cxn>
                  <a:cxn ang="0">
                    <a:pos x="227" y="135"/>
                  </a:cxn>
                  <a:cxn ang="0">
                    <a:pos x="211" y="151"/>
                  </a:cxn>
                  <a:cxn ang="0">
                    <a:pos x="184" y="138"/>
                  </a:cxn>
                  <a:cxn ang="0">
                    <a:pos x="164" y="133"/>
                  </a:cxn>
                  <a:cxn ang="0">
                    <a:pos x="169" y="130"/>
                  </a:cxn>
                  <a:cxn ang="0">
                    <a:pos x="149" y="123"/>
                  </a:cxn>
                  <a:cxn ang="0">
                    <a:pos x="146" y="101"/>
                  </a:cxn>
                  <a:cxn ang="0">
                    <a:pos x="162" y="87"/>
                  </a:cxn>
                  <a:cxn ang="0">
                    <a:pos x="144" y="80"/>
                  </a:cxn>
                  <a:cxn ang="0">
                    <a:pos x="124" y="66"/>
                  </a:cxn>
                  <a:cxn ang="0">
                    <a:pos x="118" y="65"/>
                  </a:cxn>
                  <a:cxn ang="0">
                    <a:pos x="107" y="60"/>
                  </a:cxn>
                  <a:cxn ang="0">
                    <a:pos x="101" y="55"/>
                  </a:cxn>
                  <a:cxn ang="0">
                    <a:pos x="90" y="48"/>
                  </a:cxn>
                  <a:cxn ang="0">
                    <a:pos x="76" y="38"/>
                  </a:cxn>
                  <a:cxn ang="0">
                    <a:pos x="65" y="49"/>
                  </a:cxn>
                  <a:cxn ang="0">
                    <a:pos x="58" y="50"/>
                  </a:cxn>
                  <a:cxn ang="0">
                    <a:pos x="21" y="43"/>
                  </a:cxn>
                  <a:cxn ang="0">
                    <a:pos x="5" y="18"/>
                  </a:cxn>
                </a:cxnLst>
                <a:rect l="0" t="0" r="r" b="b"/>
                <a:pathLst>
                  <a:path w="227" h="151">
                    <a:moveTo>
                      <a:pt x="184" y="67"/>
                    </a:moveTo>
                    <a:lnTo>
                      <a:pt x="184" y="67"/>
                    </a:lnTo>
                    <a:lnTo>
                      <a:pt x="185" y="68"/>
                    </a:lnTo>
                    <a:lnTo>
                      <a:pt x="187" y="68"/>
                    </a:lnTo>
                    <a:lnTo>
                      <a:pt x="189" y="67"/>
                    </a:lnTo>
                    <a:lnTo>
                      <a:pt x="187" y="67"/>
                    </a:lnTo>
                    <a:lnTo>
                      <a:pt x="186" y="67"/>
                    </a:lnTo>
                    <a:lnTo>
                      <a:pt x="184" y="67"/>
                    </a:lnTo>
                    <a:close/>
                    <a:moveTo>
                      <a:pt x="20" y="0"/>
                    </a:moveTo>
                    <a:lnTo>
                      <a:pt x="23" y="0"/>
                    </a:lnTo>
                    <a:lnTo>
                      <a:pt x="24" y="0"/>
                    </a:lnTo>
                    <a:lnTo>
                      <a:pt x="25" y="1"/>
                    </a:lnTo>
                    <a:lnTo>
                      <a:pt x="25" y="2"/>
                    </a:lnTo>
                    <a:lnTo>
                      <a:pt x="24" y="5"/>
                    </a:lnTo>
                    <a:lnTo>
                      <a:pt x="19" y="10"/>
                    </a:lnTo>
                    <a:lnTo>
                      <a:pt x="18" y="13"/>
                    </a:lnTo>
                    <a:lnTo>
                      <a:pt x="18" y="18"/>
                    </a:lnTo>
                    <a:lnTo>
                      <a:pt x="21" y="23"/>
                    </a:lnTo>
                    <a:lnTo>
                      <a:pt x="24" y="28"/>
                    </a:lnTo>
                    <a:lnTo>
                      <a:pt x="29" y="33"/>
                    </a:lnTo>
                    <a:lnTo>
                      <a:pt x="33" y="35"/>
                    </a:lnTo>
                    <a:lnTo>
                      <a:pt x="33" y="35"/>
                    </a:lnTo>
                    <a:lnTo>
                      <a:pt x="34" y="34"/>
                    </a:lnTo>
                    <a:lnTo>
                      <a:pt x="34" y="33"/>
                    </a:lnTo>
                    <a:lnTo>
                      <a:pt x="34" y="32"/>
                    </a:lnTo>
                    <a:lnTo>
                      <a:pt x="34" y="30"/>
                    </a:lnTo>
                    <a:lnTo>
                      <a:pt x="34" y="29"/>
                    </a:lnTo>
                    <a:lnTo>
                      <a:pt x="33" y="28"/>
                    </a:lnTo>
                    <a:lnTo>
                      <a:pt x="32" y="27"/>
                    </a:lnTo>
                    <a:lnTo>
                      <a:pt x="29" y="26"/>
                    </a:lnTo>
                    <a:lnTo>
                      <a:pt x="23" y="24"/>
                    </a:lnTo>
                    <a:lnTo>
                      <a:pt x="21" y="22"/>
                    </a:lnTo>
                    <a:lnTo>
                      <a:pt x="20" y="20"/>
                    </a:lnTo>
                    <a:lnTo>
                      <a:pt x="20" y="16"/>
                    </a:lnTo>
                    <a:lnTo>
                      <a:pt x="23" y="13"/>
                    </a:lnTo>
                    <a:lnTo>
                      <a:pt x="25" y="12"/>
                    </a:lnTo>
                    <a:lnTo>
                      <a:pt x="27" y="13"/>
                    </a:lnTo>
                    <a:lnTo>
                      <a:pt x="29" y="14"/>
                    </a:lnTo>
                    <a:lnTo>
                      <a:pt x="31" y="14"/>
                    </a:lnTo>
                    <a:lnTo>
                      <a:pt x="33" y="14"/>
                    </a:lnTo>
                    <a:lnTo>
                      <a:pt x="36" y="11"/>
                    </a:lnTo>
                    <a:lnTo>
                      <a:pt x="37" y="8"/>
                    </a:lnTo>
                    <a:lnTo>
                      <a:pt x="38" y="5"/>
                    </a:lnTo>
                    <a:lnTo>
                      <a:pt x="40" y="1"/>
                    </a:lnTo>
                    <a:lnTo>
                      <a:pt x="42" y="1"/>
                    </a:lnTo>
                    <a:lnTo>
                      <a:pt x="45" y="2"/>
                    </a:lnTo>
                    <a:lnTo>
                      <a:pt x="48" y="4"/>
                    </a:lnTo>
                    <a:lnTo>
                      <a:pt x="51" y="8"/>
                    </a:lnTo>
                    <a:lnTo>
                      <a:pt x="54" y="12"/>
                    </a:lnTo>
                    <a:lnTo>
                      <a:pt x="54" y="16"/>
                    </a:lnTo>
                    <a:lnTo>
                      <a:pt x="53" y="20"/>
                    </a:lnTo>
                    <a:lnTo>
                      <a:pt x="54" y="24"/>
                    </a:lnTo>
                    <a:lnTo>
                      <a:pt x="54" y="23"/>
                    </a:lnTo>
                    <a:lnTo>
                      <a:pt x="54" y="21"/>
                    </a:lnTo>
                    <a:lnTo>
                      <a:pt x="55" y="19"/>
                    </a:lnTo>
                    <a:lnTo>
                      <a:pt x="56" y="18"/>
                    </a:lnTo>
                    <a:lnTo>
                      <a:pt x="57" y="18"/>
                    </a:lnTo>
                    <a:lnTo>
                      <a:pt x="58" y="19"/>
                    </a:lnTo>
                    <a:lnTo>
                      <a:pt x="59" y="19"/>
                    </a:lnTo>
                    <a:lnTo>
                      <a:pt x="60" y="20"/>
                    </a:lnTo>
                    <a:lnTo>
                      <a:pt x="60" y="20"/>
                    </a:lnTo>
                    <a:lnTo>
                      <a:pt x="65" y="16"/>
                    </a:lnTo>
                    <a:lnTo>
                      <a:pt x="69" y="12"/>
                    </a:lnTo>
                    <a:lnTo>
                      <a:pt x="72" y="10"/>
                    </a:lnTo>
                    <a:lnTo>
                      <a:pt x="70" y="10"/>
                    </a:lnTo>
                    <a:lnTo>
                      <a:pt x="69" y="9"/>
                    </a:lnTo>
                    <a:lnTo>
                      <a:pt x="68" y="9"/>
                    </a:lnTo>
                    <a:lnTo>
                      <a:pt x="67" y="9"/>
                    </a:lnTo>
                    <a:lnTo>
                      <a:pt x="59" y="6"/>
                    </a:lnTo>
                    <a:lnTo>
                      <a:pt x="54" y="3"/>
                    </a:lnTo>
                    <a:lnTo>
                      <a:pt x="50" y="2"/>
                    </a:lnTo>
                    <a:lnTo>
                      <a:pt x="48" y="1"/>
                    </a:lnTo>
                    <a:lnTo>
                      <a:pt x="47" y="0"/>
                    </a:lnTo>
                    <a:lnTo>
                      <a:pt x="61" y="4"/>
                    </a:lnTo>
                    <a:lnTo>
                      <a:pt x="75" y="9"/>
                    </a:lnTo>
                    <a:lnTo>
                      <a:pt x="77" y="9"/>
                    </a:lnTo>
                    <a:lnTo>
                      <a:pt x="81" y="11"/>
                    </a:lnTo>
                    <a:lnTo>
                      <a:pt x="85" y="15"/>
                    </a:lnTo>
                    <a:lnTo>
                      <a:pt x="88" y="18"/>
                    </a:lnTo>
                    <a:lnTo>
                      <a:pt x="90" y="25"/>
                    </a:lnTo>
                    <a:lnTo>
                      <a:pt x="92" y="28"/>
                    </a:lnTo>
                    <a:lnTo>
                      <a:pt x="95" y="30"/>
                    </a:lnTo>
                    <a:lnTo>
                      <a:pt x="99" y="31"/>
                    </a:lnTo>
                    <a:lnTo>
                      <a:pt x="103" y="30"/>
                    </a:lnTo>
                    <a:lnTo>
                      <a:pt x="104" y="28"/>
                    </a:lnTo>
                    <a:lnTo>
                      <a:pt x="105" y="23"/>
                    </a:lnTo>
                    <a:lnTo>
                      <a:pt x="106" y="21"/>
                    </a:lnTo>
                    <a:lnTo>
                      <a:pt x="107" y="21"/>
                    </a:lnTo>
                    <a:lnTo>
                      <a:pt x="108" y="22"/>
                    </a:lnTo>
                    <a:lnTo>
                      <a:pt x="109" y="25"/>
                    </a:lnTo>
                    <a:lnTo>
                      <a:pt x="109" y="28"/>
                    </a:lnTo>
                    <a:lnTo>
                      <a:pt x="109" y="32"/>
                    </a:lnTo>
                    <a:lnTo>
                      <a:pt x="110" y="35"/>
                    </a:lnTo>
                    <a:lnTo>
                      <a:pt x="112" y="38"/>
                    </a:lnTo>
                    <a:lnTo>
                      <a:pt x="114" y="41"/>
                    </a:lnTo>
                    <a:lnTo>
                      <a:pt x="117" y="41"/>
                    </a:lnTo>
                    <a:lnTo>
                      <a:pt x="121" y="40"/>
                    </a:lnTo>
                    <a:lnTo>
                      <a:pt x="122" y="39"/>
                    </a:lnTo>
                    <a:lnTo>
                      <a:pt x="122" y="34"/>
                    </a:lnTo>
                    <a:lnTo>
                      <a:pt x="122" y="31"/>
                    </a:lnTo>
                    <a:lnTo>
                      <a:pt x="122" y="28"/>
                    </a:lnTo>
                    <a:lnTo>
                      <a:pt x="124" y="27"/>
                    </a:lnTo>
                    <a:lnTo>
                      <a:pt x="127" y="28"/>
                    </a:lnTo>
                    <a:lnTo>
                      <a:pt x="131" y="30"/>
                    </a:lnTo>
                    <a:lnTo>
                      <a:pt x="134" y="34"/>
                    </a:lnTo>
                    <a:lnTo>
                      <a:pt x="135" y="38"/>
                    </a:lnTo>
                    <a:lnTo>
                      <a:pt x="135" y="41"/>
                    </a:lnTo>
                    <a:lnTo>
                      <a:pt x="134" y="42"/>
                    </a:lnTo>
                    <a:lnTo>
                      <a:pt x="133" y="43"/>
                    </a:lnTo>
                    <a:lnTo>
                      <a:pt x="133" y="44"/>
                    </a:lnTo>
                    <a:lnTo>
                      <a:pt x="133" y="44"/>
                    </a:lnTo>
                    <a:lnTo>
                      <a:pt x="133" y="45"/>
                    </a:lnTo>
                    <a:lnTo>
                      <a:pt x="137" y="45"/>
                    </a:lnTo>
                    <a:lnTo>
                      <a:pt x="140" y="44"/>
                    </a:lnTo>
                    <a:lnTo>
                      <a:pt x="144" y="42"/>
                    </a:lnTo>
                    <a:lnTo>
                      <a:pt x="148" y="42"/>
                    </a:lnTo>
                    <a:lnTo>
                      <a:pt x="150" y="43"/>
                    </a:lnTo>
                    <a:lnTo>
                      <a:pt x="151" y="44"/>
                    </a:lnTo>
                    <a:lnTo>
                      <a:pt x="149" y="47"/>
                    </a:lnTo>
                    <a:lnTo>
                      <a:pt x="144" y="51"/>
                    </a:lnTo>
                    <a:lnTo>
                      <a:pt x="142" y="53"/>
                    </a:lnTo>
                    <a:lnTo>
                      <a:pt x="144" y="54"/>
                    </a:lnTo>
                    <a:lnTo>
                      <a:pt x="145" y="55"/>
                    </a:lnTo>
                    <a:lnTo>
                      <a:pt x="150" y="54"/>
                    </a:lnTo>
                    <a:lnTo>
                      <a:pt x="152" y="54"/>
                    </a:lnTo>
                    <a:lnTo>
                      <a:pt x="155" y="55"/>
                    </a:lnTo>
                    <a:lnTo>
                      <a:pt x="158" y="56"/>
                    </a:lnTo>
                    <a:lnTo>
                      <a:pt x="161" y="58"/>
                    </a:lnTo>
                    <a:lnTo>
                      <a:pt x="170" y="64"/>
                    </a:lnTo>
                    <a:lnTo>
                      <a:pt x="172" y="65"/>
                    </a:lnTo>
                    <a:lnTo>
                      <a:pt x="172" y="65"/>
                    </a:lnTo>
                    <a:lnTo>
                      <a:pt x="173" y="65"/>
                    </a:lnTo>
                    <a:lnTo>
                      <a:pt x="174" y="66"/>
                    </a:lnTo>
                    <a:lnTo>
                      <a:pt x="174" y="65"/>
                    </a:lnTo>
                    <a:lnTo>
                      <a:pt x="174" y="64"/>
                    </a:lnTo>
                    <a:lnTo>
                      <a:pt x="174" y="63"/>
                    </a:lnTo>
                    <a:lnTo>
                      <a:pt x="173" y="62"/>
                    </a:lnTo>
                    <a:lnTo>
                      <a:pt x="172" y="61"/>
                    </a:lnTo>
                    <a:lnTo>
                      <a:pt x="173" y="61"/>
                    </a:lnTo>
                    <a:lnTo>
                      <a:pt x="175" y="60"/>
                    </a:lnTo>
                    <a:lnTo>
                      <a:pt x="178" y="60"/>
                    </a:lnTo>
                    <a:lnTo>
                      <a:pt x="181" y="61"/>
                    </a:lnTo>
                    <a:lnTo>
                      <a:pt x="182" y="61"/>
                    </a:lnTo>
                    <a:lnTo>
                      <a:pt x="185" y="62"/>
                    </a:lnTo>
                    <a:lnTo>
                      <a:pt x="190" y="65"/>
                    </a:lnTo>
                    <a:lnTo>
                      <a:pt x="191" y="67"/>
                    </a:lnTo>
                    <a:lnTo>
                      <a:pt x="190" y="67"/>
                    </a:lnTo>
                    <a:lnTo>
                      <a:pt x="192" y="67"/>
                    </a:lnTo>
                    <a:lnTo>
                      <a:pt x="193" y="68"/>
                    </a:lnTo>
                    <a:lnTo>
                      <a:pt x="193" y="69"/>
                    </a:lnTo>
                    <a:lnTo>
                      <a:pt x="194" y="70"/>
                    </a:lnTo>
                    <a:lnTo>
                      <a:pt x="196" y="70"/>
                    </a:lnTo>
                    <a:lnTo>
                      <a:pt x="199" y="69"/>
                    </a:lnTo>
                    <a:lnTo>
                      <a:pt x="207" y="69"/>
                    </a:lnTo>
                    <a:lnTo>
                      <a:pt x="213" y="71"/>
                    </a:lnTo>
                    <a:lnTo>
                      <a:pt x="213" y="71"/>
                    </a:lnTo>
                    <a:lnTo>
                      <a:pt x="209" y="71"/>
                    </a:lnTo>
                    <a:lnTo>
                      <a:pt x="208" y="72"/>
                    </a:lnTo>
                    <a:lnTo>
                      <a:pt x="208" y="72"/>
                    </a:lnTo>
                    <a:lnTo>
                      <a:pt x="208" y="72"/>
                    </a:lnTo>
                    <a:lnTo>
                      <a:pt x="209" y="74"/>
                    </a:lnTo>
                    <a:lnTo>
                      <a:pt x="211" y="74"/>
                    </a:lnTo>
                    <a:lnTo>
                      <a:pt x="214" y="75"/>
                    </a:lnTo>
                    <a:lnTo>
                      <a:pt x="217" y="77"/>
                    </a:lnTo>
                    <a:lnTo>
                      <a:pt x="217" y="79"/>
                    </a:lnTo>
                    <a:lnTo>
                      <a:pt x="216" y="81"/>
                    </a:lnTo>
                    <a:lnTo>
                      <a:pt x="214" y="81"/>
                    </a:lnTo>
                    <a:lnTo>
                      <a:pt x="210" y="80"/>
                    </a:lnTo>
                    <a:lnTo>
                      <a:pt x="208" y="80"/>
                    </a:lnTo>
                    <a:lnTo>
                      <a:pt x="207" y="81"/>
                    </a:lnTo>
                    <a:lnTo>
                      <a:pt x="208" y="86"/>
                    </a:lnTo>
                    <a:lnTo>
                      <a:pt x="210" y="91"/>
                    </a:lnTo>
                    <a:lnTo>
                      <a:pt x="211" y="95"/>
                    </a:lnTo>
                    <a:lnTo>
                      <a:pt x="211" y="96"/>
                    </a:lnTo>
                    <a:lnTo>
                      <a:pt x="210" y="97"/>
                    </a:lnTo>
                    <a:lnTo>
                      <a:pt x="210" y="97"/>
                    </a:lnTo>
                    <a:lnTo>
                      <a:pt x="209" y="97"/>
                    </a:lnTo>
                    <a:lnTo>
                      <a:pt x="206" y="93"/>
                    </a:lnTo>
                    <a:lnTo>
                      <a:pt x="204" y="88"/>
                    </a:lnTo>
                    <a:lnTo>
                      <a:pt x="201" y="83"/>
                    </a:lnTo>
                    <a:lnTo>
                      <a:pt x="197" y="80"/>
                    </a:lnTo>
                    <a:lnTo>
                      <a:pt x="195" y="80"/>
                    </a:lnTo>
                    <a:lnTo>
                      <a:pt x="194" y="81"/>
                    </a:lnTo>
                    <a:lnTo>
                      <a:pt x="193" y="82"/>
                    </a:lnTo>
                    <a:lnTo>
                      <a:pt x="193" y="84"/>
                    </a:lnTo>
                    <a:lnTo>
                      <a:pt x="192" y="85"/>
                    </a:lnTo>
                    <a:lnTo>
                      <a:pt x="191" y="87"/>
                    </a:lnTo>
                    <a:lnTo>
                      <a:pt x="190" y="88"/>
                    </a:lnTo>
                    <a:lnTo>
                      <a:pt x="185" y="93"/>
                    </a:lnTo>
                    <a:lnTo>
                      <a:pt x="179" y="98"/>
                    </a:lnTo>
                    <a:lnTo>
                      <a:pt x="180" y="98"/>
                    </a:lnTo>
                    <a:lnTo>
                      <a:pt x="181" y="97"/>
                    </a:lnTo>
                    <a:lnTo>
                      <a:pt x="181" y="97"/>
                    </a:lnTo>
                    <a:lnTo>
                      <a:pt x="182" y="96"/>
                    </a:lnTo>
                    <a:lnTo>
                      <a:pt x="183" y="96"/>
                    </a:lnTo>
                    <a:lnTo>
                      <a:pt x="185" y="97"/>
                    </a:lnTo>
                    <a:lnTo>
                      <a:pt x="186" y="98"/>
                    </a:lnTo>
                    <a:lnTo>
                      <a:pt x="187" y="100"/>
                    </a:lnTo>
                    <a:lnTo>
                      <a:pt x="189" y="101"/>
                    </a:lnTo>
                    <a:lnTo>
                      <a:pt x="190" y="103"/>
                    </a:lnTo>
                    <a:lnTo>
                      <a:pt x="192" y="105"/>
                    </a:lnTo>
                    <a:lnTo>
                      <a:pt x="195" y="106"/>
                    </a:lnTo>
                    <a:lnTo>
                      <a:pt x="197" y="107"/>
                    </a:lnTo>
                    <a:lnTo>
                      <a:pt x="199" y="106"/>
                    </a:lnTo>
                    <a:lnTo>
                      <a:pt x="203" y="104"/>
                    </a:lnTo>
                    <a:lnTo>
                      <a:pt x="204" y="103"/>
                    </a:lnTo>
                    <a:lnTo>
                      <a:pt x="206" y="104"/>
                    </a:lnTo>
                    <a:lnTo>
                      <a:pt x="209" y="108"/>
                    </a:lnTo>
                    <a:lnTo>
                      <a:pt x="209" y="109"/>
                    </a:lnTo>
                    <a:lnTo>
                      <a:pt x="208" y="109"/>
                    </a:lnTo>
                    <a:lnTo>
                      <a:pt x="206" y="111"/>
                    </a:lnTo>
                    <a:lnTo>
                      <a:pt x="207" y="111"/>
                    </a:lnTo>
                    <a:lnTo>
                      <a:pt x="210" y="112"/>
                    </a:lnTo>
                    <a:lnTo>
                      <a:pt x="213" y="112"/>
                    </a:lnTo>
                    <a:lnTo>
                      <a:pt x="216" y="113"/>
                    </a:lnTo>
                    <a:lnTo>
                      <a:pt x="219" y="117"/>
                    </a:lnTo>
                    <a:lnTo>
                      <a:pt x="222" y="120"/>
                    </a:lnTo>
                    <a:lnTo>
                      <a:pt x="225" y="125"/>
                    </a:lnTo>
                    <a:lnTo>
                      <a:pt x="227" y="130"/>
                    </a:lnTo>
                    <a:lnTo>
                      <a:pt x="227" y="135"/>
                    </a:lnTo>
                    <a:lnTo>
                      <a:pt x="227" y="140"/>
                    </a:lnTo>
                    <a:lnTo>
                      <a:pt x="225" y="145"/>
                    </a:lnTo>
                    <a:lnTo>
                      <a:pt x="221" y="148"/>
                    </a:lnTo>
                    <a:lnTo>
                      <a:pt x="216" y="151"/>
                    </a:lnTo>
                    <a:lnTo>
                      <a:pt x="211" y="151"/>
                    </a:lnTo>
                    <a:lnTo>
                      <a:pt x="207" y="150"/>
                    </a:lnTo>
                    <a:lnTo>
                      <a:pt x="203" y="147"/>
                    </a:lnTo>
                    <a:lnTo>
                      <a:pt x="195" y="142"/>
                    </a:lnTo>
                    <a:lnTo>
                      <a:pt x="191" y="140"/>
                    </a:lnTo>
                    <a:lnTo>
                      <a:pt x="184" y="138"/>
                    </a:lnTo>
                    <a:lnTo>
                      <a:pt x="178" y="137"/>
                    </a:lnTo>
                    <a:lnTo>
                      <a:pt x="170" y="136"/>
                    </a:lnTo>
                    <a:lnTo>
                      <a:pt x="164" y="134"/>
                    </a:lnTo>
                    <a:lnTo>
                      <a:pt x="164" y="134"/>
                    </a:lnTo>
                    <a:lnTo>
                      <a:pt x="164" y="133"/>
                    </a:lnTo>
                    <a:lnTo>
                      <a:pt x="165" y="133"/>
                    </a:lnTo>
                    <a:lnTo>
                      <a:pt x="168" y="132"/>
                    </a:lnTo>
                    <a:lnTo>
                      <a:pt x="170" y="131"/>
                    </a:lnTo>
                    <a:lnTo>
                      <a:pt x="170" y="131"/>
                    </a:lnTo>
                    <a:lnTo>
                      <a:pt x="169" y="130"/>
                    </a:lnTo>
                    <a:lnTo>
                      <a:pt x="165" y="129"/>
                    </a:lnTo>
                    <a:lnTo>
                      <a:pt x="161" y="127"/>
                    </a:lnTo>
                    <a:lnTo>
                      <a:pt x="156" y="125"/>
                    </a:lnTo>
                    <a:lnTo>
                      <a:pt x="152" y="124"/>
                    </a:lnTo>
                    <a:lnTo>
                      <a:pt x="149" y="123"/>
                    </a:lnTo>
                    <a:lnTo>
                      <a:pt x="132" y="118"/>
                    </a:lnTo>
                    <a:lnTo>
                      <a:pt x="135" y="115"/>
                    </a:lnTo>
                    <a:lnTo>
                      <a:pt x="137" y="110"/>
                    </a:lnTo>
                    <a:lnTo>
                      <a:pt x="140" y="106"/>
                    </a:lnTo>
                    <a:lnTo>
                      <a:pt x="146" y="101"/>
                    </a:lnTo>
                    <a:lnTo>
                      <a:pt x="153" y="96"/>
                    </a:lnTo>
                    <a:lnTo>
                      <a:pt x="155" y="94"/>
                    </a:lnTo>
                    <a:lnTo>
                      <a:pt x="159" y="92"/>
                    </a:lnTo>
                    <a:lnTo>
                      <a:pt x="161" y="90"/>
                    </a:lnTo>
                    <a:lnTo>
                      <a:pt x="162" y="87"/>
                    </a:lnTo>
                    <a:lnTo>
                      <a:pt x="162" y="84"/>
                    </a:lnTo>
                    <a:lnTo>
                      <a:pt x="160" y="82"/>
                    </a:lnTo>
                    <a:lnTo>
                      <a:pt x="157" y="81"/>
                    </a:lnTo>
                    <a:lnTo>
                      <a:pt x="153" y="81"/>
                    </a:lnTo>
                    <a:lnTo>
                      <a:pt x="144" y="80"/>
                    </a:lnTo>
                    <a:lnTo>
                      <a:pt x="139" y="79"/>
                    </a:lnTo>
                    <a:lnTo>
                      <a:pt x="136" y="78"/>
                    </a:lnTo>
                    <a:lnTo>
                      <a:pt x="132" y="75"/>
                    </a:lnTo>
                    <a:lnTo>
                      <a:pt x="128" y="70"/>
                    </a:lnTo>
                    <a:lnTo>
                      <a:pt x="124" y="66"/>
                    </a:lnTo>
                    <a:lnTo>
                      <a:pt x="123" y="65"/>
                    </a:lnTo>
                    <a:lnTo>
                      <a:pt x="122" y="65"/>
                    </a:lnTo>
                    <a:lnTo>
                      <a:pt x="120" y="66"/>
                    </a:lnTo>
                    <a:lnTo>
                      <a:pt x="119" y="66"/>
                    </a:lnTo>
                    <a:lnTo>
                      <a:pt x="118" y="65"/>
                    </a:lnTo>
                    <a:lnTo>
                      <a:pt x="117" y="65"/>
                    </a:lnTo>
                    <a:lnTo>
                      <a:pt x="117" y="62"/>
                    </a:lnTo>
                    <a:lnTo>
                      <a:pt x="116" y="61"/>
                    </a:lnTo>
                    <a:lnTo>
                      <a:pt x="113" y="60"/>
                    </a:lnTo>
                    <a:lnTo>
                      <a:pt x="107" y="60"/>
                    </a:lnTo>
                    <a:lnTo>
                      <a:pt x="106" y="59"/>
                    </a:lnTo>
                    <a:lnTo>
                      <a:pt x="105" y="58"/>
                    </a:lnTo>
                    <a:lnTo>
                      <a:pt x="103" y="57"/>
                    </a:lnTo>
                    <a:lnTo>
                      <a:pt x="102" y="56"/>
                    </a:lnTo>
                    <a:lnTo>
                      <a:pt x="101" y="55"/>
                    </a:lnTo>
                    <a:lnTo>
                      <a:pt x="96" y="53"/>
                    </a:lnTo>
                    <a:lnTo>
                      <a:pt x="92" y="51"/>
                    </a:lnTo>
                    <a:lnTo>
                      <a:pt x="91" y="50"/>
                    </a:lnTo>
                    <a:lnTo>
                      <a:pt x="90" y="50"/>
                    </a:lnTo>
                    <a:lnTo>
                      <a:pt x="90" y="48"/>
                    </a:lnTo>
                    <a:lnTo>
                      <a:pt x="89" y="48"/>
                    </a:lnTo>
                    <a:lnTo>
                      <a:pt x="88" y="47"/>
                    </a:lnTo>
                    <a:lnTo>
                      <a:pt x="83" y="43"/>
                    </a:lnTo>
                    <a:lnTo>
                      <a:pt x="80" y="40"/>
                    </a:lnTo>
                    <a:lnTo>
                      <a:pt x="76" y="38"/>
                    </a:lnTo>
                    <a:lnTo>
                      <a:pt x="71" y="38"/>
                    </a:lnTo>
                    <a:lnTo>
                      <a:pt x="68" y="40"/>
                    </a:lnTo>
                    <a:lnTo>
                      <a:pt x="67" y="42"/>
                    </a:lnTo>
                    <a:lnTo>
                      <a:pt x="66" y="46"/>
                    </a:lnTo>
                    <a:lnTo>
                      <a:pt x="65" y="49"/>
                    </a:lnTo>
                    <a:lnTo>
                      <a:pt x="63" y="52"/>
                    </a:lnTo>
                    <a:lnTo>
                      <a:pt x="63" y="52"/>
                    </a:lnTo>
                    <a:lnTo>
                      <a:pt x="62" y="52"/>
                    </a:lnTo>
                    <a:lnTo>
                      <a:pt x="59" y="51"/>
                    </a:lnTo>
                    <a:lnTo>
                      <a:pt x="58" y="50"/>
                    </a:lnTo>
                    <a:lnTo>
                      <a:pt x="58" y="51"/>
                    </a:lnTo>
                    <a:lnTo>
                      <a:pt x="56" y="52"/>
                    </a:lnTo>
                    <a:lnTo>
                      <a:pt x="55" y="52"/>
                    </a:lnTo>
                    <a:lnTo>
                      <a:pt x="38" y="48"/>
                    </a:lnTo>
                    <a:lnTo>
                      <a:pt x="21" y="43"/>
                    </a:lnTo>
                    <a:lnTo>
                      <a:pt x="4" y="37"/>
                    </a:lnTo>
                    <a:lnTo>
                      <a:pt x="1" y="35"/>
                    </a:lnTo>
                    <a:lnTo>
                      <a:pt x="0" y="31"/>
                    </a:lnTo>
                    <a:lnTo>
                      <a:pt x="0" y="27"/>
                    </a:lnTo>
                    <a:lnTo>
                      <a:pt x="5" y="18"/>
                    </a:lnTo>
                    <a:lnTo>
                      <a:pt x="11" y="9"/>
                    </a:lnTo>
                    <a:lnTo>
                      <a:pt x="18" y="1"/>
                    </a:lnTo>
                    <a:lnTo>
                      <a:pt x="20"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31"/>
              <p:cNvSpPr>
                <a:spLocks/>
              </p:cNvSpPr>
              <p:nvPr/>
            </p:nvSpPr>
            <p:spPr bwMode="auto">
              <a:xfrm>
                <a:off x="4635500" y="2014538"/>
                <a:ext cx="7938" cy="3175"/>
              </a:xfrm>
              <a:custGeom>
                <a:avLst/>
                <a:gdLst/>
                <a:ahLst/>
                <a:cxnLst>
                  <a:cxn ang="0">
                    <a:pos x="0" y="0"/>
                  </a:cxn>
                  <a:cxn ang="0">
                    <a:pos x="5" y="1"/>
                  </a:cxn>
                  <a:cxn ang="0">
                    <a:pos x="4" y="2"/>
                  </a:cxn>
                  <a:cxn ang="0">
                    <a:pos x="3" y="2"/>
                  </a:cxn>
                  <a:cxn ang="0">
                    <a:pos x="1" y="2"/>
                  </a:cxn>
                  <a:cxn ang="0">
                    <a:pos x="1" y="1"/>
                  </a:cxn>
                  <a:cxn ang="0">
                    <a:pos x="0" y="1"/>
                  </a:cxn>
                  <a:cxn ang="0">
                    <a:pos x="0" y="0"/>
                  </a:cxn>
                </a:cxnLst>
                <a:rect l="0" t="0" r="r" b="b"/>
                <a:pathLst>
                  <a:path w="5" h="2">
                    <a:moveTo>
                      <a:pt x="0" y="0"/>
                    </a:moveTo>
                    <a:lnTo>
                      <a:pt x="5" y="1"/>
                    </a:lnTo>
                    <a:lnTo>
                      <a:pt x="4" y="2"/>
                    </a:lnTo>
                    <a:lnTo>
                      <a:pt x="3" y="2"/>
                    </a:lnTo>
                    <a:lnTo>
                      <a:pt x="1" y="2"/>
                    </a:lnTo>
                    <a:lnTo>
                      <a:pt x="1" y="1"/>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32"/>
              <p:cNvSpPr>
                <a:spLocks/>
              </p:cNvSpPr>
              <p:nvPr/>
            </p:nvSpPr>
            <p:spPr bwMode="auto">
              <a:xfrm>
                <a:off x="4606925" y="2001838"/>
                <a:ext cx="28575" cy="12700"/>
              </a:xfrm>
              <a:custGeom>
                <a:avLst/>
                <a:gdLst/>
                <a:ahLst/>
                <a:cxnLst>
                  <a:cxn ang="0">
                    <a:pos x="1" y="0"/>
                  </a:cxn>
                  <a:cxn ang="0">
                    <a:pos x="4" y="0"/>
                  </a:cxn>
                  <a:cxn ang="0">
                    <a:pos x="8" y="1"/>
                  </a:cxn>
                  <a:cxn ang="0">
                    <a:pos x="12" y="2"/>
                  </a:cxn>
                  <a:cxn ang="0">
                    <a:pos x="15" y="3"/>
                  </a:cxn>
                  <a:cxn ang="0">
                    <a:pos x="16" y="3"/>
                  </a:cxn>
                  <a:cxn ang="0">
                    <a:pos x="17" y="4"/>
                  </a:cxn>
                  <a:cxn ang="0">
                    <a:pos x="18" y="8"/>
                  </a:cxn>
                  <a:cxn ang="0">
                    <a:pos x="1" y="1"/>
                  </a:cxn>
                  <a:cxn ang="0">
                    <a:pos x="0" y="0"/>
                  </a:cxn>
                  <a:cxn ang="0">
                    <a:pos x="1" y="0"/>
                  </a:cxn>
                </a:cxnLst>
                <a:rect l="0" t="0" r="r" b="b"/>
                <a:pathLst>
                  <a:path w="18" h="8">
                    <a:moveTo>
                      <a:pt x="1" y="0"/>
                    </a:moveTo>
                    <a:lnTo>
                      <a:pt x="4" y="0"/>
                    </a:lnTo>
                    <a:lnTo>
                      <a:pt x="8" y="1"/>
                    </a:lnTo>
                    <a:lnTo>
                      <a:pt x="12" y="2"/>
                    </a:lnTo>
                    <a:lnTo>
                      <a:pt x="15" y="3"/>
                    </a:lnTo>
                    <a:lnTo>
                      <a:pt x="16" y="3"/>
                    </a:lnTo>
                    <a:lnTo>
                      <a:pt x="17" y="4"/>
                    </a:lnTo>
                    <a:lnTo>
                      <a:pt x="18" y="8"/>
                    </a:lnTo>
                    <a:lnTo>
                      <a:pt x="1" y="1"/>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33"/>
              <p:cNvSpPr>
                <a:spLocks noEditPoints="1"/>
              </p:cNvSpPr>
              <p:nvPr/>
            </p:nvSpPr>
            <p:spPr bwMode="auto">
              <a:xfrm>
                <a:off x="5018087" y="1773238"/>
                <a:ext cx="84138" cy="61913"/>
              </a:xfrm>
              <a:custGeom>
                <a:avLst/>
                <a:gdLst/>
                <a:ahLst/>
                <a:cxnLst>
                  <a:cxn ang="0">
                    <a:pos x="22" y="26"/>
                  </a:cxn>
                  <a:cxn ang="0">
                    <a:pos x="23" y="26"/>
                  </a:cxn>
                  <a:cxn ang="0">
                    <a:pos x="22" y="26"/>
                  </a:cxn>
                  <a:cxn ang="0">
                    <a:pos x="8" y="0"/>
                  </a:cxn>
                  <a:cxn ang="0">
                    <a:pos x="8" y="0"/>
                  </a:cxn>
                  <a:cxn ang="0">
                    <a:pos x="9" y="0"/>
                  </a:cxn>
                  <a:cxn ang="0">
                    <a:pos x="10" y="1"/>
                  </a:cxn>
                  <a:cxn ang="0">
                    <a:pos x="12" y="1"/>
                  </a:cxn>
                  <a:cxn ang="0">
                    <a:pos x="13" y="1"/>
                  </a:cxn>
                  <a:cxn ang="0">
                    <a:pos x="14" y="2"/>
                  </a:cxn>
                  <a:cxn ang="0">
                    <a:pos x="21" y="4"/>
                  </a:cxn>
                  <a:cxn ang="0">
                    <a:pos x="28" y="6"/>
                  </a:cxn>
                  <a:cxn ang="0">
                    <a:pos x="35" y="9"/>
                  </a:cxn>
                  <a:cxn ang="0">
                    <a:pos x="41" y="14"/>
                  </a:cxn>
                  <a:cxn ang="0">
                    <a:pos x="41" y="15"/>
                  </a:cxn>
                  <a:cxn ang="0">
                    <a:pos x="41" y="16"/>
                  </a:cxn>
                  <a:cxn ang="0">
                    <a:pos x="41" y="17"/>
                  </a:cxn>
                  <a:cxn ang="0">
                    <a:pos x="42" y="19"/>
                  </a:cxn>
                  <a:cxn ang="0">
                    <a:pos x="47" y="22"/>
                  </a:cxn>
                  <a:cxn ang="0">
                    <a:pos x="48" y="24"/>
                  </a:cxn>
                  <a:cxn ang="0">
                    <a:pos x="50" y="26"/>
                  </a:cxn>
                  <a:cxn ang="0">
                    <a:pos x="52" y="29"/>
                  </a:cxn>
                  <a:cxn ang="0">
                    <a:pos x="53" y="31"/>
                  </a:cxn>
                  <a:cxn ang="0">
                    <a:pos x="53" y="33"/>
                  </a:cxn>
                  <a:cxn ang="0">
                    <a:pos x="51" y="36"/>
                  </a:cxn>
                  <a:cxn ang="0">
                    <a:pos x="48" y="37"/>
                  </a:cxn>
                  <a:cxn ang="0">
                    <a:pos x="43" y="39"/>
                  </a:cxn>
                  <a:cxn ang="0">
                    <a:pos x="28" y="39"/>
                  </a:cxn>
                  <a:cxn ang="0">
                    <a:pos x="24" y="37"/>
                  </a:cxn>
                  <a:cxn ang="0">
                    <a:pos x="22" y="35"/>
                  </a:cxn>
                  <a:cxn ang="0">
                    <a:pos x="21" y="33"/>
                  </a:cxn>
                  <a:cxn ang="0">
                    <a:pos x="21" y="30"/>
                  </a:cxn>
                  <a:cxn ang="0">
                    <a:pos x="20" y="27"/>
                  </a:cxn>
                  <a:cxn ang="0">
                    <a:pos x="18" y="26"/>
                  </a:cxn>
                  <a:cxn ang="0">
                    <a:pos x="17" y="26"/>
                  </a:cxn>
                  <a:cxn ang="0">
                    <a:pos x="15" y="29"/>
                  </a:cxn>
                  <a:cxn ang="0">
                    <a:pos x="15" y="30"/>
                  </a:cxn>
                  <a:cxn ang="0">
                    <a:pos x="14" y="32"/>
                  </a:cxn>
                  <a:cxn ang="0">
                    <a:pos x="14" y="33"/>
                  </a:cxn>
                  <a:cxn ang="0">
                    <a:pos x="13" y="33"/>
                  </a:cxn>
                  <a:cxn ang="0">
                    <a:pos x="7" y="30"/>
                  </a:cxn>
                  <a:cxn ang="0">
                    <a:pos x="3" y="28"/>
                  </a:cxn>
                  <a:cxn ang="0">
                    <a:pos x="1" y="24"/>
                  </a:cxn>
                  <a:cxn ang="0">
                    <a:pos x="0" y="21"/>
                  </a:cxn>
                  <a:cxn ang="0">
                    <a:pos x="1" y="20"/>
                  </a:cxn>
                  <a:cxn ang="0">
                    <a:pos x="5" y="19"/>
                  </a:cxn>
                  <a:cxn ang="0">
                    <a:pos x="10" y="19"/>
                  </a:cxn>
                  <a:cxn ang="0">
                    <a:pos x="14" y="21"/>
                  </a:cxn>
                  <a:cxn ang="0">
                    <a:pos x="19" y="24"/>
                  </a:cxn>
                  <a:cxn ang="0">
                    <a:pos x="21" y="25"/>
                  </a:cxn>
                  <a:cxn ang="0">
                    <a:pos x="20" y="24"/>
                  </a:cxn>
                  <a:cxn ang="0">
                    <a:pos x="19" y="23"/>
                  </a:cxn>
                  <a:cxn ang="0">
                    <a:pos x="18" y="22"/>
                  </a:cxn>
                  <a:cxn ang="0">
                    <a:pos x="17" y="22"/>
                  </a:cxn>
                  <a:cxn ang="0">
                    <a:pos x="20" y="22"/>
                  </a:cxn>
                  <a:cxn ang="0">
                    <a:pos x="20" y="21"/>
                  </a:cxn>
                  <a:cxn ang="0">
                    <a:pos x="16" y="16"/>
                  </a:cxn>
                  <a:cxn ang="0">
                    <a:pos x="13" y="11"/>
                  </a:cxn>
                  <a:cxn ang="0">
                    <a:pos x="9" y="6"/>
                  </a:cxn>
                  <a:cxn ang="0">
                    <a:pos x="7" y="1"/>
                  </a:cxn>
                  <a:cxn ang="0">
                    <a:pos x="7" y="0"/>
                  </a:cxn>
                  <a:cxn ang="0">
                    <a:pos x="8" y="0"/>
                  </a:cxn>
                </a:cxnLst>
                <a:rect l="0" t="0" r="r" b="b"/>
                <a:pathLst>
                  <a:path w="53" h="39">
                    <a:moveTo>
                      <a:pt x="22" y="26"/>
                    </a:moveTo>
                    <a:lnTo>
                      <a:pt x="23" y="26"/>
                    </a:lnTo>
                    <a:lnTo>
                      <a:pt x="22" y="26"/>
                    </a:lnTo>
                    <a:close/>
                    <a:moveTo>
                      <a:pt x="8" y="0"/>
                    </a:moveTo>
                    <a:lnTo>
                      <a:pt x="8" y="0"/>
                    </a:lnTo>
                    <a:lnTo>
                      <a:pt x="9" y="0"/>
                    </a:lnTo>
                    <a:lnTo>
                      <a:pt x="10" y="1"/>
                    </a:lnTo>
                    <a:lnTo>
                      <a:pt x="12" y="1"/>
                    </a:lnTo>
                    <a:lnTo>
                      <a:pt x="13" y="1"/>
                    </a:lnTo>
                    <a:lnTo>
                      <a:pt x="14" y="2"/>
                    </a:lnTo>
                    <a:lnTo>
                      <a:pt x="21" y="4"/>
                    </a:lnTo>
                    <a:lnTo>
                      <a:pt x="28" y="6"/>
                    </a:lnTo>
                    <a:lnTo>
                      <a:pt x="35" y="9"/>
                    </a:lnTo>
                    <a:lnTo>
                      <a:pt x="41" y="14"/>
                    </a:lnTo>
                    <a:lnTo>
                      <a:pt x="41" y="15"/>
                    </a:lnTo>
                    <a:lnTo>
                      <a:pt x="41" y="16"/>
                    </a:lnTo>
                    <a:lnTo>
                      <a:pt x="41" y="17"/>
                    </a:lnTo>
                    <a:lnTo>
                      <a:pt x="42" y="19"/>
                    </a:lnTo>
                    <a:lnTo>
                      <a:pt x="47" y="22"/>
                    </a:lnTo>
                    <a:lnTo>
                      <a:pt x="48" y="24"/>
                    </a:lnTo>
                    <a:lnTo>
                      <a:pt x="50" y="26"/>
                    </a:lnTo>
                    <a:lnTo>
                      <a:pt x="52" y="29"/>
                    </a:lnTo>
                    <a:lnTo>
                      <a:pt x="53" y="31"/>
                    </a:lnTo>
                    <a:lnTo>
                      <a:pt x="53" y="33"/>
                    </a:lnTo>
                    <a:lnTo>
                      <a:pt x="51" y="36"/>
                    </a:lnTo>
                    <a:lnTo>
                      <a:pt x="48" y="37"/>
                    </a:lnTo>
                    <a:lnTo>
                      <a:pt x="43" y="39"/>
                    </a:lnTo>
                    <a:lnTo>
                      <a:pt x="28" y="39"/>
                    </a:lnTo>
                    <a:lnTo>
                      <a:pt x="24" y="37"/>
                    </a:lnTo>
                    <a:lnTo>
                      <a:pt x="22" y="35"/>
                    </a:lnTo>
                    <a:lnTo>
                      <a:pt x="21" y="33"/>
                    </a:lnTo>
                    <a:lnTo>
                      <a:pt x="21" y="30"/>
                    </a:lnTo>
                    <a:lnTo>
                      <a:pt x="20" y="27"/>
                    </a:lnTo>
                    <a:lnTo>
                      <a:pt x="18" y="26"/>
                    </a:lnTo>
                    <a:lnTo>
                      <a:pt x="17" y="26"/>
                    </a:lnTo>
                    <a:lnTo>
                      <a:pt x="15" y="29"/>
                    </a:lnTo>
                    <a:lnTo>
                      <a:pt x="15" y="30"/>
                    </a:lnTo>
                    <a:lnTo>
                      <a:pt x="14" y="32"/>
                    </a:lnTo>
                    <a:lnTo>
                      <a:pt x="14" y="33"/>
                    </a:lnTo>
                    <a:lnTo>
                      <a:pt x="13" y="33"/>
                    </a:lnTo>
                    <a:lnTo>
                      <a:pt x="7" y="30"/>
                    </a:lnTo>
                    <a:lnTo>
                      <a:pt x="3" y="28"/>
                    </a:lnTo>
                    <a:lnTo>
                      <a:pt x="1" y="24"/>
                    </a:lnTo>
                    <a:lnTo>
                      <a:pt x="0" y="21"/>
                    </a:lnTo>
                    <a:lnTo>
                      <a:pt x="1" y="20"/>
                    </a:lnTo>
                    <a:lnTo>
                      <a:pt x="5" y="19"/>
                    </a:lnTo>
                    <a:lnTo>
                      <a:pt x="10" y="19"/>
                    </a:lnTo>
                    <a:lnTo>
                      <a:pt x="14" y="21"/>
                    </a:lnTo>
                    <a:lnTo>
                      <a:pt x="19" y="24"/>
                    </a:lnTo>
                    <a:lnTo>
                      <a:pt x="21" y="25"/>
                    </a:lnTo>
                    <a:lnTo>
                      <a:pt x="20" y="24"/>
                    </a:lnTo>
                    <a:lnTo>
                      <a:pt x="19" y="23"/>
                    </a:lnTo>
                    <a:lnTo>
                      <a:pt x="18" y="22"/>
                    </a:lnTo>
                    <a:lnTo>
                      <a:pt x="17" y="22"/>
                    </a:lnTo>
                    <a:lnTo>
                      <a:pt x="20" y="22"/>
                    </a:lnTo>
                    <a:lnTo>
                      <a:pt x="20" y="21"/>
                    </a:lnTo>
                    <a:lnTo>
                      <a:pt x="16" y="16"/>
                    </a:lnTo>
                    <a:lnTo>
                      <a:pt x="13" y="11"/>
                    </a:lnTo>
                    <a:lnTo>
                      <a:pt x="9" y="6"/>
                    </a:lnTo>
                    <a:lnTo>
                      <a:pt x="7" y="1"/>
                    </a:lnTo>
                    <a:lnTo>
                      <a:pt x="7" y="0"/>
                    </a:lnTo>
                    <a:lnTo>
                      <a:pt x="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134"/>
              <p:cNvSpPr>
                <a:spLocks/>
              </p:cNvSpPr>
              <p:nvPr/>
            </p:nvSpPr>
            <p:spPr bwMode="auto">
              <a:xfrm>
                <a:off x="4491037" y="2011363"/>
                <a:ext cx="87313" cy="58738"/>
              </a:xfrm>
              <a:custGeom>
                <a:avLst/>
                <a:gdLst/>
                <a:ahLst/>
                <a:cxnLst>
                  <a:cxn ang="0">
                    <a:pos x="16" y="0"/>
                  </a:cxn>
                  <a:cxn ang="0">
                    <a:pos x="17" y="0"/>
                  </a:cxn>
                  <a:cxn ang="0">
                    <a:pos x="20" y="2"/>
                  </a:cxn>
                  <a:cxn ang="0">
                    <a:pos x="25" y="4"/>
                  </a:cxn>
                  <a:cxn ang="0">
                    <a:pos x="28" y="6"/>
                  </a:cxn>
                  <a:cxn ang="0">
                    <a:pos x="31" y="7"/>
                  </a:cxn>
                  <a:cxn ang="0">
                    <a:pos x="32" y="8"/>
                  </a:cxn>
                  <a:cxn ang="0">
                    <a:pos x="38" y="15"/>
                  </a:cxn>
                  <a:cxn ang="0">
                    <a:pos x="44" y="21"/>
                  </a:cxn>
                  <a:cxn ang="0">
                    <a:pos x="46" y="23"/>
                  </a:cxn>
                  <a:cxn ang="0">
                    <a:pos x="50" y="24"/>
                  </a:cxn>
                  <a:cxn ang="0">
                    <a:pos x="53" y="25"/>
                  </a:cxn>
                  <a:cxn ang="0">
                    <a:pos x="55" y="27"/>
                  </a:cxn>
                  <a:cxn ang="0">
                    <a:pos x="55" y="29"/>
                  </a:cxn>
                  <a:cxn ang="0">
                    <a:pos x="53" y="30"/>
                  </a:cxn>
                  <a:cxn ang="0">
                    <a:pos x="51" y="30"/>
                  </a:cxn>
                  <a:cxn ang="0">
                    <a:pos x="47" y="29"/>
                  </a:cxn>
                  <a:cxn ang="0">
                    <a:pos x="43" y="28"/>
                  </a:cxn>
                  <a:cxn ang="0">
                    <a:pos x="39" y="26"/>
                  </a:cxn>
                  <a:cxn ang="0">
                    <a:pos x="37" y="24"/>
                  </a:cxn>
                  <a:cxn ang="0">
                    <a:pos x="34" y="23"/>
                  </a:cxn>
                  <a:cxn ang="0">
                    <a:pos x="34" y="21"/>
                  </a:cxn>
                  <a:cxn ang="0">
                    <a:pos x="35" y="20"/>
                  </a:cxn>
                  <a:cxn ang="0">
                    <a:pos x="35" y="19"/>
                  </a:cxn>
                  <a:cxn ang="0">
                    <a:pos x="34" y="19"/>
                  </a:cxn>
                  <a:cxn ang="0">
                    <a:pos x="31" y="23"/>
                  </a:cxn>
                  <a:cxn ang="0">
                    <a:pos x="29" y="28"/>
                  </a:cxn>
                  <a:cxn ang="0">
                    <a:pos x="26" y="32"/>
                  </a:cxn>
                  <a:cxn ang="0">
                    <a:pos x="23" y="35"/>
                  </a:cxn>
                  <a:cxn ang="0">
                    <a:pos x="19" y="37"/>
                  </a:cxn>
                  <a:cxn ang="0">
                    <a:pos x="17" y="37"/>
                  </a:cxn>
                  <a:cxn ang="0">
                    <a:pos x="16" y="35"/>
                  </a:cxn>
                  <a:cxn ang="0">
                    <a:pos x="15" y="32"/>
                  </a:cxn>
                  <a:cxn ang="0">
                    <a:pos x="14" y="29"/>
                  </a:cxn>
                  <a:cxn ang="0">
                    <a:pos x="13" y="28"/>
                  </a:cxn>
                  <a:cxn ang="0">
                    <a:pos x="10" y="28"/>
                  </a:cxn>
                  <a:cxn ang="0">
                    <a:pos x="5" y="31"/>
                  </a:cxn>
                  <a:cxn ang="0">
                    <a:pos x="2" y="32"/>
                  </a:cxn>
                  <a:cxn ang="0">
                    <a:pos x="0" y="31"/>
                  </a:cxn>
                  <a:cxn ang="0">
                    <a:pos x="0" y="30"/>
                  </a:cxn>
                  <a:cxn ang="0">
                    <a:pos x="4" y="26"/>
                  </a:cxn>
                  <a:cxn ang="0">
                    <a:pos x="6" y="24"/>
                  </a:cxn>
                  <a:cxn ang="0">
                    <a:pos x="8" y="22"/>
                  </a:cxn>
                  <a:cxn ang="0">
                    <a:pos x="8" y="21"/>
                  </a:cxn>
                  <a:cxn ang="0">
                    <a:pos x="8" y="20"/>
                  </a:cxn>
                  <a:cxn ang="0">
                    <a:pos x="6" y="19"/>
                  </a:cxn>
                  <a:cxn ang="0">
                    <a:pos x="5" y="18"/>
                  </a:cxn>
                  <a:cxn ang="0">
                    <a:pos x="4" y="16"/>
                  </a:cxn>
                  <a:cxn ang="0">
                    <a:pos x="4" y="15"/>
                  </a:cxn>
                  <a:cxn ang="0">
                    <a:pos x="8" y="11"/>
                  </a:cxn>
                  <a:cxn ang="0">
                    <a:pos x="12" y="8"/>
                  </a:cxn>
                  <a:cxn ang="0">
                    <a:pos x="15" y="5"/>
                  </a:cxn>
                  <a:cxn ang="0">
                    <a:pos x="16" y="4"/>
                  </a:cxn>
                  <a:cxn ang="0">
                    <a:pos x="16" y="2"/>
                  </a:cxn>
                  <a:cxn ang="0">
                    <a:pos x="16" y="1"/>
                  </a:cxn>
                  <a:cxn ang="0">
                    <a:pos x="16" y="0"/>
                  </a:cxn>
                </a:cxnLst>
                <a:rect l="0" t="0" r="r" b="b"/>
                <a:pathLst>
                  <a:path w="55" h="37">
                    <a:moveTo>
                      <a:pt x="16" y="0"/>
                    </a:moveTo>
                    <a:lnTo>
                      <a:pt x="17" y="0"/>
                    </a:lnTo>
                    <a:lnTo>
                      <a:pt x="20" y="2"/>
                    </a:lnTo>
                    <a:lnTo>
                      <a:pt x="25" y="4"/>
                    </a:lnTo>
                    <a:lnTo>
                      <a:pt x="28" y="6"/>
                    </a:lnTo>
                    <a:lnTo>
                      <a:pt x="31" y="7"/>
                    </a:lnTo>
                    <a:lnTo>
                      <a:pt x="32" y="8"/>
                    </a:lnTo>
                    <a:lnTo>
                      <a:pt x="38" y="15"/>
                    </a:lnTo>
                    <a:lnTo>
                      <a:pt x="44" y="21"/>
                    </a:lnTo>
                    <a:lnTo>
                      <a:pt x="46" y="23"/>
                    </a:lnTo>
                    <a:lnTo>
                      <a:pt x="50" y="24"/>
                    </a:lnTo>
                    <a:lnTo>
                      <a:pt x="53" y="25"/>
                    </a:lnTo>
                    <a:lnTo>
                      <a:pt x="55" y="27"/>
                    </a:lnTo>
                    <a:lnTo>
                      <a:pt x="55" y="29"/>
                    </a:lnTo>
                    <a:lnTo>
                      <a:pt x="53" y="30"/>
                    </a:lnTo>
                    <a:lnTo>
                      <a:pt x="51" y="30"/>
                    </a:lnTo>
                    <a:lnTo>
                      <a:pt x="47" y="29"/>
                    </a:lnTo>
                    <a:lnTo>
                      <a:pt x="43" y="28"/>
                    </a:lnTo>
                    <a:lnTo>
                      <a:pt x="39" y="26"/>
                    </a:lnTo>
                    <a:lnTo>
                      <a:pt x="37" y="24"/>
                    </a:lnTo>
                    <a:lnTo>
                      <a:pt x="34" y="23"/>
                    </a:lnTo>
                    <a:lnTo>
                      <a:pt x="34" y="21"/>
                    </a:lnTo>
                    <a:lnTo>
                      <a:pt x="35" y="20"/>
                    </a:lnTo>
                    <a:lnTo>
                      <a:pt x="35" y="19"/>
                    </a:lnTo>
                    <a:lnTo>
                      <a:pt x="34" y="19"/>
                    </a:lnTo>
                    <a:lnTo>
                      <a:pt x="31" y="23"/>
                    </a:lnTo>
                    <a:lnTo>
                      <a:pt x="29" y="28"/>
                    </a:lnTo>
                    <a:lnTo>
                      <a:pt x="26" y="32"/>
                    </a:lnTo>
                    <a:lnTo>
                      <a:pt x="23" y="35"/>
                    </a:lnTo>
                    <a:lnTo>
                      <a:pt x="19" y="37"/>
                    </a:lnTo>
                    <a:lnTo>
                      <a:pt x="17" y="37"/>
                    </a:lnTo>
                    <a:lnTo>
                      <a:pt x="16" y="35"/>
                    </a:lnTo>
                    <a:lnTo>
                      <a:pt x="15" y="32"/>
                    </a:lnTo>
                    <a:lnTo>
                      <a:pt x="14" y="29"/>
                    </a:lnTo>
                    <a:lnTo>
                      <a:pt x="13" y="28"/>
                    </a:lnTo>
                    <a:lnTo>
                      <a:pt x="10" y="28"/>
                    </a:lnTo>
                    <a:lnTo>
                      <a:pt x="5" y="31"/>
                    </a:lnTo>
                    <a:lnTo>
                      <a:pt x="2" y="32"/>
                    </a:lnTo>
                    <a:lnTo>
                      <a:pt x="0" y="31"/>
                    </a:lnTo>
                    <a:lnTo>
                      <a:pt x="0" y="30"/>
                    </a:lnTo>
                    <a:lnTo>
                      <a:pt x="4" y="26"/>
                    </a:lnTo>
                    <a:lnTo>
                      <a:pt x="6" y="24"/>
                    </a:lnTo>
                    <a:lnTo>
                      <a:pt x="8" y="22"/>
                    </a:lnTo>
                    <a:lnTo>
                      <a:pt x="8" y="21"/>
                    </a:lnTo>
                    <a:lnTo>
                      <a:pt x="8" y="20"/>
                    </a:lnTo>
                    <a:lnTo>
                      <a:pt x="6" y="19"/>
                    </a:lnTo>
                    <a:lnTo>
                      <a:pt x="5" y="18"/>
                    </a:lnTo>
                    <a:lnTo>
                      <a:pt x="4" y="16"/>
                    </a:lnTo>
                    <a:lnTo>
                      <a:pt x="4" y="15"/>
                    </a:lnTo>
                    <a:lnTo>
                      <a:pt x="8" y="11"/>
                    </a:lnTo>
                    <a:lnTo>
                      <a:pt x="12" y="8"/>
                    </a:lnTo>
                    <a:lnTo>
                      <a:pt x="15" y="5"/>
                    </a:lnTo>
                    <a:lnTo>
                      <a:pt x="16" y="4"/>
                    </a:lnTo>
                    <a:lnTo>
                      <a:pt x="16" y="2"/>
                    </a:lnTo>
                    <a:lnTo>
                      <a:pt x="16" y="1"/>
                    </a:lnTo>
                    <a:lnTo>
                      <a:pt x="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135"/>
              <p:cNvSpPr>
                <a:spLocks/>
              </p:cNvSpPr>
              <p:nvPr/>
            </p:nvSpPr>
            <p:spPr bwMode="auto">
              <a:xfrm>
                <a:off x="4624387" y="2046288"/>
                <a:ext cx="12700" cy="3175"/>
              </a:xfrm>
              <a:custGeom>
                <a:avLst/>
                <a:gdLst/>
                <a:ahLst/>
                <a:cxnLst>
                  <a:cxn ang="0">
                    <a:pos x="1" y="0"/>
                  </a:cxn>
                  <a:cxn ang="0">
                    <a:pos x="2" y="0"/>
                  </a:cxn>
                  <a:cxn ang="0">
                    <a:pos x="3" y="0"/>
                  </a:cxn>
                  <a:cxn ang="0">
                    <a:pos x="4" y="0"/>
                  </a:cxn>
                  <a:cxn ang="0">
                    <a:pos x="5" y="1"/>
                  </a:cxn>
                  <a:cxn ang="0">
                    <a:pos x="6" y="1"/>
                  </a:cxn>
                  <a:cxn ang="0">
                    <a:pos x="7" y="2"/>
                  </a:cxn>
                  <a:cxn ang="0">
                    <a:pos x="8" y="2"/>
                  </a:cxn>
                  <a:cxn ang="0">
                    <a:pos x="4" y="2"/>
                  </a:cxn>
                  <a:cxn ang="0">
                    <a:pos x="2" y="2"/>
                  </a:cxn>
                  <a:cxn ang="0">
                    <a:pos x="0" y="1"/>
                  </a:cxn>
                  <a:cxn ang="0">
                    <a:pos x="0" y="1"/>
                  </a:cxn>
                  <a:cxn ang="0">
                    <a:pos x="0" y="1"/>
                  </a:cxn>
                  <a:cxn ang="0">
                    <a:pos x="1" y="0"/>
                  </a:cxn>
                </a:cxnLst>
                <a:rect l="0" t="0" r="r" b="b"/>
                <a:pathLst>
                  <a:path w="8" h="2">
                    <a:moveTo>
                      <a:pt x="1" y="0"/>
                    </a:moveTo>
                    <a:lnTo>
                      <a:pt x="2" y="0"/>
                    </a:lnTo>
                    <a:lnTo>
                      <a:pt x="3" y="0"/>
                    </a:lnTo>
                    <a:lnTo>
                      <a:pt x="4" y="0"/>
                    </a:lnTo>
                    <a:lnTo>
                      <a:pt x="5" y="1"/>
                    </a:lnTo>
                    <a:lnTo>
                      <a:pt x="6" y="1"/>
                    </a:lnTo>
                    <a:lnTo>
                      <a:pt x="7" y="2"/>
                    </a:lnTo>
                    <a:lnTo>
                      <a:pt x="8" y="2"/>
                    </a:lnTo>
                    <a:lnTo>
                      <a:pt x="4" y="2"/>
                    </a:lnTo>
                    <a:lnTo>
                      <a:pt x="2" y="2"/>
                    </a:lnTo>
                    <a:lnTo>
                      <a:pt x="0" y="1"/>
                    </a:lnTo>
                    <a:lnTo>
                      <a:pt x="0" y="1"/>
                    </a:lnTo>
                    <a:lnTo>
                      <a:pt x="0"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36"/>
              <p:cNvSpPr>
                <a:spLocks/>
              </p:cNvSpPr>
              <p:nvPr/>
            </p:nvSpPr>
            <p:spPr bwMode="auto">
              <a:xfrm>
                <a:off x="3752850" y="2116138"/>
                <a:ext cx="19050" cy="36513"/>
              </a:xfrm>
              <a:custGeom>
                <a:avLst/>
                <a:gdLst/>
                <a:ahLst/>
                <a:cxnLst>
                  <a:cxn ang="0">
                    <a:pos x="8" y="0"/>
                  </a:cxn>
                  <a:cxn ang="0">
                    <a:pos x="9" y="0"/>
                  </a:cxn>
                  <a:cxn ang="0">
                    <a:pos x="11" y="1"/>
                  </a:cxn>
                  <a:cxn ang="0">
                    <a:pos x="12" y="1"/>
                  </a:cxn>
                  <a:cxn ang="0">
                    <a:pos x="7" y="12"/>
                  </a:cxn>
                  <a:cxn ang="0">
                    <a:pos x="1" y="22"/>
                  </a:cxn>
                  <a:cxn ang="0">
                    <a:pos x="0" y="23"/>
                  </a:cxn>
                  <a:cxn ang="0">
                    <a:pos x="0" y="21"/>
                  </a:cxn>
                  <a:cxn ang="0">
                    <a:pos x="1" y="20"/>
                  </a:cxn>
                  <a:cxn ang="0">
                    <a:pos x="1" y="19"/>
                  </a:cxn>
                  <a:cxn ang="0">
                    <a:pos x="2" y="17"/>
                  </a:cxn>
                  <a:cxn ang="0">
                    <a:pos x="2" y="15"/>
                  </a:cxn>
                  <a:cxn ang="0">
                    <a:pos x="4" y="11"/>
                  </a:cxn>
                  <a:cxn ang="0">
                    <a:pos x="5" y="6"/>
                  </a:cxn>
                  <a:cxn ang="0">
                    <a:pos x="7" y="1"/>
                  </a:cxn>
                  <a:cxn ang="0">
                    <a:pos x="8" y="0"/>
                  </a:cxn>
                </a:cxnLst>
                <a:rect l="0" t="0" r="r" b="b"/>
                <a:pathLst>
                  <a:path w="12" h="23">
                    <a:moveTo>
                      <a:pt x="8" y="0"/>
                    </a:moveTo>
                    <a:lnTo>
                      <a:pt x="9" y="0"/>
                    </a:lnTo>
                    <a:lnTo>
                      <a:pt x="11" y="1"/>
                    </a:lnTo>
                    <a:lnTo>
                      <a:pt x="12" y="1"/>
                    </a:lnTo>
                    <a:lnTo>
                      <a:pt x="7" y="12"/>
                    </a:lnTo>
                    <a:lnTo>
                      <a:pt x="1" y="22"/>
                    </a:lnTo>
                    <a:lnTo>
                      <a:pt x="0" y="23"/>
                    </a:lnTo>
                    <a:lnTo>
                      <a:pt x="0" y="21"/>
                    </a:lnTo>
                    <a:lnTo>
                      <a:pt x="1" y="20"/>
                    </a:lnTo>
                    <a:lnTo>
                      <a:pt x="1" y="19"/>
                    </a:lnTo>
                    <a:lnTo>
                      <a:pt x="2" y="17"/>
                    </a:lnTo>
                    <a:lnTo>
                      <a:pt x="2" y="15"/>
                    </a:lnTo>
                    <a:lnTo>
                      <a:pt x="4" y="11"/>
                    </a:lnTo>
                    <a:lnTo>
                      <a:pt x="5" y="6"/>
                    </a:lnTo>
                    <a:lnTo>
                      <a:pt x="7"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137"/>
              <p:cNvSpPr>
                <a:spLocks/>
              </p:cNvSpPr>
              <p:nvPr/>
            </p:nvSpPr>
            <p:spPr bwMode="auto">
              <a:xfrm>
                <a:off x="5260975" y="1862138"/>
                <a:ext cx="6350" cy="3175"/>
              </a:xfrm>
              <a:custGeom>
                <a:avLst/>
                <a:gdLst/>
                <a:ahLst/>
                <a:cxnLst>
                  <a:cxn ang="0">
                    <a:pos x="0" y="0"/>
                  </a:cxn>
                  <a:cxn ang="0">
                    <a:pos x="1" y="0"/>
                  </a:cxn>
                  <a:cxn ang="0">
                    <a:pos x="2" y="1"/>
                  </a:cxn>
                  <a:cxn ang="0">
                    <a:pos x="3" y="1"/>
                  </a:cxn>
                  <a:cxn ang="0">
                    <a:pos x="4" y="2"/>
                  </a:cxn>
                  <a:cxn ang="0">
                    <a:pos x="2" y="2"/>
                  </a:cxn>
                  <a:cxn ang="0">
                    <a:pos x="0" y="0"/>
                  </a:cxn>
                </a:cxnLst>
                <a:rect l="0" t="0" r="r" b="b"/>
                <a:pathLst>
                  <a:path w="4" h="2">
                    <a:moveTo>
                      <a:pt x="0" y="0"/>
                    </a:moveTo>
                    <a:lnTo>
                      <a:pt x="1" y="0"/>
                    </a:lnTo>
                    <a:lnTo>
                      <a:pt x="2" y="1"/>
                    </a:lnTo>
                    <a:lnTo>
                      <a:pt x="3" y="1"/>
                    </a:lnTo>
                    <a:lnTo>
                      <a:pt x="4" y="2"/>
                    </a:lnTo>
                    <a:lnTo>
                      <a:pt x="2"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38"/>
              <p:cNvSpPr>
                <a:spLocks/>
              </p:cNvSpPr>
              <p:nvPr/>
            </p:nvSpPr>
            <p:spPr bwMode="auto">
              <a:xfrm>
                <a:off x="5257800" y="1858963"/>
                <a:ext cx="3175" cy="3175"/>
              </a:xfrm>
              <a:custGeom>
                <a:avLst/>
                <a:gdLst/>
                <a:ahLst/>
                <a:cxnLst>
                  <a:cxn ang="0">
                    <a:pos x="0" y="0"/>
                  </a:cxn>
                  <a:cxn ang="0">
                    <a:pos x="1" y="1"/>
                  </a:cxn>
                  <a:cxn ang="0">
                    <a:pos x="2" y="2"/>
                  </a:cxn>
                  <a:cxn ang="0">
                    <a:pos x="2" y="2"/>
                  </a:cxn>
                  <a:cxn ang="0">
                    <a:pos x="0" y="0"/>
                  </a:cxn>
                </a:cxnLst>
                <a:rect l="0" t="0" r="r" b="b"/>
                <a:pathLst>
                  <a:path w="2" h="2">
                    <a:moveTo>
                      <a:pt x="0" y="0"/>
                    </a:moveTo>
                    <a:lnTo>
                      <a:pt x="1" y="1"/>
                    </a:lnTo>
                    <a:lnTo>
                      <a:pt x="2" y="2"/>
                    </a:lnTo>
                    <a:lnTo>
                      <a:pt x="2"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39"/>
              <p:cNvSpPr>
                <a:spLocks noEditPoints="1"/>
              </p:cNvSpPr>
              <p:nvPr/>
            </p:nvSpPr>
            <p:spPr bwMode="auto">
              <a:xfrm>
                <a:off x="3759200" y="2152650"/>
                <a:ext cx="12700" cy="49213"/>
              </a:xfrm>
              <a:custGeom>
                <a:avLst/>
                <a:gdLst/>
                <a:ahLst/>
                <a:cxnLst>
                  <a:cxn ang="0">
                    <a:pos x="5" y="11"/>
                  </a:cxn>
                  <a:cxn ang="0">
                    <a:pos x="4" y="17"/>
                  </a:cxn>
                  <a:cxn ang="0">
                    <a:pos x="5" y="18"/>
                  </a:cxn>
                  <a:cxn ang="0">
                    <a:pos x="8" y="21"/>
                  </a:cxn>
                  <a:cxn ang="0">
                    <a:pos x="8" y="22"/>
                  </a:cxn>
                  <a:cxn ang="0">
                    <a:pos x="7" y="25"/>
                  </a:cxn>
                  <a:cxn ang="0">
                    <a:pos x="6" y="28"/>
                  </a:cxn>
                  <a:cxn ang="0">
                    <a:pos x="4" y="31"/>
                  </a:cxn>
                  <a:cxn ang="0">
                    <a:pos x="2" y="31"/>
                  </a:cxn>
                  <a:cxn ang="0">
                    <a:pos x="0" y="30"/>
                  </a:cxn>
                  <a:cxn ang="0">
                    <a:pos x="0" y="28"/>
                  </a:cxn>
                  <a:cxn ang="0">
                    <a:pos x="1" y="25"/>
                  </a:cxn>
                  <a:cxn ang="0">
                    <a:pos x="3" y="20"/>
                  </a:cxn>
                  <a:cxn ang="0">
                    <a:pos x="4" y="15"/>
                  </a:cxn>
                  <a:cxn ang="0">
                    <a:pos x="5" y="11"/>
                  </a:cxn>
                  <a:cxn ang="0">
                    <a:pos x="6" y="2"/>
                  </a:cxn>
                  <a:cxn ang="0">
                    <a:pos x="6" y="5"/>
                  </a:cxn>
                  <a:cxn ang="0">
                    <a:pos x="5" y="11"/>
                  </a:cxn>
                  <a:cxn ang="0">
                    <a:pos x="5" y="8"/>
                  </a:cxn>
                  <a:cxn ang="0">
                    <a:pos x="6" y="2"/>
                  </a:cxn>
                  <a:cxn ang="0">
                    <a:pos x="7" y="0"/>
                  </a:cxn>
                  <a:cxn ang="0">
                    <a:pos x="6" y="2"/>
                  </a:cxn>
                  <a:cxn ang="0">
                    <a:pos x="6" y="1"/>
                  </a:cxn>
                  <a:cxn ang="0">
                    <a:pos x="7" y="0"/>
                  </a:cxn>
                </a:cxnLst>
                <a:rect l="0" t="0" r="r" b="b"/>
                <a:pathLst>
                  <a:path w="8" h="31">
                    <a:moveTo>
                      <a:pt x="5" y="11"/>
                    </a:moveTo>
                    <a:lnTo>
                      <a:pt x="4" y="17"/>
                    </a:lnTo>
                    <a:lnTo>
                      <a:pt x="5" y="18"/>
                    </a:lnTo>
                    <a:lnTo>
                      <a:pt x="8" y="21"/>
                    </a:lnTo>
                    <a:lnTo>
                      <a:pt x="8" y="22"/>
                    </a:lnTo>
                    <a:lnTo>
                      <a:pt x="7" y="25"/>
                    </a:lnTo>
                    <a:lnTo>
                      <a:pt x="6" y="28"/>
                    </a:lnTo>
                    <a:lnTo>
                      <a:pt x="4" y="31"/>
                    </a:lnTo>
                    <a:lnTo>
                      <a:pt x="2" y="31"/>
                    </a:lnTo>
                    <a:lnTo>
                      <a:pt x="0" y="30"/>
                    </a:lnTo>
                    <a:lnTo>
                      <a:pt x="0" y="28"/>
                    </a:lnTo>
                    <a:lnTo>
                      <a:pt x="1" y="25"/>
                    </a:lnTo>
                    <a:lnTo>
                      <a:pt x="3" y="20"/>
                    </a:lnTo>
                    <a:lnTo>
                      <a:pt x="4" y="15"/>
                    </a:lnTo>
                    <a:lnTo>
                      <a:pt x="5" y="11"/>
                    </a:lnTo>
                    <a:close/>
                    <a:moveTo>
                      <a:pt x="6" y="2"/>
                    </a:moveTo>
                    <a:lnTo>
                      <a:pt x="6" y="5"/>
                    </a:lnTo>
                    <a:lnTo>
                      <a:pt x="5" y="11"/>
                    </a:lnTo>
                    <a:lnTo>
                      <a:pt x="5" y="8"/>
                    </a:lnTo>
                    <a:lnTo>
                      <a:pt x="6" y="2"/>
                    </a:lnTo>
                    <a:close/>
                    <a:moveTo>
                      <a:pt x="7" y="0"/>
                    </a:moveTo>
                    <a:lnTo>
                      <a:pt x="6" y="2"/>
                    </a:lnTo>
                    <a:lnTo>
                      <a:pt x="6" y="1"/>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40"/>
              <p:cNvSpPr>
                <a:spLocks/>
              </p:cNvSpPr>
              <p:nvPr/>
            </p:nvSpPr>
            <p:spPr bwMode="auto">
              <a:xfrm>
                <a:off x="5267325" y="1862138"/>
                <a:ext cx="19050" cy="14288"/>
              </a:xfrm>
              <a:custGeom>
                <a:avLst/>
                <a:gdLst/>
                <a:ahLst/>
                <a:cxnLst>
                  <a:cxn ang="0">
                    <a:pos x="0" y="0"/>
                  </a:cxn>
                  <a:cxn ang="0">
                    <a:pos x="2" y="1"/>
                  </a:cxn>
                  <a:cxn ang="0">
                    <a:pos x="5" y="3"/>
                  </a:cxn>
                  <a:cxn ang="0">
                    <a:pos x="6" y="4"/>
                  </a:cxn>
                  <a:cxn ang="0">
                    <a:pos x="6" y="5"/>
                  </a:cxn>
                  <a:cxn ang="0">
                    <a:pos x="8" y="6"/>
                  </a:cxn>
                  <a:cxn ang="0">
                    <a:pos x="9" y="6"/>
                  </a:cxn>
                  <a:cxn ang="0">
                    <a:pos x="12" y="9"/>
                  </a:cxn>
                  <a:cxn ang="0">
                    <a:pos x="7" y="6"/>
                  </a:cxn>
                  <a:cxn ang="0">
                    <a:pos x="2" y="2"/>
                  </a:cxn>
                  <a:cxn ang="0">
                    <a:pos x="1" y="1"/>
                  </a:cxn>
                  <a:cxn ang="0">
                    <a:pos x="0" y="0"/>
                  </a:cxn>
                  <a:cxn ang="0">
                    <a:pos x="0" y="0"/>
                  </a:cxn>
                </a:cxnLst>
                <a:rect l="0" t="0" r="r" b="b"/>
                <a:pathLst>
                  <a:path w="12" h="9">
                    <a:moveTo>
                      <a:pt x="0" y="0"/>
                    </a:moveTo>
                    <a:lnTo>
                      <a:pt x="2" y="1"/>
                    </a:lnTo>
                    <a:lnTo>
                      <a:pt x="5" y="3"/>
                    </a:lnTo>
                    <a:lnTo>
                      <a:pt x="6" y="4"/>
                    </a:lnTo>
                    <a:lnTo>
                      <a:pt x="6" y="5"/>
                    </a:lnTo>
                    <a:lnTo>
                      <a:pt x="8" y="6"/>
                    </a:lnTo>
                    <a:lnTo>
                      <a:pt x="9" y="6"/>
                    </a:lnTo>
                    <a:lnTo>
                      <a:pt x="12" y="9"/>
                    </a:lnTo>
                    <a:lnTo>
                      <a:pt x="7" y="6"/>
                    </a:lnTo>
                    <a:lnTo>
                      <a:pt x="2" y="2"/>
                    </a:lnTo>
                    <a:lnTo>
                      <a:pt x="1" y="1"/>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141"/>
              <p:cNvSpPr>
                <a:spLocks/>
              </p:cNvSpPr>
              <p:nvPr/>
            </p:nvSpPr>
            <p:spPr bwMode="auto">
              <a:xfrm>
                <a:off x="5213350" y="1820863"/>
                <a:ext cx="163513" cy="123825"/>
              </a:xfrm>
              <a:custGeom>
                <a:avLst/>
                <a:gdLst/>
                <a:ahLst/>
                <a:cxnLst>
                  <a:cxn ang="0">
                    <a:pos x="10" y="0"/>
                  </a:cxn>
                  <a:cxn ang="0">
                    <a:pos x="11" y="1"/>
                  </a:cxn>
                  <a:cxn ang="0">
                    <a:pos x="25" y="12"/>
                  </a:cxn>
                  <a:cxn ang="0">
                    <a:pos x="30" y="18"/>
                  </a:cxn>
                  <a:cxn ang="0">
                    <a:pos x="34" y="21"/>
                  </a:cxn>
                  <a:cxn ang="0">
                    <a:pos x="33" y="20"/>
                  </a:cxn>
                  <a:cxn ang="0">
                    <a:pos x="33" y="18"/>
                  </a:cxn>
                  <a:cxn ang="0">
                    <a:pos x="32" y="16"/>
                  </a:cxn>
                  <a:cxn ang="0">
                    <a:pos x="32" y="16"/>
                  </a:cxn>
                  <a:cxn ang="0">
                    <a:pos x="42" y="21"/>
                  </a:cxn>
                  <a:cxn ang="0">
                    <a:pos x="57" y="29"/>
                  </a:cxn>
                  <a:cxn ang="0">
                    <a:pos x="73" y="39"/>
                  </a:cxn>
                  <a:cxn ang="0">
                    <a:pos x="86" y="50"/>
                  </a:cxn>
                  <a:cxn ang="0">
                    <a:pos x="91" y="55"/>
                  </a:cxn>
                  <a:cxn ang="0">
                    <a:pos x="96" y="66"/>
                  </a:cxn>
                  <a:cxn ang="0">
                    <a:pos x="103" y="78"/>
                  </a:cxn>
                  <a:cxn ang="0">
                    <a:pos x="101" y="75"/>
                  </a:cxn>
                  <a:cxn ang="0">
                    <a:pos x="94" y="67"/>
                  </a:cxn>
                  <a:cxn ang="0">
                    <a:pos x="88" y="59"/>
                  </a:cxn>
                  <a:cxn ang="0">
                    <a:pos x="84" y="57"/>
                  </a:cxn>
                  <a:cxn ang="0">
                    <a:pos x="89" y="62"/>
                  </a:cxn>
                  <a:cxn ang="0">
                    <a:pos x="89" y="65"/>
                  </a:cxn>
                  <a:cxn ang="0">
                    <a:pos x="81" y="57"/>
                  </a:cxn>
                  <a:cxn ang="0">
                    <a:pos x="77" y="54"/>
                  </a:cxn>
                  <a:cxn ang="0">
                    <a:pos x="75" y="55"/>
                  </a:cxn>
                  <a:cxn ang="0">
                    <a:pos x="69" y="47"/>
                  </a:cxn>
                  <a:cxn ang="0">
                    <a:pos x="66" y="43"/>
                  </a:cxn>
                  <a:cxn ang="0">
                    <a:pos x="64" y="41"/>
                  </a:cxn>
                  <a:cxn ang="0">
                    <a:pos x="59" y="37"/>
                  </a:cxn>
                  <a:cxn ang="0">
                    <a:pos x="50" y="29"/>
                  </a:cxn>
                  <a:cxn ang="0">
                    <a:pos x="46" y="28"/>
                  </a:cxn>
                  <a:cxn ang="0">
                    <a:pos x="46" y="31"/>
                  </a:cxn>
                  <a:cxn ang="0">
                    <a:pos x="50" y="34"/>
                  </a:cxn>
                  <a:cxn ang="0">
                    <a:pos x="51" y="37"/>
                  </a:cxn>
                  <a:cxn ang="0">
                    <a:pos x="44" y="32"/>
                  </a:cxn>
                  <a:cxn ang="0">
                    <a:pos x="38" y="26"/>
                  </a:cxn>
                  <a:cxn ang="0">
                    <a:pos x="30" y="23"/>
                  </a:cxn>
                  <a:cxn ang="0">
                    <a:pos x="27" y="20"/>
                  </a:cxn>
                  <a:cxn ang="0">
                    <a:pos x="28" y="21"/>
                  </a:cxn>
                  <a:cxn ang="0">
                    <a:pos x="29" y="23"/>
                  </a:cxn>
                  <a:cxn ang="0">
                    <a:pos x="30" y="24"/>
                  </a:cxn>
                  <a:cxn ang="0">
                    <a:pos x="14" y="12"/>
                  </a:cxn>
                  <a:cxn ang="0">
                    <a:pos x="6" y="7"/>
                  </a:cxn>
                  <a:cxn ang="0">
                    <a:pos x="1" y="3"/>
                  </a:cxn>
                  <a:cxn ang="0">
                    <a:pos x="5" y="3"/>
                  </a:cxn>
                  <a:cxn ang="0">
                    <a:pos x="10" y="5"/>
                  </a:cxn>
                  <a:cxn ang="0">
                    <a:pos x="12" y="7"/>
                  </a:cxn>
                  <a:cxn ang="0">
                    <a:pos x="13" y="9"/>
                  </a:cxn>
                  <a:cxn ang="0">
                    <a:pos x="15" y="10"/>
                  </a:cxn>
                  <a:cxn ang="0">
                    <a:pos x="14" y="6"/>
                  </a:cxn>
                  <a:cxn ang="0">
                    <a:pos x="10" y="0"/>
                  </a:cxn>
                </a:cxnLst>
                <a:rect l="0" t="0" r="r" b="b"/>
                <a:pathLst>
                  <a:path w="103" h="78">
                    <a:moveTo>
                      <a:pt x="10" y="0"/>
                    </a:moveTo>
                    <a:lnTo>
                      <a:pt x="10" y="0"/>
                    </a:lnTo>
                    <a:lnTo>
                      <a:pt x="11" y="0"/>
                    </a:lnTo>
                    <a:lnTo>
                      <a:pt x="11" y="1"/>
                    </a:lnTo>
                    <a:lnTo>
                      <a:pt x="11" y="1"/>
                    </a:lnTo>
                    <a:lnTo>
                      <a:pt x="25" y="12"/>
                    </a:lnTo>
                    <a:lnTo>
                      <a:pt x="28" y="15"/>
                    </a:lnTo>
                    <a:lnTo>
                      <a:pt x="30" y="18"/>
                    </a:lnTo>
                    <a:lnTo>
                      <a:pt x="33" y="21"/>
                    </a:lnTo>
                    <a:lnTo>
                      <a:pt x="34" y="21"/>
                    </a:lnTo>
                    <a:lnTo>
                      <a:pt x="34" y="20"/>
                    </a:lnTo>
                    <a:lnTo>
                      <a:pt x="33" y="20"/>
                    </a:lnTo>
                    <a:lnTo>
                      <a:pt x="33" y="19"/>
                    </a:lnTo>
                    <a:lnTo>
                      <a:pt x="33" y="18"/>
                    </a:lnTo>
                    <a:lnTo>
                      <a:pt x="32" y="17"/>
                    </a:lnTo>
                    <a:lnTo>
                      <a:pt x="32" y="16"/>
                    </a:lnTo>
                    <a:lnTo>
                      <a:pt x="32" y="16"/>
                    </a:lnTo>
                    <a:lnTo>
                      <a:pt x="32" y="16"/>
                    </a:lnTo>
                    <a:lnTo>
                      <a:pt x="38" y="18"/>
                    </a:lnTo>
                    <a:lnTo>
                      <a:pt x="42" y="21"/>
                    </a:lnTo>
                    <a:lnTo>
                      <a:pt x="47" y="24"/>
                    </a:lnTo>
                    <a:lnTo>
                      <a:pt x="57" y="29"/>
                    </a:lnTo>
                    <a:lnTo>
                      <a:pt x="65" y="33"/>
                    </a:lnTo>
                    <a:lnTo>
                      <a:pt x="73" y="39"/>
                    </a:lnTo>
                    <a:lnTo>
                      <a:pt x="82" y="46"/>
                    </a:lnTo>
                    <a:lnTo>
                      <a:pt x="86" y="50"/>
                    </a:lnTo>
                    <a:lnTo>
                      <a:pt x="90" y="54"/>
                    </a:lnTo>
                    <a:lnTo>
                      <a:pt x="91" y="55"/>
                    </a:lnTo>
                    <a:lnTo>
                      <a:pt x="92" y="60"/>
                    </a:lnTo>
                    <a:lnTo>
                      <a:pt x="96" y="66"/>
                    </a:lnTo>
                    <a:lnTo>
                      <a:pt x="100" y="72"/>
                    </a:lnTo>
                    <a:lnTo>
                      <a:pt x="103" y="78"/>
                    </a:lnTo>
                    <a:lnTo>
                      <a:pt x="102" y="77"/>
                    </a:lnTo>
                    <a:lnTo>
                      <a:pt x="101" y="75"/>
                    </a:lnTo>
                    <a:lnTo>
                      <a:pt x="98" y="71"/>
                    </a:lnTo>
                    <a:lnTo>
                      <a:pt x="94" y="67"/>
                    </a:lnTo>
                    <a:lnTo>
                      <a:pt x="91" y="62"/>
                    </a:lnTo>
                    <a:lnTo>
                      <a:pt x="88" y="59"/>
                    </a:lnTo>
                    <a:lnTo>
                      <a:pt x="85" y="56"/>
                    </a:lnTo>
                    <a:lnTo>
                      <a:pt x="84" y="57"/>
                    </a:lnTo>
                    <a:lnTo>
                      <a:pt x="85" y="59"/>
                    </a:lnTo>
                    <a:lnTo>
                      <a:pt x="89" y="62"/>
                    </a:lnTo>
                    <a:lnTo>
                      <a:pt x="90" y="64"/>
                    </a:lnTo>
                    <a:lnTo>
                      <a:pt x="89" y="65"/>
                    </a:lnTo>
                    <a:lnTo>
                      <a:pt x="86" y="63"/>
                    </a:lnTo>
                    <a:lnTo>
                      <a:pt x="81" y="57"/>
                    </a:lnTo>
                    <a:lnTo>
                      <a:pt x="78" y="54"/>
                    </a:lnTo>
                    <a:lnTo>
                      <a:pt x="77" y="54"/>
                    </a:lnTo>
                    <a:lnTo>
                      <a:pt x="77" y="55"/>
                    </a:lnTo>
                    <a:lnTo>
                      <a:pt x="75" y="55"/>
                    </a:lnTo>
                    <a:lnTo>
                      <a:pt x="71" y="50"/>
                    </a:lnTo>
                    <a:lnTo>
                      <a:pt x="69" y="47"/>
                    </a:lnTo>
                    <a:lnTo>
                      <a:pt x="67" y="45"/>
                    </a:lnTo>
                    <a:lnTo>
                      <a:pt x="66" y="43"/>
                    </a:lnTo>
                    <a:lnTo>
                      <a:pt x="65" y="42"/>
                    </a:lnTo>
                    <a:lnTo>
                      <a:pt x="64" y="41"/>
                    </a:lnTo>
                    <a:lnTo>
                      <a:pt x="62" y="39"/>
                    </a:lnTo>
                    <a:lnTo>
                      <a:pt x="59" y="37"/>
                    </a:lnTo>
                    <a:lnTo>
                      <a:pt x="55" y="34"/>
                    </a:lnTo>
                    <a:lnTo>
                      <a:pt x="50" y="29"/>
                    </a:lnTo>
                    <a:lnTo>
                      <a:pt x="48" y="28"/>
                    </a:lnTo>
                    <a:lnTo>
                      <a:pt x="46" y="28"/>
                    </a:lnTo>
                    <a:lnTo>
                      <a:pt x="45" y="29"/>
                    </a:lnTo>
                    <a:lnTo>
                      <a:pt x="46" y="31"/>
                    </a:lnTo>
                    <a:lnTo>
                      <a:pt x="48" y="33"/>
                    </a:lnTo>
                    <a:lnTo>
                      <a:pt x="50" y="34"/>
                    </a:lnTo>
                    <a:lnTo>
                      <a:pt x="52" y="36"/>
                    </a:lnTo>
                    <a:lnTo>
                      <a:pt x="51" y="37"/>
                    </a:lnTo>
                    <a:lnTo>
                      <a:pt x="48" y="37"/>
                    </a:lnTo>
                    <a:lnTo>
                      <a:pt x="44" y="32"/>
                    </a:lnTo>
                    <a:lnTo>
                      <a:pt x="42" y="29"/>
                    </a:lnTo>
                    <a:lnTo>
                      <a:pt x="38" y="26"/>
                    </a:lnTo>
                    <a:lnTo>
                      <a:pt x="32" y="24"/>
                    </a:lnTo>
                    <a:lnTo>
                      <a:pt x="30" y="23"/>
                    </a:lnTo>
                    <a:lnTo>
                      <a:pt x="28" y="21"/>
                    </a:lnTo>
                    <a:lnTo>
                      <a:pt x="27" y="20"/>
                    </a:lnTo>
                    <a:lnTo>
                      <a:pt x="27" y="20"/>
                    </a:lnTo>
                    <a:lnTo>
                      <a:pt x="28" y="21"/>
                    </a:lnTo>
                    <a:lnTo>
                      <a:pt x="29" y="22"/>
                    </a:lnTo>
                    <a:lnTo>
                      <a:pt x="29" y="23"/>
                    </a:lnTo>
                    <a:lnTo>
                      <a:pt x="30" y="24"/>
                    </a:lnTo>
                    <a:lnTo>
                      <a:pt x="30" y="24"/>
                    </a:lnTo>
                    <a:lnTo>
                      <a:pt x="24" y="20"/>
                    </a:lnTo>
                    <a:lnTo>
                      <a:pt x="14" y="12"/>
                    </a:lnTo>
                    <a:lnTo>
                      <a:pt x="11" y="10"/>
                    </a:lnTo>
                    <a:lnTo>
                      <a:pt x="6" y="7"/>
                    </a:lnTo>
                    <a:lnTo>
                      <a:pt x="3" y="4"/>
                    </a:lnTo>
                    <a:lnTo>
                      <a:pt x="1" y="3"/>
                    </a:lnTo>
                    <a:lnTo>
                      <a:pt x="0" y="2"/>
                    </a:lnTo>
                    <a:lnTo>
                      <a:pt x="5" y="3"/>
                    </a:lnTo>
                    <a:lnTo>
                      <a:pt x="9" y="5"/>
                    </a:lnTo>
                    <a:lnTo>
                      <a:pt x="10" y="5"/>
                    </a:lnTo>
                    <a:lnTo>
                      <a:pt x="11" y="6"/>
                    </a:lnTo>
                    <a:lnTo>
                      <a:pt x="12" y="7"/>
                    </a:lnTo>
                    <a:lnTo>
                      <a:pt x="13" y="8"/>
                    </a:lnTo>
                    <a:lnTo>
                      <a:pt x="13" y="9"/>
                    </a:lnTo>
                    <a:lnTo>
                      <a:pt x="14" y="10"/>
                    </a:lnTo>
                    <a:lnTo>
                      <a:pt x="15" y="10"/>
                    </a:lnTo>
                    <a:lnTo>
                      <a:pt x="15" y="10"/>
                    </a:lnTo>
                    <a:lnTo>
                      <a:pt x="14" y="6"/>
                    </a:lnTo>
                    <a:lnTo>
                      <a:pt x="10" y="0"/>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42"/>
              <p:cNvSpPr>
                <a:spLocks/>
              </p:cNvSpPr>
              <p:nvPr/>
            </p:nvSpPr>
            <p:spPr bwMode="auto">
              <a:xfrm>
                <a:off x="3729037" y="2217738"/>
                <a:ext cx="28575" cy="22225"/>
              </a:xfrm>
              <a:custGeom>
                <a:avLst/>
                <a:gdLst/>
                <a:ahLst/>
                <a:cxnLst>
                  <a:cxn ang="0">
                    <a:pos x="13" y="0"/>
                  </a:cxn>
                  <a:cxn ang="0">
                    <a:pos x="18" y="0"/>
                  </a:cxn>
                  <a:cxn ang="0">
                    <a:pos x="10" y="10"/>
                  </a:cxn>
                  <a:cxn ang="0">
                    <a:pos x="6" y="13"/>
                  </a:cxn>
                  <a:cxn ang="0">
                    <a:pos x="5" y="14"/>
                  </a:cxn>
                  <a:cxn ang="0">
                    <a:pos x="2" y="14"/>
                  </a:cxn>
                  <a:cxn ang="0">
                    <a:pos x="0" y="13"/>
                  </a:cxn>
                  <a:cxn ang="0">
                    <a:pos x="0" y="12"/>
                  </a:cxn>
                  <a:cxn ang="0">
                    <a:pos x="0" y="11"/>
                  </a:cxn>
                  <a:cxn ang="0">
                    <a:pos x="3" y="6"/>
                  </a:cxn>
                  <a:cxn ang="0">
                    <a:pos x="8" y="3"/>
                  </a:cxn>
                  <a:cxn ang="0">
                    <a:pos x="12" y="1"/>
                  </a:cxn>
                  <a:cxn ang="0">
                    <a:pos x="13" y="0"/>
                  </a:cxn>
                </a:cxnLst>
                <a:rect l="0" t="0" r="r" b="b"/>
                <a:pathLst>
                  <a:path w="18" h="14">
                    <a:moveTo>
                      <a:pt x="13" y="0"/>
                    </a:moveTo>
                    <a:lnTo>
                      <a:pt x="18" y="0"/>
                    </a:lnTo>
                    <a:lnTo>
                      <a:pt x="10" y="10"/>
                    </a:lnTo>
                    <a:lnTo>
                      <a:pt x="6" y="13"/>
                    </a:lnTo>
                    <a:lnTo>
                      <a:pt x="5" y="14"/>
                    </a:lnTo>
                    <a:lnTo>
                      <a:pt x="2" y="14"/>
                    </a:lnTo>
                    <a:lnTo>
                      <a:pt x="0" y="13"/>
                    </a:lnTo>
                    <a:lnTo>
                      <a:pt x="0" y="12"/>
                    </a:lnTo>
                    <a:lnTo>
                      <a:pt x="0" y="11"/>
                    </a:lnTo>
                    <a:lnTo>
                      <a:pt x="3" y="6"/>
                    </a:lnTo>
                    <a:lnTo>
                      <a:pt x="8" y="3"/>
                    </a:lnTo>
                    <a:lnTo>
                      <a:pt x="12" y="1"/>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143"/>
              <p:cNvSpPr>
                <a:spLocks/>
              </p:cNvSpPr>
              <p:nvPr/>
            </p:nvSpPr>
            <p:spPr bwMode="auto">
              <a:xfrm>
                <a:off x="5294312" y="1889125"/>
                <a:ext cx="77788" cy="76200"/>
              </a:xfrm>
              <a:custGeom>
                <a:avLst/>
                <a:gdLst/>
                <a:ahLst/>
                <a:cxnLst>
                  <a:cxn ang="0">
                    <a:pos x="1" y="0"/>
                  </a:cxn>
                  <a:cxn ang="0">
                    <a:pos x="2" y="0"/>
                  </a:cxn>
                  <a:cxn ang="0">
                    <a:pos x="7" y="3"/>
                  </a:cxn>
                  <a:cxn ang="0">
                    <a:pos x="9" y="5"/>
                  </a:cxn>
                  <a:cxn ang="0">
                    <a:pos x="11" y="6"/>
                  </a:cxn>
                  <a:cxn ang="0">
                    <a:pos x="20" y="13"/>
                  </a:cxn>
                  <a:cxn ang="0">
                    <a:pos x="27" y="18"/>
                  </a:cxn>
                  <a:cxn ang="0">
                    <a:pos x="34" y="25"/>
                  </a:cxn>
                  <a:cxn ang="0">
                    <a:pos x="39" y="32"/>
                  </a:cxn>
                  <a:cxn ang="0">
                    <a:pos x="45" y="41"/>
                  </a:cxn>
                  <a:cxn ang="0">
                    <a:pos x="46" y="43"/>
                  </a:cxn>
                  <a:cxn ang="0">
                    <a:pos x="47" y="44"/>
                  </a:cxn>
                  <a:cxn ang="0">
                    <a:pos x="49" y="47"/>
                  </a:cxn>
                  <a:cxn ang="0">
                    <a:pos x="49" y="47"/>
                  </a:cxn>
                  <a:cxn ang="0">
                    <a:pos x="48" y="48"/>
                  </a:cxn>
                  <a:cxn ang="0">
                    <a:pos x="45" y="48"/>
                  </a:cxn>
                  <a:cxn ang="0">
                    <a:pos x="42" y="46"/>
                  </a:cxn>
                  <a:cxn ang="0">
                    <a:pos x="39" y="43"/>
                  </a:cxn>
                  <a:cxn ang="0">
                    <a:pos x="36" y="39"/>
                  </a:cxn>
                  <a:cxn ang="0">
                    <a:pos x="34" y="35"/>
                  </a:cxn>
                  <a:cxn ang="0">
                    <a:pos x="32" y="31"/>
                  </a:cxn>
                  <a:cxn ang="0">
                    <a:pos x="32" y="30"/>
                  </a:cxn>
                  <a:cxn ang="0">
                    <a:pos x="32" y="31"/>
                  </a:cxn>
                  <a:cxn ang="0">
                    <a:pos x="33" y="32"/>
                  </a:cxn>
                  <a:cxn ang="0">
                    <a:pos x="33" y="33"/>
                  </a:cxn>
                  <a:cxn ang="0">
                    <a:pos x="33" y="34"/>
                  </a:cxn>
                  <a:cxn ang="0">
                    <a:pos x="34" y="36"/>
                  </a:cxn>
                  <a:cxn ang="0">
                    <a:pos x="35" y="37"/>
                  </a:cxn>
                  <a:cxn ang="0">
                    <a:pos x="35" y="37"/>
                  </a:cxn>
                  <a:cxn ang="0">
                    <a:pos x="34" y="37"/>
                  </a:cxn>
                  <a:cxn ang="0">
                    <a:pos x="31" y="33"/>
                  </a:cxn>
                  <a:cxn ang="0">
                    <a:pos x="28" y="29"/>
                  </a:cxn>
                  <a:cxn ang="0">
                    <a:pos x="25" y="26"/>
                  </a:cxn>
                  <a:cxn ang="0">
                    <a:pos x="22" y="25"/>
                  </a:cxn>
                  <a:cxn ang="0">
                    <a:pos x="16" y="23"/>
                  </a:cxn>
                  <a:cxn ang="0">
                    <a:pos x="13" y="21"/>
                  </a:cxn>
                  <a:cxn ang="0">
                    <a:pos x="11" y="18"/>
                  </a:cxn>
                  <a:cxn ang="0">
                    <a:pos x="11" y="16"/>
                  </a:cxn>
                  <a:cxn ang="0">
                    <a:pos x="12" y="16"/>
                  </a:cxn>
                  <a:cxn ang="0">
                    <a:pos x="12" y="15"/>
                  </a:cxn>
                  <a:cxn ang="0">
                    <a:pos x="7" y="9"/>
                  </a:cxn>
                  <a:cxn ang="0">
                    <a:pos x="4" y="6"/>
                  </a:cxn>
                  <a:cxn ang="0">
                    <a:pos x="1" y="4"/>
                  </a:cxn>
                  <a:cxn ang="0">
                    <a:pos x="0" y="1"/>
                  </a:cxn>
                  <a:cxn ang="0">
                    <a:pos x="1" y="0"/>
                  </a:cxn>
                </a:cxnLst>
                <a:rect l="0" t="0" r="r" b="b"/>
                <a:pathLst>
                  <a:path w="49" h="48">
                    <a:moveTo>
                      <a:pt x="1" y="0"/>
                    </a:moveTo>
                    <a:lnTo>
                      <a:pt x="2" y="0"/>
                    </a:lnTo>
                    <a:lnTo>
                      <a:pt x="7" y="3"/>
                    </a:lnTo>
                    <a:lnTo>
                      <a:pt x="9" y="5"/>
                    </a:lnTo>
                    <a:lnTo>
                      <a:pt x="11" y="6"/>
                    </a:lnTo>
                    <a:lnTo>
                      <a:pt x="20" y="13"/>
                    </a:lnTo>
                    <a:lnTo>
                      <a:pt x="27" y="18"/>
                    </a:lnTo>
                    <a:lnTo>
                      <a:pt x="34" y="25"/>
                    </a:lnTo>
                    <a:lnTo>
                      <a:pt x="39" y="32"/>
                    </a:lnTo>
                    <a:lnTo>
                      <a:pt x="45" y="41"/>
                    </a:lnTo>
                    <a:lnTo>
                      <a:pt x="46" y="43"/>
                    </a:lnTo>
                    <a:lnTo>
                      <a:pt x="47" y="44"/>
                    </a:lnTo>
                    <a:lnTo>
                      <a:pt x="49" y="47"/>
                    </a:lnTo>
                    <a:lnTo>
                      <a:pt x="49" y="47"/>
                    </a:lnTo>
                    <a:lnTo>
                      <a:pt x="48" y="48"/>
                    </a:lnTo>
                    <a:lnTo>
                      <a:pt x="45" y="48"/>
                    </a:lnTo>
                    <a:lnTo>
                      <a:pt x="42" y="46"/>
                    </a:lnTo>
                    <a:lnTo>
                      <a:pt x="39" y="43"/>
                    </a:lnTo>
                    <a:lnTo>
                      <a:pt x="36" y="39"/>
                    </a:lnTo>
                    <a:lnTo>
                      <a:pt x="34" y="35"/>
                    </a:lnTo>
                    <a:lnTo>
                      <a:pt x="32" y="31"/>
                    </a:lnTo>
                    <a:lnTo>
                      <a:pt x="32" y="30"/>
                    </a:lnTo>
                    <a:lnTo>
                      <a:pt x="32" y="31"/>
                    </a:lnTo>
                    <a:lnTo>
                      <a:pt x="33" y="32"/>
                    </a:lnTo>
                    <a:lnTo>
                      <a:pt x="33" y="33"/>
                    </a:lnTo>
                    <a:lnTo>
                      <a:pt x="33" y="34"/>
                    </a:lnTo>
                    <a:lnTo>
                      <a:pt x="34" y="36"/>
                    </a:lnTo>
                    <a:lnTo>
                      <a:pt x="35" y="37"/>
                    </a:lnTo>
                    <a:lnTo>
                      <a:pt x="35" y="37"/>
                    </a:lnTo>
                    <a:lnTo>
                      <a:pt x="34" y="37"/>
                    </a:lnTo>
                    <a:lnTo>
                      <a:pt x="31" y="33"/>
                    </a:lnTo>
                    <a:lnTo>
                      <a:pt x="28" y="29"/>
                    </a:lnTo>
                    <a:lnTo>
                      <a:pt x="25" y="26"/>
                    </a:lnTo>
                    <a:lnTo>
                      <a:pt x="22" y="25"/>
                    </a:lnTo>
                    <a:lnTo>
                      <a:pt x="16" y="23"/>
                    </a:lnTo>
                    <a:lnTo>
                      <a:pt x="13" y="21"/>
                    </a:lnTo>
                    <a:lnTo>
                      <a:pt x="11" y="18"/>
                    </a:lnTo>
                    <a:lnTo>
                      <a:pt x="11" y="16"/>
                    </a:lnTo>
                    <a:lnTo>
                      <a:pt x="12" y="16"/>
                    </a:lnTo>
                    <a:lnTo>
                      <a:pt x="12" y="15"/>
                    </a:lnTo>
                    <a:lnTo>
                      <a:pt x="7" y="9"/>
                    </a:lnTo>
                    <a:lnTo>
                      <a:pt x="4" y="6"/>
                    </a:lnTo>
                    <a:lnTo>
                      <a:pt x="1" y="4"/>
                    </a:lnTo>
                    <a:lnTo>
                      <a:pt x="0" y="1"/>
                    </a:lnTo>
                    <a:lnTo>
                      <a:pt x="1"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44"/>
              <p:cNvSpPr>
                <a:spLocks/>
              </p:cNvSpPr>
              <p:nvPr/>
            </p:nvSpPr>
            <p:spPr bwMode="auto">
              <a:xfrm>
                <a:off x="3759200" y="2332038"/>
                <a:ext cx="46038" cy="85725"/>
              </a:xfrm>
              <a:custGeom>
                <a:avLst/>
                <a:gdLst/>
                <a:ahLst/>
                <a:cxnLst>
                  <a:cxn ang="0">
                    <a:pos x="4" y="0"/>
                  </a:cxn>
                  <a:cxn ang="0">
                    <a:pos x="13" y="6"/>
                  </a:cxn>
                  <a:cxn ang="0">
                    <a:pos x="20" y="13"/>
                  </a:cxn>
                  <a:cxn ang="0">
                    <a:pos x="21" y="14"/>
                  </a:cxn>
                  <a:cxn ang="0">
                    <a:pos x="20" y="15"/>
                  </a:cxn>
                  <a:cxn ang="0">
                    <a:pos x="20" y="15"/>
                  </a:cxn>
                  <a:cxn ang="0">
                    <a:pos x="19" y="16"/>
                  </a:cxn>
                  <a:cxn ang="0">
                    <a:pos x="19" y="17"/>
                  </a:cxn>
                  <a:cxn ang="0">
                    <a:pos x="23" y="27"/>
                  </a:cxn>
                  <a:cxn ang="0">
                    <a:pos x="27" y="37"/>
                  </a:cxn>
                  <a:cxn ang="0">
                    <a:pos x="28" y="40"/>
                  </a:cxn>
                  <a:cxn ang="0">
                    <a:pos x="29" y="43"/>
                  </a:cxn>
                  <a:cxn ang="0">
                    <a:pos x="29" y="50"/>
                  </a:cxn>
                  <a:cxn ang="0">
                    <a:pos x="28" y="53"/>
                  </a:cxn>
                  <a:cxn ang="0">
                    <a:pos x="25" y="54"/>
                  </a:cxn>
                  <a:cxn ang="0">
                    <a:pos x="22" y="54"/>
                  </a:cxn>
                  <a:cxn ang="0">
                    <a:pos x="17" y="51"/>
                  </a:cxn>
                  <a:cxn ang="0">
                    <a:pos x="13" y="47"/>
                  </a:cxn>
                  <a:cxn ang="0">
                    <a:pos x="10" y="42"/>
                  </a:cxn>
                  <a:cxn ang="0">
                    <a:pos x="10" y="41"/>
                  </a:cxn>
                  <a:cxn ang="0">
                    <a:pos x="11" y="40"/>
                  </a:cxn>
                  <a:cxn ang="0">
                    <a:pos x="12" y="40"/>
                  </a:cxn>
                  <a:cxn ang="0">
                    <a:pos x="14" y="39"/>
                  </a:cxn>
                  <a:cxn ang="0">
                    <a:pos x="15" y="38"/>
                  </a:cxn>
                  <a:cxn ang="0">
                    <a:pos x="16" y="38"/>
                  </a:cxn>
                  <a:cxn ang="0">
                    <a:pos x="17" y="37"/>
                  </a:cxn>
                  <a:cxn ang="0">
                    <a:pos x="18" y="36"/>
                  </a:cxn>
                  <a:cxn ang="0">
                    <a:pos x="18" y="36"/>
                  </a:cxn>
                  <a:cxn ang="0">
                    <a:pos x="18" y="35"/>
                  </a:cxn>
                  <a:cxn ang="0">
                    <a:pos x="16" y="34"/>
                  </a:cxn>
                  <a:cxn ang="0">
                    <a:pos x="15" y="35"/>
                  </a:cxn>
                  <a:cxn ang="0">
                    <a:pos x="12" y="37"/>
                  </a:cxn>
                  <a:cxn ang="0">
                    <a:pos x="10" y="38"/>
                  </a:cxn>
                  <a:cxn ang="0">
                    <a:pos x="8" y="38"/>
                  </a:cxn>
                  <a:cxn ang="0">
                    <a:pos x="7" y="36"/>
                  </a:cxn>
                  <a:cxn ang="0">
                    <a:pos x="8" y="34"/>
                  </a:cxn>
                  <a:cxn ang="0">
                    <a:pos x="9" y="31"/>
                  </a:cxn>
                  <a:cxn ang="0">
                    <a:pos x="9" y="29"/>
                  </a:cxn>
                  <a:cxn ang="0">
                    <a:pos x="8" y="28"/>
                  </a:cxn>
                  <a:cxn ang="0">
                    <a:pos x="7" y="27"/>
                  </a:cxn>
                  <a:cxn ang="0">
                    <a:pos x="6" y="27"/>
                  </a:cxn>
                  <a:cxn ang="0">
                    <a:pos x="4" y="27"/>
                  </a:cxn>
                  <a:cxn ang="0">
                    <a:pos x="3" y="27"/>
                  </a:cxn>
                  <a:cxn ang="0">
                    <a:pos x="2" y="26"/>
                  </a:cxn>
                  <a:cxn ang="0">
                    <a:pos x="1" y="25"/>
                  </a:cxn>
                  <a:cxn ang="0">
                    <a:pos x="0" y="22"/>
                  </a:cxn>
                  <a:cxn ang="0">
                    <a:pos x="0" y="17"/>
                  </a:cxn>
                  <a:cxn ang="0">
                    <a:pos x="0" y="12"/>
                  </a:cxn>
                  <a:cxn ang="0">
                    <a:pos x="1" y="8"/>
                  </a:cxn>
                  <a:cxn ang="0">
                    <a:pos x="2" y="3"/>
                  </a:cxn>
                  <a:cxn ang="0">
                    <a:pos x="3" y="1"/>
                  </a:cxn>
                  <a:cxn ang="0">
                    <a:pos x="4" y="0"/>
                  </a:cxn>
                </a:cxnLst>
                <a:rect l="0" t="0" r="r" b="b"/>
                <a:pathLst>
                  <a:path w="29" h="54">
                    <a:moveTo>
                      <a:pt x="4" y="0"/>
                    </a:moveTo>
                    <a:lnTo>
                      <a:pt x="13" y="6"/>
                    </a:lnTo>
                    <a:lnTo>
                      <a:pt x="20" y="13"/>
                    </a:lnTo>
                    <a:lnTo>
                      <a:pt x="21" y="14"/>
                    </a:lnTo>
                    <a:lnTo>
                      <a:pt x="20" y="15"/>
                    </a:lnTo>
                    <a:lnTo>
                      <a:pt x="20" y="15"/>
                    </a:lnTo>
                    <a:lnTo>
                      <a:pt x="19" y="16"/>
                    </a:lnTo>
                    <a:lnTo>
                      <a:pt x="19" y="17"/>
                    </a:lnTo>
                    <a:lnTo>
                      <a:pt x="23" y="27"/>
                    </a:lnTo>
                    <a:lnTo>
                      <a:pt x="27" y="37"/>
                    </a:lnTo>
                    <a:lnTo>
                      <a:pt x="28" y="40"/>
                    </a:lnTo>
                    <a:lnTo>
                      <a:pt x="29" y="43"/>
                    </a:lnTo>
                    <a:lnTo>
                      <a:pt x="29" y="50"/>
                    </a:lnTo>
                    <a:lnTo>
                      <a:pt x="28" y="53"/>
                    </a:lnTo>
                    <a:lnTo>
                      <a:pt x="25" y="54"/>
                    </a:lnTo>
                    <a:lnTo>
                      <a:pt x="22" y="54"/>
                    </a:lnTo>
                    <a:lnTo>
                      <a:pt x="17" y="51"/>
                    </a:lnTo>
                    <a:lnTo>
                      <a:pt x="13" y="47"/>
                    </a:lnTo>
                    <a:lnTo>
                      <a:pt x="10" y="42"/>
                    </a:lnTo>
                    <a:lnTo>
                      <a:pt x="10" y="41"/>
                    </a:lnTo>
                    <a:lnTo>
                      <a:pt x="11" y="40"/>
                    </a:lnTo>
                    <a:lnTo>
                      <a:pt x="12" y="40"/>
                    </a:lnTo>
                    <a:lnTo>
                      <a:pt x="14" y="39"/>
                    </a:lnTo>
                    <a:lnTo>
                      <a:pt x="15" y="38"/>
                    </a:lnTo>
                    <a:lnTo>
                      <a:pt x="16" y="38"/>
                    </a:lnTo>
                    <a:lnTo>
                      <a:pt x="17" y="37"/>
                    </a:lnTo>
                    <a:lnTo>
                      <a:pt x="18" y="36"/>
                    </a:lnTo>
                    <a:lnTo>
                      <a:pt x="18" y="36"/>
                    </a:lnTo>
                    <a:lnTo>
                      <a:pt x="18" y="35"/>
                    </a:lnTo>
                    <a:lnTo>
                      <a:pt x="16" y="34"/>
                    </a:lnTo>
                    <a:lnTo>
                      <a:pt x="15" y="35"/>
                    </a:lnTo>
                    <a:lnTo>
                      <a:pt x="12" y="37"/>
                    </a:lnTo>
                    <a:lnTo>
                      <a:pt x="10" y="38"/>
                    </a:lnTo>
                    <a:lnTo>
                      <a:pt x="8" y="38"/>
                    </a:lnTo>
                    <a:lnTo>
                      <a:pt x="7" y="36"/>
                    </a:lnTo>
                    <a:lnTo>
                      <a:pt x="8" y="34"/>
                    </a:lnTo>
                    <a:lnTo>
                      <a:pt x="9" y="31"/>
                    </a:lnTo>
                    <a:lnTo>
                      <a:pt x="9" y="29"/>
                    </a:lnTo>
                    <a:lnTo>
                      <a:pt x="8" y="28"/>
                    </a:lnTo>
                    <a:lnTo>
                      <a:pt x="7" y="27"/>
                    </a:lnTo>
                    <a:lnTo>
                      <a:pt x="6" y="27"/>
                    </a:lnTo>
                    <a:lnTo>
                      <a:pt x="4" y="27"/>
                    </a:lnTo>
                    <a:lnTo>
                      <a:pt x="3" y="27"/>
                    </a:lnTo>
                    <a:lnTo>
                      <a:pt x="2" y="26"/>
                    </a:lnTo>
                    <a:lnTo>
                      <a:pt x="1" y="25"/>
                    </a:lnTo>
                    <a:lnTo>
                      <a:pt x="0" y="22"/>
                    </a:lnTo>
                    <a:lnTo>
                      <a:pt x="0" y="17"/>
                    </a:lnTo>
                    <a:lnTo>
                      <a:pt x="0" y="12"/>
                    </a:lnTo>
                    <a:lnTo>
                      <a:pt x="1" y="8"/>
                    </a:lnTo>
                    <a:lnTo>
                      <a:pt x="2" y="3"/>
                    </a:lnTo>
                    <a:lnTo>
                      <a:pt x="3" y="1"/>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45"/>
              <p:cNvSpPr>
                <a:spLocks/>
              </p:cNvSpPr>
              <p:nvPr/>
            </p:nvSpPr>
            <p:spPr bwMode="auto">
              <a:xfrm>
                <a:off x="4991100" y="2371725"/>
                <a:ext cx="39688" cy="15875"/>
              </a:xfrm>
              <a:custGeom>
                <a:avLst/>
                <a:gdLst/>
                <a:ahLst/>
                <a:cxnLst>
                  <a:cxn ang="0">
                    <a:pos x="0" y="0"/>
                  </a:cxn>
                  <a:cxn ang="0">
                    <a:pos x="9" y="2"/>
                  </a:cxn>
                  <a:cxn ang="0">
                    <a:pos x="16" y="4"/>
                  </a:cxn>
                  <a:cxn ang="0">
                    <a:pos x="24" y="8"/>
                  </a:cxn>
                  <a:cxn ang="0">
                    <a:pos x="25" y="9"/>
                  </a:cxn>
                  <a:cxn ang="0">
                    <a:pos x="24" y="9"/>
                  </a:cxn>
                  <a:cxn ang="0">
                    <a:pos x="24" y="9"/>
                  </a:cxn>
                  <a:cxn ang="0">
                    <a:pos x="23" y="10"/>
                  </a:cxn>
                  <a:cxn ang="0">
                    <a:pos x="19" y="10"/>
                  </a:cxn>
                  <a:cxn ang="0">
                    <a:pos x="16" y="8"/>
                  </a:cxn>
                  <a:cxn ang="0">
                    <a:pos x="8" y="4"/>
                  </a:cxn>
                  <a:cxn ang="0">
                    <a:pos x="4" y="2"/>
                  </a:cxn>
                  <a:cxn ang="0">
                    <a:pos x="1" y="0"/>
                  </a:cxn>
                  <a:cxn ang="0">
                    <a:pos x="0" y="0"/>
                  </a:cxn>
                </a:cxnLst>
                <a:rect l="0" t="0" r="r" b="b"/>
                <a:pathLst>
                  <a:path w="25" h="10">
                    <a:moveTo>
                      <a:pt x="0" y="0"/>
                    </a:moveTo>
                    <a:lnTo>
                      <a:pt x="9" y="2"/>
                    </a:lnTo>
                    <a:lnTo>
                      <a:pt x="16" y="4"/>
                    </a:lnTo>
                    <a:lnTo>
                      <a:pt x="24" y="8"/>
                    </a:lnTo>
                    <a:lnTo>
                      <a:pt x="25" y="9"/>
                    </a:lnTo>
                    <a:lnTo>
                      <a:pt x="24" y="9"/>
                    </a:lnTo>
                    <a:lnTo>
                      <a:pt x="24" y="9"/>
                    </a:lnTo>
                    <a:lnTo>
                      <a:pt x="23" y="10"/>
                    </a:lnTo>
                    <a:lnTo>
                      <a:pt x="19" y="10"/>
                    </a:lnTo>
                    <a:lnTo>
                      <a:pt x="16" y="8"/>
                    </a:lnTo>
                    <a:lnTo>
                      <a:pt x="8" y="4"/>
                    </a:lnTo>
                    <a:lnTo>
                      <a:pt x="4" y="2"/>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46"/>
              <p:cNvSpPr>
                <a:spLocks/>
              </p:cNvSpPr>
              <p:nvPr/>
            </p:nvSpPr>
            <p:spPr bwMode="auto">
              <a:xfrm>
                <a:off x="5176837" y="2336800"/>
                <a:ext cx="20638" cy="65088"/>
              </a:xfrm>
              <a:custGeom>
                <a:avLst/>
                <a:gdLst/>
                <a:ahLst/>
                <a:cxnLst>
                  <a:cxn ang="0">
                    <a:pos x="2" y="0"/>
                  </a:cxn>
                  <a:cxn ang="0">
                    <a:pos x="2" y="2"/>
                  </a:cxn>
                  <a:cxn ang="0">
                    <a:pos x="5" y="9"/>
                  </a:cxn>
                  <a:cxn ang="0">
                    <a:pos x="7" y="16"/>
                  </a:cxn>
                  <a:cxn ang="0">
                    <a:pos x="10" y="25"/>
                  </a:cxn>
                  <a:cxn ang="0">
                    <a:pos x="13" y="38"/>
                  </a:cxn>
                  <a:cxn ang="0">
                    <a:pos x="13" y="39"/>
                  </a:cxn>
                  <a:cxn ang="0">
                    <a:pos x="12" y="39"/>
                  </a:cxn>
                  <a:cxn ang="0">
                    <a:pos x="9" y="41"/>
                  </a:cxn>
                  <a:cxn ang="0">
                    <a:pos x="8" y="40"/>
                  </a:cxn>
                  <a:cxn ang="0">
                    <a:pos x="5" y="37"/>
                  </a:cxn>
                  <a:cxn ang="0">
                    <a:pos x="4" y="33"/>
                  </a:cxn>
                  <a:cxn ang="0">
                    <a:pos x="4" y="30"/>
                  </a:cxn>
                  <a:cxn ang="0">
                    <a:pos x="2" y="26"/>
                  </a:cxn>
                  <a:cxn ang="0">
                    <a:pos x="0" y="24"/>
                  </a:cxn>
                  <a:cxn ang="0">
                    <a:pos x="1" y="22"/>
                  </a:cxn>
                  <a:cxn ang="0">
                    <a:pos x="1" y="3"/>
                  </a:cxn>
                  <a:cxn ang="0">
                    <a:pos x="1" y="1"/>
                  </a:cxn>
                  <a:cxn ang="0">
                    <a:pos x="2" y="0"/>
                  </a:cxn>
                </a:cxnLst>
                <a:rect l="0" t="0" r="r" b="b"/>
                <a:pathLst>
                  <a:path w="13" h="41">
                    <a:moveTo>
                      <a:pt x="2" y="0"/>
                    </a:moveTo>
                    <a:lnTo>
                      <a:pt x="2" y="2"/>
                    </a:lnTo>
                    <a:lnTo>
                      <a:pt x="5" y="9"/>
                    </a:lnTo>
                    <a:lnTo>
                      <a:pt x="7" y="16"/>
                    </a:lnTo>
                    <a:lnTo>
                      <a:pt x="10" y="25"/>
                    </a:lnTo>
                    <a:lnTo>
                      <a:pt x="13" y="38"/>
                    </a:lnTo>
                    <a:lnTo>
                      <a:pt x="13" y="39"/>
                    </a:lnTo>
                    <a:lnTo>
                      <a:pt x="12" y="39"/>
                    </a:lnTo>
                    <a:lnTo>
                      <a:pt x="9" y="41"/>
                    </a:lnTo>
                    <a:lnTo>
                      <a:pt x="8" y="40"/>
                    </a:lnTo>
                    <a:lnTo>
                      <a:pt x="5" y="37"/>
                    </a:lnTo>
                    <a:lnTo>
                      <a:pt x="4" y="33"/>
                    </a:lnTo>
                    <a:lnTo>
                      <a:pt x="4" y="30"/>
                    </a:lnTo>
                    <a:lnTo>
                      <a:pt x="2" y="26"/>
                    </a:lnTo>
                    <a:lnTo>
                      <a:pt x="0" y="24"/>
                    </a:lnTo>
                    <a:lnTo>
                      <a:pt x="1" y="22"/>
                    </a:lnTo>
                    <a:lnTo>
                      <a:pt x="1" y="3"/>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47"/>
              <p:cNvSpPr>
                <a:spLocks/>
              </p:cNvSpPr>
              <p:nvPr/>
            </p:nvSpPr>
            <p:spPr bwMode="auto">
              <a:xfrm>
                <a:off x="5075237" y="2279650"/>
                <a:ext cx="95250" cy="131763"/>
              </a:xfrm>
              <a:custGeom>
                <a:avLst/>
                <a:gdLst/>
                <a:ahLst/>
                <a:cxnLst>
                  <a:cxn ang="0">
                    <a:pos x="10" y="7"/>
                  </a:cxn>
                  <a:cxn ang="0">
                    <a:pos x="12" y="16"/>
                  </a:cxn>
                  <a:cxn ang="0">
                    <a:pos x="20" y="24"/>
                  </a:cxn>
                  <a:cxn ang="0">
                    <a:pos x="25" y="29"/>
                  </a:cxn>
                  <a:cxn ang="0">
                    <a:pos x="23" y="33"/>
                  </a:cxn>
                  <a:cxn ang="0">
                    <a:pos x="22" y="38"/>
                  </a:cxn>
                  <a:cxn ang="0">
                    <a:pos x="22" y="42"/>
                  </a:cxn>
                  <a:cxn ang="0">
                    <a:pos x="28" y="43"/>
                  </a:cxn>
                  <a:cxn ang="0">
                    <a:pos x="34" y="42"/>
                  </a:cxn>
                  <a:cxn ang="0">
                    <a:pos x="35" y="36"/>
                  </a:cxn>
                  <a:cxn ang="0">
                    <a:pos x="37" y="30"/>
                  </a:cxn>
                  <a:cxn ang="0">
                    <a:pos x="41" y="27"/>
                  </a:cxn>
                  <a:cxn ang="0">
                    <a:pos x="48" y="31"/>
                  </a:cxn>
                  <a:cxn ang="0">
                    <a:pos x="48" y="36"/>
                  </a:cxn>
                  <a:cxn ang="0">
                    <a:pos x="47" y="43"/>
                  </a:cxn>
                  <a:cxn ang="0">
                    <a:pos x="48" y="43"/>
                  </a:cxn>
                  <a:cxn ang="0">
                    <a:pos x="53" y="41"/>
                  </a:cxn>
                  <a:cxn ang="0">
                    <a:pos x="53" y="44"/>
                  </a:cxn>
                  <a:cxn ang="0">
                    <a:pos x="50" y="48"/>
                  </a:cxn>
                  <a:cxn ang="0">
                    <a:pos x="51" y="49"/>
                  </a:cxn>
                  <a:cxn ang="0">
                    <a:pos x="55" y="45"/>
                  </a:cxn>
                  <a:cxn ang="0">
                    <a:pos x="60" y="41"/>
                  </a:cxn>
                  <a:cxn ang="0">
                    <a:pos x="59" y="44"/>
                  </a:cxn>
                  <a:cxn ang="0">
                    <a:pos x="55" y="48"/>
                  </a:cxn>
                  <a:cxn ang="0">
                    <a:pos x="55" y="52"/>
                  </a:cxn>
                  <a:cxn ang="0">
                    <a:pos x="56" y="56"/>
                  </a:cxn>
                  <a:cxn ang="0">
                    <a:pos x="56" y="58"/>
                  </a:cxn>
                  <a:cxn ang="0">
                    <a:pos x="54" y="58"/>
                  </a:cxn>
                  <a:cxn ang="0">
                    <a:pos x="56" y="61"/>
                  </a:cxn>
                  <a:cxn ang="0">
                    <a:pos x="58" y="66"/>
                  </a:cxn>
                  <a:cxn ang="0">
                    <a:pos x="51" y="76"/>
                  </a:cxn>
                  <a:cxn ang="0">
                    <a:pos x="47" y="79"/>
                  </a:cxn>
                  <a:cxn ang="0">
                    <a:pos x="49" y="75"/>
                  </a:cxn>
                  <a:cxn ang="0">
                    <a:pos x="54" y="67"/>
                  </a:cxn>
                  <a:cxn ang="0">
                    <a:pos x="51" y="61"/>
                  </a:cxn>
                  <a:cxn ang="0">
                    <a:pos x="44" y="61"/>
                  </a:cxn>
                  <a:cxn ang="0">
                    <a:pos x="39" y="65"/>
                  </a:cxn>
                  <a:cxn ang="0">
                    <a:pos x="37" y="72"/>
                  </a:cxn>
                  <a:cxn ang="0">
                    <a:pos x="31" y="75"/>
                  </a:cxn>
                  <a:cxn ang="0">
                    <a:pos x="18" y="76"/>
                  </a:cxn>
                  <a:cxn ang="0">
                    <a:pos x="13" y="81"/>
                  </a:cxn>
                  <a:cxn ang="0">
                    <a:pos x="7" y="82"/>
                  </a:cxn>
                  <a:cxn ang="0">
                    <a:pos x="6" y="79"/>
                  </a:cxn>
                  <a:cxn ang="0">
                    <a:pos x="10" y="70"/>
                  </a:cxn>
                  <a:cxn ang="0">
                    <a:pos x="12" y="63"/>
                  </a:cxn>
                  <a:cxn ang="0">
                    <a:pos x="8" y="63"/>
                  </a:cxn>
                  <a:cxn ang="0">
                    <a:pos x="4" y="66"/>
                  </a:cxn>
                  <a:cxn ang="0">
                    <a:pos x="1" y="65"/>
                  </a:cxn>
                  <a:cxn ang="0">
                    <a:pos x="3" y="62"/>
                  </a:cxn>
                  <a:cxn ang="0">
                    <a:pos x="4" y="60"/>
                  </a:cxn>
                  <a:cxn ang="0">
                    <a:pos x="1" y="26"/>
                  </a:cxn>
                  <a:cxn ang="0">
                    <a:pos x="0" y="7"/>
                  </a:cxn>
                  <a:cxn ang="0">
                    <a:pos x="4" y="2"/>
                  </a:cxn>
                  <a:cxn ang="0">
                    <a:pos x="6" y="0"/>
                  </a:cxn>
                </a:cxnLst>
                <a:rect l="0" t="0" r="r" b="b"/>
                <a:pathLst>
                  <a:path w="60" h="83">
                    <a:moveTo>
                      <a:pt x="6" y="0"/>
                    </a:moveTo>
                    <a:lnTo>
                      <a:pt x="10" y="7"/>
                    </a:lnTo>
                    <a:lnTo>
                      <a:pt x="12" y="12"/>
                    </a:lnTo>
                    <a:lnTo>
                      <a:pt x="12" y="16"/>
                    </a:lnTo>
                    <a:lnTo>
                      <a:pt x="16" y="20"/>
                    </a:lnTo>
                    <a:lnTo>
                      <a:pt x="20" y="24"/>
                    </a:lnTo>
                    <a:lnTo>
                      <a:pt x="24" y="27"/>
                    </a:lnTo>
                    <a:lnTo>
                      <a:pt x="25" y="29"/>
                    </a:lnTo>
                    <a:lnTo>
                      <a:pt x="24" y="31"/>
                    </a:lnTo>
                    <a:lnTo>
                      <a:pt x="23" y="33"/>
                    </a:lnTo>
                    <a:lnTo>
                      <a:pt x="22" y="35"/>
                    </a:lnTo>
                    <a:lnTo>
                      <a:pt x="22" y="38"/>
                    </a:lnTo>
                    <a:lnTo>
                      <a:pt x="21" y="40"/>
                    </a:lnTo>
                    <a:lnTo>
                      <a:pt x="22" y="42"/>
                    </a:lnTo>
                    <a:lnTo>
                      <a:pt x="25" y="43"/>
                    </a:lnTo>
                    <a:lnTo>
                      <a:pt x="28" y="43"/>
                    </a:lnTo>
                    <a:lnTo>
                      <a:pt x="34" y="43"/>
                    </a:lnTo>
                    <a:lnTo>
                      <a:pt x="34" y="42"/>
                    </a:lnTo>
                    <a:lnTo>
                      <a:pt x="34" y="40"/>
                    </a:lnTo>
                    <a:lnTo>
                      <a:pt x="35" y="36"/>
                    </a:lnTo>
                    <a:lnTo>
                      <a:pt x="36" y="33"/>
                    </a:lnTo>
                    <a:lnTo>
                      <a:pt x="37" y="30"/>
                    </a:lnTo>
                    <a:lnTo>
                      <a:pt x="39" y="28"/>
                    </a:lnTo>
                    <a:lnTo>
                      <a:pt x="41" y="27"/>
                    </a:lnTo>
                    <a:lnTo>
                      <a:pt x="44" y="27"/>
                    </a:lnTo>
                    <a:lnTo>
                      <a:pt x="48" y="31"/>
                    </a:lnTo>
                    <a:lnTo>
                      <a:pt x="48" y="33"/>
                    </a:lnTo>
                    <a:lnTo>
                      <a:pt x="48" y="36"/>
                    </a:lnTo>
                    <a:lnTo>
                      <a:pt x="47" y="40"/>
                    </a:lnTo>
                    <a:lnTo>
                      <a:pt x="47" y="43"/>
                    </a:lnTo>
                    <a:lnTo>
                      <a:pt x="47" y="43"/>
                    </a:lnTo>
                    <a:lnTo>
                      <a:pt x="48" y="43"/>
                    </a:lnTo>
                    <a:lnTo>
                      <a:pt x="52" y="41"/>
                    </a:lnTo>
                    <a:lnTo>
                      <a:pt x="53" y="41"/>
                    </a:lnTo>
                    <a:lnTo>
                      <a:pt x="53" y="42"/>
                    </a:lnTo>
                    <a:lnTo>
                      <a:pt x="53" y="44"/>
                    </a:lnTo>
                    <a:lnTo>
                      <a:pt x="51" y="46"/>
                    </a:lnTo>
                    <a:lnTo>
                      <a:pt x="50" y="48"/>
                    </a:lnTo>
                    <a:lnTo>
                      <a:pt x="50" y="49"/>
                    </a:lnTo>
                    <a:lnTo>
                      <a:pt x="51" y="49"/>
                    </a:lnTo>
                    <a:lnTo>
                      <a:pt x="53" y="48"/>
                    </a:lnTo>
                    <a:lnTo>
                      <a:pt x="55" y="45"/>
                    </a:lnTo>
                    <a:lnTo>
                      <a:pt x="58" y="41"/>
                    </a:lnTo>
                    <a:lnTo>
                      <a:pt x="60" y="41"/>
                    </a:lnTo>
                    <a:lnTo>
                      <a:pt x="60" y="42"/>
                    </a:lnTo>
                    <a:lnTo>
                      <a:pt x="59" y="44"/>
                    </a:lnTo>
                    <a:lnTo>
                      <a:pt x="57" y="46"/>
                    </a:lnTo>
                    <a:lnTo>
                      <a:pt x="55" y="48"/>
                    </a:lnTo>
                    <a:lnTo>
                      <a:pt x="55" y="50"/>
                    </a:lnTo>
                    <a:lnTo>
                      <a:pt x="55" y="52"/>
                    </a:lnTo>
                    <a:lnTo>
                      <a:pt x="55" y="54"/>
                    </a:lnTo>
                    <a:lnTo>
                      <a:pt x="56" y="56"/>
                    </a:lnTo>
                    <a:lnTo>
                      <a:pt x="57" y="58"/>
                    </a:lnTo>
                    <a:lnTo>
                      <a:pt x="56" y="58"/>
                    </a:lnTo>
                    <a:lnTo>
                      <a:pt x="55" y="57"/>
                    </a:lnTo>
                    <a:lnTo>
                      <a:pt x="54" y="58"/>
                    </a:lnTo>
                    <a:lnTo>
                      <a:pt x="55" y="59"/>
                    </a:lnTo>
                    <a:lnTo>
                      <a:pt x="56" y="61"/>
                    </a:lnTo>
                    <a:lnTo>
                      <a:pt x="58" y="63"/>
                    </a:lnTo>
                    <a:lnTo>
                      <a:pt x="58" y="66"/>
                    </a:lnTo>
                    <a:lnTo>
                      <a:pt x="55" y="71"/>
                    </a:lnTo>
                    <a:lnTo>
                      <a:pt x="51" y="76"/>
                    </a:lnTo>
                    <a:lnTo>
                      <a:pt x="47" y="81"/>
                    </a:lnTo>
                    <a:lnTo>
                      <a:pt x="47" y="79"/>
                    </a:lnTo>
                    <a:lnTo>
                      <a:pt x="48" y="79"/>
                    </a:lnTo>
                    <a:lnTo>
                      <a:pt x="49" y="75"/>
                    </a:lnTo>
                    <a:lnTo>
                      <a:pt x="52" y="71"/>
                    </a:lnTo>
                    <a:lnTo>
                      <a:pt x="54" y="67"/>
                    </a:lnTo>
                    <a:lnTo>
                      <a:pt x="53" y="63"/>
                    </a:lnTo>
                    <a:lnTo>
                      <a:pt x="51" y="61"/>
                    </a:lnTo>
                    <a:lnTo>
                      <a:pt x="47" y="61"/>
                    </a:lnTo>
                    <a:lnTo>
                      <a:pt x="44" y="61"/>
                    </a:lnTo>
                    <a:lnTo>
                      <a:pt x="41" y="63"/>
                    </a:lnTo>
                    <a:lnTo>
                      <a:pt x="39" y="65"/>
                    </a:lnTo>
                    <a:lnTo>
                      <a:pt x="38" y="68"/>
                    </a:lnTo>
                    <a:lnTo>
                      <a:pt x="37" y="72"/>
                    </a:lnTo>
                    <a:lnTo>
                      <a:pt x="35" y="74"/>
                    </a:lnTo>
                    <a:lnTo>
                      <a:pt x="31" y="75"/>
                    </a:lnTo>
                    <a:lnTo>
                      <a:pt x="22" y="75"/>
                    </a:lnTo>
                    <a:lnTo>
                      <a:pt x="18" y="76"/>
                    </a:lnTo>
                    <a:lnTo>
                      <a:pt x="15" y="78"/>
                    </a:lnTo>
                    <a:lnTo>
                      <a:pt x="13" y="81"/>
                    </a:lnTo>
                    <a:lnTo>
                      <a:pt x="9" y="83"/>
                    </a:lnTo>
                    <a:lnTo>
                      <a:pt x="7" y="82"/>
                    </a:lnTo>
                    <a:lnTo>
                      <a:pt x="6" y="80"/>
                    </a:lnTo>
                    <a:lnTo>
                      <a:pt x="6" y="79"/>
                    </a:lnTo>
                    <a:lnTo>
                      <a:pt x="7" y="74"/>
                    </a:lnTo>
                    <a:lnTo>
                      <a:pt x="10" y="70"/>
                    </a:lnTo>
                    <a:lnTo>
                      <a:pt x="12" y="67"/>
                    </a:lnTo>
                    <a:lnTo>
                      <a:pt x="12" y="63"/>
                    </a:lnTo>
                    <a:lnTo>
                      <a:pt x="11" y="62"/>
                    </a:lnTo>
                    <a:lnTo>
                      <a:pt x="8" y="63"/>
                    </a:lnTo>
                    <a:lnTo>
                      <a:pt x="6" y="64"/>
                    </a:lnTo>
                    <a:lnTo>
                      <a:pt x="4" y="66"/>
                    </a:lnTo>
                    <a:lnTo>
                      <a:pt x="2" y="66"/>
                    </a:lnTo>
                    <a:lnTo>
                      <a:pt x="1" y="65"/>
                    </a:lnTo>
                    <a:lnTo>
                      <a:pt x="2" y="64"/>
                    </a:lnTo>
                    <a:lnTo>
                      <a:pt x="3" y="62"/>
                    </a:lnTo>
                    <a:lnTo>
                      <a:pt x="4" y="61"/>
                    </a:lnTo>
                    <a:lnTo>
                      <a:pt x="4" y="60"/>
                    </a:lnTo>
                    <a:lnTo>
                      <a:pt x="3" y="43"/>
                    </a:lnTo>
                    <a:lnTo>
                      <a:pt x="1" y="26"/>
                    </a:lnTo>
                    <a:lnTo>
                      <a:pt x="0" y="9"/>
                    </a:lnTo>
                    <a:lnTo>
                      <a:pt x="0" y="7"/>
                    </a:lnTo>
                    <a:lnTo>
                      <a:pt x="2" y="4"/>
                    </a:lnTo>
                    <a:lnTo>
                      <a:pt x="4" y="2"/>
                    </a:lnTo>
                    <a:lnTo>
                      <a:pt x="6" y="1"/>
                    </a:lnTo>
                    <a:lnTo>
                      <a:pt x="6"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148"/>
              <p:cNvSpPr>
                <a:spLocks/>
              </p:cNvSpPr>
              <p:nvPr/>
            </p:nvSpPr>
            <p:spPr bwMode="auto">
              <a:xfrm>
                <a:off x="5165725" y="2371725"/>
                <a:ext cx="11113" cy="4763"/>
              </a:xfrm>
              <a:custGeom>
                <a:avLst/>
                <a:gdLst/>
                <a:ahLst/>
                <a:cxnLst>
                  <a:cxn ang="0">
                    <a:pos x="0" y="0"/>
                  </a:cxn>
                  <a:cxn ang="0">
                    <a:pos x="3" y="0"/>
                  </a:cxn>
                  <a:cxn ang="0">
                    <a:pos x="5" y="1"/>
                  </a:cxn>
                  <a:cxn ang="0">
                    <a:pos x="6" y="1"/>
                  </a:cxn>
                  <a:cxn ang="0">
                    <a:pos x="7" y="2"/>
                  </a:cxn>
                  <a:cxn ang="0">
                    <a:pos x="7" y="3"/>
                  </a:cxn>
                  <a:cxn ang="0">
                    <a:pos x="7" y="3"/>
                  </a:cxn>
                  <a:cxn ang="0">
                    <a:pos x="5" y="3"/>
                  </a:cxn>
                  <a:cxn ang="0">
                    <a:pos x="3" y="3"/>
                  </a:cxn>
                  <a:cxn ang="0">
                    <a:pos x="0" y="0"/>
                  </a:cxn>
                </a:cxnLst>
                <a:rect l="0" t="0" r="r" b="b"/>
                <a:pathLst>
                  <a:path w="7" h="3">
                    <a:moveTo>
                      <a:pt x="0" y="0"/>
                    </a:moveTo>
                    <a:lnTo>
                      <a:pt x="3" y="0"/>
                    </a:lnTo>
                    <a:lnTo>
                      <a:pt x="5" y="1"/>
                    </a:lnTo>
                    <a:lnTo>
                      <a:pt x="6" y="1"/>
                    </a:lnTo>
                    <a:lnTo>
                      <a:pt x="7" y="2"/>
                    </a:lnTo>
                    <a:lnTo>
                      <a:pt x="7" y="3"/>
                    </a:lnTo>
                    <a:lnTo>
                      <a:pt x="7" y="3"/>
                    </a:lnTo>
                    <a:lnTo>
                      <a:pt x="5" y="3"/>
                    </a:lnTo>
                    <a:lnTo>
                      <a:pt x="3" y="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149"/>
              <p:cNvSpPr>
                <a:spLocks/>
              </p:cNvSpPr>
              <p:nvPr/>
            </p:nvSpPr>
            <p:spPr bwMode="auto">
              <a:xfrm>
                <a:off x="4879975" y="2678113"/>
                <a:ext cx="42863" cy="25400"/>
              </a:xfrm>
              <a:custGeom>
                <a:avLst/>
                <a:gdLst/>
                <a:ahLst/>
                <a:cxnLst>
                  <a:cxn ang="0">
                    <a:pos x="27" y="0"/>
                  </a:cxn>
                  <a:cxn ang="0">
                    <a:pos x="7" y="14"/>
                  </a:cxn>
                  <a:cxn ang="0">
                    <a:pos x="5" y="15"/>
                  </a:cxn>
                  <a:cxn ang="0">
                    <a:pos x="3" y="15"/>
                  </a:cxn>
                  <a:cxn ang="0">
                    <a:pos x="2" y="16"/>
                  </a:cxn>
                  <a:cxn ang="0">
                    <a:pos x="1" y="16"/>
                  </a:cxn>
                  <a:cxn ang="0">
                    <a:pos x="0" y="16"/>
                  </a:cxn>
                  <a:cxn ang="0">
                    <a:pos x="0" y="16"/>
                  </a:cxn>
                  <a:cxn ang="0">
                    <a:pos x="9" y="9"/>
                  </a:cxn>
                  <a:cxn ang="0">
                    <a:pos x="17" y="3"/>
                  </a:cxn>
                  <a:cxn ang="0">
                    <a:pos x="24" y="1"/>
                  </a:cxn>
                  <a:cxn ang="0">
                    <a:pos x="26" y="1"/>
                  </a:cxn>
                  <a:cxn ang="0">
                    <a:pos x="27" y="0"/>
                  </a:cxn>
                </a:cxnLst>
                <a:rect l="0" t="0" r="r" b="b"/>
                <a:pathLst>
                  <a:path w="27" h="16">
                    <a:moveTo>
                      <a:pt x="27" y="0"/>
                    </a:moveTo>
                    <a:lnTo>
                      <a:pt x="7" y="14"/>
                    </a:lnTo>
                    <a:lnTo>
                      <a:pt x="5" y="15"/>
                    </a:lnTo>
                    <a:lnTo>
                      <a:pt x="3" y="15"/>
                    </a:lnTo>
                    <a:lnTo>
                      <a:pt x="2" y="16"/>
                    </a:lnTo>
                    <a:lnTo>
                      <a:pt x="1" y="16"/>
                    </a:lnTo>
                    <a:lnTo>
                      <a:pt x="0" y="16"/>
                    </a:lnTo>
                    <a:lnTo>
                      <a:pt x="0" y="16"/>
                    </a:lnTo>
                    <a:lnTo>
                      <a:pt x="9" y="9"/>
                    </a:lnTo>
                    <a:lnTo>
                      <a:pt x="17" y="3"/>
                    </a:lnTo>
                    <a:lnTo>
                      <a:pt x="24" y="1"/>
                    </a:lnTo>
                    <a:lnTo>
                      <a:pt x="26" y="1"/>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150"/>
              <p:cNvSpPr>
                <a:spLocks/>
              </p:cNvSpPr>
              <p:nvPr/>
            </p:nvSpPr>
            <p:spPr bwMode="auto">
              <a:xfrm>
                <a:off x="3854450" y="3055938"/>
                <a:ext cx="7938" cy="15875"/>
              </a:xfrm>
              <a:custGeom>
                <a:avLst/>
                <a:gdLst/>
                <a:ahLst/>
                <a:cxnLst>
                  <a:cxn ang="0">
                    <a:pos x="0" y="0"/>
                  </a:cxn>
                  <a:cxn ang="0">
                    <a:pos x="4" y="6"/>
                  </a:cxn>
                  <a:cxn ang="0">
                    <a:pos x="5" y="10"/>
                  </a:cxn>
                  <a:cxn ang="0">
                    <a:pos x="5" y="10"/>
                  </a:cxn>
                  <a:cxn ang="0">
                    <a:pos x="4" y="10"/>
                  </a:cxn>
                  <a:cxn ang="0">
                    <a:pos x="3" y="10"/>
                  </a:cxn>
                  <a:cxn ang="0">
                    <a:pos x="2" y="9"/>
                  </a:cxn>
                  <a:cxn ang="0">
                    <a:pos x="2" y="8"/>
                  </a:cxn>
                  <a:cxn ang="0">
                    <a:pos x="1" y="8"/>
                  </a:cxn>
                  <a:cxn ang="0">
                    <a:pos x="1" y="7"/>
                  </a:cxn>
                  <a:cxn ang="0">
                    <a:pos x="1" y="5"/>
                  </a:cxn>
                  <a:cxn ang="0">
                    <a:pos x="0" y="4"/>
                  </a:cxn>
                  <a:cxn ang="0">
                    <a:pos x="0" y="2"/>
                  </a:cxn>
                  <a:cxn ang="0">
                    <a:pos x="0" y="1"/>
                  </a:cxn>
                  <a:cxn ang="0">
                    <a:pos x="0" y="0"/>
                  </a:cxn>
                </a:cxnLst>
                <a:rect l="0" t="0" r="r" b="b"/>
                <a:pathLst>
                  <a:path w="5" h="10">
                    <a:moveTo>
                      <a:pt x="0" y="0"/>
                    </a:moveTo>
                    <a:lnTo>
                      <a:pt x="4" y="6"/>
                    </a:lnTo>
                    <a:lnTo>
                      <a:pt x="5" y="10"/>
                    </a:lnTo>
                    <a:lnTo>
                      <a:pt x="5" y="10"/>
                    </a:lnTo>
                    <a:lnTo>
                      <a:pt x="4" y="10"/>
                    </a:lnTo>
                    <a:lnTo>
                      <a:pt x="3" y="10"/>
                    </a:lnTo>
                    <a:lnTo>
                      <a:pt x="2" y="9"/>
                    </a:lnTo>
                    <a:lnTo>
                      <a:pt x="2" y="8"/>
                    </a:lnTo>
                    <a:lnTo>
                      <a:pt x="1" y="8"/>
                    </a:lnTo>
                    <a:lnTo>
                      <a:pt x="1" y="7"/>
                    </a:lnTo>
                    <a:lnTo>
                      <a:pt x="1" y="5"/>
                    </a:lnTo>
                    <a:lnTo>
                      <a:pt x="0" y="4"/>
                    </a:lnTo>
                    <a:lnTo>
                      <a:pt x="0"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151"/>
              <p:cNvSpPr>
                <a:spLocks/>
              </p:cNvSpPr>
              <p:nvPr/>
            </p:nvSpPr>
            <p:spPr bwMode="auto">
              <a:xfrm>
                <a:off x="4873625" y="3163888"/>
                <a:ext cx="11113" cy="23813"/>
              </a:xfrm>
              <a:custGeom>
                <a:avLst/>
                <a:gdLst/>
                <a:ahLst/>
                <a:cxnLst>
                  <a:cxn ang="0">
                    <a:pos x="2" y="0"/>
                  </a:cxn>
                  <a:cxn ang="0">
                    <a:pos x="4" y="1"/>
                  </a:cxn>
                  <a:cxn ang="0">
                    <a:pos x="6" y="3"/>
                  </a:cxn>
                  <a:cxn ang="0">
                    <a:pos x="7" y="6"/>
                  </a:cxn>
                  <a:cxn ang="0">
                    <a:pos x="6" y="10"/>
                  </a:cxn>
                  <a:cxn ang="0">
                    <a:pos x="4" y="15"/>
                  </a:cxn>
                  <a:cxn ang="0">
                    <a:pos x="4" y="15"/>
                  </a:cxn>
                  <a:cxn ang="0">
                    <a:pos x="3" y="15"/>
                  </a:cxn>
                  <a:cxn ang="0">
                    <a:pos x="2" y="15"/>
                  </a:cxn>
                  <a:cxn ang="0">
                    <a:pos x="1" y="14"/>
                  </a:cxn>
                  <a:cxn ang="0">
                    <a:pos x="0" y="13"/>
                  </a:cxn>
                  <a:cxn ang="0">
                    <a:pos x="1" y="10"/>
                  </a:cxn>
                  <a:cxn ang="0">
                    <a:pos x="3" y="7"/>
                  </a:cxn>
                  <a:cxn ang="0">
                    <a:pos x="4" y="5"/>
                  </a:cxn>
                  <a:cxn ang="0">
                    <a:pos x="3" y="2"/>
                  </a:cxn>
                  <a:cxn ang="0">
                    <a:pos x="2" y="0"/>
                  </a:cxn>
                </a:cxnLst>
                <a:rect l="0" t="0" r="r" b="b"/>
                <a:pathLst>
                  <a:path w="7" h="15">
                    <a:moveTo>
                      <a:pt x="2" y="0"/>
                    </a:moveTo>
                    <a:lnTo>
                      <a:pt x="4" y="1"/>
                    </a:lnTo>
                    <a:lnTo>
                      <a:pt x="6" y="3"/>
                    </a:lnTo>
                    <a:lnTo>
                      <a:pt x="7" y="6"/>
                    </a:lnTo>
                    <a:lnTo>
                      <a:pt x="6" y="10"/>
                    </a:lnTo>
                    <a:lnTo>
                      <a:pt x="4" y="15"/>
                    </a:lnTo>
                    <a:lnTo>
                      <a:pt x="4" y="15"/>
                    </a:lnTo>
                    <a:lnTo>
                      <a:pt x="3" y="15"/>
                    </a:lnTo>
                    <a:lnTo>
                      <a:pt x="2" y="15"/>
                    </a:lnTo>
                    <a:lnTo>
                      <a:pt x="1" y="14"/>
                    </a:lnTo>
                    <a:lnTo>
                      <a:pt x="0" y="13"/>
                    </a:lnTo>
                    <a:lnTo>
                      <a:pt x="1" y="10"/>
                    </a:lnTo>
                    <a:lnTo>
                      <a:pt x="3" y="7"/>
                    </a:lnTo>
                    <a:lnTo>
                      <a:pt x="4" y="5"/>
                    </a:lnTo>
                    <a:lnTo>
                      <a:pt x="3"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52"/>
              <p:cNvSpPr>
                <a:spLocks/>
              </p:cNvSpPr>
              <p:nvPr/>
            </p:nvSpPr>
            <p:spPr bwMode="auto">
              <a:xfrm>
                <a:off x="4856162" y="3159125"/>
                <a:ext cx="20638" cy="4763"/>
              </a:xfrm>
              <a:custGeom>
                <a:avLst/>
                <a:gdLst/>
                <a:ahLst/>
                <a:cxnLst>
                  <a:cxn ang="0">
                    <a:pos x="0" y="0"/>
                  </a:cxn>
                  <a:cxn ang="0">
                    <a:pos x="1" y="0"/>
                  </a:cxn>
                  <a:cxn ang="0">
                    <a:pos x="5" y="1"/>
                  </a:cxn>
                  <a:cxn ang="0">
                    <a:pos x="9" y="2"/>
                  </a:cxn>
                  <a:cxn ang="0">
                    <a:pos x="13" y="3"/>
                  </a:cxn>
                  <a:cxn ang="0">
                    <a:pos x="7" y="2"/>
                  </a:cxn>
                  <a:cxn ang="0">
                    <a:pos x="0" y="0"/>
                  </a:cxn>
                </a:cxnLst>
                <a:rect l="0" t="0" r="r" b="b"/>
                <a:pathLst>
                  <a:path w="13" h="3">
                    <a:moveTo>
                      <a:pt x="0" y="0"/>
                    </a:moveTo>
                    <a:lnTo>
                      <a:pt x="1" y="0"/>
                    </a:lnTo>
                    <a:lnTo>
                      <a:pt x="5" y="1"/>
                    </a:lnTo>
                    <a:lnTo>
                      <a:pt x="9" y="2"/>
                    </a:lnTo>
                    <a:lnTo>
                      <a:pt x="13" y="3"/>
                    </a:lnTo>
                    <a:lnTo>
                      <a:pt x="7"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153"/>
              <p:cNvSpPr>
                <a:spLocks/>
              </p:cNvSpPr>
              <p:nvPr/>
            </p:nvSpPr>
            <p:spPr bwMode="auto">
              <a:xfrm>
                <a:off x="4670425" y="3290888"/>
                <a:ext cx="293688" cy="84138"/>
              </a:xfrm>
              <a:custGeom>
                <a:avLst/>
                <a:gdLst/>
                <a:ahLst/>
                <a:cxnLst>
                  <a:cxn ang="0">
                    <a:pos x="68" y="1"/>
                  </a:cxn>
                  <a:cxn ang="0">
                    <a:pos x="67" y="3"/>
                  </a:cxn>
                  <a:cxn ang="0">
                    <a:pos x="76" y="3"/>
                  </a:cxn>
                  <a:cxn ang="0">
                    <a:pos x="88" y="5"/>
                  </a:cxn>
                  <a:cxn ang="0">
                    <a:pos x="101" y="10"/>
                  </a:cxn>
                  <a:cxn ang="0">
                    <a:pos x="109" y="9"/>
                  </a:cxn>
                  <a:cxn ang="0">
                    <a:pos x="123" y="10"/>
                  </a:cxn>
                  <a:cxn ang="0">
                    <a:pos x="137" y="17"/>
                  </a:cxn>
                  <a:cxn ang="0">
                    <a:pos x="146" y="23"/>
                  </a:cxn>
                  <a:cxn ang="0">
                    <a:pos x="149" y="22"/>
                  </a:cxn>
                  <a:cxn ang="0">
                    <a:pos x="152" y="22"/>
                  </a:cxn>
                  <a:cxn ang="0">
                    <a:pos x="162" y="27"/>
                  </a:cxn>
                  <a:cxn ang="0">
                    <a:pos x="170" y="29"/>
                  </a:cxn>
                  <a:cxn ang="0">
                    <a:pos x="176" y="28"/>
                  </a:cxn>
                  <a:cxn ang="0">
                    <a:pos x="181" y="27"/>
                  </a:cxn>
                  <a:cxn ang="0">
                    <a:pos x="185" y="29"/>
                  </a:cxn>
                  <a:cxn ang="0">
                    <a:pos x="185" y="38"/>
                  </a:cxn>
                  <a:cxn ang="0">
                    <a:pos x="180" y="42"/>
                  </a:cxn>
                  <a:cxn ang="0">
                    <a:pos x="166" y="44"/>
                  </a:cxn>
                  <a:cxn ang="0">
                    <a:pos x="141" y="52"/>
                  </a:cxn>
                  <a:cxn ang="0">
                    <a:pos x="133" y="53"/>
                  </a:cxn>
                  <a:cxn ang="0">
                    <a:pos x="140" y="45"/>
                  </a:cxn>
                  <a:cxn ang="0">
                    <a:pos x="144" y="40"/>
                  </a:cxn>
                  <a:cxn ang="0">
                    <a:pos x="142" y="37"/>
                  </a:cxn>
                  <a:cxn ang="0">
                    <a:pos x="130" y="35"/>
                  </a:cxn>
                  <a:cxn ang="0">
                    <a:pos x="118" y="33"/>
                  </a:cxn>
                  <a:cxn ang="0">
                    <a:pos x="115" y="29"/>
                  </a:cxn>
                  <a:cxn ang="0">
                    <a:pos x="113" y="23"/>
                  </a:cxn>
                  <a:cxn ang="0">
                    <a:pos x="111" y="24"/>
                  </a:cxn>
                  <a:cxn ang="0">
                    <a:pos x="96" y="21"/>
                  </a:cxn>
                  <a:cxn ang="0">
                    <a:pos x="74" y="17"/>
                  </a:cxn>
                  <a:cxn ang="0">
                    <a:pos x="59" y="19"/>
                  </a:cxn>
                  <a:cxn ang="0">
                    <a:pos x="43" y="22"/>
                  </a:cxn>
                  <a:cxn ang="0">
                    <a:pos x="31" y="25"/>
                  </a:cxn>
                  <a:cxn ang="0">
                    <a:pos x="23" y="26"/>
                  </a:cxn>
                  <a:cxn ang="0">
                    <a:pos x="12" y="33"/>
                  </a:cxn>
                  <a:cxn ang="0">
                    <a:pos x="6" y="36"/>
                  </a:cxn>
                  <a:cxn ang="0">
                    <a:pos x="1" y="35"/>
                  </a:cxn>
                  <a:cxn ang="0">
                    <a:pos x="6" y="27"/>
                  </a:cxn>
                  <a:cxn ang="0">
                    <a:pos x="18" y="15"/>
                  </a:cxn>
                  <a:cxn ang="0">
                    <a:pos x="35" y="8"/>
                  </a:cxn>
                  <a:cxn ang="0">
                    <a:pos x="54" y="2"/>
                  </a:cxn>
                  <a:cxn ang="0">
                    <a:pos x="68" y="0"/>
                  </a:cxn>
                </a:cxnLst>
                <a:rect l="0" t="0" r="r" b="b"/>
                <a:pathLst>
                  <a:path w="185" h="53">
                    <a:moveTo>
                      <a:pt x="68" y="0"/>
                    </a:moveTo>
                    <a:lnTo>
                      <a:pt x="68" y="1"/>
                    </a:lnTo>
                    <a:lnTo>
                      <a:pt x="67" y="2"/>
                    </a:lnTo>
                    <a:lnTo>
                      <a:pt x="67" y="3"/>
                    </a:lnTo>
                    <a:lnTo>
                      <a:pt x="72" y="3"/>
                    </a:lnTo>
                    <a:lnTo>
                      <a:pt x="76" y="3"/>
                    </a:lnTo>
                    <a:lnTo>
                      <a:pt x="81" y="3"/>
                    </a:lnTo>
                    <a:lnTo>
                      <a:pt x="88" y="5"/>
                    </a:lnTo>
                    <a:lnTo>
                      <a:pt x="95" y="8"/>
                    </a:lnTo>
                    <a:lnTo>
                      <a:pt x="101" y="10"/>
                    </a:lnTo>
                    <a:lnTo>
                      <a:pt x="105" y="10"/>
                    </a:lnTo>
                    <a:lnTo>
                      <a:pt x="109" y="9"/>
                    </a:lnTo>
                    <a:lnTo>
                      <a:pt x="112" y="8"/>
                    </a:lnTo>
                    <a:lnTo>
                      <a:pt x="123" y="10"/>
                    </a:lnTo>
                    <a:lnTo>
                      <a:pt x="132" y="14"/>
                    </a:lnTo>
                    <a:lnTo>
                      <a:pt x="137" y="17"/>
                    </a:lnTo>
                    <a:lnTo>
                      <a:pt x="141" y="20"/>
                    </a:lnTo>
                    <a:lnTo>
                      <a:pt x="146" y="23"/>
                    </a:lnTo>
                    <a:lnTo>
                      <a:pt x="148" y="23"/>
                    </a:lnTo>
                    <a:lnTo>
                      <a:pt x="149" y="22"/>
                    </a:lnTo>
                    <a:lnTo>
                      <a:pt x="151" y="22"/>
                    </a:lnTo>
                    <a:lnTo>
                      <a:pt x="152" y="22"/>
                    </a:lnTo>
                    <a:lnTo>
                      <a:pt x="157" y="24"/>
                    </a:lnTo>
                    <a:lnTo>
                      <a:pt x="162" y="27"/>
                    </a:lnTo>
                    <a:lnTo>
                      <a:pt x="167" y="29"/>
                    </a:lnTo>
                    <a:lnTo>
                      <a:pt x="170" y="29"/>
                    </a:lnTo>
                    <a:lnTo>
                      <a:pt x="173" y="29"/>
                    </a:lnTo>
                    <a:lnTo>
                      <a:pt x="176" y="28"/>
                    </a:lnTo>
                    <a:lnTo>
                      <a:pt x="178" y="27"/>
                    </a:lnTo>
                    <a:lnTo>
                      <a:pt x="181" y="27"/>
                    </a:lnTo>
                    <a:lnTo>
                      <a:pt x="183" y="27"/>
                    </a:lnTo>
                    <a:lnTo>
                      <a:pt x="185" y="29"/>
                    </a:lnTo>
                    <a:lnTo>
                      <a:pt x="185" y="32"/>
                    </a:lnTo>
                    <a:lnTo>
                      <a:pt x="185" y="38"/>
                    </a:lnTo>
                    <a:lnTo>
                      <a:pt x="184" y="40"/>
                    </a:lnTo>
                    <a:lnTo>
                      <a:pt x="180" y="42"/>
                    </a:lnTo>
                    <a:lnTo>
                      <a:pt x="175" y="43"/>
                    </a:lnTo>
                    <a:lnTo>
                      <a:pt x="166" y="44"/>
                    </a:lnTo>
                    <a:lnTo>
                      <a:pt x="161" y="44"/>
                    </a:lnTo>
                    <a:lnTo>
                      <a:pt x="141" y="52"/>
                    </a:lnTo>
                    <a:lnTo>
                      <a:pt x="134" y="53"/>
                    </a:lnTo>
                    <a:lnTo>
                      <a:pt x="133" y="53"/>
                    </a:lnTo>
                    <a:lnTo>
                      <a:pt x="133" y="52"/>
                    </a:lnTo>
                    <a:lnTo>
                      <a:pt x="140" y="45"/>
                    </a:lnTo>
                    <a:lnTo>
                      <a:pt x="142" y="42"/>
                    </a:lnTo>
                    <a:lnTo>
                      <a:pt x="144" y="40"/>
                    </a:lnTo>
                    <a:lnTo>
                      <a:pt x="144" y="38"/>
                    </a:lnTo>
                    <a:lnTo>
                      <a:pt x="142" y="37"/>
                    </a:lnTo>
                    <a:lnTo>
                      <a:pt x="135" y="36"/>
                    </a:lnTo>
                    <a:lnTo>
                      <a:pt x="130" y="35"/>
                    </a:lnTo>
                    <a:lnTo>
                      <a:pt x="124" y="35"/>
                    </a:lnTo>
                    <a:lnTo>
                      <a:pt x="118" y="33"/>
                    </a:lnTo>
                    <a:lnTo>
                      <a:pt x="116" y="31"/>
                    </a:lnTo>
                    <a:lnTo>
                      <a:pt x="115" y="29"/>
                    </a:lnTo>
                    <a:lnTo>
                      <a:pt x="114" y="25"/>
                    </a:lnTo>
                    <a:lnTo>
                      <a:pt x="113" y="23"/>
                    </a:lnTo>
                    <a:lnTo>
                      <a:pt x="112" y="23"/>
                    </a:lnTo>
                    <a:lnTo>
                      <a:pt x="111" y="24"/>
                    </a:lnTo>
                    <a:lnTo>
                      <a:pt x="110" y="24"/>
                    </a:lnTo>
                    <a:lnTo>
                      <a:pt x="96" y="21"/>
                    </a:lnTo>
                    <a:lnTo>
                      <a:pt x="81" y="18"/>
                    </a:lnTo>
                    <a:lnTo>
                      <a:pt x="74" y="17"/>
                    </a:lnTo>
                    <a:lnTo>
                      <a:pt x="67" y="18"/>
                    </a:lnTo>
                    <a:lnTo>
                      <a:pt x="59" y="19"/>
                    </a:lnTo>
                    <a:lnTo>
                      <a:pt x="51" y="20"/>
                    </a:lnTo>
                    <a:lnTo>
                      <a:pt x="43" y="22"/>
                    </a:lnTo>
                    <a:lnTo>
                      <a:pt x="36" y="23"/>
                    </a:lnTo>
                    <a:lnTo>
                      <a:pt x="31" y="25"/>
                    </a:lnTo>
                    <a:lnTo>
                      <a:pt x="28" y="25"/>
                    </a:lnTo>
                    <a:lnTo>
                      <a:pt x="23" y="26"/>
                    </a:lnTo>
                    <a:lnTo>
                      <a:pt x="18" y="27"/>
                    </a:lnTo>
                    <a:lnTo>
                      <a:pt x="12" y="33"/>
                    </a:lnTo>
                    <a:lnTo>
                      <a:pt x="9" y="36"/>
                    </a:lnTo>
                    <a:lnTo>
                      <a:pt x="6" y="36"/>
                    </a:lnTo>
                    <a:lnTo>
                      <a:pt x="3" y="35"/>
                    </a:lnTo>
                    <a:lnTo>
                      <a:pt x="1" y="35"/>
                    </a:lnTo>
                    <a:lnTo>
                      <a:pt x="0" y="34"/>
                    </a:lnTo>
                    <a:lnTo>
                      <a:pt x="6" y="27"/>
                    </a:lnTo>
                    <a:lnTo>
                      <a:pt x="12" y="19"/>
                    </a:lnTo>
                    <a:lnTo>
                      <a:pt x="18" y="15"/>
                    </a:lnTo>
                    <a:lnTo>
                      <a:pt x="26" y="11"/>
                    </a:lnTo>
                    <a:lnTo>
                      <a:pt x="35" y="8"/>
                    </a:lnTo>
                    <a:lnTo>
                      <a:pt x="45" y="4"/>
                    </a:lnTo>
                    <a:lnTo>
                      <a:pt x="54" y="2"/>
                    </a:lnTo>
                    <a:lnTo>
                      <a:pt x="62" y="1"/>
                    </a:lnTo>
                    <a:lnTo>
                      <a:pt x="6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154"/>
              <p:cNvSpPr>
                <a:spLocks/>
              </p:cNvSpPr>
              <p:nvPr/>
            </p:nvSpPr>
            <p:spPr bwMode="auto">
              <a:xfrm>
                <a:off x="5095875" y="1693863"/>
                <a:ext cx="6350" cy="3175"/>
              </a:xfrm>
              <a:custGeom>
                <a:avLst/>
                <a:gdLst/>
                <a:ahLst/>
                <a:cxnLst>
                  <a:cxn ang="0">
                    <a:pos x="0" y="0"/>
                  </a:cxn>
                  <a:cxn ang="0">
                    <a:pos x="2" y="1"/>
                  </a:cxn>
                  <a:cxn ang="0">
                    <a:pos x="4" y="2"/>
                  </a:cxn>
                  <a:cxn ang="0">
                    <a:pos x="1" y="1"/>
                  </a:cxn>
                  <a:cxn ang="0">
                    <a:pos x="1" y="0"/>
                  </a:cxn>
                  <a:cxn ang="0">
                    <a:pos x="0" y="0"/>
                  </a:cxn>
                  <a:cxn ang="0">
                    <a:pos x="0" y="0"/>
                  </a:cxn>
                </a:cxnLst>
                <a:rect l="0" t="0" r="r" b="b"/>
                <a:pathLst>
                  <a:path w="4" h="2">
                    <a:moveTo>
                      <a:pt x="0" y="0"/>
                    </a:moveTo>
                    <a:lnTo>
                      <a:pt x="2" y="1"/>
                    </a:lnTo>
                    <a:lnTo>
                      <a:pt x="4" y="2"/>
                    </a:lnTo>
                    <a:lnTo>
                      <a:pt x="1" y="1"/>
                    </a:lnTo>
                    <a:lnTo>
                      <a:pt x="1" y="0"/>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55"/>
              <p:cNvSpPr>
                <a:spLocks noEditPoints="1"/>
              </p:cNvSpPr>
              <p:nvPr/>
            </p:nvSpPr>
            <p:spPr bwMode="auto">
              <a:xfrm>
                <a:off x="5102225" y="1697038"/>
                <a:ext cx="31750" cy="19050"/>
              </a:xfrm>
              <a:custGeom>
                <a:avLst/>
                <a:gdLst/>
                <a:ahLst/>
                <a:cxnLst>
                  <a:cxn ang="0">
                    <a:pos x="2" y="1"/>
                  </a:cxn>
                  <a:cxn ang="0">
                    <a:pos x="20" y="12"/>
                  </a:cxn>
                  <a:cxn ang="0">
                    <a:pos x="2" y="1"/>
                  </a:cxn>
                  <a:cxn ang="0">
                    <a:pos x="0" y="0"/>
                  </a:cxn>
                  <a:cxn ang="0">
                    <a:pos x="1" y="1"/>
                  </a:cxn>
                  <a:cxn ang="0">
                    <a:pos x="2" y="1"/>
                  </a:cxn>
                  <a:cxn ang="0">
                    <a:pos x="0" y="0"/>
                  </a:cxn>
                </a:cxnLst>
                <a:rect l="0" t="0" r="r" b="b"/>
                <a:pathLst>
                  <a:path w="20" h="12">
                    <a:moveTo>
                      <a:pt x="2" y="1"/>
                    </a:moveTo>
                    <a:lnTo>
                      <a:pt x="20" y="12"/>
                    </a:lnTo>
                    <a:lnTo>
                      <a:pt x="2" y="1"/>
                    </a:lnTo>
                    <a:close/>
                    <a:moveTo>
                      <a:pt x="0" y="0"/>
                    </a:moveTo>
                    <a:lnTo>
                      <a:pt x="1" y="1"/>
                    </a:lnTo>
                    <a:lnTo>
                      <a:pt x="2"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156"/>
              <p:cNvSpPr>
                <a:spLocks/>
              </p:cNvSpPr>
              <p:nvPr/>
            </p:nvSpPr>
            <p:spPr bwMode="auto">
              <a:xfrm>
                <a:off x="5033962" y="1660525"/>
                <a:ext cx="7938" cy="3175"/>
              </a:xfrm>
              <a:custGeom>
                <a:avLst/>
                <a:gdLst/>
                <a:ahLst/>
                <a:cxnLst>
                  <a:cxn ang="0">
                    <a:pos x="0" y="0"/>
                  </a:cxn>
                  <a:cxn ang="0">
                    <a:pos x="5" y="2"/>
                  </a:cxn>
                  <a:cxn ang="0">
                    <a:pos x="3" y="2"/>
                  </a:cxn>
                  <a:cxn ang="0">
                    <a:pos x="0" y="0"/>
                  </a:cxn>
                </a:cxnLst>
                <a:rect l="0" t="0" r="r" b="b"/>
                <a:pathLst>
                  <a:path w="5" h="2">
                    <a:moveTo>
                      <a:pt x="0" y="0"/>
                    </a:moveTo>
                    <a:lnTo>
                      <a:pt x="5" y="2"/>
                    </a:lnTo>
                    <a:lnTo>
                      <a:pt x="3"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157"/>
              <p:cNvSpPr>
                <a:spLocks/>
              </p:cNvSpPr>
              <p:nvPr/>
            </p:nvSpPr>
            <p:spPr bwMode="auto">
              <a:xfrm>
                <a:off x="5041900" y="1663700"/>
                <a:ext cx="28575" cy="14288"/>
              </a:xfrm>
              <a:custGeom>
                <a:avLst/>
                <a:gdLst/>
                <a:ahLst/>
                <a:cxnLst>
                  <a:cxn ang="0">
                    <a:pos x="0" y="0"/>
                  </a:cxn>
                  <a:cxn ang="0">
                    <a:pos x="18" y="9"/>
                  </a:cxn>
                  <a:cxn ang="0">
                    <a:pos x="9" y="5"/>
                  </a:cxn>
                  <a:cxn ang="0">
                    <a:pos x="0" y="0"/>
                  </a:cxn>
                </a:cxnLst>
                <a:rect l="0" t="0" r="r" b="b"/>
                <a:pathLst>
                  <a:path w="18" h="9">
                    <a:moveTo>
                      <a:pt x="0" y="0"/>
                    </a:moveTo>
                    <a:lnTo>
                      <a:pt x="18" y="9"/>
                    </a:lnTo>
                    <a:lnTo>
                      <a:pt x="9"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158"/>
              <p:cNvSpPr>
                <a:spLocks/>
              </p:cNvSpPr>
              <p:nvPr/>
            </p:nvSpPr>
            <p:spPr bwMode="auto">
              <a:xfrm>
                <a:off x="4854575" y="1582738"/>
                <a:ext cx="15875" cy="4763"/>
              </a:xfrm>
              <a:custGeom>
                <a:avLst/>
                <a:gdLst/>
                <a:ahLst/>
                <a:cxnLst>
                  <a:cxn ang="0">
                    <a:pos x="0" y="0"/>
                  </a:cxn>
                  <a:cxn ang="0">
                    <a:pos x="10" y="3"/>
                  </a:cxn>
                  <a:cxn ang="0">
                    <a:pos x="0" y="0"/>
                  </a:cxn>
                  <a:cxn ang="0">
                    <a:pos x="0" y="0"/>
                  </a:cxn>
                  <a:cxn ang="0">
                    <a:pos x="0" y="0"/>
                  </a:cxn>
                </a:cxnLst>
                <a:rect l="0" t="0" r="r" b="b"/>
                <a:pathLst>
                  <a:path w="10" h="3">
                    <a:moveTo>
                      <a:pt x="0" y="0"/>
                    </a:moveTo>
                    <a:lnTo>
                      <a:pt x="10" y="3"/>
                    </a:lnTo>
                    <a:lnTo>
                      <a:pt x="0" y="0"/>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159"/>
              <p:cNvSpPr>
                <a:spLocks/>
              </p:cNvSpPr>
              <p:nvPr/>
            </p:nvSpPr>
            <p:spPr bwMode="auto">
              <a:xfrm>
                <a:off x="4975225" y="3330575"/>
                <a:ext cx="163513" cy="73025"/>
              </a:xfrm>
              <a:custGeom>
                <a:avLst/>
                <a:gdLst/>
                <a:ahLst/>
                <a:cxnLst>
                  <a:cxn ang="0">
                    <a:pos x="72" y="0"/>
                  </a:cxn>
                  <a:cxn ang="0">
                    <a:pos x="78" y="3"/>
                  </a:cxn>
                  <a:cxn ang="0">
                    <a:pos x="84" y="1"/>
                  </a:cxn>
                  <a:cxn ang="0">
                    <a:pos x="91" y="1"/>
                  </a:cxn>
                  <a:cxn ang="0">
                    <a:pos x="99" y="4"/>
                  </a:cxn>
                  <a:cxn ang="0">
                    <a:pos x="103" y="10"/>
                  </a:cxn>
                  <a:cxn ang="0">
                    <a:pos x="97" y="17"/>
                  </a:cxn>
                  <a:cxn ang="0">
                    <a:pos x="94" y="16"/>
                  </a:cxn>
                  <a:cxn ang="0">
                    <a:pos x="84" y="16"/>
                  </a:cxn>
                  <a:cxn ang="0">
                    <a:pos x="74" y="21"/>
                  </a:cxn>
                  <a:cxn ang="0">
                    <a:pos x="67" y="27"/>
                  </a:cxn>
                  <a:cxn ang="0">
                    <a:pos x="65" y="25"/>
                  </a:cxn>
                  <a:cxn ang="0">
                    <a:pos x="60" y="25"/>
                  </a:cxn>
                  <a:cxn ang="0">
                    <a:pos x="51" y="34"/>
                  </a:cxn>
                  <a:cxn ang="0">
                    <a:pos x="45" y="36"/>
                  </a:cxn>
                  <a:cxn ang="0">
                    <a:pos x="42" y="34"/>
                  </a:cxn>
                  <a:cxn ang="0">
                    <a:pos x="37" y="35"/>
                  </a:cxn>
                  <a:cxn ang="0">
                    <a:pos x="29" y="39"/>
                  </a:cxn>
                  <a:cxn ang="0">
                    <a:pos x="22" y="39"/>
                  </a:cxn>
                  <a:cxn ang="0">
                    <a:pos x="17" y="41"/>
                  </a:cxn>
                  <a:cxn ang="0">
                    <a:pos x="11" y="46"/>
                  </a:cxn>
                  <a:cxn ang="0">
                    <a:pos x="3" y="44"/>
                  </a:cxn>
                  <a:cxn ang="0">
                    <a:pos x="0" y="40"/>
                  </a:cxn>
                  <a:cxn ang="0">
                    <a:pos x="3" y="36"/>
                  </a:cxn>
                  <a:cxn ang="0">
                    <a:pos x="9" y="35"/>
                  </a:cxn>
                  <a:cxn ang="0">
                    <a:pos x="19" y="35"/>
                  </a:cxn>
                  <a:cxn ang="0">
                    <a:pos x="25" y="35"/>
                  </a:cxn>
                  <a:cxn ang="0">
                    <a:pos x="30" y="31"/>
                  </a:cxn>
                  <a:cxn ang="0">
                    <a:pos x="29" y="24"/>
                  </a:cxn>
                  <a:cxn ang="0">
                    <a:pos x="17" y="15"/>
                  </a:cxn>
                  <a:cxn ang="0">
                    <a:pos x="17" y="9"/>
                  </a:cxn>
                  <a:cxn ang="0">
                    <a:pos x="21" y="6"/>
                  </a:cxn>
                  <a:cxn ang="0">
                    <a:pos x="28" y="6"/>
                  </a:cxn>
                  <a:cxn ang="0">
                    <a:pos x="34" y="7"/>
                  </a:cxn>
                  <a:cxn ang="0">
                    <a:pos x="45" y="6"/>
                  </a:cxn>
                  <a:cxn ang="0">
                    <a:pos x="61" y="1"/>
                  </a:cxn>
                </a:cxnLst>
                <a:rect l="0" t="0" r="r" b="b"/>
                <a:pathLst>
                  <a:path w="103" h="46">
                    <a:moveTo>
                      <a:pt x="69" y="0"/>
                    </a:moveTo>
                    <a:lnTo>
                      <a:pt x="72" y="0"/>
                    </a:lnTo>
                    <a:lnTo>
                      <a:pt x="75" y="2"/>
                    </a:lnTo>
                    <a:lnTo>
                      <a:pt x="78" y="3"/>
                    </a:lnTo>
                    <a:lnTo>
                      <a:pt x="81" y="2"/>
                    </a:lnTo>
                    <a:lnTo>
                      <a:pt x="84" y="1"/>
                    </a:lnTo>
                    <a:lnTo>
                      <a:pt x="88" y="0"/>
                    </a:lnTo>
                    <a:lnTo>
                      <a:pt x="91" y="1"/>
                    </a:lnTo>
                    <a:lnTo>
                      <a:pt x="95" y="2"/>
                    </a:lnTo>
                    <a:lnTo>
                      <a:pt x="99" y="4"/>
                    </a:lnTo>
                    <a:lnTo>
                      <a:pt x="102" y="7"/>
                    </a:lnTo>
                    <a:lnTo>
                      <a:pt x="103" y="10"/>
                    </a:lnTo>
                    <a:lnTo>
                      <a:pt x="102" y="14"/>
                    </a:lnTo>
                    <a:lnTo>
                      <a:pt x="97" y="17"/>
                    </a:lnTo>
                    <a:lnTo>
                      <a:pt x="96" y="17"/>
                    </a:lnTo>
                    <a:lnTo>
                      <a:pt x="94" y="16"/>
                    </a:lnTo>
                    <a:lnTo>
                      <a:pt x="92" y="15"/>
                    </a:lnTo>
                    <a:lnTo>
                      <a:pt x="84" y="16"/>
                    </a:lnTo>
                    <a:lnTo>
                      <a:pt x="77" y="19"/>
                    </a:lnTo>
                    <a:lnTo>
                      <a:pt x="74" y="21"/>
                    </a:lnTo>
                    <a:lnTo>
                      <a:pt x="71" y="25"/>
                    </a:lnTo>
                    <a:lnTo>
                      <a:pt x="67" y="27"/>
                    </a:lnTo>
                    <a:lnTo>
                      <a:pt x="66" y="26"/>
                    </a:lnTo>
                    <a:lnTo>
                      <a:pt x="65" y="25"/>
                    </a:lnTo>
                    <a:lnTo>
                      <a:pt x="64" y="24"/>
                    </a:lnTo>
                    <a:lnTo>
                      <a:pt x="60" y="25"/>
                    </a:lnTo>
                    <a:lnTo>
                      <a:pt x="57" y="28"/>
                    </a:lnTo>
                    <a:lnTo>
                      <a:pt x="51" y="34"/>
                    </a:lnTo>
                    <a:lnTo>
                      <a:pt x="47" y="36"/>
                    </a:lnTo>
                    <a:lnTo>
                      <a:pt x="45" y="36"/>
                    </a:lnTo>
                    <a:lnTo>
                      <a:pt x="43" y="34"/>
                    </a:lnTo>
                    <a:lnTo>
                      <a:pt x="42" y="34"/>
                    </a:lnTo>
                    <a:lnTo>
                      <a:pt x="41" y="34"/>
                    </a:lnTo>
                    <a:lnTo>
                      <a:pt x="37" y="35"/>
                    </a:lnTo>
                    <a:lnTo>
                      <a:pt x="33" y="38"/>
                    </a:lnTo>
                    <a:lnTo>
                      <a:pt x="29" y="39"/>
                    </a:lnTo>
                    <a:lnTo>
                      <a:pt x="26" y="40"/>
                    </a:lnTo>
                    <a:lnTo>
                      <a:pt x="22" y="39"/>
                    </a:lnTo>
                    <a:lnTo>
                      <a:pt x="19" y="40"/>
                    </a:lnTo>
                    <a:lnTo>
                      <a:pt x="17" y="41"/>
                    </a:lnTo>
                    <a:lnTo>
                      <a:pt x="13" y="45"/>
                    </a:lnTo>
                    <a:lnTo>
                      <a:pt x="11" y="46"/>
                    </a:lnTo>
                    <a:lnTo>
                      <a:pt x="7" y="45"/>
                    </a:lnTo>
                    <a:lnTo>
                      <a:pt x="3" y="44"/>
                    </a:lnTo>
                    <a:lnTo>
                      <a:pt x="0" y="41"/>
                    </a:lnTo>
                    <a:lnTo>
                      <a:pt x="0" y="40"/>
                    </a:lnTo>
                    <a:lnTo>
                      <a:pt x="0" y="39"/>
                    </a:lnTo>
                    <a:lnTo>
                      <a:pt x="3" y="36"/>
                    </a:lnTo>
                    <a:lnTo>
                      <a:pt x="4" y="36"/>
                    </a:lnTo>
                    <a:lnTo>
                      <a:pt x="9" y="35"/>
                    </a:lnTo>
                    <a:lnTo>
                      <a:pt x="15" y="34"/>
                    </a:lnTo>
                    <a:lnTo>
                      <a:pt x="19" y="35"/>
                    </a:lnTo>
                    <a:lnTo>
                      <a:pt x="22" y="35"/>
                    </a:lnTo>
                    <a:lnTo>
                      <a:pt x="25" y="35"/>
                    </a:lnTo>
                    <a:lnTo>
                      <a:pt x="27" y="34"/>
                    </a:lnTo>
                    <a:lnTo>
                      <a:pt x="30" y="31"/>
                    </a:lnTo>
                    <a:lnTo>
                      <a:pt x="31" y="27"/>
                    </a:lnTo>
                    <a:lnTo>
                      <a:pt x="29" y="24"/>
                    </a:lnTo>
                    <a:lnTo>
                      <a:pt x="20" y="16"/>
                    </a:lnTo>
                    <a:lnTo>
                      <a:pt x="17" y="15"/>
                    </a:lnTo>
                    <a:lnTo>
                      <a:pt x="16" y="13"/>
                    </a:lnTo>
                    <a:lnTo>
                      <a:pt x="17" y="9"/>
                    </a:lnTo>
                    <a:lnTo>
                      <a:pt x="18" y="6"/>
                    </a:lnTo>
                    <a:lnTo>
                      <a:pt x="21" y="6"/>
                    </a:lnTo>
                    <a:lnTo>
                      <a:pt x="24" y="6"/>
                    </a:lnTo>
                    <a:lnTo>
                      <a:pt x="28" y="6"/>
                    </a:lnTo>
                    <a:lnTo>
                      <a:pt x="31" y="7"/>
                    </a:lnTo>
                    <a:lnTo>
                      <a:pt x="34" y="7"/>
                    </a:lnTo>
                    <a:lnTo>
                      <a:pt x="35" y="8"/>
                    </a:lnTo>
                    <a:lnTo>
                      <a:pt x="45" y="6"/>
                    </a:lnTo>
                    <a:lnTo>
                      <a:pt x="53" y="3"/>
                    </a:lnTo>
                    <a:lnTo>
                      <a:pt x="61" y="1"/>
                    </a:lnTo>
                    <a:lnTo>
                      <a:pt x="69"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60"/>
              <p:cNvSpPr>
                <a:spLocks/>
              </p:cNvSpPr>
              <p:nvPr/>
            </p:nvSpPr>
            <p:spPr bwMode="auto">
              <a:xfrm>
                <a:off x="5164137" y="3328988"/>
                <a:ext cx="31750" cy="23813"/>
              </a:xfrm>
              <a:custGeom>
                <a:avLst/>
                <a:gdLst/>
                <a:ahLst/>
                <a:cxnLst>
                  <a:cxn ang="0">
                    <a:pos x="15" y="0"/>
                  </a:cxn>
                  <a:cxn ang="0">
                    <a:pos x="17" y="0"/>
                  </a:cxn>
                  <a:cxn ang="0">
                    <a:pos x="20" y="3"/>
                  </a:cxn>
                  <a:cxn ang="0">
                    <a:pos x="20" y="6"/>
                  </a:cxn>
                  <a:cxn ang="0">
                    <a:pos x="18" y="9"/>
                  </a:cxn>
                  <a:cxn ang="0">
                    <a:pos x="14" y="12"/>
                  </a:cxn>
                  <a:cxn ang="0">
                    <a:pos x="10" y="14"/>
                  </a:cxn>
                  <a:cxn ang="0">
                    <a:pos x="6" y="15"/>
                  </a:cxn>
                  <a:cxn ang="0">
                    <a:pos x="2" y="15"/>
                  </a:cxn>
                  <a:cxn ang="0">
                    <a:pos x="1" y="14"/>
                  </a:cxn>
                  <a:cxn ang="0">
                    <a:pos x="1" y="13"/>
                  </a:cxn>
                  <a:cxn ang="0">
                    <a:pos x="1" y="12"/>
                  </a:cxn>
                  <a:cxn ang="0">
                    <a:pos x="0" y="11"/>
                  </a:cxn>
                  <a:cxn ang="0">
                    <a:pos x="0" y="7"/>
                  </a:cxn>
                  <a:cxn ang="0">
                    <a:pos x="2" y="6"/>
                  </a:cxn>
                  <a:cxn ang="0">
                    <a:pos x="4" y="4"/>
                  </a:cxn>
                  <a:cxn ang="0">
                    <a:pos x="8" y="2"/>
                  </a:cxn>
                  <a:cxn ang="0">
                    <a:pos x="12" y="1"/>
                  </a:cxn>
                  <a:cxn ang="0">
                    <a:pos x="15" y="0"/>
                  </a:cxn>
                </a:cxnLst>
                <a:rect l="0" t="0" r="r" b="b"/>
                <a:pathLst>
                  <a:path w="20" h="15">
                    <a:moveTo>
                      <a:pt x="15" y="0"/>
                    </a:moveTo>
                    <a:lnTo>
                      <a:pt x="17" y="0"/>
                    </a:lnTo>
                    <a:lnTo>
                      <a:pt x="20" y="3"/>
                    </a:lnTo>
                    <a:lnTo>
                      <a:pt x="20" y="6"/>
                    </a:lnTo>
                    <a:lnTo>
                      <a:pt x="18" y="9"/>
                    </a:lnTo>
                    <a:lnTo>
                      <a:pt x="14" y="12"/>
                    </a:lnTo>
                    <a:lnTo>
                      <a:pt x="10" y="14"/>
                    </a:lnTo>
                    <a:lnTo>
                      <a:pt x="6" y="15"/>
                    </a:lnTo>
                    <a:lnTo>
                      <a:pt x="2" y="15"/>
                    </a:lnTo>
                    <a:lnTo>
                      <a:pt x="1" y="14"/>
                    </a:lnTo>
                    <a:lnTo>
                      <a:pt x="1" y="13"/>
                    </a:lnTo>
                    <a:lnTo>
                      <a:pt x="1" y="12"/>
                    </a:lnTo>
                    <a:lnTo>
                      <a:pt x="0" y="11"/>
                    </a:lnTo>
                    <a:lnTo>
                      <a:pt x="0" y="7"/>
                    </a:lnTo>
                    <a:lnTo>
                      <a:pt x="2" y="6"/>
                    </a:lnTo>
                    <a:lnTo>
                      <a:pt x="4" y="4"/>
                    </a:lnTo>
                    <a:lnTo>
                      <a:pt x="8" y="2"/>
                    </a:lnTo>
                    <a:lnTo>
                      <a:pt x="12"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161"/>
              <p:cNvSpPr>
                <a:spLocks/>
              </p:cNvSpPr>
              <p:nvPr/>
            </p:nvSpPr>
            <p:spPr bwMode="auto">
              <a:xfrm>
                <a:off x="4471987" y="3932238"/>
                <a:ext cx="22225" cy="23813"/>
              </a:xfrm>
              <a:custGeom>
                <a:avLst/>
                <a:gdLst/>
                <a:ahLst/>
                <a:cxnLst>
                  <a:cxn ang="0">
                    <a:pos x="0" y="0"/>
                  </a:cxn>
                  <a:cxn ang="0">
                    <a:pos x="3" y="2"/>
                  </a:cxn>
                  <a:cxn ang="0">
                    <a:pos x="7" y="4"/>
                  </a:cxn>
                  <a:cxn ang="0">
                    <a:pos x="10" y="5"/>
                  </a:cxn>
                  <a:cxn ang="0">
                    <a:pos x="13" y="7"/>
                  </a:cxn>
                  <a:cxn ang="0">
                    <a:pos x="14" y="10"/>
                  </a:cxn>
                  <a:cxn ang="0">
                    <a:pos x="13" y="13"/>
                  </a:cxn>
                  <a:cxn ang="0">
                    <a:pos x="10" y="15"/>
                  </a:cxn>
                  <a:cxn ang="0">
                    <a:pos x="6" y="15"/>
                  </a:cxn>
                  <a:cxn ang="0">
                    <a:pos x="2" y="14"/>
                  </a:cxn>
                  <a:cxn ang="0">
                    <a:pos x="1" y="12"/>
                  </a:cxn>
                  <a:cxn ang="0">
                    <a:pos x="0" y="8"/>
                  </a:cxn>
                  <a:cxn ang="0">
                    <a:pos x="0" y="4"/>
                  </a:cxn>
                  <a:cxn ang="0">
                    <a:pos x="0" y="1"/>
                  </a:cxn>
                  <a:cxn ang="0">
                    <a:pos x="0" y="0"/>
                  </a:cxn>
                </a:cxnLst>
                <a:rect l="0" t="0" r="r" b="b"/>
                <a:pathLst>
                  <a:path w="14" h="15">
                    <a:moveTo>
                      <a:pt x="0" y="0"/>
                    </a:moveTo>
                    <a:lnTo>
                      <a:pt x="3" y="2"/>
                    </a:lnTo>
                    <a:lnTo>
                      <a:pt x="7" y="4"/>
                    </a:lnTo>
                    <a:lnTo>
                      <a:pt x="10" y="5"/>
                    </a:lnTo>
                    <a:lnTo>
                      <a:pt x="13" y="7"/>
                    </a:lnTo>
                    <a:lnTo>
                      <a:pt x="14" y="10"/>
                    </a:lnTo>
                    <a:lnTo>
                      <a:pt x="13" y="13"/>
                    </a:lnTo>
                    <a:lnTo>
                      <a:pt x="10" y="15"/>
                    </a:lnTo>
                    <a:lnTo>
                      <a:pt x="6" y="15"/>
                    </a:lnTo>
                    <a:lnTo>
                      <a:pt x="2" y="14"/>
                    </a:lnTo>
                    <a:lnTo>
                      <a:pt x="1" y="12"/>
                    </a:lnTo>
                    <a:lnTo>
                      <a:pt x="0" y="8"/>
                    </a:lnTo>
                    <a:lnTo>
                      <a:pt x="0" y="4"/>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162"/>
              <p:cNvSpPr>
                <a:spLocks noEditPoints="1"/>
              </p:cNvSpPr>
              <p:nvPr/>
            </p:nvSpPr>
            <p:spPr bwMode="auto">
              <a:xfrm>
                <a:off x="3505200" y="1763713"/>
                <a:ext cx="2163763" cy="2459038"/>
              </a:xfrm>
              <a:custGeom>
                <a:avLst/>
                <a:gdLst/>
                <a:ahLst/>
                <a:cxnLst>
                  <a:cxn ang="0">
                    <a:pos x="782" y="897"/>
                  </a:cxn>
                  <a:cxn ang="0">
                    <a:pos x="586" y="158"/>
                  </a:cxn>
                  <a:cxn ang="0">
                    <a:pos x="232" y="0"/>
                  </a:cxn>
                  <a:cxn ang="0">
                    <a:pos x="289" y="51"/>
                  </a:cxn>
                  <a:cxn ang="0">
                    <a:pos x="376" y="78"/>
                  </a:cxn>
                  <a:cxn ang="0">
                    <a:pos x="458" y="132"/>
                  </a:cxn>
                  <a:cxn ang="0">
                    <a:pos x="545" y="128"/>
                  </a:cxn>
                  <a:cxn ang="0">
                    <a:pos x="553" y="51"/>
                  </a:cxn>
                  <a:cxn ang="0">
                    <a:pos x="615" y="130"/>
                  </a:cxn>
                  <a:cxn ang="0">
                    <a:pos x="631" y="133"/>
                  </a:cxn>
                  <a:cxn ang="0">
                    <a:pos x="604" y="179"/>
                  </a:cxn>
                  <a:cxn ang="0">
                    <a:pos x="573" y="211"/>
                  </a:cxn>
                  <a:cxn ang="0">
                    <a:pos x="574" y="302"/>
                  </a:cxn>
                  <a:cxn ang="0">
                    <a:pos x="712" y="381"/>
                  </a:cxn>
                  <a:cxn ang="0">
                    <a:pos x="745" y="364"/>
                  </a:cxn>
                  <a:cxn ang="0">
                    <a:pos x="713" y="225"/>
                  </a:cxn>
                  <a:cxn ang="0">
                    <a:pos x="792" y="209"/>
                  </a:cxn>
                  <a:cxn ang="0">
                    <a:pos x="835" y="246"/>
                  </a:cxn>
                  <a:cxn ang="0">
                    <a:pos x="869" y="234"/>
                  </a:cxn>
                  <a:cxn ang="0">
                    <a:pos x="934" y="306"/>
                  </a:cxn>
                  <a:cxn ang="0">
                    <a:pos x="897" y="394"/>
                  </a:cxn>
                  <a:cxn ang="0">
                    <a:pos x="914" y="427"/>
                  </a:cxn>
                  <a:cxn ang="0">
                    <a:pos x="919" y="498"/>
                  </a:cxn>
                  <a:cxn ang="0">
                    <a:pos x="861" y="637"/>
                  </a:cxn>
                  <a:cxn ang="0">
                    <a:pos x="860" y="686"/>
                  </a:cxn>
                  <a:cxn ang="0">
                    <a:pos x="812" y="760"/>
                  </a:cxn>
                  <a:cxn ang="0">
                    <a:pos x="800" y="920"/>
                  </a:cxn>
                  <a:cxn ang="0">
                    <a:pos x="716" y="841"/>
                  </a:cxn>
                  <a:cxn ang="0">
                    <a:pos x="630" y="860"/>
                  </a:cxn>
                  <a:cxn ang="0">
                    <a:pos x="547" y="851"/>
                  </a:cxn>
                  <a:cxn ang="0">
                    <a:pos x="495" y="946"/>
                  </a:cxn>
                  <a:cxn ang="0">
                    <a:pos x="625" y="1046"/>
                  </a:cxn>
                  <a:cxn ang="0">
                    <a:pos x="675" y="1075"/>
                  </a:cxn>
                  <a:cxn ang="0">
                    <a:pos x="761" y="1164"/>
                  </a:cxn>
                  <a:cxn ang="0">
                    <a:pos x="927" y="1156"/>
                  </a:cxn>
                  <a:cxn ang="0">
                    <a:pos x="1036" y="1130"/>
                  </a:cxn>
                  <a:cxn ang="0">
                    <a:pos x="1117" y="1100"/>
                  </a:cxn>
                  <a:cxn ang="0">
                    <a:pos x="1220" y="1115"/>
                  </a:cxn>
                  <a:cxn ang="0">
                    <a:pos x="1253" y="1165"/>
                  </a:cxn>
                  <a:cxn ang="0">
                    <a:pos x="1307" y="1135"/>
                  </a:cxn>
                  <a:cxn ang="0">
                    <a:pos x="853" y="1549"/>
                  </a:cxn>
                  <a:cxn ang="0">
                    <a:pos x="835" y="1436"/>
                  </a:cxn>
                  <a:cxn ang="0">
                    <a:pos x="818" y="1351"/>
                  </a:cxn>
                  <a:cxn ang="0">
                    <a:pos x="870" y="1232"/>
                  </a:cxn>
                  <a:cxn ang="0">
                    <a:pos x="787" y="1231"/>
                  </a:cxn>
                  <a:cxn ang="0">
                    <a:pos x="685" y="1167"/>
                  </a:cxn>
                  <a:cxn ang="0">
                    <a:pos x="541" y="1110"/>
                  </a:cxn>
                  <a:cxn ang="0">
                    <a:pos x="374" y="1056"/>
                  </a:cxn>
                  <a:cxn ang="0">
                    <a:pos x="310" y="935"/>
                  </a:cxn>
                  <a:cxn ang="0">
                    <a:pos x="231" y="793"/>
                  </a:cxn>
                  <a:cxn ang="0">
                    <a:pos x="231" y="856"/>
                  </a:cxn>
                  <a:cxn ang="0">
                    <a:pos x="232" y="886"/>
                  </a:cxn>
                  <a:cxn ang="0">
                    <a:pos x="177" y="746"/>
                  </a:cxn>
                  <a:cxn ang="0">
                    <a:pos x="121" y="586"/>
                  </a:cxn>
                  <a:cxn ang="0">
                    <a:pos x="188" y="427"/>
                  </a:cxn>
                  <a:cxn ang="0">
                    <a:pos x="171" y="358"/>
                  </a:cxn>
                  <a:cxn ang="0">
                    <a:pos x="185" y="277"/>
                  </a:cxn>
                  <a:cxn ang="0">
                    <a:pos x="190" y="212"/>
                  </a:cxn>
                  <a:cxn ang="0">
                    <a:pos x="169" y="172"/>
                  </a:cxn>
                  <a:cxn ang="0">
                    <a:pos x="113" y="133"/>
                  </a:cxn>
                  <a:cxn ang="0">
                    <a:pos x="28" y="149"/>
                  </a:cxn>
                  <a:cxn ang="0">
                    <a:pos x="75" y="84"/>
                  </a:cxn>
                  <a:cxn ang="0">
                    <a:pos x="162" y="20"/>
                  </a:cxn>
                </a:cxnLst>
                <a:rect l="0" t="0" r="r" b="b"/>
                <a:pathLst>
                  <a:path w="1363" h="1549">
                    <a:moveTo>
                      <a:pt x="1254" y="1171"/>
                    </a:moveTo>
                    <a:lnTo>
                      <a:pt x="1253" y="1173"/>
                    </a:lnTo>
                    <a:lnTo>
                      <a:pt x="1253" y="1175"/>
                    </a:lnTo>
                    <a:lnTo>
                      <a:pt x="1254" y="1176"/>
                    </a:lnTo>
                    <a:lnTo>
                      <a:pt x="1256" y="1176"/>
                    </a:lnTo>
                    <a:lnTo>
                      <a:pt x="1257" y="1175"/>
                    </a:lnTo>
                    <a:lnTo>
                      <a:pt x="1260" y="1173"/>
                    </a:lnTo>
                    <a:lnTo>
                      <a:pt x="1258" y="1174"/>
                    </a:lnTo>
                    <a:lnTo>
                      <a:pt x="1257" y="1174"/>
                    </a:lnTo>
                    <a:lnTo>
                      <a:pt x="1256" y="1174"/>
                    </a:lnTo>
                    <a:lnTo>
                      <a:pt x="1255" y="1173"/>
                    </a:lnTo>
                    <a:lnTo>
                      <a:pt x="1254" y="1172"/>
                    </a:lnTo>
                    <a:lnTo>
                      <a:pt x="1254" y="1172"/>
                    </a:lnTo>
                    <a:lnTo>
                      <a:pt x="1254" y="1171"/>
                    </a:lnTo>
                    <a:close/>
                    <a:moveTo>
                      <a:pt x="765" y="1160"/>
                    </a:moveTo>
                    <a:lnTo>
                      <a:pt x="765" y="1161"/>
                    </a:lnTo>
                    <a:lnTo>
                      <a:pt x="765" y="1160"/>
                    </a:lnTo>
                    <a:close/>
                    <a:moveTo>
                      <a:pt x="981" y="1148"/>
                    </a:moveTo>
                    <a:lnTo>
                      <a:pt x="981" y="1150"/>
                    </a:lnTo>
                    <a:lnTo>
                      <a:pt x="979" y="1152"/>
                    </a:lnTo>
                    <a:lnTo>
                      <a:pt x="977" y="1154"/>
                    </a:lnTo>
                    <a:lnTo>
                      <a:pt x="973" y="1161"/>
                    </a:lnTo>
                    <a:lnTo>
                      <a:pt x="972" y="1165"/>
                    </a:lnTo>
                    <a:lnTo>
                      <a:pt x="972" y="1169"/>
                    </a:lnTo>
                    <a:lnTo>
                      <a:pt x="973" y="1171"/>
                    </a:lnTo>
                    <a:lnTo>
                      <a:pt x="976" y="1173"/>
                    </a:lnTo>
                    <a:lnTo>
                      <a:pt x="980" y="1175"/>
                    </a:lnTo>
                    <a:lnTo>
                      <a:pt x="983" y="1174"/>
                    </a:lnTo>
                    <a:lnTo>
                      <a:pt x="987" y="1172"/>
                    </a:lnTo>
                    <a:lnTo>
                      <a:pt x="990" y="1169"/>
                    </a:lnTo>
                    <a:lnTo>
                      <a:pt x="991" y="1165"/>
                    </a:lnTo>
                    <a:lnTo>
                      <a:pt x="991" y="1161"/>
                    </a:lnTo>
                    <a:lnTo>
                      <a:pt x="989" y="1158"/>
                    </a:lnTo>
                    <a:lnTo>
                      <a:pt x="986" y="1155"/>
                    </a:lnTo>
                    <a:lnTo>
                      <a:pt x="983" y="1152"/>
                    </a:lnTo>
                    <a:lnTo>
                      <a:pt x="981" y="1148"/>
                    </a:lnTo>
                    <a:close/>
                    <a:moveTo>
                      <a:pt x="1102" y="1104"/>
                    </a:moveTo>
                    <a:lnTo>
                      <a:pt x="1101" y="1105"/>
                    </a:lnTo>
                    <a:lnTo>
                      <a:pt x="1100" y="1105"/>
                    </a:lnTo>
                    <a:lnTo>
                      <a:pt x="1102" y="1104"/>
                    </a:lnTo>
                    <a:close/>
                    <a:moveTo>
                      <a:pt x="1103" y="1104"/>
                    </a:moveTo>
                    <a:lnTo>
                      <a:pt x="1103" y="1104"/>
                    </a:lnTo>
                    <a:lnTo>
                      <a:pt x="1102" y="1104"/>
                    </a:lnTo>
                    <a:lnTo>
                      <a:pt x="1103" y="1104"/>
                    </a:lnTo>
                    <a:close/>
                    <a:moveTo>
                      <a:pt x="784" y="894"/>
                    </a:moveTo>
                    <a:lnTo>
                      <a:pt x="783" y="895"/>
                    </a:lnTo>
                    <a:lnTo>
                      <a:pt x="783" y="895"/>
                    </a:lnTo>
                    <a:lnTo>
                      <a:pt x="782" y="897"/>
                    </a:lnTo>
                    <a:lnTo>
                      <a:pt x="782" y="897"/>
                    </a:lnTo>
                    <a:lnTo>
                      <a:pt x="783" y="896"/>
                    </a:lnTo>
                    <a:lnTo>
                      <a:pt x="784" y="895"/>
                    </a:lnTo>
                    <a:lnTo>
                      <a:pt x="784" y="895"/>
                    </a:lnTo>
                    <a:lnTo>
                      <a:pt x="784" y="894"/>
                    </a:lnTo>
                    <a:lnTo>
                      <a:pt x="784" y="894"/>
                    </a:lnTo>
                    <a:close/>
                    <a:moveTo>
                      <a:pt x="797" y="850"/>
                    </a:moveTo>
                    <a:lnTo>
                      <a:pt x="797" y="851"/>
                    </a:lnTo>
                    <a:lnTo>
                      <a:pt x="797" y="852"/>
                    </a:lnTo>
                    <a:lnTo>
                      <a:pt x="797" y="853"/>
                    </a:lnTo>
                    <a:lnTo>
                      <a:pt x="798" y="854"/>
                    </a:lnTo>
                    <a:lnTo>
                      <a:pt x="798" y="855"/>
                    </a:lnTo>
                    <a:lnTo>
                      <a:pt x="800" y="857"/>
                    </a:lnTo>
                    <a:lnTo>
                      <a:pt x="801" y="860"/>
                    </a:lnTo>
                    <a:lnTo>
                      <a:pt x="802" y="862"/>
                    </a:lnTo>
                    <a:lnTo>
                      <a:pt x="800" y="856"/>
                    </a:lnTo>
                    <a:lnTo>
                      <a:pt x="797" y="850"/>
                    </a:lnTo>
                    <a:close/>
                    <a:moveTo>
                      <a:pt x="852" y="610"/>
                    </a:moveTo>
                    <a:lnTo>
                      <a:pt x="850" y="614"/>
                    </a:lnTo>
                    <a:lnTo>
                      <a:pt x="849" y="619"/>
                    </a:lnTo>
                    <a:lnTo>
                      <a:pt x="851" y="614"/>
                    </a:lnTo>
                    <a:lnTo>
                      <a:pt x="852" y="610"/>
                    </a:lnTo>
                    <a:close/>
                    <a:moveTo>
                      <a:pt x="731" y="397"/>
                    </a:moveTo>
                    <a:lnTo>
                      <a:pt x="730" y="398"/>
                    </a:lnTo>
                    <a:lnTo>
                      <a:pt x="729" y="399"/>
                    </a:lnTo>
                    <a:lnTo>
                      <a:pt x="727" y="399"/>
                    </a:lnTo>
                    <a:lnTo>
                      <a:pt x="727" y="400"/>
                    </a:lnTo>
                    <a:lnTo>
                      <a:pt x="726" y="401"/>
                    </a:lnTo>
                    <a:lnTo>
                      <a:pt x="727" y="402"/>
                    </a:lnTo>
                    <a:lnTo>
                      <a:pt x="727" y="402"/>
                    </a:lnTo>
                    <a:lnTo>
                      <a:pt x="730" y="400"/>
                    </a:lnTo>
                    <a:lnTo>
                      <a:pt x="730" y="399"/>
                    </a:lnTo>
                    <a:lnTo>
                      <a:pt x="731" y="398"/>
                    </a:lnTo>
                    <a:lnTo>
                      <a:pt x="731" y="397"/>
                    </a:lnTo>
                    <a:close/>
                    <a:moveTo>
                      <a:pt x="563" y="179"/>
                    </a:moveTo>
                    <a:lnTo>
                      <a:pt x="563" y="181"/>
                    </a:lnTo>
                    <a:lnTo>
                      <a:pt x="564" y="184"/>
                    </a:lnTo>
                    <a:lnTo>
                      <a:pt x="564" y="184"/>
                    </a:lnTo>
                    <a:lnTo>
                      <a:pt x="569" y="185"/>
                    </a:lnTo>
                    <a:lnTo>
                      <a:pt x="574" y="186"/>
                    </a:lnTo>
                    <a:lnTo>
                      <a:pt x="570" y="181"/>
                    </a:lnTo>
                    <a:lnTo>
                      <a:pt x="567" y="180"/>
                    </a:lnTo>
                    <a:lnTo>
                      <a:pt x="563" y="179"/>
                    </a:lnTo>
                    <a:lnTo>
                      <a:pt x="563" y="179"/>
                    </a:lnTo>
                    <a:close/>
                    <a:moveTo>
                      <a:pt x="583" y="150"/>
                    </a:moveTo>
                    <a:lnTo>
                      <a:pt x="581" y="150"/>
                    </a:lnTo>
                    <a:lnTo>
                      <a:pt x="581" y="152"/>
                    </a:lnTo>
                    <a:lnTo>
                      <a:pt x="586" y="158"/>
                    </a:lnTo>
                    <a:lnTo>
                      <a:pt x="589" y="161"/>
                    </a:lnTo>
                    <a:lnTo>
                      <a:pt x="592" y="163"/>
                    </a:lnTo>
                    <a:lnTo>
                      <a:pt x="595" y="163"/>
                    </a:lnTo>
                    <a:lnTo>
                      <a:pt x="597" y="162"/>
                    </a:lnTo>
                    <a:lnTo>
                      <a:pt x="599" y="161"/>
                    </a:lnTo>
                    <a:lnTo>
                      <a:pt x="602" y="161"/>
                    </a:lnTo>
                    <a:lnTo>
                      <a:pt x="609" y="161"/>
                    </a:lnTo>
                    <a:lnTo>
                      <a:pt x="611" y="161"/>
                    </a:lnTo>
                    <a:lnTo>
                      <a:pt x="612" y="161"/>
                    </a:lnTo>
                    <a:lnTo>
                      <a:pt x="609" y="160"/>
                    </a:lnTo>
                    <a:lnTo>
                      <a:pt x="606" y="157"/>
                    </a:lnTo>
                    <a:lnTo>
                      <a:pt x="601" y="153"/>
                    </a:lnTo>
                    <a:lnTo>
                      <a:pt x="596" y="151"/>
                    </a:lnTo>
                    <a:lnTo>
                      <a:pt x="593" y="151"/>
                    </a:lnTo>
                    <a:lnTo>
                      <a:pt x="586" y="150"/>
                    </a:lnTo>
                    <a:lnTo>
                      <a:pt x="583" y="150"/>
                    </a:lnTo>
                    <a:close/>
                    <a:moveTo>
                      <a:pt x="88" y="92"/>
                    </a:moveTo>
                    <a:lnTo>
                      <a:pt x="86" y="93"/>
                    </a:lnTo>
                    <a:lnTo>
                      <a:pt x="87" y="93"/>
                    </a:lnTo>
                    <a:lnTo>
                      <a:pt x="88" y="92"/>
                    </a:lnTo>
                    <a:close/>
                    <a:moveTo>
                      <a:pt x="340" y="66"/>
                    </a:moveTo>
                    <a:lnTo>
                      <a:pt x="334" y="67"/>
                    </a:lnTo>
                    <a:lnTo>
                      <a:pt x="320" y="70"/>
                    </a:lnTo>
                    <a:lnTo>
                      <a:pt x="314" y="71"/>
                    </a:lnTo>
                    <a:lnTo>
                      <a:pt x="311" y="72"/>
                    </a:lnTo>
                    <a:lnTo>
                      <a:pt x="311" y="73"/>
                    </a:lnTo>
                    <a:lnTo>
                      <a:pt x="311" y="75"/>
                    </a:lnTo>
                    <a:lnTo>
                      <a:pt x="311" y="75"/>
                    </a:lnTo>
                    <a:lnTo>
                      <a:pt x="316" y="75"/>
                    </a:lnTo>
                    <a:lnTo>
                      <a:pt x="321" y="73"/>
                    </a:lnTo>
                    <a:lnTo>
                      <a:pt x="327" y="71"/>
                    </a:lnTo>
                    <a:lnTo>
                      <a:pt x="335" y="68"/>
                    </a:lnTo>
                    <a:lnTo>
                      <a:pt x="340" y="66"/>
                    </a:lnTo>
                    <a:close/>
                    <a:moveTo>
                      <a:pt x="182" y="28"/>
                    </a:moveTo>
                    <a:lnTo>
                      <a:pt x="181" y="30"/>
                    </a:lnTo>
                    <a:lnTo>
                      <a:pt x="180" y="32"/>
                    </a:lnTo>
                    <a:lnTo>
                      <a:pt x="178" y="35"/>
                    </a:lnTo>
                    <a:lnTo>
                      <a:pt x="177" y="37"/>
                    </a:lnTo>
                    <a:lnTo>
                      <a:pt x="177" y="39"/>
                    </a:lnTo>
                    <a:lnTo>
                      <a:pt x="179" y="39"/>
                    </a:lnTo>
                    <a:lnTo>
                      <a:pt x="181" y="37"/>
                    </a:lnTo>
                    <a:lnTo>
                      <a:pt x="182" y="33"/>
                    </a:lnTo>
                    <a:lnTo>
                      <a:pt x="183" y="30"/>
                    </a:lnTo>
                    <a:lnTo>
                      <a:pt x="183" y="29"/>
                    </a:lnTo>
                    <a:lnTo>
                      <a:pt x="183" y="29"/>
                    </a:lnTo>
                    <a:lnTo>
                      <a:pt x="182" y="29"/>
                    </a:lnTo>
                    <a:lnTo>
                      <a:pt x="182" y="28"/>
                    </a:lnTo>
                    <a:close/>
                    <a:moveTo>
                      <a:pt x="232" y="0"/>
                    </a:moveTo>
                    <a:lnTo>
                      <a:pt x="233" y="0"/>
                    </a:lnTo>
                    <a:lnTo>
                      <a:pt x="234" y="0"/>
                    </a:lnTo>
                    <a:lnTo>
                      <a:pt x="234" y="2"/>
                    </a:lnTo>
                    <a:lnTo>
                      <a:pt x="235" y="2"/>
                    </a:lnTo>
                    <a:lnTo>
                      <a:pt x="235" y="4"/>
                    </a:lnTo>
                    <a:lnTo>
                      <a:pt x="235" y="4"/>
                    </a:lnTo>
                    <a:lnTo>
                      <a:pt x="236" y="5"/>
                    </a:lnTo>
                    <a:lnTo>
                      <a:pt x="238" y="5"/>
                    </a:lnTo>
                    <a:lnTo>
                      <a:pt x="241" y="5"/>
                    </a:lnTo>
                    <a:lnTo>
                      <a:pt x="242" y="4"/>
                    </a:lnTo>
                    <a:lnTo>
                      <a:pt x="244" y="4"/>
                    </a:lnTo>
                    <a:lnTo>
                      <a:pt x="245" y="3"/>
                    </a:lnTo>
                    <a:lnTo>
                      <a:pt x="245" y="2"/>
                    </a:lnTo>
                    <a:lnTo>
                      <a:pt x="244" y="1"/>
                    </a:lnTo>
                    <a:lnTo>
                      <a:pt x="244" y="1"/>
                    </a:lnTo>
                    <a:lnTo>
                      <a:pt x="250" y="2"/>
                    </a:lnTo>
                    <a:lnTo>
                      <a:pt x="256" y="4"/>
                    </a:lnTo>
                    <a:lnTo>
                      <a:pt x="262" y="6"/>
                    </a:lnTo>
                    <a:lnTo>
                      <a:pt x="262" y="7"/>
                    </a:lnTo>
                    <a:lnTo>
                      <a:pt x="261" y="7"/>
                    </a:lnTo>
                    <a:lnTo>
                      <a:pt x="260" y="7"/>
                    </a:lnTo>
                    <a:lnTo>
                      <a:pt x="256" y="7"/>
                    </a:lnTo>
                    <a:lnTo>
                      <a:pt x="255" y="8"/>
                    </a:lnTo>
                    <a:lnTo>
                      <a:pt x="255" y="8"/>
                    </a:lnTo>
                    <a:lnTo>
                      <a:pt x="255" y="9"/>
                    </a:lnTo>
                    <a:lnTo>
                      <a:pt x="257" y="11"/>
                    </a:lnTo>
                    <a:lnTo>
                      <a:pt x="260" y="12"/>
                    </a:lnTo>
                    <a:lnTo>
                      <a:pt x="263" y="13"/>
                    </a:lnTo>
                    <a:lnTo>
                      <a:pt x="266" y="15"/>
                    </a:lnTo>
                    <a:lnTo>
                      <a:pt x="266" y="16"/>
                    </a:lnTo>
                    <a:lnTo>
                      <a:pt x="264" y="16"/>
                    </a:lnTo>
                    <a:lnTo>
                      <a:pt x="263" y="17"/>
                    </a:lnTo>
                    <a:lnTo>
                      <a:pt x="260" y="17"/>
                    </a:lnTo>
                    <a:lnTo>
                      <a:pt x="259" y="18"/>
                    </a:lnTo>
                    <a:lnTo>
                      <a:pt x="259" y="20"/>
                    </a:lnTo>
                    <a:lnTo>
                      <a:pt x="260" y="20"/>
                    </a:lnTo>
                    <a:lnTo>
                      <a:pt x="262" y="22"/>
                    </a:lnTo>
                    <a:lnTo>
                      <a:pt x="263" y="22"/>
                    </a:lnTo>
                    <a:lnTo>
                      <a:pt x="264" y="22"/>
                    </a:lnTo>
                    <a:lnTo>
                      <a:pt x="265" y="23"/>
                    </a:lnTo>
                    <a:lnTo>
                      <a:pt x="267" y="23"/>
                    </a:lnTo>
                    <a:lnTo>
                      <a:pt x="269" y="24"/>
                    </a:lnTo>
                    <a:lnTo>
                      <a:pt x="271" y="28"/>
                    </a:lnTo>
                    <a:lnTo>
                      <a:pt x="274" y="34"/>
                    </a:lnTo>
                    <a:lnTo>
                      <a:pt x="276" y="38"/>
                    </a:lnTo>
                    <a:lnTo>
                      <a:pt x="281" y="44"/>
                    </a:lnTo>
                    <a:lnTo>
                      <a:pt x="287" y="49"/>
                    </a:lnTo>
                    <a:lnTo>
                      <a:pt x="289" y="51"/>
                    </a:lnTo>
                    <a:lnTo>
                      <a:pt x="292" y="53"/>
                    </a:lnTo>
                    <a:lnTo>
                      <a:pt x="293" y="54"/>
                    </a:lnTo>
                    <a:lnTo>
                      <a:pt x="293" y="56"/>
                    </a:lnTo>
                    <a:lnTo>
                      <a:pt x="292" y="57"/>
                    </a:lnTo>
                    <a:lnTo>
                      <a:pt x="292" y="57"/>
                    </a:lnTo>
                    <a:lnTo>
                      <a:pt x="292" y="59"/>
                    </a:lnTo>
                    <a:lnTo>
                      <a:pt x="295" y="65"/>
                    </a:lnTo>
                    <a:lnTo>
                      <a:pt x="301" y="71"/>
                    </a:lnTo>
                    <a:lnTo>
                      <a:pt x="301" y="68"/>
                    </a:lnTo>
                    <a:lnTo>
                      <a:pt x="301" y="68"/>
                    </a:lnTo>
                    <a:lnTo>
                      <a:pt x="321" y="66"/>
                    </a:lnTo>
                    <a:lnTo>
                      <a:pt x="334" y="63"/>
                    </a:lnTo>
                    <a:lnTo>
                      <a:pt x="347" y="62"/>
                    </a:lnTo>
                    <a:lnTo>
                      <a:pt x="347" y="62"/>
                    </a:lnTo>
                    <a:lnTo>
                      <a:pt x="347" y="62"/>
                    </a:lnTo>
                    <a:lnTo>
                      <a:pt x="346" y="63"/>
                    </a:lnTo>
                    <a:lnTo>
                      <a:pt x="345" y="65"/>
                    </a:lnTo>
                    <a:lnTo>
                      <a:pt x="348" y="64"/>
                    </a:lnTo>
                    <a:lnTo>
                      <a:pt x="353" y="62"/>
                    </a:lnTo>
                    <a:lnTo>
                      <a:pt x="356" y="61"/>
                    </a:lnTo>
                    <a:lnTo>
                      <a:pt x="358" y="60"/>
                    </a:lnTo>
                    <a:lnTo>
                      <a:pt x="360" y="62"/>
                    </a:lnTo>
                    <a:lnTo>
                      <a:pt x="360" y="64"/>
                    </a:lnTo>
                    <a:lnTo>
                      <a:pt x="357" y="73"/>
                    </a:lnTo>
                    <a:lnTo>
                      <a:pt x="356" y="76"/>
                    </a:lnTo>
                    <a:lnTo>
                      <a:pt x="356" y="77"/>
                    </a:lnTo>
                    <a:lnTo>
                      <a:pt x="358" y="79"/>
                    </a:lnTo>
                    <a:lnTo>
                      <a:pt x="358" y="79"/>
                    </a:lnTo>
                    <a:lnTo>
                      <a:pt x="359" y="79"/>
                    </a:lnTo>
                    <a:lnTo>
                      <a:pt x="362" y="78"/>
                    </a:lnTo>
                    <a:lnTo>
                      <a:pt x="364" y="75"/>
                    </a:lnTo>
                    <a:lnTo>
                      <a:pt x="366" y="73"/>
                    </a:lnTo>
                    <a:lnTo>
                      <a:pt x="369" y="71"/>
                    </a:lnTo>
                    <a:lnTo>
                      <a:pt x="372" y="70"/>
                    </a:lnTo>
                    <a:lnTo>
                      <a:pt x="373" y="71"/>
                    </a:lnTo>
                    <a:lnTo>
                      <a:pt x="372" y="73"/>
                    </a:lnTo>
                    <a:lnTo>
                      <a:pt x="370" y="74"/>
                    </a:lnTo>
                    <a:lnTo>
                      <a:pt x="366" y="78"/>
                    </a:lnTo>
                    <a:lnTo>
                      <a:pt x="365" y="80"/>
                    </a:lnTo>
                    <a:lnTo>
                      <a:pt x="365" y="81"/>
                    </a:lnTo>
                    <a:lnTo>
                      <a:pt x="366" y="81"/>
                    </a:lnTo>
                    <a:lnTo>
                      <a:pt x="367" y="82"/>
                    </a:lnTo>
                    <a:lnTo>
                      <a:pt x="368" y="82"/>
                    </a:lnTo>
                    <a:lnTo>
                      <a:pt x="369" y="81"/>
                    </a:lnTo>
                    <a:lnTo>
                      <a:pt x="370" y="81"/>
                    </a:lnTo>
                    <a:lnTo>
                      <a:pt x="373" y="80"/>
                    </a:lnTo>
                    <a:lnTo>
                      <a:pt x="375" y="78"/>
                    </a:lnTo>
                    <a:lnTo>
                      <a:pt x="376" y="78"/>
                    </a:lnTo>
                    <a:lnTo>
                      <a:pt x="377" y="77"/>
                    </a:lnTo>
                    <a:lnTo>
                      <a:pt x="378" y="76"/>
                    </a:lnTo>
                    <a:lnTo>
                      <a:pt x="380" y="76"/>
                    </a:lnTo>
                    <a:lnTo>
                      <a:pt x="382" y="77"/>
                    </a:lnTo>
                    <a:lnTo>
                      <a:pt x="384" y="78"/>
                    </a:lnTo>
                    <a:lnTo>
                      <a:pt x="385" y="79"/>
                    </a:lnTo>
                    <a:lnTo>
                      <a:pt x="389" y="82"/>
                    </a:lnTo>
                    <a:lnTo>
                      <a:pt x="390" y="84"/>
                    </a:lnTo>
                    <a:lnTo>
                      <a:pt x="391" y="85"/>
                    </a:lnTo>
                    <a:lnTo>
                      <a:pt x="390" y="86"/>
                    </a:lnTo>
                    <a:lnTo>
                      <a:pt x="389" y="86"/>
                    </a:lnTo>
                    <a:lnTo>
                      <a:pt x="388" y="87"/>
                    </a:lnTo>
                    <a:lnTo>
                      <a:pt x="388" y="88"/>
                    </a:lnTo>
                    <a:lnTo>
                      <a:pt x="389" y="89"/>
                    </a:lnTo>
                    <a:lnTo>
                      <a:pt x="392" y="90"/>
                    </a:lnTo>
                    <a:lnTo>
                      <a:pt x="397" y="93"/>
                    </a:lnTo>
                    <a:lnTo>
                      <a:pt x="404" y="96"/>
                    </a:lnTo>
                    <a:lnTo>
                      <a:pt x="407" y="96"/>
                    </a:lnTo>
                    <a:lnTo>
                      <a:pt x="410" y="96"/>
                    </a:lnTo>
                    <a:lnTo>
                      <a:pt x="413" y="96"/>
                    </a:lnTo>
                    <a:lnTo>
                      <a:pt x="416" y="96"/>
                    </a:lnTo>
                    <a:lnTo>
                      <a:pt x="418" y="98"/>
                    </a:lnTo>
                    <a:lnTo>
                      <a:pt x="418" y="101"/>
                    </a:lnTo>
                    <a:lnTo>
                      <a:pt x="416" y="104"/>
                    </a:lnTo>
                    <a:lnTo>
                      <a:pt x="412" y="107"/>
                    </a:lnTo>
                    <a:lnTo>
                      <a:pt x="410" y="109"/>
                    </a:lnTo>
                    <a:lnTo>
                      <a:pt x="410" y="112"/>
                    </a:lnTo>
                    <a:lnTo>
                      <a:pt x="411" y="115"/>
                    </a:lnTo>
                    <a:lnTo>
                      <a:pt x="413" y="116"/>
                    </a:lnTo>
                    <a:lnTo>
                      <a:pt x="417" y="116"/>
                    </a:lnTo>
                    <a:lnTo>
                      <a:pt x="420" y="116"/>
                    </a:lnTo>
                    <a:lnTo>
                      <a:pt x="423" y="117"/>
                    </a:lnTo>
                    <a:lnTo>
                      <a:pt x="437" y="121"/>
                    </a:lnTo>
                    <a:lnTo>
                      <a:pt x="451" y="125"/>
                    </a:lnTo>
                    <a:lnTo>
                      <a:pt x="451" y="125"/>
                    </a:lnTo>
                    <a:lnTo>
                      <a:pt x="452" y="124"/>
                    </a:lnTo>
                    <a:lnTo>
                      <a:pt x="453" y="122"/>
                    </a:lnTo>
                    <a:lnTo>
                      <a:pt x="453" y="121"/>
                    </a:lnTo>
                    <a:lnTo>
                      <a:pt x="453" y="121"/>
                    </a:lnTo>
                    <a:lnTo>
                      <a:pt x="453" y="121"/>
                    </a:lnTo>
                    <a:lnTo>
                      <a:pt x="455" y="126"/>
                    </a:lnTo>
                    <a:lnTo>
                      <a:pt x="456" y="136"/>
                    </a:lnTo>
                    <a:lnTo>
                      <a:pt x="458" y="141"/>
                    </a:lnTo>
                    <a:lnTo>
                      <a:pt x="459" y="142"/>
                    </a:lnTo>
                    <a:lnTo>
                      <a:pt x="459" y="140"/>
                    </a:lnTo>
                    <a:lnTo>
                      <a:pt x="458" y="138"/>
                    </a:lnTo>
                    <a:lnTo>
                      <a:pt x="458" y="135"/>
                    </a:lnTo>
                    <a:lnTo>
                      <a:pt x="458" y="132"/>
                    </a:lnTo>
                    <a:lnTo>
                      <a:pt x="458" y="130"/>
                    </a:lnTo>
                    <a:lnTo>
                      <a:pt x="462" y="124"/>
                    </a:lnTo>
                    <a:lnTo>
                      <a:pt x="467" y="120"/>
                    </a:lnTo>
                    <a:lnTo>
                      <a:pt x="472" y="116"/>
                    </a:lnTo>
                    <a:lnTo>
                      <a:pt x="473" y="115"/>
                    </a:lnTo>
                    <a:lnTo>
                      <a:pt x="474" y="113"/>
                    </a:lnTo>
                    <a:lnTo>
                      <a:pt x="476" y="113"/>
                    </a:lnTo>
                    <a:lnTo>
                      <a:pt x="477" y="112"/>
                    </a:lnTo>
                    <a:lnTo>
                      <a:pt x="478" y="111"/>
                    </a:lnTo>
                    <a:lnTo>
                      <a:pt x="479" y="110"/>
                    </a:lnTo>
                    <a:lnTo>
                      <a:pt x="479" y="109"/>
                    </a:lnTo>
                    <a:lnTo>
                      <a:pt x="479" y="108"/>
                    </a:lnTo>
                    <a:lnTo>
                      <a:pt x="478" y="108"/>
                    </a:lnTo>
                    <a:lnTo>
                      <a:pt x="478" y="109"/>
                    </a:lnTo>
                    <a:lnTo>
                      <a:pt x="477" y="109"/>
                    </a:lnTo>
                    <a:lnTo>
                      <a:pt x="474" y="112"/>
                    </a:lnTo>
                    <a:lnTo>
                      <a:pt x="472" y="113"/>
                    </a:lnTo>
                    <a:lnTo>
                      <a:pt x="467" y="115"/>
                    </a:lnTo>
                    <a:lnTo>
                      <a:pt x="462" y="115"/>
                    </a:lnTo>
                    <a:lnTo>
                      <a:pt x="458" y="113"/>
                    </a:lnTo>
                    <a:lnTo>
                      <a:pt x="457" y="113"/>
                    </a:lnTo>
                    <a:lnTo>
                      <a:pt x="457" y="112"/>
                    </a:lnTo>
                    <a:lnTo>
                      <a:pt x="458" y="111"/>
                    </a:lnTo>
                    <a:lnTo>
                      <a:pt x="458" y="110"/>
                    </a:lnTo>
                    <a:lnTo>
                      <a:pt x="459" y="109"/>
                    </a:lnTo>
                    <a:lnTo>
                      <a:pt x="460" y="108"/>
                    </a:lnTo>
                    <a:lnTo>
                      <a:pt x="464" y="106"/>
                    </a:lnTo>
                    <a:lnTo>
                      <a:pt x="468" y="104"/>
                    </a:lnTo>
                    <a:lnTo>
                      <a:pt x="473" y="104"/>
                    </a:lnTo>
                    <a:lnTo>
                      <a:pt x="476" y="105"/>
                    </a:lnTo>
                    <a:lnTo>
                      <a:pt x="479" y="107"/>
                    </a:lnTo>
                    <a:lnTo>
                      <a:pt x="480" y="109"/>
                    </a:lnTo>
                    <a:lnTo>
                      <a:pt x="481" y="112"/>
                    </a:lnTo>
                    <a:lnTo>
                      <a:pt x="483" y="116"/>
                    </a:lnTo>
                    <a:lnTo>
                      <a:pt x="485" y="118"/>
                    </a:lnTo>
                    <a:lnTo>
                      <a:pt x="490" y="121"/>
                    </a:lnTo>
                    <a:lnTo>
                      <a:pt x="500" y="124"/>
                    </a:lnTo>
                    <a:lnTo>
                      <a:pt x="506" y="125"/>
                    </a:lnTo>
                    <a:lnTo>
                      <a:pt x="511" y="123"/>
                    </a:lnTo>
                    <a:lnTo>
                      <a:pt x="517" y="120"/>
                    </a:lnTo>
                    <a:lnTo>
                      <a:pt x="522" y="117"/>
                    </a:lnTo>
                    <a:lnTo>
                      <a:pt x="528" y="115"/>
                    </a:lnTo>
                    <a:lnTo>
                      <a:pt x="534" y="113"/>
                    </a:lnTo>
                    <a:lnTo>
                      <a:pt x="537" y="115"/>
                    </a:lnTo>
                    <a:lnTo>
                      <a:pt x="540" y="118"/>
                    </a:lnTo>
                    <a:lnTo>
                      <a:pt x="543" y="121"/>
                    </a:lnTo>
                    <a:lnTo>
                      <a:pt x="545" y="125"/>
                    </a:lnTo>
                    <a:lnTo>
                      <a:pt x="545" y="128"/>
                    </a:lnTo>
                    <a:lnTo>
                      <a:pt x="544" y="131"/>
                    </a:lnTo>
                    <a:lnTo>
                      <a:pt x="544" y="132"/>
                    </a:lnTo>
                    <a:lnTo>
                      <a:pt x="544" y="132"/>
                    </a:lnTo>
                    <a:lnTo>
                      <a:pt x="547" y="133"/>
                    </a:lnTo>
                    <a:lnTo>
                      <a:pt x="549" y="132"/>
                    </a:lnTo>
                    <a:lnTo>
                      <a:pt x="550" y="130"/>
                    </a:lnTo>
                    <a:lnTo>
                      <a:pt x="550" y="122"/>
                    </a:lnTo>
                    <a:lnTo>
                      <a:pt x="551" y="121"/>
                    </a:lnTo>
                    <a:lnTo>
                      <a:pt x="554" y="118"/>
                    </a:lnTo>
                    <a:lnTo>
                      <a:pt x="563" y="115"/>
                    </a:lnTo>
                    <a:lnTo>
                      <a:pt x="566" y="112"/>
                    </a:lnTo>
                    <a:lnTo>
                      <a:pt x="567" y="110"/>
                    </a:lnTo>
                    <a:lnTo>
                      <a:pt x="567" y="108"/>
                    </a:lnTo>
                    <a:lnTo>
                      <a:pt x="565" y="107"/>
                    </a:lnTo>
                    <a:lnTo>
                      <a:pt x="563" y="106"/>
                    </a:lnTo>
                    <a:lnTo>
                      <a:pt x="561" y="106"/>
                    </a:lnTo>
                    <a:lnTo>
                      <a:pt x="559" y="104"/>
                    </a:lnTo>
                    <a:lnTo>
                      <a:pt x="559" y="103"/>
                    </a:lnTo>
                    <a:lnTo>
                      <a:pt x="560" y="102"/>
                    </a:lnTo>
                    <a:lnTo>
                      <a:pt x="561" y="102"/>
                    </a:lnTo>
                    <a:lnTo>
                      <a:pt x="563" y="102"/>
                    </a:lnTo>
                    <a:lnTo>
                      <a:pt x="564" y="101"/>
                    </a:lnTo>
                    <a:lnTo>
                      <a:pt x="565" y="101"/>
                    </a:lnTo>
                    <a:lnTo>
                      <a:pt x="565" y="101"/>
                    </a:lnTo>
                    <a:lnTo>
                      <a:pt x="560" y="98"/>
                    </a:lnTo>
                    <a:lnTo>
                      <a:pt x="555" y="96"/>
                    </a:lnTo>
                    <a:lnTo>
                      <a:pt x="549" y="94"/>
                    </a:lnTo>
                    <a:lnTo>
                      <a:pt x="545" y="91"/>
                    </a:lnTo>
                    <a:lnTo>
                      <a:pt x="544" y="91"/>
                    </a:lnTo>
                    <a:lnTo>
                      <a:pt x="545" y="90"/>
                    </a:lnTo>
                    <a:lnTo>
                      <a:pt x="546" y="89"/>
                    </a:lnTo>
                    <a:lnTo>
                      <a:pt x="548" y="89"/>
                    </a:lnTo>
                    <a:lnTo>
                      <a:pt x="549" y="87"/>
                    </a:lnTo>
                    <a:lnTo>
                      <a:pt x="550" y="86"/>
                    </a:lnTo>
                    <a:lnTo>
                      <a:pt x="550" y="85"/>
                    </a:lnTo>
                    <a:lnTo>
                      <a:pt x="549" y="85"/>
                    </a:lnTo>
                    <a:lnTo>
                      <a:pt x="548" y="84"/>
                    </a:lnTo>
                    <a:lnTo>
                      <a:pt x="545" y="83"/>
                    </a:lnTo>
                    <a:lnTo>
                      <a:pt x="545" y="82"/>
                    </a:lnTo>
                    <a:lnTo>
                      <a:pt x="545" y="78"/>
                    </a:lnTo>
                    <a:lnTo>
                      <a:pt x="548" y="74"/>
                    </a:lnTo>
                    <a:lnTo>
                      <a:pt x="551" y="70"/>
                    </a:lnTo>
                    <a:lnTo>
                      <a:pt x="555" y="68"/>
                    </a:lnTo>
                    <a:lnTo>
                      <a:pt x="554" y="67"/>
                    </a:lnTo>
                    <a:lnTo>
                      <a:pt x="554" y="67"/>
                    </a:lnTo>
                    <a:lnTo>
                      <a:pt x="552" y="62"/>
                    </a:lnTo>
                    <a:lnTo>
                      <a:pt x="552" y="56"/>
                    </a:lnTo>
                    <a:lnTo>
                      <a:pt x="553" y="51"/>
                    </a:lnTo>
                    <a:lnTo>
                      <a:pt x="554" y="46"/>
                    </a:lnTo>
                    <a:lnTo>
                      <a:pt x="555" y="41"/>
                    </a:lnTo>
                    <a:lnTo>
                      <a:pt x="559" y="44"/>
                    </a:lnTo>
                    <a:lnTo>
                      <a:pt x="567" y="50"/>
                    </a:lnTo>
                    <a:lnTo>
                      <a:pt x="570" y="53"/>
                    </a:lnTo>
                    <a:lnTo>
                      <a:pt x="572" y="57"/>
                    </a:lnTo>
                    <a:lnTo>
                      <a:pt x="572" y="59"/>
                    </a:lnTo>
                    <a:lnTo>
                      <a:pt x="568" y="62"/>
                    </a:lnTo>
                    <a:lnTo>
                      <a:pt x="565" y="64"/>
                    </a:lnTo>
                    <a:lnTo>
                      <a:pt x="561" y="67"/>
                    </a:lnTo>
                    <a:lnTo>
                      <a:pt x="563" y="69"/>
                    </a:lnTo>
                    <a:lnTo>
                      <a:pt x="565" y="75"/>
                    </a:lnTo>
                    <a:lnTo>
                      <a:pt x="566" y="80"/>
                    </a:lnTo>
                    <a:lnTo>
                      <a:pt x="567" y="87"/>
                    </a:lnTo>
                    <a:lnTo>
                      <a:pt x="568" y="92"/>
                    </a:lnTo>
                    <a:lnTo>
                      <a:pt x="568" y="96"/>
                    </a:lnTo>
                    <a:lnTo>
                      <a:pt x="568" y="98"/>
                    </a:lnTo>
                    <a:lnTo>
                      <a:pt x="569" y="99"/>
                    </a:lnTo>
                    <a:lnTo>
                      <a:pt x="570" y="99"/>
                    </a:lnTo>
                    <a:lnTo>
                      <a:pt x="573" y="99"/>
                    </a:lnTo>
                    <a:lnTo>
                      <a:pt x="574" y="100"/>
                    </a:lnTo>
                    <a:lnTo>
                      <a:pt x="575" y="100"/>
                    </a:lnTo>
                    <a:lnTo>
                      <a:pt x="576" y="101"/>
                    </a:lnTo>
                    <a:lnTo>
                      <a:pt x="582" y="104"/>
                    </a:lnTo>
                    <a:lnTo>
                      <a:pt x="587" y="109"/>
                    </a:lnTo>
                    <a:lnTo>
                      <a:pt x="587" y="111"/>
                    </a:lnTo>
                    <a:lnTo>
                      <a:pt x="587" y="116"/>
                    </a:lnTo>
                    <a:lnTo>
                      <a:pt x="588" y="118"/>
                    </a:lnTo>
                    <a:lnTo>
                      <a:pt x="589" y="118"/>
                    </a:lnTo>
                    <a:lnTo>
                      <a:pt x="590" y="116"/>
                    </a:lnTo>
                    <a:lnTo>
                      <a:pt x="591" y="113"/>
                    </a:lnTo>
                    <a:lnTo>
                      <a:pt x="592" y="110"/>
                    </a:lnTo>
                    <a:lnTo>
                      <a:pt x="593" y="107"/>
                    </a:lnTo>
                    <a:lnTo>
                      <a:pt x="594" y="104"/>
                    </a:lnTo>
                    <a:lnTo>
                      <a:pt x="596" y="103"/>
                    </a:lnTo>
                    <a:lnTo>
                      <a:pt x="599" y="104"/>
                    </a:lnTo>
                    <a:lnTo>
                      <a:pt x="602" y="107"/>
                    </a:lnTo>
                    <a:lnTo>
                      <a:pt x="604" y="111"/>
                    </a:lnTo>
                    <a:lnTo>
                      <a:pt x="606" y="115"/>
                    </a:lnTo>
                    <a:lnTo>
                      <a:pt x="606" y="116"/>
                    </a:lnTo>
                    <a:lnTo>
                      <a:pt x="603" y="116"/>
                    </a:lnTo>
                    <a:lnTo>
                      <a:pt x="602" y="116"/>
                    </a:lnTo>
                    <a:lnTo>
                      <a:pt x="602" y="116"/>
                    </a:lnTo>
                    <a:lnTo>
                      <a:pt x="602" y="117"/>
                    </a:lnTo>
                    <a:lnTo>
                      <a:pt x="607" y="124"/>
                    </a:lnTo>
                    <a:lnTo>
                      <a:pt x="614" y="131"/>
                    </a:lnTo>
                    <a:lnTo>
                      <a:pt x="615" y="131"/>
                    </a:lnTo>
                    <a:lnTo>
                      <a:pt x="615" y="130"/>
                    </a:lnTo>
                    <a:lnTo>
                      <a:pt x="616" y="129"/>
                    </a:lnTo>
                    <a:lnTo>
                      <a:pt x="616" y="129"/>
                    </a:lnTo>
                    <a:lnTo>
                      <a:pt x="617" y="129"/>
                    </a:lnTo>
                    <a:lnTo>
                      <a:pt x="617" y="129"/>
                    </a:lnTo>
                    <a:lnTo>
                      <a:pt x="618" y="130"/>
                    </a:lnTo>
                    <a:lnTo>
                      <a:pt x="618" y="129"/>
                    </a:lnTo>
                    <a:lnTo>
                      <a:pt x="617" y="128"/>
                    </a:lnTo>
                    <a:lnTo>
                      <a:pt x="617" y="126"/>
                    </a:lnTo>
                    <a:lnTo>
                      <a:pt x="617" y="125"/>
                    </a:lnTo>
                    <a:lnTo>
                      <a:pt x="617" y="124"/>
                    </a:lnTo>
                    <a:lnTo>
                      <a:pt x="619" y="118"/>
                    </a:lnTo>
                    <a:lnTo>
                      <a:pt x="621" y="111"/>
                    </a:lnTo>
                    <a:lnTo>
                      <a:pt x="623" y="105"/>
                    </a:lnTo>
                    <a:lnTo>
                      <a:pt x="626" y="99"/>
                    </a:lnTo>
                    <a:lnTo>
                      <a:pt x="630" y="95"/>
                    </a:lnTo>
                    <a:lnTo>
                      <a:pt x="634" y="94"/>
                    </a:lnTo>
                    <a:lnTo>
                      <a:pt x="637" y="94"/>
                    </a:lnTo>
                    <a:lnTo>
                      <a:pt x="641" y="96"/>
                    </a:lnTo>
                    <a:lnTo>
                      <a:pt x="645" y="98"/>
                    </a:lnTo>
                    <a:lnTo>
                      <a:pt x="648" y="101"/>
                    </a:lnTo>
                    <a:lnTo>
                      <a:pt x="649" y="101"/>
                    </a:lnTo>
                    <a:lnTo>
                      <a:pt x="648" y="102"/>
                    </a:lnTo>
                    <a:lnTo>
                      <a:pt x="646" y="103"/>
                    </a:lnTo>
                    <a:lnTo>
                      <a:pt x="645" y="105"/>
                    </a:lnTo>
                    <a:lnTo>
                      <a:pt x="645" y="106"/>
                    </a:lnTo>
                    <a:lnTo>
                      <a:pt x="645" y="106"/>
                    </a:lnTo>
                    <a:lnTo>
                      <a:pt x="646" y="107"/>
                    </a:lnTo>
                    <a:lnTo>
                      <a:pt x="647" y="107"/>
                    </a:lnTo>
                    <a:lnTo>
                      <a:pt x="648" y="107"/>
                    </a:lnTo>
                    <a:lnTo>
                      <a:pt x="649" y="107"/>
                    </a:lnTo>
                    <a:lnTo>
                      <a:pt x="650" y="108"/>
                    </a:lnTo>
                    <a:lnTo>
                      <a:pt x="651" y="108"/>
                    </a:lnTo>
                    <a:lnTo>
                      <a:pt x="653" y="112"/>
                    </a:lnTo>
                    <a:lnTo>
                      <a:pt x="655" y="117"/>
                    </a:lnTo>
                    <a:lnTo>
                      <a:pt x="656" y="122"/>
                    </a:lnTo>
                    <a:lnTo>
                      <a:pt x="656" y="128"/>
                    </a:lnTo>
                    <a:lnTo>
                      <a:pt x="656" y="133"/>
                    </a:lnTo>
                    <a:lnTo>
                      <a:pt x="654" y="137"/>
                    </a:lnTo>
                    <a:lnTo>
                      <a:pt x="650" y="140"/>
                    </a:lnTo>
                    <a:lnTo>
                      <a:pt x="645" y="143"/>
                    </a:lnTo>
                    <a:lnTo>
                      <a:pt x="644" y="143"/>
                    </a:lnTo>
                    <a:lnTo>
                      <a:pt x="643" y="142"/>
                    </a:lnTo>
                    <a:lnTo>
                      <a:pt x="641" y="139"/>
                    </a:lnTo>
                    <a:lnTo>
                      <a:pt x="641" y="138"/>
                    </a:lnTo>
                    <a:lnTo>
                      <a:pt x="640" y="136"/>
                    </a:lnTo>
                    <a:lnTo>
                      <a:pt x="639" y="135"/>
                    </a:lnTo>
                    <a:lnTo>
                      <a:pt x="634" y="134"/>
                    </a:lnTo>
                    <a:lnTo>
                      <a:pt x="631" y="133"/>
                    </a:lnTo>
                    <a:lnTo>
                      <a:pt x="629" y="134"/>
                    </a:lnTo>
                    <a:lnTo>
                      <a:pt x="629" y="135"/>
                    </a:lnTo>
                    <a:lnTo>
                      <a:pt x="631" y="138"/>
                    </a:lnTo>
                    <a:lnTo>
                      <a:pt x="635" y="140"/>
                    </a:lnTo>
                    <a:lnTo>
                      <a:pt x="639" y="143"/>
                    </a:lnTo>
                    <a:lnTo>
                      <a:pt x="643" y="145"/>
                    </a:lnTo>
                    <a:lnTo>
                      <a:pt x="642" y="145"/>
                    </a:lnTo>
                    <a:lnTo>
                      <a:pt x="641" y="145"/>
                    </a:lnTo>
                    <a:lnTo>
                      <a:pt x="640" y="144"/>
                    </a:lnTo>
                    <a:lnTo>
                      <a:pt x="639" y="143"/>
                    </a:lnTo>
                    <a:lnTo>
                      <a:pt x="638" y="143"/>
                    </a:lnTo>
                    <a:lnTo>
                      <a:pt x="637" y="143"/>
                    </a:lnTo>
                    <a:lnTo>
                      <a:pt x="635" y="143"/>
                    </a:lnTo>
                    <a:lnTo>
                      <a:pt x="636" y="143"/>
                    </a:lnTo>
                    <a:lnTo>
                      <a:pt x="636" y="144"/>
                    </a:lnTo>
                    <a:lnTo>
                      <a:pt x="637" y="144"/>
                    </a:lnTo>
                    <a:lnTo>
                      <a:pt x="638" y="145"/>
                    </a:lnTo>
                    <a:lnTo>
                      <a:pt x="638" y="146"/>
                    </a:lnTo>
                    <a:lnTo>
                      <a:pt x="636" y="147"/>
                    </a:lnTo>
                    <a:lnTo>
                      <a:pt x="634" y="146"/>
                    </a:lnTo>
                    <a:lnTo>
                      <a:pt x="632" y="146"/>
                    </a:lnTo>
                    <a:lnTo>
                      <a:pt x="631" y="145"/>
                    </a:lnTo>
                    <a:lnTo>
                      <a:pt x="630" y="144"/>
                    </a:lnTo>
                    <a:lnTo>
                      <a:pt x="629" y="142"/>
                    </a:lnTo>
                    <a:lnTo>
                      <a:pt x="629" y="142"/>
                    </a:lnTo>
                    <a:lnTo>
                      <a:pt x="629" y="140"/>
                    </a:lnTo>
                    <a:lnTo>
                      <a:pt x="628" y="140"/>
                    </a:lnTo>
                    <a:lnTo>
                      <a:pt x="627" y="140"/>
                    </a:lnTo>
                    <a:lnTo>
                      <a:pt x="624" y="145"/>
                    </a:lnTo>
                    <a:lnTo>
                      <a:pt x="621" y="150"/>
                    </a:lnTo>
                    <a:lnTo>
                      <a:pt x="619" y="156"/>
                    </a:lnTo>
                    <a:lnTo>
                      <a:pt x="616" y="160"/>
                    </a:lnTo>
                    <a:lnTo>
                      <a:pt x="615" y="161"/>
                    </a:lnTo>
                    <a:lnTo>
                      <a:pt x="614" y="161"/>
                    </a:lnTo>
                    <a:lnTo>
                      <a:pt x="616" y="161"/>
                    </a:lnTo>
                    <a:lnTo>
                      <a:pt x="617" y="162"/>
                    </a:lnTo>
                    <a:lnTo>
                      <a:pt x="618" y="162"/>
                    </a:lnTo>
                    <a:lnTo>
                      <a:pt x="619" y="163"/>
                    </a:lnTo>
                    <a:lnTo>
                      <a:pt x="620" y="164"/>
                    </a:lnTo>
                    <a:lnTo>
                      <a:pt x="620" y="167"/>
                    </a:lnTo>
                    <a:lnTo>
                      <a:pt x="619" y="170"/>
                    </a:lnTo>
                    <a:lnTo>
                      <a:pt x="617" y="174"/>
                    </a:lnTo>
                    <a:lnTo>
                      <a:pt x="613" y="178"/>
                    </a:lnTo>
                    <a:lnTo>
                      <a:pt x="610" y="180"/>
                    </a:lnTo>
                    <a:lnTo>
                      <a:pt x="607" y="181"/>
                    </a:lnTo>
                    <a:lnTo>
                      <a:pt x="606" y="181"/>
                    </a:lnTo>
                    <a:lnTo>
                      <a:pt x="605" y="180"/>
                    </a:lnTo>
                    <a:lnTo>
                      <a:pt x="604" y="179"/>
                    </a:lnTo>
                    <a:lnTo>
                      <a:pt x="603" y="179"/>
                    </a:lnTo>
                    <a:lnTo>
                      <a:pt x="602" y="179"/>
                    </a:lnTo>
                    <a:lnTo>
                      <a:pt x="602" y="179"/>
                    </a:lnTo>
                    <a:lnTo>
                      <a:pt x="603" y="180"/>
                    </a:lnTo>
                    <a:lnTo>
                      <a:pt x="604" y="181"/>
                    </a:lnTo>
                    <a:lnTo>
                      <a:pt x="605" y="181"/>
                    </a:lnTo>
                    <a:lnTo>
                      <a:pt x="605" y="182"/>
                    </a:lnTo>
                    <a:lnTo>
                      <a:pt x="603" y="181"/>
                    </a:lnTo>
                    <a:lnTo>
                      <a:pt x="600" y="180"/>
                    </a:lnTo>
                    <a:lnTo>
                      <a:pt x="598" y="179"/>
                    </a:lnTo>
                    <a:lnTo>
                      <a:pt x="596" y="179"/>
                    </a:lnTo>
                    <a:lnTo>
                      <a:pt x="595" y="180"/>
                    </a:lnTo>
                    <a:lnTo>
                      <a:pt x="595" y="181"/>
                    </a:lnTo>
                    <a:lnTo>
                      <a:pt x="595" y="182"/>
                    </a:lnTo>
                    <a:lnTo>
                      <a:pt x="595" y="183"/>
                    </a:lnTo>
                    <a:lnTo>
                      <a:pt x="595" y="184"/>
                    </a:lnTo>
                    <a:lnTo>
                      <a:pt x="596" y="185"/>
                    </a:lnTo>
                    <a:lnTo>
                      <a:pt x="596" y="186"/>
                    </a:lnTo>
                    <a:lnTo>
                      <a:pt x="595" y="188"/>
                    </a:lnTo>
                    <a:lnTo>
                      <a:pt x="594" y="188"/>
                    </a:lnTo>
                    <a:lnTo>
                      <a:pt x="593" y="189"/>
                    </a:lnTo>
                    <a:lnTo>
                      <a:pt x="580" y="189"/>
                    </a:lnTo>
                    <a:lnTo>
                      <a:pt x="577" y="188"/>
                    </a:lnTo>
                    <a:lnTo>
                      <a:pt x="577" y="188"/>
                    </a:lnTo>
                    <a:lnTo>
                      <a:pt x="576" y="189"/>
                    </a:lnTo>
                    <a:lnTo>
                      <a:pt x="575" y="189"/>
                    </a:lnTo>
                    <a:lnTo>
                      <a:pt x="575" y="189"/>
                    </a:lnTo>
                    <a:lnTo>
                      <a:pt x="575" y="190"/>
                    </a:lnTo>
                    <a:lnTo>
                      <a:pt x="579" y="192"/>
                    </a:lnTo>
                    <a:lnTo>
                      <a:pt x="583" y="193"/>
                    </a:lnTo>
                    <a:lnTo>
                      <a:pt x="588" y="194"/>
                    </a:lnTo>
                    <a:lnTo>
                      <a:pt x="592" y="197"/>
                    </a:lnTo>
                    <a:lnTo>
                      <a:pt x="592" y="198"/>
                    </a:lnTo>
                    <a:lnTo>
                      <a:pt x="591" y="199"/>
                    </a:lnTo>
                    <a:lnTo>
                      <a:pt x="589" y="200"/>
                    </a:lnTo>
                    <a:lnTo>
                      <a:pt x="588" y="200"/>
                    </a:lnTo>
                    <a:lnTo>
                      <a:pt x="587" y="201"/>
                    </a:lnTo>
                    <a:lnTo>
                      <a:pt x="586" y="201"/>
                    </a:lnTo>
                    <a:lnTo>
                      <a:pt x="581" y="203"/>
                    </a:lnTo>
                    <a:lnTo>
                      <a:pt x="577" y="204"/>
                    </a:lnTo>
                    <a:lnTo>
                      <a:pt x="572" y="206"/>
                    </a:lnTo>
                    <a:lnTo>
                      <a:pt x="568" y="208"/>
                    </a:lnTo>
                    <a:lnTo>
                      <a:pt x="568" y="209"/>
                    </a:lnTo>
                    <a:lnTo>
                      <a:pt x="569" y="209"/>
                    </a:lnTo>
                    <a:lnTo>
                      <a:pt x="570" y="209"/>
                    </a:lnTo>
                    <a:lnTo>
                      <a:pt x="572" y="210"/>
                    </a:lnTo>
                    <a:lnTo>
                      <a:pt x="572" y="210"/>
                    </a:lnTo>
                    <a:lnTo>
                      <a:pt x="573" y="211"/>
                    </a:lnTo>
                    <a:lnTo>
                      <a:pt x="573" y="211"/>
                    </a:lnTo>
                    <a:lnTo>
                      <a:pt x="572" y="212"/>
                    </a:lnTo>
                    <a:lnTo>
                      <a:pt x="571" y="213"/>
                    </a:lnTo>
                    <a:lnTo>
                      <a:pt x="569" y="213"/>
                    </a:lnTo>
                    <a:lnTo>
                      <a:pt x="568" y="213"/>
                    </a:lnTo>
                    <a:lnTo>
                      <a:pt x="567" y="214"/>
                    </a:lnTo>
                    <a:lnTo>
                      <a:pt x="566" y="214"/>
                    </a:lnTo>
                    <a:lnTo>
                      <a:pt x="565" y="215"/>
                    </a:lnTo>
                    <a:lnTo>
                      <a:pt x="565" y="216"/>
                    </a:lnTo>
                    <a:lnTo>
                      <a:pt x="565" y="216"/>
                    </a:lnTo>
                    <a:lnTo>
                      <a:pt x="566" y="217"/>
                    </a:lnTo>
                    <a:lnTo>
                      <a:pt x="567" y="217"/>
                    </a:lnTo>
                    <a:lnTo>
                      <a:pt x="568" y="217"/>
                    </a:lnTo>
                    <a:lnTo>
                      <a:pt x="568" y="218"/>
                    </a:lnTo>
                    <a:lnTo>
                      <a:pt x="568" y="218"/>
                    </a:lnTo>
                    <a:lnTo>
                      <a:pt x="567" y="220"/>
                    </a:lnTo>
                    <a:lnTo>
                      <a:pt x="565" y="222"/>
                    </a:lnTo>
                    <a:lnTo>
                      <a:pt x="562" y="224"/>
                    </a:lnTo>
                    <a:lnTo>
                      <a:pt x="560" y="227"/>
                    </a:lnTo>
                    <a:lnTo>
                      <a:pt x="556" y="232"/>
                    </a:lnTo>
                    <a:lnTo>
                      <a:pt x="553" y="239"/>
                    </a:lnTo>
                    <a:lnTo>
                      <a:pt x="553" y="240"/>
                    </a:lnTo>
                    <a:lnTo>
                      <a:pt x="554" y="241"/>
                    </a:lnTo>
                    <a:lnTo>
                      <a:pt x="555" y="241"/>
                    </a:lnTo>
                    <a:lnTo>
                      <a:pt x="555" y="241"/>
                    </a:lnTo>
                    <a:lnTo>
                      <a:pt x="556" y="257"/>
                    </a:lnTo>
                    <a:lnTo>
                      <a:pt x="558" y="274"/>
                    </a:lnTo>
                    <a:lnTo>
                      <a:pt x="559" y="273"/>
                    </a:lnTo>
                    <a:lnTo>
                      <a:pt x="559" y="270"/>
                    </a:lnTo>
                    <a:lnTo>
                      <a:pt x="560" y="269"/>
                    </a:lnTo>
                    <a:lnTo>
                      <a:pt x="563" y="268"/>
                    </a:lnTo>
                    <a:lnTo>
                      <a:pt x="566" y="268"/>
                    </a:lnTo>
                    <a:lnTo>
                      <a:pt x="569" y="269"/>
                    </a:lnTo>
                    <a:lnTo>
                      <a:pt x="570" y="270"/>
                    </a:lnTo>
                    <a:lnTo>
                      <a:pt x="570" y="271"/>
                    </a:lnTo>
                    <a:lnTo>
                      <a:pt x="571" y="272"/>
                    </a:lnTo>
                    <a:lnTo>
                      <a:pt x="571" y="274"/>
                    </a:lnTo>
                    <a:lnTo>
                      <a:pt x="572" y="275"/>
                    </a:lnTo>
                    <a:lnTo>
                      <a:pt x="574" y="281"/>
                    </a:lnTo>
                    <a:lnTo>
                      <a:pt x="577" y="288"/>
                    </a:lnTo>
                    <a:lnTo>
                      <a:pt x="579" y="294"/>
                    </a:lnTo>
                    <a:lnTo>
                      <a:pt x="578" y="295"/>
                    </a:lnTo>
                    <a:lnTo>
                      <a:pt x="578" y="297"/>
                    </a:lnTo>
                    <a:lnTo>
                      <a:pt x="576" y="298"/>
                    </a:lnTo>
                    <a:lnTo>
                      <a:pt x="574" y="300"/>
                    </a:lnTo>
                    <a:lnTo>
                      <a:pt x="574" y="301"/>
                    </a:lnTo>
                    <a:lnTo>
                      <a:pt x="574" y="302"/>
                    </a:lnTo>
                    <a:lnTo>
                      <a:pt x="574" y="302"/>
                    </a:lnTo>
                    <a:lnTo>
                      <a:pt x="576" y="302"/>
                    </a:lnTo>
                    <a:lnTo>
                      <a:pt x="577" y="302"/>
                    </a:lnTo>
                    <a:lnTo>
                      <a:pt x="579" y="299"/>
                    </a:lnTo>
                    <a:lnTo>
                      <a:pt x="580" y="299"/>
                    </a:lnTo>
                    <a:lnTo>
                      <a:pt x="587" y="297"/>
                    </a:lnTo>
                    <a:lnTo>
                      <a:pt x="594" y="295"/>
                    </a:lnTo>
                    <a:lnTo>
                      <a:pt x="597" y="295"/>
                    </a:lnTo>
                    <a:lnTo>
                      <a:pt x="599" y="296"/>
                    </a:lnTo>
                    <a:lnTo>
                      <a:pt x="601" y="297"/>
                    </a:lnTo>
                    <a:lnTo>
                      <a:pt x="603" y="298"/>
                    </a:lnTo>
                    <a:lnTo>
                      <a:pt x="606" y="299"/>
                    </a:lnTo>
                    <a:lnTo>
                      <a:pt x="610" y="300"/>
                    </a:lnTo>
                    <a:lnTo>
                      <a:pt x="615" y="301"/>
                    </a:lnTo>
                    <a:lnTo>
                      <a:pt x="619" y="302"/>
                    </a:lnTo>
                    <a:lnTo>
                      <a:pt x="624" y="304"/>
                    </a:lnTo>
                    <a:lnTo>
                      <a:pt x="626" y="306"/>
                    </a:lnTo>
                    <a:lnTo>
                      <a:pt x="628" y="308"/>
                    </a:lnTo>
                    <a:lnTo>
                      <a:pt x="630" y="310"/>
                    </a:lnTo>
                    <a:lnTo>
                      <a:pt x="631" y="313"/>
                    </a:lnTo>
                    <a:lnTo>
                      <a:pt x="634" y="316"/>
                    </a:lnTo>
                    <a:lnTo>
                      <a:pt x="634" y="316"/>
                    </a:lnTo>
                    <a:lnTo>
                      <a:pt x="634" y="315"/>
                    </a:lnTo>
                    <a:lnTo>
                      <a:pt x="642" y="317"/>
                    </a:lnTo>
                    <a:lnTo>
                      <a:pt x="656" y="323"/>
                    </a:lnTo>
                    <a:lnTo>
                      <a:pt x="663" y="326"/>
                    </a:lnTo>
                    <a:lnTo>
                      <a:pt x="664" y="327"/>
                    </a:lnTo>
                    <a:lnTo>
                      <a:pt x="664" y="328"/>
                    </a:lnTo>
                    <a:lnTo>
                      <a:pt x="663" y="328"/>
                    </a:lnTo>
                    <a:lnTo>
                      <a:pt x="662" y="330"/>
                    </a:lnTo>
                    <a:lnTo>
                      <a:pt x="661" y="332"/>
                    </a:lnTo>
                    <a:lnTo>
                      <a:pt x="661" y="333"/>
                    </a:lnTo>
                    <a:lnTo>
                      <a:pt x="661" y="333"/>
                    </a:lnTo>
                    <a:lnTo>
                      <a:pt x="669" y="333"/>
                    </a:lnTo>
                    <a:lnTo>
                      <a:pt x="676" y="332"/>
                    </a:lnTo>
                    <a:lnTo>
                      <a:pt x="684" y="331"/>
                    </a:lnTo>
                    <a:lnTo>
                      <a:pt x="691" y="331"/>
                    </a:lnTo>
                    <a:lnTo>
                      <a:pt x="698" y="332"/>
                    </a:lnTo>
                    <a:lnTo>
                      <a:pt x="701" y="335"/>
                    </a:lnTo>
                    <a:lnTo>
                      <a:pt x="702" y="340"/>
                    </a:lnTo>
                    <a:lnTo>
                      <a:pt x="703" y="346"/>
                    </a:lnTo>
                    <a:lnTo>
                      <a:pt x="703" y="352"/>
                    </a:lnTo>
                    <a:lnTo>
                      <a:pt x="703" y="359"/>
                    </a:lnTo>
                    <a:lnTo>
                      <a:pt x="704" y="364"/>
                    </a:lnTo>
                    <a:lnTo>
                      <a:pt x="704" y="367"/>
                    </a:lnTo>
                    <a:lnTo>
                      <a:pt x="706" y="374"/>
                    </a:lnTo>
                    <a:lnTo>
                      <a:pt x="708" y="378"/>
                    </a:lnTo>
                    <a:lnTo>
                      <a:pt x="710" y="380"/>
                    </a:lnTo>
                    <a:lnTo>
                      <a:pt x="712" y="381"/>
                    </a:lnTo>
                    <a:lnTo>
                      <a:pt x="715" y="381"/>
                    </a:lnTo>
                    <a:lnTo>
                      <a:pt x="717" y="382"/>
                    </a:lnTo>
                    <a:lnTo>
                      <a:pt x="720" y="383"/>
                    </a:lnTo>
                    <a:lnTo>
                      <a:pt x="724" y="385"/>
                    </a:lnTo>
                    <a:lnTo>
                      <a:pt x="730" y="388"/>
                    </a:lnTo>
                    <a:lnTo>
                      <a:pt x="732" y="391"/>
                    </a:lnTo>
                    <a:lnTo>
                      <a:pt x="733" y="394"/>
                    </a:lnTo>
                    <a:lnTo>
                      <a:pt x="733" y="396"/>
                    </a:lnTo>
                    <a:lnTo>
                      <a:pt x="733" y="395"/>
                    </a:lnTo>
                    <a:lnTo>
                      <a:pt x="737" y="396"/>
                    </a:lnTo>
                    <a:lnTo>
                      <a:pt x="741" y="398"/>
                    </a:lnTo>
                    <a:lnTo>
                      <a:pt x="744" y="400"/>
                    </a:lnTo>
                    <a:lnTo>
                      <a:pt x="746" y="402"/>
                    </a:lnTo>
                    <a:lnTo>
                      <a:pt x="747" y="402"/>
                    </a:lnTo>
                    <a:lnTo>
                      <a:pt x="747" y="404"/>
                    </a:lnTo>
                    <a:lnTo>
                      <a:pt x="748" y="405"/>
                    </a:lnTo>
                    <a:lnTo>
                      <a:pt x="749" y="406"/>
                    </a:lnTo>
                    <a:lnTo>
                      <a:pt x="749" y="406"/>
                    </a:lnTo>
                    <a:lnTo>
                      <a:pt x="749" y="406"/>
                    </a:lnTo>
                    <a:lnTo>
                      <a:pt x="747" y="401"/>
                    </a:lnTo>
                    <a:lnTo>
                      <a:pt x="744" y="397"/>
                    </a:lnTo>
                    <a:lnTo>
                      <a:pt x="741" y="393"/>
                    </a:lnTo>
                    <a:lnTo>
                      <a:pt x="741" y="391"/>
                    </a:lnTo>
                    <a:lnTo>
                      <a:pt x="742" y="389"/>
                    </a:lnTo>
                    <a:lnTo>
                      <a:pt x="744" y="387"/>
                    </a:lnTo>
                    <a:lnTo>
                      <a:pt x="745" y="387"/>
                    </a:lnTo>
                    <a:lnTo>
                      <a:pt x="747" y="389"/>
                    </a:lnTo>
                    <a:lnTo>
                      <a:pt x="750" y="394"/>
                    </a:lnTo>
                    <a:lnTo>
                      <a:pt x="752" y="396"/>
                    </a:lnTo>
                    <a:lnTo>
                      <a:pt x="753" y="396"/>
                    </a:lnTo>
                    <a:lnTo>
                      <a:pt x="753" y="395"/>
                    </a:lnTo>
                    <a:lnTo>
                      <a:pt x="754" y="394"/>
                    </a:lnTo>
                    <a:lnTo>
                      <a:pt x="754" y="391"/>
                    </a:lnTo>
                    <a:lnTo>
                      <a:pt x="753" y="389"/>
                    </a:lnTo>
                    <a:lnTo>
                      <a:pt x="752" y="388"/>
                    </a:lnTo>
                    <a:lnTo>
                      <a:pt x="751" y="388"/>
                    </a:lnTo>
                    <a:lnTo>
                      <a:pt x="750" y="387"/>
                    </a:lnTo>
                    <a:lnTo>
                      <a:pt x="749" y="386"/>
                    </a:lnTo>
                    <a:lnTo>
                      <a:pt x="749" y="386"/>
                    </a:lnTo>
                    <a:lnTo>
                      <a:pt x="748" y="385"/>
                    </a:lnTo>
                    <a:lnTo>
                      <a:pt x="749" y="382"/>
                    </a:lnTo>
                    <a:lnTo>
                      <a:pt x="751" y="380"/>
                    </a:lnTo>
                    <a:lnTo>
                      <a:pt x="752" y="378"/>
                    </a:lnTo>
                    <a:lnTo>
                      <a:pt x="753" y="375"/>
                    </a:lnTo>
                    <a:lnTo>
                      <a:pt x="752" y="373"/>
                    </a:lnTo>
                    <a:lnTo>
                      <a:pt x="750" y="370"/>
                    </a:lnTo>
                    <a:lnTo>
                      <a:pt x="747" y="367"/>
                    </a:lnTo>
                    <a:lnTo>
                      <a:pt x="745" y="364"/>
                    </a:lnTo>
                    <a:lnTo>
                      <a:pt x="743" y="362"/>
                    </a:lnTo>
                    <a:lnTo>
                      <a:pt x="742" y="358"/>
                    </a:lnTo>
                    <a:lnTo>
                      <a:pt x="741" y="353"/>
                    </a:lnTo>
                    <a:lnTo>
                      <a:pt x="740" y="349"/>
                    </a:lnTo>
                    <a:lnTo>
                      <a:pt x="739" y="344"/>
                    </a:lnTo>
                    <a:lnTo>
                      <a:pt x="737" y="341"/>
                    </a:lnTo>
                    <a:lnTo>
                      <a:pt x="732" y="337"/>
                    </a:lnTo>
                    <a:lnTo>
                      <a:pt x="726" y="333"/>
                    </a:lnTo>
                    <a:lnTo>
                      <a:pt x="726" y="332"/>
                    </a:lnTo>
                    <a:lnTo>
                      <a:pt x="727" y="332"/>
                    </a:lnTo>
                    <a:lnTo>
                      <a:pt x="728" y="332"/>
                    </a:lnTo>
                    <a:lnTo>
                      <a:pt x="735" y="328"/>
                    </a:lnTo>
                    <a:lnTo>
                      <a:pt x="741" y="324"/>
                    </a:lnTo>
                    <a:lnTo>
                      <a:pt x="746" y="319"/>
                    </a:lnTo>
                    <a:lnTo>
                      <a:pt x="750" y="313"/>
                    </a:lnTo>
                    <a:lnTo>
                      <a:pt x="753" y="306"/>
                    </a:lnTo>
                    <a:lnTo>
                      <a:pt x="753" y="299"/>
                    </a:lnTo>
                    <a:lnTo>
                      <a:pt x="752" y="290"/>
                    </a:lnTo>
                    <a:lnTo>
                      <a:pt x="748" y="283"/>
                    </a:lnTo>
                    <a:lnTo>
                      <a:pt x="745" y="276"/>
                    </a:lnTo>
                    <a:lnTo>
                      <a:pt x="741" y="272"/>
                    </a:lnTo>
                    <a:lnTo>
                      <a:pt x="738" y="270"/>
                    </a:lnTo>
                    <a:lnTo>
                      <a:pt x="736" y="269"/>
                    </a:lnTo>
                    <a:lnTo>
                      <a:pt x="733" y="269"/>
                    </a:lnTo>
                    <a:lnTo>
                      <a:pt x="730" y="268"/>
                    </a:lnTo>
                    <a:lnTo>
                      <a:pt x="725" y="266"/>
                    </a:lnTo>
                    <a:lnTo>
                      <a:pt x="720" y="262"/>
                    </a:lnTo>
                    <a:lnTo>
                      <a:pt x="719" y="259"/>
                    </a:lnTo>
                    <a:lnTo>
                      <a:pt x="719" y="255"/>
                    </a:lnTo>
                    <a:lnTo>
                      <a:pt x="720" y="250"/>
                    </a:lnTo>
                    <a:lnTo>
                      <a:pt x="723" y="245"/>
                    </a:lnTo>
                    <a:lnTo>
                      <a:pt x="725" y="241"/>
                    </a:lnTo>
                    <a:lnTo>
                      <a:pt x="726" y="236"/>
                    </a:lnTo>
                    <a:lnTo>
                      <a:pt x="726" y="235"/>
                    </a:lnTo>
                    <a:lnTo>
                      <a:pt x="725" y="235"/>
                    </a:lnTo>
                    <a:lnTo>
                      <a:pt x="725" y="236"/>
                    </a:lnTo>
                    <a:lnTo>
                      <a:pt x="724" y="236"/>
                    </a:lnTo>
                    <a:lnTo>
                      <a:pt x="723" y="236"/>
                    </a:lnTo>
                    <a:lnTo>
                      <a:pt x="722" y="236"/>
                    </a:lnTo>
                    <a:lnTo>
                      <a:pt x="722" y="235"/>
                    </a:lnTo>
                    <a:lnTo>
                      <a:pt x="722" y="233"/>
                    </a:lnTo>
                    <a:lnTo>
                      <a:pt x="722" y="232"/>
                    </a:lnTo>
                    <a:lnTo>
                      <a:pt x="722" y="229"/>
                    </a:lnTo>
                    <a:lnTo>
                      <a:pt x="722" y="228"/>
                    </a:lnTo>
                    <a:lnTo>
                      <a:pt x="720" y="227"/>
                    </a:lnTo>
                    <a:lnTo>
                      <a:pt x="717" y="227"/>
                    </a:lnTo>
                    <a:lnTo>
                      <a:pt x="715" y="226"/>
                    </a:lnTo>
                    <a:lnTo>
                      <a:pt x="713" y="225"/>
                    </a:lnTo>
                    <a:lnTo>
                      <a:pt x="713" y="222"/>
                    </a:lnTo>
                    <a:lnTo>
                      <a:pt x="715" y="218"/>
                    </a:lnTo>
                    <a:lnTo>
                      <a:pt x="716" y="215"/>
                    </a:lnTo>
                    <a:lnTo>
                      <a:pt x="716" y="212"/>
                    </a:lnTo>
                    <a:lnTo>
                      <a:pt x="715" y="208"/>
                    </a:lnTo>
                    <a:lnTo>
                      <a:pt x="710" y="203"/>
                    </a:lnTo>
                    <a:lnTo>
                      <a:pt x="708" y="202"/>
                    </a:lnTo>
                    <a:lnTo>
                      <a:pt x="706" y="201"/>
                    </a:lnTo>
                    <a:lnTo>
                      <a:pt x="706" y="200"/>
                    </a:lnTo>
                    <a:lnTo>
                      <a:pt x="707" y="198"/>
                    </a:lnTo>
                    <a:lnTo>
                      <a:pt x="710" y="195"/>
                    </a:lnTo>
                    <a:lnTo>
                      <a:pt x="711" y="195"/>
                    </a:lnTo>
                    <a:lnTo>
                      <a:pt x="711" y="195"/>
                    </a:lnTo>
                    <a:lnTo>
                      <a:pt x="711" y="195"/>
                    </a:lnTo>
                    <a:lnTo>
                      <a:pt x="728" y="198"/>
                    </a:lnTo>
                    <a:lnTo>
                      <a:pt x="728" y="198"/>
                    </a:lnTo>
                    <a:lnTo>
                      <a:pt x="727" y="199"/>
                    </a:lnTo>
                    <a:lnTo>
                      <a:pt x="727" y="199"/>
                    </a:lnTo>
                    <a:lnTo>
                      <a:pt x="726" y="200"/>
                    </a:lnTo>
                    <a:lnTo>
                      <a:pt x="732" y="198"/>
                    </a:lnTo>
                    <a:lnTo>
                      <a:pt x="737" y="194"/>
                    </a:lnTo>
                    <a:lnTo>
                      <a:pt x="743" y="192"/>
                    </a:lnTo>
                    <a:lnTo>
                      <a:pt x="744" y="192"/>
                    </a:lnTo>
                    <a:lnTo>
                      <a:pt x="746" y="192"/>
                    </a:lnTo>
                    <a:lnTo>
                      <a:pt x="748" y="194"/>
                    </a:lnTo>
                    <a:lnTo>
                      <a:pt x="749" y="195"/>
                    </a:lnTo>
                    <a:lnTo>
                      <a:pt x="755" y="198"/>
                    </a:lnTo>
                    <a:lnTo>
                      <a:pt x="762" y="201"/>
                    </a:lnTo>
                    <a:lnTo>
                      <a:pt x="762" y="203"/>
                    </a:lnTo>
                    <a:lnTo>
                      <a:pt x="761" y="204"/>
                    </a:lnTo>
                    <a:lnTo>
                      <a:pt x="761" y="204"/>
                    </a:lnTo>
                    <a:lnTo>
                      <a:pt x="762" y="204"/>
                    </a:lnTo>
                    <a:lnTo>
                      <a:pt x="764" y="204"/>
                    </a:lnTo>
                    <a:lnTo>
                      <a:pt x="765" y="203"/>
                    </a:lnTo>
                    <a:lnTo>
                      <a:pt x="767" y="203"/>
                    </a:lnTo>
                    <a:lnTo>
                      <a:pt x="768" y="205"/>
                    </a:lnTo>
                    <a:lnTo>
                      <a:pt x="768" y="206"/>
                    </a:lnTo>
                    <a:lnTo>
                      <a:pt x="769" y="207"/>
                    </a:lnTo>
                    <a:lnTo>
                      <a:pt x="769" y="208"/>
                    </a:lnTo>
                    <a:lnTo>
                      <a:pt x="769" y="209"/>
                    </a:lnTo>
                    <a:lnTo>
                      <a:pt x="770" y="210"/>
                    </a:lnTo>
                    <a:lnTo>
                      <a:pt x="773" y="211"/>
                    </a:lnTo>
                    <a:lnTo>
                      <a:pt x="777" y="210"/>
                    </a:lnTo>
                    <a:lnTo>
                      <a:pt x="780" y="209"/>
                    </a:lnTo>
                    <a:lnTo>
                      <a:pt x="783" y="208"/>
                    </a:lnTo>
                    <a:lnTo>
                      <a:pt x="786" y="208"/>
                    </a:lnTo>
                    <a:lnTo>
                      <a:pt x="789" y="208"/>
                    </a:lnTo>
                    <a:lnTo>
                      <a:pt x="792" y="209"/>
                    </a:lnTo>
                    <a:lnTo>
                      <a:pt x="794" y="212"/>
                    </a:lnTo>
                    <a:lnTo>
                      <a:pt x="795" y="217"/>
                    </a:lnTo>
                    <a:lnTo>
                      <a:pt x="795" y="223"/>
                    </a:lnTo>
                    <a:lnTo>
                      <a:pt x="795" y="225"/>
                    </a:lnTo>
                    <a:lnTo>
                      <a:pt x="793" y="226"/>
                    </a:lnTo>
                    <a:lnTo>
                      <a:pt x="790" y="226"/>
                    </a:lnTo>
                    <a:lnTo>
                      <a:pt x="787" y="225"/>
                    </a:lnTo>
                    <a:lnTo>
                      <a:pt x="783" y="225"/>
                    </a:lnTo>
                    <a:lnTo>
                      <a:pt x="783" y="226"/>
                    </a:lnTo>
                    <a:lnTo>
                      <a:pt x="786" y="232"/>
                    </a:lnTo>
                    <a:lnTo>
                      <a:pt x="789" y="235"/>
                    </a:lnTo>
                    <a:lnTo>
                      <a:pt x="793" y="236"/>
                    </a:lnTo>
                    <a:lnTo>
                      <a:pt x="796" y="236"/>
                    </a:lnTo>
                    <a:lnTo>
                      <a:pt x="805" y="235"/>
                    </a:lnTo>
                    <a:lnTo>
                      <a:pt x="809" y="235"/>
                    </a:lnTo>
                    <a:lnTo>
                      <a:pt x="813" y="237"/>
                    </a:lnTo>
                    <a:lnTo>
                      <a:pt x="817" y="240"/>
                    </a:lnTo>
                    <a:lnTo>
                      <a:pt x="820" y="245"/>
                    </a:lnTo>
                    <a:lnTo>
                      <a:pt x="820" y="249"/>
                    </a:lnTo>
                    <a:lnTo>
                      <a:pt x="818" y="253"/>
                    </a:lnTo>
                    <a:lnTo>
                      <a:pt x="816" y="257"/>
                    </a:lnTo>
                    <a:lnTo>
                      <a:pt x="815" y="261"/>
                    </a:lnTo>
                    <a:lnTo>
                      <a:pt x="816" y="261"/>
                    </a:lnTo>
                    <a:lnTo>
                      <a:pt x="817" y="261"/>
                    </a:lnTo>
                    <a:lnTo>
                      <a:pt x="818" y="260"/>
                    </a:lnTo>
                    <a:lnTo>
                      <a:pt x="819" y="259"/>
                    </a:lnTo>
                    <a:lnTo>
                      <a:pt x="820" y="258"/>
                    </a:lnTo>
                    <a:lnTo>
                      <a:pt x="821" y="257"/>
                    </a:lnTo>
                    <a:lnTo>
                      <a:pt x="822" y="255"/>
                    </a:lnTo>
                    <a:lnTo>
                      <a:pt x="822" y="253"/>
                    </a:lnTo>
                    <a:lnTo>
                      <a:pt x="821" y="250"/>
                    </a:lnTo>
                    <a:lnTo>
                      <a:pt x="821" y="248"/>
                    </a:lnTo>
                    <a:lnTo>
                      <a:pt x="820" y="246"/>
                    </a:lnTo>
                    <a:lnTo>
                      <a:pt x="821" y="245"/>
                    </a:lnTo>
                    <a:lnTo>
                      <a:pt x="822" y="245"/>
                    </a:lnTo>
                    <a:lnTo>
                      <a:pt x="823" y="247"/>
                    </a:lnTo>
                    <a:lnTo>
                      <a:pt x="823" y="249"/>
                    </a:lnTo>
                    <a:lnTo>
                      <a:pt x="823" y="252"/>
                    </a:lnTo>
                    <a:lnTo>
                      <a:pt x="824" y="254"/>
                    </a:lnTo>
                    <a:lnTo>
                      <a:pt x="825" y="254"/>
                    </a:lnTo>
                    <a:lnTo>
                      <a:pt x="825" y="252"/>
                    </a:lnTo>
                    <a:lnTo>
                      <a:pt x="824" y="251"/>
                    </a:lnTo>
                    <a:lnTo>
                      <a:pt x="824" y="250"/>
                    </a:lnTo>
                    <a:lnTo>
                      <a:pt x="824" y="248"/>
                    </a:lnTo>
                    <a:lnTo>
                      <a:pt x="824" y="246"/>
                    </a:lnTo>
                    <a:lnTo>
                      <a:pt x="824" y="246"/>
                    </a:lnTo>
                    <a:lnTo>
                      <a:pt x="827" y="245"/>
                    </a:lnTo>
                    <a:lnTo>
                      <a:pt x="835" y="246"/>
                    </a:lnTo>
                    <a:lnTo>
                      <a:pt x="838" y="246"/>
                    </a:lnTo>
                    <a:lnTo>
                      <a:pt x="840" y="245"/>
                    </a:lnTo>
                    <a:lnTo>
                      <a:pt x="841" y="243"/>
                    </a:lnTo>
                    <a:lnTo>
                      <a:pt x="840" y="241"/>
                    </a:lnTo>
                    <a:lnTo>
                      <a:pt x="839" y="238"/>
                    </a:lnTo>
                    <a:lnTo>
                      <a:pt x="837" y="236"/>
                    </a:lnTo>
                    <a:lnTo>
                      <a:pt x="836" y="233"/>
                    </a:lnTo>
                    <a:lnTo>
                      <a:pt x="836" y="233"/>
                    </a:lnTo>
                    <a:lnTo>
                      <a:pt x="837" y="232"/>
                    </a:lnTo>
                    <a:lnTo>
                      <a:pt x="840" y="232"/>
                    </a:lnTo>
                    <a:lnTo>
                      <a:pt x="841" y="232"/>
                    </a:lnTo>
                    <a:lnTo>
                      <a:pt x="841" y="227"/>
                    </a:lnTo>
                    <a:lnTo>
                      <a:pt x="841" y="223"/>
                    </a:lnTo>
                    <a:lnTo>
                      <a:pt x="841" y="218"/>
                    </a:lnTo>
                    <a:lnTo>
                      <a:pt x="843" y="214"/>
                    </a:lnTo>
                    <a:lnTo>
                      <a:pt x="843" y="214"/>
                    </a:lnTo>
                    <a:lnTo>
                      <a:pt x="844" y="214"/>
                    </a:lnTo>
                    <a:lnTo>
                      <a:pt x="844" y="215"/>
                    </a:lnTo>
                    <a:lnTo>
                      <a:pt x="844" y="216"/>
                    </a:lnTo>
                    <a:lnTo>
                      <a:pt x="845" y="217"/>
                    </a:lnTo>
                    <a:lnTo>
                      <a:pt x="845" y="219"/>
                    </a:lnTo>
                    <a:lnTo>
                      <a:pt x="846" y="220"/>
                    </a:lnTo>
                    <a:lnTo>
                      <a:pt x="847" y="221"/>
                    </a:lnTo>
                    <a:lnTo>
                      <a:pt x="847" y="221"/>
                    </a:lnTo>
                    <a:lnTo>
                      <a:pt x="848" y="221"/>
                    </a:lnTo>
                    <a:lnTo>
                      <a:pt x="849" y="221"/>
                    </a:lnTo>
                    <a:lnTo>
                      <a:pt x="849" y="220"/>
                    </a:lnTo>
                    <a:lnTo>
                      <a:pt x="850" y="220"/>
                    </a:lnTo>
                    <a:lnTo>
                      <a:pt x="850" y="221"/>
                    </a:lnTo>
                    <a:lnTo>
                      <a:pt x="848" y="223"/>
                    </a:lnTo>
                    <a:lnTo>
                      <a:pt x="848" y="223"/>
                    </a:lnTo>
                    <a:lnTo>
                      <a:pt x="851" y="225"/>
                    </a:lnTo>
                    <a:lnTo>
                      <a:pt x="853" y="225"/>
                    </a:lnTo>
                    <a:lnTo>
                      <a:pt x="855" y="223"/>
                    </a:lnTo>
                    <a:lnTo>
                      <a:pt x="857" y="222"/>
                    </a:lnTo>
                    <a:lnTo>
                      <a:pt x="858" y="222"/>
                    </a:lnTo>
                    <a:lnTo>
                      <a:pt x="859" y="223"/>
                    </a:lnTo>
                    <a:lnTo>
                      <a:pt x="861" y="226"/>
                    </a:lnTo>
                    <a:lnTo>
                      <a:pt x="863" y="230"/>
                    </a:lnTo>
                    <a:lnTo>
                      <a:pt x="863" y="232"/>
                    </a:lnTo>
                    <a:lnTo>
                      <a:pt x="862" y="235"/>
                    </a:lnTo>
                    <a:lnTo>
                      <a:pt x="862" y="237"/>
                    </a:lnTo>
                    <a:lnTo>
                      <a:pt x="862" y="240"/>
                    </a:lnTo>
                    <a:lnTo>
                      <a:pt x="864" y="240"/>
                    </a:lnTo>
                    <a:lnTo>
                      <a:pt x="866" y="237"/>
                    </a:lnTo>
                    <a:lnTo>
                      <a:pt x="866" y="236"/>
                    </a:lnTo>
                    <a:lnTo>
                      <a:pt x="868" y="234"/>
                    </a:lnTo>
                    <a:lnTo>
                      <a:pt x="869" y="234"/>
                    </a:lnTo>
                    <a:lnTo>
                      <a:pt x="870" y="234"/>
                    </a:lnTo>
                    <a:lnTo>
                      <a:pt x="870" y="234"/>
                    </a:lnTo>
                    <a:lnTo>
                      <a:pt x="869" y="235"/>
                    </a:lnTo>
                    <a:lnTo>
                      <a:pt x="869" y="236"/>
                    </a:lnTo>
                    <a:lnTo>
                      <a:pt x="868" y="238"/>
                    </a:lnTo>
                    <a:lnTo>
                      <a:pt x="868" y="239"/>
                    </a:lnTo>
                    <a:lnTo>
                      <a:pt x="869" y="239"/>
                    </a:lnTo>
                    <a:lnTo>
                      <a:pt x="872" y="240"/>
                    </a:lnTo>
                    <a:lnTo>
                      <a:pt x="878" y="241"/>
                    </a:lnTo>
                    <a:lnTo>
                      <a:pt x="879" y="242"/>
                    </a:lnTo>
                    <a:lnTo>
                      <a:pt x="882" y="245"/>
                    </a:lnTo>
                    <a:lnTo>
                      <a:pt x="883" y="246"/>
                    </a:lnTo>
                    <a:lnTo>
                      <a:pt x="887" y="250"/>
                    </a:lnTo>
                    <a:lnTo>
                      <a:pt x="890" y="254"/>
                    </a:lnTo>
                    <a:lnTo>
                      <a:pt x="894" y="259"/>
                    </a:lnTo>
                    <a:lnTo>
                      <a:pt x="895" y="263"/>
                    </a:lnTo>
                    <a:lnTo>
                      <a:pt x="895" y="263"/>
                    </a:lnTo>
                    <a:lnTo>
                      <a:pt x="894" y="264"/>
                    </a:lnTo>
                    <a:lnTo>
                      <a:pt x="894" y="264"/>
                    </a:lnTo>
                    <a:lnTo>
                      <a:pt x="893" y="264"/>
                    </a:lnTo>
                    <a:lnTo>
                      <a:pt x="892" y="265"/>
                    </a:lnTo>
                    <a:lnTo>
                      <a:pt x="892" y="265"/>
                    </a:lnTo>
                    <a:lnTo>
                      <a:pt x="892" y="266"/>
                    </a:lnTo>
                    <a:lnTo>
                      <a:pt x="895" y="269"/>
                    </a:lnTo>
                    <a:lnTo>
                      <a:pt x="897" y="271"/>
                    </a:lnTo>
                    <a:lnTo>
                      <a:pt x="903" y="271"/>
                    </a:lnTo>
                    <a:lnTo>
                      <a:pt x="906" y="272"/>
                    </a:lnTo>
                    <a:lnTo>
                      <a:pt x="909" y="274"/>
                    </a:lnTo>
                    <a:lnTo>
                      <a:pt x="911" y="277"/>
                    </a:lnTo>
                    <a:lnTo>
                      <a:pt x="913" y="280"/>
                    </a:lnTo>
                    <a:lnTo>
                      <a:pt x="915" y="283"/>
                    </a:lnTo>
                    <a:lnTo>
                      <a:pt x="918" y="285"/>
                    </a:lnTo>
                    <a:lnTo>
                      <a:pt x="919" y="285"/>
                    </a:lnTo>
                    <a:lnTo>
                      <a:pt x="919" y="285"/>
                    </a:lnTo>
                    <a:lnTo>
                      <a:pt x="919" y="280"/>
                    </a:lnTo>
                    <a:lnTo>
                      <a:pt x="920" y="279"/>
                    </a:lnTo>
                    <a:lnTo>
                      <a:pt x="925" y="277"/>
                    </a:lnTo>
                    <a:lnTo>
                      <a:pt x="930" y="277"/>
                    </a:lnTo>
                    <a:lnTo>
                      <a:pt x="935" y="280"/>
                    </a:lnTo>
                    <a:lnTo>
                      <a:pt x="939" y="283"/>
                    </a:lnTo>
                    <a:lnTo>
                      <a:pt x="943" y="287"/>
                    </a:lnTo>
                    <a:lnTo>
                      <a:pt x="946" y="291"/>
                    </a:lnTo>
                    <a:lnTo>
                      <a:pt x="947" y="293"/>
                    </a:lnTo>
                    <a:lnTo>
                      <a:pt x="946" y="295"/>
                    </a:lnTo>
                    <a:lnTo>
                      <a:pt x="943" y="296"/>
                    </a:lnTo>
                    <a:lnTo>
                      <a:pt x="937" y="300"/>
                    </a:lnTo>
                    <a:lnTo>
                      <a:pt x="934" y="304"/>
                    </a:lnTo>
                    <a:lnTo>
                      <a:pt x="934" y="306"/>
                    </a:lnTo>
                    <a:lnTo>
                      <a:pt x="934" y="310"/>
                    </a:lnTo>
                    <a:lnTo>
                      <a:pt x="935" y="312"/>
                    </a:lnTo>
                    <a:lnTo>
                      <a:pt x="937" y="313"/>
                    </a:lnTo>
                    <a:lnTo>
                      <a:pt x="939" y="312"/>
                    </a:lnTo>
                    <a:lnTo>
                      <a:pt x="941" y="309"/>
                    </a:lnTo>
                    <a:lnTo>
                      <a:pt x="943" y="305"/>
                    </a:lnTo>
                    <a:lnTo>
                      <a:pt x="945" y="302"/>
                    </a:lnTo>
                    <a:lnTo>
                      <a:pt x="949" y="298"/>
                    </a:lnTo>
                    <a:lnTo>
                      <a:pt x="952" y="293"/>
                    </a:lnTo>
                    <a:lnTo>
                      <a:pt x="955" y="297"/>
                    </a:lnTo>
                    <a:lnTo>
                      <a:pt x="959" y="299"/>
                    </a:lnTo>
                    <a:lnTo>
                      <a:pt x="962" y="301"/>
                    </a:lnTo>
                    <a:lnTo>
                      <a:pt x="966" y="301"/>
                    </a:lnTo>
                    <a:lnTo>
                      <a:pt x="971" y="301"/>
                    </a:lnTo>
                    <a:lnTo>
                      <a:pt x="974" y="300"/>
                    </a:lnTo>
                    <a:lnTo>
                      <a:pt x="978" y="300"/>
                    </a:lnTo>
                    <a:lnTo>
                      <a:pt x="979" y="300"/>
                    </a:lnTo>
                    <a:lnTo>
                      <a:pt x="980" y="302"/>
                    </a:lnTo>
                    <a:lnTo>
                      <a:pt x="980" y="303"/>
                    </a:lnTo>
                    <a:lnTo>
                      <a:pt x="981" y="305"/>
                    </a:lnTo>
                    <a:lnTo>
                      <a:pt x="986" y="310"/>
                    </a:lnTo>
                    <a:lnTo>
                      <a:pt x="989" y="315"/>
                    </a:lnTo>
                    <a:lnTo>
                      <a:pt x="988" y="315"/>
                    </a:lnTo>
                    <a:lnTo>
                      <a:pt x="988" y="316"/>
                    </a:lnTo>
                    <a:lnTo>
                      <a:pt x="982" y="324"/>
                    </a:lnTo>
                    <a:lnTo>
                      <a:pt x="976" y="333"/>
                    </a:lnTo>
                    <a:lnTo>
                      <a:pt x="972" y="342"/>
                    </a:lnTo>
                    <a:lnTo>
                      <a:pt x="972" y="344"/>
                    </a:lnTo>
                    <a:lnTo>
                      <a:pt x="974" y="350"/>
                    </a:lnTo>
                    <a:lnTo>
                      <a:pt x="973" y="352"/>
                    </a:lnTo>
                    <a:lnTo>
                      <a:pt x="967" y="359"/>
                    </a:lnTo>
                    <a:lnTo>
                      <a:pt x="960" y="366"/>
                    </a:lnTo>
                    <a:lnTo>
                      <a:pt x="953" y="372"/>
                    </a:lnTo>
                    <a:lnTo>
                      <a:pt x="953" y="372"/>
                    </a:lnTo>
                    <a:lnTo>
                      <a:pt x="953" y="371"/>
                    </a:lnTo>
                    <a:lnTo>
                      <a:pt x="953" y="370"/>
                    </a:lnTo>
                    <a:lnTo>
                      <a:pt x="947" y="370"/>
                    </a:lnTo>
                    <a:lnTo>
                      <a:pt x="940" y="372"/>
                    </a:lnTo>
                    <a:lnTo>
                      <a:pt x="939" y="372"/>
                    </a:lnTo>
                    <a:lnTo>
                      <a:pt x="937" y="374"/>
                    </a:lnTo>
                    <a:lnTo>
                      <a:pt x="935" y="375"/>
                    </a:lnTo>
                    <a:lnTo>
                      <a:pt x="934" y="376"/>
                    </a:lnTo>
                    <a:lnTo>
                      <a:pt x="907" y="382"/>
                    </a:lnTo>
                    <a:lnTo>
                      <a:pt x="906" y="383"/>
                    </a:lnTo>
                    <a:lnTo>
                      <a:pt x="905" y="383"/>
                    </a:lnTo>
                    <a:lnTo>
                      <a:pt x="902" y="384"/>
                    </a:lnTo>
                    <a:lnTo>
                      <a:pt x="899" y="389"/>
                    </a:lnTo>
                    <a:lnTo>
                      <a:pt x="897" y="394"/>
                    </a:lnTo>
                    <a:lnTo>
                      <a:pt x="897" y="397"/>
                    </a:lnTo>
                    <a:lnTo>
                      <a:pt x="898" y="399"/>
                    </a:lnTo>
                    <a:lnTo>
                      <a:pt x="899" y="401"/>
                    </a:lnTo>
                    <a:lnTo>
                      <a:pt x="898" y="404"/>
                    </a:lnTo>
                    <a:lnTo>
                      <a:pt x="896" y="406"/>
                    </a:lnTo>
                    <a:lnTo>
                      <a:pt x="893" y="407"/>
                    </a:lnTo>
                    <a:lnTo>
                      <a:pt x="890" y="408"/>
                    </a:lnTo>
                    <a:lnTo>
                      <a:pt x="888" y="410"/>
                    </a:lnTo>
                    <a:lnTo>
                      <a:pt x="886" y="413"/>
                    </a:lnTo>
                    <a:lnTo>
                      <a:pt x="883" y="419"/>
                    </a:lnTo>
                    <a:lnTo>
                      <a:pt x="880" y="433"/>
                    </a:lnTo>
                    <a:lnTo>
                      <a:pt x="879" y="433"/>
                    </a:lnTo>
                    <a:lnTo>
                      <a:pt x="875" y="443"/>
                    </a:lnTo>
                    <a:lnTo>
                      <a:pt x="872" y="453"/>
                    </a:lnTo>
                    <a:lnTo>
                      <a:pt x="869" y="463"/>
                    </a:lnTo>
                    <a:lnTo>
                      <a:pt x="870" y="464"/>
                    </a:lnTo>
                    <a:lnTo>
                      <a:pt x="872" y="463"/>
                    </a:lnTo>
                    <a:lnTo>
                      <a:pt x="874" y="461"/>
                    </a:lnTo>
                    <a:lnTo>
                      <a:pt x="876" y="458"/>
                    </a:lnTo>
                    <a:lnTo>
                      <a:pt x="878" y="456"/>
                    </a:lnTo>
                    <a:lnTo>
                      <a:pt x="880" y="451"/>
                    </a:lnTo>
                    <a:lnTo>
                      <a:pt x="882" y="446"/>
                    </a:lnTo>
                    <a:lnTo>
                      <a:pt x="883" y="440"/>
                    </a:lnTo>
                    <a:lnTo>
                      <a:pt x="884" y="435"/>
                    </a:lnTo>
                    <a:lnTo>
                      <a:pt x="887" y="429"/>
                    </a:lnTo>
                    <a:lnTo>
                      <a:pt x="891" y="423"/>
                    </a:lnTo>
                    <a:lnTo>
                      <a:pt x="896" y="416"/>
                    </a:lnTo>
                    <a:lnTo>
                      <a:pt x="902" y="411"/>
                    </a:lnTo>
                    <a:lnTo>
                      <a:pt x="908" y="406"/>
                    </a:lnTo>
                    <a:lnTo>
                      <a:pt x="915" y="402"/>
                    </a:lnTo>
                    <a:lnTo>
                      <a:pt x="922" y="399"/>
                    </a:lnTo>
                    <a:lnTo>
                      <a:pt x="929" y="399"/>
                    </a:lnTo>
                    <a:lnTo>
                      <a:pt x="935" y="401"/>
                    </a:lnTo>
                    <a:lnTo>
                      <a:pt x="938" y="404"/>
                    </a:lnTo>
                    <a:lnTo>
                      <a:pt x="939" y="407"/>
                    </a:lnTo>
                    <a:lnTo>
                      <a:pt x="939" y="410"/>
                    </a:lnTo>
                    <a:lnTo>
                      <a:pt x="938" y="414"/>
                    </a:lnTo>
                    <a:lnTo>
                      <a:pt x="936" y="417"/>
                    </a:lnTo>
                    <a:lnTo>
                      <a:pt x="934" y="420"/>
                    </a:lnTo>
                    <a:lnTo>
                      <a:pt x="932" y="422"/>
                    </a:lnTo>
                    <a:lnTo>
                      <a:pt x="930" y="422"/>
                    </a:lnTo>
                    <a:lnTo>
                      <a:pt x="928" y="421"/>
                    </a:lnTo>
                    <a:lnTo>
                      <a:pt x="925" y="420"/>
                    </a:lnTo>
                    <a:lnTo>
                      <a:pt x="923" y="420"/>
                    </a:lnTo>
                    <a:lnTo>
                      <a:pt x="920" y="421"/>
                    </a:lnTo>
                    <a:lnTo>
                      <a:pt x="917" y="422"/>
                    </a:lnTo>
                    <a:lnTo>
                      <a:pt x="915" y="424"/>
                    </a:lnTo>
                    <a:lnTo>
                      <a:pt x="914" y="427"/>
                    </a:lnTo>
                    <a:lnTo>
                      <a:pt x="916" y="428"/>
                    </a:lnTo>
                    <a:lnTo>
                      <a:pt x="918" y="427"/>
                    </a:lnTo>
                    <a:lnTo>
                      <a:pt x="921" y="426"/>
                    </a:lnTo>
                    <a:lnTo>
                      <a:pt x="924" y="425"/>
                    </a:lnTo>
                    <a:lnTo>
                      <a:pt x="926" y="425"/>
                    </a:lnTo>
                    <a:lnTo>
                      <a:pt x="930" y="428"/>
                    </a:lnTo>
                    <a:lnTo>
                      <a:pt x="932" y="432"/>
                    </a:lnTo>
                    <a:lnTo>
                      <a:pt x="935" y="436"/>
                    </a:lnTo>
                    <a:lnTo>
                      <a:pt x="938" y="439"/>
                    </a:lnTo>
                    <a:lnTo>
                      <a:pt x="941" y="438"/>
                    </a:lnTo>
                    <a:lnTo>
                      <a:pt x="943" y="437"/>
                    </a:lnTo>
                    <a:lnTo>
                      <a:pt x="944" y="437"/>
                    </a:lnTo>
                    <a:lnTo>
                      <a:pt x="949" y="441"/>
                    </a:lnTo>
                    <a:lnTo>
                      <a:pt x="951" y="445"/>
                    </a:lnTo>
                    <a:lnTo>
                      <a:pt x="951" y="448"/>
                    </a:lnTo>
                    <a:lnTo>
                      <a:pt x="951" y="449"/>
                    </a:lnTo>
                    <a:lnTo>
                      <a:pt x="951" y="451"/>
                    </a:lnTo>
                    <a:lnTo>
                      <a:pt x="951" y="452"/>
                    </a:lnTo>
                    <a:lnTo>
                      <a:pt x="951" y="452"/>
                    </a:lnTo>
                    <a:lnTo>
                      <a:pt x="953" y="453"/>
                    </a:lnTo>
                    <a:lnTo>
                      <a:pt x="957" y="454"/>
                    </a:lnTo>
                    <a:lnTo>
                      <a:pt x="955" y="454"/>
                    </a:lnTo>
                    <a:lnTo>
                      <a:pt x="953" y="455"/>
                    </a:lnTo>
                    <a:lnTo>
                      <a:pt x="952" y="455"/>
                    </a:lnTo>
                    <a:lnTo>
                      <a:pt x="950" y="457"/>
                    </a:lnTo>
                    <a:lnTo>
                      <a:pt x="949" y="460"/>
                    </a:lnTo>
                    <a:lnTo>
                      <a:pt x="948" y="463"/>
                    </a:lnTo>
                    <a:lnTo>
                      <a:pt x="948" y="467"/>
                    </a:lnTo>
                    <a:lnTo>
                      <a:pt x="948" y="471"/>
                    </a:lnTo>
                    <a:lnTo>
                      <a:pt x="947" y="474"/>
                    </a:lnTo>
                    <a:lnTo>
                      <a:pt x="946" y="475"/>
                    </a:lnTo>
                    <a:lnTo>
                      <a:pt x="941" y="475"/>
                    </a:lnTo>
                    <a:lnTo>
                      <a:pt x="938" y="476"/>
                    </a:lnTo>
                    <a:lnTo>
                      <a:pt x="935" y="477"/>
                    </a:lnTo>
                    <a:lnTo>
                      <a:pt x="932" y="478"/>
                    </a:lnTo>
                    <a:lnTo>
                      <a:pt x="930" y="481"/>
                    </a:lnTo>
                    <a:lnTo>
                      <a:pt x="930" y="483"/>
                    </a:lnTo>
                    <a:lnTo>
                      <a:pt x="931" y="485"/>
                    </a:lnTo>
                    <a:lnTo>
                      <a:pt x="933" y="488"/>
                    </a:lnTo>
                    <a:lnTo>
                      <a:pt x="933" y="490"/>
                    </a:lnTo>
                    <a:lnTo>
                      <a:pt x="932" y="494"/>
                    </a:lnTo>
                    <a:lnTo>
                      <a:pt x="929" y="497"/>
                    </a:lnTo>
                    <a:lnTo>
                      <a:pt x="925" y="499"/>
                    </a:lnTo>
                    <a:lnTo>
                      <a:pt x="923" y="499"/>
                    </a:lnTo>
                    <a:lnTo>
                      <a:pt x="922" y="498"/>
                    </a:lnTo>
                    <a:lnTo>
                      <a:pt x="920" y="497"/>
                    </a:lnTo>
                    <a:lnTo>
                      <a:pt x="919" y="497"/>
                    </a:lnTo>
                    <a:lnTo>
                      <a:pt x="919" y="498"/>
                    </a:lnTo>
                    <a:lnTo>
                      <a:pt x="917" y="501"/>
                    </a:lnTo>
                    <a:lnTo>
                      <a:pt x="915" y="507"/>
                    </a:lnTo>
                    <a:lnTo>
                      <a:pt x="914" y="509"/>
                    </a:lnTo>
                    <a:lnTo>
                      <a:pt x="912" y="510"/>
                    </a:lnTo>
                    <a:lnTo>
                      <a:pt x="910" y="510"/>
                    </a:lnTo>
                    <a:lnTo>
                      <a:pt x="909" y="510"/>
                    </a:lnTo>
                    <a:lnTo>
                      <a:pt x="908" y="510"/>
                    </a:lnTo>
                    <a:lnTo>
                      <a:pt x="907" y="511"/>
                    </a:lnTo>
                    <a:lnTo>
                      <a:pt x="906" y="511"/>
                    </a:lnTo>
                    <a:lnTo>
                      <a:pt x="906" y="512"/>
                    </a:lnTo>
                    <a:lnTo>
                      <a:pt x="907" y="513"/>
                    </a:lnTo>
                    <a:lnTo>
                      <a:pt x="907" y="516"/>
                    </a:lnTo>
                    <a:lnTo>
                      <a:pt x="905" y="521"/>
                    </a:lnTo>
                    <a:lnTo>
                      <a:pt x="900" y="531"/>
                    </a:lnTo>
                    <a:lnTo>
                      <a:pt x="898" y="535"/>
                    </a:lnTo>
                    <a:lnTo>
                      <a:pt x="898" y="540"/>
                    </a:lnTo>
                    <a:lnTo>
                      <a:pt x="900" y="546"/>
                    </a:lnTo>
                    <a:lnTo>
                      <a:pt x="900" y="547"/>
                    </a:lnTo>
                    <a:lnTo>
                      <a:pt x="901" y="547"/>
                    </a:lnTo>
                    <a:lnTo>
                      <a:pt x="902" y="547"/>
                    </a:lnTo>
                    <a:lnTo>
                      <a:pt x="903" y="548"/>
                    </a:lnTo>
                    <a:lnTo>
                      <a:pt x="904" y="549"/>
                    </a:lnTo>
                    <a:lnTo>
                      <a:pt x="904" y="549"/>
                    </a:lnTo>
                    <a:lnTo>
                      <a:pt x="901" y="559"/>
                    </a:lnTo>
                    <a:lnTo>
                      <a:pt x="898" y="565"/>
                    </a:lnTo>
                    <a:lnTo>
                      <a:pt x="895" y="568"/>
                    </a:lnTo>
                    <a:lnTo>
                      <a:pt x="892" y="571"/>
                    </a:lnTo>
                    <a:lnTo>
                      <a:pt x="890" y="571"/>
                    </a:lnTo>
                    <a:lnTo>
                      <a:pt x="886" y="572"/>
                    </a:lnTo>
                    <a:lnTo>
                      <a:pt x="882" y="573"/>
                    </a:lnTo>
                    <a:lnTo>
                      <a:pt x="879" y="574"/>
                    </a:lnTo>
                    <a:lnTo>
                      <a:pt x="875" y="577"/>
                    </a:lnTo>
                    <a:lnTo>
                      <a:pt x="870" y="582"/>
                    </a:lnTo>
                    <a:lnTo>
                      <a:pt x="866" y="588"/>
                    </a:lnTo>
                    <a:lnTo>
                      <a:pt x="863" y="594"/>
                    </a:lnTo>
                    <a:lnTo>
                      <a:pt x="863" y="594"/>
                    </a:lnTo>
                    <a:lnTo>
                      <a:pt x="868" y="594"/>
                    </a:lnTo>
                    <a:lnTo>
                      <a:pt x="868" y="595"/>
                    </a:lnTo>
                    <a:lnTo>
                      <a:pt x="869" y="600"/>
                    </a:lnTo>
                    <a:lnTo>
                      <a:pt x="869" y="606"/>
                    </a:lnTo>
                    <a:lnTo>
                      <a:pt x="868" y="613"/>
                    </a:lnTo>
                    <a:lnTo>
                      <a:pt x="867" y="619"/>
                    </a:lnTo>
                    <a:lnTo>
                      <a:pt x="865" y="624"/>
                    </a:lnTo>
                    <a:lnTo>
                      <a:pt x="862" y="627"/>
                    </a:lnTo>
                    <a:lnTo>
                      <a:pt x="855" y="629"/>
                    </a:lnTo>
                    <a:lnTo>
                      <a:pt x="858" y="631"/>
                    </a:lnTo>
                    <a:lnTo>
                      <a:pt x="860" y="634"/>
                    </a:lnTo>
                    <a:lnTo>
                      <a:pt x="861" y="637"/>
                    </a:lnTo>
                    <a:lnTo>
                      <a:pt x="861" y="641"/>
                    </a:lnTo>
                    <a:lnTo>
                      <a:pt x="860" y="644"/>
                    </a:lnTo>
                    <a:lnTo>
                      <a:pt x="858" y="647"/>
                    </a:lnTo>
                    <a:lnTo>
                      <a:pt x="857" y="654"/>
                    </a:lnTo>
                    <a:lnTo>
                      <a:pt x="854" y="663"/>
                    </a:lnTo>
                    <a:lnTo>
                      <a:pt x="853" y="666"/>
                    </a:lnTo>
                    <a:lnTo>
                      <a:pt x="853" y="667"/>
                    </a:lnTo>
                    <a:lnTo>
                      <a:pt x="849" y="661"/>
                    </a:lnTo>
                    <a:lnTo>
                      <a:pt x="846" y="654"/>
                    </a:lnTo>
                    <a:lnTo>
                      <a:pt x="844" y="647"/>
                    </a:lnTo>
                    <a:lnTo>
                      <a:pt x="843" y="640"/>
                    </a:lnTo>
                    <a:lnTo>
                      <a:pt x="843" y="640"/>
                    </a:lnTo>
                    <a:lnTo>
                      <a:pt x="844" y="639"/>
                    </a:lnTo>
                    <a:lnTo>
                      <a:pt x="845" y="639"/>
                    </a:lnTo>
                    <a:lnTo>
                      <a:pt x="846" y="639"/>
                    </a:lnTo>
                    <a:lnTo>
                      <a:pt x="847" y="637"/>
                    </a:lnTo>
                    <a:lnTo>
                      <a:pt x="847" y="637"/>
                    </a:lnTo>
                    <a:lnTo>
                      <a:pt x="844" y="634"/>
                    </a:lnTo>
                    <a:lnTo>
                      <a:pt x="837" y="628"/>
                    </a:lnTo>
                    <a:lnTo>
                      <a:pt x="837" y="629"/>
                    </a:lnTo>
                    <a:lnTo>
                      <a:pt x="838" y="630"/>
                    </a:lnTo>
                    <a:lnTo>
                      <a:pt x="840" y="636"/>
                    </a:lnTo>
                    <a:lnTo>
                      <a:pt x="841" y="643"/>
                    </a:lnTo>
                    <a:lnTo>
                      <a:pt x="842" y="644"/>
                    </a:lnTo>
                    <a:lnTo>
                      <a:pt x="843" y="645"/>
                    </a:lnTo>
                    <a:lnTo>
                      <a:pt x="844" y="648"/>
                    </a:lnTo>
                    <a:lnTo>
                      <a:pt x="844" y="649"/>
                    </a:lnTo>
                    <a:lnTo>
                      <a:pt x="844" y="649"/>
                    </a:lnTo>
                    <a:lnTo>
                      <a:pt x="840" y="649"/>
                    </a:lnTo>
                    <a:lnTo>
                      <a:pt x="837" y="649"/>
                    </a:lnTo>
                    <a:lnTo>
                      <a:pt x="839" y="654"/>
                    </a:lnTo>
                    <a:lnTo>
                      <a:pt x="842" y="658"/>
                    </a:lnTo>
                    <a:lnTo>
                      <a:pt x="843" y="659"/>
                    </a:lnTo>
                    <a:lnTo>
                      <a:pt x="846" y="659"/>
                    </a:lnTo>
                    <a:lnTo>
                      <a:pt x="843" y="660"/>
                    </a:lnTo>
                    <a:lnTo>
                      <a:pt x="840" y="661"/>
                    </a:lnTo>
                    <a:lnTo>
                      <a:pt x="836" y="662"/>
                    </a:lnTo>
                    <a:lnTo>
                      <a:pt x="833" y="663"/>
                    </a:lnTo>
                    <a:lnTo>
                      <a:pt x="832" y="665"/>
                    </a:lnTo>
                    <a:lnTo>
                      <a:pt x="832" y="667"/>
                    </a:lnTo>
                    <a:lnTo>
                      <a:pt x="835" y="671"/>
                    </a:lnTo>
                    <a:lnTo>
                      <a:pt x="840" y="672"/>
                    </a:lnTo>
                    <a:lnTo>
                      <a:pt x="845" y="674"/>
                    </a:lnTo>
                    <a:lnTo>
                      <a:pt x="851" y="675"/>
                    </a:lnTo>
                    <a:lnTo>
                      <a:pt x="855" y="677"/>
                    </a:lnTo>
                    <a:lnTo>
                      <a:pt x="857" y="680"/>
                    </a:lnTo>
                    <a:lnTo>
                      <a:pt x="859" y="683"/>
                    </a:lnTo>
                    <a:lnTo>
                      <a:pt x="860" y="686"/>
                    </a:lnTo>
                    <a:lnTo>
                      <a:pt x="859" y="688"/>
                    </a:lnTo>
                    <a:lnTo>
                      <a:pt x="857" y="690"/>
                    </a:lnTo>
                    <a:lnTo>
                      <a:pt x="848" y="691"/>
                    </a:lnTo>
                    <a:lnTo>
                      <a:pt x="845" y="693"/>
                    </a:lnTo>
                    <a:lnTo>
                      <a:pt x="845" y="694"/>
                    </a:lnTo>
                    <a:lnTo>
                      <a:pt x="846" y="694"/>
                    </a:lnTo>
                    <a:lnTo>
                      <a:pt x="848" y="693"/>
                    </a:lnTo>
                    <a:lnTo>
                      <a:pt x="851" y="692"/>
                    </a:lnTo>
                    <a:lnTo>
                      <a:pt x="854" y="691"/>
                    </a:lnTo>
                    <a:lnTo>
                      <a:pt x="856" y="691"/>
                    </a:lnTo>
                    <a:lnTo>
                      <a:pt x="858" y="692"/>
                    </a:lnTo>
                    <a:lnTo>
                      <a:pt x="860" y="694"/>
                    </a:lnTo>
                    <a:lnTo>
                      <a:pt x="861" y="695"/>
                    </a:lnTo>
                    <a:lnTo>
                      <a:pt x="861" y="697"/>
                    </a:lnTo>
                    <a:lnTo>
                      <a:pt x="860" y="700"/>
                    </a:lnTo>
                    <a:lnTo>
                      <a:pt x="858" y="703"/>
                    </a:lnTo>
                    <a:lnTo>
                      <a:pt x="856" y="704"/>
                    </a:lnTo>
                    <a:lnTo>
                      <a:pt x="855" y="704"/>
                    </a:lnTo>
                    <a:lnTo>
                      <a:pt x="854" y="704"/>
                    </a:lnTo>
                    <a:lnTo>
                      <a:pt x="853" y="705"/>
                    </a:lnTo>
                    <a:lnTo>
                      <a:pt x="852" y="705"/>
                    </a:lnTo>
                    <a:lnTo>
                      <a:pt x="851" y="706"/>
                    </a:lnTo>
                    <a:lnTo>
                      <a:pt x="852" y="707"/>
                    </a:lnTo>
                    <a:lnTo>
                      <a:pt x="852" y="709"/>
                    </a:lnTo>
                    <a:lnTo>
                      <a:pt x="854" y="711"/>
                    </a:lnTo>
                    <a:lnTo>
                      <a:pt x="855" y="713"/>
                    </a:lnTo>
                    <a:lnTo>
                      <a:pt x="855" y="714"/>
                    </a:lnTo>
                    <a:lnTo>
                      <a:pt x="851" y="718"/>
                    </a:lnTo>
                    <a:lnTo>
                      <a:pt x="846" y="721"/>
                    </a:lnTo>
                    <a:lnTo>
                      <a:pt x="840" y="723"/>
                    </a:lnTo>
                    <a:lnTo>
                      <a:pt x="840" y="723"/>
                    </a:lnTo>
                    <a:lnTo>
                      <a:pt x="839" y="723"/>
                    </a:lnTo>
                    <a:lnTo>
                      <a:pt x="839" y="722"/>
                    </a:lnTo>
                    <a:lnTo>
                      <a:pt x="839" y="720"/>
                    </a:lnTo>
                    <a:lnTo>
                      <a:pt x="838" y="720"/>
                    </a:lnTo>
                    <a:lnTo>
                      <a:pt x="838" y="719"/>
                    </a:lnTo>
                    <a:lnTo>
                      <a:pt x="838" y="719"/>
                    </a:lnTo>
                    <a:lnTo>
                      <a:pt x="833" y="726"/>
                    </a:lnTo>
                    <a:lnTo>
                      <a:pt x="828" y="733"/>
                    </a:lnTo>
                    <a:lnTo>
                      <a:pt x="823" y="741"/>
                    </a:lnTo>
                    <a:lnTo>
                      <a:pt x="821" y="742"/>
                    </a:lnTo>
                    <a:lnTo>
                      <a:pt x="820" y="744"/>
                    </a:lnTo>
                    <a:lnTo>
                      <a:pt x="819" y="745"/>
                    </a:lnTo>
                    <a:lnTo>
                      <a:pt x="818" y="746"/>
                    </a:lnTo>
                    <a:lnTo>
                      <a:pt x="815" y="753"/>
                    </a:lnTo>
                    <a:lnTo>
                      <a:pt x="815" y="756"/>
                    </a:lnTo>
                    <a:lnTo>
                      <a:pt x="814" y="757"/>
                    </a:lnTo>
                    <a:lnTo>
                      <a:pt x="812" y="760"/>
                    </a:lnTo>
                    <a:lnTo>
                      <a:pt x="807" y="766"/>
                    </a:lnTo>
                    <a:lnTo>
                      <a:pt x="803" y="770"/>
                    </a:lnTo>
                    <a:lnTo>
                      <a:pt x="800" y="771"/>
                    </a:lnTo>
                    <a:lnTo>
                      <a:pt x="797" y="772"/>
                    </a:lnTo>
                    <a:lnTo>
                      <a:pt x="794" y="772"/>
                    </a:lnTo>
                    <a:lnTo>
                      <a:pt x="792" y="773"/>
                    </a:lnTo>
                    <a:lnTo>
                      <a:pt x="791" y="776"/>
                    </a:lnTo>
                    <a:lnTo>
                      <a:pt x="790" y="779"/>
                    </a:lnTo>
                    <a:lnTo>
                      <a:pt x="790" y="782"/>
                    </a:lnTo>
                    <a:lnTo>
                      <a:pt x="789" y="784"/>
                    </a:lnTo>
                    <a:lnTo>
                      <a:pt x="787" y="788"/>
                    </a:lnTo>
                    <a:lnTo>
                      <a:pt x="785" y="789"/>
                    </a:lnTo>
                    <a:lnTo>
                      <a:pt x="784" y="791"/>
                    </a:lnTo>
                    <a:lnTo>
                      <a:pt x="783" y="791"/>
                    </a:lnTo>
                    <a:lnTo>
                      <a:pt x="782" y="792"/>
                    </a:lnTo>
                    <a:lnTo>
                      <a:pt x="781" y="794"/>
                    </a:lnTo>
                    <a:lnTo>
                      <a:pt x="781" y="799"/>
                    </a:lnTo>
                    <a:lnTo>
                      <a:pt x="781" y="809"/>
                    </a:lnTo>
                    <a:lnTo>
                      <a:pt x="783" y="818"/>
                    </a:lnTo>
                    <a:lnTo>
                      <a:pt x="787" y="827"/>
                    </a:lnTo>
                    <a:lnTo>
                      <a:pt x="791" y="836"/>
                    </a:lnTo>
                    <a:lnTo>
                      <a:pt x="795" y="844"/>
                    </a:lnTo>
                    <a:lnTo>
                      <a:pt x="800" y="850"/>
                    </a:lnTo>
                    <a:lnTo>
                      <a:pt x="803" y="855"/>
                    </a:lnTo>
                    <a:lnTo>
                      <a:pt x="804" y="858"/>
                    </a:lnTo>
                    <a:lnTo>
                      <a:pt x="806" y="864"/>
                    </a:lnTo>
                    <a:lnTo>
                      <a:pt x="807" y="866"/>
                    </a:lnTo>
                    <a:lnTo>
                      <a:pt x="807" y="868"/>
                    </a:lnTo>
                    <a:lnTo>
                      <a:pt x="806" y="867"/>
                    </a:lnTo>
                    <a:lnTo>
                      <a:pt x="804" y="866"/>
                    </a:lnTo>
                    <a:lnTo>
                      <a:pt x="806" y="869"/>
                    </a:lnTo>
                    <a:lnTo>
                      <a:pt x="807" y="871"/>
                    </a:lnTo>
                    <a:lnTo>
                      <a:pt x="811" y="878"/>
                    </a:lnTo>
                    <a:lnTo>
                      <a:pt x="814" y="885"/>
                    </a:lnTo>
                    <a:lnTo>
                      <a:pt x="816" y="892"/>
                    </a:lnTo>
                    <a:lnTo>
                      <a:pt x="816" y="899"/>
                    </a:lnTo>
                    <a:lnTo>
                      <a:pt x="816" y="907"/>
                    </a:lnTo>
                    <a:lnTo>
                      <a:pt x="815" y="915"/>
                    </a:lnTo>
                    <a:lnTo>
                      <a:pt x="814" y="918"/>
                    </a:lnTo>
                    <a:lnTo>
                      <a:pt x="811" y="921"/>
                    </a:lnTo>
                    <a:lnTo>
                      <a:pt x="808" y="923"/>
                    </a:lnTo>
                    <a:lnTo>
                      <a:pt x="804" y="924"/>
                    </a:lnTo>
                    <a:lnTo>
                      <a:pt x="800" y="924"/>
                    </a:lnTo>
                    <a:lnTo>
                      <a:pt x="798" y="923"/>
                    </a:lnTo>
                    <a:lnTo>
                      <a:pt x="798" y="923"/>
                    </a:lnTo>
                    <a:lnTo>
                      <a:pt x="798" y="921"/>
                    </a:lnTo>
                    <a:lnTo>
                      <a:pt x="798" y="920"/>
                    </a:lnTo>
                    <a:lnTo>
                      <a:pt x="800" y="920"/>
                    </a:lnTo>
                    <a:lnTo>
                      <a:pt x="801" y="920"/>
                    </a:lnTo>
                    <a:lnTo>
                      <a:pt x="802" y="921"/>
                    </a:lnTo>
                    <a:lnTo>
                      <a:pt x="802" y="921"/>
                    </a:lnTo>
                    <a:lnTo>
                      <a:pt x="798" y="918"/>
                    </a:lnTo>
                    <a:lnTo>
                      <a:pt x="793" y="915"/>
                    </a:lnTo>
                    <a:lnTo>
                      <a:pt x="789" y="912"/>
                    </a:lnTo>
                    <a:lnTo>
                      <a:pt x="786" y="909"/>
                    </a:lnTo>
                    <a:lnTo>
                      <a:pt x="782" y="905"/>
                    </a:lnTo>
                    <a:lnTo>
                      <a:pt x="781" y="899"/>
                    </a:lnTo>
                    <a:lnTo>
                      <a:pt x="781" y="898"/>
                    </a:lnTo>
                    <a:lnTo>
                      <a:pt x="780" y="898"/>
                    </a:lnTo>
                    <a:lnTo>
                      <a:pt x="780" y="896"/>
                    </a:lnTo>
                    <a:lnTo>
                      <a:pt x="779" y="896"/>
                    </a:lnTo>
                    <a:lnTo>
                      <a:pt x="779" y="895"/>
                    </a:lnTo>
                    <a:lnTo>
                      <a:pt x="768" y="884"/>
                    </a:lnTo>
                    <a:lnTo>
                      <a:pt x="766" y="880"/>
                    </a:lnTo>
                    <a:lnTo>
                      <a:pt x="766" y="879"/>
                    </a:lnTo>
                    <a:lnTo>
                      <a:pt x="767" y="878"/>
                    </a:lnTo>
                    <a:lnTo>
                      <a:pt x="768" y="878"/>
                    </a:lnTo>
                    <a:lnTo>
                      <a:pt x="769" y="877"/>
                    </a:lnTo>
                    <a:lnTo>
                      <a:pt x="770" y="876"/>
                    </a:lnTo>
                    <a:lnTo>
                      <a:pt x="772" y="875"/>
                    </a:lnTo>
                    <a:lnTo>
                      <a:pt x="772" y="874"/>
                    </a:lnTo>
                    <a:lnTo>
                      <a:pt x="770" y="873"/>
                    </a:lnTo>
                    <a:lnTo>
                      <a:pt x="768" y="873"/>
                    </a:lnTo>
                    <a:lnTo>
                      <a:pt x="766" y="874"/>
                    </a:lnTo>
                    <a:lnTo>
                      <a:pt x="764" y="874"/>
                    </a:lnTo>
                    <a:lnTo>
                      <a:pt x="763" y="873"/>
                    </a:lnTo>
                    <a:lnTo>
                      <a:pt x="763" y="872"/>
                    </a:lnTo>
                    <a:lnTo>
                      <a:pt x="764" y="871"/>
                    </a:lnTo>
                    <a:lnTo>
                      <a:pt x="765" y="870"/>
                    </a:lnTo>
                    <a:lnTo>
                      <a:pt x="765" y="869"/>
                    </a:lnTo>
                    <a:lnTo>
                      <a:pt x="766" y="861"/>
                    </a:lnTo>
                    <a:lnTo>
                      <a:pt x="766" y="852"/>
                    </a:lnTo>
                    <a:lnTo>
                      <a:pt x="765" y="849"/>
                    </a:lnTo>
                    <a:lnTo>
                      <a:pt x="764" y="848"/>
                    </a:lnTo>
                    <a:lnTo>
                      <a:pt x="762" y="847"/>
                    </a:lnTo>
                    <a:lnTo>
                      <a:pt x="760" y="847"/>
                    </a:lnTo>
                    <a:lnTo>
                      <a:pt x="758" y="847"/>
                    </a:lnTo>
                    <a:lnTo>
                      <a:pt x="756" y="845"/>
                    </a:lnTo>
                    <a:lnTo>
                      <a:pt x="746" y="834"/>
                    </a:lnTo>
                    <a:lnTo>
                      <a:pt x="741" y="830"/>
                    </a:lnTo>
                    <a:lnTo>
                      <a:pt x="739" y="830"/>
                    </a:lnTo>
                    <a:lnTo>
                      <a:pt x="734" y="833"/>
                    </a:lnTo>
                    <a:lnTo>
                      <a:pt x="728" y="836"/>
                    </a:lnTo>
                    <a:lnTo>
                      <a:pt x="722" y="839"/>
                    </a:lnTo>
                    <a:lnTo>
                      <a:pt x="717" y="841"/>
                    </a:lnTo>
                    <a:lnTo>
                      <a:pt x="716" y="841"/>
                    </a:lnTo>
                    <a:lnTo>
                      <a:pt x="716" y="837"/>
                    </a:lnTo>
                    <a:lnTo>
                      <a:pt x="715" y="836"/>
                    </a:lnTo>
                    <a:lnTo>
                      <a:pt x="713" y="835"/>
                    </a:lnTo>
                    <a:lnTo>
                      <a:pt x="712" y="834"/>
                    </a:lnTo>
                    <a:lnTo>
                      <a:pt x="711" y="834"/>
                    </a:lnTo>
                    <a:lnTo>
                      <a:pt x="710" y="833"/>
                    </a:lnTo>
                    <a:lnTo>
                      <a:pt x="709" y="832"/>
                    </a:lnTo>
                    <a:lnTo>
                      <a:pt x="709" y="831"/>
                    </a:lnTo>
                    <a:lnTo>
                      <a:pt x="710" y="830"/>
                    </a:lnTo>
                    <a:lnTo>
                      <a:pt x="711" y="829"/>
                    </a:lnTo>
                    <a:lnTo>
                      <a:pt x="712" y="829"/>
                    </a:lnTo>
                    <a:lnTo>
                      <a:pt x="712" y="829"/>
                    </a:lnTo>
                    <a:lnTo>
                      <a:pt x="706" y="828"/>
                    </a:lnTo>
                    <a:lnTo>
                      <a:pt x="701" y="829"/>
                    </a:lnTo>
                    <a:lnTo>
                      <a:pt x="695" y="828"/>
                    </a:lnTo>
                    <a:lnTo>
                      <a:pt x="694" y="828"/>
                    </a:lnTo>
                    <a:lnTo>
                      <a:pt x="695" y="827"/>
                    </a:lnTo>
                    <a:lnTo>
                      <a:pt x="696" y="827"/>
                    </a:lnTo>
                    <a:lnTo>
                      <a:pt x="697" y="827"/>
                    </a:lnTo>
                    <a:lnTo>
                      <a:pt x="699" y="826"/>
                    </a:lnTo>
                    <a:lnTo>
                      <a:pt x="700" y="826"/>
                    </a:lnTo>
                    <a:lnTo>
                      <a:pt x="701" y="826"/>
                    </a:lnTo>
                    <a:lnTo>
                      <a:pt x="692" y="828"/>
                    </a:lnTo>
                    <a:lnTo>
                      <a:pt x="683" y="830"/>
                    </a:lnTo>
                    <a:lnTo>
                      <a:pt x="681" y="831"/>
                    </a:lnTo>
                    <a:lnTo>
                      <a:pt x="680" y="832"/>
                    </a:lnTo>
                    <a:lnTo>
                      <a:pt x="678" y="833"/>
                    </a:lnTo>
                    <a:lnTo>
                      <a:pt x="669" y="834"/>
                    </a:lnTo>
                    <a:lnTo>
                      <a:pt x="661" y="835"/>
                    </a:lnTo>
                    <a:lnTo>
                      <a:pt x="652" y="837"/>
                    </a:lnTo>
                    <a:lnTo>
                      <a:pt x="645" y="839"/>
                    </a:lnTo>
                    <a:lnTo>
                      <a:pt x="644" y="841"/>
                    </a:lnTo>
                    <a:lnTo>
                      <a:pt x="644" y="846"/>
                    </a:lnTo>
                    <a:lnTo>
                      <a:pt x="643" y="848"/>
                    </a:lnTo>
                    <a:lnTo>
                      <a:pt x="642" y="849"/>
                    </a:lnTo>
                    <a:lnTo>
                      <a:pt x="640" y="850"/>
                    </a:lnTo>
                    <a:lnTo>
                      <a:pt x="639" y="851"/>
                    </a:lnTo>
                    <a:lnTo>
                      <a:pt x="637" y="851"/>
                    </a:lnTo>
                    <a:lnTo>
                      <a:pt x="636" y="851"/>
                    </a:lnTo>
                    <a:lnTo>
                      <a:pt x="632" y="849"/>
                    </a:lnTo>
                    <a:lnTo>
                      <a:pt x="631" y="849"/>
                    </a:lnTo>
                    <a:lnTo>
                      <a:pt x="630" y="850"/>
                    </a:lnTo>
                    <a:lnTo>
                      <a:pt x="630" y="851"/>
                    </a:lnTo>
                    <a:lnTo>
                      <a:pt x="633" y="854"/>
                    </a:lnTo>
                    <a:lnTo>
                      <a:pt x="633" y="856"/>
                    </a:lnTo>
                    <a:lnTo>
                      <a:pt x="633" y="857"/>
                    </a:lnTo>
                    <a:lnTo>
                      <a:pt x="631" y="860"/>
                    </a:lnTo>
                    <a:lnTo>
                      <a:pt x="630" y="860"/>
                    </a:lnTo>
                    <a:lnTo>
                      <a:pt x="629" y="858"/>
                    </a:lnTo>
                    <a:lnTo>
                      <a:pt x="627" y="855"/>
                    </a:lnTo>
                    <a:lnTo>
                      <a:pt x="626" y="854"/>
                    </a:lnTo>
                    <a:lnTo>
                      <a:pt x="625" y="855"/>
                    </a:lnTo>
                    <a:lnTo>
                      <a:pt x="624" y="855"/>
                    </a:lnTo>
                    <a:lnTo>
                      <a:pt x="623" y="858"/>
                    </a:lnTo>
                    <a:lnTo>
                      <a:pt x="622" y="859"/>
                    </a:lnTo>
                    <a:lnTo>
                      <a:pt x="621" y="860"/>
                    </a:lnTo>
                    <a:lnTo>
                      <a:pt x="618" y="860"/>
                    </a:lnTo>
                    <a:lnTo>
                      <a:pt x="614" y="859"/>
                    </a:lnTo>
                    <a:lnTo>
                      <a:pt x="611" y="857"/>
                    </a:lnTo>
                    <a:lnTo>
                      <a:pt x="610" y="856"/>
                    </a:lnTo>
                    <a:lnTo>
                      <a:pt x="611" y="855"/>
                    </a:lnTo>
                    <a:lnTo>
                      <a:pt x="611" y="854"/>
                    </a:lnTo>
                    <a:lnTo>
                      <a:pt x="612" y="852"/>
                    </a:lnTo>
                    <a:lnTo>
                      <a:pt x="612" y="851"/>
                    </a:lnTo>
                    <a:lnTo>
                      <a:pt x="611" y="850"/>
                    </a:lnTo>
                    <a:lnTo>
                      <a:pt x="607" y="846"/>
                    </a:lnTo>
                    <a:lnTo>
                      <a:pt x="605" y="843"/>
                    </a:lnTo>
                    <a:lnTo>
                      <a:pt x="603" y="843"/>
                    </a:lnTo>
                    <a:lnTo>
                      <a:pt x="601" y="843"/>
                    </a:lnTo>
                    <a:lnTo>
                      <a:pt x="600" y="845"/>
                    </a:lnTo>
                    <a:lnTo>
                      <a:pt x="599" y="847"/>
                    </a:lnTo>
                    <a:lnTo>
                      <a:pt x="598" y="849"/>
                    </a:lnTo>
                    <a:lnTo>
                      <a:pt x="597" y="851"/>
                    </a:lnTo>
                    <a:lnTo>
                      <a:pt x="595" y="852"/>
                    </a:lnTo>
                    <a:lnTo>
                      <a:pt x="592" y="852"/>
                    </a:lnTo>
                    <a:lnTo>
                      <a:pt x="587" y="850"/>
                    </a:lnTo>
                    <a:lnTo>
                      <a:pt x="581" y="848"/>
                    </a:lnTo>
                    <a:lnTo>
                      <a:pt x="575" y="847"/>
                    </a:lnTo>
                    <a:lnTo>
                      <a:pt x="572" y="847"/>
                    </a:lnTo>
                    <a:lnTo>
                      <a:pt x="568" y="849"/>
                    </a:lnTo>
                    <a:lnTo>
                      <a:pt x="564" y="849"/>
                    </a:lnTo>
                    <a:lnTo>
                      <a:pt x="564" y="848"/>
                    </a:lnTo>
                    <a:lnTo>
                      <a:pt x="564" y="848"/>
                    </a:lnTo>
                    <a:lnTo>
                      <a:pt x="565" y="846"/>
                    </a:lnTo>
                    <a:lnTo>
                      <a:pt x="565" y="844"/>
                    </a:lnTo>
                    <a:lnTo>
                      <a:pt x="565" y="843"/>
                    </a:lnTo>
                    <a:lnTo>
                      <a:pt x="566" y="843"/>
                    </a:lnTo>
                    <a:lnTo>
                      <a:pt x="566" y="842"/>
                    </a:lnTo>
                    <a:lnTo>
                      <a:pt x="565" y="842"/>
                    </a:lnTo>
                    <a:lnTo>
                      <a:pt x="559" y="847"/>
                    </a:lnTo>
                    <a:lnTo>
                      <a:pt x="552" y="851"/>
                    </a:lnTo>
                    <a:lnTo>
                      <a:pt x="552" y="851"/>
                    </a:lnTo>
                    <a:lnTo>
                      <a:pt x="551" y="850"/>
                    </a:lnTo>
                    <a:lnTo>
                      <a:pt x="548" y="850"/>
                    </a:lnTo>
                    <a:lnTo>
                      <a:pt x="548" y="851"/>
                    </a:lnTo>
                    <a:lnTo>
                      <a:pt x="547" y="851"/>
                    </a:lnTo>
                    <a:lnTo>
                      <a:pt x="546" y="852"/>
                    </a:lnTo>
                    <a:lnTo>
                      <a:pt x="546" y="853"/>
                    </a:lnTo>
                    <a:lnTo>
                      <a:pt x="547" y="854"/>
                    </a:lnTo>
                    <a:lnTo>
                      <a:pt x="547" y="855"/>
                    </a:lnTo>
                    <a:lnTo>
                      <a:pt x="541" y="861"/>
                    </a:lnTo>
                    <a:lnTo>
                      <a:pt x="535" y="866"/>
                    </a:lnTo>
                    <a:lnTo>
                      <a:pt x="528" y="870"/>
                    </a:lnTo>
                    <a:lnTo>
                      <a:pt x="521" y="873"/>
                    </a:lnTo>
                    <a:lnTo>
                      <a:pt x="522" y="873"/>
                    </a:lnTo>
                    <a:lnTo>
                      <a:pt x="522" y="872"/>
                    </a:lnTo>
                    <a:lnTo>
                      <a:pt x="524" y="871"/>
                    </a:lnTo>
                    <a:lnTo>
                      <a:pt x="525" y="870"/>
                    </a:lnTo>
                    <a:lnTo>
                      <a:pt x="525" y="869"/>
                    </a:lnTo>
                    <a:lnTo>
                      <a:pt x="522" y="869"/>
                    </a:lnTo>
                    <a:lnTo>
                      <a:pt x="519" y="869"/>
                    </a:lnTo>
                    <a:lnTo>
                      <a:pt x="516" y="871"/>
                    </a:lnTo>
                    <a:lnTo>
                      <a:pt x="516" y="872"/>
                    </a:lnTo>
                    <a:lnTo>
                      <a:pt x="518" y="874"/>
                    </a:lnTo>
                    <a:lnTo>
                      <a:pt x="518" y="874"/>
                    </a:lnTo>
                    <a:lnTo>
                      <a:pt x="515" y="875"/>
                    </a:lnTo>
                    <a:lnTo>
                      <a:pt x="512" y="875"/>
                    </a:lnTo>
                    <a:lnTo>
                      <a:pt x="510" y="875"/>
                    </a:lnTo>
                    <a:lnTo>
                      <a:pt x="509" y="874"/>
                    </a:lnTo>
                    <a:lnTo>
                      <a:pt x="507" y="873"/>
                    </a:lnTo>
                    <a:lnTo>
                      <a:pt x="506" y="872"/>
                    </a:lnTo>
                    <a:lnTo>
                      <a:pt x="505" y="873"/>
                    </a:lnTo>
                    <a:lnTo>
                      <a:pt x="503" y="875"/>
                    </a:lnTo>
                    <a:lnTo>
                      <a:pt x="501" y="879"/>
                    </a:lnTo>
                    <a:lnTo>
                      <a:pt x="497" y="885"/>
                    </a:lnTo>
                    <a:lnTo>
                      <a:pt x="497" y="885"/>
                    </a:lnTo>
                    <a:lnTo>
                      <a:pt x="498" y="887"/>
                    </a:lnTo>
                    <a:lnTo>
                      <a:pt x="499" y="887"/>
                    </a:lnTo>
                    <a:lnTo>
                      <a:pt x="501" y="888"/>
                    </a:lnTo>
                    <a:lnTo>
                      <a:pt x="502" y="888"/>
                    </a:lnTo>
                    <a:lnTo>
                      <a:pt x="502" y="890"/>
                    </a:lnTo>
                    <a:lnTo>
                      <a:pt x="501" y="892"/>
                    </a:lnTo>
                    <a:lnTo>
                      <a:pt x="500" y="894"/>
                    </a:lnTo>
                    <a:lnTo>
                      <a:pt x="498" y="896"/>
                    </a:lnTo>
                    <a:lnTo>
                      <a:pt x="494" y="896"/>
                    </a:lnTo>
                    <a:lnTo>
                      <a:pt x="493" y="895"/>
                    </a:lnTo>
                    <a:lnTo>
                      <a:pt x="493" y="895"/>
                    </a:lnTo>
                    <a:lnTo>
                      <a:pt x="492" y="896"/>
                    </a:lnTo>
                    <a:lnTo>
                      <a:pt x="492" y="896"/>
                    </a:lnTo>
                    <a:lnTo>
                      <a:pt x="494" y="906"/>
                    </a:lnTo>
                    <a:lnTo>
                      <a:pt x="501" y="923"/>
                    </a:lnTo>
                    <a:lnTo>
                      <a:pt x="503" y="923"/>
                    </a:lnTo>
                    <a:lnTo>
                      <a:pt x="499" y="935"/>
                    </a:lnTo>
                    <a:lnTo>
                      <a:pt x="495" y="946"/>
                    </a:lnTo>
                    <a:lnTo>
                      <a:pt x="491" y="962"/>
                    </a:lnTo>
                    <a:lnTo>
                      <a:pt x="490" y="978"/>
                    </a:lnTo>
                    <a:lnTo>
                      <a:pt x="490" y="993"/>
                    </a:lnTo>
                    <a:lnTo>
                      <a:pt x="491" y="1008"/>
                    </a:lnTo>
                    <a:lnTo>
                      <a:pt x="492" y="1011"/>
                    </a:lnTo>
                    <a:lnTo>
                      <a:pt x="493" y="1012"/>
                    </a:lnTo>
                    <a:lnTo>
                      <a:pt x="496" y="1020"/>
                    </a:lnTo>
                    <a:lnTo>
                      <a:pt x="501" y="1028"/>
                    </a:lnTo>
                    <a:lnTo>
                      <a:pt x="504" y="1032"/>
                    </a:lnTo>
                    <a:lnTo>
                      <a:pt x="507" y="1036"/>
                    </a:lnTo>
                    <a:lnTo>
                      <a:pt x="511" y="1040"/>
                    </a:lnTo>
                    <a:lnTo>
                      <a:pt x="514" y="1044"/>
                    </a:lnTo>
                    <a:lnTo>
                      <a:pt x="516" y="1049"/>
                    </a:lnTo>
                    <a:lnTo>
                      <a:pt x="518" y="1058"/>
                    </a:lnTo>
                    <a:lnTo>
                      <a:pt x="520" y="1062"/>
                    </a:lnTo>
                    <a:lnTo>
                      <a:pt x="525" y="1066"/>
                    </a:lnTo>
                    <a:lnTo>
                      <a:pt x="528" y="1067"/>
                    </a:lnTo>
                    <a:lnTo>
                      <a:pt x="532" y="1067"/>
                    </a:lnTo>
                    <a:lnTo>
                      <a:pt x="535" y="1066"/>
                    </a:lnTo>
                    <a:lnTo>
                      <a:pt x="538" y="1067"/>
                    </a:lnTo>
                    <a:lnTo>
                      <a:pt x="542" y="1069"/>
                    </a:lnTo>
                    <a:lnTo>
                      <a:pt x="545" y="1072"/>
                    </a:lnTo>
                    <a:lnTo>
                      <a:pt x="549" y="1075"/>
                    </a:lnTo>
                    <a:lnTo>
                      <a:pt x="552" y="1077"/>
                    </a:lnTo>
                    <a:lnTo>
                      <a:pt x="559" y="1078"/>
                    </a:lnTo>
                    <a:lnTo>
                      <a:pt x="562" y="1079"/>
                    </a:lnTo>
                    <a:lnTo>
                      <a:pt x="564" y="1079"/>
                    </a:lnTo>
                    <a:lnTo>
                      <a:pt x="565" y="1078"/>
                    </a:lnTo>
                    <a:lnTo>
                      <a:pt x="565" y="1074"/>
                    </a:lnTo>
                    <a:lnTo>
                      <a:pt x="567" y="1073"/>
                    </a:lnTo>
                    <a:lnTo>
                      <a:pt x="569" y="1072"/>
                    </a:lnTo>
                    <a:lnTo>
                      <a:pt x="581" y="1072"/>
                    </a:lnTo>
                    <a:lnTo>
                      <a:pt x="587" y="1071"/>
                    </a:lnTo>
                    <a:lnTo>
                      <a:pt x="589" y="1070"/>
                    </a:lnTo>
                    <a:lnTo>
                      <a:pt x="590" y="1069"/>
                    </a:lnTo>
                    <a:lnTo>
                      <a:pt x="591" y="1068"/>
                    </a:lnTo>
                    <a:lnTo>
                      <a:pt x="591" y="1067"/>
                    </a:lnTo>
                    <a:lnTo>
                      <a:pt x="592" y="1067"/>
                    </a:lnTo>
                    <a:lnTo>
                      <a:pt x="599" y="1065"/>
                    </a:lnTo>
                    <a:lnTo>
                      <a:pt x="605" y="1064"/>
                    </a:lnTo>
                    <a:lnTo>
                      <a:pt x="612" y="1063"/>
                    </a:lnTo>
                    <a:lnTo>
                      <a:pt x="613" y="1062"/>
                    </a:lnTo>
                    <a:lnTo>
                      <a:pt x="615" y="1061"/>
                    </a:lnTo>
                    <a:lnTo>
                      <a:pt x="618" y="1058"/>
                    </a:lnTo>
                    <a:lnTo>
                      <a:pt x="622" y="1056"/>
                    </a:lnTo>
                    <a:lnTo>
                      <a:pt x="624" y="1053"/>
                    </a:lnTo>
                    <a:lnTo>
                      <a:pt x="625" y="1052"/>
                    </a:lnTo>
                    <a:lnTo>
                      <a:pt x="625" y="1046"/>
                    </a:lnTo>
                    <a:lnTo>
                      <a:pt x="625" y="1045"/>
                    </a:lnTo>
                    <a:lnTo>
                      <a:pt x="629" y="1037"/>
                    </a:lnTo>
                    <a:lnTo>
                      <a:pt x="632" y="1030"/>
                    </a:lnTo>
                    <a:lnTo>
                      <a:pt x="636" y="1022"/>
                    </a:lnTo>
                    <a:lnTo>
                      <a:pt x="641" y="1016"/>
                    </a:lnTo>
                    <a:lnTo>
                      <a:pt x="645" y="1014"/>
                    </a:lnTo>
                    <a:lnTo>
                      <a:pt x="648" y="1013"/>
                    </a:lnTo>
                    <a:lnTo>
                      <a:pt x="656" y="1013"/>
                    </a:lnTo>
                    <a:lnTo>
                      <a:pt x="660" y="1012"/>
                    </a:lnTo>
                    <a:lnTo>
                      <a:pt x="661" y="1011"/>
                    </a:lnTo>
                    <a:lnTo>
                      <a:pt x="662" y="1011"/>
                    </a:lnTo>
                    <a:lnTo>
                      <a:pt x="663" y="1009"/>
                    </a:lnTo>
                    <a:lnTo>
                      <a:pt x="665" y="1009"/>
                    </a:lnTo>
                    <a:lnTo>
                      <a:pt x="666" y="1008"/>
                    </a:lnTo>
                    <a:lnTo>
                      <a:pt x="667" y="1008"/>
                    </a:lnTo>
                    <a:lnTo>
                      <a:pt x="683" y="1011"/>
                    </a:lnTo>
                    <a:lnTo>
                      <a:pt x="700" y="1014"/>
                    </a:lnTo>
                    <a:lnTo>
                      <a:pt x="701" y="1014"/>
                    </a:lnTo>
                    <a:lnTo>
                      <a:pt x="700" y="1015"/>
                    </a:lnTo>
                    <a:lnTo>
                      <a:pt x="700" y="1015"/>
                    </a:lnTo>
                    <a:lnTo>
                      <a:pt x="699" y="1016"/>
                    </a:lnTo>
                    <a:lnTo>
                      <a:pt x="693" y="1025"/>
                    </a:lnTo>
                    <a:lnTo>
                      <a:pt x="687" y="1033"/>
                    </a:lnTo>
                    <a:lnTo>
                      <a:pt x="687" y="1034"/>
                    </a:lnTo>
                    <a:lnTo>
                      <a:pt x="687" y="1035"/>
                    </a:lnTo>
                    <a:lnTo>
                      <a:pt x="687" y="1038"/>
                    </a:lnTo>
                    <a:lnTo>
                      <a:pt x="686" y="1039"/>
                    </a:lnTo>
                    <a:lnTo>
                      <a:pt x="684" y="1040"/>
                    </a:lnTo>
                    <a:lnTo>
                      <a:pt x="682" y="1042"/>
                    </a:lnTo>
                    <a:lnTo>
                      <a:pt x="682" y="1043"/>
                    </a:lnTo>
                    <a:lnTo>
                      <a:pt x="682" y="1044"/>
                    </a:lnTo>
                    <a:lnTo>
                      <a:pt x="682" y="1044"/>
                    </a:lnTo>
                    <a:lnTo>
                      <a:pt x="688" y="1044"/>
                    </a:lnTo>
                    <a:lnTo>
                      <a:pt x="688" y="1045"/>
                    </a:lnTo>
                    <a:lnTo>
                      <a:pt x="688" y="1046"/>
                    </a:lnTo>
                    <a:lnTo>
                      <a:pt x="687" y="1047"/>
                    </a:lnTo>
                    <a:lnTo>
                      <a:pt x="686" y="1048"/>
                    </a:lnTo>
                    <a:lnTo>
                      <a:pt x="684" y="1049"/>
                    </a:lnTo>
                    <a:lnTo>
                      <a:pt x="683" y="1049"/>
                    </a:lnTo>
                    <a:lnTo>
                      <a:pt x="683" y="1050"/>
                    </a:lnTo>
                    <a:lnTo>
                      <a:pt x="682" y="1055"/>
                    </a:lnTo>
                    <a:lnTo>
                      <a:pt x="682" y="1059"/>
                    </a:lnTo>
                    <a:lnTo>
                      <a:pt x="682" y="1068"/>
                    </a:lnTo>
                    <a:lnTo>
                      <a:pt x="681" y="1071"/>
                    </a:lnTo>
                    <a:lnTo>
                      <a:pt x="680" y="1072"/>
                    </a:lnTo>
                    <a:lnTo>
                      <a:pt x="678" y="1072"/>
                    </a:lnTo>
                    <a:lnTo>
                      <a:pt x="676" y="1072"/>
                    </a:lnTo>
                    <a:lnTo>
                      <a:pt x="675" y="1075"/>
                    </a:lnTo>
                    <a:lnTo>
                      <a:pt x="673" y="1079"/>
                    </a:lnTo>
                    <a:lnTo>
                      <a:pt x="672" y="1083"/>
                    </a:lnTo>
                    <a:lnTo>
                      <a:pt x="673" y="1089"/>
                    </a:lnTo>
                    <a:lnTo>
                      <a:pt x="674" y="1095"/>
                    </a:lnTo>
                    <a:lnTo>
                      <a:pt x="674" y="1100"/>
                    </a:lnTo>
                    <a:lnTo>
                      <a:pt x="672" y="1104"/>
                    </a:lnTo>
                    <a:lnTo>
                      <a:pt x="669" y="1106"/>
                    </a:lnTo>
                    <a:lnTo>
                      <a:pt x="666" y="1108"/>
                    </a:lnTo>
                    <a:lnTo>
                      <a:pt x="663" y="1110"/>
                    </a:lnTo>
                    <a:lnTo>
                      <a:pt x="661" y="1113"/>
                    </a:lnTo>
                    <a:lnTo>
                      <a:pt x="661" y="1115"/>
                    </a:lnTo>
                    <a:lnTo>
                      <a:pt x="661" y="1116"/>
                    </a:lnTo>
                    <a:lnTo>
                      <a:pt x="661" y="1117"/>
                    </a:lnTo>
                    <a:lnTo>
                      <a:pt x="662" y="1118"/>
                    </a:lnTo>
                    <a:lnTo>
                      <a:pt x="665" y="1119"/>
                    </a:lnTo>
                    <a:lnTo>
                      <a:pt x="669" y="1119"/>
                    </a:lnTo>
                    <a:lnTo>
                      <a:pt x="673" y="1118"/>
                    </a:lnTo>
                    <a:lnTo>
                      <a:pt x="678" y="1116"/>
                    </a:lnTo>
                    <a:lnTo>
                      <a:pt x="682" y="1115"/>
                    </a:lnTo>
                    <a:lnTo>
                      <a:pt x="684" y="1113"/>
                    </a:lnTo>
                    <a:lnTo>
                      <a:pt x="686" y="1113"/>
                    </a:lnTo>
                    <a:lnTo>
                      <a:pt x="689" y="1115"/>
                    </a:lnTo>
                    <a:lnTo>
                      <a:pt x="689" y="1115"/>
                    </a:lnTo>
                    <a:lnTo>
                      <a:pt x="691" y="1114"/>
                    </a:lnTo>
                    <a:lnTo>
                      <a:pt x="704" y="1111"/>
                    </a:lnTo>
                    <a:lnTo>
                      <a:pt x="717" y="1109"/>
                    </a:lnTo>
                    <a:lnTo>
                      <a:pt x="722" y="1109"/>
                    </a:lnTo>
                    <a:lnTo>
                      <a:pt x="726" y="1110"/>
                    </a:lnTo>
                    <a:lnTo>
                      <a:pt x="744" y="1112"/>
                    </a:lnTo>
                    <a:lnTo>
                      <a:pt x="761" y="1115"/>
                    </a:lnTo>
                    <a:lnTo>
                      <a:pt x="765" y="1116"/>
                    </a:lnTo>
                    <a:lnTo>
                      <a:pt x="769" y="1117"/>
                    </a:lnTo>
                    <a:lnTo>
                      <a:pt x="772" y="1120"/>
                    </a:lnTo>
                    <a:lnTo>
                      <a:pt x="772" y="1121"/>
                    </a:lnTo>
                    <a:lnTo>
                      <a:pt x="771" y="1122"/>
                    </a:lnTo>
                    <a:lnTo>
                      <a:pt x="770" y="1123"/>
                    </a:lnTo>
                    <a:lnTo>
                      <a:pt x="768" y="1123"/>
                    </a:lnTo>
                    <a:lnTo>
                      <a:pt x="767" y="1124"/>
                    </a:lnTo>
                    <a:lnTo>
                      <a:pt x="766" y="1125"/>
                    </a:lnTo>
                    <a:lnTo>
                      <a:pt x="765" y="1133"/>
                    </a:lnTo>
                    <a:lnTo>
                      <a:pt x="764" y="1140"/>
                    </a:lnTo>
                    <a:lnTo>
                      <a:pt x="764" y="1147"/>
                    </a:lnTo>
                    <a:lnTo>
                      <a:pt x="765" y="1160"/>
                    </a:lnTo>
                    <a:lnTo>
                      <a:pt x="765" y="1160"/>
                    </a:lnTo>
                    <a:lnTo>
                      <a:pt x="764" y="1160"/>
                    </a:lnTo>
                    <a:lnTo>
                      <a:pt x="762" y="1160"/>
                    </a:lnTo>
                    <a:lnTo>
                      <a:pt x="761" y="1163"/>
                    </a:lnTo>
                    <a:lnTo>
                      <a:pt x="761" y="1164"/>
                    </a:lnTo>
                    <a:lnTo>
                      <a:pt x="761" y="1165"/>
                    </a:lnTo>
                    <a:lnTo>
                      <a:pt x="763" y="1179"/>
                    </a:lnTo>
                    <a:lnTo>
                      <a:pt x="766" y="1192"/>
                    </a:lnTo>
                    <a:lnTo>
                      <a:pt x="772" y="1204"/>
                    </a:lnTo>
                    <a:lnTo>
                      <a:pt x="774" y="1207"/>
                    </a:lnTo>
                    <a:lnTo>
                      <a:pt x="777" y="1208"/>
                    </a:lnTo>
                    <a:lnTo>
                      <a:pt x="780" y="1209"/>
                    </a:lnTo>
                    <a:lnTo>
                      <a:pt x="783" y="1211"/>
                    </a:lnTo>
                    <a:lnTo>
                      <a:pt x="786" y="1214"/>
                    </a:lnTo>
                    <a:lnTo>
                      <a:pt x="787" y="1217"/>
                    </a:lnTo>
                    <a:lnTo>
                      <a:pt x="790" y="1220"/>
                    </a:lnTo>
                    <a:lnTo>
                      <a:pt x="792" y="1220"/>
                    </a:lnTo>
                    <a:lnTo>
                      <a:pt x="798" y="1218"/>
                    </a:lnTo>
                    <a:lnTo>
                      <a:pt x="814" y="1215"/>
                    </a:lnTo>
                    <a:lnTo>
                      <a:pt x="821" y="1213"/>
                    </a:lnTo>
                    <a:lnTo>
                      <a:pt x="829" y="1210"/>
                    </a:lnTo>
                    <a:lnTo>
                      <a:pt x="835" y="1206"/>
                    </a:lnTo>
                    <a:lnTo>
                      <a:pt x="839" y="1201"/>
                    </a:lnTo>
                    <a:lnTo>
                      <a:pt x="840" y="1201"/>
                    </a:lnTo>
                    <a:lnTo>
                      <a:pt x="846" y="1200"/>
                    </a:lnTo>
                    <a:lnTo>
                      <a:pt x="852" y="1200"/>
                    </a:lnTo>
                    <a:lnTo>
                      <a:pt x="859" y="1201"/>
                    </a:lnTo>
                    <a:lnTo>
                      <a:pt x="865" y="1202"/>
                    </a:lnTo>
                    <a:lnTo>
                      <a:pt x="871" y="1205"/>
                    </a:lnTo>
                    <a:lnTo>
                      <a:pt x="876" y="1206"/>
                    </a:lnTo>
                    <a:lnTo>
                      <a:pt x="879" y="1207"/>
                    </a:lnTo>
                    <a:lnTo>
                      <a:pt x="880" y="1208"/>
                    </a:lnTo>
                    <a:lnTo>
                      <a:pt x="888" y="1208"/>
                    </a:lnTo>
                    <a:lnTo>
                      <a:pt x="890" y="1206"/>
                    </a:lnTo>
                    <a:lnTo>
                      <a:pt x="893" y="1204"/>
                    </a:lnTo>
                    <a:lnTo>
                      <a:pt x="898" y="1200"/>
                    </a:lnTo>
                    <a:lnTo>
                      <a:pt x="906" y="1193"/>
                    </a:lnTo>
                    <a:lnTo>
                      <a:pt x="911" y="1188"/>
                    </a:lnTo>
                    <a:lnTo>
                      <a:pt x="914" y="1183"/>
                    </a:lnTo>
                    <a:lnTo>
                      <a:pt x="915" y="1180"/>
                    </a:lnTo>
                    <a:lnTo>
                      <a:pt x="915" y="1178"/>
                    </a:lnTo>
                    <a:lnTo>
                      <a:pt x="914" y="1177"/>
                    </a:lnTo>
                    <a:lnTo>
                      <a:pt x="913" y="1175"/>
                    </a:lnTo>
                    <a:lnTo>
                      <a:pt x="912" y="1175"/>
                    </a:lnTo>
                    <a:lnTo>
                      <a:pt x="910" y="1174"/>
                    </a:lnTo>
                    <a:lnTo>
                      <a:pt x="909" y="1174"/>
                    </a:lnTo>
                    <a:lnTo>
                      <a:pt x="909" y="1173"/>
                    </a:lnTo>
                    <a:lnTo>
                      <a:pt x="910" y="1172"/>
                    </a:lnTo>
                    <a:lnTo>
                      <a:pt x="911" y="1170"/>
                    </a:lnTo>
                    <a:lnTo>
                      <a:pt x="914" y="1167"/>
                    </a:lnTo>
                    <a:lnTo>
                      <a:pt x="919" y="1163"/>
                    </a:lnTo>
                    <a:lnTo>
                      <a:pt x="925" y="1157"/>
                    </a:lnTo>
                    <a:lnTo>
                      <a:pt x="927" y="1156"/>
                    </a:lnTo>
                    <a:lnTo>
                      <a:pt x="930" y="1157"/>
                    </a:lnTo>
                    <a:lnTo>
                      <a:pt x="933" y="1157"/>
                    </a:lnTo>
                    <a:lnTo>
                      <a:pt x="935" y="1157"/>
                    </a:lnTo>
                    <a:lnTo>
                      <a:pt x="936" y="1155"/>
                    </a:lnTo>
                    <a:lnTo>
                      <a:pt x="936" y="1154"/>
                    </a:lnTo>
                    <a:lnTo>
                      <a:pt x="936" y="1153"/>
                    </a:lnTo>
                    <a:lnTo>
                      <a:pt x="936" y="1152"/>
                    </a:lnTo>
                    <a:lnTo>
                      <a:pt x="937" y="1151"/>
                    </a:lnTo>
                    <a:lnTo>
                      <a:pt x="937" y="1150"/>
                    </a:lnTo>
                    <a:lnTo>
                      <a:pt x="942" y="1149"/>
                    </a:lnTo>
                    <a:lnTo>
                      <a:pt x="947" y="1148"/>
                    </a:lnTo>
                    <a:lnTo>
                      <a:pt x="952" y="1147"/>
                    </a:lnTo>
                    <a:lnTo>
                      <a:pt x="953" y="1146"/>
                    </a:lnTo>
                    <a:lnTo>
                      <a:pt x="957" y="1143"/>
                    </a:lnTo>
                    <a:lnTo>
                      <a:pt x="960" y="1140"/>
                    </a:lnTo>
                    <a:lnTo>
                      <a:pt x="964" y="1137"/>
                    </a:lnTo>
                    <a:lnTo>
                      <a:pt x="969" y="1133"/>
                    </a:lnTo>
                    <a:lnTo>
                      <a:pt x="974" y="1130"/>
                    </a:lnTo>
                    <a:lnTo>
                      <a:pt x="978" y="1127"/>
                    </a:lnTo>
                    <a:lnTo>
                      <a:pt x="982" y="1127"/>
                    </a:lnTo>
                    <a:lnTo>
                      <a:pt x="986" y="1128"/>
                    </a:lnTo>
                    <a:lnTo>
                      <a:pt x="986" y="1129"/>
                    </a:lnTo>
                    <a:lnTo>
                      <a:pt x="985" y="1130"/>
                    </a:lnTo>
                    <a:lnTo>
                      <a:pt x="982" y="1131"/>
                    </a:lnTo>
                    <a:lnTo>
                      <a:pt x="979" y="1133"/>
                    </a:lnTo>
                    <a:lnTo>
                      <a:pt x="976" y="1134"/>
                    </a:lnTo>
                    <a:lnTo>
                      <a:pt x="975" y="1136"/>
                    </a:lnTo>
                    <a:lnTo>
                      <a:pt x="975" y="1139"/>
                    </a:lnTo>
                    <a:lnTo>
                      <a:pt x="980" y="1144"/>
                    </a:lnTo>
                    <a:lnTo>
                      <a:pt x="981" y="1147"/>
                    </a:lnTo>
                    <a:lnTo>
                      <a:pt x="981" y="1146"/>
                    </a:lnTo>
                    <a:lnTo>
                      <a:pt x="982" y="1145"/>
                    </a:lnTo>
                    <a:lnTo>
                      <a:pt x="985" y="1143"/>
                    </a:lnTo>
                    <a:lnTo>
                      <a:pt x="989" y="1141"/>
                    </a:lnTo>
                    <a:lnTo>
                      <a:pt x="994" y="1137"/>
                    </a:lnTo>
                    <a:lnTo>
                      <a:pt x="998" y="1134"/>
                    </a:lnTo>
                    <a:lnTo>
                      <a:pt x="1003" y="1131"/>
                    </a:lnTo>
                    <a:lnTo>
                      <a:pt x="1007" y="1128"/>
                    </a:lnTo>
                    <a:lnTo>
                      <a:pt x="1010" y="1126"/>
                    </a:lnTo>
                    <a:lnTo>
                      <a:pt x="1014" y="1125"/>
                    </a:lnTo>
                    <a:lnTo>
                      <a:pt x="1018" y="1123"/>
                    </a:lnTo>
                    <a:lnTo>
                      <a:pt x="1023" y="1122"/>
                    </a:lnTo>
                    <a:lnTo>
                      <a:pt x="1028" y="1121"/>
                    </a:lnTo>
                    <a:lnTo>
                      <a:pt x="1031" y="1121"/>
                    </a:lnTo>
                    <a:lnTo>
                      <a:pt x="1034" y="1123"/>
                    </a:lnTo>
                    <a:lnTo>
                      <a:pt x="1036" y="1126"/>
                    </a:lnTo>
                    <a:lnTo>
                      <a:pt x="1036" y="1129"/>
                    </a:lnTo>
                    <a:lnTo>
                      <a:pt x="1036" y="1130"/>
                    </a:lnTo>
                    <a:lnTo>
                      <a:pt x="1036" y="1131"/>
                    </a:lnTo>
                    <a:lnTo>
                      <a:pt x="1038" y="1131"/>
                    </a:lnTo>
                    <a:lnTo>
                      <a:pt x="1043" y="1131"/>
                    </a:lnTo>
                    <a:lnTo>
                      <a:pt x="1044" y="1131"/>
                    </a:lnTo>
                    <a:lnTo>
                      <a:pt x="1047" y="1129"/>
                    </a:lnTo>
                    <a:lnTo>
                      <a:pt x="1051" y="1127"/>
                    </a:lnTo>
                    <a:lnTo>
                      <a:pt x="1055" y="1125"/>
                    </a:lnTo>
                    <a:lnTo>
                      <a:pt x="1060" y="1123"/>
                    </a:lnTo>
                    <a:lnTo>
                      <a:pt x="1064" y="1120"/>
                    </a:lnTo>
                    <a:lnTo>
                      <a:pt x="1067" y="1119"/>
                    </a:lnTo>
                    <a:lnTo>
                      <a:pt x="1068" y="1118"/>
                    </a:lnTo>
                    <a:lnTo>
                      <a:pt x="1069" y="1118"/>
                    </a:lnTo>
                    <a:lnTo>
                      <a:pt x="1070" y="1119"/>
                    </a:lnTo>
                    <a:lnTo>
                      <a:pt x="1071" y="1120"/>
                    </a:lnTo>
                    <a:lnTo>
                      <a:pt x="1072" y="1122"/>
                    </a:lnTo>
                    <a:lnTo>
                      <a:pt x="1073" y="1122"/>
                    </a:lnTo>
                    <a:lnTo>
                      <a:pt x="1079" y="1123"/>
                    </a:lnTo>
                    <a:lnTo>
                      <a:pt x="1086" y="1121"/>
                    </a:lnTo>
                    <a:lnTo>
                      <a:pt x="1088" y="1120"/>
                    </a:lnTo>
                    <a:lnTo>
                      <a:pt x="1089" y="1119"/>
                    </a:lnTo>
                    <a:lnTo>
                      <a:pt x="1090" y="1118"/>
                    </a:lnTo>
                    <a:lnTo>
                      <a:pt x="1091" y="1117"/>
                    </a:lnTo>
                    <a:lnTo>
                      <a:pt x="1095" y="1114"/>
                    </a:lnTo>
                    <a:lnTo>
                      <a:pt x="1100" y="1112"/>
                    </a:lnTo>
                    <a:lnTo>
                      <a:pt x="1104" y="1108"/>
                    </a:lnTo>
                    <a:lnTo>
                      <a:pt x="1107" y="1104"/>
                    </a:lnTo>
                    <a:lnTo>
                      <a:pt x="1107" y="1103"/>
                    </a:lnTo>
                    <a:lnTo>
                      <a:pt x="1105" y="1103"/>
                    </a:lnTo>
                    <a:lnTo>
                      <a:pt x="1104" y="1104"/>
                    </a:lnTo>
                    <a:lnTo>
                      <a:pt x="1103" y="1104"/>
                    </a:lnTo>
                    <a:lnTo>
                      <a:pt x="1106" y="1102"/>
                    </a:lnTo>
                    <a:lnTo>
                      <a:pt x="1109" y="1101"/>
                    </a:lnTo>
                    <a:lnTo>
                      <a:pt x="1114" y="1099"/>
                    </a:lnTo>
                    <a:lnTo>
                      <a:pt x="1119" y="1095"/>
                    </a:lnTo>
                    <a:lnTo>
                      <a:pt x="1124" y="1092"/>
                    </a:lnTo>
                    <a:lnTo>
                      <a:pt x="1129" y="1089"/>
                    </a:lnTo>
                    <a:lnTo>
                      <a:pt x="1133" y="1088"/>
                    </a:lnTo>
                    <a:lnTo>
                      <a:pt x="1134" y="1088"/>
                    </a:lnTo>
                    <a:lnTo>
                      <a:pt x="1134" y="1088"/>
                    </a:lnTo>
                    <a:lnTo>
                      <a:pt x="1132" y="1090"/>
                    </a:lnTo>
                    <a:lnTo>
                      <a:pt x="1131" y="1091"/>
                    </a:lnTo>
                    <a:lnTo>
                      <a:pt x="1130" y="1092"/>
                    </a:lnTo>
                    <a:lnTo>
                      <a:pt x="1128" y="1094"/>
                    </a:lnTo>
                    <a:lnTo>
                      <a:pt x="1126" y="1095"/>
                    </a:lnTo>
                    <a:lnTo>
                      <a:pt x="1124" y="1096"/>
                    </a:lnTo>
                    <a:lnTo>
                      <a:pt x="1121" y="1097"/>
                    </a:lnTo>
                    <a:lnTo>
                      <a:pt x="1118" y="1098"/>
                    </a:lnTo>
                    <a:lnTo>
                      <a:pt x="1117" y="1100"/>
                    </a:lnTo>
                    <a:lnTo>
                      <a:pt x="1116" y="1101"/>
                    </a:lnTo>
                    <a:lnTo>
                      <a:pt x="1117" y="1103"/>
                    </a:lnTo>
                    <a:lnTo>
                      <a:pt x="1120" y="1106"/>
                    </a:lnTo>
                    <a:lnTo>
                      <a:pt x="1124" y="1108"/>
                    </a:lnTo>
                    <a:lnTo>
                      <a:pt x="1128" y="1108"/>
                    </a:lnTo>
                    <a:lnTo>
                      <a:pt x="1129" y="1108"/>
                    </a:lnTo>
                    <a:lnTo>
                      <a:pt x="1131" y="1106"/>
                    </a:lnTo>
                    <a:lnTo>
                      <a:pt x="1132" y="1106"/>
                    </a:lnTo>
                    <a:lnTo>
                      <a:pt x="1133" y="1105"/>
                    </a:lnTo>
                    <a:lnTo>
                      <a:pt x="1135" y="1105"/>
                    </a:lnTo>
                    <a:lnTo>
                      <a:pt x="1138" y="1108"/>
                    </a:lnTo>
                    <a:lnTo>
                      <a:pt x="1141" y="1112"/>
                    </a:lnTo>
                    <a:lnTo>
                      <a:pt x="1142" y="1117"/>
                    </a:lnTo>
                    <a:lnTo>
                      <a:pt x="1147" y="1114"/>
                    </a:lnTo>
                    <a:lnTo>
                      <a:pt x="1152" y="1112"/>
                    </a:lnTo>
                    <a:lnTo>
                      <a:pt x="1158" y="1110"/>
                    </a:lnTo>
                    <a:lnTo>
                      <a:pt x="1164" y="1108"/>
                    </a:lnTo>
                    <a:lnTo>
                      <a:pt x="1170" y="1109"/>
                    </a:lnTo>
                    <a:lnTo>
                      <a:pt x="1175" y="1111"/>
                    </a:lnTo>
                    <a:lnTo>
                      <a:pt x="1179" y="1115"/>
                    </a:lnTo>
                    <a:lnTo>
                      <a:pt x="1179" y="1118"/>
                    </a:lnTo>
                    <a:lnTo>
                      <a:pt x="1175" y="1127"/>
                    </a:lnTo>
                    <a:lnTo>
                      <a:pt x="1174" y="1130"/>
                    </a:lnTo>
                    <a:lnTo>
                      <a:pt x="1175" y="1131"/>
                    </a:lnTo>
                    <a:lnTo>
                      <a:pt x="1179" y="1132"/>
                    </a:lnTo>
                    <a:lnTo>
                      <a:pt x="1182" y="1130"/>
                    </a:lnTo>
                    <a:lnTo>
                      <a:pt x="1187" y="1127"/>
                    </a:lnTo>
                    <a:lnTo>
                      <a:pt x="1190" y="1124"/>
                    </a:lnTo>
                    <a:lnTo>
                      <a:pt x="1194" y="1123"/>
                    </a:lnTo>
                    <a:lnTo>
                      <a:pt x="1195" y="1124"/>
                    </a:lnTo>
                    <a:lnTo>
                      <a:pt x="1195" y="1126"/>
                    </a:lnTo>
                    <a:lnTo>
                      <a:pt x="1194" y="1129"/>
                    </a:lnTo>
                    <a:lnTo>
                      <a:pt x="1193" y="1131"/>
                    </a:lnTo>
                    <a:lnTo>
                      <a:pt x="1192" y="1133"/>
                    </a:lnTo>
                    <a:lnTo>
                      <a:pt x="1193" y="1133"/>
                    </a:lnTo>
                    <a:lnTo>
                      <a:pt x="1198" y="1131"/>
                    </a:lnTo>
                    <a:lnTo>
                      <a:pt x="1203" y="1128"/>
                    </a:lnTo>
                    <a:lnTo>
                      <a:pt x="1206" y="1124"/>
                    </a:lnTo>
                    <a:lnTo>
                      <a:pt x="1211" y="1119"/>
                    </a:lnTo>
                    <a:lnTo>
                      <a:pt x="1211" y="1116"/>
                    </a:lnTo>
                    <a:lnTo>
                      <a:pt x="1211" y="1115"/>
                    </a:lnTo>
                    <a:lnTo>
                      <a:pt x="1216" y="1112"/>
                    </a:lnTo>
                    <a:lnTo>
                      <a:pt x="1218" y="1110"/>
                    </a:lnTo>
                    <a:lnTo>
                      <a:pt x="1220" y="1109"/>
                    </a:lnTo>
                    <a:lnTo>
                      <a:pt x="1220" y="1110"/>
                    </a:lnTo>
                    <a:lnTo>
                      <a:pt x="1220" y="1111"/>
                    </a:lnTo>
                    <a:lnTo>
                      <a:pt x="1220" y="1112"/>
                    </a:lnTo>
                    <a:lnTo>
                      <a:pt x="1220" y="1115"/>
                    </a:lnTo>
                    <a:lnTo>
                      <a:pt x="1220" y="1115"/>
                    </a:lnTo>
                    <a:lnTo>
                      <a:pt x="1222" y="1115"/>
                    </a:lnTo>
                    <a:lnTo>
                      <a:pt x="1225" y="1114"/>
                    </a:lnTo>
                    <a:lnTo>
                      <a:pt x="1231" y="1111"/>
                    </a:lnTo>
                    <a:lnTo>
                      <a:pt x="1232" y="1109"/>
                    </a:lnTo>
                    <a:lnTo>
                      <a:pt x="1233" y="1106"/>
                    </a:lnTo>
                    <a:lnTo>
                      <a:pt x="1233" y="1104"/>
                    </a:lnTo>
                    <a:lnTo>
                      <a:pt x="1235" y="1102"/>
                    </a:lnTo>
                    <a:lnTo>
                      <a:pt x="1239" y="1099"/>
                    </a:lnTo>
                    <a:lnTo>
                      <a:pt x="1243" y="1098"/>
                    </a:lnTo>
                    <a:lnTo>
                      <a:pt x="1245" y="1099"/>
                    </a:lnTo>
                    <a:lnTo>
                      <a:pt x="1248" y="1101"/>
                    </a:lnTo>
                    <a:lnTo>
                      <a:pt x="1250" y="1103"/>
                    </a:lnTo>
                    <a:lnTo>
                      <a:pt x="1253" y="1106"/>
                    </a:lnTo>
                    <a:lnTo>
                      <a:pt x="1257" y="1108"/>
                    </a:lnTo>
                    <a:lnTo>
                      <a:pt x="1258" y="1108"/>
                    </a:lnTo>
                    <a:lnTo>
                      <a:pt x="1258" y="1108"/>
                    </a:lnTo>
                    <a:lnTo>
                      <a:pt x="1258" y="1105"/>
                    </a:lnTo>
                    <a:lnTo>
                      <a:pt x="1259" y="1104"/>
                    </a:lnTo>
                    <a:lnTo>
                      <a:pt x="1263" y="1113"/>
                    </a:lnTo>
                    <a:lnTo>
                      <a:pt x="1271" y="1131"/>
                    </a:lnTo>
                    <a:lnTo>
                      <a:pt x="1271" y="1135"/>
                    </a:lnTo>
                    <a:lnTo>
                      <a:pt x="1269" y="1139"/>
                    </a:lnTo>
                    <a:lnTo>
                      <a:pt x="1266" y="1143"/>
                    </a:lnTo>
                    <a:lnTo>
                      <a:pt x="1262" y="1147"/>
                    </a:lnTo>
                    <a:lnTo>
                      <a:pt x="1256" y="1156"/>
                    </a:lnTo>
                    <a:lnTo>
                      <a:pt x="1252" y="1160"/>
                    </a:lnTo>
                    <a:lnTo>
                      <a:pt x="1249" y="1167"/>
                    </a:lnTo>
                    <a:lnTo>
                      <a:pt x="1246" y="1174"/>
                    </a:lnTo>
                    <a:lnTo>
                      <a:pt x="1243" y="1181"/>
                    </a:lnTo>
                    <a:lnTo>
                      <a:pt x="1239" y="1184"/>
                    </a:lnTo>
                    <a:lnTo>
                      <a:pt x="1236" y="1187"/>
                    </a:lnTo>
                    <a:lnTo>
                      <a:pt x="1233" y="1191"/>
                    </a:lnTo>
                    <a:lnTo>
                      <a:pt x="1232" y="1193"/>
                    </a:lnTo>
                    <a:lnTo>
                      <a:pt x="1234" y="1192"/>
                    </a:lnTo>
                    <a:lnTo>
                      <a:pt x="1235" y="1191"/>
                    </a:lnTo>
                    <a:lnTo>
                      <a:pt x="1237" y="1189"/>
                    </a:lnTo>
                    <a:lnTo>
                      <a:pt x="1240" y="1185"/>
                    </a:lnTo>
                    <a:lnTo>
                      <a:pt x="1244" y="1182"/>
                    </a:lnTo>
                    <a:lnTo>
                      <a:pt x="1244" y="1181"/>
                    </a:lnTo>
                    <a:lnTo>
                      <a:pt x="1244" y="1180"/>
                    </a:lnTo>
                    <a:lnTo>
                      <a:pt x="1245" y="1179"/>
                    </a:lnTo>
                    <a:lnTo>
                      <a:pt x="1245" y="1177"/>
                    </a:lnTo>
                    <a:lnTo>
                      <a:pt x="1246" y="1174"/>
                    </a:lnTo>
                    <a:lnTo>
                      <a:pt x="1248" y="1172"/>
                    </a:lnTo>
                    <a:lnTo>
                      <a:pt x="1249" y="1169"/>
                    </a:lnTo>
                    <a:lnTo>
                      <a:pt x="1250" y="1166"/>
                    </a:lnTo>
                    <a:lnTo>
                      <a:pt x="1253" y="1165"/>
                    </a:lnTo>
                    <a:lnTo>
                      <a:pt x="1249" y="1173"/>
                    </a:lnTo>
                    <a:lnTo>
                      <a:pt x="1251" y="1170"/>
                    </a:lnTo>
                    <a:lnTo>
                      <a:pt x="1253" y="1167"/>
                    </a:lnTo>
                    <a:lnTo>
                      <a:pt x="1255" y="1166"/>
                    </a:lnTo>
                    <a:lnTo>
                      <a:pt x="1256" y="1166"/>
                    </a:lnTo>
                    <a:lnTo>
                      <a:pt x="1257" y="1163"/>
                    </a:lnTo>
                    <a:lnTo>
                      <a:pt x="1258" y="1158"/>
                    </a:lnTo>
                    <a:lnTo>
                      <a:pt x="1260" y="1155"/>
                    </a:lnTo>
                    <a:lnTo>
                      <a:pt x="1263" y="1152"/>
                    </a:lnTo>
                    <a:lnTo>
                      <a:pt x="1266" y="1149"/>
                    </a:lnTo>
                    <a:lnTo>
                      <a:pt x="1275" y="1142"/>
                    </a:lnTo>
                    <a:lnTo>
                      <a:pt x="1278" y="1139"/>
                    </a:lnTo>
                    <a:lnTo>
                      <a:pt x="1281" y="1137"/>
                    </a:lnTo>
                    <a:lnTo>
                      <a:pt x="1282" y="1137"/>
                    </a:lnTo>
                    <a:lnTo>
                      <a:pt x="1281" y="1138"/>
                    </a:lnTo>
                    <a:lnTo>
                      <a:pt x="1279" y="1141"/>
                    </a:lnTo>
                    <a:lnTo>
                      <a:pt x="1277" y="1146"/>
                    </a:lnTo>
                    <a:lnTo>
                      <a:pt x="1271" y="1157"/>
                    </a:lnTo>
                    <a:lnTo>
                      <a:pt x="1267" y="1163"/>
                    </a:lnTo>
                    <a:lnTo>
                      <a:pt x="1267" y="1165"/>
                    </a:lnTo>
                    <a:lnTo>
                      <a:pt x="1266" y="1169"/>
                    </a:lnTo>
                    <a:lnTo>
                      <a:pt x="1264" y="1173"/>
                    </a:lnTo>
                    <a:lnTo>
                      <a:pt x="1262" y="1178"/>
                    </a:lnTo>
                    <a:lnTo>
                      <a:pt x="1262" y="1178"/>
                    </a:lnTo>
                    <a:lnTo>
                      <a:pt x="1263" y="1177"/>
                    </a:lnTo>
                    <a:lnTo>
                      <a:pt x="1263" y="1176"/>
                    </a:lnTo>
                    <a:lnTo>
                      <a:pt x="1264" y="1175"/>
                    </a:lnTo>
                    <a:lnTo>
                      <a:pt x="1264" y="1174"/>
                    </a:lnTo>
                    <a:lnTo>
                      <a:pt x="1265" y="1173"/>
                    </a:lnTo>
                    <a:lnTo>
                      <a:pt x="1272" y="1160"/>
                    </a:lnTo>
                    <a:lnTo>
                      <a:pt x="1274" y="1158"/>
                    </a:lnTo>
                    <a:lnTo>
                      <a:pt x="1275" y="1157"/>
                    </a:lnTo>
                    <a:lnTo>
                      <a:pt x="1276" y="1156"/>
                    </a:lnTo>
                    <a:lnTo>
                      <a:pt x="1278" y="1154"/>
                    </a:lnTo>
                    <a:lnTo>
                      <a:pt x="1278" y="1150"/>
                    </a:lnTo>
                    <a:lnTo>
                      <a:pt x="1280" y="1145"/>
                    </a:lnTo>
                    <a:lnTo>
                      <a:pt x="1284" y="1139"/>
                    </a:lnTo>
                    <a:lnTo>
                      <a:pt x="1285" y="1138"/>
                    </a:lnTo>
                    <a:lnTo>
                      <a:pt x="1290" y="1135"/>
                    </a:lnTo>
                    <a:lnTo>
                      <a:pt x="1296" y="1128"/>
                    </a:lnTo>
                    <a:lnTo>
                      <a:pt x="1299" y="1126"/>
                    </a:lnTo>
                    <a:lnTo>
                      <a:pt x="1302" y="1124"/>
                    </a:lnTo>
                    <a:lnTo>
                      <a:pt x="1306" y="1123"/>
                    </a:lnTo>
                    <a:lnTo>
                      <a:pt x="1312" y="1120"/>
                    </a:lnTo>
                    <a:lnTo>
                      <a:pt x="1312" y="1123"/>
                    </a:lnTo>
                    <a:lnTo>
                      <a:pt x="1311" y="1123"/>
                    </a:lnTo>
                    <a:lnTo>
                      <a:pt x="1309" y="1129"/>
                    </a:lnTo>
                    <a:lnTo>
                      <a:pt x="1307" y="1135"/>
                    </a:lnTo>
                    <a:lnTo>
                      <a:pt x="1305" y="1141"/>
                    </a:lnTo>
                    <a:lnTo>
                      <a:pt x="1305" y="1142"/>
                    </a:lnTo>
                    <a:lnTo>
                      <a:pt x="1308" y="1137"/>
                    </a:lnTo>
                    <a:lnTo>
                      <a:pt x="1309" y="1134"/>
                    </a:lnTo>
                    <a:lnTo>
                      <a:pt x="1311" y="1129"/>
                    </a:lnTo>
                    <a:lnTo>
                      <a:pt x="1312" y="1127"/>
                    </a:lnTo>
                    <a:lnTo>
                      <a:pt x="1313" y="1124"/>
                    </a:lnTo>
                    <a:lnTo>
                      <a:pt x="1321" y="1115"/>
                    </a:lnTo>
                    <a:lnTo>
                      <a:pt x="1323" y="1114"/>
                    </a:lnTo>
                    <a:lnTo>
                      <a:pt x="1324" y="1114"/>
                    </a:lnTo>
                    <a:lnTo>
                      <a:pt x="1325" y="1113"/>
                    </a:lnTo>
                    <a:lnTo>
                      <a:pt x="1327" y="1112"/>
                    </a:lnTo>
                    <a:lnTo>
                      <a:pt x="1333" y="1105"/>
                    </a:lnTo>
                    <a:lnTo>
                      <a:pt x="1338" y="1098"/>
                    </a:lnTo>
                    <a:lnTo>
                      <a:pt x="1343" y="1091"/>
                    </a:lnTo>
                    <a:lnTo>
                      <a:pt x="1345" y="1089"/>
                    </a:lnTo>
                    <a:lnTo>
                      <a:pt x="1349" y="1087"/>
                    </a:lnTo>
                    <a:lnTo>
                      <a:pt x="1350" y="1086"/>
                    </a:lnTo>
                    <a:lnTo>
                      <a:pt x="1352" y="1084"/>
                    </a:lnTo>
                    <a:lnTo>
                      <a:pt x="1354" y="1080"/>
                    </a:lnTo>
                    <a:lnTo>
                      <a:pt x="1357" y="1077"/>
                    </a:lnTo>
                    <a:lnTo>
                      <a:pt x="1359" y="1075"/>
                    </a:lnTo>
                    <a:lnTo>
                      <a:pt x="1362" y="1074"/>
                    </a:lnTo>
                    <a:lnTo>
                      <a:pt x="1363" y="1076"/>
                    </a:lnTo>
                    <a:lnTo>
                      <a:pt x="1363" y="1078"/>
                    </a:lnTo>
                    <a:lnTo>
                      <a:pt x="1362" y="1081"/>
                    </a:lnTo>
                    <a:lnTo>
                      <a:pt x="1360" y="1084"/>
                    </a:lnTo>
                    <a:lnTo>
                      <a:pt x="1358" y="1086"/>
                    </a:lnTo>
                    <a:lnTo>
                      <a:pt x="1357" y="1089"/>
                    </a:lnTo>
                    <a:lnTo>
                      <a:pt x="1354" y="1097"/>
                    </a:lnTo>
                    <a:lnTo>
                      <a:pt x="1350" y="1105"/>
                    </a:lnTo>
                    <a:lnTo>
                      <a:pt x="1337" y="1132"/>
                    </a:lnTo>
                    <a:lnTo>
                      <a:pt x="1322" y="1158"/>
                    </a:lnTo>
                    <a:lnTo>
                      <a:pt x="1306" y="1184"/>
                    </a:lnTo>
                    <a:lnTo>
                      <a:pt x="1290" y="1209"/>
                    </a:lnTo>
                    <a:lnTo>
                      <a:pt x="1293" y="1208"/>
                    </a:lnTo>
                    <a:lnTo>
                      <a:pt x="1266" y="1247"/>
                    </a:lnTo>
                    <a:lnTo>
                      <a:pt x="1237" y="1283"/>
                    </a:lnTo>
                    <a:lnTo>
                      <a:pt x="1206" y="1319"/>
                    </a:lnTo>
                    <a:lnTo>
                      <a:pt x="1173" y="1352"/>
                    </a:lnTo>
                    <a:lnTo>
                      <a:pt x="1138" y="1384"/>
                    </a:lnTo>
                    <a:lnTo>
                      <a:pt x="1102" y="1414"/>
                    </a:lnTo>
                    <a:lnTo>
                      <a:pt x="1064" y="1442"/>
                    </a:lnTo>
                    <a:lnTo>
                      <a:pt x="1024" y="1468"/>
                    </a:lnTo>
                    <a:lnTo>
                      <a:pt x="983" y="1491"/>
                    </a:lnTo>
                    <a:lnTo>
                      <a:pt x="941" y="1513"/>
                    </a:lnTo>
                    <a:lnTo>
                      <a:pt x="898" y="1532"/>
                    </a:lnTo>
                    <a:lnTo>
                      <a:pt x="853" y="1549"/>
                    </a:lnTo>
                    <a:lnTo>
                      <a:pt x="853" y="1547"/>
                    </a:lnTo>
                    <a:lnTo>
                      <a:pt x="862" y="1544"/>
                    </a:lnTo>
                    <a:lnTo>
                      <a:pt x="872" y="1540"/>
                    </a:lnTo>
                    <a:lnTo>
                      <a:pt x="882" y="1535"/>
                    </a:lnTo>
                    <a:lnTo>
                      <a:pt x="892" y="1528"/>
                    </a:lnTo>
                    <a:lnTo>
                      <a:pt x="902" y="1522"/>
                    </a:lnTo>
                    <a:lnTo>
                      <a:pt x="910" y="1515"/>
                    </a:lnTo>
                    <a:lnTo>
                      <a:pt x="916" y="1509"/>
                    </a:lnTo>
                    <a:lnTo>
                      <a:pt x="916" y="1509"/>
                    </a:lnTo>
                    <a:lnTo>
                      <a:pt x="916" y="1509"/>
                    </a:lnTo>
                    <a:lnTo>
                      <a:pt x="915" y="1509"/>
                    </a:lnTo>
                    <a:lnTo>
                      <a:pt x="914" y="1510"/>
                    </a:lnTo>
                    <a:lnTo>
                      <a:pt x="914" y="1510"/>
                    </a:lnTo>
                    <a:lnTo>
                      <a:pt x="916" y="1508"/>
                    </a:lnTo>
                    <a:lnTo>
                      <a:pt x="919" y="1505"/>
                    </a:lnTo>
                    <a:lnTo>
                      <a:pt x="923" y="1501"/>
                    </a:lnTo>
                    <a:lnTo>
                      <a:pt x="929" y="1497"/>
                    </a:lnTo>
                    <a:lnTo>
                      <a:pt x="933" y="1492"/>
                    </a:lnTo>
                    <a:lnTo>
                      <a:pt x="936" y="1487"/>
                    </a:lnTo>
                    <a:lnTo>
                      <a:pt x="938" y="1483"/>
                    </a:lnTo>
                    <a:lnTo>
                      <a:pt x="938" y="1478"/>
                    </a:lnTo>
                    <a:lnTo>
                      <a:pt x="937" y="1477"/>
                    </a:lnTo>
                    <a:lnTo>
                      <a:pt x="935" y="1477"/>
                    </a:lnTo>
                    <a:lnTo>
                      <a:pt x="930" y="1479"/>
                    </a:lnTo>
                    <a:lnTo>
                      <a:pt x="927" y="1480"/>
                    </a:lnTo>
                    <a:lnTo>
                      <a:pt x="902" y="1481"/>
                    </a:lnTo>
                    <a:lnTo>
                      <a:pt x="877" y="1481"/>
                    </a:lnTo>
                    <a:lnTo>
                      <a:pt x="868" y="1481"/>
                    </a:lnTo>
                    <a:lnTo>
                      <a:pt x="862" y="1480"/>
                    </a:lnTo>
                    <a:lnTo>
                      <a:pt x="859" y="1480"/>
                    </a:lnTo>
                    <a:lnTo>
                      <a:pt x="858" y="1479"/>
                    </a:lnTo>
                    <a:lnTo>
                      <a:pt x="859" y="1478"/>
                    </a:lnTo>
                    <a:lnTo>
                      <a:pt x="860" y="1478"/>
                    </a:lnTo>
                    <a:lnTo>
                      <a:pt x="862" y="1477"/>
                    </a:lnTo>
                    <a:lnTo>
                      <a:pt x="865" y="1476"/>
                    </a:lnTo>
                    <a:lnTo>
                      <a:pt x="866" y="1474"/>
                    </a:lnTo>
                    <a:lnTo>
                      <a:pt x="867" y="1472"/>
                    </a:lnTo>
                    <a:lnTo>
                      <a:pt x="866" y="1470"/>
                    </a:lnTo>
                    <a:lnTo>
                      <a:pt x="863" y="1467"/>
                    </a:lnTo>
                    <a:lnTo>
                      <a:pt x="860" y="1465"/>
                    </a:lnTo>
                    <a:lnTo>
                      <a:pt x="855" y="1463"/>
                    </a:lnTo>
                    <a:lnTo>
                      <a:pt x="851" y="1461"/>
                    </a:lnTo>
                    <a:lnTo>
                      <a:pt x="848" y="1458"/>
                    </a:lnTo>
                    <a:lnTo>
                      <a:pt x="848" y="1457"/>
                    </a:lnTo>
                    <a:lnTo>
                      <a:pt x="849" y="1456"/>
                    </a:lnTo>
                    <a:lnTo>
                      <a:pt x="849" y="1455"/>
                    </a:lnTo>
                    <a:lnTo>
                      <a:pt x="843" y="1445"/>
                    </a:lnTo>
                    <a:lnTo>
                      <a:pt x="835" y="1436"/>
                    </a:lnTo>
                    <a:lnTo>
                      <a:pt x="830" y="1433"/>
                    </a:lnTo>
                    <a:lnTo>
                      <a:pt x="825" y="1431"/>
                    </a:lnTo>
                    <a:lnTo>
                      <a:pt x="821" y="1427"/>
                    </a:lnTo>
                    <a:lnTo>
                      <a:pt x="817" y="1422"/>
                    </a:lnTo>
                    <a:lnTo>
                      <a:pt x="815" y="1421"/>
                    </a:lnTo>
                    <a:lnTo>
                      <a:pt x="807" y="1421"/>
                    </a:lnTo>
                    <a:lnTo>
                      <a:pt x="804" y="1420"/>
                    </a:lnTo>
                    <a:lnTo>
                      <a:pt x="804" y="1420"/>
                    </a:lnTo>
                    <a:lnTo>
                      <a:pt x="803" y="1419"/>
                    </a:lnTo>
                    <a:lnTo>
                      <a:pt x="804" y="1418"/>
                    </a:lnTo>
                    <a:lnTo>
                      <a:pt x="804" y="1414"/>
                    </a:lnTo>
                    <a:lnTo>
                      <a:pt x="802" y="1412"/>
                    </a:lnTo>
                    <a:lnTo>
                      <a:pt x="800" y="1411"/>
                    </a:lnTo>
                    <a:lnTo>
                      <a:pt x="797" y="1409"/>
                    </a:lnTo>
                    <a:lnTo>
                      <a:pt x="796" y="1407"/>
                    </a:lnTo>
                    <a:lnTo>
                      <a:pt x="796" y="1404"/>
                    </a:lnTo>
                    <a:lnTo>
                      <a:pt x="798" y="1400"/>
                    </a:lnTo>
                    <a:lnTo>
                      <a:pt x="803" y="1395"/>
                    </a:lnTo>
                    <a:lnTo>
                      <a:pt x="808" y="1391"/>
                    </a:lnTo>
                    <a:lnTo>
                      <a:pt x="812" y="1388"/>
                    </a:lnTo>
                    <a:lnTo>
                      <a:pt x="816" y="1386"/>
                    </a:lnTo>
                    <a:lnTo>
                      <a:pt x="822" y="1384"/>
                    </a:lnTo>
                    <a:lnTo>
                      <a:pt x="823" y="1382"/>
                    </a:lnTo>
                    <a:lnTo>
                      <a:pt x="825" y="1378"/>
                    </a:lnTo>
                    <a:lnTo>
                      <a:pt x="827" y="1373"/>
                    </a:lnTo>
                    <a:lnTo>
                      <a:pt x="828" y="1367"/>
                    </a:lnTo>
                    <a:lnTo>
                      <a:pt x="827" y="1368"/>
                    </a:lnTo>
                    <a:lnTo>
                      <a:pt x="827" y="1369"/>
                    </a:lnTo>
                    <a:lnTo>
                      <a:pt x="826" y="1371"/>
                    </a:lnTo>
                    <a:lnTo>
                      <a:pt x="825" y="1372"/>
                    </a:lnTo>
                    <a:lnTo>
                      <a:pt x="823" y="1372"/>
                    </a:lnTo>
                    <a:lnTo>
                      <a:pt x="820" y="1373"/>
                    </a:lnTo>
                    <a:lnTo>
                      <a:pt x="816" y="1375"/>
                    </a:lnTo>
                    <a:lnTo>
                      <a:pt x="813" y="1376"/>
                    </a:lnTo>
                    <a:lnTo>
                      <a:pt x="810" y="1376"/>
                    </a:lnTo>
                    <a:lnTo>
                      <a:pt x="807" y="1375"/>
                    </a:lnTo>
                    <a:lnTo>
                      <a:pt x="805" y="1372"/>
                    </a:lnTo>
                    <a:lnTo>
                      <a:pt x="805" y="1367"/>
                    </a:lnTo>
                    <a:lnTo>
                      <a:pt x="806" y="1363"/>
                    </a:lnTo>
                    <a:lnTo>
                      <a:pt x="808" y="1359"/>
                    </a:lnTo>
                    <a:lnTo>
                      <a:pt x="811" y="1357"/>
                    </a:lnTo>
                    <a:lnTo>
                      <a:pt x="815" y="1356"/>
                    </a:lnTo>
                    <a:lnTo>
                      <a:pt x="818" y="1354"/>
                    </a:lnTo>
                    <a:lnTo>
                      <a:pt x="821" y="1352"/>
                    </a:lnTo>
                    <a:lnTo>
                      <a:pt x="821" y="1351"/>
                    </a:lnTo>
                    <a:lnTo>
                      <a:pt x="820" y="1351"/>
                    </a:lnTo>
                    <a:lnTo>
                      <a:pt x="819" y="1351"/>
                    </a:lnTo>
                    <a:lnTo>
                      <a:pt x="818" y="1351"/>
                    </a:lnTo>
                    <a:lnTo>
                      <a:pt x="817" y="1350"/>
                    </a:lnTo>
                    <a:lnTo>
                      <a:pt x="817" y="1350"/>
                    </a:lnTo>
                    <a:lnTo>
                      <a:pt x="817" y="1349"/>
                    </a:lnTo>
                    <a:lnTo>
                      <a:pt x="818" y="1347"/>
                    </a:lnTo>
                    <a:lnTo>
                      <a:pt x="821" y="1346"/>
                    </a:lnTo>
                    <a:lnTo>
                      <a:pt x="823" y="1345"/>
                    </a:lnTo>
                    <a:lnTo>
                      <a:pt x="825" y="1343"/>
                    </a:lnTo>
                    <a:lnTo>
                      <a:pt x="826" y="1339"/>
                    </a:lnTo>
                    <a:lnTo>
                      <a:pt x="825" y="1336"/>
                    </a:lnTo>
                    <a:lnTo>
                      <a:pt x="826" y="1332"/>
                    </a:lnTo>
                    <a:lnTo>
                      <a:pt x="829" y="1331"/>
                    </a:lnTo>
                    <a:lnTo>
                      <a:pt x="833" y="1329"/>
                    </a:lnTo>
                    <a:lnTo>
                      <a:pt x="838" y="1327"/>
                    </a:lnTo>
                    <a:lnTo>
                      <a:pt x="846" y="1324"/>
                    </a:lnTo>
                    <a:lnTo>
                      <a:pt x="848" y="1322"/>
                    </a:lnTo>
                    <a:lnTo>
                      <a:pt x="849" y="1321"/>
                    </a:lnTo>
                    <a:lnTo>
                      <a:pt x="849" y="1320"/>
                    </a:lnTo>
                    <a:lnTo>
                      <a:pt x="848" y="1319"/>
                    </a:lnTo>
                    <a:lnTo>
                      <a:pt x="847" y="1319"/>
                    </a:lnTo>
                    <a:lnTo>
                      <a:pt x="846" y="1318"/>
                    </a:lnTo>
                    <a:lnTo>
                      <a:pt x="845" y="1318"/>
                    </a:lnTo>
                    <a:lnTo>
                      <a:pt x="845" y="1318"/>
                    </a:lnTo>
                    <a:lnTo>
                      <a:pt x="853" y="1311"/>
                    </a:lnTo>
                    <a:lnTo>
                      <a:pt x="862" y="1306"/>
                    </a:lnTo>
                    <a:lnTo>
                      <a:pt x="869" y="1299"/>
                    </a:lnTo>
                    <a:lnTo>
                      <a:pt x="870" y="1298"/>
                    </a:lnTo>
                    <a:lnTo>
                      <a:pt x="871" y="1297"/>
                    </a:lnTo>
                    <a:lnTo>
                      <a:pt x="871" y="1294"/>
                    </a:lnTo>
                    <a:lnTo>
                      <a:pt x="871" y="1293"/>
                    </a:lnTo>
                    <a:lnTo>
                      <a:pt x="873" y="1291"/>
                    </a:lnTo>
                    <a:lnTo>
                      <a:pt x="874" y="1290"/>
                    </a:lnTo>
                    <a:lnTo>
                      <a:pt x="878" y="1285"/>
                    </a:lnTo>
                    <a:lnTo>
                      <a:pt x="880" y="1283"/>
                    </a:lnTo>
                    <a:lnTo>
                      <a:pt x="882" y="1281"/>
                    </a:lnTo>
                    <a:lnTo>
                      <a:pt x="883" y="1278"/>
                    </a:lnTo>
                    <a:lnTo>
                      <a:pt x="883" y="1277"/>
                    </a:lnTo>
                    <a:lnTo>
                      <a:pt x="882" y="1277"/>
                    </a:lnTo>
                    <a:lnTo>
                      <a:pt x="880" y="1278"/>
                    </a:lnTo>
                    <a:lnTo>
                      <a:pt x="879" y="1278"/>
                    </a:lnTo>
                    <a:lnTo>
                      <a:pt x="878" y="1279"/>
                    </a:lnTo>
                    <a:lnTo>
                      <a:pt x="877" y="1279"/>
                    </a:lnTo>
                    <a:lnTo>
                      <a:pt x="877" y="1278"/>
                    </a:lnTo>
                    <a:lnTo>
                      <a:pt x="875" y="1271"/>
                    </a:lnTo>
                    <a:lnTo>
                      <a:pt x="876" y="1264"/>
                    </a:lnTo>
                    <a:lnTo>
                      <a:pt x="875" y="1257"/>
                    </a:lnTo>
                    <a:lnTo>
                      <a:pt x="874" y="1249"/>
                    </a:lnTo>
                    <a:lnTo>
                      <a:pt x="873" y="1240"/>
                    </a:lnTo>
                    <a:lnTo>
                      <a:pt x="870" y="1232"/>
                    </a:lnTo>
                    <a:lnTo>
                      <a:pt x="868" y="1229"/>
                    </a:lnTo>
                    <a:lnTo>
                      <a:pt x="865" y="1227"/>
                    </a:lnTo>
                    <a:lnTo>
                      <a:pt x="862" y="1225"/>
                    </a:lnTo>
                    <a:lnTo>
                      <a:pt x="860" y="1221"/>
                    </a:lnTo>
                    <a:lnTo>
                      <a:pt x="860" y="1220"/>
                    </a:lnTo>
                    <a:lnTo>
                      <a:pt x="858" y="1220"/>
                    </a:lnTo>
                    <a:lnTo>
                      <a:pt x="858" y="1220"/>
                    </a:lnTo>
                    <a:lnTo>
                      <a:pt x="859" y="1219"/>
                    </a:lnTo>
                    <a:lnTo>
                      <a:pt x="859" y="1218"/>
                    </a:lnTo>
                    <a:lnTo>
                      <a:pt x="859" y="1217"/>
                    </a:lnTo>
                    <a:lnTo>
                      <a:pt x="859" y="1216"/>
                    </a:lnTo>
                    <a:lnTo>
                      <a:pt x="858" y="1215"/>
                    </a:lnTo>
                    <a:lnTo>
                      <a:pt x="858" y="1215"/>
                    </a:lnTo>
                    <a:lnTo>
                      <a:pt x="858" y="1215"/>
                    </a:lnTo>
                    <a:lnTo>
                      <a:pt x="858" y="1214"/>
                    </a:lnTo>
                    <a:lnTo>
                      <a:pt x="858" y="1214"/>
                    </a:lnTo>
                    <a:lnTo>
                      <a:pt x="859" y="1213"/>
                    </a:lnTo>
                    <a:lnTo>
                      <a:pt x="859" y="1213"/>
                    </a:lnTo>
                    <a:lnTo>
                      <a:pt x="855" y="1211"/>
                    </a:lnTo>
                    <a:lnTo>
                      <a:pt x="852" y="1210"/>
                    </a:lnTo>
                    <a:lnTo>
                      <a:pt x="849" y="1209"/>
                    </a:lnTo>
                    <a:lnTo>
                      <a:pt x="844" y="1210"/>
                    </a:lnTo>
                    <a:lnTo>
                      <a:pt x="839" y="1212"/>
                    </a:lnTo>
                    <a:lnTo>
                      <a:pt x="834" y="1216"/>
                    </a:lnTo>
                    <a:lnTo>
                      <a:pt x="829" y="1220"/>
                    </a:lnTo>
                    <a:lnTo>
                      <a:pt x="825" y="1224"/>
                    </a:lnTo>
                    <a:lnTo>
                      <a:pt x="823" y="1226"/>
                    </a:lnTo>
                    <a:lnTo>
                      <a:pt x="822" y="1230"/>
                    </a:lnTo>
                    <a:lnTo>
                      <a:pt x="823" y="1234"/>
                    </a:lnTo>
                    <a:lnTo>
                      <a:pt x="824" y="1238"/>
                    </a:lnTo>
                    <a:lnTo>
                      <a:pt x="823" y="1241"/>
                    </a:lnTo>
                    <a:lnTo>
                      <a:pt x="821" y="1243"/>
                    </a:lnTo>
                    <a:lnTo>
                      <a:pt x="817" y="1244"/>
                    </a:lnTo>
                    <a:lnTo>
                      <a:pt x="814" y="1243"/>
                    </a:lnTo>
                    <a:lnTo>
                      <a:pt x="813" y="1241"/>
                    </a:lnTo>
                    <a:lnTo>
                      <a:pt x="813" y="1239"/>
                    </a:lnTo>
                    <a:lnTo>
                      <a:pt x="814" y="1237"/>
                    </a:lnTo>
                    <a:lnTo>
                      <a:pt x="813" y="1235"/>
                    </a:lnTo>
                    <a:lnTo>
                      <a:pt x="812" y="1233"/>
                    </a:lnTo>
                    <a:lnTo>
                      <a:pt x="810" y="1233"/>
                    </a:lnTo>
                    <a:lnTo>
                      <a:pt x="807" y="1235"/>
                    </a:lnTo>
                    <a:lnTo>
                      <a:pt x="805" y="1237"/>
                    </a:lnTo>
                    <a:lnTo>
                      <a:pt x="803" y="1238"/>
                    </a:lnTo>
                    <a:lnTo>
                      <a:pt x="800" y="1236"/>
                    </a:lnTo>
                    <a:lnTo>
                      <a:pt x="797" y="1234"/>
                    </a:lnTo>
                    <a:lnTo>
                      <a:pt x="794" y="1231"/>
                    </a:lnTo>
                    <a:lnTo>
                      <a:pt x="791" y="1230"/>
                    </a:lnTo>
                    <a:lnTo>
                      <a:pt x="787" y="1231"/>
                    </a:lnTo>
                    <a:lnTo>
                      <a:pt x="784" y="1234"/>
                    </a:lnTo>
                    <a:lnTo>
                      <a:pt x="780" y="1236"/>
                    </a:lnTo>
                    <a:lnTo>
                      <a:pt x="777" y="1237"/>
                    </a:lnTo>
                    <a:lnTo>
                      <a:pt x="775" y="1235"/>
                    </a:lnTo>
                    <a:lnTo>
                      <a:pt x="774" y="1233"/>
                    </a:lnTo>
                    <a:lnTo>
                      <a:pt x="774" y="1230"/>
                    </a:lnTo>
                    <a:lnTo>
                      <a:pt x="772" y="1228"/>
                    </a:lnTo>
                    <a:lnTo>
                      <a:pt x="769" y="1227"/>
                    </a:lnTo>
                    <a:lnTo>
                      <a:pt x="767" y="1228"/>
                    </a:lnTo>
                    <a:lnTo>
                      <a:pt x="764" y="1229"/>
                    </a:lnTo>
                    <a:lnTo>
                      <a:pt x="762" y="1229"/>
                    </a:lnTo>
                    <a:lnTo>
                      <a:pt x="761" y="1230"/>
                    </a:lnTo>
                    <a:lnTo>
                      <a:pt x="761" y="1228"/>
                    </a:lnTo>
                    <a:lnTo>
                      <a:pt x="762" y="1227"/>
                    </a:lnTo>
                    <a:lnTo>
                      <a:pt x="764" y="1224"/>
                    </a:lnTo>
                    <a:lnTo>
                      <a:pt x="763" y="1223"/>
                    </a:lnTo>
                    <a:lnTo>
                      <a:pt x="760" y="1219"/>
                    </a:lnTo>
                    <a:lnTo>
                      <a:pt x="758" y="1216"/>
                    </a:lnTo>
                    <a:lnTo>
                      <a:pt x="756" y="1215"/>
                    </a:lnTo>
                    <a:lnTo>
                      <a:pt x="754" y="1216"/>
                    </a:lnTo>
                    <a:lnTo>
                      <a:pt x="753" y="1217"/>
                    </a:lnTo>
                    <a:lnTo>
                      <a:pt x="750" y="1219"/>
                    </a:lnTo>
                    <a:lnTo>
                      <a:pt x="748" y="1218"/>
                    </a:lnTo>
                    <a:lnTo>
                      <a:pt x="745" y="1216"/>
                    </a:lnTo>
                    <a:lnTo>
                      <a:pt x="744" y="1216"/>
                    </a:lnTo>
                    <a:lnTo>
                      <a:pt x="744" y="1215"/>
                    </a:lnTo>
                    <a:lnTo>
                      <a:pt x="744" y="1213"/>
                    </a:lnTo>
                    <a:lnTo>
                      <a:pt x="743" y="1212"/>
                    </a:lnTo>
                    <a:lnTo>
                      <a:pt x="743" y="1211"/>
                    </a:lnTo>
                    <a:lnTo>
                      <a:pt x="743" y="1210"/>
                    </a:lnTo>
                    <a:lnTo>
                      <a:pt x="739" y="1209"/>
                    </a:lnTo>
                    <a:lnTo>
                      <a:pt x="735" y="1208"/>
                    </a:lnTo>
                    <a:lnTo>
                      <a:pt x="732" y="1206"/>
                    </a:lnTo>
                    <a:lnTo>
                      <a:pt x="729" y="1202"/>
                    </a:lnTo>
                    <a:lnTo>
                      <a:pt x="726" y="1198"/>
                    </a:lnTo>
                    <a:lnTo>
                      <a:pt x="724" y="1194"/>
                    </a:lnTo>
                    <a:lnTo>
                      <a:pt x="720" y="1191"/>
                    </a:lnTo>
                    <a:lnTo>
                      <a:pt x="717" y="1188"/>
                    </a:lnTo>
                    <a:lnTo>
                      <a:pt x="712" y="1186"/>
                    </a:lnTo>
                    <a:lnTo>
                      <a:pt x="708" y="1184"/>
                    </a:lnTo>
                    <a:lnTo>
                      <a:pt x="707" y="1183"/>
                    </a:lnTo>
                    <a:lnTo>
                      <a:pt x="705" y="1180"/>
                    </a:lnTo>
                    <a:lnTo>
                      <a:pt x="704" y="1179"/>
                    </a:lnTo>
                    <a:lnTo>
                      <a:pt x="703" y="1177"/>
                    </a:lnTo>
                    <a:lnTo>
                      <a:pt x="695" y="1173"/>
                    </a:lnTo>
                    <a:lnTo>
                      <a:pt x="691" y="1172"/>
                    </a:lnTo>
                    <a:lnTo>
                      <a:pt x="687" y="1169"/>
                    </a:lnTo>
                    <a:lnTo>
                      <a:pt x="685" y="1167"/>
                    </a:lnTo>
                    <a:lnTo>
                      <a:pt x="685" y="1166"/>
                    </a:lnTo>
                    <a:lnTo>
                      <a:pt x="686" y="1166"/>
                    </a:lnTo>
                    <a:lnTo>
                      <a:pt x="692" y="1166"/>
                    </a:lnTo>
                    <a:lnTo>
                      <a:pt x="692" y="1165"/>
                    </a:lnTo>
                    <a:lnTo>
                      <a:pt x="690" y="1161"/>
                    </a:lnTo>
                    <a:lnTo>
                      <a:pt x="686" y="1159"/>
                    </a:lnTo>
                    <a:lnTo>
                      <a:pt x="682" y="1158"/>
                    </a:lnTo>
                    <a:lnTo>
                      <a:pt x="681" y="1158"/>
                    </a:lnTo>
                    <a:lnTo>
                      <a:pt x="681" y="1163"/>
                    </a:lnTo>
                    <a:lnTo>
                      <a:pt x="681" y="1163"/>
                    </a:lnTo>
                    <a:lnTo>
                      <a:pt x="675" y="1162"/>
                    </a:lnTo>
                    <a:lnTo>
                      <a:pt x="666" y="1160"/>
                    </a:lnTo>
                    <a:lnTo>
                      <a:pt x="656" y="1158"/>
                    </a:lnTo>
                    <a:lnTo>
                      <a:pt x="645" y="1156"/>
                    </a:lnTo>
                    <a:lnTo>
                      <a:pt x="633" y="1154"/>
                    </a:lnTo>
                    <a:lnTo>
                      <a:pt x="622" y="1151"/>
                    </a:lnTo>
                    <a:lnTo>
                      <a:pt x="611" y="1148"/>
                    </a:lnTo>
                    <a:lnTo>
                      <a:pt x="603" y="1145"/>
                    </a:lnTo>
                    <a:lnTo>
                      <a:pt x="596" y="1142"/>
                    </a:lnTo>
                    <a:lnTo>
                      <a:pt x="592" y="1139"/>
                    </a:lnTo>
                    <a:lnTo>
                      <a:pt x="589" y="1136"/>
                    </a:lnTo>
                    <a:lnTo>
                      <a:pt x="586" y="1131"/>
                    </a:lnTo>
                    <a:lnTo>
                      <a:pt x="583" y="1130"/>
                    </a:lnTo>
                    <a:lnTo>
                      <a:pt x="582" y="1130"/>
                    </a:lnTo>
                    <a:lnTo>
                      <a:pt x="581" y="1130"/>
                    </a:lnTo>
                    <a:lnTo>
                      <a:pt x="578" y="1128"/>
                    </a:lnTo>
                    <a:lnTo>
                      <a:pt x="577" y="1126"/>
                    </a:lnTo>
                    <a:lnTo>
                      <a:pt x="578" y="1126"/>
                    </a:lnTo>
                    <a:lnTo>
                      <a:pt x="578" y="1126"/>
                    </a:lnTo>
                    <a:lnTo>
                      <a:pt x="577" y="1125"/>
                    </a:lnTo>
                    <a:lnTo>
                      <a:pt x="574" y="1123"/>
                    </a:lnTo>
                    <a:lnTo>
                      <a:pt x="570" y="1120"/>
                    </a:lnTo>
                    <a:lnTo>
                      <a:pt x="566" y="1118"/>
                    </a:lnTo>
                    <a:lnTo>
                      <a:pt x="564" y="1117"/>
                    </a:lnTo>
                    <a:lnTo>
                      <a:pt x="563" y="1116"/>
                    </a:lnTo>
                    <a:lnTo>
                      <a:pt x="562" y="1117"/>
                    </a:lnTo>
                    <a:lnTo>
                      <a:pt x="562" y="1117"/>
                    </a:lnTo>
                    <a:lnTo>
                      <a:pt x="560" y="1117"/>
                    </a:lnTo>
                    <a:lnTo>
                      <a:pt x="558" y="1117"/>
                    </a:lnTo>
                    <a:lnTo>
                      <a:pt x="553" y="1115"/>
                    </a:lnTo>
                    <a:lnTo>
                      <a:pt x="547" y="1113"/>
                    </a:lnTo>
                    <a:lnTo>
                      <a:pt x="546" y="1112"/>
                    </a:lnTo>
                    <a:lnTo>
                      <a:pt x="546" y="1111"/>
                    </a:lnTo>
                    <a:lnTo>
                      <a:pt x="546" y="1110"/>
                    </a:lnTo>
                    <a:lnTo>
                      <a:pt x="546" y="1109"/>
                    </a:lnTo>
                    <a:lnTo>
                      <a:pt x="545" y="1109"/>
                    </a:lnTo>
                    <a:lnTo>
                      <a:pt x="545" y="1109"/>
                    </a:lnTo>
                    <a:lnTo>
                      <a:pt x="541" y="1110"/>
                    </a:lnTo>
                    <a:lnTo>
                      <a:pt x="539" y="1112"/>
                    </a:lnTo>
                    <a:lnTo>
                      <a:pt x="536" y="1115"/>
                    </a:lnTo>
                    <a:lnTo>
                      <a:pt x="534" y="1116"/>
                    </a:lnTo>
                    <a:lnTo>
                      <a:pt x="533" y="1117"/>
                    </a:lnTo>
                    <a:lnTo>
                      <a:pt x="530" y="1118"/>
                    </a:lnTo>
                    <a:lnTo>
                      <a:pt x="517" y="1121"/>
                    </a:lnTo>
                    <a:lnTo>
                      <a:pt x="514" y="1122"/>
                    </a:lnTo>
                    <a:lnTo>
                      <a:pt x="513" y="1122"/>
                    </a:lnTo>
                    <a:lnTo>
                      <a:pt x="508" y="1120"/>
                    </a:lnTo>
                    <a:lnTo>
                      <a:pt x="504" y="1118"/>
                    </a:lnTo>
                    <a:lnTo>
                      <a:pt x="499" y="1117"/>
                    </a:lnTo>
                    <a:lnTo>
                      <a:pt x="493" y="1116"/>
                    </a:lnTo>
                    <a:lnTo>
                      <a:pt x="488" y="1115"/>
                    </a:lnTo>
                    <a:lnTo>
                      <a:pt x="486" y="1115"/>
                    </a:lnTo>
                    <a:lnTo>
                      <a:pt x="484" y="1113"/>
                    </a:lnTo>
                    <a:lnTo>
                      <a:pt x="482" y="1112"/>
                    </a:lnTo>
                    <a:lnTo>
                      <a:pt x="481" y="1111"/>
                    </a:lnTo>
                    <a:lnTo>
                      <a:pt x="478" y="1110"/>
                    </a:lnTo>
                    <a:lnTo>
                      <a:pt x="476" y="1109"/>
                    </a:lnTo>
                    <a:lnTo>
                      <a:pt x="473" y="1109"/>
                    </a:lnTo>
                    <a:lnTo>
                      <a:pt x="472" y="1108"/>
                    </a:lnTo>
                    <a:lnTo>
                      <a:pt x="470" y="1105"/>
                    </a:lnTo>
                    <a:lnTo>
                      <a:pt x="469" y="1104"/>
                    </a:lnTo>
                    <a:lnTo>
                      <a:pt x="468" y="1104"/>
                    </a:lnTo>
                    <a:lnTo>
                      <a:pt x="462" y="1102"/>
                    </a:lnTo>
                    <a:lnTo>
                      <a:pt x="456" y="1101"/>
                    </a:lnTo>
                    <a:lnTo>
                      <a:pt x="450" y="1100"/>
                    </a:lnTo>
                    <a:lnTo>
                      <a:pt x="449" y="1099"/>
                    </a:lnTo>
                    <a:lnTo>
                      <a:pt x="449" y="1098"/>
                    </a:lnTo>
                    <a:lnTo>
                      <a:pt x="447" y="1097"/>
                    </a:lnTo>
                    <a:lnTo>
                      <a:pt x="439" y="1094"/>
                    </a:lnTo>
                    <a:lnTo>
                      <a:pt x="432" y="1090"/>
                    </a:lnTo>
                    <a:lnTo>
                      <a:pt x="424" y="1087"/>
                    </a:lnTo>
                    <a:lnTo>
                      <a:pt x="424" y="1087"/>
                    </a:lnTo>
                    <a:lnTo>
                      <a:pt x="424" y="1086"/>
                    </a:lnTo>
                    <a:lnTo>
                      <a:pt x="413" y="1076"/>
                    </a:lnTo>
                    <a:lnTo>
                      <a:pt x="408" y="1073"/>
                    </a:lnTo>
                    <a:lnTo>
                      <a:pt x="403" y="1071"/>
                    </a:lnTo>
                    <a:lnTo>
                      <a:pt x="398" y="1071"/>
                    </a:lnTo>
                    <a:lnTo>
                      <a:pt x="393" y="1070"/>
                    </a:lnTo>
                    <a:lnTo>
                      <a:pt x="387" y="1068"/>
                    </a:lnTo>
                    <a:lnTo>
                      <a:pt x="383" y="1066"/>
                    </a:lnTo>
                    <a:lnTo>
                      <a:pt x="380" y="1064"/>
                    </a:lnTo>
                    <a:lnTo>
                      <a:pt x="379" y="1063"/>
                    </a:lnTo>
                    <a:lnTo>
                      <a:pt x="379" y="1062"/>
                    </a:lnTo>
                    <a:lnTo>
                      <a:pt x="378" y="1061"/>
                    </a:lnTo>
                    <a:lnTo>
                      <a:pt x="377" y="1059"/>
                    </a:lnTo>
                    <a:lnTo>
                      <a:pt x="374" y="1056"/>
                    </a:lnTo>
                    <a:lnTo>
                      <a:pt x="370" y="1051"/>
                    </a:lnTo>
                    <a:lnTo>
                      <a:pt x="368" y="1050"/>
                    </a:lnTo>
                    <a:lnTo>
                      <a:pt x="364" y="1049"/>
                    </a:lnTo>
                    <a:lnTo>
                      <a:pt x="357" y="1045"/>
                    </a:lnTo>
                    <a:lnTo>
                      <a:pt x="351" y="1041"/>
                    </a:lnTo>
                    <a:lnTo>
                      <a:pt x="350" y="1040"/>
                    </a:lnTo>
                    <a:lnTo>
                      <a:pt x="348" y="1036"/>
                    </a:lnTo>
                    <a:lnTo>
                      <a:pt x="346" y="1033"/>
                    </a:lnTo>
                    <a:lnTo>
                      <a:pt x="343" y="1029"/>
                    </a:lnTo>
                    <a:lnTo>
                      <a:pt x="341" y="1025"/>
                    </a:lnTo>
                    <a:lnTo>
                      <a:pt x="339" y="1021"/>
                    </a:lnTo>
                    <a:lnTo>
                      <a:pt x="339" y="1019"/>
                    </a:lnTo>
                    <a:lnTo>
                      <a:pt x="341" y="1018"/>
                    </a:lnTo>
                    <a:lnTo>
                      <a:pt x="346" y="1018"/>
                    </a:lnTo>
                    <a:lnTo>
                      <a:pt x="348" y="1017"/>
                    </a:lnTo>
                    <a:lnTo>
                      <a:pt x="348" y="1016"/>
                    </a:lnTo>
                    <a:lnTo>
                      <a:pt x="345" y="1014"/>
                    </a:lnTo>
                    <a:lnTo>
                      <a:pt x="343" y="1014"/>
                    </a:lnTo>
                    <a:lnTo>
                      <a:pt x="342" y="1013"/>
                    </a:lnTo>
                    <a:lnTo>
                      <a:pt x="342" y="1012"/>
                    </a:lnTo>
                    <a:lnTo>
                      <a:pt x="344" y="1009"/>
                    </a:lnTo>
                    <a:lnTo>
                      <a:pt x="346" y="1006"/>
                    </a:lnTo>
                    <a:lnTo>
                      <a:pt x="349" y="1003"/>
                    </a:lnTo>
                    <a:lnTo>
                      <a:pt x="350" y="1000"/>
                    </a:lnTo>
                    <a:lnTo>
                      <a:pt x="349" y="997"/>
                    </a:lnTo>
                    <a:lnTo>
                      <a:pt x="344" y="992"/>
                    </a:lnTo>
                    <a:lnTo>
                      <a:pt x="341" y="989"/>
                    </a:lnTo>
                    <a:lnTo>
                      <a:pt x="341" y="984"/>
                    </a:lnTo>
                    <a:lnTo>
                      <a:pt x="341" y="978"/>
                    </a:lnTo>
                    <a:lnTo>
                      <a:pt x="339" y="974"/>
                    </a:lnTo>
                    <a:lnTo>
                      <a:pt x="336" y="970"/>
                    </a:lnTo>
                    <a:lnTo>
                      <a:pt x="332" y="967"/>
                    </a:lnTo>
                    <a:lnTo>
                      <a:pt x="329" y="963"/>
                    </a:lnTo>
                    <a:lnTo>
                      <a:pt x="328" y="962"/>
                    </a:lnTo>
                    <a:lnTo>
                      <a:pt x="328" y="961"/>
                    </a:lnTo>
                    <a:lnTo>
                      <a:pt x="328" y="960"/>
                    </a:lnTo>
                    <a:lnTo>
                      <a:pt x="327" y="959"/>
                    </a:lnTo>
                    <a:lnTo>
                      <a:pt x="324" y="954"/>
                    </a:lnTo>
                    <a:lnTo>
                      <a:pt x="321" y="949"/>
                    </a:lnTo>
                    <a:lnTo>
                      <a:pt x="318" y="945"/>
                    </a:lnTo>
                    <a:lnTo>
                      <a:pt x="313" y="942"/>
                    </a:lnTo>
                    <a:lnTo>
                      <a:pt x="309" y="938"/>
                    </a:lnTo>
                    <a:lnTo>
                      <a:pt x="306" y="934"/>
                    </a:lnTo>
                    <a:lnTo>
                      <a:pt x="306" y="934"/>
                    </a:lnTo>
                    <a:lnTo>
                      <a:pt x="308" y="934"/>
                    </a:lnTo>
                    <a:lnTo>
                      <a:pt x="308" y="934"/>
                    </a:lnTo>
                    <a:lnTo>
                      <a:pt x="309" y="934"/>
                    </a:lnTo>
                    <a:lnTo>
                      <a:pt x="310" y="935"/>
                    </a:lnTo>
                    <a:lnTo>
                      <a:pt x="311" y="935"/>
                    </a:lnTo>
                    <a:lnTo>
                      <a:pt x="311" y="934"/>
                    </a:lnTo>
                    <a:lnTo>
                      <a:pt x="307" y="930"/>
                    </a:lnTo>
                    <a:lnTo>
                      <a:pt x="302" y="925"/>
                    </a:lnTo>
                    <a:lnTo>
                      <a:pt x="298" y="920"/>
                    </a:lnTo>
                    <a:lnTo>
                      <a:pt x="299" y="920"/>
                    </a:lnTo>
                    <a:lnTo>
                      <a:pt x="302" y="922"/>
                    </a:lnTo>
                    <a:lnTo>
                      <a:pt x="303" y="922"/>
                    </a:lnTo>
                    <a:lnTo>
                      <a:pt x="285" y="909"/>
                    </a:lnTo>
                    <a:lnTo>
                      <a:pt x="281" y="907"/>
                    </a:lnTo>
                    <a:lnTo>
                      <a:pt x="280" y="907"/>
                    </a:lnTo>
                    <a:lnTo>
                      <a:pt x="278" y="902"/>
                    </a:lnTo>
                    <a:lnTo>
                      <a:pt x="278" y="899"/>
                    </a:lnTo>
                    <a:lnTo>
                      <a:pt x="278" y="897"/>
                    </a:lnTo>
                    <a:lnTo>
                      <a:pt x="278" y="897"/>
                    </a:lnTo>
                    <a:lnTo>
                      <a:pt x="280" y="898"/>
                    </a:lnTo>
                    <a:lnTo>
                      <a:pt x="283" y="900"/>
                    </a:lnTo>
                    <a:lnTo>
                      <a:pt x="284" y="901"/>
                    </a:lnTo>
                    <a:lnTo>
                      <a:pt x="285" y="900"/>
                    </a:lnTo>
                    <a:lnTo>
                      <a:pt x="287" y="898"/>
                    </a:lnTo>
                    <a:lnTo>
                      <a:pt x="287" y="895"/>
                    </a:lnTo>
                    <a:lnTo>
                      <a:pt x="287" y="893"/>
                    </a:lnTo>
                    <a:lnTo>
                      <a:pt x="284" y="891"/>
                    </a:lnTo>
                    <a:lnTo>
                      <a:pt x="277" y="880"/>
                    </a:lnTo>
                    <a:lnTo>
                      <a:pt x="275" y="877"/>
                    </a:lnTo>
                    <a:lnTo>
                      <a:pt x="274" y="876"/>
                    </a:lnTo>
                    <a:lnTo>
                      <a:pt x="271" y="874"/>
                    </a:lnTo>
                    <a:lnTo>
                      <a:pt x="266" y="872"/>
                    </a:lnTo>
                    <a:lnTo>
                      <a:pt x="264" y="870"/>
                    </a:lnTo>
                    <a:lnTo>
                      <a:pt x="264" y="867"/>
                    </a:lnTo>
                    <a:lnTo>
                      <a:pt x="266" y="861"/>
                    </a:lnTo>
                    <a:lnTo>
                      <a:pt x="266" y="858"/>
                    </a:lnTo>
                    <a:lnTo>
                      <a:pt x="264" y="857"/>
                    </a:lnTo>
                    <a:lnTo>
                      <a:pt x="259" y="856"/>
                    </a:lnTo>
                    <a:lnTo>
                      <a:pt x="256" y="855"/>
                    </a:lnTo>
                    <a:lnTo>
                      <a:pt x="254" y="852"/>
                    </a:lnTo>
                    <a:lnTo>
                      <a:pt x="253" y="849"/>
                    </a:lnTo>
                    <a:lnTo>
                      <a:pt x="252" y="846"/>
                    </a:lnTo>
                    <a:lnTo>
                      <a:pt x="251" y="845"/>
                    </a:lnTo>
                    <a:lnTo>
                      <a:pt x="250" y="844"/>
                    </a:lnTo>
                    <a:lnTo>
                      <a:pt x="249" y="844"/>
                    </a:lnTo>
                    <a:lnTo>
                      <a:pt x="248" y="843"/>
                    </a:lnTo>
                    <a:lnTo>
                      <a:pt x="247" y="843"/>
                    </a:lnTo>
                    <a:lnTo>
                      <a:pt x="242" y="835"/>
                    </a:lnTo>
                    <a:lnTo>
                      <a:pt x="238" y="824"/>
                    </a:lnTo>
                    <a:lnTo>
                      <a:pt x="235" y="813"/>
                    </a:lnTo>
                    <a:lnTo>
                      <a:pt x="232" y="803"/>
                    </a:lnTo>
                    <a:lnTo>
                      <a:pt x="231" y="793"/>
                    </a:lnTo>
                    <a:lnTo>
                      <a:pt x="232" y="789"/>
                    </a:lnTo>
                    <a:lnTo>
                      <a:pt x="233" y="786"/>
                    </a:lnTo>
                    <a:lnTo>
                      <a:pt x="233" y="783"/>
                    </a:lnTo>
                    <a:lnTo>
                      <a:pt x="232" y="782"/>
                    </a:lnTo>
                    <a:lnTo>
                      <a:pt x="231" y="781"/>
                    </a:lnTo>
                    <a:lnTo>
                      <a:pt x="230" y="781"/>
                    </a:lnTo>
                    <a:lnTo>
                      <a:pt x="227" y="780"/>
                    </a:lnTo>
                    <a:lnTo>
                      <a:pt x="225" y="779"/>
                    </a:lnTo>
                    <a:lnTo>
                      <a:pt x="224" y="778"/>
                    </a:lnTo>
                    <a:lnTo>
                      <a:pt x="223" y="776"/>
                    </a:lnTo>
                    <a:lnTo>
                      <a:pt x="222" y="775"/>
                    </a:lnTo>
                    <a:lnTo>
                      <a:pt x="221" y="772"/>
                    </a:lnTo>
                    <a:lnTo>
                      <a:pt x="220" y="771"/>
                    </a:lnTo>
                    <a:lnTo>
                      <a:pt x="220" y="771"/>
                    </a:lnTo>
                    <a:lnTo>
                      <a:pt x="220" y="772"/>
                    </a:lnTo>
                    <a:lnTo>
                      <a:pt x="219" y="773"/>
                    </a:lnTo>
                    <a:lnTo>
                      <a:pt x="219" y="774"/>
                    </a:lnTo>
                    <a:lnTo>
                      <a:pt x="219" y="774"/>
                    </a:lnTo>
                    <a:lnTo>
                      <a:pt x="215" y="771"/>
                    </a:lnTo>
                    <a:lnTo>
                      <a:pt x="208" y="764"/>
                    </a:lnTo>
                    <a:lnTo>
                      <a:pt x="205" y="761"/>
                    </a:lnTo>
                    <a:lnTo>
                      <a:pt x="204" y="761"/>
                    </a:lnTo>
                    <a:lnTo>
                      <a:pt x="204" y="762"/>
                    </a:lnTo>
                    <a:lnTo>
                      <a:pt x="205" y="763"/>
                    </a:lnTo>
                    <a:lnTo>
                      <a:pt x="205" y="764"/>
                    </a:lnTo>
                    <a:lnTo>
                      <a:pt x="206" y="764"/>
                    </a:lnTo>
                    <a:lnTo>
                      <a:pt x="207" y="767"/>
                    </a:lnTo>
                    <a:lnTo>
                      <a:pt x="207" y="768"/>
                    </a:lnTo>
                    <a:lnTo>
                      <a:pt x="204" y="778"/>
                    </a:lnTo>
                    <a:lnTo>
                      <a:pt x="204" y="779"/>
                    </a:lnTo>
                    <a:lnTo>
                      <a:pt x="205" y="780"/>
                    </a:lnTo>
                    <a:lnTo>
                      <a:pt x="205" y="781"/>
                    </a:lnTo>
                    <a:lnTo>
                      <a:pt x="206" y="783"/>
                    </a:lnTo>
                    <a:lnTo>
                      <a:pt x="207" y="791"/>
                    </a:lnTo>
                    <a:lnTo>
                      <a:pt x="207" y="799"/>
                    </a:lnTo>
                    <a:lnTo>
                      <a:pt x="208" y="807"/>
                    </a:lnTo>
                    <a:lnTo>
                      <a:pt x="210" y="811"/>
                    </a:lnTo>
                    <a:lnTo>
                      <a:pt x="217" y="818"/>
                    </a:lnTo>
                    <a:lnTo>
                      <a:pt x="218" y="823"/>
                    </a:lnTo>
                    <a:lnTo>
                      <a:pt x="219" y="828"/>
                    </a:lnTo>
                    <a:lnTo>
                      <a:pt x="222" y="833"/>
                    </a:lnTo>
                    <a:lnTo>
                      <a:pt x="225" y="838"/>
                    </a:lnTo>
                    <a:lnTo>
                      <a:pt x="227" y="842"/>
                    </a:lnTo>
                    <a:lnTo>
                      <a:pt x="228" y="847"/>
                    </a:lnTo>
                    <a:lnTo>
                      <a:pt x="228" y="850"/>
                    </a:lnTo>
                    <a:lnTo>
                      <a:pt x="230" y="854"/>
                    </a:lnTo>
                    <a:lnTo>
                      <a:pt x="230" y="855"/>
                    </a:lnTo>
                    <a:lnTo>
                      <a:pt x="231" y="856"/>
                    </a:lnTo>
                    <a:lnTo>
                      <a:pt x="232" y="857"/>
                    </a:lnTo>
                    <a:lnTo>
                      <a:pt x="234" y="859"/>
                    </a:lnTo>
                    <a:lnTo>
                      <a:pt x="235" y="861"/>
                    </a:lnTo>
                    <a:lnTo>
                      <a:pt x="235" y="863"/>
                    </a:lnTo>
                    <a:lnTo>
                      <a:pt x="235" y="864"/>
                    </a:lnTo>
                    <a:lnTo>
                      <a:pt x="236" y="866"/>
                    </a:lnTo>
                    <a:lnTo>
                      <a:pt x="238" y="870"/>
                    </a:lnTo>
                    <a:lnTo>
                      <a:pt x="245" y="878"/>
                    </a:lnTo>
                    <a:lnTo>
                      <a:pt x="247" y="882"/>
                    </a:lnTo>
                    <a:lnTo>
                      <a:pt x="248" y="889"/>
                    </a:lnTo>
                    <a:lnTo>
                      <a:pt x="249" y="895"/>
                    </a:lnTo>
                    <a:lnTo>
                      <a:pt x="250" y="902"/>
                    </a:lnTo>
                    <a:lnTo>
                      <a:pt x="251" y="907"/>
                    </a:lnTo>
                    <a:lnTo>
                      <a:pt x="254" y="911"/>
                    </a:lnTo>
                    <a:lnTo>
                      <a:pt x="256" y="917"/>
                    </a:lnTo>
                    <a:lnTo>
                      <a:pt x="257" y="921"/>
                    </a:lnTo>
                    <a:lnTo>
                      <a:pt x="257" y="925"/>
                    </a:lnTo>
                    <a:lnTo>
                      <a:pt x="259" y="930"/>
                    </a:lnTo>
                    <a:lnTo>
                      <a:pt x="261" y="933"/>
                    </a:lnTo>
                    <a:lnTo>
                      <a:pt x="262" y="934"/>
                    </a:lnTo>
                    <a:lnTo>
                      <a:pt x="267" y="935"/>
                    </a:lnTo>
                    <a:lnTo>
                      <a:pt x="270" y="936"/>
                    </a:lnTo>
                    <a:lnTo>
                      <a:pt x="272" y="939"/>
                    </a:lnTo>
                    <a:lnTo>
                      <a:pt x="274" y="943"/>
                    </a:lnTo>
                    <a:lnTo>
                      <a:pt x="275" y="947"/>
                    </a:lnTo>
                    <a:lnTo>
                      <a:pt x="275" y="951"/>
                    </a:lnTo>
                    <a:lnTo>
                      <a:pt x="275" y="954"/>
                    </a:lnTo>
                    <a:lnTo>
                      <a:pt x="273" y="957"/>
                    </a:lnTo>
                    <a:lnTo>
                      <a:pt x="269" y="959"/>
                    </a:lnTo>
                    <a:lnTo>
                      <a:pt x="265" y="959"/>
                    </a:lnTo>
                    <a:lnTo>
                      <a:pt x="264" y="958"/>
                    </a:lnTo>
                    <a:lnTo>
                      <a:pt x="264" y="957"/>
                    </a:lnTo>
                    <a:lnTo>
                      <a:pt x="264" y="954"/>
                    </a:lnTo>
                    <a:lnTo>
                      <a:pt x="263" y="953"/>
                    </a:lnTo>
                    <a:lnTo>
                      <a:pt x="259" y="945"/>
                    </a:lnTo>
                    <a:lnTo>
                      <a:pt x="253" y="937"/>
                    </a:lnTo>
                    <a:lnTo>
                      <a:pt x="252" y="935"/>
                    </a:lnTo>
                    <a:lnTo>
                      <a:pt x="249" y="933"/>
                    </a:lnTo>
                    <a:lnTo>
                      <a:pt x="246" y="930"/>
                    </a:lnTo>
                    <a:lnTo>
                      <a:pt x="242" y="926"/>
                    </a:lnTo>
                    <a:lnTo>
                      <a:pt x="233" y="917"/>
                    </a:lnTo>
                    <a:lnTo>
                      <a:pt x="232" y="915"/>
                    </a:lnTo>
                    <a:lnTo>
                      <a:pt x="231" y="910"/>
                    </a:lnTo>
                    <a:lnTo>
                      <a:pt x="233" y="906"/>
                    </a:lnTo>
                    <a:lnTo>
                      <a:pt x="234" y="901"/>
                    </a:lnTo>
                    <a:lnTo>
                      <a:pt x="235" y="896"/>
                    </a:lnTo>
                    <a:lnTo>
                      <a:pt x="234" y="890"/>
                    </a:lnTo>
                    <a:lnTo>
                      <a:pt x="232" y="886"/>
                    </a:lnTo>
                    <a:lnTo>
                      <a:pt x="230" y="883"/>
                    </a:lnTo>
                    <a:lnTo>
                      <a:pt x="227" y="882"/>
                    </a:lnTo>
                    <a:lnTo>
                      <a:pt x="224" y="880"/>
                    </a:lnTo>
                    <a:lnTo>
                      <a:pt x="221" y="877"/>
                    </a:lnTo>
                    <a:lnTo>
                      <a:pt x="217" y="872"/>
                    </a:lnTo>
                    <a:lnTo>
                      <a:pt x="217" y="871"/>
                    </a:lnTo>
                    <a:lnTo>
                      <a:pt x="218" y="870"/>
                    </a:lnTo>
                    <a:lnTo>
                      <a:pt x="220" y="868"/>
                    </a:lnTo>
                    <a:lnTo>
                      <a:pt x="220" y="867"/>
                    </a:lnTo>
                    <a:lnTo>
                      <a:pt x="214" y="863"/>
                    </a:lnTo>
                    <a:lnTo>
                      <a:pt x="203" y="857"/>
                    </a:lnTo>
                    <a:lnTo>
                      <a:pt x="198" y="853"/>
                    </a:lnTo>
                    <a:lnTo>
                      <a:pt x="193" y="849"/>
                    </a:lnTo>
                    <a:lnTo>
                      <a:pt x="191" y="847"/>
                    </a:lnTo>
                    <a:lnTo>
                      <a:pt x="191" y="845"/>
                    </a:lnTo>
                    <a:lnTo>
                      <a:pt x="193" y="843"/>
                    </a:lnTo>
                    <a:lnTo>
                      <a:pt x="196" y="843"/>
                    </a:lnTo>
                    <a:lnTo>
                      <a:pt x="199" y="843"/>
                    </a:lnTo>
                    <a:lnTo>
                      <a:pt x="202" y="844"/>
                    </a:lnTo>
                    <a:lnTo>
                      <a:pt x="203" y="845"/>
                    </a:lnTo>
                    <a:lnTo>
                      <a:pt x="204" y="846"/>
                    </a:lnTo>
                    <a:lnTo>
                      <a:pt x="205" y="847"/>
                    </a:lnTo>
                    <a:lnTo>
                      <a:pt x="206" y="848"/>
                    </a:lnTo>
                    <a:lnTo>
                      <a:pt x="206" y="849"/>
                    </a:lnTo>
                    <a:lnTo>
                      <a:pt x="207" y="850"/>
                    </a:lnTo>
                    <a:lnTo>
                      <a:pt x="207" y="850"/>
                    </a:lnTo>
                    <a:lnTo>
                      <a:pt x="208" y="849"/>
                    </a:lnTo>
                    <a:lnTo>
                      <a:pt x="209" y="844"/>
                    </a:lnTo>
                    <a:lnTo>
                      <a:pt x="209" y="839"/>
                    </a:lnTo>
                    <a:lnTo>
                      <a:pt x="208" y="833"/>
                    </a:lnTo>
                    <a:lnTo>
                      <a:pt x="206" y="827"/>
                    </a:lnTo>
                    <a:lnTo>
                      <a:pt x="203" y="822"/>
                    </a:lnTo>
                    <a:lnTo>
                      <a:pt x="199" y="817"/>
                    </a:lnTo>
                    <a:lnTo>
                      <a:pt x="197" y="813"/>
                    </a:lnTo>
                    <a:lnTo>
                      <a:pt x="192" y="808"/>
                    </a:lnTo>
                    <a:lnTo>
                      <a:pt x="189" y="805"/>
                    </a:lnTo>
                    <a:lnTo>
                      <a:pt x="186" y="802"/>
                    </a:lnTo>
                    <a:lnTo>
                      <a:pt x="186" y="798"/>
                    </a:lnTo>
                    <a:lnTo>
                      <a:pt x="186" y="794"/>
                    </a:lnTo>
                    <a:lnTo>
                      <a:pt x="186" y="791"/>
                    </a:lnTo>
                    <a:lnTo>
                      <a:pt x="185" y="785"/>
                    </a:lnTo>
                    <a:lnTo>
                      <a:pt x="182" y="781"/>
                    </a:lnTo>
                    <a:lnTo>
                      <a:pt x="181" y="776"/>
                    </a:lnTo>
                    <a:lnTo>
                      <a:pt x="181" y="774"/>
                    </a:lnTo>
                    <a:lnTo>
                      <a:pt x="181" y="773"/>
                    </a:lnTo>
                    <a:lnTo>
                      <a:pt x="182" y="772"/>
                    </a:lnTo>
                    <a:lnTo>
                      <a:pt x="182" y="771"/>
                    </a:lnTo>
                    <a:lnTo>
                      <a:pt x="177" y="746"/>
                    </a:lnTo>
                    <a:lnTo>
                      <a:pt x="171" y="721"/>
                    </a:lnTo>
                    <a:lnTo>
                      <a:pt x="168" y="716"/>
                    </a:lnTo>
                    <a:lnTo>
                      <a:pt x="166" y="715"/>
                    </a:lnTo>
                    <a:lnTo>
                      <a:pt x="165" y="713"/>
                    </a:lnTo>
                    <a:lnTo>
                      <a:pt x="163" y="709"/>
                    </a:lnTo>
                    <a:lnTo>
                      <a:pt x="162" y="708"/>
                    </a:lnTo>
                    <a:lnTo>
                      <a:pt x="161" y="706"/>
                    </a:lnTo>
                    <a:lnTo>
                      <a:pt x="158" y="704"/>
                    </a:lnTo>
                    <a:lnTo>
                      <a:pt x="155" y="703"/>
                    </a:lnTo>
                    <a:lnTo>
                      <a:pt x="152" y="702"/>
                    </a:lnTo>
                    <a:lnTo>
                      <a:pt x="151" y="701"/>
                    </a:lnTo>
                    <a:lnTo>
                      <a:pt x="151" y="700"/>
                    </a:lnTo>
                    <a:lnTo>
                      <a:pt x="150" y="697"/>
                    </a:lnTo>
                    <a:lnTo>
                      <a:pt x="148" y="695"/>
                    </a:lnTo>
                    <a:lnTo>
                      <a:pt x="144" y="692"/>
                    </a:lnTo>
                    <a:lnTo>
                      <a:pt x="140" y="691"/>
                    </a:lnTo>
                    <a:lnTo>
                      <a:pt x="136" y="689"/>
                    </a:lnTo>
                    <a:lnTo>
                      <a:pt x="133" y="687"/>
                    </a:lnTo>
                    <a:lnTo>
                      <a:pt x="133" y="684"/>
                    </a:lnTo>
                    <a:lnTo>
                      <a:pt x="134" y="682"/>
                    </a:lnTo>
                    <a:lnTo>
                      <a:pt x="135" y="678"/>
                    </a:lnTo>
                    <a:lnTo>
                      <a:pt x="136" y="676"/>
                    </a:lnTo>
                    <a:lnTo>
                      <a:pt x="135" y="672"/>
                    </a:lnTo>
                    <a:lnTo>
                      <a:pt x="131" y="663"/>
                    </a:lnTo>
                    <a:lnTo>
                      <a:pt x="131" y="663"/>
                    </a:lnTo>
                    <a:lnTo>
                      <a:pt x="130" y="663"/>
                    </a:lnTo>
                    <a:lnTo>
                      <a:pt x="129" y="662"/>
                    </a:lnTo>
                    <a:lnTo>
                      <a:pt x="126" y="646"/>
                    </a:lnTo>
                    <a:lnTo>
                      <a:pt x="124" y="630"/>
                    </a:lnTo>
                    <a:lnTo>
                      <a:pt x="123" y="626"/>
                    </a:lnTo>
                    <a:lnTo>
                      <a:pt x="123" y="622"/>
                    </a:lnTo>
                    <a:lnTo>
                      <a:pt x="124" y="618"/>
                    </a:lnTo>
                    <a:lnTo>
                      <a:pt x="126" y="616"/>
                    </a:lnTo>
                    <a:lnTo>
                      <a:pt x="128" y="615"/>
                    </a:lnTo>
                    <a:lnTo>
                      <a:pt x="131" y="615"/>
                    </a:lnTo>
                    <a:lnTo>
                      <a:pt x="134" y="616"/>
                    </a:lnTo>
                    <a:lnTo>
                      <a:pt x="137" y="617"/>
                    </a:lnTo>
                    <a:lnTo>
                      <a:pt x="139" y="618"/>
                    </a:lnTo>
                    <a:lnTo>
                      <a:pt x="140" y="617"/>
                    </a:lnTo>
                    <a:lnTo>
                      <a:pt x="140" y="616"/>
                    </a:lnTo>
                    <a:lnTo>
                      <a:pt x="138" y="614"/>
                    </a:lnTo>
                    <a:lnTo>
                      <a:pt x="135" y="613"/>
                    </a:lnTo>
                    <a:lnTo>
                      <a:pt x="131" y="612"/>
                    </a:lnTo>
                    <a:lnTo>
                      <a:pt x="127" y="612"/>
                    </a:lnTo>
                    <a:lnTo>
                      <a:pt x="124" y="611"/>
                    </a:lnTo>
                    <a:lnTo>
                      <a:pt x="122" y="608"/>
                    </a:lnTo>
                    <a:lnTo>
                      <a:pt x="121" y="597"/>
                    </a:lnTo>
                    <a:lnTo>
                      <a:pt x="121" y="586"/>
                    </a:lnTo>
                    <a:lnTo>
                      <a:pt x="122" y="574"/>
                    </a:lnTo>
                    <a:lnTo>
                      <a:pt x="124" y="562"/>
                    </a:lnTo>
                    <a:lnTo>
                      <a:pt x="124" y="551"/>
                    </a:lnTo>
                    <a:lnTo>
                      <a:pt x="124" y="550"/>
                    </a:lnTo>
                    <a:lnTo>
                      <a:pt x="124" y="551"/>
                    </a:lnTo>
                    <a:lnTo>
                      <a:pt x="123" y="551"/>
                    </a:lnTo>
                    <a:lnTo>
                      <a:pt x="123" y="551"/>
                    </a:lnTo>
                    <a:lnTo>
                      <a:pt x="122" y="551"/>
                    </a:lnTo>
                    <a:lnTo>
                      <a:pt x="128" y="540"/>
                    </a:lnTo>
                    <a:lnTo>
                      <a:pt x="131" y="529"/>
                    </a:lnTo>
                    <a:lnTo>
                      <a:pt x="135" y="511"/>
                    </a:lnTo>
                    <a:lnTo>
                      <a:pt x="138" y="502"/>
                    </a:lnTo>
                    <a:lnTo>
                      <a:pt x="138" y="501"/>
                    </a:lnTo>
                    <a:lnTo>
                      <a:pt x="139" y="500"/>
                    </a:lnTo>
                    <a:lnTo>
                      <a:pt x="141" y="499"/>
                    </a:lnTo>
                    <a:lnTo>
                      <a:pt x="142" y="498"/>
                    </a:lnTo>
                    <a:lnTo>
                      <a:pt x="144" y="496"/>
                    </a:lnTo>
                    <a:lnTo>
                      <a:pt x="145" y="495"/>
                    </a:lnTo>
                    <a:lnTo>
                      <a:pt x="145" y="494"/>
                    </a:lnTo>
                    <a:lnTo>
                      <a:pt x="145" y="492"/>
                    </a:lnTo>
                    <a:lnTo>
                      <a:pt x="146" y="491"/>
                    </a:lnTo>
                    <a:lnTo>
                      <a:pt x="152" y="476"/>
                    </a:lnTo>
                    <a:lnTo>
                      <a:pt x="156" y="469"/>
                    </a:lnTo>
                    <a:lnTo>
                      <a:pt x="160" y="464"/>
                    </a:lnTo>
                    <a:lnTo>
                      <a:pt x="161" y="459"/>
                    </a:lnTo>
                    <a:lnTo>
                      <a:pt x="163" y="450"/>
                    </a:lnTo>
                    <a:lnTo>
                      <a:pt x="164" y="449"/>
                    </a:lnTo>
                    <a:lnTo>
                      <a:pt x="165" y="447"/>
                    </a:lnTo>
                    <a:lnTo>
                      <a:pt x="166" y="446"/>
                    </a:lnTo>
                    <a:lnTo>
                      <a:pt x="168" y="445"/>
                    </a:lnTo>
                    <a:lnTo>
                      <a:pt x="169" y="443"/>
                    </a:lnTo>
                    <a:lnTo>
                      <a:pt x="169" y="442"/>
                    </a:lnTo>
                    <a:lnTo>
                      <a:pt x="169" y="441"/>
                    </a:lnTo>
                    <a:lnTo>
                      <a:pt x="167" y="439"/>
                    </a:lnTo>
                    <a:lnTo>
                      <a:pt x="167" y="438"/>
                    </a:lnTo>
                    <a:lnTo>
                      <a:pt x="167" y="437"/>
                    </a:lnTo>
                    <a:lnTo>
                      <a:pt x="169" y="430"/>
                    </a:lnTo>
                    <a:lnTo>
                      <a:pt x="171" y="425"/>
                    </a:lnTo>
                    <a:lnTo>
                      <a:pt x="175" y="419"/>
                    </a:lnTo>
                    <a:lnTo>
                      <a:pt x="179" y="414"/>
                    </a:lnTo>
                    <a:lnTo>
                      <a:pt x="180" y="414"/>
                    </a:lnTo>
                    <a:lnTo>
                      <a:pt x="183" y="415"/>
                    </a:lnTo>
                    <a:lnTo>
                      <a:pt x="186" y="415"/>
                    </a:lnTo>
                    <a:lnTo>
                      <a:pt x="189" y="416"/>
                    </a:lnTo>
                    <a:lnTo>
                      <a:pt x="192" y="419"/>
                    </a:lnTo>
                    <a:lnTo>
                      <a:pt x="193" y="421"/>
                    </a:lnTo>
                    <a:lnTo>
                      <a:pt x="191" y="424"/>
                    </a:lnTo>
                    <a:lnTo>
                      <a:pt x="188" y="427"/>
                    </a:lnTo>
                    <a:lnTo>
                      <a:pt x="184" y="429"/>
                    </a:lnTo>
                    <a:lnTo>
                      <a:pt x="181" y="433"/>
                    </a:lnTo>
                    <a:lnTo>
                      <a:pt x="180" y="434"/>
                    </a:lnTo>
                    <a:lnTo>
                      <a:pt x="180" y="434"/>
                    </a:lnTo>
                    <a:lnTo>
                      <a:pt x="180" y="435"/>
                    </a:lnTo>
                    <a:lnTo>
                      <a:pt x="180" y="437"/>
                    </a:lnTo>
                    <a:lnTo>
                      <a:pt x="180" y="437"/>
                    </a:lnTo>
                    <a:lnTo>
                      <a:pt x="186" y="433"/>
                    </a:lnTo>
                    <a:lnTo>
                      <a:pt x="192" y="428"/>
                    </a:lnTo>
                    <a:lnTo>
                      <a:pt x="197" y="423"/>
                    </a:lnTo>
                    <a:lnTo>
                      <a:pt x="198" y="420"/>
                    </a:lnTo>
                    <a:lnTo>
                      <a:pt x="198" y="415"/>
                    </a:lnTo>
                    <a:lnTo>
                      <a:pt x="198" y="412"/>
                    </a:lnTo>
                    <a:lnTo>
                      <a:pt x="199" y="406"/>
                    </a:lnTo>
                    <a:lnTo>
                      <a:pt x="200" y="401"/>
                    </a:lnTo>
                    <a:lnTo>
                      <a:pt x="200" y="395"/>
                    </a:lnTo>
                    <a:lnTo>
                      <a:pt x="200" y="395"/>
                    </a:lnTo>
                    <a:lnTo>
                      <a:pt x="197" y="395"/>
                    </a:lnTo>
                    <a:lnTo>
                      <a:pt x="195" y="393"/>
                    </a:lnTo>
                    <a:lnTo>
                      <a:pt x="194" y="392"/>
                    </a:lnTo>
                    <a:lnTo>
                      <a:pt x="194" y="391"/>
                    </a:lnTo>
                    <a:lnTo>
                      <a:pt x="195" y="390"/>
                    </a:lnTo>
                    <a:lnTo>
                      <a:pt x="195" y="389"/>
                    </a:lnTo>
                    <a:lnTo>
                      <a:pt x="195" y="388"/>
                    </a:lnTo>
                    <a:lnTo>
                      <a:pt x="194" y="387"/>
                    </a:lnTo>
                    <a:lnTo>
                      <a:pt x="192" y="386"/>
                    </a:lnTo>
                    <a:lnTo>
                      <a:pt x="189" y="385"/>
                    </a:lnTo>
                    <a:lnTo>
                      <a:pt x="186" y="384"/>
                    </a:lnTo>
                    <a:lnTo>
                      <a:pt x="184" y="382"/>
                    </a:lnTo>
                    <a:lnTo>
                      <a:pt x="184" y="379"/>
                    </a:lnTo>
                    <a:lnTo>
                      <a:pt x="186" y="377"/>
                    </a:lnTo>
                    <a:lnTo>
                      <a:pt x="189" y="375"/>
                    </a:lnTo>
                    <a:lnTo>
                      <a:pt x="191" y="373"/>
                    </a:lnTo>
                    <a:lnTo>
                      <a:pt x="193" y="371"/>
                    </a:lnTo>
                    <a:lnTo>
                      <a:pt x="194" y="369"/>
                    </a:lnTo>
                    <a:lnTo>
                      <a:pt x="194" y="366"/>
                    </a:lnTo>
                    <a:lnTo>
                      <a:pt x="193" y="364"/>
                    </a:lnTo>
                    <a:lnTo>
                      <a:pt x="192" y="363"/>
                    </a:lnTo>
                    <a:lnTo>
                      <a:pt x="191" y="363"/>
                    </a:lnTo>
                    <a:lnTo>
                      <a:pt x="190" y="363"/>
                    </a:lnTo>
                    <a:lnTo>
                      <a:pt x="189" y="365"/>
                    </a:lnTo>
                    <a:lnTo>
                      <a:pt x="188" y="366"/>
                    </a:lnTo>
                    <a:lnTo>
                      <a:pt x="187" y="367"/>
                    </a:lnTo>
                    <a:lnTo>
                      <a:pt x="184" y="370"/>
                    </a:lnTo>
                    <a:lnTo>
                      <a:pt x="182" y="370"/>
                    </a:lnTo>
                    <a:lnTo>
                      <a:pt x="178" y="365"/>
                    </a:lnTo>
                    <a:lnTo>
                      <a:pt x="176" y="363"/>
                    </a:lnTo>
                    <a:lnTo>
                      <a:pt x="171" y="358"/>
                    </a:lnTo>
                    <a:lnTo>
                      <a:pt x="168" y="354"/>
                    </a:lnTo>
                    <a:lnTo>
                      <a:pt x="165" y="349"/>
                    </a:lnTo>
                    <a:lnTo>
                      <a:pt x="165" y="344"/>
                    </a:lnTo>
                    <a:lnTo>
                      <a:pt x="167" y="341"/>
                    </a:lnTo>
                    <a:lnTo>
                      <a:pt x="171" y="337"/>
                    </a:lnTo>
                    <a:lnTo>
                      <a:pt x="175" y="334"/>
                    </a:lnTo>
                    <a:lnTo>
                      <a:pt x="179" y="332"/>
                    </a:lnTo>
                    <a:lnTo>
                      <a:pt x="181" y="331"/>
                    </a:lnTo>
                    <a:lnTo>
                      <a:pt x="184" y="331"/>
                    </a:lnTo>
                    <a:lnTo>
                      <a:pt x="185" y="331"/>
                    </a:lnTo>
                    <a:lnTo>
                      <a:pt x="185" y="331"/>
                    </a:lnTo>
                    <a:lnTo>
                      <a:pt x="182" y="330"/>
                    </a:lnTo>
                    <a:lnTo>
                      <a:pt x="179" y="330"/>
                    </a:lnTo>
                    <a:lnTo>
                      <a:pt x="176" y="329"/>
                    </a:lnTo>
                    <a:lnTo>
                      <a:pt x="173" y="328"/>
                    </a:lnTo>
                    <a:lnTo>
                      <a:pt x="170" y="326"/>
                    </a:lnTo>
                    <a:lnTo>
                      <a:pt x="170" y="325"/>
                    </a:lnTo>
                    <a:lnTo>
                      <a:pt x="173" y="323"/>
                    </a:lnTo>
                    <a:lnTo>
                      <a:pt x="175" y="322"/>
                    </a:lnTo>
                    <a:lnTo>
                      <a:pt x="177" y="320"/>
                    </a:lnTo>
                    <a:lnTo>
                      <a:pt x="179" y="318"/>
                    </a:lnTo>
                    <a:lnTo>
                      <a:pt x="180" y="313"/>
                    </a:lnTo>
                    <a:lnTo>
                      <a:pt x="179" y="309"/>
                    </a:lnTo>
                    <a:lnTo>
                      <a:pt x="178" y="307"/>
                    </a:lnTo>
                    <a:lnTo>
                      <a:pt x="177" y="305"/>
                    </a:lnTo>
                    <a:lnTo>
                      <a:pt x="175" y="304"/>
                    </a:lnTo>
                    <a:lnTo>
                      <a:pt x="173" y="302"/>
                    </a:lnTo>
                    <a:lnTo>
                      <a:pt x="171" y="299"/>
                    </a:lnTo>
                    <a:lnTo>
                      <a:pt x="170" y="296"/>
                    </a:lnTo>
                    <a:lnTo>
                      <a:pt x="170" y="295"/>
                    </a:lnTo>
                    <a:lnTo>
                      <a:pt x="171" y="293"/>
                    </a:lnTo>
                    <a:lnTo>
                      <a:pt x="173" y="291"/>
                    </a:lnTo>
                    <a:lnTo>
                      <a:pt x="172" y="290"/>
                    </a:lnTo>
                    <a:lnTo>
                      <a:pt x="171" y="288"/>
                    </a:lnTo>
                    <a:lnTo>
                      <a:pt x="171" y="287"/>
                    </a:lnTo>
                    <a:lnTo>
                      <a:pt x="171" y="286"/>
                    </a:lnTo>
                    <a:lnTo>
                      <a:pt x="171" y="285"/>
                    </a:lnTo>
                    <a:lnTo>
                      <a:pt x="171" y="284"/>
                    </a:lnTo>
                    <a:lnTo>
                      <a:pt x="172" y="283"/>
                    </a:lnTo>
                    <a:lnTo>
                      <a:pt x="173" y="283"/>
                    </a:lnTo>
                    <a:lnTo>
                      <a:pt x="174" y="282"/>
                    </a:lnTo>
                    <a:lnTo>
                      <a:pt x="174" y="282"/>
                    </a:lnTo>
                    <a:lnTo>
                      <a:pt x="175" y="283"/>
                    </a:lnTo>
                    <a:lnTo>
                      <a:pt x="175" y="288"/>
                    </a:lnTo>
                    <a:lnTo>
                      <a:pt x="175" y="288"/>
                    </a:lnTo>
                    <a:lnTo>
                      <a:pt x="179" y="286"/>
                    </a:lnTo>
                    <a:lnTo>
                      <a:pt x="182" y="282"/>
                    </a:lnTo>
                    <a:lnTo>
                      <a:pt x="185" y="277"/>
                    </a:lnTo>
                    <a:lnTo>
                      <a:pt x="188" y="271"/>
                    </a:lnTo>
                    <a:lnTo>
                      <a:pt x="190" y="267"/>
                    </a:lnTo>
                    <a:lnTo>
                      <a:pt x="191" y="262"/>
                    </a:lnTo>
                    <a:lnTo>
                      <a:pt x="190" y="262"/>
                    </a:lnTo>
                    <a:lnTo>
                      <a:pt x="190" y="263"/>
                    </a:lnTo>
                    <a:lnTo>
                      <a:pt x="188" y="265"/>
                    </a:lnTo>
                    <a:lnTo>
                      <a:pt x="187" y="268"/>
                    </a:lnTo>
                    <a:lnTo>
                      <a:pt x="186" y="271"/>
                    </a:lnTo>
                    <a:lnTo>
                      <a:pt x="184" y="273"/>
                    </a:lnTo>
                    <a:lnTo>
                      <a:pt x="182" y="275"/>
                    </a:lnTo>
                    <a:lnTo>
                      <a:pt x="179" y="278"/>
                    </a:lnTo>
                    <a:lnTo>
                      <a:pt x="176" y="280"/>
                    </a:lnTo>
                    <a:lnTo>
                      <a:pt x="173" y="279"/>
                    </a:lnTo>
                    <a:lnTo>
                      <a:pt x="173" y="277"/>
                    </a:lnTo>
                    <a:lnTo>
                      <a:pt x="174" y="276"/>
                    </a:lnTo>
                    <a:lnTo>
                      <a:pt x="179" y="273"/>
                    </a:lnTo>
                    <a:lnTo>
                      <a:pt x="181" y="271"/>
                    </a:lnTo>
                    <a:lnTo>
                      <a:pt x="182" y="267"/>
                    </a:lnTo>
                    <a:lnTo>
                      <a:pt x="184" y="263"/>
                    </a:lnTo>
                    <a:lnTo>
                      <a:pt x="185" y="260"/>
                    </a:lnTo>
                    <a:lnTo>
                      <a:pt x="184" y="257"/>
                    </a:lnTo>
                    <a:lnTo>
                      <a:pt x="182" y="256"/>
                    </a:lnTo>
                    <a:lnTo>
                      <a:pt x="179" y="257"/>
                    </a:lnTo>
                    <a:lnTo>
                      <a:pt x="176" y="258"/>
                    </a:lnTo>
                    <a:lnTo>
                      <a:pt x="173" y="259"/>
                    </a:lnTo>
                    <a:lnTo>
                      <a:pt x="170" y="258"/>
                    </a:lnTo>
                    <a:lnTo>
                      <a:pt x="170" y="257"/>
                    </a:lnTo>
                    <a:lnTo>
                      <a:pt x="172" y="257"/>
                    </a:lnTo>
                    <a:lnTo>
                      <a:pt x="177" y="256"/>
                    </a:lnTo>
                    <a:lnTo>
                      <a:pt x="180" y="255"/>
                    </a:lnTo>
                    <a:lnTo>
                      <a:pt x="182" y="254"/>
                    </a:lnTo>
                    <a:lnTo>
                      <a:pt x="182" y="251"/>
                    </a:lnTo>
                    <a:lnTo>
                      <a:pt x="180" y="249"/>
                    </a:lnTo>
                    <a:lnTo>
                      <a:pt x="179" y="246"/>
                    </a:lnTo>
                    <a:lnTo>
                      <a:pt x="178" y="244"/>
                    </a:lnTo>
                    <a:lnTo>
                      <a:pt x="179" y="239"/>
                    </a:lnTo>
                    <a:lnTo>
                      <a:pt x="182" y="234"/>
                    </a:lnTo>
                    <a:lnTo>
                      <a:pt x="184" y="229"/>
                    </a:lnTo>
                    <a:lnTo>
                      <a:pt x="183" y="225"/>
                    </a:lnTo>
                    <a:lnTo>
                      <a:pt x="182" y="221"/>
                    </a:lnTo>
                    <a:lnTo>
                      <a:pt x="182" y="217"/>
                    </a:lnTo>
                    <a:lnTo>
                      <a:pt x="183" y="216"/>
                    </a:lnTo>
                    <a:lnTo>
                      <a:pt x="184" y="216"/>
                    </a:lnTo>
                    <a:lnTo>
                      <a:pt x="185" y="215"/>
                    </a:lnTo>
                    <a:lnTo>
                      <a:pt x="186" y="214"/>
                    </a:lnTo>
                    <a:lnTo>
                      <a:pt x="188" y="214"/>
                    </a:lnTo>
                    <a:lnTo>
                      <a:pt x="190" y="213"/>
                    </a:lnTo>
                    <a:lnTo>
                      <a:pt x="190" y="212"/>
                    </a:lnTo>
                    <a:lnTo>
                      <a:pt x="189" y="211"/>
                    </a:lnTo>
                    <a:lnTo>
                      <a:pt x="186" y="211"/>
                    </a:lnTo>
                    <a:lnTo>
                      <a:pt x="182" y="212"/>
                    </a:lnTo>
                    <a:lnTo>
                      <a:pt x="181" y="211"/>
                    </a:lnTo>
                    <a:lnTo>
                      <a:pt x="184" y="204"/>
                    </a:lnTo>
                    <a:lnTo>
                      <a:pt x="186" y="201"/>
                    </a:lnTo>
                    <a:lnTo>
                      <a:pt x="188" y="198"/>
                    </a:lnTo>
                    <a:lnTo>
                      <a:pt x="189" y="195"/>
                    </a:lnTo>
                    <a:lnTo>
                      <a:pt x="190" y="193"/>
                    </a:lnTo>
                    <a:lnTo>
                      <a:pt x="185" y="199"/>
                    </a:lnTo>
                    <a:lnTo>
                      <a:pt x="181" y="206"/>
                    </a:lnTo>
                    <a:lnTo>
                      <a:pt x="176" y="212"/>
                    </a:lnTo>
                    <a:lnTo>
                      <a:pt x="176" y="212"/>
                    </a:lnTo>
                    <a:lnTo>
                      <a:pt x="176" y="212"/>
                    </a:lnTo>
                    <a:lnTo>
                      <a:pt x="176" y="211"/>
                    </a:lnTo>
                    <a:lnTo>
                      <a:pt x="176" y="210"/>
                    </a:lnTo>
                    <a:lnTo>
                      <a:pt x="177" y="209"/>
                    </a:lnTo>
                    <a:lnTo>
                      <a:pt x="177" y="208"/>
                    </a:lnTo>
                    <a:lnTo>
                      <a:pt x="177" y="207"/>
                    </a:lnTo>
                    <a:lnTo>
                      <a:pt x="178" y="205"/>
                    </a:lnTo>
                    <a:lnTo>
                      <a:pt x="179" y="203"/>
                    </a:lnTo>
                    <a:lnTo>
                      <a:pt x="179" y="200"/>
                    </a:lnTo>
                    <a:lnTo>
                      <a:pt x="179" y="198"/>
                    </a:lnTo>
                    <a:lnTo>
                      <a:pt x="179" y="195"/>
                    </a:lnTo>
                    <a:lnTo>
                      <a:pt x="177" y="194"/>
                    </a:lnTo>
                    <a:lnTo>
                      <a:pt x="174" y="194"/>
                    </a:lnTo>
                    <a:lnTo>
                      <a:pt x="173" y="194"/>
                    </a:lnTo>
                    <a:lnTo>
                      <a:pt x="171" y="195"/>
                    </a:lnTo>
                    <a:lnTo>
                      <a:pt x="170" y="197"/>
                    </a:lnTo>
                    <a:lnTo>
                      <a:pt x="170" y="198"/>
                    </a:lnTo>
                    <a:lnTo>
                      <a:pt x="170" y="198"/>
                    </a:lnTo>
                    <a:lnTo>
                      <a:pt x="173" y="198"/>
                    </a:lnTo>
                    <a:lnTo>
                      <a:pt x="174" y="199"/>
                    </a:lnTo>
                    <a:lnTo>
                      <a:pt x="174" y="202"/>
                    </a:lnTo>
                    <a:lnTo>
                      <a:pt x="174" y="204"/>
                    </a:lnTo>
                    <a:lnTo>
                      <a:pt x="173" y="206"/>
                    </a:lnTo>
                    <a:lnTo>
                      <a:pt x="171" y="207"/>
                    </a:lnTo>
                    <a:lnTo>
                      <a:pt x="167" y="206"/>
                    </a:lnTo>
                    <a:lnTo>
                      <a:pt x="165" y="204"/>
                    </a:lnTo>
                    <a:lnTo>
                      <a:pt x="164" y="200"/>
                    </a:lnTo>
                    <a:lnTo>
                      <a:pt x="164" y="196"/>
                    </a:lnTo>
                    <a:lnTo>
                      <a:pt x="165" y="191"/>
                    </a:lnTo>
                    <a:lnTo>
                      <a:pt x="166" y="186"/>
                    </a:lnTo>
                    <a:lnTo>
                      <a:pt x="168" y="181"/>
                    </a:lnTo>
                    <a:lnTo>
                      <a:pt x="169" y="178"/>
                    </a:lnTo>
                    <a:lnTo>
                      <a:pt x="170" y="175"/>
                    </a:lnTo>
                    <a:lnTo>
                      <a:pt x="170" y="173"/>
                    </a:lnTo>
                    <a:lnTo>
                      <a:pt x="169" y="172"/>
                    </a:lnTo>
                    <a:lnTo>
                      <a:pt x="167" y="172"/>
                    </a:lnTo>
                    <a:lnTo>
                      <a:pt x="165" y="174"/>
                    </a:lnTo>
                    <a:lnTo>
                      <a:pt x="163" y="175"/>
                    </a:lnTo>
                    <a:lnTo>
                      <a:pt x="161" y="175"/>
                    </a:lnTo>
                    <a:lnTo>
                      <a:pt x="160" y="174"/>
                    </a:lnTo>
                    <a:lnTo>
                      <a:pt x="159" y="173"/>
                    </a:lnTo>
                    <a:lnTo>
                      <a:pt x="157" y="172"/>
                    </a:lnTo>
                    <a:lnTo>
                      <a:pt x="157" y="171"/>
                    </a:lnTo>
                    <a:lnTo>
                      <a:pt x="156" y="169"/>
                    </a:lnTo>
                    <a:lnTo>
                      <a:pt x="157" y="168"/>
                    </a:lnTo>
                    <a:lnTo>
                      <a:pt x="160" y="167"/>
                    </a:lnTo>
                    <a:lnTo>
                      <a:pt x="160" y="167"/>
                    </a:lnTo>
                    <a:lnTo>
                      <a:pt x="161" y="166"/>
                    </a:lnTo>
                    <a:lnTo>
                      <a:pt x="160" y="166"/>
                    </a:lnTo>
                    <a:lnTo>
                      <a:pt x="156" y="163"/>
                    </a:lnTo>
                    <a:lnTo>
                      <a:pt x="152" y="162"/>
                    </a:lnTo>
                    <a:lnTo>
                      <a:pt x="148" y="161"/>
                    </a:lnTo>
                    <a:lnTo>
                      <a:pt x="143" y="159"/>
                    </a:lnTo>
                    <a:lnTo>
                      <a:pt x="142" y="157"/>
                    </a:lnTo>
                    <a:lnTo>
                      <a:pt x="142" y="155"/>
                    </a:lnTo>
                    <a:lnTo>
                      <a:pt x="143" y="153"/>
                    </a:lnTo>
                    <a:lnTo>
                      <a:pt x="145" y="152"/>
                    </a:lnTo>
                    <a:lnTo>
                      <a:pt x="147" y="151"/>
                    </a:lnTo>
                    <a:lnTo>
                      <a:pt x="148" y="150"/>
                    </a:lnTo>
                    <a:lnTo>
                      <a:pt x="149" y="150"/>
                    </a:lnTo>
                    <a:lnTo>
                      <a:pt x="150" y="150"/>
                    </a:lnTo>
                    <a:lnTo>
                      <a:pt x="151" y="149"/>
                    </a:lnTo>
                    <a:lnTo>
                      <a:pt x="151" y="148"/>
                    </a:lnTo>
                    <a:lnTo>
                      <a:pt x="147" y="144"/>
                    </a:lnTo>
                    <a:lnTo>
                      <a:pt x="142" y="140"/>
                    </a:lnTo>
                    <a:lnTo>
                      <a:pt x="137" y="137"/>
                    </a:lnTo>
                    <a:lnTo>
                      <a:pt x="132" y="135"/>
                    </a:lnTo>
                    <a:lnTo>
                      <a:pt x="132" y="135"/>
                    </a:lnTo>
                    <a:lnTo>
                      <a:pt x="132" y="135"/>
                    </a:lnTo>
                    <a:lnTo>
                      <a:pt x="132" y="136"/>
                    </a:lnTo>
                    <a:lnTo>
                      <a:pt x="132" y="136"/>
                    </a:lnTo>
                    <a:lnTo>
                      <a:pt x="133" y="137"/>
                    </a:lnTo>
                    <a:lnTo>
                      <a:pt x="133" y="138"/>
                    </a:lnTo>
                    <a:lnTo>
                      <a:pt x="132" y="138"/>
                    </a:lnTo>
                    <a:lnTo>
                      <a:pt x="131" y="139"/>
                    </a:lnTo>
                    <a:lnTo>
                      <a:pt x="122" y="139"/>
                    </a:lnTo>
                    <a:lnTo>
                      <a:pt x="116" y="139"/>
                    </a:lnTo>
                    <a:lnTo>
                      <a:pt x="110" y="139"/>
                    </a:lnTo>
                    <a:lnTo>
                      <a:pt x="105" y="137"/>
                    </a:lnTo>
                    <a:lnTo>
                      <a:pt x="104" y="136"/>
                    </a:lnTo>
                    <a:lnTo>
                      <a:pt x="106" y="135"/>
                    </a:lnTo>
                    <a:lnTo>
                      <a:pt x="110" y="134"/>
                    </a:lnTo>
                    <a:lnTo>
                      <a:pt x="113" y="133"/>
                    </a:lnTo>
                    <a:lnTo>
                      <a:pt x="116" y="131"/>
                    </a:lnTo>
                    <a:lnTo>
                      <a:pt x="118" y="130"/>
                    </a:lnTo>
                    <a:lnTo>
                      <a:pt x="118" y="129"/>
                    </a:lnTo>
                    <a:lnTo>
                      <a:pt x="111" y="130"/>
                    </a:lnTo>
                    <a:lnTo>
                      <a:pt x="105" y="131"/>
                    </a:lnTo>
                    <a:lnTo>
                      <a:pt x="98" y="134"/>
                    </a:lnTo>
                    <a:lnTo>
                      <a:pt x="93" y="138"/>
                    </a:lnTo>
                    <a:lnTo>
                      <a:pt x="89" y="140"/>
                    </a:lnTo>
                    <a:lnTo>
                      <a:pt x="86" y="143"/>
                    </a:lnTo>
                    <a:lnTo>
                      <a:pt x="84" y="145"/>
                    </a:lnTo>
                    <a:lnTo>
                      <a:pt x="81" y="146"/>
                    </a:lnTo>
                    <a:lnTo>
                      <a:pt x="78" y="148"/>
                    </a:lnTo>
                    <a:lnTo>
                      <a:pt x="72" y="149"/>
                    </a:lnTo>
                    <a:lnTo>
                      <a:pt x="72" y="149"/>
                    </a:lnTo>
                    <a:lnTo>
                      <a:pt x="72" y="148"/>
                    </a:lnTo>
                    <a:lnTo>
                      <a:pt x="73" y="148"/>
                    </a:lnTo>
                    <a:lnTo>
                      <a:pt x="73" y="147"/>
                    </a:lnTo>
                    <a:lnTo>
                      <a:pt x="61" y="151"/>
                    </a:lnTo>
                    <a:lnTo>
                      <a:pt x="49" y="155"/>
                    </a:lnTo>
                    <a:lnTo>
                      <a:pt x="47" y="154"/>
                    </a:lnTo>
                    <a:lnTo>
                      <a:pt x="47" y="153"/>
                    </a:lnTo>
                    <a:lnTo>
                      <a:pt x="46" y="153"/>
                    </a:lnTo>
                    <a:lnTo>
                      <a:pt x="45" y="153"/>
                    </a:lnTo>
                    <a:lnTo>
                      <a:pt x="40" y="155"/>
                    </a:lnTo>
                    <a:lnTo>
                      <a:pt x="35" y="158"/>
                    </a:lnTo>
                    <a:lnTo>
                      <a:pt x="30" y="160"/>
                    </a:lnTo>
                    <a:lnTo>
                      <a:pt x="31" y="159"/>
                    </a:lnTo>
                    <a:lnTo>
                      <a:pt x="32" y="158"/>
                    </a:lnTo>
                    <a:lnTo>
                      <a:pt x="33" y="158"/>
                    </a:lnTo>
                    <a:lnTo>
                      <a:pt x="33" y="157"/>
                    </a:lnTo>
                    <a:lnTo>
                      <a:pt x="22" y="156"/>
                    </a:lnTo>
                    <a:lnTo>
                      <a:pt x="11" y="156"/>
                    </a:lnTo>
                    <a:lnTo>
                      <a:pt x="1" y="154"/>
                    </a:lnTo>
                    <a:lnTo>
                      <a:pt x="0" y="154"/>
                    </a:lnTo>
                    <a:lnTo>
                      <a:pt x="0" y="153"/>
                    </a:lnTo>
                    <a:lnTo>
                      <a:pt x="1" y="153"/>
                    </a:lnTo>
                    <a:lnTo>
                      <a:pt x="2" y="152"/>
                    </a:lnTo>
                    <a:lnTo>
                      <a:pt x="5" y="150"/>
                    </a:lnTo>
                    <a:lnTo>
                      <a:pt x="5" y="150"/>
                    </a:lnTo>
                    <a:lnTo>
                      <a:pt x="11" y="152"/>
                    </a:lnTo>
                    <a:lnTo>
                      <a:pt x="16" y="154"/>
                    </a:lnTo>
                    <a:lnTo>
                      <a:pt x="22" y="155"/>
                    </a:lnTo>
                    <a:lnTo>
                      <a:pt x="24" y="154"/>
                    </a:lnTo>
                    <a:lnTo>
                      <a:pt x="25" y="153"/>
                    </a:lnTo>
                    <a:lnTo>
                      <a:pt x="25" y="152"/>
                    </a:lnTo>
                    <a:lnTo>
                      <a:pt x="26" y="150"/>
                    </a:lnTo>
                    <a:lnTo>
                      <a:pt x="27" y="149"/>
                    </a:lnTo>
                    <a:lnTo>
                      <a:pt x="28" y="149"/>
                    </a:lnTo>
                    <a:lnTo>
                      <a:pt x="31" y="148"/>
                    </a:lnTo>
                    <a:lnTo>
                      <a:pt x="35" y="148"/>
                    </a:lnTo>
                    <a:lnTo>
                      <a:pt x="41" y="147"/>
                    </a:lnTo>
                    <a:lnTo>
                      <a:pt x="47" y="146"/>
                    </a:lnTo>
                    <a:lnTo>
                      <a:pt x="52" y="146"/>
                    </a:lnTo>
                    <a:lnTo>
                      <a:pt x="54" y="145"/>
                    </a:lnTo>
                    <a:lnTo>
                      <a:pt x="55" y="144"/>
                    </a:lnTo>
                    <a:lnTo>
                      <a:pt x="56" y="143"/>
                    </a:lnTo>
                    <a:lnTo>
                      <a:pt x="60" y="138"/>
                    </a:lnTo>
                    <a:lnTo>
                      <a:pt x="61" y="137"/>
                    </a:lnTo>
                    <a:lnTo>
                      <a:pt x="62" y="137"/>
                    </a:lnTo>
                    <a:lnTo>
                      <a:pt x="63" y="138"/>
                    </a:lnTo>
                    <a:lnTo>
                      <a:pt x="65" y="137"/>
                    </a:lnTo>
                    <a:lnTo>
                      <a:pt x="65" y="135"/>
                    </a:lnTo>
                    <a:lnTo>
                      <a:pt x="65" y="134"/>
                    </a:lnTo>
                    <a:lnTo>
                      <a:pt x="66" y="134"/>
                    </a:lnTo>
                    <a:lnTo>
                      <a:pt x="68" y="133"/>
                    </a:lnTo>
                    <a:lnTo>
                      <a:pt x="72" y="132"/>
                    </a:lnTo>
                    <a:lnTo>
                      <a:pt x="75" y="131"/>
                    </a:lnTo>
                    <a:lnTo>
                      <a:pt x="78" y="130"/>
                    </a:lnTo>
                    <a:lnTo>
                      <a:pt x="79" y="128"/>
                    </a:lnTo>
                    <a:lnTo>
                      <a:pt x="78" y="125"/>
                    </a:lnTo>
                    <a:lnTo>
                      <a:pt x="75" y="123"/>
                    </a:lnTo>
                    <a:lnTo>
                      <a:pt x="72" y="122"/>
                    </a:lnTo>
                    <a:lnTo>
                      <a:pt x="68" y="120"/>
                    </a:lnTo>
                    <a:lnTo>
                      <a:pt x="65" y="119"/>
                    </a:lnTo>
                    <a:lnTo>
                      <a:pt x="63" y="118"/>
                    </a:lnTo>
                    <a:lnTo>
                      <a:pt x="60" y="117"/>
                    </a:lnTo>
                    <a:lnTo>
                      <a:pt x="58" y="116"/>
                    </a:lnTo>
                    <a:lnTo>
                      <a:pt x="57" y="114"/>
                    </a:lnTo>
                    <a:lnTo>
                      <a:pt x="57" y="113"/>
                    </a:lnTo>
                    <a:lnTo>
                      <a:pt x="58" y="112"/>
                    </a:lnTo>
                    <a:lnTo>
                      <a:pt x="59" y="112"/>
                    </a:lnTo>
                    <a:lnTo>
                      <a:pt x="60" y="112"/>
                    </a:lnTo>
                    <a:lnTo>
                      <a:pt x="61" y="112"/>
                    </a:lnTo>
                    <a:lnTo>
                      <a:pt x="63" y="111"/>
                    </a:lnTo>
                    <a:lnTo>
                      <a:pt x="64" y="111"/>
                    </a:lnTo>
                    <a:lnTo>
                      <a:pt x="65" y="111"/>
                    </a:lnTo>
                    <a:lnTo>
                      <a:pt x="65" y="109"/>
                    </a:lnTo>
                    <a:lnTo>
                      <a:pt x="71" y="102"/>
                    </a:lnTo>
                    <a:lnTo>
                      <a:pt x="79" y="96"/>
                    </a:lnTo>
                    <a:lnTo>
                      <a:pt x="76" y="97"/>
                    </a:lnTo>
                    <a:lnTo>
                      <a:pt x="73" y="97"/>
                    </a:lnTo>
                    <a:lnTo>
                      <a:pt x="70" y="96"/>
                    </a:lnTo>
                    <a:lnTo>
                      <a:pt x="69" y="93"/>
                    </a:lnTo>
                    <a:lnTo>
                      <a:pt x="70" y="91"/>
                    </a:lnTo>
                    <a:lnTo>
                      <a:pt x="72" y="88"/>
                    </a:lnTo>
                    <a:lnTo>
                      <a:pt x="75" y="84"/>
                    </a:lnTo>
                    <a:lnTo>
                      <a:pt x="78" y="82"/>
                    </a:lnTo>
                    <a:lnTo>
                      <a:pt x="80" y="82"/>
                    </a:lnTo>
                    <a:lnTo>
                      <a:pt x="82" y="83"/>
                    </a:lnTo>
                    <a:lnTo>
                      <a:pt x="84" y="84"/>
                    </a:lnTo>
                    <a:lnTo>
                      <a:pt x="87" y="84"/>
                    </a:lnTo>
                    <a:lnTo>
                      <a:pt x="90" y="82"/>
                    </a:lnTo>
                    <a:lnTo>
                      <a:pt x="91" y="78"/>
                    </a:lnTo>
                    <a:lnTo>
                      <a:pt x="92" y="74"/>
                    </a:lnTo>
                    <a:lnTo>
                      <a:pt x="92" y="73"/>
                    </a:lnTo>
                    <a:lnTo>
                      <a:pt x="92" y="71"/>
                    </a:lnTo>
                    <a:lnTo>
                      <a:pt x="92" y="69"/>
                    </a:lnTo>
                    <a:lnTo>
                      <a:pt x="92" y="69"/>
                    </a:lnTo>
                    <a:lnTo>
                      <a:pt x="97" y="66"/>
                    </a:lnTo>
                    <a:lnTo>
                      <a:pt x="103" y="64"/>
                    </a:lnTo>
                    <a:lnTo>
                      <a:pt x="108" y="63"/>
                    </a:lnTo>
                    <a:lnTo>
                      <a:pt x="112" y="61"/>
                    </a:lnTo>
                    <a:lnTo>
                      <a:pt x="116" y="59"/>
                    </a:lnTo>
                    <a:lnTo>
                      <a:pt x="120" y="58"/>
                    </a:lnTo>
                    <a:lnTo>
                      <a:pt x="124" y="59"/>
                    </a:lnTo>
                    <a:lnTo>
                      <a:pt x="127" y="61"/>
                    </a:lnTo>
                    <a:lnTo>
                      <a:pt x="128" y="63"/>
                    </a:lnTo>
                    <a:lnTo>
                      <a:pt x="130" y="64"/>
                    </a:lnTo>
                    <a:lnTo>
                      <a:pt x="132" y="65"/>
                    </a:lnTo>
                    <a:lnTo>
                      <a:pt x="134" y="65"/>
                    </a:lnTo>
                    <a:lnTo>
                      <a:pt x="137" y="63"/>
                    </a:lnTo>
                    <a:lnTo>
                      <a:pt x="139" y="61"/>
                    </a:lnTo>
                    <a:lnTo>
                      <a:pt x="142" y="56"/>
                    </a:lnTo>
                    <a:lnTo>
                      <a:pt x="143" y="55"/>
                    </a:lnTo>
                    <a:lnTo>
                      <a:pt x="146" y="54"/>
                    </a:lnTo>
                    <a:lnTo>
                      <a:pt x="149" y="53"/>
                    </a:lnTo>
                    <a:lnTo>
                      <a:pt x="151" y="53"/>
                    </a:lnTo>
                    <a:lnTo>
                      <a:pt x="153" y="52"/>
                    </a:lnTo>
                    <a:lnTo>
                      <a:pt x="153" y="51"/>
                    </a:lnTo>
                    <a:lnTo>
                      <a:pt x="151" y="50"/>
                    </a:lnTo>
                    <a:lnTo>
                      <a:pt x="148" y="51"/>
                    </a:lnTo>
                    <a:lnTo>
                      <a:pt x="145" y="52"/>
                    </a:lnTo>
                    <a:lnTo>
                      <a:pt x="142" y="52"/>
                    </a:lnTo>
                    <a:lnTo>
                      <a:pt x="140" y="52"/>
                    </a:lnTo>
                    <a:lnTo>
                      <a:pt x="137" y="49"/>
                    </a:lnTo>
                    <a:lnTo>
                      <a:pt x="137" y="44"/>
                    </a:lnTo>
                    <a:lnTo>
                      <a:pt x="138" y="40"/>
                    </a:lnTo>
                    <a:lnTo>
                      <a:pt x="141" y="36"/>
                    </a:lnTo>
                    <a:lnTo>
                      <a:pt x="144" y="32"/>
                    </a:lnTo>
                    <a:lnTo>
                      <a:pt x="147" y="28"/>
                    </a:lnTo>
                    <a:lnTo>
                      <a:pt x="150" y="26"/>
                    </a:lnTo>
                    <a:lnTo>
                      <a:pt x="152" y="24"/>
                    </a:lnTo>
                    <a:lnTo>
                      <a:pt x="158" y="22"/>
                    </a:lnTo>
                    <a:lnTo>
                      <a:pt x="162" y="20"/>
                    </a:lnTo>
                    <a:lnTo>
                      <a:pt x="165" y="20"/>
                    </a:lnTo>
                    <a:lnTo>
                      <a:pt x="166" y="21"/>
                    </a:lnTo>
                    <a:lnTo>
                      <a:pt x="166" y="22"/>
                    </a:lnTo>
                    <a:lnTo>
                      <a:pt x="166" y="24"/>
                    </a:lnTo>
                    <a:lnTo>
                      <a:pt x="165" y="26"/>
                    </a:lnTo>
                    <a:lnTo>
                      <a:pt x="163" y="32"/>
                    </a:lnTo>
                    <a:lnTo>
                      <a:pt x="163" y="36"/>
                    </a:lnTo>
                    <a:lnTo>
                      <a:pt x="165" y="38"/>
                    </a:lnTo>
                    <a:lnTo>
                      <a:pt x="167" y="39"/>
                    </a:lnTo>
                    <a:lnTo>
                      <a:pt x="170" y="38"/>
                    </a:lnTo>
                    <a:lnTo>
                      <a:pt x="173" y="35"/>
                    </a:lnTo>
                    <a:lnTo>
                      <a:pt x="175" y="32"/>
                    </a:lnTo>
                    <a:lnTo>
                      <a:pt x="178" y="29"/>
                    </a:lnTo>
                    <a:lnTo>
                      <a:pt x="181" y="28"/>
                    </a:lnTo>
                    <a:lnTo>
                      <a:pt x="182" y="28"/>
                    </a:lnTo>
                    <a:lnTo>
                      <a:pt x="182" y="27"/>
                    </a:lnTo>
                    <a:lnTo>
                      <a:pt x="182" y="27"/>
                    </a:lnTo>
                    <a:lnTo>
                      <a:pt x="184" y="27"/>
                    </a:lnTo>
                    <a:lnTo>
                      <a:pt x="184" y="26"/>
                    </a:lnTo>
                    <a:lnTo>
                      <a:pt x="185" y="26"/>
                    </a:lnTo>
                    <a:lnTo>
                      <a:pt x="188" y="22"/>
                    </a:lnTo>
                    <a:lnTo>
                      <a:pt x="189" y="19"/>
                    </a:lnTo>
                    <a:lnTo>
                      <a:pt x="191" y="12"/>
                    </a:lnTo>
                    <a:lnTo>
                      <a:pt x="193" y="9"/>
                    </a:lnTo>
                    <a:lnTo>
                      <a:pt x="196" y="5"/>
                    </a:lnTo>
                    <a:lnTo>
                      <a:pt x="200" y="2"/>
                    </a:lnTo>
                    <a:lnTo>
                      <a:pt x="203" y="1"/>
                    </a:lnTo>
                    <a:lnTo>
                      <a:pt x="205" y="1"/>
                    </a:lnTo>
                    <a:lnTo>
                      <a:pt x="206" y="2"/>
                    </a:lnTo>
                    <a:lnTo>
                      <a:pt x="210" y="5"/>
                    </a:lnTo>
                    <a:lnTo>
                      <a:pt x="213" y="6"/>
                    </a:lnTo>
                    <a:lnTo>
                      <a:pt x="217" y="6"/>
                    </a:lnTo>
                    <a:lnTo>
                      <a:pt x="222" y="5"/>
                    </a:lnTo>
                    <a:lnTo>
                      <a:pt x="226" y="2"/>
                    </a:lnTo>
                    <a:lnTo>
                      <a:pt x="232"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63"/>
              <p:cNvSpPr>
                <a:spLocks/>
              </p:cNvSpPr>
              <p:nvPr/>
            </p:nvSpPr>
            <p:spPr bwMode="auto">
              <a:xfrm>
                <a:off x="5249862" y="3517900"/>
                <a:ext cx="1588" cy="1588"/>
              </a:xfrm>
              <a:custGeom>
                <a:avLst/>
                <a:gdLst/>
                <a:ahLst/>
                <a:cxnLst>
                  <a:cxn ang="0">
                    <a:pos x="1" y="0"/>
                  </a:cxn>
                  <a:cxn ang="0">
                    <a:pos x="1" y="0"/>
                  </a:cxn>
                  <a:cxn ang="0">
                    <a:pos x="1" y="0"/>
                  </a:cxn>
                  <a:cxn ang="0">
                    <a:pos x="0" y="0"/>
                  </a:cxn>
                  <a:cxn ang="0">
                    <a:pos x="1" y="0"/>
                  </a:cxn>
                </a:cxnLst>
                <a:rect l="0" t="0" r="r" b="b"/>
                <a:pathLst>
                  <a:path w="1">
                    <a:moveTo>
                      <a:pt x="1" y="0"/>
                    </a:moveTo>
                    <a:lnTo>
                      <a:pt x="1" y="0"/>
                    </a:ln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164"/>
              <p:cNvSpPr>
                <a:spLocks/>
              </p:cNvSpPr>
              <p:nvPr/>
            </p:nvSpPr>
            <p:spPr bwMode="auto">
              <a:xfrm>
                <a:off x="5008562" y="2438400"/>
                <a:ext cx="95250" cy="131763"/>
              </a:xfrm>
              <a:custGeom>
                <a:avLst/>
                <a:gdLst/>
                <a:ahLst/>
                <a:cxnLst>
                  <a:cxn ang="0">
                    <a:pos x="52" y="5"/>
                  </a:cxn>
                  <a:cxn ang="0">
                    <a:pos x="60" y="14"/>
                  </a:cxn>
                  <a:cxn ang="0">
                    <a:pos x="59" y="19"/>
                  </a:cxn>
                  <a:cxn ang="0">
                    <a:pos x="53" y="25"/>
                  </a:cxn>
                  <a:cxn ang="0">
                    <a:pos x="48" y="28"/>
                  </a:cxn>
                  <a:cxn ang="0">
                    <a:pos x="49" y="28"/>
                  </a:cxn>
                  <a:cxn ang="0">
                    <a:pos x="53" y="30"/>
                  </a:cxn>
                  <a:cxn ang="0">
                    <a:pos x="54" y="31"/>
                  </a:cxn>
                  <a:cxn ang="0">
                    <a:pos x="51" y="34"/>
                  </a:cxn>
                  <a:cxn ang="0">
                    <a:pos x="46" y="36"/>
                  </a:cxn>
                  <a:cxn ang="0">
                    <a:pos x="40" y="44"/>
                  </a:cxn>
                  <a:cxn ang="0">
                    <a:pos x="35" y="50"/>
                  </a:cxn>
                  <a:cxn ang="0">
                    <a:pos x="28" y="52"/>
                  </a:cxn>
                  <a:cxn ang="0">
                    <a:pos x="28" y="54"/>
                  </a:cxn>
                  <a:cxn ang="0">
                    <a:pos x="30" y="55"/>
                  </a:cxn>
                  <a:cxn ang="0">
                    <a:pos x="30" y="56"/>
                  </a:cxn>
                  <a:cxn ang="0">
                    <a:pos x="28" y="57"/>
                  </a:cxn>
                  <a:cxn ang="0">
                    <a:pos x="26" y="54"/>
                  </a:cxn>
                  <a:cxn ang="0">
                    <a:pos x="24" y="52"/>
                  </a:cxn>
                  <a:cxn ang="0">
                    <a:pos x="21" y="57"/>
                  </a:cxn>
                  <a:cxn ang="0">
                    <a:pos x="19" y="73"/>
                  </a:cxn>
                  <a:cxn ang="0">
                    <a:pos x="15" y="82"/>
                  </a:cxn>
                  <a:cxn ang="0">
                    <a:pos x="10" y="82"/>
                  </a:cxn>
                  <a:cxn ang="0">
                    <a:pos x="2" y="74"/>
                  </a:cxn>
                  <a:cxn ang="0">
                    <a:pos x="0" y="67"/>
                  </a:cxn>
                  <a:cxn ang="0">
                    <a:pos x="4" y="60"/>
                  </a:cxn>
                  <a:cxn ang="0">
                    <a:pos x="11" y="48"/>
                  </a:cxn>
                  <a:cxn ang="0">
                    <a:pos x="16" y="42"/>
                  </a:cxn>
                  <a:cxn ang="0">
                    <a:pos x="25" y="41"/>
                  </a:cxn>
                  <a:cxn ang="0">
                    <a:pos x="26" y="39"/>
                  </a:cxn>
                  <a:cxn ang="0">
                    <a:pos x="16" y="31"/>
                  </a:cxn>
                  <a:cxn ang="0">
                    <a:pos x="18" y="31"/>
                  </a:cxn>
                  <a:cxn ang="0">
                    <a:pos x="26" y="33"/>
                  </a:cxn>
                  <a:cxn ang="0">
                    <a:pos x="32" y="34"/>
                  </a:cxn>
                  <a:cxn ang="0">
                    <a:pos x="33" y="33"/>
                  </a:cxn>
                  <a:cxn ang="0">
                    <a:pos x="30" y="31"/>
                  </a:cxn>
                  <a:cxn ang="0">
                    <a:pos x="29" y="28"/>
                  </a:cxn>
                  <a:cxn ang="0">
                    <a:pos x="33" y="25"/>
                  </a:cxn>
                  <a:cxn ang="0">
                    <a:pos x="42" y="24"/>
                  </a:cxn>
                  <a:cxn ang="0">
                    <a:pos x="44" y="23"/>
                  </a:cxn>
                  <a:cxn ang="0">
                    <a:pos x="41" y="20"/>
                  </a:cxn>
                  <a:cxn ang="0">
                    <a:pos x="42" y="15"/>
                  </a:cxn>
                  <a:cxn ang="0">
                    <a:pos x="47" y="0"/>
                  </a:cxn>
                </a:cxnLst>
                <a:rect l="0" t="0" r="r" b="b"/>
                <a:pathLst>
                  <a:path w="60" h="83">
                    <a:moveTo>
                      <a:pt x="47" y="0"/>
                    </a:moveTo>
                    <a:lnTo>
                      <a:pt x="52" y="5"/>
                    </a:lnTo>
                    <a:lnTo>
                      <a:pt x="57" y="9"/>
                    </a:lnTo>
                    <a:lnTo>
                      <a:pt x="60" y="14"/>
                    </a:lnTo>
                    <a:lnTo>
                      <a:pt x="60" y="16"/>
                    </a:lnTo>
                    <a:lnTo>
                      <a:pt x="59" y="19"/>
                    </a:lnTo>
                    <a:lnTo>
                      <a:pt x="56" y="22"/>
                    </a:lnTo>
                    <a:lnTo>
                      <a:pt x="53" y="25"/>
                    </a:lnTo>
                    <a:lnTo>
                      <a:pt x="50" y="27"/>
                    </a:lnTo>
                    <a:lnTo>
                      <a:pt x="48" y="28"/>
                    </a:lnTo>
                    <a:lnTo>
                      <a:pt x="48" y="28"/>
                    </a:lnTo>
                    <a:lnTo>
                      <a:pt x="49" y="28"/>
                    </a:lnTo>
                    <a:lnTo>
                      <a:pt x="51" y="29"/>
                    </a:lnTo>
                    <a:lnTo>
                      <a:pt x="53" y="30"/>
                    </a:lnTo>
                    <a:lnTo>
                      <a:pt x="54" y="30"/>
                    </a:lnTo>
                    <a:lnTo>
                      <a:pt x="54" y="31"/>
                    </a:lnTo>
                    <a:lnTo>
                      <a:pt x="53" y="32"/>
                    </a:lnTo>
                    <a:lnTo>
                      <a:pt x="51" y="34"/>
                    </a:lnTo>
                    <a:lnTo>
                      <a:pt x="48" y="35"/>
                    </a:lnTo>
                    <a:lnTo>
                      <a:pt x="46" y="36"/>
                    </a:lnTo>
                    <a:lnTo>
                      <a:pt x="43" y="40"/>
                    </a:lnTo>
                    <a:lnTo>
                      <a:pt x="40" y="44"/>
                    </a:lnTo>
                    <a:lnTo>
                      <a:pt x="37" y="49"/>
                    </a:lnTo>
                    <a:lnTo>
                      <a:pt x="35" y="50"/>
                    </a:lnTo>
                    <a:lnTo>
                      <a:pt x="30" y="51"/>
                    </a:lnTo>
                    <a:lnTo>
                      <a:pt x="28" y="52"/>
                    </a:lnTo>
                    <a:lnTo>
                      <a:pt x="28" y="53"/>
                    </a:lnTo>
                    <a:lnTo>
                      <a:pt x="28" y="54"/>
                    </a:lnTo>
                    <a:lnTo>
                      <a:pt x="29" y="54"/>
                    </a:lnTo>
                    <a:lnTo>
                      <a:pt x="30" y="55"/>
                    </a:lnTo>
                    <a:lnTo>
                      <a:pt x="30" y="56"/>
                    </a:lnTo>
                    <a:lnTo>
                      <a:pt x="30" y="56"/>
                    </a:lnTo>
                    <a:lnTo>
                      <a:pt x="30" y="57"/>
                    </a:lnTo>
                    <a:lnTo>
                      <a:pt x="28" y="57"/>
                    </a:lnTo>
                    <a:lnTo>
                      <a:pt x="27" y="56"/>
                    </a:lnTo>
                    <a:lnTo>
                      <a:pt x="26" y="54"/>
                    </a:lnTo>
                    <a:lnTo>
                      <a:pt x="25" y="53"/>
                    </a:lnTo>
                    <a:lnTo>
                      <a:pt x="24" y="52"/>
                    </a:lnTo>
                    <a:lnTo>
                      <a:pt x="23" y="53"/>
                    </a:lnTo>
                    <a:lnTo>
                      <a:pt x="21" y="57"/>
                    </a:lnTo>
                    <a:lnTo>
                      <a:pt x="19" y="67"/>
                    </a:lnTo>
                    <a:lnTo>
                      <a:pt x="19" y="73"/>
                    </a:lnTo>
                    <a:lnTo>
                      <a:pt x="18" y="78"/>
                    </a:lnTo>
                    <a:lnTo>
                      <a:pt x="15" y="82"/>
                    </a:lnTo>
                    <a:lnTo>
                      <a:pt x="13" y="83"/>
                    </a:lnTo>
                    <a:lnTo>
                      <a:pt x="10" y="82"/>
                    </a:lnTo>
                    <a:lnTo>
                      <a:pt x="7" y="80"/>
                    </a:lnTo>
                    <a:lnTo>
                      <a:pt x="2" y="74"/>
                    </a:lnTo>
                    <a:lnTo>
                      <a:pt x="1" y="70"/>
                    </a:lnTo>
                    <a:lnTo>
                      <a:pt x="0" y="67"/>
                    </a:lnTo>
                    <a:lnTo>
                      <a:pt x="2" y="63"/>
                    </a:lnTo>
                    <a:lnTo>
                      <a:pt x="4" y="60"/>
                    </a:lnTo>
                    <a:lnTo>
                      <a:pt x="6" y="57"/>
                    </a:lnTo>
                    <a:lnTo>
                      <a:pt x="11" y="48"/>
                    </a:lnTo>
                    <a:lnTo>
                      <a:pt x="14" y="43"/>
                    </a:lnTo>
                    <a:lnTo>
                      <a:pt x="16" y="42"/>
                    </a:lnTo>
                    <a:lnTo>
                      <a:pt x="22" y="41"/>
                    </a:lnTo>
                    <a:lnTo>
                      <a:pt x="25" y="41"/>
                    </a:lnTo>
                    <a:lnTo>
                      <a:pt x="26" y="40"/>
                    </a:lnTo>
                    <a:lnTo>
                      <a:pt x="26" y="39"/>
                    </a:lnTo>
                    <a:lnTo>
                      <a:pt x="22" y="34"/>
                    </a:lnTo>
                    <a:lnTo>
                      <a:pt x="16" y="31"/>
                    </a:lnTo>
                    <a:lnTo>
                      <a:pt x="17" y="31"/>
                    </a:lnTo>
                    <a:lnTo>
                      <a:pt x="18" y="31"/>
                    </a:lnTo>
                    <a:lnTo>
                      <a:pt x="18" y="31"/>
                    </a:lnTo>
                    <a:lnTo>
                      <a:pt x="26" y="33"/>
                    </a:lnTo>
                    <a:lnTo>
                      <a:pt x="30" y="34"/>
                    </a:lnTo>
                    <a:lnTo>
                      <a:pt x="32" y="34"/>
                    </a:lnTo>
                    <a:lnTo>
                      <a:pt x="33" y="34"/>
                    </a:lnTo>
                    <a:lnTo>
                      <a:pt x="33" y="33"/>
                    </a:lnTo>
                    <a:lnTo>
                      <a:pt x="32" y="32"/>
                    </a:lnTo>
                    <a:lnTo>
                      <a:pt x="30" y="31"/>
                    </a:lnTo>
                    <a:lnTo>
                      <a:pt x="29" y="29"/>
                    </a:lnTo>
                    <a:lnTo>
                      <a:pt x="29" y="28"/>
                    </a:lnTo>
                    <a:lnTo>
                      <a:pt x="30" y="27"/>
                    </a:lnTo>
                    <a:lnTo>
                      <a:pt x="33" y="25"/>
                    </a:lnTo>
                    <a:lnTo>
                      <a:pt x="38" y="24"/>
                    </a:lnTo>
                    <a:lnTo>
                      <a:pt x="42" y="24"/>
                    </a:lnTo>
                    <a:lnTo>
                      <a:pt x="45" y="26"/>
                    </a:lnTo>
                    <a:lnTo>
                      <a:pt x="44" y="23"/>
                    </a:lnTo>
                    <a:lnTo>
                      <a:pt x="42" y="21"/>
                    </a:lnTo>
                    <a:lnTo>
                      <a:pt x="41" y="20"/>
                    </a:lnTo>
                    <a:lnTo>
                      <a:pt x="41" y="19"/>
                    </a:lnTo>
                    <a:lnTo>
                      <a:pt x="42" y="15"/>
                    </a:lnTo>
                    <a:lnTo>
                      <a:pt x="44" y="10"/>
                    </a:lnTo>
                    <a:lnTo>
                      <a:pt x="47"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165"/>
              <p:cNvSpPr>
                <a:spLocks/>
              </p:cNvSpPr>
              <p:nvPr/>
            </p:nvSpPr>
            <p:spPr bwMode="auto">
              <a:xfrm>
                <a:off x="3806825" y="2376488"/>
                <a:ext cx="6350" cy="7938"/>
              </a:xfrm>
              <a:custGeom>
                <a:avLst/>
                <a:gdLst/>
                <a:ahLst/>
                <a:cxnLst>
                  <a:cxn ang="0">
                    <a:pos x="0" y="0"/>
                  </a:cxn>
                  <a:cxn ang="0">
                    <a:pos x="1" y="0"/>
                  </a:cxn>
                  <a:cxn ang="0">
                    <a:pos x="2" y="1"/>
                  </a:cxn>
                  <a:cxn ang="0">
                    <a:pos x="2" y="2"/>
                  </a:cxn>
                  <a:cxn ang="0">
                    <a:pos x="3" y="3"/>
                  </a:cxn>
                  <a:cxn ang="0">
                    <a:pos x="4" y="5"/>
                  </a:cxn>
                  <a:cxn ang="0">
                    <a:pos x="3" y="5"/>
                  </a:cxn>
                  <a:cxn ang="0">
                    <a:pos x="1" y="5"/>
                  </a:cxn>
                  <a:cxn ang="0">
                    <a:pos x="0" y="5"/>
                  </a:cxn>
                  <a:cxn ang="0">
                    <a:pos x="0" y="3"/>
                  </a:cxn>
                  <a:cxn ang="0">
                    <a:pos x="0" y="2"/>
                  </a:cxn>
                  <a:cxn ang="0">
                    <a:pos x="0" y="1"/>
                  </a:cxn>
                  <a:cxn ang="0">
                    <a:pos x="0" y="0"/>
                  </a:cxn>
                </a:cxnLst>
                <a:rect l="0" t="0" r="r" b="b"/>
                <a:pathLst>
                  <a:path w="4" h="5">
                    <a:moveTo>
                      <a:pt x="0" y="0"/>
                    </a:moveTo>
                    <a:lnTo>
                      <a:pt x="1" y="0"/>
                    </a:lnTo>
                    <a:lnTo>
                      <a:pt x="2" y="1"/>
                    </a:lnTo>
                    <a:lnTo>
                      <a:pt x="2" y="2"/>
                    </a:lnTo>
                    <a:lnTo>
                      <a:pt x="3" y="3"/>
                    </a:lnTo>
                    <a:lnTo>
                      <a:pt x="4" y="5"/>
                    </a:lnTo>
                    <a:lnTo>
                      <a:pt x="3" y="5"/>
                    </a:lnTo>
                    <a:lnTo>
                      <a:pt x="1" y="5"/>
                    </a:lnTo>
                    <a:lnTo>
                      <a:pt x="0" y="5"/>
                    </a:lnTo>
                    <a:lnTo>
                      <a:pt x="0" y="3"/>
                    </a:lnTo>
                    <a:lnTo>
                      <a:pt x="0"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166"/>
              <p:cNvSpPr>
                <a:spLocks/>
              </p:cNvSpPr>
              <p:nvPr/>
            </p:nvSpPr>
            <p:spPr bwMode="auto">
              <a:xfrm>
                <a:off x="5024437" y="2484438"/>
                <a:ext cx="9525" cy="3175"/>
              </a:xfrm>
              <a:custGeom>
                <a:avLst/>
                <a:gdLst/>
                <a:ahLst/>
                <a:cxnLst>
                  <a:cxn ang="0">
                    <a:pos x="0" y="0"/>
                  </a:cxn>
                  <a:cxn ang="0">
                    <a:pos x="3" y="1"/>
                  </a:cxn>
                  <a:cxn ang="0">
                    <a:pos x="6" y="2"/>
                  </a:cxn>
                  <a:cxn ang="0">
                    <a:pos x="0" y="0"/>
                  </a:cxn>
                </a:cxnLst>
                <a:rect l="0" t="0" r="r" b="b"/>
                <a:pathLst>
                  <a:path w="6" h="2">
                    <a:moveTo>
                      <a:pt x="0" y="0"/>
                    </a:moveTo>
                    <a:lnTo>
                      <a:pt x="3" y="1"/>
                    </a:lnTo>
                    <a:lnTo>
                      <a:pt x="6"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167"/>
              <p:cNvSpPr>
                <a:spLocks noEditPoints="1"/>
              </p:cNvSpPr>
              <p:nvPr/>
            </p:nvSpPr>
            <p:spPr bwMode="auto">
              <a:xfrm>
                <a:off x="4719637" y="3606800"/>
                <a:ext cx="1588" cy="9525"/>
              </a:xfrm>
              <a:custGeom>
                <a:avLst/>
                <a:gdLst/>
                <a:ahLst/>
                <a:cxnLst>
                  <a:cxn ang="0">
                    <a:pos x="1" y="2"/>
                  </a:cxn>
                  <a:cxn ang="0">
                    <a:pos x="1" y="4"/>
                  </a:cxn>
                  <a:cxn ang="0">
                    <a:pos x="1" y="6"/>
                  </a:cxn>
                  <a:cxn ang="0">
                    <a:pos x="1" y="6"/>
                  </a:cxn>
                  <a:cxn ang="0">
                    <a:pos x="1" y="2"/>
                  </a:cxn>
                  <a:cxn ang="0">
                    <a:pos x="0" y="0"/>
                  </a:cxn>
                  <a:cxn ang="0">
                    <a:pos x="1" y="1"/>
                  </a:cxn>
                  <a:cxn ang="0">
                    <a:pos x="1" y="2"/>
                  </a:cxn>
                  <a:cxn ang="0">
                    <a:pos x="0" y="0"/>
                  </a:cxn>
                </a:cxnLst>
                <a:rect l="0" t="0" r="r" b="b"/>
                <a:pathLst>
                  <a:path w="1" h="6">
                    <a:moveTo>
                      <a:pt x="1" y="2"/>
                    </a:moveTo>
                    <a:lnTo>
                      <a:pt x="1" y="4"/>
                    </a:lnTo>
                    <a:lnTo>
                      <a:pt x="1" y="6"/>
                    </a:lnTo>
                    <a:lnTo>
                      <a:pt x="1" y="6"/>
                    </a:lnTo>
                    <a:lnTo>
                      <a:pt x="1" y="2"/>
                    </a:lnTo>
                    <a:close/>
                    <a:moveTo>
                      <a:pt x="0" y="0"/>
                    </a:moveTo>
                    <a:lnTo>
                      <a:pt x="1" y="1"/>
                    </a:lnTo>
                    <a:lnTo>
                      <a:pt x="1"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168"/>
              <p:cNvSpPr>
                <a:spLocks/>
              </p:cNvSpPr>
              <p:nvPr/>
            </p:nvSpPr>
            <p:spPr bwMode="auto">
              <a:xfrm>
                <a:off x="5011737" y="2222500"/>
                <a:ext cx="4763" cy="6350"/>
              </a:xfrm>
              <a:custGeom>
                <a:avLst/>
                <a:gdLst/>
                <a:ahLst/>
                <a:cxnLst>
                  <a:cxn ang="0">
                    <a:pos x="0" y="0"/>
                  </a:cxn>
                  <a:cxn ang="0">
                    <a:pos x="1" y="1"/>
                  </a:cxn>
                  <a:cxn ang="0">
                    <a:pos x="1" y="1"/>
                  </a:cxn>
                  <a:cxn ang="0">
                    <a:pos x="2" y="1"/>
                  </a:cxn>
                  <a:cxn ang="0">
                    <a:pos x="3" y="2"/>
                  </a:cxn>
                  <a:cxn ang="0">
                    <a:pos x="3" y="3"/>
                  </a:cxn>
                  <a:cxn ang="0">
                    <a:pos x="3" y="4"/>
                  </a:cxn>
                  <a:cxn ang="0">
                    <a:pos x="0" y="1"/>
                  </a:cxn>
                  <a:cxn ang="0">
                    <a:pos x="0" y="0"/>
                  </a:cxn>
                </a:cxnLst>
                <a:rect l="0" t="0" r="r" b="b"/>
                <a:pathLst>
                  <a:path w="3" h="4">
                    <a:moveTo>
                      <a:pt x="0" y="0"/>
                    </a:moveTo>
                    <a:lnTo>
                      <a:pt x="1" y="1"/>
                    </a:lnTo>
                    <a:lnTo>
                      <a:pt x="1" y="1"/>
                    </a:lnTo>
                    <a:lnTo>
                      <a:pt x="2" y="1"/>
                    </a:lnTo>
                    <a:lnTo>
                      <a:pt x="3" y="2"/>
                    </a:lnTo>
                    <a:lnTo>
                      <a:pt x="3" y="3"/>
                    </a:lnTo>
                    <a:lnTo>
                      <a:pt x="3" y="4"/>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169"/>
              <p:cNvSpPr>
                <a:spLocks/>
              </p:cNvSpPr>
              <p:nvPr/>
            </p:nvSpPr>
            <p:spPr bwMode="auto">
              <a:xfrm>
                <a:off x="4373562" y="3114675"/>
                <a:ext cx="7938" cy="6350"/>
              </a:xfrm>
              <a:custGeom>
                <a:avLst/>
                <a:gdLst/>
                <a:ahLst/>
                <a:cxnLst>
                  <a:cxn ang="0">
                    <a:pos x="5" y="0"/>
                  </a:cxn>
                  <a:cxn ang="0">
                    <a:pos x="5" y="1"/>
                  </a:cxn>
                  <a:cxn ang="0">
                    <a:pos x="3" y="3"/>
                  </a:cxn>
                  <a:cxn ang="0">
                    <a:pos x="1" y="4"/>
                  </a:cxn>
                  <a:cxn ang="0">
                    <a:pos x="0" y="4"/>
                  </a:cxn>
                  <a:cxn ang="0">
                    <a:pos x="2" y="3"/>
                  </a:cxn>
                  <a:cxn ang="0">
                    <a:pos x="4" y="2"/>
                  </a:cxn>
                  <a:cxn ang="0">
                    <a:pos x="5" y="0"/>
                  </a:cxn>
                </a:cxnLst>
                <a:rect l="0" t="0" r="r" b="b"/>
                <a:pathLst>
                  <a:path w="5" h="4">
                    <a:moveTo>
                      <a:pt x="5" y="0"/>
                    </a:moveTo>
                    <a:lnTo>
                      <a:pt x="5" y="1"/>
                    </a:lnTo>
                    <a:lnTo>
                      <a:pt x="3" y="3"/>
                    </a:lnTo>
                    <a:lnTo>
                      <a:pt x="1" y="4"/>
                    </a:lnTo>
                    <a:lnTo>
                      <a:pt x="0" y="4"/>
                    </a:lnTo>
                    <a:lnTo>
                      <a:pt x="2" y="3"/>
                    </a:lnTo>
                    <a:lnTo>
                      <a:pt x="4" y="2"/>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170"/>
              <p:cNvSpPr>
                <a:spLocks/>
              </p:cNvSpPr>
              <p:nvPr/>
            </p:nvSpPr>
            <p:spPr bwMode="auto">
              <a:xfrm>
                <a:off x="4867275" y="2841625"/>
                <a:ext cx="9525" cy="20638"/>
              </a:xfrm>
              <a:custGeom>
                <a:avLst/>
                <a:gdLst/>
                <a:ahLst/>
                <a:cxnLst>
                  <a:cxn ang="0">
                    <a:pos x="0" y="0"/>
                  </a:cxn>
                  <a:cxn ang="0">
                    <a:pos x="3" y="4"/>
                  </a:cxn>
                  <a:cxn ang="0">
                    <a:pos x="4" y="9"/>
                  </a:cxn>
                  <a:cxn ang="0">
                    <a:pos x="6" y="13"/>
                  </a:cxn>
                  <a:cxn ang="0">
                    <a:pos x="6" y="13"/>
                  </a:cxn>
                  <a:cxn ang="0">
                    <a:pos x="6" y="13"/>
                  </a:cxn>
                  <a:cxn ang="0">
                    <a:pos x="5" y="13"/>
                  </a:cxn>
                  <a:cxn ang="0">
                    <a:pos x="5" y="12"/>
                  </a:cxn>
                  <a:cxn ang="0">
                    <a:pos x="3" y="8"/>
                  </a:cxn>
                  <a:cxn ang="0">
                    <a:pos x="2" y="4"/>
                  </a:cxn>
                  <a:cxn ang="0">
                    <a:pos x="0" y="0"/>
                  </a:cxn>
                </a:cxnLst>
                <a:rect l="0" t="0" r="r" b="b"/>
                <a:pathLst>
                  <a:path w="6" h="13">
                    <a:moveTo>
                      <a:pt x="0" y="0"/>
                    </a:moveTo>
                    <a:lnTo>
                      <a:pt x="3" y="4"/>
                    </a:lnTo>
                    <a:lnTo>
                      <a:pt x="4" y="9"/>
                    </a:lnTo>
                    <a:lnTo>
                      <a:pt x="6" y="13"/>
                    </a:lnTo>
                    <a:lnTo>
                      <a:pt x="6" y="13"/>
                    </a:lnTo>
                    <a:lnTo>
                      <a:pt x="6" y="13"/>
                    </a:lnTo>
                    <a:lnTo>
                      <a:pt x="5" y="13"/>
                    </a:lnTo>
                    <a:lnTo>
                      <a:pt x="5" y="12"/>
                    </a:lnTo>
                    <a:lnTo>
                      <a:pt x="3" y="8"/>
                    </a:lnTo>
                    <a:lnTo>
                      <a:pt x="2" y="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171"/>
              <p:cNvSpPr>
                <a:spLocks/>
              </p:cNvSpPr>
              <p:nvPr/>
            </p:nvSpPr>
            <p:spPr bwMode="auto">
              <a:xfrm>
                <a:off x="4860925" y="2835275"/>
                <a:ext cx="6350" cy="6350"/>
              </a:xfrm>
              <a:custGeom>
                <a:avLst/>
                <a:gdLst/>
                <a:ahLst/>
                <a:cxnLst>
                  <a:cxn ang="0">
                    <a:pos x="0" y="0"/>
                  </a:cxn>
                  <a:cxn ang="0">
                    <a:pos x="2" y="2"/>
                  </a:cxn>
                  <a:cxn ang="0">
                    <a:pos x="4" y="4"/>
                  </a:cxn>
                  <a:cxn ang="0">
                    <a:pos x="3" y="3"/>
                  </a:cxn>
                  <a:cxn ang="0">
                    <a:pos x="3" y="3"/>
                  </a:cxn>
                  <a:cxn ang="0">
                    <a:pos x="3" y="3"/>
                  </a:cxn>
                  <a:cxn ang="0">
                    <a:pos x="2" y="3"/>
                  </a:cxn>
                  <a:cxn ang="0">
                    <a:pos x="1" y="2"/>
                  </a:cxn>
                  <a:cxn ang="0">
                    <a:pos x="1" y="1"/>
                  </a:cxn>
                  <a:cxn ang="0">
                    <a:pos x="0" y="1"/>
                  </a:cxn>
                  <a:cxn ang="0">
                    <a:pos x="0" y="0"/>
                  </a:cxn>
                </a:cxnLst>
                <a:rect l="0" t="0" r="r" b="b"/>
                <a:pathLst>
                  <a:path w="4" h="4">
                    <a:moveTo>
                      <a:pt x="0" y="0"/>
                    </a:moveTo>
                    <a:lnTo>
                      <a:pt x="2" y="2"/>
                    </a:lnTo>
                    <a:lnTo>
                      <a:pt x="4" y="4"/>
                    </a:lnTo>
                    <a:lnTo>
                      <a:pt x="3" y="3"/>
                    </a:lnTo>
                    <a:lnTo>
                      <a:pt x="3" y="3"/>
                    </a:lnTo>
                    <a:lnTo>
                      <a:pt x="3" y="3"/>
                    </a:lnTo>
                    <a:lnTo>
                      <a:pt x="2" y="3"/>
                    </a:lnTo>
                    <a:lnTo>
                      <a:pt x="1" y="2"/>
                    </a:lnTo>
                    <a:lnTo>
                      <a:pt x="1" y="1"/>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172"/>
              <p:cNvSpPr>
                <a:spLocks noEditPoints="1"/>
              </p:cNvSpPr>
              <p:nvPr/>
            </p:nvSpPr>
            <p:spPr bwMode="auto">
              <a:xfrm>
                <a:off x="3533775" y="1504950"/>
                <a:ext cx="884238" cy="300038"/>
              </a:xfrm>
              <a:custGeom>
                <a:avLst/>
                <a:gdLst/>
                <a:ahLst/>
                <a:cxnLst>
                  <a:cxn ang="0">
                    <a:pos x="88" y="168"/>
                  </a:cxn>
                  <a:cxn ang="0">
                    <a:pos x="97" y="168"/>
                  </a:cxn>
                  <a:cxn ang="0">
                    <a:pos x="555" y="0"/>
                  </a:cxn>
                  <a:cxn ang="0">
                    <a:pos x="471" y="10"/>
                  </a:cxn>
                  <a:cxn ang="0">
                    <a:pos x="443" y="7"/>
                  </a:cxn>
                  <a:cxn ang="0">
                    <a:pos x="345" y="25"/>
                  </a:cxn>
                  <a:cxn ang="0">
                    <a:pos x="353" y="24"/>
                  </a:cxn>
                  <a:cxn ang="0">
                    <a:pos x="332" y="29"/>
                  </a:cxn>
                  <a:cxn ang="0">
                    <a:pos x="303" y="38"/>
                  </a:cxn>
                  <a:cxn ang="0">
                    <a:pos x="300" y="44"/>
                  </a:cxn>
                  <a:cxn ang="0">
                    <a:pos x="313" y="40"/>
                  </a:cxn>
                  <a:cxn ang="0">
                    <a:pos x="310" y="41"/>
                  </a:cxn>
                  <a:cxn ang="0">
                    <a:pos x="272" y="57"/>
                  </a:cxn>
                  <a:cxn ang="0">
                    <a:pos x="249" y="67"/>
                  </a:cxn>
                  <a:cxn ang="0">
                    <a:pos x="236" y="77"/>
                  </a:cxn>
                  <a:cxn ang="0">
                    <a:pos x="209" y="87"/>
                  </a:cxn>
                  <a:cxn ang="0">
                    <a:pos x="198" y="92"/>
                  </a:cxn>
                  <a:cxn ang="0">
                    <a:pos x="205" y="99"/>
                  </a:cxn>
                  <a:cxn ang="0">
                    <a:pos x="196" y="103"/>
                  </a:cxn>
                  <a:cxn ang="0">
                    <a:pos x="189" y="107"/>
                  </a:cxn>
                  <a:cxn ang="0">
                    <a:pos x="189" y="110"/>
                  </a:cxn>
                  <a:cxn ang="0">
                    <a:pos x="201" y="105"/>
                  </a:cxn>
                  <a:cxn ang="0">
                    <a:pos x="189" y="126"/>
                  </a:cxn>
                  <a:cxn ang="0">
                    <a:pos x="170" y="141"/>
                  </a:cxn>
                  <a:cxn ang="0">
                    <a:pos x="174" y="138"/>
                  </a:cxn>
                  <a:cxn ang="0">
                    <a:pos x="159" y="153"/>
                  </a:cxn>
                  <a:cxn ang="0">
                    <a:pos x="144" y="161"/>
                  </a:cxn>
                  <a:cxn ang="0">
                    <a:pos x="139" y="164"/>
                  </a:cxn>
                  <a:cxn ang="0">
                    <a:pos x="140" y="179"/>
                  </a:cxn>
                  <a:cxn ang="0">
                    <a:pos x="131" y="174"/>
                  </a:cxn>
                  <a:cxn ang="0">
                    <a:pos x="123" y="180"/>
                  </a:cxn>
                  <a:cxn ang="0">
                    <a:pos x="107" y="185"/>
                  </a:cxn>
                  <a:cxn ang="0">
                    <a:pos x="111" y="183"/>
                  </a:cxn>
                  <a:cxn ang="0">
                    <a:pos x="114" y="178"/>
                  </a:cxn>
                  <a:cxn ang="0">
                    <a:pos x="119" y="171"/>
                  </a:cxn>
                  <a:cxn ang="0">
                    <a:pos x="127" y="164"/>
                  </a:cxn>
                  <a:cxn ang="0">
                    <a:pos x="131" y="156"/>
                  </a:cxn>
                  <a:cxn ang="0">
                    <a:pos x="141" y="150"/>
                  </a:cxn>
                  <a:cxn ang="0">
                    <a:pos x="134" y="153"/>
                  </a:cxn>
                  <a:cxn ang="0">
                    <a:pos x="117" y="159"/>
                  </a:cxn>
                  <a:cxn ang="0">
                    <a:pos x="119" y="149"/>
                  </a:cxn>
                  <a:cxn ang="0">
                    <a:pos x="115" y="149"/>
                  </a:cxn>
                  <a:cxn ang="0">
                    <a:pos x="108" y="161"/>
                  </a:cxn>
                  <a:cxn ang="0">
                    <a:pos x="99" y="165"/>
                  </a:cxn>
                  <a:cxn ang="0">
                    <a:pos x="96" y="168"/>
                  </a:cxn>
                  <a:cxn ang="0">
                    <a:pos x="80" y="178"/>
                  </a:cxn>
                  <a:cxn ang="0">
                    <a:pos x="87" y="169"/>
                  </a:cxn>
                  <a:cxn ang="0">
                    <a:pos x="79" y="167"/>
                  </a:cxn>
                  <a:cxn ang="0">
                    <a:pos x="70" y="165"/>
                  </a:cxn>
                  <a:cxn ang="0">
                    <a:pos x="57" y="168"/>
                  </a:cxn>
                  <a:cxn ang="0">
                    <a:pos x="63" y="163"/>
                  </a:cxn>
                  <a:cxn ang="0">
                    <a:pos x="74" y="153"/>
                  </a:cxn>
                  <a:cxn ang="0">
                    <a:pos x="71" y="146"/>
                  </a:cxn>
                  <a:cxn ang="0">
                    <a:pos x="58" y="155"/>
                  </a:cxn>
                  <a:cxn ang="0">
                    <a:pos x="19" y="177"/>
                  </a:cxn>
                  <a:cxn ang="0">
                    <a:pos x="1" y="188"/>
                  </a:cxn>
                  <a:cxn ang="0">
                    <a:pos x="163" y="87"/>
                  </a:cxn>
                  <a:cxn ang="0">
                    <a:pos x="346" y="23"/>
                  </a:cxn>
                  <a:cxn ang="0">
                    <a:pos x="545" y="0"/>
                  </a:cxn>
                </a:cxnLst>
                <a:rect l="0" t="0" r="r" b="b"/>
                <a:pathLst>
                  <a:path w="557" h="189">
                    <a:moveTo>
                      <a:pt x="88" y="168"/>
                    </a:moveTo>
                    <a:lnTo>
                      <a:pt x="87" y="168"/>
                    </a:lnTo>
                    <a:lnTo>
                      <a:pt x="87" y="169"/>
                    </a:lnTo>
                    <a:lnTo>
                      <a:pt x="88" y="168"/>
                    </a:lnTo>
                    <a:close/>
                    <a:moveTo>
                      <a:pt x="98" y="167"/>
                    </a:moveTo>
                    <a:lnTo>
                      <a:pt x="98" y="167"/>
                    </a:lnTo>
                    <a:lnTo>
                      <a:pt x="98" y="167"/>
                    </a:lnTo>
                    <a:lnTo>
                      <a:pt x="97" y="168"/>
                    </a:lnTo>
                    <a:lnTo>
                      <a:pt x="96" y="168"/>
                    </a:lnTo>
                    <a:lnTo>
                      <a:pt x="98" y="167"/>
                    </a:lnTo>
                    <a:close/>
                    <a:moveTo>
                      <a:pt x="545" y="0"/>
                    </a:moveTo>
                    <a:lnTo>
                      <a:pt x="555" y="0"/>
                    </a:lnTo>
                    <a:lnTo>
                      <a:pt x="557" y="0"/>
                    </a:lnTo>
                    <a:lnTo>
                      <a:pt x="480" y="10"/>
                    </a:lnTo>
                    <a:lnTo>
                      <a:pt x="475" y="10"/>
                    </a:lnTo>
                    <a:lnTo>
                      <a:pt x="471" y="10"/>
                    </a:lnTo>
                    <a:lnTo>
                      <a:pt x="462" y="8"/>
                    </a:lnTo>
                    <a:lnTo>
                      <a:pt x="453" y="6"/>
                    </a:lnTo>
                    <a:lnTo>
                      <a:pt x="448" y="6"/>
                    </a:lnTo>
                    <a:lnTo>
                      <a:pt x="443" y="7"/>
                    </a:lnTo>
                    <a:lnTo>
                      <a:pt x="437" y="8"/>
                    </a:lnTo>
                    <a:lnTo>
                      <a:pt x="432" y="10"/>
                    </a:lnTo>
                    <a:lnTo>
                      <a:pt x="388" y="18"/>
                    </a:lnTo>
                    <a:lnTo>
                      <a:pt x="345" y="25"/>
                    </a:lnTo>
                    <a:lnTo>
                      <a:pt x="343" y="26"/>
                    </a:lnTo>
                    <a:lnTo>
                      <a:pt x="344" y="26"/>
                    </a:lnTo>
                    <a:lnTo>
                      <a:pt x="347" y="25"/>
                    </a:lnTo>
                    <a:lnTo>
                      <a:pt x="353" y="24"/>
                    </a:lnTo>
                    <a:lnTo>
                      <a:pt x="356" y="24"/>
                    </a:lnTo>
                    <a:lnTo>
                      <a:pt x="356" y="24"/>
                    </a:lnTo>
                    <a:lnTo>
                      <a:pt x="348" y="26"/>
                    </a:lnTo>
                    <a:lnTo>
                      <a:pt x="332" y="29"/>
                    </a:lnTo>
                    <a:lnTo>
                      <a:pt x="324" y="31"/>
                    </a:lnTo>
                    <a:lnTo>
                      <a:pt x="315" y="35"/>
                    </a:lnTo>
                    <a:lnTo>
                      <a:pt x="311" y="36"/>
                    </a:lnTo>
                    <a:lnTo>
                      <a:pt x="303" y="38"/>
                    </a:lnTo>
                    <a:lnTo>
                      <a:pt x="300" y="39"/>
                    </a:lnTo>
                    <a:lnTo>
                      <a:pt x="298" y="43"/>
                    </a:lnTo>
                    <a:lnTo>
                      <a:pt x="298" y="44"/>
                    </a:lnTo>
                    <a:lnTo>
                      <a:pt x="300" y="44"/>
                    </a:lnTo>
                    <a:lnTo>
                      <a:pt x="303" y="44"/>
                    </a:lnTo>
                    <a:lnTo>
                      <a:pt x="306" y="42"/>
                    </a:lnTo>
                    <a:lnTo>
                      <a:pt x="310" y="41"/>
                    </a:lnTo>
                    <a:lnTo>
                      <a:pt x="313" y="40"/>
                    </a:lnTo>
                    <a:lnTo>
                      <a:pt x="313" y="41"/>
                    </a:lnTo>
                    <a:lnTo>
                      <a:pt x="312" y="41"/>
                    </a:lnTo>
                    <a:lnTo>
                      <a:pt x="310" y="41"/>
                    </a:lnTo>
                    <a:lnTo>
                      <a:pt x="310" y="41"/>
                    </a:lnTo>
                    <a:lnTo>
                      <a:pt x="294" y="48"/>
                    </a:lnTo>
                    <a:lnTo>
                      <a:pt x="287" y="51"/>
                    </a:lnTo>
                    <a:lnTo>
                      <a:pt x="279" y="54"/>
                    </a:lnTo>
                    <a:lnTo>
                      <a:pt x="272" y="57"/>
                    </a:lnTo>
                    <a:lnTo>
                      <a:pt x="265" y="59"/>
                    </a:lnTo>
                    <a:lnTo>
                      <a:pt x="258" y="62"/>
                    </a:lnTo>
                    <a:lnTo>
                      <a:pt x="251" y="65"/>
                    </a:lnTo>
                    <a:lnTo>
                      <a:pt x="249" y="67"/>
                    </a:lnTo>
                    <a:lnTo>
                      <a:pt x="248" y="69"/>
                    </a:lnTo>
                    <a:lnTo>
                      <a:pt x="247" y="70"/>
                    </a:lnTo>
                    <a:lnTo>
                      <a:pt x="241" y="74"/>
                    </a:lnTo>
                    <a:lnTo>
                      <a:pt x="236" y="77"/>
                    </a:lnTo>
                    <a:lnTo>
                      <a:pt x="232" y="79"/>
                    </a:lnTo>
                    <a:lnTo>
                      <a:pt x="225" y="81"/>
                    </a:lnTo>
                    <a:lnTo>
                      <a:pt x="214" y="86"/>
                    </a:lnTo>
                    <a:lnTo>
                      <a:pt x="209" y="87"/>
                    </a:lnTo>
                    <a:lnTo>
                      <a:pt x="205" y="87"/>
                    </a:lnTo>
                    <a:lnTo>
                      <a:pt x="201" y="88"/>
                    </a:lnTo>
                    <a:lnTo>
                      <a:pt x="198" y="90"/>
                    </a:lnTo>
                    <a:lnTo>
                      <a:pt x="198" y="92"/>
                    </a:lnTo>
                    <a:lnTo>
                      <a:pt x="198" y="94"/>
                    </a:lnTo>
                    <a:lnTo>
                      <a:pt x="201" y="99"/>
                    </a:lnTo>
                    <a:lnTo>
                      <a:pt x="202" y="99"/>
                    </a:lnTo>
                    <a:lnTo>
                      <a:pt x="205" y="99"/>
                    </a:lnTo>
                    <a:lnTo>
                      <a:pt x="201" y="102"/>
                    </a:lnTo>
                    <a:lnTo>
                      <a:pt x="199" y="103"/>
                    </a:lnTo>
                    <a:lnTo>
                      <a:pt x="197" y="103"/>
                    </a:lnTo>
                    <a:lnTo>
                      <a:pt x="196" y="103"/>
                    </a:lnTo>
                    <a:lnTo>
                      <a:pt x="195" y="103"/>
                    </a:lnTo>
                    <a:lnTo>
                      <a:pt x="193" y="103"/>
                    </a:lnTo>
                    <a:lnTo>
                      <a:pt x="191" y="104"/>
                    </a:lnTo>
                    <a:lnTo>
                      <a:pt x="189" y="107"/>
                    </a:lnTo>
                    <a:lnTo>
                      <a:pt x="185" y="111"/>
                    </a:lnTo>
                    <a:lnTo>
                      <a:pt x="187" y="111"/>
                    </a:lnTo>
                    <a:lnTo>
                      <a:pt x="188" y="110"/>
                    </a:lnTo>
                    <a:lnTo>
                      <a:pt x="189" y="110"/>
                    </a:lnTo>
                    <a:lnTo>
                      <a:pt x="192" y="108"/>
                    </a:lnTo>
                    <a:lnTo>
                      <a:pt x="195" y="106"/>
                    </a:lnTo>
                    <a:lnTo>
                      <a:pt x="198" y="104"/>
                    </a:lnTo>
                    <a:lnTo>
                      <a:pt x="201" y="105"/>
                    </a:lnTo>
                    <a:lnTo>
                      <a:pt x="202" y="107"/>
                    </a:lnTo>
                    <a:lnTo>
                      <a:pt x="202" y="110"/>
                    </a:lnTo>
                    <a:lnTo>
                      <a:pt x="200" y="114"/>
                    </a:lnTo>
                    <a:lnTo>
                      <a:pt x="189" y="126"/>
                    </a:lnTo>
                    <a:lnTo>
                      <a:pt x="185" y="129"/>
                    </a:lnTo>
                    <a:lnTo>
                      <a:pt x="182" y="132"/>
                    </a:lnTo>
                    <a:lnTo>
                      <a:pt x="181" y="133"/>
                    </a:lnTo>
                    <a:lnTo>
                      <a:pt x="170" y="141"/>
                    </a:lnTo>
                    <a:lnTo>
                      <a:pt x="171" y="141"/>
                    </a:lnTo>
                    <a:lnTo>
                      <a:pt x="172" y="139"/>
                    </a:lnTo>
                    <a:lnTo>
                      <a:pt x="173" y="138"/>
                    </a:lnTo>
                    <a:lnTo>
                      <a:pt x="174" y="138"/>
                    </a:lnTo>
                    <a:lnTo>
                      <a:pt x="175" y="138"/>
                    </a:lnTo>
                    <a:lnTo>
                      <a:pt x="169" y="144"/>
                    </a:lnTo>
                    <a:lnTo>
                      <a:pt x="164" y="149"/>
                    </a:lnTo>
                    <a:lnTo>
                      <a:pt x="159" y="153"/>
                    </a:lnTo>
                    <a:lnTo>
                      <a:pt x="153" y="156"/>
                    </a:lnTo>
                    <a:lnTo>
                      <a:pt x="146" y="160"/>
                    </a:lnTo>
                    <a:lnTo>
                      <a:pt x="145" y="161"/>
                    </a:lnTo>
                    <a:lnTo>
                      <a:pt x="144" y="161"/>
                    </a:lnTo>
                    <a:lnTo>
                      <a:pt x="142" y="162"/>
                    </a:lnTo>
                    <a:lnTo>
                      <a:pt x="141" y="162"/>
                    </a:lnTo>
                    <a:lnTo>
                      <a:pt x="140" y="163"/>
                    </a:lnTo>
                    <a:lnTo>
                      <a:pt x="139" y="164"/>
                    </a:lnTo>
                    <a:lnTo>
                      <a:pt x="139" y="168"/>
                    </a:lnTo>
                    <a:lnTo>
                      <a:pt x="141" y="172"/>
                    </a:lnTo>
                    <a:lnTo>
                      <a:pt x="141" y="176"/>
                    </a:lnTo>
                    <a:lnTo>
                      <a:pt x="140" y="179"/>
                    </a:lnTo>
                    <a:lnTo>
                      <a:pt x="138" y="179"/>
                    </a:lnTo>
                    <a:lnTo>
                      <a:pt x="136" y="177"/>
                    </a:lnTo>
                    <a:lnTo>
                      <a:pt x="133" y="175"/>
                    </a:lnTo>
                    <a:lnTo>
                      <a:pt x="131" y="174"/>
                    </a:lnTo>
                    <a:lnTo>
                      <a:pt x="130" y="175"/>
                    </a:lnTo>
                    <a:lnTo>
                      <a:pt x="129" y="177"/>
                    </a:lnTo>
                    <a:lnTo>
                      <a:pt x="128" y="177"/>
                    </a:lnTo>
                    <a:lnTo>
                      <a:pt x="123" y="180"/>
                    </a:lnTo>
                    <a:lnTo>
                      <a:pt x="118" y="183"/>
                    </a:lnTo>
                    <a:lnTo>
                      <a:pt x="112" y="184"/>
                    </a:lnTo>
                    <a:lnTo>
                      <a:pt x="108" y="185"/>
                    </a:lnTo>
                    <a:lnTo>
                      <a:pt x="107" y="185"/>
                    </a:lnTo>
                    <a:lnTo>
                      <a:pt x="108" y="185"/>
                    </a:lnTo>
                    <a:lnTo>
                      <a:pt x="108" y="185"/>
                    </a:lnTo>
                    <a:lnTo>
                      <a:pt x="109" y="184"/>
                    </a:lnTo>
                    <a:lnTo>
                      <a:pt x="111" y="183"/>
                    </a:lnTo>
                    <a:lnTo>
                      <a:pt x="113" y="182"/>
                    </a:lnTo>
                    <a:lnTo>
                      <a:pt x="114" y="181"/>
                    </a:lnTo>
                    <a:lnTo>
                      <a:pt x="114" y="179"/>
                    </a:lnTo>
                    <a:lnTo>
                      <a:pt x="114" y="178"/>
                    </a:lnTo>
                    <a:lnTo>
                      <a:pt x="115" y="177"/>
                    </a:lnTo>
                    <a:lnTo>
                      <a:pt x="115" y="175"/>
                    </a:lnTo>
                    <a:lnTo>
                      <a:pt x="115" y="174"/>
                    </a:lnTo>
                    <a:lnTo>
                      <a:pt x="119" y="171"/>
                    </a:lnTo>
                    <a:lnTo>
                      <a:pt x="123" y="169"/>
                    </a:lnTo>
                    <a:lnTo>
                      <a:pt x="126" y="167"/>
                    </a:lnTo>
                    <a:lnTo>
                      <a:pt x="127" y="165"/>
                    </a:lnTo>
                    <a:lnTo>
                      <a:pt x="127" y="164"/>
                    </a:lnTo>
                    <a:lnTo>
                      <a:pt x="126" y="163"/>
                    </a:lnTo>
                    <a:lnTo>
                      <a:pt x="126" y="160"/>
                    </a:lnTo>
                    <a:lnTo>
                      <a:pt x="127" y="159"/>
                    </a:lnTo>
                    <a:lnTo>
                      <a:pt x="131" y="156"/>
                    </a:lnTo>
                    <a:lnTo>
                      <a:pt x="136" y="154"/>
                    </a:lnTo>
                    <a:lnTo>
                      <a:pt x="141" y="151"/>
                    </a:lnTo>
                    <a:lnTo>
                      <a:pt x="141" y="150"/>
                    </a:lnTo>
                    <a:lnTo>
                      <a:pt x="141" y="150"/>
                    </a:lnTo>
                    <a:lnTo>
                      <a:pt x="139" y="151"/>
                    </a:lnTo>
                    <a:lnTo>
                      <a:pt x="138" y="151"/>
                    </a:lnTo>
                    <a:lnTo>
                      <a:pt x="135" y="153"/>
                    </a:lnTo>
                    <a:lnTo>
                      <a:pt x="134" y="153"/>
                    </a:lnTo>
                    <a:lnTo>
                      <a:pt x="130" y="155"/>
                    </a:lnTo>
                    <a:lnTo>
                      <a:pt x="125" y="158"/>
                    </a:lnTo>
                    <a:lnTo>
                      <a:pt x="121" y="160"/>
                    </a:lnTo>
                    <a:lnTo>
                      <a:pt x="117" y="159"/>
                    </a:lnTo>
                    <a:lnTo>
                      <a:pt x="116" y="158"/>
                    </a:lnTo>
                    <a:lnTo>
                      <a:pt x="116" y="155"/>
                    </a:lnTo>
                    <a:lnTo>
                      <a:pt x="118" y="152"/>
                    </a:lnTo>
                    <a:lnTo>
                      <a:pt x="119" y="149"/>
                    </a:lnTo>
                    <a:lnTo>
                      <a:pt x="120" y="147"/>
                    </a:lnTo>
                    <a:lnTo>
                      <a:pt x="119" y="146"/>
                    </a:lnTo>
                    <a:lnTo>
                      <a:pt x="117" y="147"/>
                    </a:lnTo>
                    <a:lnTo>
                      <a:pt x="115" y="149"/>
                    </a:lnTo>
                    <a:lnTo>
                      <a:pt x="114" y="153"/>
                    </a:lnTo>
                    <a:lnTo>
                      <a:pt x="113" y="156"/>
                    </a:lnTo>
                    <a:lnTo>
                      <a:pt x="111" y="158"/>
                    </a:lnTo>
                    <a:lnTo>
                      <a:pt x="108" y="161"/>
                    </a:lnTo>
                    <a:lnTo>
                      <a:pt x="103" y="164"/>
                    </a:lnTo>
                    <a:lnTo>
                      <a:pt x="99" y="166"/>
                    </a:lnTo>
                    <a:lnTo>
                      <a:pt x="99" y="166"/>
                    </a:lnTo>
                    <a:lnTo>
                      <a:pt x="99" y="165"/>
                    </a:lnTo>
                    <a:lnTo>
                      <a:pt x="96" y="167"/>
                    </a:lnTo>
                    <a:lnTo>
                      <a:pt x="96" y="167"/>
                    </a:lnTo>
                    <a:lnTo>
                      <a:pt x="95" y="168"/>
                    </a:lnTo>
                    <a:lnTo>
                      <a:pt x="96" y="168"/>
                    </a:lnTo>
                    <a:lnTo>
                      <a:pt x="92" y="171"/>
                    </a:lnTo>
                    <a:lnTo>
                      <a:pt x="85" y="176"/>
                    </a:lnTo>
                    <a:lnTo>
                      <a:pt x="85" y="176"/>
                    </a:lnTo>
                    <a:lnTo>
                      <a:pt x="80" y="178"/>
                    </a:lnTo>
                    <a:lnTo>
                      <a:pt x="79" y="178"/>
                    </a:lnTo>
                    <a:lnTo>
                      <a:pt x="79" y="178"/>
                    </a:lnTo>
                    <a:lnTo>
                      <a:pt x="81" y="175"/>
                    </a:lnTo>
                    <a:lnTo>
                      <a:pt x="87" y="169"/>
                    </a:lnTo>
                    <a:lnTo>
                      <a:pt x="85" y="170"/>
                    </a:lnTo>
                    <a:lnTo>
                      <a:pt x="84" y="170"/>
                    </a:lnTo>
                    <a:lnTo>
                      <a:pt x="80" y="169"/>
                    </a:lnTo>
                    <a:lnTo>
                      <a:pt x="79" y="167"/>
                    </a:lnTo>
                    <a:lnTo>
                      <a:pt x="78" y="165"/>
                    </a:lnTo>
                    <a:lnTo>
                      <a:pt x="76" y="164"/>
                    </a:lnTo>
                    <a:lnTo>
                      <a:pt x="74" y="164"/>
                    </a:lnTo>
                    <a:lnTo>
                      <a:pt x="70" y="165"/>
                    </a:lnTo>
                    <a:lnTo>
                      <a:pt x="66" y="168"/>
                    </a:lnTo>
                    <a:lnTo>
                      <a:pt x="63" y="169"/>
                    </a:lnTo>
                    <a:lnTo>
                      <a:pt x="60" y="170"/>
                    </a:lnTo>
                    <a:lnTo>
                      <a:pt x="57" y="168"/>
                    </a:lnTo>
                    <a:lnTo>
                      <a:pt x="57" y="167"/>
                    </a:lnTo>
                    <a:lnTo>
                      <a:pt x="58" y="165"/>
                    </a:lnTo>
                    <a:lnTo>
                      <a:pt x="60" y="164"/>
                    </a:lnTo>
                    <a:lnTo>
                      <a:pt x="63" y="163"/>
                    </a:lnTo>
                    <a:lnTo>
                      <a:pt x="66" y="161"/>
                    </a:lnTo>
                    <a:lnTo>
                      <a:pt x="68" y="160"/>
                    </a:lnTo>
                    <a:lnTo>
                      <a:pt x="71" y="157"/>
                    </a:lnTo>
                    <a:lnTo>
                      <a:pt x="74" y="153"/>
                    </a:lnTo>
                    <a:lnTo>
                      <a:pt x="75" y="149"/>
                    </a:lnTo>
                    <a:lnTo>
                      <a:pt x="75" y="146"/>
                    </a:lnTo>
                    <a:lnTo>
                      <a:pt x="73" y="145"/>
                    </a:lnTo>
                    <a:lnTo>
                      <a:pt x="71" y="146"/>
                    </a:lnTo>
                    <a:lnTo>
                      <a:pt x="68" y="148"/>
                    </a:lnTo>
                    <a:lnTo>
                      <a:pt x="66" y="150"/>
                    </a:lnTo>
                    <a:lnTo>
                      <a:pt x="63" y="152"/>
                    </a:lnTo>
                    <a:lnTo>
                      <a:pt x="58" y="155"/>
                    </a:lnTo>
                    <a:lnTo>
                      <a:pt x="51" y="158"/>
                    </a:lnTo>
                    <a:lnTo>
                      <a:pt x="44" y="162"/>
                    </a:lnTo>
                    <a:lnTo>
                      <a:pt x="28" y="173"/>
                    </a:lnTo>
                    <a:lnTo>
                      <a:pt x="19" y="177"/>
                    </a:lnTo>
                    <a:lnTo>
                      <a:pt x="11" y="182"/>
                    </a:lnTo>
                    <a:lnTo>
                      <a:pt x="5" y="186"/>
                    </a:lnTo>
                    <a:lnTo>
                      <a:pt x="0" y="189"/>
                    </a:lnTo>
                    <a:lnTo>
                      <a:pt x="1" y="188"/>
                    </a:lnTo>
                    <a:lnTo>
                      <a:pt x="39" y="160"/>
                    </a:lnTo>
                    <a:lnTo>
                      <a:pt x="79" y="133"/>
                    </a:lnTo>
                    <a:lnTo>
                      <a:pt x="120" y="109"/>
                    </a:lnTo>
                    <a:lnTo>
                      <a:pt x="163" y="87"/>
                    </a:lnTo>
                    <a:lnTo>
                      <a:pt x="207" y="67"/>
                    </a:lnTo>
                    <a:lnTo>
                      <a:pt x="252" y="50"/>
                    </a:lnTo>
                    <a:lnTo>
                      <a:pt x="298" y="35"/>
                    </a:lnTo>
                    <a:lnTo>
                      <a:pt x="346" y="23"/>
                    </a:lnTo>
                    <a:lnTo>
                      <a:pt x="394" y="13"/>
                    </a:lnTo>
                    <a:lnTo>
                      <a:pt x="444" y="6"/>
                    </a:lnTo>
                    <a:lnTo>
                      <a:pt x="494" y="2"/>
                    </a:lnTo>
                    <a:lnTo>
                      <a:pt x="545"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173"/>
              <p:cNvSpPr>
                <a:spLocks noEditPoints="1"/>
              </p:cNvSpPr>
              <p:nvPr/>
            </p:nvSpPr>
            <p:spPr bwMode="auto">
              <a:xfrm>
                <a:off x="4795837" y="1562100"/>
                <a:ext cx="406400" cy="206375"/>
              </a:xfrm>
              <a:custGeom>
                <a:avLst/>
                <a:gdLst/>
                <a:ahLst/>
                <a:cxnLst>
                  <a:cxn ang="0">
                    <a:pos x="231" y="109"/>
                  </a:cxn>
                  <a:cxn ang="0">
                    <a:pos x="227" y="107"/>
                  </a:cxn>
                  <a:cxn ang="0">
                    <a:pos x="206" y="95"/>
                  </a:cxn>
                  <a:cxn ang="0">
                    <a:pos x="159" y="78"/>
                  </a:cxn>
                  <a:cxn ang="0">
                    <a:pos x="139" y="56"/>
                  </a:cxn>
                  <a:cxn ang="0">
                    <a:pos x="139" y="56"/>
                  </a:cxn>
                  <a:cxn ang="0">
                    <a:pos x="58" y="32"/>
                  </a:cxn>
                  <a:cxn ang="0">
                    <a:pos x="61" y="32"/>
                  </a:cxn>
                  <a:cxn ang="0">
                    <a:pos x="58" y="31"/>
                  </a:cxn>
                  <a:cxn ang="0">
                    <a:pos x="54" y="30"/>
                  </a:cxn>
                  <a:cxn ang="0">
                    <a:pos x="3" y="0"/>
                  </a:cxn>
                  <a:cxn ang="0">
                    <a:pos x="16" y="6"/>
                  </a:cxn>
                  <a:cxn ang="0">
                    <a:pos x="55" y="20"/>
                  </a:cxn>
                  <a:cxn ang="0">
                    <a:pos x="128" y="50"/>
                  </a:cxn>
                  <a:cxn ang="0">
                    <a:pos x="139" y="56"/>
                  </a:cxn>
                  <a:cxn ang="0">
                    <a:pos x="163" y="69"/>
                  </a:cxn>
                  <a:cxn ang="0">
                    <a:pos x="151" y="64"/>
                  </a:cxn>
                  <a:cxn ang="0">
                    <a:pos x="101" y="41"/>
                  </a:cxn>
                  <a:cxn ang="0">
                    <a:pos x="90" y="37"/>
                  </a:cxn>
                  <a:cxn ang="0">
                    <a:pos x="93" y="40"/>
                  </a:cxn>
                  <a:cxn ang="0">
                    <a:pos x="100" y="43"/>
                  </a:cxn>
                  <a:cxn ang="0">
                    <a:pos x="162" y="72"/>
                  </a:cxn>
                  <a:cxn ang="0">
                    <a:pos x="191" y="85"/>
                  </a:cxn>
                  <a:cxn ang="0">
                    <a:pos x="192" y="85"/>
                  </a:cxn>
                  <a:cxn ang="0">
                    <a:pos x="195" y="87"/>
                  </a:cxn>
                  <a:cxn ang="0">
                    <a:pos x="207" y="96"/>
                  </a:cxn>
                  <a:cxn ang="0">
                    <a:pos x="225" y="106"/>
                  </a:cxn>
                  <a:cxn ang="0">
                    <a:pos x="230" y="109"/>
                  </a:cxn>
                  <a:cxn ang="0">
                    <a:pos x="232" y="111"/>
                  </a:cxn>
                  <a:cxn ang="0">
                    <a:pos x="252" y="124"/>
                  </a:cxn>
                  <a:cxn ang="0">
                    <a:pos x="255" y="127"/>
                  </a:cxn>
                  <a:cxn ang="0">
                    <a:pos x="250" y="124"/>
                  </a:cxn>
                  <a:cxn ang="0">
                    <a:pos x="227" y="110"/>
                  </a:cxn>
                  <a:cxn ang="0">
                    <a:pos x="211" y="105"/>
                  </a:cxn>
                  <a:cxn ang="0">
                    <a:pos x="214" y="106"/>
                  </a:cxn>
                  <a:cxn ang="0">
                    <a:pos x="217" y="107"/>
                  </a:cxn>
                  <a:cxn ang="0">
                    <a:pos x="224" y="111"/>
                  </a:cxn>
                  <a:cxn ang="0">
                    <a:pos x="242" y="125"/>
                  </a:cxn>
                  <a:cxn ang="0">
                    <a:pos x="246" y="128"/>
                  </a:cxn>
                  <a:cxn ang="0">
                    <a:pos x="247" y="130"/>
                  </a:cxn>
                  <a:cxn ang="0">
                    <a:pos x="218" y="113"/>
                  </a:cxn>
                  <a:cxn ang="0">
                    <a:pos x="215" y="112"/>
                  </a:cxn>
                  <a:cxn ang="0">
                    <a:pos x="217" y="115"/>
                  </a:cxn>
                  <a:cxn ang="0">
                    <a:pos x="208" y="108"/>
                  </a:cxn>
                  <a:cxn ang="0">
                    <a:pos x="203" y="105"/>
                  </a:cxn>
                  <a:cxn ang="0">
                    <a:pos x="209" y="111"/>
                  </a:cxn>
                  <a:cxn ang="0">
                    <a:pos x="205" y="109"/>
                  </a:cxn>
                  <a:cxn ang="0">
                    <a:pos x="196" y="104"/>
                  </a:cxn>
                  <a:cxn ang="0">
                    <a:pos x="196" y="106"/>
                  </a:cxn>
                  <a:cxn ang="0">
                    <a:pos x="168" y="84"/>
                  </a:cxn>
                  <a:cxn ang="0">
                    <a:pos x="162" y="80"/>
                  </a:cxn>
                  <a:cxn ang="0">
                    <a:pos x="164" y="82"/>
                  </a:cxn>
                  <a:cxn ang="0">
                    <a:pos x="160" y="81"/>
                  </a:cxn>
                  <a:cxn ang="0">
                    <a:pos x="145" y="72"/>
                  </a:cxn>
                  <a:cxn ang="0">
                    <a:pos x="119" y="59"/>
                  </a:cxn>
                  <a:cxn ang="0">
                    <a:pos x="61" y="35"/>
                  </a:cxn>
                  <a:cxn ang="0">
                    <a:pos x="50" y="30"/>
                  </a:cxn>
                  <a:cxn ang="0">
                    <a:pos x="49" y="29"/>
                  </a:cxn>
                  <a:cxn ang="0">
                    <a:pos x="24" y="19"/>
                  </a:cxn>
                  <a:cxn ang="0">
                    <a:pos x="5" y="10"/>
                  </a:cxn>
                  <a:cxn ang="0">
                    <a:pos x="1" y="1"/>
                  </a:cxn>
                </a:cxnLst>
                <a:rect l="0" t="0" r="r" b="b"/>
                <a:pathLst>
                  <a:path w="256" h="130">
                    <a:moveTo>
                      <a:pt x="231" y="109"/>
                    </a:moveTo>
                    <a:lnTo>
                      <a:pt x="231" y="110"/>
                    </a:lnTo>
                    <a:lnTo>
                      <a:pt x="231" y="109"/>
                    </a:lnTo>
                    <a:close/>
                    <a:moveTo>
                      <a:pt x="227" y="107"/>
                    </a:moveTo>
                    <a:lnTo>
                      <a:pt x="230" y="108"/>
                    </a:lnTo>
                    <a:lnTo>
                      <a:pt x="227" y="107"/>
                    </a:lnTo>
                    <a:close/>
                    <a:moveTo>
                      <a:pt x="206" y="95"/>
                    </a:moveTo>
                    <a:lnTo>
                      <a:pt x="207" y="95"/>
                    </a:lnTo>
                    <a:lnTo>
                      <a:pt x="206" y="95"/>
                    </a:lnTo>
                    <a:lnTo>
                      <a:pt x="206" y="95"/>
                    </a:lnTo>
                    <a:close/>
                    <a:moveTo>
                      <a:pt x="159" y="78"/>
                    </a:moveTo>
                    <a:lnTo>
                      <a:pt x="159" y="78"/>
                    </a:lnTo>
                    <a:lnTo>
                      <a:pt x="160" y="79"/>
                    </a:lnTo>
                    <a:lnTo>
                      <a:pt x="159" y="78"/>
                    </a:lnTo>
                    <a:close/>
                    <a:moveTo>
                      <a:pt x="139" y="56"/>
                    </a:moveTo>
                    <a:lnTo>
                      <a:pt x="140" y="56"/>
                    </a:lnTo>
                    <a:lnTo>
                      <a:pt x="140" y="57"/>
                    </a:lnTo>
                    <a:lnTo>
                      <a:pt x="139" y="56"/>
                    </a:lnTo>
                    <a:close/>
                    <a:moveTo>
                      <a:pt x="51" y="30"/>
                    </a:moveTo>
                    <a:lnTo>
                      <a:pt x="54" y="31"/>
                    </a:lnTo>
                    <a:lnTo>
                      <a:pt x="58" y="32"/>
                    </a:lnTo>
                    <a:lnTo>
                      <a:pt x="60" y="33"/>
                    </a:lnTo>
                    <a:lnTo>
                      <a:pt x="61" y="33"/>
                    </a:lnTo>
                    <a:lnTo>
                      <a:pt x="61" y="32"/>
                    </a:lnTo>
                    <a:lnTo>
                      <a:pt x="60" y="32"/>
                    </a:lnTo>
                    <a:lnTo>
                      <a:pt x="59" y="32"/>
                    </a:lnTo>
                    <a:lnTo>
                      <a:pt x="58" y="31"/>
                    </a:lnTo>
                    <a:lnTo>
                      <a:pt x="56" y="31"/>
                    </a:lnTo>
                    <a:lnTo>
                      <a:pt x="55" y="31"/>
                    </a:lnTo>
                    <a:lnTo>
                      <a:pt x="54" y="30"/>
                    </a:lnTo>
                    <a:lnTo>
                      <a:pt x="53" y="30"/>
                    </a:lnTo>
                    <a:lnTo>
                      <a:pt x="51" y="30"/>
                    </a:lnTo>
                    <a:close/>
                    <a:moveTo>
                      <a:pt x="3" y="0"/>
                    </a:moveTo>
                    <a:lnTo>
                      <a:pt x="6" y="1"/>
                    </a:lnTo>
                    <a:lnTo>
                      <a:pt x="9" y="3"/>
                    </a:lnTo>
                    <a:lnTo>
                      <a:pt x="16" y="6"/>
                    </a:lnTo>
                    <a:lnTo>
                      <a:pt x="29" y="11"/>
                    </a:lnTo>
                    <a:lnTo>
                      <a:pt x="42" y="16"/>
                    </a:lnTo>
                    <a:lnTo>
                      <a:pt x="55" y="20"/>
                    </a:lnTo>
                    <a:lnTo>
                      <a:pt x="54" y="18"/>
                    </a:lnTo>
                    <a:lnTo>
                      <a:pt x="92" y="33"/>
                    </a:lnTo>
                    <a:lnTo>
                      <a:pt x="128" y="50"/>
                    </a:lnTo>
                    <a:lnTo>
                      <a:pt x="130" y="51"/>
                    </a:lnTo>
                    <a:lnTo>
                      <a:pt x="139" y="56"/>
                    </a:lnTo>
                    <a:lnTo>
                      <a:pt x="139" y="56"/>
                    </a:lnTo>
                    <a:lnTo>
                      <a:pt x="165" y="70"/>
                    </a:lnTo>
                    <a:lnTo>
                      <a:pt x="164" y="70"/>
                    </a:lnTo>
                    <a:lnTo>
                      <a:pt x="163" y="69"/>
                    </a:lnTo>
                    <a:lnTo>
                      <a:pt x="163" y="69"/>
                    </a:lnTo>
                    <a:lnTo>
                      <a:pt x="157" y="66"/>
                    </a:lnTo>
                    <a:lnTo>
                      <a:pt x="151" y="64"/>
                    </a:lnTo>
                    <a:lnTo>
                      <a:pt x="113" y="46"/>
                    </a:lnTo>
                    <a:lnTo>
                      <a:pt x="107" y="43"/>
                    </a:lnTo>
                    <a:lnTo>
                      <a:pt x="101" y="41"/>
                    </a:lnTo>
                    <a:lnTo>
                      <a:pt x="94" y="38"/>
                    </a:lnTo>
                    <a:lnTo>
                      <a:pt x="92" y="37"/>
                    </a:lnTo>
                    <a:lnTo>
                      <a:pt x="90" y="37"/>
                    </a:lnTo>
                    <a:lnTo>
                      <a:pt x="90" y="38"/>
                    </a:lnTo>
                    <a:lnTo>
                      <a:pt x="91" y="38"/>
                    </a:lnTo>
                    <a:lnTo>
                      <a:pt x="93" y="40"/>
                    </a:lnTo>
                    <a:lnTo>
                      <a:pt x="96" y="41"/>
                    </a:lnTo>
                    <a:lnTo>
                      <a:pt x="98" y="42"/>
                    </a:lnTo>
                    <a:lnTo>
                      <a:pt x="100" y="43"/>
                    </a:lnTo>
                    <a:lnTo>
                      <a:pt x="124" y="54"/>
                    </a:lnTo>
                    <a:lnTo>
                      <a:pt x="149" y="65"/>
                    </a:lnTo>
                    <a:lnTo>
                      <a:pt x="162" y="72"/>
                    </a:lnTo>
                    <a:lnTo>
                      <a:pt x="175" y="78"/>
                    </a:lnTo>
                    <a:lnTo>
                      <a:pt x="188" y="84"/>
                    </a:lnTo>
                    <a:lnTo>
                      <a:pt x="191" y="85"/>
                    </a:lnTo>
                    <a:lnTo>
                      <a:pt x="193" y="87"/>
                    </a:lnTo>
                    <a:lnTo>
                      <a:pt x="192" y="86"/>
                    </a:lnTo>
                    <a:lnTo>
                      <a:pt x="192" y="85"/>
                    </a:lnTo>
                    <a:lnTo>
                      <a:pt x="193" y="85"/>
                    </a:lnTo>
                    <a:lnTo>
                      <a:pt x="194" y="86"/>
                    </a:lnTo>
                    <a:lnTo>
                      <a:pt x="195" y="87"/>
                    </a:lnTo>
                    <a:lnTo>
                      <a:pt x="196" y="88"/>
                    </a:lnTo>
                    <a:lnTo>
                      <a:pt x="197" y="89"/>
                    </a:lnTo>
                    <a:lnTo>
                      <a:pt x="207" y="96"/>
                    </a:lnTo>
                    <a:lnTo>
                      <a:pt x="207" y="95"/>
                    </a:lnTo>
                    <a:lnTo>
                      <a:pt x="216" y="100"/>
                    </a:lnTo>
                    <a:lnTo>
                      <a:pt x="225" y="106"/>
                    </a:lnTo>
                    <a:lnTo>
                      <a:pt x="227" y="107"/>
                    </a:lnTo>
                    <a:lnTo>
                      <a:pt x="227" y="107"/>
                    </a:lnTo>
                    <a:lnTo>
                      <a:pt x="230" y="109"/>
                    </a:lnTo>
                    <a:lnTo>
                      <a:pt x="230" y="108"/>
                    </a:lnTo>
                    <a:lnTo>
                      <a:pt x="233" y="111"/>
                    </a:lnTo>
                    <a:lnTo>
                      <a:pt x="232" y="111"/>
                    </a:lnTo>
                    <a:lnTo>
                      <a:pt x="234" y="112"/>
                    </a:lnTo>
                    <a:lnTo>
                      <a:pt x="241" y="117"/>
                    </a:lnTo>
                    <a:lnTo>
                      <a:pt x="252" y="124"/>
                    </a:lnTo>
                    <a:lnTo>
                      <a:pt x="253" y="125"/>
                    </a:lnTo>
                    <a:lnTo>
                      <a:pt x="255" y="126"/>
                    </a:lnTo>
                    <a:lnTo>
                      <a:pt x="255" y="127"/>
                    </a:lnTo>
                    <a:lnTo>
                      <a:pt x="256" y="127"/>
                    </a:lnTo>
                    <a:lnTo>
                      <a:pt x="256" y="128"/>
                    </a:lnTo>
                    <a:lnTo>
                      <a:pt x="250" y="124"/>
                    </a:lnTo>
                    <a:lnTo>
                      <a:pt x="242" y="120"/>
                    </a:lnTo>
                    <a:lnTo>
                      <a:pt x="235" y="114"/>
                    </a:lnTo>
                    <a:lnTo>
                      <a:pt x="227" y="110"/>
                    </a:lnTo>
                    <a:lnTo>
                      <a:pt x="219" y="107"/>
                    </a:lnTo>
                    <a:lnTo>
                      <a:pt x="212" y="105"/>
                    </a:lnTo>
                    <a:lnTo>
                      <a:pt x="211" y="105"/>
                    </a:lnTo>
                    <a:lnTo>
                      <a:pt x="212" y="105"/>
                    </a:lnTo>
                    <a:lnTo>
                      <a:pt x="213" y="106"/>
                    </a:lnTo>
                    <a:lnTo>
                      <a:pt x="214" y="106"/>
                    </a:lnTo>
                    <a:lnTo>
                      <a:pt x="216" y="107"/>
                    </a:lnTo>
                    <a:lnTo>
                      <a:pt x="217" y="107"/>
                    </a:lnTo>
                    <a:lnTo>
                      <a:pt x="217" y="107"/>
                    </a:lnTo>
                    <a:lnTo>
                      <a:pt x="219" y="109"/>
                    </a:lnTo>
                    <a:lnTo>
                      <a:pt x="221" y="110"/>
                    </a:lnTo>
                    <a:lnTo>
                      <a:pt x="224" y="111"/>
                    </a:lnTo>
                    <a:lnTo>
                      <a:pt x="233" y="118"/>
                    </a:lnTo>
                    <a:lnTo>
                      <a:pt x="241" y="124"/>
                    </a:lnTo>
                    <a:lnTo>
                      <a:pt x="242" y="125"/>
                    </a:lnTo>
                    <a:lnTo>
                      <a:pt x="243" y="125"/>
                    </a:lnTo>
                    <a:lnTo>
                      <a:pt x="245" y="127"/>
                    </a:lnTo>
                    <a:lnTo>
                      <a:pt x="246" y="128"/>
                    </a:lnTo>
                    <a:lnTo>
                      <a:pt x="247" y="129"/>
                    </a:lnTo>
                    <a:lnTo>
                      <a:pt x="248" y="130"/>
                    </a:lnTo>
                    <a:lnTo>
                      <a:pt x="247" y="130"/>
                    </a:lnTo>
                    <a:lnTo>
                      <a:pt x="236" y="124"/>
                    </a:lnTo>
                    <a:lnTo>
                      <a:pt x="225" y="118"/>
                    </a:lnTo>
                    <a:lnTo>
                      <a:pt x="218" y="113"/>
                    </a:lnTo>
                    <a:lnTo>
                      <a:pt x="214" y="111"/>
                    </a:lnTo>
                    <a:lnTo>
                      <a:pt x="214" y="111"/>
                    </a:lnTo>
                    <a:lnTo>
                      <a:pt x="215" y="112"/>
                    </a:lnTo>
                    <a:lnTo>
                      <a:pt x="215" y="113"/>
                    </a:lnTo>
                    <a:lnTo>
                      <a:pt x="216" y="113"/>
                    </a:lnTo>
                    <a:lnTo>
                      <a:pt x="217" y="115"/>
                    </a:lnTo>
                    <a:lnTo>
                      <a:pt x="217" y="116"/>
                    </a:lnTo>
                    <a:lnTo>
                      <a:pt x="212" y="112"/>
                    </a:lnTo>
                    <a:lnTo>
                      <a:pt x="208" y="108"/>
                    </a:lnTo>
                    <a:lnTo>
                      <a:pt x="203" y="104"/>
                    </a:lnTo>
                    <a:lnTo>
                      <a:pt x="202" y="104"/>
                    </a:lnTo>
                    <a:lnTo>
                      <a:pt x="203" y="105"/>
                    </a:lnTo>
                    <a:lnTo>
                      <a:pt x="205" y="107"/>
                    </a:lnTo>
                    <a:lnTo>
                      <a:pt x="207" y="109"/>
                    </a:lnTo>
                    <a:lnTo>
                      <a:pt x="209" y="111"/>
                    </a:lnTo>
                    <a:lnTo>
                      <a:pt x="211" y="112"/>
                    </a:lnTo>
                    <a:lnTo>
                      <a:pt x="209" y="112"/>
                    </a:lnTo>
                    <a:lnTo>
                      <a:pt x="205" y="109"/>
                    </a:lnTo>
                    <a:lnTo>
                      <a:pt x="201" y="106"/>
                    </a:lnTo>
                    <a:lnTo>
                      <a:pt x="196" y="102"/>
                    </a:lnTo>
                    <a:lnTo>
                      <a:pt x="196" y="104"/>
                    </a:lnTo>
                    <a:lnTo>
                      <a:pt x="197" y="105"/>
                    </a:lnTo>
                    <a:lnTo>
                      <a:pt x="197" y="106"/>
                    </a:lnTo>
                    <a:lnTo>
                      <a:pt x="196" y="106"/>
                    </a:lnTo>
                    <a:lnTo>
                      <a:pt x="187" y="99"/>
                    </a:lnTo>
                    <a:lnTo>
                      <a:pt x="177" y="92"/>
                    </a:lnTo>
                    <a:lnTo>
                      <a:pt x="168" y="84"/>
                    </a:lnTo>
                    <a:lnTo>
                      <a:pt x="160" y="79"/>
                    </a:lnTo>
                    <a:lnTo>
                      <a:pt x="161" y="80"/>
                    </a:lnTo>
                    <a:lnTo>
                      <a:pt x="162" y="80"/>
                    </a:lnTo>
                    <a:lnTo>
                      <a:pt x="163" y="81"/>
                    </a:lnTo>
                    <a:lnTo>
                      <a:pt x="164" y="82"/>
                    </a:lnTo>
                    <a:lnTo>
                      <a:pt x="164" y="82"/>
                    </a:lnTo>
                    <a:lnTo>
                      <a:pt x="164" y="83"/>
                    </a:lnTo>
                    <a:lnTo>
                      <a:pt x="164" y="83"/>
                    </a:lnTo>
                    <a:lnTo>
                      <a:pt x="160" y="81"/>
                    </a:lnTo>
                    <a:lnTo>
                      <a:pt x="155" y="79"/>
                    </a:lnTo>
                    <a:lnTo>
                      <a:pt x="150" y="75"/>
                    </a:lnTo>
                    <a:lnTo>
                      <a:pt x="145" y="72"/>
                    </a:lnTo>
                    <a:lnTo>
                      <a:pt x="141" y="69"/>
                    </a:lnTo>
                    <a:lnTo>
                      <a:pt x="142" y="71"/>
                    </a:lnTo>
                    <a:lnTo>
                      <a:pt x="119" y="59"/>
                    </a:lnTo>
                    <a:lnTo>
                      <a:pt x="92" y="48"/>
                    </a:lnTo>
                    <a:lnTo>
                      <a:pt x="65" y="36"/>
                    </a:lnTo>
                    <a:lnTo>
                      <a:pt x="61" y="35"/>
                    </a:lnTo>
                    <a:lnTo>
                      <a:pt x="53" y="32"/>
                    </a:lnTo>
                    <a:lnTo>
                      <a:pt x="51" y="30"/>
                    </a:lnTo>
                    <a:lnTo>
                      <a:pt x="50" y="30"/>
                    </a:lnTo>
                    <a:lnTo>
                      <a:pt x="50" y="29"/>
                    </a:lnTo>
                    <a:lnTo>
                      <a:pt x="49" y="29"/>
                    </a:lnTo>
                    <a:lnTo>
                      <a:pt x="49" y="29"/>
                    </a:lnTo>
                    <a:lnTo>
                      <a:pt x="37" y="24"/>
                    </a:lnTo>
                    <a:lnTo>
                      <a:pt x="36" y="24"/>
                    </a:lnTo>
                    <a:lnTo>
                      <a:pt x="24" y="19"/>
                    </a:lnTo>
                    <a:lnTo>
                      <a:pt x="12" y="14"/>
                    </a:lnTo>
                    <a:lnTo>
                      <a:pt x="9" y="12"/>
                    </a:lnTo>
                    <a:lnTo>
                      <a:pt x="5" y="10"/>
                    </a:lnTo>
                    <a:lnTo>
                      <a:pt x="2" y="7"/>
                    </a:lnTo>
                    <a:lnTo>
                      <a:pt x="0" y="4"/>
                    </a:lnTo>
                    <a:lnTo>
                      <a:pt x="1" y="1"/>
                    </a:lnTo>
                    <a:lnTo>
                      <a:pt x="3"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174"/>
              <p:cNvSpPr>
                <a:spLocks/>
              </p:cNvSpPr>
              <p:nvPr/>
            </p:nvSpPr>
            <p:spPr bwMode="auto">
              <a:xfrm>
                <a:off x="5170487" y="1743075"/>
                <a:ext cx="433388" cy="463550"/>
              </a:xfrm>
              <a:custGeom>
                <a:avLst/>
                <a:gdLst/>
                <a:ahLst/>
                <a:cxnLst>
                  <a:cxn ang="0">
                    <a:pos x="5" y="0"/>
                  </a:cxn>
                  <a:cxn ang="0">
                    <a:pos x="77" y="55"/>
                  </a:cxn>
                  <a:cxn ang="0">
                    <a:pos x="144" y="117"/>
                  </a:cxn>
                  <a:cxn ang="0">
                    <a:pos x="174" y="151"/>
                  </a:cxn>
                  <a:cxn ang="0">
                    <a:pos x="221" y="210"/>
                  </a:cxn>
                  <a:cxn ang="0">
                    <a:pos x="254" y="259"/>
                  </a:cxn>
                  <a:cxn ang="0">
                    <a:pos x="266" y="281"/>
                  </a:cxn>
                  <a:cxn ang="0">
                    <a:pos x="270" y="286"/>
                  </a:cxn>
                  <a:cxn ang="0">
                    <a:pos x="273" y="291"/>
                  </a:cxn>
                  <a:cxn ang="0">
                    <a:pos x="272" y="291"/>
                  </a:cxn>
                  <a:cxn ang="0">
                    <a:pos x="260" y="285"/>
                  </a:cxn>
                  <a:cxn ang="0">
                    <a:pos x="260" y="285"/>
                  </a:cxn>
                  <a:cxn ang="0">
                    <a:pos x="252" y="276"/>
                  </a:cxn>
                  <a:cxn ang="0">
                    <a:pos x="234" y="247"/>
                  </a:cxn>
                  <a:cxn ang="0">
                    <a:pos x="224" y="238"/>
                  </a:cxn>
                  <a:cxn ang="0">
                    <a:pos x="217" y="229"/>
                  </a:cxn>
                  <a:cxn ang="0">
                    <a:pos x="210" y="216"/>
                  </a:cxn>
                  <a:cxn ang="0">
                    <a:pos x="209" y="210"/>
                  </a:cxn>
                  <a:cxn ang="0">
                    <a:pos x="204" y="199"/>
                  </a:cxn>
                  <a:cxn ang="0">
                    <a:pos x="198" y="185"/>
                  </a:cxn>
                  <a:cxn ang="0">
                    <a:pos x="190" y="176"/>
                  </a:cxn>
                  <a:cxn ang="0">
                    <a:pos x="181" y="165"/>
                  </a:cxn>
                  <a:cxn ang="0">
                    <a:pos x="172" y="156"/>
                  </a:cxn>
                  <a:cxn ang="0">
                    <a:pos x="165" y="152"/>
                  </a:cxn>
                  <a:cxn ang="0">
                    <a:pos x="157" y="150"/>
                  </a:cxn>
                  <a:cxn ang="0">
                    <a:pos x="148" y="144"/>
                  </a:cxn>
                  <a:cxn ang="0">
                    <a:pos x="143" y="139"/>
                  </a:cxn>
                  <a:cxn ang="0">
                    <a:pos x="143" y="137"/>
                  </a:cxn>
                  <a:cxn ang="0">
                    <a:pos x="147" y="136"/>
                  </a:cxn>
                  <a:cxn ang="0">
                    <a:pos x="147" y="133"/>
                  </a:cxn>
                  <a:cxn ang="0">
                    <a:pos x="138" y="125"/>
                  </a:cxn>
                  <a:cxn ang="0">
                    <a:pos x="133" y="122"/>
                  </a:cxn>
                  <a:cxn ang="0">
                    <a:pos x="133" y="116"/>
                  </a:cxn>
                  <a:cxn ang="0">
                    <a:pos x="130" y="114"/>
                  </a:cxn>
                  <a:cxn ang="0">
                    <a:pos x="131" y="116"/>
                  </a:cxn>
                  <a:cxn ang="0">
                    <a:pos x="119" y="102"/>
                  </a:cxn>
                  <a:cxn ang="0">
                    <a:pos x="114" y="97"/>
                  </a:cxn>
                  <a:cxn ang="0">
                    <a:pos x="103" y="86"/>
                  </a:cxn>
                  <a:cxn ang="0">
                    <a:pos x="99" y="82"/>
                  </a:cxn>
                  <a:cxn ang="0">
                    <a:pos x="79" y="64"/>
                  </a:cxn>
                  <a:cxn ang="0">
                    <a:pos x="67" y="52"/>
                  </a:cxn>
                  <a:cxn ang="0">
                    <a:pos x="54" y="40"/>
                  </a:cxn>
                  <a:cxn ang="0">
                    <a:pos x="34" y="28"/>
                  </a:cxn>
                  <a:cxn ang="0">
                    <a:pos x="23" y="21"/>
                  </a:cxn>
                  <a:cxn ang="0">
                    <a:pos x="22" y="20"/>
                  </a:cxn>
                  <a:cxn ang="0">
                    <a:pos x="20" y="20"/>
                  </a:cxn>
                  <a:cxn ang="0">
                    <a:pos x="19" y="18"/>
                  </a:cxn>
                  <a:cxn ang="0">
                    <a:pos x="15" y="15"/>
                  </a:cxn>
                  <a:cxn ang="0">
                    <a:pos x="14" y="13"/>
                  </a:cxn>
                  <a:cxn ang="0">
                    <a:pos x="0" y="4"/>
                  </a:cxn>
                  <a:cxn ang="0">
                    <a:pos x="1" y="4"/>
                  </a:cxn>
                  <a:cxn ang="0">
                    <a:pos x="6" y="7"/>
                  </a:cxn>
                  <a:cxn ang="0">
                    <a:pos x="11" y="11"/>
                  </a:cxn>
                  <a:cxn ang="0">
                    <a:pos x="13" y="12"/>
                  </a:cxn>
                  <a:cxn ang="0">
                    <a:pos x="41" y="31"/>
                  </a:cxn>
                  <a:cxn ang="0">
                    <a:pos x="43" y="33"/>
                  </a:cxn>
                  <a:cxn ang="0">
                    <a:pos x="45" y="33"/>
                  </a:cxn>
                  <a:cxn ang="0">
                    <a:pos x="45" y="33"/>
                  </a:cxn>
                  <a:cxn ang="0">
                    <a:pos x="26" y="15"/>
                  </a:cxn>
                  <a:cxn ang="0">
                    <a:pos x="3" y="0"/>
                  </a:cxn>
                </a:cxnLst>
                <a:rect l="0" t="0" r="r" b="b"/>
                <a:pathLst>
                  <a:path w="273" h="292">
                    <a:moveTo>
                      <a:pt x="3" y="0"/>
                    </a:moveTo>
                    <a:lnTo>
                      <a:pt x="5" y="0"/>
                    </a:lnTo>
                    <a:lnTo>
                      <a:pt x="42" y="26"/>
                    </a:lnTo>
                    <a:lnTo>
                      <a:pt x="77" y="55"/>
                    </a:lnTo>
                    <a:lnTo>
                      <a:pt x="111" y="84"/>
                    </a:lnTo>
                    <a:lnTo>
                      <a:pt x="144" y="117"/>
                    </a:lnTo>
                    <a:lnTo>
                      <a:pt x="174" y="150"/>
                    </a:lnTo>
                    <a:lnTo>
                      <a:pt x="174" y="151"/>
                    </a:lnTo>
                    <a:lnTo>
                      <a:pt x="198" y="180"/>
                    </a:lnTo>
                    <a:lnTo>
                      <a:pt x="221" y="210"/>
                    </a:lnTo>
                    <a:lnTo>
                      <a:pt x="242" y="240"/>
                    </a:lnTo>
                    <a:lnTo>
                      <a:pt x="254" y="259"/>
                    </a:lnTo>
                    <a:lnTo>
                      <a:pt x="265" y="279"/>
                    </a:lnTo>
                    <a:lnTo>
                      <a:pt x="266" y="281"/>
                    </a:lnTo>
                    <a:lnTo>
                      <a:pt x="268" y="284"/>
                    </a:lnTo>
                    <a:lnTo>
                      <a:pt x="270" y="286"/>
                    </a:lnTo>
                    <a:lnTo>
                      <a:pt x="271" y="289"/>
                    </a:lnTo>
                    <a:lnTo>
                      <a:pt x="273" y="291"/>
                    </a:lnTo>
                    <a:lnTo>
                      <a:pt x="273" y="292"/>
                    </a:lnTo>
                    <a:lnTo>
                      <a:pt x="272" y="291"/>
                    </a:lnTo>
                    <a:lnTo>
                      <a:pt x="266" y="288"/>
                    </a:lnTo>
                    <a:lnTo>
                      <a:pt x="260" y="285"/>
                    </a:lnTo>
                    <a:lnTo>
                      <a:pt x="260" y="285"/>
                    </a:lnTo>
                    <a:lnTo>
                      <a:pt x="260" y="285"/>
                    </a:lnTo>
                    <a:lnTo>
                      <a:pt x="259" y="285"/>
                    </a:lnTo>
                    <a:lnTo>
                      <a:pt x="252" y="276"/>
                    </a:lnTo>
                    <a:lnTo>
                      <a:pt x="240" y="255"/>
                    </a:lnTo>
                    <a:lnTo>
                      <a:pt x="234" y="247"/>
                    </a:lnTo>
                    <a:lnTo>
                      <a:pt x="229" y="242"/>
                    </a:lnTo>
                    <a:lnTo>
                      <a:pt x="224" y="238"/>
                    </a:lnTo>
                    <a:lnTo>
                      <a:pt x="221" y="233"/>
                    </a:lnTo>
                    <a:lnTo>
                      <a:pt x="217" y="229"/>
                    </a:lnTo>
                    <a:lnTo>
                      <a:pt x="213" y="223"/>
                    </a:lnTo>
                    <a:lnTo>
                      <a:pt x="210" y="216"/>
                    </a:lnTo>
                    <a:lnTo>
                      <a:pt x="211" y="215"/>
                    </a:lnTo>
                    <a:lnTo>
                      <a:pt x="209" y="210"/>
                    </a:lnTo>
                    <a:lnTo>
                      <a:pt x="207" y="206"/>
                    </a:lnTo>
                    <a:lnTo>
                      <a:pt x="204" y="199"/>
                    </a:lnTo>
                    <a:lnTo>
                      <a:pt x="202" y="192"/>
                    </a:lnTo>
                    <a:lnTo>
                      <a:pt x="198" y="185"/>
                    </a:lnTo>
                    <a:lnTo>
                      <a:pt x="195" y="181"/>
                    </a:lnTo>
                    <a:lnTo>
                      <a:pt x="190" y="176"/>
                    </a:lnTo>
                    <a:lnTo>
                      <a:pt x="186" y="171"/>
                    </a:lnTo>
                    <a:lnTo>
                      <a:pt x="181" y="165"/>
                    </a:lnTo>
                    <a:lnTo>
                      <a:pt x="176" y="160"/>
                    </a:lnTo>
                    <a:lnTo>
                      <a:pt x="172" y="156"/>
                    </a:lnTo>
                    <a:lnTo>
                      <a:pt x="169" y="153"/>
                    </a:lnTo>
                    <a:lnTo>
                      <a:pt x="165" y="152"/>
                    </a:lnTo>
                    <a:lnTo>
                      <a:pt x="161" y="151"/>
                    </a:lnTo>
                    <a:lnTo>
                      <a:pt x="157" y="150"/>
                    </a:lnTo>
                    <a:lnTo>
                      <a:pt x="154" y="148"/>
                    </a:lnTo>
                    <a:lnTo>
                      <a:pt x="148" y="144"/>
                    </a:lnTo>
                    <a:lnTo>
                      <a:pt x="145" y="141"/>
                    </a:lnTo>
                    <a:lnTo>
                      <a:pt x="143" y="139"/>
                    </a:lnTo>
                    <a:lnTo>
                      <a:pt x="142" y="138"/>
                    </a:lnTo>
                    <a:lnTo>
                      <a:pt x="143" y="137"/>
                    </a:lnTo>
                    <a:lnTo>
                      <a:pt x="145" y="137"/>
                    </a:lnTo>
                    <a:lnTo>
                      <a:pt x="147" y="136"/>
                    </a:lnTo>
                    <a:lnTo>
                      <a:pt x="147" y="135"/>
                    </a:lnTo>
                    <a:lnTo>
                      <a:pt x="147" y="133"/>
                    </a:lnTo>
                    <a:lnTo>
                      <a:pt x="145" y="131"/>
                    </a:lnTo>
                    <a:lnTo>
                      <a:pt x="138" y="125"/>
                    </a:lnTo>
                    <a:lnTo>
                      <a:pt x="134" y="122"/>
                    </a:lnTo>
                    <a:lnTo>
                      <a:pt x="133" y="122"/>
                    </a:lnTo>
                    <a:lnTo>
                      <a:pt x="133" y="118"/>
                    </a:lnTo>
                    <a:lnTo>
                      <a:pt x="133" y="116"/>
                    </a:lnTo>
                    <a:lnTo>
                      <a:pt x="132" y="115"/>
                    </a:lnTo>
                    <a:lnTo>
                      <a:pt x="130" y="114"/>
                    </a:lnTo>
                    <a:lnTo>
                      <a:pt x="131" y="115"/>
                    </a:lnTo>
                    <a:lnTo>
                      <a:pt x="131" y="116"/>
                    </a:lnTo>
                    <a:lnTo>
                      <a:pt x="126" y="109"/>
                    </a:lnTo>
                    <a:lnTo>
                      <a:pt x="119" y="102"/>
                    </a:lnTo>
                    <a:lnTo>
                      <a:pt x="118" y="101"/>
                    </a:lnTo>
                    <a:lnTo>
                      <a:pt x="114" y="97"/>
                    </a:lnTo>
                    <a:lnTo>
                      <a:pt x="108" y="91"/>
                    </a:lnTo>
                    <a:lnTo>
                      <a:pt x="103" y="86"/>
                    </a:lnTo>
                    <a:lnTo>
                      <a:pt x="99" y="81"/>
                    </a:lnTo>
                    <a:lnTo>
                      <a:pt x="99" y="82"/>
                    </a:lnTo>
                    <a:lnTo>
                      <a:pt x="89" y="74"/>
                    </a:lnTo>
                    <a:lnTo>
                      <a:pt x="79" y="64"/>
                    </a:lnTo>
                    <a:lnTo>
                      <a:pt x="73" y="59"/>
                    </a:lnTo>
                    <a:lnTo>
                      <a:pt x="67" y="52"/>
                    </a:lnTo>
                    <a:lnTo>
                      <a:pt x="60" y="46"/>
                    </a:lnTo>
                    <a:lnTo>
                      <a:pt x="54" y="40"/>
                    </a:lnTo>
                    <a:lnTo>
                      <a:pt x="45" y="34"/>
                    </a:lnTo>
                    <a:lnTo>
                      <a:pt x="34" y="28"/>
                    </a:lnTo>
                    <a:lnTo>
                      <a:pt x="25" y="22"/>
                    </a:lnTo>
                    <a:lnTo>
                      <a:pt x="23" y="21"/>
                    </a:lnTo>
                    <a:lnTo>
                      <a:pt x="21" y="19"/>
                    </a:lnTo>
                    <a:lnTo>
                      <a:pt x="22" y="20"/>
                    </a:lnTo>
                    <a:lnTo>
                      <a:pt x="22" y="21"/>
                    </a:lnTo>
                    <a:lnTo>
                      <a:pt x="20" y="20"/>
                    </a:lnTo>
                    <a:lnTo>
                      <a:pt x="19" y="19"/>
                    </a:lnTo>
                    <a:lnTo>
                      <a:pt x="19" y="18"/>
                    </a:lnTo>
                    <a:lnTo>
                      <a:pt x="17" y="17"/>
                    </a:lnTo>
                    <a:lnTo>
                      <a:pt x="15" y="15"/>
                    </a:lnTo>
                    <a:lnTo>
                      <a:pt x="15" y="14"/>
                    </a:lnTo>
                    <a:lnTo>
                      <a:pt x="14" y="13"/>
                    </a:lnTo>
                    <a:lnTo>
                      <a:pt x="8" y="10"/>
                    </a:lnTo>
                    <a:lnTo>
                      <a:pt x="0" y="4"/>
                    </a:lnTo>
                    <a:lnTo>
                      <a:pt x="0" y="3"/>
                    </a:lnTo>
                    <a:lnTo>
                      <a:pt x="1" y="4"/>
                    </a:lnTo>
                    <a:lnTo>
                      <a:pt x="3" y="5"/>
                    </a:lnTo>
                    <a:lnTo>
                      <a:pt x="6" y="7"/>
                    </a:lnTo>
                    <a:lnTo>
                      <a:pt x="9" y="9"/>
                    </a:lnTo>
                    <a:lnTo>
                      <a:pt x="11" y="11"/>
                    </a:lnTo>
                    <a:lnTo>
                      <a:pt x="13" y="12"/>
                    </a:lnTo>
                    <a:lnTo>
                      <a:pt x="13" y="12"/>
                    </a:lnTo>
                    <a:lnTo>
                      <a:pt x="29" y="22"/>
                    </a:lnTo>
                    <a:lnTo>
                      <a:pt x="41" y="31"/>
                    </a:lnTo>
                    <a:lnTo>
                      <a:pt x="42" y="32"/>
                    </a:lnTo>
                    <a:lnTo>
                      <a:pt x="43" y="33"/>
                    </a:lnTo>
                    <a:lnTo>
                      <a:pt x="44" y="33"/>
                    </a:lnTo>
                    <a:lnTo>
                      <a:pt x="45" y="33"/>
                    </a:lnTo>
                    <a:lnTo>
                      <a:pt x="45" y="33"/>
                    </a:lnTo>
                    <a:lnTo>
                      <a:pt x="45" y="33"/>
                    </a:lnTo>
                    <a:lnTo>
                      <a:pt x="36" y="23"/>
                    </a:lnTo>
                    <a:lnTo>
                      <a:pt x="26" y="15"/>
                    </a:lnTo>
                    <a:lnTo>
                      <a:pt x="14" y="8"/>
                    </a:lnTo>
                    <a:lnTo>
                      <a:pt x="3"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175"/>
              <p:cNvSpPr>
                <a:spLocks/>
              </p:cNvSpPr>
              <p:nvPr/>
            </p:nvSpPr>
            <p:spPr bwMode="auto">
              <a:xfrm>
                <a:off x="5573712" y="2152650"/>
                <a:ext cx="217488" cy="646113"/>
              </a:xfrm>
              <a:custGeom>
                <a:avLst/>
                <a:gdLst/>
                <a:ahLst/>
                <a:cxnLst>
                  <a:cxn ang="0">
                    <a:pos x="2" y="0"/>
                  </a:cxn>
                  <a:cxn ang="0">
                    <a:pos x="26" y="40"/>
                  </a:cxn>
                  <a:cxn ang="0">
                    <a:pos x="48" y="82"/>
                  </a:cxn>
                  <a:cxn ang="0">
                    <a:pos x="68" y="125"/>
                  </a:cxn>
                  <a:cxn ang="0">
                    <a:pos x="86" y="169"/>
                  </a:cxn>
                  <a:cxn ang="0">
                    <a:pos x="101" y="215"/>
                  </a:cxn>
                  <a:cxn ang="0">
                    <a:pos x="114" y="261"/>
                  </a:cxn>
                  <a:cxn ang="0">
                    <a:pos x="124" y="309"/>
                  </a:cxn>
                  <a:cxn ang="0">
                    <a:pos x="132" y="357"/>
                  </a:cxn>
                  <a:cxn ang="0">
                    <a:pos x="137" y="406"/>
                  </a:cxn>
                  <a:cxn ang="0">
                    <a:pos x="135" y="407"/>
                  </a:cxn>
                  <a:cxn ang="0">
                    <a:pos x="128" y="351"/>
                  </a:cxn>
                  <a:cxn ang="0">
                    <a:pos x="127" y="342"/>
                  </a:cxn>
                  <a:cxn ang="0">
                    <a:pos x="124" y="334"/>
                  </a:cxn>
                  <a:cxn ang="0">
                    <a:pos x="122" y="327"/>
                  </a:cxn>
                  <a:cxn ang="0">
                    <a:pos x="120" y="317"/>
                  </a:cxn>
                  <a:cxn ang="0">
                    <a:pos x="111" y="276"/>
                  </a:cxn>
                  <a:cxn ang="0">
                    <a:pos x="100" y="235"/>
                  </a:cxn>
                  <a:cxn ang="0">
                    <a:pos x="88" y="194"/>
                  </a:cxn>
                  <a:cxn ang="0">
                    <a:pos x="81" y="173"/>
                  </a:cxn>
                  <a:cxn ang="0">
                    <a:pos x="74" y="151"/>
                  </a:cxn>
                  <a:cxn ang="0">
                    <a:pos x="64" y="127"/>
                  </a:cxn>
                  <a:cxn ang="0">
                    <a:pos x="53" y="104"/>
                  </a:cxn>
                  <a:cxn ang="0">
                    <a:pos x="38" y="72"/>
                  </a:cxn>
                  <a:cxn ang="0">
                    <a:pos x="22" y="41"/>
                  </a:cxn>
                  <a:cxn ang="0">
                    <a:pos x="20" y="38"/>
                  </a:cxn>
                  <a:cxn ang="0">
                    <a:pos x="19" y="37"/>
                  </a:cxn>
                  <a:cxn ang="0">
                    <a:pos x="19" y="36"/>
                  </a:cxn>
                  <a:cxn ang="0">
                    <a:pos x="20" y="37"/>
                  </a:cxn>
                  <a:cxn ang="0">
                    <a:pos x="21" y="39"/>
                  </a:cxn>
                  <a:cxn ang="0">
                    <a:pos x="21" y="39"/>
                  </a:cxn>
                  <a:cxn ang="0">
                    <a:pos x="22" y="39"/>
                  </a:cxn>
                  <a:cxn ang="0">
                    <a:pos x="22" y="39"/>
                  </a:cxn>
                  <a:cxn ang="0">
                    <a:pos x="21" y="37"/>
                  </a:cxn>
                  <a:cxn ang="0">
                    <a:pos x="19" y="32"/>
                  </a:cxn>
                  <a:cxn ang="0">
                    <a:pos x="16" y="27"/>
                  </a:cxn>
                  <a:cxn ang="0">
                    <a:pos x="8" y="13"/>
                  </a:cxn>
                  <a:cxn ang="0">
                    <a:pos x="0" y="0"/>
                  </a:cxn>
                  <a:cxn ang="0">
                    <a:pos x="2" y="0"/>
                  </a:cxn>
                </a:cxnLst>
                <a:rect l="0" t="0" r="r" b="b"/>
                <a:pathLst>
                  <a:path w="137" h="407">
                    <a:moveTo>
                      <a:pt x="2" y="0"/>
                    </a:moveTo>
                    <a:lnTo>
                      <a:pt x="26" y="40"/>
                    </a:lnTo>
                    <a:lnTo>
                      <a:pt x="48" y="82"/>
                    </a:lnTo>
                    <a:lnTo>
                      <a:pt x="68" y="125"/>
                    </a:lnTo>
                    <a:lnTo>
                      <a:pt x="86" y="169"/>
                    </a:lnTo>
                    <a:lnTo>
                      <a:pt x="101" y="215"/>
                    </a:lnTo>
                    <a:lnTo>
                      <a:pt x="114" y="261"/>
                    </a:lnTo>
                    <a:lnTo>
                      <a:pt x="124" y="309"/>
                    </a:lnTo>
                    <a:lnTo>
                      <a:pt x="132" y="357"/>
                    </a:lnTo>
                    <a:lnTo>
                      <a:pt x="137" y="406"/>
                    </a:lnTo>
                    <a:lnTo>
                      <a:pt x="135" y="407"/>
                    </a:lnTo>
                    <a:lnTo>
                      <a:pt x="128" y="351"/>
                    </a:lnTo>
                    <a:lnTo>
                      <a:pt x="127" y="342"/>
                    </a:lnTo>
                    <a:lnTo>
                      <a:pt x="124" y="334"/>
                    </a:lnTo>
                    <a:lnTo>
                      <a:pt x="122" y="327"/>
                    </a:lnTo>
                    <a:lnTo>
                      <a:pt x="120" y="317"/>
                    </a:lnTo>
                    <a:lnTo>
                      <a:pt x="111" y="276"/>
                    </a:lnTo>
                    <a:lnTo>
                      <a:pt x="100" y="235"/>
                    </a:lnTo>
                    <a:lnTo>
                      <a:pt x="88" y="194"/>
                    </a:lnTo>
                    <a:lnTo>
                      <a:pt x="81" y="173"/>
                    </a:lnTo>
                    <a:lnTo>
                      <a:pt x="74" y="151"/>
                    </a:lnTo>
                    <a:lnTo>
                      <a:pt x="64" y="127"/>
                    </a:lnTo>
                    <a:lnTo>
                      <a:pt x="53" y="104"/>
                    </a:lnTo>
                    <a:lnTo>
                      <a:pt x="38" y="72"/>
                    </a:lnTo>
                    <a:lnTo>
                      <a:pt x="22" y="41"/>
                    </a:lnTo>
                    <a:lnTo>
                      <a:pt x="20" y="38"/>
                    </a:lnTo>
                    <a:lnTo>
                      <a:pt x="19" y="37"/>
                    </a:lnTo>
                    <a:lnTo>
                      <a:pt x="19" y="36"/>
                    </a:lnTo>
                    <a:lnTo>
                      <a:pt x="20" y="37"/>
                    </a:lnTo>
                    <a:lnTo>
                      <a:pt x="21" y="39"/>
                    </a:lnTo>
                    <a:lnTo>
                      <a:pt x="21" y="39"/>
                    </a:lnTo>
                    <a:lnTo>
                      <a:pt x="22" y="39"/>
                    </a:lnTo>
                    <a:lnTo>
                      <a:pt x="22" y="39"/>
                    </a:lnTo>
                    <a:lnTo>
                      <a:pt x="21" y="37"/>
                    </a:lnTo>
                    <a:lnTo>
                      <a:pt x="19" y="32"/>
                    </a:lnTo>
                    <a:lnTo>
                      <a:pt x="16" y="27"/>
                    </a:lnTo>
                    <a:lnTo>
                      <a:pt x="8" y="13"/>
                    </a:lnTo>
                    <a:lnTo>
                      <a:pt x="0" y="0"/>
                    </a:lnTo>
                    <a:lnTo>
                      <a:pt x="2"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 name="Donut 2"/>
          <p:cNvSpPr/>
          <p:nvPr/>
        </p:nvSpPr>
        <p:spPr>
          <a:xfrm>
            <a:off x="510179" y="1980317"/>
            <a:ext cx="3520440" cy="3520440"/>
          </a:xfrm>
          <a:prstGeom prst="donut">
            <a:avLst>
              <a:gd name="adj" fmla="val 10687"/>
            </a:avLst>
          </a:prstGeom>
          <a:gradFill>
            <a:gsLst>
              <a:gs pos="16000">
                <a:schemeClr val="bg1">
                  <a:lumMod val="9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2" name="Donut 101"/>
          <p:cNvSpPr/>
          <p:nvPr/>
        </p:nvSpPr>
        <p:spPr>
          <a:xfrm>
            <a:off x="318516" y="1805178"/>
            <a:ext cx="3872484" cy="3872484"/>
          </a:xfrm>
          <a:prstGeom prst="donut">
            <a:avLst>
              <a:gd name="adj" fmla="val 1514"/>
            </a:avLst>
          </a:prstGeom>
          <a:gradFill>
            <a:gsLst>
              <a:gs pos="16000">
                <a:schemeClr val="bg1">
                  <a:lumMod val="8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7" name="Group 106"/>
          <p:cNvGrpSpPr/>
          <p:nvPr/>
        </p:nvGrpSpPr>
        <p:grpSpPr>
          <a:xfrm>
            <a:off x="4372019" y="1284433"/>
            <a:ext cx="4976328" cy="830997"/>
            <a:chOff x="4113734" y="1447263"/>
            <a:chExt cx="7109040" cy="1187138"/>
          </a:xfrm>
        </p:grpSpPr>
        <p:sp>
          <p:nvSpPr>
            <p:cNvPr id="4" name="Rectangle 3"/>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486400" y="1447263"/>
              <a:ext cx="5736374" cy="1187138"/>
            </a:xfrm>
            <a:prstGeom prst="rect">
              <a:avLst/>
            </a:prstGeom>
            <a:noFill/>
          </p:spPr>
          <p:txBody>
            <a:bodyPr wrap="square" rtlCol="0" anchor="ctr">
              <a:spAutoFit/>
            </a:bodyPr>
            <a:lstStyle/>
            <a:p>
              <a:r>
                <a:rPr lang="es-CO" dirty="0" smtClean="0">
                  <a:solidFill>
                    <a:schemeClr val="bg1">
                      <a:lumMod val="75000"/>
                    </a:schemeClr>
                  </a:solidFill>
                </a:rPr>
                <a:t>Introducción Construcciones el Cóndor</a:t>
              </a:r>
              <a:endParaRPr lang="es-CO" dirty="0">
                <a:solidFill>
                  <a:schemeClr val="bg1">
                    <a:lumMod val="75000"/>
                  </a:schemeClr>
                </a:solidFill>
              </a:endParaRPr>
            </a:p>
          </p:txBody>
        </p:sp>
        <p:sp>
          <p:nvSpPr>
            <p:cNvPr id="103" name="Oval 102"/>
            <p:cNvSpPr>
              <a:spLocks noChangeAspect="1"/>
            </p:cNvSpPr>
            <p:nvPr/>
          </p:nvSpPr>
          <p:spPr>
            <a:xfrm>
              <a:off x="4113734" y="1462930"/>
              <a:ext cx="1122088" cy="1122088"/>
            </a:xfrm>
            <a:prstGeom prst="ellipse">
              <a:avLst/>
            </a:prstGeom>
            <a:solidFill>
              <a:schemeClr val="bg1">
                <a:lumMod val="95000"/>
              </a:schemeClr>
            </a:solidFill>
            <a:ln>
              <a:solidFill>
                <a:schemeClr val="bg1"/>
              </a:solidFill>
              <a:headEnd/>
              <a:tailEnd/>
            </a:ln>
          </p:spPr>
          <p:style>
            <a:lnRef idx="1">
              <a:schemeClr val="accent5"/>
            </a:lnRef>
            <a:fillRef idx="2">
              <a:schemeClr val="accent5"/>
            </a:fillRef>
            <a:effectRef idx="1">
              <a:schemeClr val="accent5"/>
            </a:effectRef>
            <a:fontRef idx="minor">
              <a:schemeClr val="dk1"/>
            </a:fontRef>
          </p:style>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1</a:t>
              </a:r>
            </a:p>
          </p:txBody>
        </p:sp>
      </p:grpSp>
      <p:grpSp>
        <p:nvGrpSpPr>
          <p:cNvPr id="108" name="Group 107"/>
          <p:cNvGrpSpPr/>
          <p:nvPr/>
        </p:nvGrpSpPr>
        <p:grpSpPr>
          <a:xfrm>
            <a:off x="5286419" y="2667000"/>
            <a:ext cx="4924381" cy="831244"/>
            <a:chOff x="4880169" y="3243923"/>
            <a:chExt cx="7034832" cy="1187491"/>
          </a:xfrm>
        </p:grpSpPr>
        <p:sp>
          <p:nvSpPr>
            <p:cNvPr id="19"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376059" y="3244276"/>
              <a:ext cx="4497354" cy="1187138"/>
            </a:xfrm>
            <a:prstGeom prst="rect">
              <a:avLst/>
            </a:prstGeom>
            <a:noFill/>
          </p:spPr>
          <p:txBody>
            <a:bodyPr wrap="square" rtlCol="0" anchor="ctr">
              <a:spAutoFit/>
            </a:bodyPr>
            <a:lstStyle/>
            <a:p>
              <a:r>
                <a:rPr lang="es-CO" dirty="0">
                  <a:solidFill>
                    <a:schemeClr val="bg1">
                      <a:lumMod val="75000"/>
                    </a:schemeClr>
                  </a:solidFill>
                </a:rPr>
                <a:t>Determinantes de la Valoración</a:t>
              </a:r>
            </a:p>
          </p:txBody>
        </p:sp>
        <p:sp>
          <p:nvSpPr>
            <p:cNvPr id="105" name="Oval 104"/>
            <p:cNvSpPr>
              <a:spLocks noChangeAspect="1"/>
            </p:cNvSpPr>
            <p:nvPr/>
          </p:nvSpPr>
          <p:spPr>
            <a:xfrm>
              <a:off x="4880169" y="3243923"/>
              <a:ext cx="1122087" cy="1122087"/>
            </a:xfrm>
            <a:prstGeom prst="ellipse">
              <a:avLst/>
            </a:prstGeom>
            <a:solidFill>
              <a:schemeClr val="bg1">
                <a:lumMod val="95000"/>
              </a:schemeClr>
            </a:solidFill>
            <a:ln w="0">
              <a:solidFill>
                <a:schemeClr val="bg1"/>
              </a:solid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2</a:t>
              </a:r>
            </a:p>
          </p:txBody>
        </p:sp>
      </p:grpSp>
      <p:grpSp>
        <p:nvGrpSpPr>
          <p:cNvPr id="109" name="Group 108"/>
          <p:cNvGrpSpPr/>
          <p:nvPr/>
        </p:nvGrpSpPr>
        <p:grpSpPr>
          <a:xfrm>
            <a:off x="4295819" y="5460252"/>
            <a:ext cx="4924381" cy="788148"/>
            <a:chOff x="4098413" y="5014606"/>
            <a:chExt cx="7034830" cy="1125927"/>
          </a:xfrm>
        </p:grpSpPr>
        <p:sp>
          <p:nvSpPr>
            <p:cNvPr id="112" name="Rectangle 111"/>
            <p:cNvSpPr/>
            <p:nvPr/>
          </p:nvSpPr>
          <p:spPr>
            <a:xfrm>
              <a:off x="4667287" y="5036045"/>
              <a:ext cx="6465956" cy="1104488"/>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5594303" y="5275385"/>
              <a:ext cx="5279111" cy="659522"/>
            </a:xfrm>
            <a:prstGeom prst="rect">
              <a:avLst/>
            </a:prstGeom>
            <a:noFill/>
          </p:spPr>
          <p:txBody>
            <a:bodyPr wrap="square" rtlCol="0" anchor="ctr">
              <a:spAutoFit/>
            </a:bodyPr>
            <a:lstStyle/>
            <a:p>
              <a:r>
                <a:rPr lang="es-CO" dirty="0" smtClean="0"/>
                <a:t>Análisis y Conclusiones</a:t>
              </a:r>
              <a:endParaRPr lang="es-CO" dirty="0"/>
            </a:p>
          </p:txBody>
        </p:sp>
        <p:sp>
          <p:nvSpPr>
            <p:cNvPr id="114" name="Oval 113"/>
            <p:cNvSpPr>
              <a:spLocks noChangeAspect="1"/>
            </p:cNvSpPr>
            <p:nvPr/>
          </p:nvSpPr>
          <p:spPr>
            <a:xfrm>
              <a:off x="4098413" y="5014606"/>
              <a:ext cx="1122087" cy="112208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4</a:t>
              </a:r>
            </a:p>
          </p:txBody>
        </p:sp>
      </p:grpSp>
      <p:sp>
        <p:nvSpPr>
          <p:cNvPr id="110"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1029"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grpSp>
        <p:nvGrpSpPr>
          <p:cNvPr id="111" name="Group 107"/>
          <p:cNvGrpSpPr/>
          <p:nvPr/>
        </p:nvGrpSpPr>
        <p:grpSpPr>
          <a:xfrm>
            <a:off x="5286419" y="4086284"/>
            <a:ext cx="4924381" cy="790516"/>
            <a:chOff x="4880169" y="3243923"/>
            <a:chExt cx="7034832" cy="1129308"/>
          </a:xfrm>
        </p:grpSpPr>
        <p:sp>
          <p:nvSpPr>
            <p:cNvPr id="115"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20"/>
            <p:cNvSpPr txBox="1"/>
            <p:nvPr/>
          </p:nvSpPr>
          <p:spPr>
            <a:xfrm>
              <a:off x="6376059" y="3508084"/>
              <a:ext cx="4497354" cy="659521"/>
            </a:xfrm>
            <a:prstGeom prst="rect">
              <a:avLst/>
            </a:prstGeom>
            <a:noFill/>
          </p:spPr>
          <p:txBody>
            <a:bodyPr wrap="square" rtlCol="0" anchor="ctr">
              <a:spAutoFit/>
            </a:bodyPr>
            <a:lstStyle/>
            <a:p>
              <a:r>
                <a:rPr lang="es-CO" dirty="0" smtClean="0">
                  <a:solidFill>
                    <a:schemeClr val="bg1">
                      <a:lumMod val="75000"/>
                    </a:schemeClr>
                  </a:solidFill>
                </a:rPr>
                <a:t>Situación Financiera</a:t>
              </a:r>
              <a:endParaRPr lang="es-CO" dirty="0">
                <a:solidFill>
                  <a:schemeClr val="bg1">
                    <a:lumMod val="75000"/>
                  </a:schemeClr>
                </a:solidFill>
              </a:endParaRPr>
            </a:p>
          </p:txBody>
        </p:sp>
        <p:sp>
          <p:nvSpPr>
            <p:cNvPr id="117" name="Oval 104"/>
            <p:cNvSpPr>
              <a:spLocks noChangeAspect="1"/>
            </p:cNvSpPr>
            <p:nvPr/>
          </p:nvSpPr>
          <p:spPr>
            <a:xfrm>
              <a:off x="4880169" y="3243923"/>
              <a:ext cx="1122087" cy="1122087"/>
            </a:xfrm>
            <a:prstGeom prst="ellipse">
              <a:avLst/>
            </a:prstGeom>
            <a:solidFill>
              <a:schemeClr val="bg1">
                <a:lumMod val="95000"/>
              </a:schemeClr>
            </a:solidFill>
            <a:ln>
              <a:solidFill>
                <a:schemeClr val="bg1"/>
              </a:solidFill>
              <a:headEnd/>
              <a:tailEnd/>
            </a:ln>
          </p:spPr>
          <p:style>
            <a:lnRef idx="1">
              <a:schemeClr val="accent5"/>
            </a:lnRef>
            <a:fillRef idx="2">
              <a:schemeClr val="accent5"/>
            </a:fillRef>
            <a:effectRef idx="1">
              <a:schemeClr val="accent5"/>
            </a:effectRef>
            <a:fontRef idx="minor">
              <a:schemeClr val="dk1"/>
            </a:fontRef>
          </p:style>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3</a:t>
              </a:r>
            </a:p>
          </p:txBody>
        </p:sp>
      </p:grpSp>
    </p:spTree>
    <p:extLst>
      <p:ext uri="{BB962C8B-B14F-4D97-AF65-F5344CB8AC3E}">
        <p14:creationId xmlns:p14="http://schemas.microsoft.com/office/powerpoint/2010/main" val="786639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remove" grpId="0" nodeType="with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31919"/>
            <a:ext cx="6705600" cy="711081"/>
          </a:xfrm>
        </p:spPr>
        <p:txBody>
          <a:bodyPr/>
          <a:lstStyle/>
          <a:p>
            <a:r>
              <a:rPr lang="es-CO" dirty="0" smtClean="0"/>
              <a:t>Análisis y Conclusiones</a:t>
            </a:r>
            <a:endParaRPr lang="es-CO" dirty="0"/>
          </a:p>
        </p:txBody>
      </p:sp>
      <p:sp>
        <p:nvSpPr>
          <p:cNvPr id="41" name="Rectangle 40"/>
          <p:cNvSpPr/>
          <p:nvPr/>
        </p:nvSpPr>
        <p:spPr>
          <a:xfrm>
            <a:off x="152400" y="1163697"/>
            <a:ext cx="10487994" cy="5465703"/>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4" name="TextBox 43"/>
          <p:cNvSpPr txBox="1"/>
          <p:nvPr/>
        </p:nvSpPr>
        <p:spPr>
          <a:xfrm>
            <a:off x="1143000" y="2038076"/>
            <a:ext cx="9512567" cy="584775"/>
          </a:xfrm>
          <a:prstGeom prst="rect">
            <a:avLst/>
          </a:prstGeom>
          <a:noFill/>
        </p:spPr>
        <p:txBody>
          <a:bodyPr wrap="square" rtlCol="0">
            <a:spAutoFit/>
          </a:bodyPr>
          <a:lstStyle/>
          <a:p>
            <a:pPr algn="just"/>
            <a:r>
              <a:rPr lang="es-CO" sz="1600" dirty="0" smtClean="0">
                <a:solidFill>
                  <a:schemeClr val="tx1">
                    <a:lumMod val="75000"/>
                    <a:lumOff val="25000"/>
                  </a:schemeClr>
                </a:solidFill>
                <a:latin typeface="Arial" pitchFamily="34" charset="0"/>
                <a:cs typeface="Arial" pitchFamily="34" charset="0"/>
              </a:rPr>
              <a:t>Recomendación </a:t>
            </a:r>
            <a:r>
              <a:rPr lang="es-CO" sz="1600" dirty="0">
                <a:solidFill>
                  <a:schemeClr val="tx1">
                    <a:lumMod val="75000"/>
                    <a:lumOff val="25000"/>
                  </a:schemeClr>
                </a:solidFill>
                <a:latin typeface="Arial" pitchFamily="34" charset="0"/>
                <a:cs typeface="Arial" pitchFamily="34" charset="0"/>
              </a:rPr>
              <a:t>de </a:t>
            </a:r>
            <a:r>
              <a:rPr lang="es-CO" sz="1600" dirty="0" smtClean="0">
                <a:solidFill>
                  <a:schemeClr val="tx1">
                    <a:lumMod val="75000"/>
                    <a:lumOff val="25000"/>
                  </a:schemeClr>
                </a:solidFill>
                <a:latin typeface="Arial" pitchFamily="34" charset="0"/>
                <a:cs typeface="Arial" pitchFamily="34" charset="0"/>
              </a:rPr>
              <a:t>COMPRA de la </a:t>
            </a:r>
            <a:r>
              <a:rPr lang="es-CO" sz="1600" dirty="0">
                <a:solidFill>
                  <a:schemeClr val="tx1">
                    <a:lumMod val="75000"/>
                    <a:lumOff val="25000"/>
                  </a:schemeClr>
                </a:solidFill>
                <a:latin typeface="Arial" pitchFamily="34" charset="0"/>
                <a:cs typeface="Arial" pitchFamily="34" charset="0"/>
              </a:rPr>
              <a:t>acción de Construcciones el Cóndor S.A, </a:t>
            </a:r>
            <a:r>
              <a:rPr lang="es-CO" sz="1600" dirty="0" smtClean="0">
                <a:solidFill>
                  <a:schemeClr val="tx1">
                    <a:lumMod val="75000"/>
                    <a:lumOff val="25000"/>
                  </a:schemeClr>
                </a:solidFill>
                <a:latin typeface="Arial" pitchFamily="34" charset="0"/>
                <a:cs typeface="Arial" pitchFamily="34" charset="0"/>
              </a:rPr>
              <a:t>con un precio objetivo de $1.580 COP para el cierre de año de 2014.</a:t>
            </a:r>
            <a:endParaRPr lang="en-US" sz="1600" dirty="0">
              <a:solidFill>
                <a:schemeClr val="tx1">
                  <a:lumMod val="75000"/>
                  <a:lumOff val="25000"/>
                </a:schemeClr>
              </a:solidFill>
              <a:latin typeface="Arial" pitchFamily="34" charset="0"/>
              <a:cs typeface="Arial" pitchFamily="34" charset="0"/>
            </a:endParaRPr>
          </a:p>
        </p:txBody>
      </p:sp>
      <p:sp>
        <p:nvSpPr>
          <p:cNvPr id="53" name="L-Shape 52"/>
          <p:cNvSpPr/>
          <p:nvPr/>
        </p:nvSpPr>
        <p:spPr>
          <a:xfrm rot="19005742">
            <a:off x="332703" y="3055594"/>
            <a:ext cx="612000" cy="324000"/>
          </a:xfrm>
          <a:prstGeom prst="corner">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N"/>
          </a:p>
        </p:txBody>
      </p:sp>
      <p:sp>
        <p:nvSpPr>
          <p:cNvPr id="21" name="Slide Number Placeholder 20"/>
          <p:cNvSpPr>
            <a:spLocks noGrp="1"/>
          </p:cNvSpPr>
          <p:nvPr>
            <p:ph type="sldNum" sz="quarter" idx="12"/>
          </p:nvPr>
        </p:nvSpPr>
        <p:spPr/>
        <p:txBody>
          <a:bodyPr/>
          <a:lstStyle/>
          <a:p>
            <a:fld id="{96E69268-9C8B-4EBF-A9EE-DC5DC2D48DC3}" type="slidenum">
              <a:rPr lang="es-UY" smtClean="0"/>
              <a:pPr/>
              <a:t>17</a:t>
            </a:fld>
            <a:endParaRPr lang="es-UY" dirty="0"/>
          </a:p>
        </p:txBody>
      </p:sp>
      <p:sp>
        <p:nvSpPr>
          <p:cNvPr id="48"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51"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52" name="5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pic>
        <p:nvPicPr>
          <p:cNvPr id="59" name="Picture 1"/>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Lst>
          </a:blip>
          <a:srcRect/>
          <a:stretch>
            <a:fillRect/>
          </a:stretch>
        </p:blipFill>
        <p:spPr bwMode="auto">
          <a:xfrm>
            <a:off x="11281676" y="2238689"/>
            <a:ext cx="681724" cy="2638111"/>
          </a:xfrm>
          <a:prstGeom prst="rect">
            <a:avLst/>
          </a:prstGeom>
          <a:noFill/>
          <a:ln w="9525">
            <a:noFill/>
            <a:miter lim="800000"/>
            <a:headEnd/>
            <a:tailEnd/>
          </a:ln>
          <a:effectLst>
            <a:outerShdw blurRad="76200" dir="13500000" sy="23000" kx="1200000" algn="br" rotWithShape="0">
              <a:prstClr val="black">
                <a:alpha val="10000"/>
              </a:prstClr>
            </a:outerShdw>
          </a:effectLst>
        </p:spPr>
      </p:pic>
      <p:sp>
        <p:nvSpPr>
          <p:cNvPr id="61" name="TextBox 43"/>
          <p:cNvSpPr txBox="1"/>
          <p:nvPr/>
        </p:nvSpPr>
        <p:spPr>
          <a:xfrm>
            <a:off x="1143000" y="5442251"/>
            <a:ext cx="9512567" cy="338554"/>
          </a:xfrm>
          <a:prstGeom prst="rect">
            <a:avLst/>
          </a:prstGeom>
          <a:noFill/>
        </p:spPr>
        <p:txBody>
          <a:bodyPr wrap="square" rtlCol="0">
            <a:spAutoFit/>
          </a:bodyPr>
          <a:lstStyle/>
          <a:p>
            <a:pPr algn="just"/>
            <a:r>
              <a:rPr lang="es-CO" sz="1600" dirty="0" smtClean="0">
                <a:solidFill>
                  <a:schemeClr val="tx1">
                    <a:lumMod val="75000"/>
                    <a:lumOff val="25000"/>
                  </a:schemeClr>
                </a:solidFill>
                <a:latin typeface="Arial" pitchFamily="34" charset="0"/>
                <a:cs typeface="Arial" pitchFamily="34" charset="0"/>
              </a:rPr>
              <a:t>Las utilidades de la compañía se capitalizan con el fin de apalancar el crecimiento en el largo plazo.</a:t>
            </a:r>
            <a:endParaRPr lang="en-US" sz="1600" dirty="0">
              <a:solidFill>
                <a:schemeClr val="tx1">
                  <a:lumMod val="75000"/>
                  <a:lumOff val="25000"/>
                </a:schemeClr>
              </a:solidFill>
              <a:latin typeface="Arial" pitchFamily="34" charset="0"/>
              <a:cs typeface="Arial" pitchFamily="34" charset="0"/>
            </a:endParaRPr>
          </a:p>
        </p:txBody>
      </p:sp>
      <p:sp>
        <p:nvSpPr>
          <p:cNvPr id="65" name="TextBox 43"/>
          <p:cNvSpPr txBox="1"/>
          <p:nvPr/>
        </p:nvSpPr>
        <p:spPr>
          <a:xfrm>
            <a:off x="1143000" y="4375451"/>
            <a:ext cx="9512567" cy="584775"/>
          </a:xfrm>
          <a:prstGeom prst="rect">
            <a:avLst/>
          </a:prstGeom>
          <a:noFill/>
        </p:spPr>
        <p:txBody>
          <a:bodyPr wrap="square" rtlCol="0">
            <a:spAutoFit/>
          </a:bodyPr>
          <a:lstStyle/>
          <a:p>
            <a:pPr algn="just"/>
            <a:r>
              <a:rPr lang="es-CO" sz="1600" dirty="0">
                <a:solidFill>
                  <a:schemeClr val="tx1">
                    <a:lumMod val="75000"/>
                    <a:lumOff val="25000"/>
                  </a:schemeClr>
                </a:solidFill>
                <a:latin typeface="Arial" pitchFamily="34" charset="0"/>
                <a:cs typeface="Arial" pitchFamily="34" charset="0"/>
              </a:rPr>
              <a:t>Los proyectos de infraestructura como los programas de concesiones 4G </a:t>
            </a:r>
            <a:r>
              <a:rPr lang="es-CO" sz="1600" dirty="0" smtClean="0">
                <a:solidFill>
                  <a:schemeClr val="tx1">
                    <a:lumMod val="75000"/>
                    <a:lumOff val="25000"/>
                  </a:schemeClr>
                </a:solidFill>
                <a:latin typeface="Arial" pitchFamily="34" charset="0"/>
                <a:cs typeface="Arial" pitchFamily="34" charset="0"/>
              </a:rPr>
              <a:t>son </a:t>
            </a:r>
            <a:r>
              <a:rPr lang="es-CO" sz="1600" dirty="0">
                <a:solidFill>
                  <a:schemeClr val="tx1">
                    <a:lumMod val="75000"/>
                    <a:lumOff val="25000"/>
                  </a:schemeClr>
                </a:solidFill>
                <a:latin typeface="Arial" pitchFamily="34" charset="0"/>
                <a:cs typeface="Arial" pitchFamily="34" charset="0"/>
              </a:rPr>
              <a:t>la fuente principal de ingresos para la </a:t>
            </a:r>
            <a:r>
              <a:rPr lang="es-CO" sz="1600" dirty="0" smtClean="0">
                <a:solidFill>
                  <a:schemeClr val="tx1">
                    <a:lumMod val="75000"/>
                    <a:lumOff val="25000"/>
                  </a:schemeClr>
                </a:solidFill>
                <a:latin typeface="Arial" pitchFamily="34" charset="0"/>
                <a:cs typeface="Arial" pitchFamily="34" charset="0"/>
              </a:rPr>
              <a:t>empresa. </a:t>
            </a:r>
            <a:endParaRPr lang="es-CO" sz="1600" dirty="0">
              <a:solidFill>
                <a:schemeClr val="tx1">
                  <a:lumMod val="75000"/>
                  <a:lumOff val="25000"/>
                </a:schemeClr>
              </a:solidFill>
              <a:latin typeface="Arial" pitchFamily="34" charset="0"/>
              <a:cs typeface="Arial" pitchFamily="34" charset="0"/>
            </a:endParaRPr>
          </a:p>
        </p:txBody>
      </p:sp>
      <p:sp>
        <p:nvSpPr>
          <p:cNvPr id="66" name="TextBox 43"/>
          <p:cNvSpPr txBox="1"/>
          <p:nvPr/>
        </p:nvSpPr>
        <p:spPr>
          <a:xfrm>
            <a:off x="1143000" y="3069633"/>
            <a:ext cx="9512567" cy="1077218"/>
          </a:xfrm>
          <a:prstGeom prst="rect">
            <a:avLst/>
          </a:prstGeom>
          <a:noFill/>
        </p:spPr>
        <p:txBody>
          <a:bodyPr wrap="square" rtlCol="0">
            <a:spAutoFit/>
          </a:bodyPr>
          <a:lstStyle/>
          <a:p>
            <a:pPr algn="just"/>
            <a:r>
              <a:rPr lang="es-CO" sz="1600" dirty="0" smtClean="0">
                <a:solidFill>
                  <a:schemeClr val="tx1">
                    <a:lumMod val="75000"/>
                    <a:lumOff val="25000"/>
                  </a:schemeClr>
                </a:solidFill>
                <a:latin typeface="Arial" pitchFamily="34" charset="0"/>
                <a:cs typeface="Arial" pitchFamily="34" charset="0"/>
              </a:rPr>
              <a:t>La tesis de inversión se fundamenta en </a:t>
            </a:r>
            <a:r>
              <a:rPr lang="es-CO" sz="1600" dirty="0">
                <a:solidFill>
                  <a:schemeClr val="tx1">
                    <a:lumMod val="75000"/>
                    <a:lumOff val="25000"/>
                  </a:schemeClr>
                </a:solidFill>
                <a:latin typeface="Arial" pitchFamily="34" charset="0"/>
                <a:cs typeface="Arial" pitchFamily="34" charset="0"/>
              </a:rPr>
              <a:t>los resultados de su </a:t>
            </a:r>
            <a:r>
              <a:rPr lang="es-CO" sz="1600" dirty="0" smtClean="0">
                <a:solidFill>
                  <a:schemeClr val="tx1">
                    <a:lumMod val="75000"/>
                    <a:lumOff val="25000"/>
                  </a:schemeClr>
                </a:solidFill>
                <a:latin typeface="Arial" pitchFamily="34" charset="0"/>
                <a:cs typeface="Arial" pitchFamily="34" charset="0"/>
              </a:rPr>
              <a:t>Backlog, </a:t>
            </a:r>
            <a:r>
              <a:rPr lang="es-CO" sz="1600" dirty="0">
                <a:solidFill>
                  <a:schemeClr val="tx1">
                    <a:lumMod val="75000"/>
                    <a:lumOff val="25000"/>
                  </a:schemeClr>
                </a:solidFill>
                <a:latin typeface="Arial" pitchFamily="34" charset="0"/>
                <a:cs typeface="Arial" pitchFamily="34" charset="0"/>
              </a:rPr>
              <a:t>en el buen comportamiento de sus balances y de su situación </a:t>
            </a:r>
            <a:r>
              <a:rPr lang="es-CO" sz="1600" dirty="0" smtClean="0">
                <a:solidFill>
                  <a:schemeClr val="tx1">
                    <a:lumMod val="75000"/>
                    <a:lumOff val="25000"/>
                  </a:schemeClr>
                </a:solidFill>
                <a:latin typeface="Arial" pitchFamily="34" charset="0"/>
                <a:cs typeface="Arial" pitchFamily="34" charset="0"/>
              </a:rPr>
              <a:t>financiera y al ser accionista del Grupo Odinsa, así como en la expectativa de diversificación en el mercado interno y los proyectos en el mercado internacional en negocios de infraestructura.</a:t>
            </a:r>
            <a:endParaRPr lang="es-CO" sz="1600" dirty="0">
              <a:solidFill>
                <a:schemeClr val="tx1">
                  <a:lumMod val="75000"/>
                  <a:lumOff val="25000"/>
                </a:schemeClr>
              </a:solidFill>
              <a:latin typeface="Arial" pitchFamily="34" charset="0"/>
              <a:cs typeface="Arial" pitchFamily="34" charset="0"/>
            </a:endParaRPr>
          </a:p>
        </p:txBody>
      </p:sp>
      <p:sp>
        <p:nvSpPr>
          <p:cNvPr id="67" name="L-Shape 52"/>
          <p:cNvSpPr/>
          <p:nvPr/>
        </p:nvSpPr>
        <p:spPr>
          <a:xfrm rot="19005742">
            <a:off x="268533" y="5453962"/>
            <a:ext cx="612000" cy="324000"/>
          </a:xfrm>
          <a:prstGeom prst="corner">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N"/>
          </a:p>
        </p:txBody>
      </p:sp>
      <p:sp>
        <p:nvSpPr>
          <p:cNvPr id="71" name="L-Shape 52"/>
          <p:cNvSpPr/>
          <p:nvPr/>
        </p:nvSpPr>
        <p:spPr>
          <a:xfrm rot="19005742">
            <a:off x="332703" y="1999212"/>
            <a:ext cx="612000" cy="324000"/>
          </a:xfrm>
          <a:prstGeom prst="corner">
            <a:avLst/>
          </a:prstGeom>
          <a:gradFill>
            <a:gsLst>
              <a:gs pos="0">
                <a:schemeClr val="bg1"/>
              </a:gs>
              <a:gs pos="80000">
                <a:schemeClr val="bg1">
                  <a:lumMod val="75000"/>
                </a:schemeClr>
              </a:gs>
              <a:gs pos="100000">
                <a:schemeClr val="bg1">
                  <a:lumMod val="65000"/>
                </a:schemeClr>
              </a:gs>
            </a:gsLst>
          </a:gradFill>
          <a:ln>
            <a:solidFill>
              <a:schemeClr val="bg1">
                <a:lumMod val="8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IN"/>
          </a:p>
        </p:txBody>
      </p:sp>
      <p:sp>
        <p:nvSpPr>
          <p:cNvPr id="74" name="L-Shape 52"/>
          <p:cNvSpPr/>
          <p:nvPr/>
        </p:nvSpPr>
        <p:spPr>
          <a:xfrm rot="19005742">
            <a:off x="332703" y="4310962"/>
            <a:ext cx="612000" cy="324000"/>
          </a:xfrm>
          <a:prstGeom prst="corner">
            <a:avLst/>
          </a:prstGeom>
          <a:gradFill>
            <a:gsLst>
              <a:gs pos="0">
                <a:schemeClr val="bg1"/>
              </a:gs>
              <a:gs pos="80000">
                <a:schemeClr val="bg1">
                  <a:lumMod val="75000"/>
                </a:schemeClr>
              </a:gs>
              <a:gs pos="100000">
                <a:schemeClr val="bg1">
                  <a:lumMod val="65000"/>
                </a:schemeClr>
              </a:gs>
            </a:gsLst>
          </a:gradFill>
          <a:ln>
            <a:solidFill>
              <a:schemeClr val="bg1">
                <a:lumMod val="8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3516429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lexander.c\Pictures\13929976_m.jpg"/>
          <p:cNvPicPr>
            <a:picLocks noChangeAspect="1" noChangeArrowheads="1"/>
          </p:cNvPicPr>
          <p:nvPr/>
        </p:nvPicPr>
        <p:blipFill>
          <a:blip r:embed="rId3" cstate="print">
            <a:graysc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123" name="Oval 4"/>
          <p:cNvSpPr/>
          <p:nvPr/>
        </p:nvSpPr>
        <p:spPr>
          <a:xfrm>
            <a:off x="7904224" y="2313176"/>
            <a:ext cx="2030223" cy="2030224"/>
          </a:xfrm>
          <a:prstGeom prst="ellipse">
            <a:avLst/>
          </a:prstGeom>
          <a:solidFill>
            <a:schemeClr val="bg1"/>
          </a:solid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130" name="Group 19"/>
          <p:cNvGrpSpPr/>
          <p:nvPr/>
        </p:nvGrpSpPr>
        <p:grpSpPr>
          <a:xfrm>
            <a:off x="727963" y="4582533"/>
            <a:ext cx="513045" cy="1970667"/>
            <a:chOff x="2574925" y="258763"/>
            <a:chExt cx="1189038" cy="4567238"/>
          </a:xfrm>
          <a:solidFill>
            <a:schemeClr val="tx1">
              <a:alpha val="65000"/>
            </a:schemeClr>
          </a:solidFill>
          <a:effectLst/>
        </p:grpSpPr>
        <p:sp>
          <p:nvSpPr>
            <p:cNvPr id="131" name="Freeform 11"/>
            <p:cNvSpPr>
              <a:spLocks noEditPoints="1"/>
            </p:cNvSpPr>
            <p:nvPr/>
          </p:nvSpPr>
          <p:spPr bwMode="auto">
            <a:xfrm>
              <a:off x="2574925" y="909638"/>
              <a:ext cx="1189038" cy="3916363"/>
            </a:xfrm>
            <a:custGeom>
              <a:avLst/>
              <a:gdLst/>
              <a:ahLst/>
              <a:cxnLst>
                <a:cxn ang="0">
                  <a:pos x="643" y="1077"/>
                </a:cxn>
                <a:cxn ang="0">
                  <a:pos x="629" y="1136"/>
                </a:cxn>
                <a:cxn ang="0">
                  <a:pos x="619" y="1155"/>
                </a:cxn>
                <a:cxn ang="0">
                  <a:pos x="645" y="1091"/>
                </a:cxn>
                <a:cxn ang="0">
                  <a:pos x="583" y="585"/>
                </a:cxn>
                <a:cxn ang="0">
                  <a:pos x="593" y="773"/>
                </a:cxn>
                <a:cxn ang="0">
                  <a:pos x="605" y="702"/>
                </a:cxn>
                <a:cxn ang="0">
                  <a:pos x="608" y="514"/>
                </a:cxn>
                <a:cxn ang="0">
                  <a:pos x="268" y="57"/>
                </a:cxn>
                <a:cxn ang="0">
                  <a:pos x="240" y="257"/>
                </a:cxn>
                <a:cxn ang="0">
                  <a:pos x="211" y="544"/>
                </a:cxn>
                <a:cxn ang="0">
                  <a:pos x="188" y="674"/>
                </a:cxn>
                <a:cxn ang="0">
                  <a:pos x="300" y="696"/>
                </a:cxn>
                <a:cxn ang="0">
                  <a:pos x="421" y="705"/>
                </a:cxn>
                <a:cxn ang="0">
                  <a:pos x="440" y="498"/>
                </a:cxn>
                <a:cxn ang="0">
                  <a:pos x="482" y="324"/>
                </a:cxn>
                <a:cxn ang="0">
                  <a:pos x="526" y="124"/>
                </a:cxn>
                <a:cxn ang="0">
                  <a:pos x="531" y="18"/>
                </a:cxn>
                <a:cxn ang="0">
                  <a:pos x="732" y="99"/>
                </a:cxn>
                <a:cxn ang="0">
                  <a:pos x="739" y="183"/>
                </a:cxn>
                <a:cxn ang="0">
                  <a:pos x="746" y="661"/>
                </a:cxn>
                <a:cxn ang="0">
                  <a:pos x="737" y="834"/>
                </a:cxn>
                <a:cxn ang="0">
                  <a:pos x="717" y="951"/>
                </a:cxn>
                <a:cxn ang="0">
                  <a:pos x="687" y="1023"/>
                </a:cxn>
                <a:cxn ang="0">
                  <a:pos x="651" y="1165"/>
                </a:cxn>
                <a:cxn ang="0">
                  <a:pos x="599" y="1236"/>
                </a:cxn>
                <a:cxn ang="0">
                  <a:pos x="553" y="1277"/>
                </a:cxn>
                <a:cxn ang="0">
                  <a:pos x="506" y="1465"/>
                </a:cxn>
                <a:cxn ang="0">
                  <a:pos x="475" y="1597"/>
                </a:cxn>
                <a:cxn ang="0">
                  <a:pos x="470" y="1831"/>
                </a:cxn>
                <a:cxn ang="0">
                  <a:pos x="447" y="2032"/>
                </a:cxn>
                <a:cxn ang="0">
                  <a:pos x="439" y="2192"/>
                </a:cxn>
                <a:cxn ang="0">
                  <a:pos x="461" y="2247"/>
                </a:cxn>
                <a:cxn ang="0">
                  <a:pos x="498" y="2357"/>
                </a:cxn>
                <a:cxn ang="0">
                  <a:pos x="472" y="2458"/>
                </a:cxn>
                <a:cxn ang="0">
                  <a:pos x="383" y="2433"/>
                </a:cxn>
                <a:cxn ang="0">
                  <a:pos x="349" y="2415"/>
                </a:cxn>
                <a:cxn ang="0">
                  <a:pos x="250" y="2443"/>
                </a:cxn>
                <a:cxn ang="0">
                  <a:pos x="241" y="2376"/>
                </a:cxn>
                <a:cxn ang="0">
                  <a:pos x="274" y="2310"/>
                </a:cxn>
                <a:cxn ang="0">
                  <a:pos x="301" y="2212"/>
                </a:cxn>
                <a:cxn ang="0">
                  <a:pos x="265" y="2067"/>
                </a:cxn>
                <a:cxn ang="0">
                  <a:pos x="218" y="1831"/>
                </a:cxn>
                <a:cxn ang="0">
                  <a:pos x="203" y="1648"/>
                </a:cxn>
                <a:cxn ang="0">
                  <a:pos x="167" y="1519"/>
                </a:cxn>
                <a:cxn ang="0">
                  <a:pos x="138" y="1395"/>
                </a:cxn>
                <a:cxn ang="0">
                  <a:pos x="117" y="1261"/>
                </a:cxn>
                <a:cxn ang="0">
                  <a:pos x="84" y="1156"/>
                </a:cxn>
                <a:cxn ang="0">
                  <a:pos x="38" y="1120"/>
                </a:cxn>
                <a:cxn ang="0">
                  <a:pos x="55" y="953"/>
                </a:cxn>
                <a:cxn ang="0">
                  <a:pos x="38" y="868"/>
                </a:cxn>
                <a:cxn ang="0">
                  <a:pos x="7" y="677"/>
                </a:cxn>
                <a:cxn ang="0">
                  <a:pos x="6" y="510"/>
                </a:cxn>
                <a:cxn ang="0">
                  <a:pos x="25" y="298"/>
                </a:cxn>
                <a:cxn ang="0">
                  <a:pos x="39" y="169"/>
                </a:cxn>
                <a:cxn ang="0">
                  <a:pos x="66" y="64"/>
                </a:cxn>
                <a:cxn ang="0">
                  <a:pos x="163" y="33"/>
                </a:cxn>
                <a:cxn ang="0">
                  <a:pos x="291" y="0"/>
                </a:cxn>
              </a:cxnLst>
              <a:rect l="0" t="0" r="r" b="b"/>
              <a:pathLst>
                <a:path w="749" h="2467">
                  <a:moveTo>
                    <a:pt x="476" y="2312"/>
                  </a:moveTo>
                  <a:lnTo>
                    <a:pt x="482" y="2331"/>
                  </a:lnTo>
                  <a:lnTo>
                    <a:pt x="480" y="2322"/>
                  </a:lnTo>
                  <a:lnTo>
                    <a:pt x="476" y="2312"/>
                  </a:lnTo>
                  <a:close/>
                  <a:moveTo>
                    <a:pt x="645" y="1072"/>
                  </a:moveTo>
                  <a:lnTo>
                    <a:pt x="644" y="1073"/>
                  </a:lnTo>
                  <a:lnTo>
                    <a:pt x="644" y="1075"/>
                  </a:lnTo>
                  <a:lnTo>
                    <a:pt x="643" y="1077"/>
                  </a:lnTo>
                  <a:lnTo>
                    <a:pt x="643" y="1081"/>
                  </a:lnTo>
                  <a:lnTo>
                    <a:pt x="641" y="1088"/>
                  </a:lnTo>
                  <a:lnTo>
                    <a:pt x="641" y="1099"/>
                  </a:lnTo>
                  <a:lnTo>
                    <a:pt x="640" y="1110"/>
                  </a:lnTo>
                  <a:lnTo>
                    <a:pt x="637" y="1122"/>
                  </a:lnTo>
                  <a:lnTo>
                    <a:pt x="635" y="1131"/>
                  </a:lnTo>
                  <a:lnTo>
                    <a:pt x="632" y="1136"/>
                  </a:lnTo>
                  <a:lnTo>
                    <a:pt x="629" y="1136"/>
                  </a:lnTo>
                  <a:lnTo>
                    <a:pt x="628" y="1134"/>
                  </a:lnTo>
                  <a:lnTo>
                    <a:pt x="626" y="1131"/>
                  </a:lnTo>
                  <a:lnTo>
                    <a:pt x="623" y="1124"/>
                  </a:lnTo>
                  <a:lnTo>
                    <a:pt x="623" y="1126"/>
                  </a:lnTo>
                  <a:lnTo>
                    <a:pt x="622" y="1129"/>
                  </a:lnTo>
                  <a:lnTo>
                    <a:pt x="622" y="1130"/>
                  </a:lnTo>
                  <a:lnTo>
                    <a:pt x="620" y="1141"/>
                  </a:lnTo>
                  <a:lnTo>
                    <a:pt x="619" y="1155"/>
                  </a:lnTo>
                  <a:lnTo>
                    <a:pt x="625" y="1151"/>
                  </a:lnTo>
                  <a:lnTo>
                    <a:pt x="632" y="1147"/>
                  </a:lnTo>
                  <a:lnTo>
                    <a:pt x="637" y="1141"/>
                  </a:lnTo>
                  <a:lnTo>
                    <a:pt x="641" y="1134"/>
                  </a:lnTo>
                  <a:lnTo>
                    <a:pt x="643" y="1125"/>
                  </a:lnTo>
                  <a:lnTo>
                    <a:pt x="644" y="1117"/>
                  </a:lnTo>
                  <a:lnTo>
                    <a:pt x="644" y="1109"/>
                  </a:lnTo>
                  <a:lnTo>
                    <a:pt x="645" y="1091"/>
                  </a:lnTo>
                  <a:lnTo>
                    <a:pt x="647" y="1075"/>
                  </a:lnTo>
                  <a:lnTo>
                    <a:pt x="647" y="1072"/>
                  </a:lnTo>
                  <a:lnTo>
                    <a:pt x="645" y="1072"/>
                  </a:lnTo>
                  <a:close/>
                  <a:moveTo>
                    <a:pt x="608" y="490"/>
                  </a:moveTo>
                  <a:lnTo>
                    <a:pt x="604" y="504"/>
                  </a:lnTo>
                  <a:lnTo>
                    <a:pt x="598" y="523"/>
                  </a:lnTo>
                  <a:lnTo>
                    <a:pt x="586" y="564"/>
                  </a:lnTo>
                  <a:lnTo>
                    <a:pt x="583" y="585"/>
                  </a:lnTo>
                  <a:lnTo>
                    <a:pt x="582" y="606"/>
                  </a:lnTo>
                  <a:lnTo>
                    <a:pt x="582" y="631"/>
                  </a:lnTo>
                  <a:lnTo>
                    <a:pt x="583" y="655"/>
                  </a:lnTo>
                  <a:lnTo>
                    <a:pt x="583" y="691"/>
                  </a:lnTo>
                  <a:lnTo>
                    <a:pt x="585" y="711"/>
                  </a:lnTo>
                  <a:lnTo>
                    <a:pt x="586" y="732"/>
                  </a:lnTo>
                  <a:lnTo>
                    <a:pt x="590" y="754"/>
                  </a:lnTo>
                  <a:lnTo>
                    <a:pt x="593" y="773"/>
                  </a:lnTo>
                  <a:lnTo>
                    <a:pt x="598" y="785"/>
                  </a:lnTo>
                  <a:lnTo>
                    <a:pt x="603" y="792"/>
                  </a:lnTo>
                  <a:lnTo>
                    <a:pt x="606" y="796"/>
                  </a:lnTo>
                  <a:lnTo>
                    <a:pt x="607" y="795"/>
                  </a:lnTo>
                  <a:lnTo>
                    <a:pt x="608" y="788"/>
                  </a:lnTo>
                  <a:lnTo>
                    <a:pt x="608" y="755"/>
                  </a:lnTo>
                  <a:lnTo>
                    <a:pt x="607" y="727"/>
                  </a:lnTo>
                  <a:lnTo>
                    <a:pt x="605" y="702"/>
                  </a:lnTo>
                  <a:lnTo>
                    <a:pt x="604" y="678"/>
                  </a:lnTo>
                  <a:lnTo>
                    <a:pt x="603" y="660"/>
                  </a:lnTo>
                  <a:lnTo>
                    <a:pt x="603" y="588"/>
                  </a:lnTo>
                  <a:lnTo>
                    <a:pt x="605" y="569"/>
                  </a:lnTo>
                  <a:lnTo>
                    <a:pt x="606" y="559"/>
                  </a:lnTo>
                  <a:lnTo>
                    <a:pt x="607" y="545"/>
                  </a:lnTo>
                  <a:lnTo>
                    <a:pt x="607" y="530"/>
                  </a:lnTo>
                  <a:lnTo>
                    <a:pt x="608" y="514"/>
                  </a:lnTo>
                  <a:lnTo>
                    <a:pt x="608" y="490"/>
                  </a:lnTo>
                  <a:close/>
                  <a:moveTo>
                    <a:pt x="291" y="0"/>
                  </a:moveTo>
                  <a:lnTo>
                    <a:pt x="293" y="2"/>
                  </a:lnTo>
                  <a:lnTo>
                    <a:pt x="292" y="5"/>
                  </a:lnTo>
                  <a:lnTo>
                    <a:pt x="287" y="12"/>
                  </a:lnTo>
                  <a:lnTo>
                    <a:pt x="281" y="25"/>
                  </a:lnTo>
                  <a:lnTo>
                    <a:pt x="274" y="40"/>
                  </a:lnTo>
                  <a:lnTo>
                    <a:pt x="268" y="57"/>
                  </a:lnTo>
                  <a:lnTo>
                    <a:pt x="261" y="76"/>
                  </a:lnTo>
                  <a:lnTo>
                    <a:pt x="255" y="95"/>
                  </a:lnTo>
                  <a:lnTo>
                    <a:pt x="251" y="111"/>
                  </a:lnTo>
                  <a:lnTo>
                    <a:pt x="249" y="126"/>
                  </a:lnTo>
                  <a:lnTo>
                    <a:pt x="248" y="147"/>
                  </a:lnTo>
                  <a:lnTo>
                    <a:pt x="247" y="173"/>
                  </a:lnTo>
                  <a:lnTo>
                    <a:pt x="242" y="231"/>
                  </a:lnTo>
                  <a:lnTo>
                    <a:pt x="240" y="257"/>
                  </a:lnTo>
                  <a:lnTo>
                    <a:pt x="235" y="280"/>
                  </a:lnTo>
                  <a:lnTo>
                    <a:pt x="232" y="298"/>
                  </a:lnTo>
                  <a:lnTo>
                    <a:pt x="227" y="323"/>
                  </a:lnTo>
                  <a:lnTo>
                    <a:pt x="222" y="349"/>
                  </a:lnTo>
                  <a:lnTo>
                    <a:pt x="215" y="403"/>
                  </a:lnTo>
                  <a:lnTo>
                    <a:pt x="212" y="425"/>
                  </a:lnTo>
                  <a:lnTo>
                    <a:pt x="211" y="442"/>
                  </a:lnTo>
                  <a:lnTo>
                    <a:pt x="211" y="544"/>
                  </a:lnTo>
                  <a:lnTo>
                    <a:pt x="210" y="570"/>
                  </a:lnTo>
                  <a:lnTo>
                    <a:pt x="207" y="594"/>
                  </a:lnTo>
                  <a:lnTo>
                    <a:pt x="203" y="616"/>
                  </a:lnTo>
                  <a:lnTo>
                    <a:pt x="194" y="637"/>
                  </a:lnTo>
                  <a:lnTo>
                    <a:pt x="185" y="655"/>
                  </a:lnTo>
                  <a:lnTo>
                    <a:pt x="179" y="671"/>
                  </a:lnTo>
                  <a:lnTo>
                    <a:pt x="182" y="673"/>
                  </a:lnTo>
                  <a:lnTo>
                    <a:pt x="188" y="674"/>
                  </a:lnTo>
                  <a:lnTo>
                    <a:pt x="196" y="676"/>
                  </a:lnTo>
                  <a:lnTo>
                    <a:pt x="206" y="680"/>
                  </a:lnTo>
                  <a:lnTo>
                    <a:pt x="215" y="682"/>
                  </a:lnTo>
                  <a:lnTo>
                    <a:pt x="223" y="684"/>
                  </a:lnTo>
                  <a:lnTo>
                    <a:pt x="234" y="687"/>
                  </a:lnTo>
                  <a:lnTo>
                    <a:pt x="249" y="689"/>
                  </a:lnTo>
                  <a:lnTo>
                    <a:pt x="284" y="694"/>
                  </a:lnTo>
                  <a:lnTo>
                    <a:pt x="300" y="696"/>
                  </a:lnTo>
                  <a:lnTo>
                    <a:pt x="313" y="697"/>
                  </a:lnTo>
                  <a:lnTo>
                    <a:pt x="331" y="699"/>
                  </a:lnTo>
                  <a:lnTo>
                    <a:pt x="356" y="702"/>
                  </a:lnTo>
                  <a:lnTo>
                    <a:pt x="382" y="703"/>
                  </a:lnTo>
                  <a:lnTo>
                    <a:pt x="408" y="704"/>
                  </a:lnTo>
                  <a:lnTo>
                    <a:pt x="412" y="704"/>
                  </a:lnTo>
                  <a:lnTo>
                    <a:pt x="416" y="705"/>
                  </a:lnTo>
                  <a:lnTo>
                    <a:pt x="421" y="705"/>
                  </a:lnTo>
                  <a:lnTo>
                    <a:pt x="419" y="699"/>
                  </a:lnTo>
                  <a:lnTo>
                    <a:pt x="419" y="668"/>
                  </a:lnTo>
                  <a:lnTo>
                    <a:pt x="421" y="645"/>
                  </a:lnTo>
                  <a:lnTo>
                    <a:pt x="423" y="618"/>
                  </a:lnTo>
                  <a:lnTo>
                    <a:pt x="430" y="562"/>
                  </a:lnTo>
                  <a:lnTo>
                    <a:pt x="434" y="537"/>
                  </a:lnTo>
                  <a:lnTo>
                    <a:pt x="438" y="516"/>
                  </a:lnTo>
                  <a:lnTo>
                    <a:pt x="440" y="498"/>
                  </a:lnTo>
                  <a:lnTo>
                    <a:pt x="444" y="483"/>
                  </a:lnTo>
                  <a:lnTo>
                    <a:pt x="447" y="464"/>
                  </a:lnTo>
                  <a:lnTo>
                    <a:pt x="453" y="441"/>
                  </a:lnTo>
                  <a:lnTo>
                    <a:pt x="459" y="417"/>
                  </a:lnTo>
                  <a:lnTo>
                    <a:pt x="466" y="391"/>
                  </a:lnTo>
                  <a:lnTo>
                    <a:pt x="472" y="367"/>
                  </a:lnTo>
                  <a:lnTo>
                    <a:pt x="477" y="343"/>
                  </a:lnTo>
                  <a:lnTo>
                    <a:pt x="482" y="324"/>
                  </a:lnTo>
                  <a:lnTo>
                    <a:pt x="487" y="307"/>
                  </a:lnTo>
                  <a:lnTo>
                    <a:pt x="492" y="287"/>
                  </a:lnTo>
                  <a:lnTo>
                    <a:pt x="498" y="261"/>
                  </a:lnTo>
                  <a:lnTo>
                    <a:pt x="505" y="232"/>
                  </a:lnTo>
                  <a:lnTo>
                    <a:pt x="512" y="202"/>
                  </a:lnTo>
                  <a:lnTo>
                    <a:pt x="518" y="173"/>
                  </a:lnTo>
                  <a:lnTo>
                    <a:pt x="523" y="146"/>
                  </a:lnTo>
                  <a:lnTo>
                    <a:pt x="526" y="124"/>
                  </a:lnTo>
                  <a:lnTo>
                    <a:pt x="526" y="91"/>
                  </a:lnTo>
                  <a:lnTo>
                    <a:pt x="521" y="52"/>
                  </a:lnTo>
                  <a:lnTo>
                    <a:pt x="519" y="33"/>
                  </a:lnTo>
                  <a:lnTo>
                    <a:pt x="517" y="19"/>
                  </a:lnTo>
                  <a:lnTo>
                    <a:pt x="514" y="10"/>
                  </a:lnTo>
                  <a:lnTo>
                    <a:pt x="517" y="11"/>
                  </a:lnTo>
                  <a:lnTo>
                    <a:pt x="523" y="13"/>
                  </a:lnTo>
                  <a:lnTo>
                    <a:pt x="531" y="18"/>
                  </a:lnTo>
                  <a:lnTo>
                    <a:pt x="542" y="22"/>
                  </a:lnTo>
                  <a:lnTo>
                    <a:pt x="556" y="28"/>
                  </a:lnTo>
                  <a:lnTo>
                    <a:pt x="583" y="39"/>
                  </a:lnTo>
                  <a:lnTo>
                    <a:pt x="613" y="48"/>
                  </a:lnTo>
                  <a:lnTo>
                    <a:pt x="645" y="60"/>
                  </a:lnTo>
                  <a:lnTo>
                    <a:pt x="678" y="73"/>
                  </a:lnTo>
                  <a:lnTo>
                    <a:pt x="706" y="86"/>
                  </a:lnTo>
                  <a:lnTo>
                    <a:pt x="732" y="99"/>
                  </a:lnTo>
                  <a:lnTo>
                    <a:pt x="740" y="105"/>
                  </a:lnTo>
                  <a:lnTo>
                    <a:pt x="745" y="113"/>
                  </a:lnTo>
                  <a:lnTo>
                    <a:pt x="746" y="123"/>
                  </a:lnTo>
                  <a:lnTo>
                    <a:pt x="745" y="134"/>
                  </a:lnTo>
                  <a:lnTo>
                    <a:pt x="743" y="145"/>
                  </a:lnTo>
                  <a:lnTo>
                    <a:pt x="740" y="157"/>
                  </a:lnTo>
                  <a:lnTo>
                    <a:pt x="739" y="170"/>
                  </a:lnTo>
                  <a:lnTo>
                    <a:pt x="739" y="183"/>
                  </a:lnTo>
                  <a:lnTo>
                    <a:pt x="740" y="200"/>
                  </a:lnTo>
                  <a:lnTo>
                    <a:pt x="740" y="224"/>
                  </a:lnTo>
                  <a:lnTo>
                    <a:pt x="742" y="249"/>
                  </a:lnTo>
                  <a:lnTo>
                    <a:pt x="744" y="303"/>
                  </a:lnTo>
                  <a:lnTo>
                    <a:pt x="745" y="327"/>
                  </a:lnTo>
                  <a:lnTo>
                    <a:pt x="745" y="349"/>
                  </a:lnTo>
                  <a:lnTo>
                    <a:pt x="746" y="367"/>
                  </a:lnTo>
                  <a:lnTo>
                    <a:pt x="746" y="661"/>
                  </a:lnTo>
                  <a:lnTo>
                    <a:pt x="747" y="683"/>
                  </a:lnTo>
                  <a:lnTo>
                    <a:pt x="749" y="709"/>
                  </a:lnTo>
                  <a:lnTo>
                    <a:pt x="747" y="735"/>
                  </a:lnTo>
                  <a:lnTo>
                    <a:pt x="745" y="762"/>
                  </a:lnTo>
                  <a:lnTo>
                    <a:pt x="743" y="784"/>
                  </a:lnTo>
                  <a:lnTo>
                    <a:pt x="740" y="802"/>
                  </a:lnTo>
                  <a:lnTo>
                    <a:pt x="739" y="817"/>
                  </a:lnTo>
                  <a:lnTo>
                    <a:pt x="737" y="834"/>
                  </a:lnTo>
                  <a:lnTo>
                    <a:pt x="735" y="847"/>
                  </a:lnTo>
                  <a:lnTo>
                    <a:pt x="732" y="863"/>
                  </a:lnTo>
                  <a:lnTo>
                    <a:pt x="729" y="881"/>
                  </a:lnTo>
                  <a:lnTo>
                    <a:pt x="727" y="899"/>
                  </a:lnTo>
                  <a:lnTo>
                    <a:pt x="723" y="917"/>
                  </a:lnTo>
                  <a:lnTo>
                    <a:pt x="721" y="930"/>
                  </a:lnTo>
                  <a:lnTo>
                    <a:pt x="720" y="939"/>
                  </a:lnTo>
                  <a:lnTo>
                    <a:pt x="717" y="951"/>
                  </a:lnTo>
                  <a:lnTo>
                    <a:pt x="716" y="966"/>
                  </a:lnTo>
                  <a:lnTo>
                    <a:pt x="714" y="982"/>
                  </a:lnTo>
                  <a:lnTo>
                    <a:pt x="711" y="996"/>
                  </a:lnTo>
                  <a:lnTo>
                    <a:pt x="708" y="1006"/>
                  </a:lnTo>
                  <a:lnTo>
                    <a:pt x="702" y="1013"/>
                  </a:lnTo>
                  <a:lnTo>
                    <a:pt x="696" y="1018"/>
                  </a:lnTo>
                  <a:lnTo>
                    <a:pt x="691" y="1022"/>
                  </a:lnTo>
                  <a:lnTo>
                    <a:pt x="687" y="1023"/>
                  </a:lnTo>
                  <a:lnTo>
                    <a:pt x="687" y="1038"/>
                  </a:lnTo>
                  <a:lnTo>
                    <a:pt x="689" y="1066"/>
                  </a:lnTo>
                  <a:lnTo>
                    <a:pt x="689" y="1086"/>
                  </a:lnTo>
                  <a:lnTo>
                    <a:pt x="685" y="1104"/>
                  </a:lnTo>
                  <a:lnTo>
                    <a:pt x="679" y="1124"/>
                  </a:lnTo>
                  <a:lnTo>
                    <a:pt x="671" y="1142"/>
                  </a:lnTo>
                  <a:lnTo>
                    <a:pt x="663" y="1154"/>
                  </a:lnTo>
                  <a:lnTo>
                    <a:pt x="651" y="1165"/>
                  </a:lnTo>
                  <a:lnTo>
                    <a:pt x="641" y="1169"/>
                  </a:lnTo>
                  <a:lnTo>
                    <a:pt x="630" y="1173"/>
                  </a:lnTo>
                  <a:lnTo>
                    <a:pt x="616" y="1175"/>
                  </a:lnTo>
                  <a:lnTo>
                    <a:pt x="614" y="1194"/>
                  </a:lnTo>
                  <a:lnTo>
                    <a:pt x="612" y="1209"/>
                  </a:lnTo>
                  <a:lnTo>
                    <a:pt x="609" y="1220"/>
                  </a:lnTo>
                  <a:lnTo>
                    <a:pt x="606" y="1230"/>
                  </a:lnTo>
                  <a:lnTo>
                    <a:pt x="599" y="1236"/>
                  </a:lnTo>
                  <a:lnTo>
                    <a:pt x="591" y="1238"/>
                  </a:lnTo>
                  <a:lnTo>
                    <a:pt x="579" y="1243"/>
                  </a:lnTo>
                  <a:lnTo>
                    <a:pt x="569" y="1245"/>
                  </a:lnTo>
                  <a:lnTo>
                    <a:pt x="557" y="1247"/>
                  </a:lnTo>
                  <a:lnTo>
                    <a:pt x="556" y="1253"/>
                  </a:lnTo>
                  <a:lnTo>
                    <a:pt x="556" y="1259"/>
                  </a:lnTo>
                  <a:lnTo>
                    <a:pt x="555" y="1263"/>
                  </a:lnTo>
                  <a:lnTo>
                    <a:pt x="553" y="1277"/>
                  </a:lnTo>
                  <a:lnTo>
                    <a:pt x="548" y="1294"/>
                  </a:lnTo>
                  <a:lnTo>
                    <a:pt x="543" y="1313"/>
                  </a:lnTo>
                  <a:lnTo>
                    <a:pt x="539" y="1334"/>
                  </a:lnTo>
                  <a:lnTo>
                    <a:pt x="533" y="1355"/>
                  </a:lnTo>
                  <a:lnTo>
                    <a:pt x="529" y="1373"/>
                  </a:lnTo>
                  <a:lnTo>
                    <a:pt x="523" y="1403"/>
                  </a:lnTo>
                  <a:lnTo>
                    <a:pt x="518" y="1423"/>
                  </a:lnTo>
                  <a:lnTo>
                    <a:pt x="506" y="1465"/>
                  </a:lnTo>
                  <a:lnTo>
                    <a:pt x="501" y="1484"/>
                  </a:lnTo>
                  <a:lnTo>
                    <a:pt x="496" y="1502"/>
                  </a:lnTo>
                  <a:lnTo>
                    <a:pt x="491" y="1513"/>
                  </a:lnTo>
                  <a:lnTo>
                    <a:pt x="484" y="1527"/>
                  </a:lnTo>
                  <a:lnTo>
                    <a:pt x="475" y="1533"/>
                  </a:lnTo>
                  <a:lnTo>
                    <a:pt x="474" y="1546"/>
                  </a:lnTo>
                  <a:lnTo>
                    <a:pt x="474" y="1573"/>
                  </a:lnTo>
                  <a:lnTo>
                    <a:pt x="475" y="1597"/>
                  </a:lnTo>
                  <a:lnTo>
                    <a:pt x="477" y="1625"/>
                  </a:lnTo>
                  <a:lnTo>
                    <a:pt x="483" y="1677"/>
                  </a:lnTo>
                  <a:lnTo>
                    <a:pt x="483" y="1702"/>
                  </a:lnTo>
                  <a:lnTo>
                    <a:pt x="482" y="1729"/>
                  </a:lnTo>
                  <a:lnTo>
                    <a:pt x="480" y="1757"/>
                  </a:lnTo>
                  <a:lnTo>
                    <a:pt x="476" y="1784"/>
                  </a:lnTo>
                  <a:lnTo>
                    <a:pt x="473" y="1809"/>
                  </a:lnTo>
                  <a:lnTo>
                    <a:pt x="470" y="1831"/>
                  </a:lnTo>
                  <a:lnTo>
                    <a:pt x="468" y="1846"/>
                  </a:lnTo>
                  <a:lnTo>
                    <a:pt x="466" y="1867"/>
                  </a:lnTo>
                  <a:lnTo>
                    <a:pt x="463" y="1893"/>
                  </a:lnTo>
                  <a:lnTo>
                    <a:pt x="460" y="1919"/>
                  </a:lnTo>
                  <a:lnTo>
                    <a:pt x="458" y="1948"/>
                  </a:lnTo>
                  <a:lnTo>
                    <a:pt x="454" y="1979"/>
                  </a:lnTo>
                  <a:lnTo>
                    <a:pt x="451" y="2007"/>
                  </a:lnTo>
                  <a:lnTo>
                    <a:pt x="447" y="2032"/>
                  </a:lnTo>
                  <a:lnTo>
                    <a:pt x="445" y="2055"/>
                  </a:lnTo>
                  <a:lnTo>
                    <a:pt x="443" y="2073"/>
                  </a:lnTo>
                  <a:lnTo>
                    <a:pt x="441" y="2086"/>
                  </a:lnTo>
                  <a:lnTo>
                    <a:pt x="439" y="2103"/>
                  </a:lnTo>
                  <a:lnTo>
                    <a:pt x="437" y="2145"/>
                  </a:lnTo>
                  <a:lnTo>
                    <a:pt x="438" y="2165"/>
                  </a:lnTo>
                  <a:lnTo>
                    <a:pt x="438" y="2181"/>
                  </a:lnTo>
                  <a:lnTo>
                    <a:pt x="439" y="2192"/>
                  </a:lnTo>
                  <a:lnTo>
                    <a:pt x="441" y="2197"/>
                  </a:lnTo>
                  <a:lnTo>
                    <a:pt x="444" y="2207"/>
                  </a:lnTo>
                  <a:lnTo>
                    <a:pt x="447" y="2217"/>
                  </a:lnTo>
                  <a:lnTo>
                    <a:pt x="447" y="2216"/>
                  </a:lnTo>
                  <a:lnTo>
                    <a:pt x="450" y="2221"/>
                  </a:lnTo>
                  <a:lnTo>
                    <a:pt x="452" y="2228"/>
                  </a:lnTo>
                  <a:lnTo>
                    <a:pt x="456" y="2237"/>
                  </a:lnTo>
                  <a:lnTo>
                    <a:pt x="461" y="2247"/>
                  </a:lnTo>
                  <a:lnTo>
                    <a:pt x="465" y="2258"/>
                  </a:lnTo>
                  <a:lnTo>
                    <a:pt x="469" y="2267"/>
                  </a:lnTo>
                  <a:lnTo>
                    <a:pt x="472" y="2275"/>
                  </a:lnTo>
                  <a:lnTo>
                    <a:pt x="474" y="2280"/>
                  </a:lnTo>
                  <a:lnTo>
                    <a:pt x="484" y="2311"/>
                  </a:lnTo>
                  <a:lnTo>
                    <a:pt x="489" y="2326"/>
                  </a:lnTo>
                  <a:lnTo>
                    <a:pt x="495" y="2342"/>
                  </a:lnTo>
                  <a:lnTo>
                    <a:pt x="498" y="2357"/>
                  </a:lnTo>
                  <a:lnTo>
                    <a:pt x="502" y="2369"/>
                  </a:lnTo>
                  <a:lnTo>
                    <a:pt x="504" y="2386"/>
                  </a:lnTo>
                  <a:lnTo>
                    <a:pt x="502" y="2402"/>
                  </a:lnTo>
                  <a:lnTo>
                    <a:pt x="498" y="2418"/>
                  </a:lnTo>
                  <a:lnTo>
                    <a:pt x="492" y="2431"/>
                  </a:lnTo>
                  <a:lnTo>
                    <a:pt x="488" y="2440"/>
                  </a:lnTo>
                  <a:lnTo>
                    <a:pt x="481" y="2450"/>
                  </a:lnTo>
                  <a:lnTo>
                    <a:pt x="472" y="2458"/>
                  </a:lnTo>
                  <a:lnTo>
                    <a:pt x="461" y="2465"/>
                  </a:lnTo>
                  <a:lnTo>
                    <a:pt x="451" y="2467"/>
                  </a:lnTo>
                  <a:lnTo>
                    <a:pt x="438" y="2466"/>
                  </a:lnTo>
                  <a:lnTo>
                    <a:pt x="423" y="2461"/>
                  </a:lnTo>
                  <a:lnTo>
                    <a:pt x="409" y="2456"/>
                  </a:lnTo>
                  <a:lnTo>
                    <a:pt x="400" y="2451"/>
                  </a:lnTo>
                  <a:lnTo>
                    <a:pt x="393" y="2444"/>
                  </a:lnTo>
                  <a:lnTo>
                    <a:pt x="383" y="2433"/>
                  </a:lnTo>
                  <a:lnTo>
                    <a:pt x="375" y="2422"/>
                  </a:lnTo>
                  <a:lnTo>
                    <a:pt x="370" y="2411"/>
                  </a:lnTo>
                  <a:lnTo>
                    <a:pt x="368" y="2407"/>
                  </a:lnTo>
                  <a:lnTo>
                    <a:pt x="365" y="2403"/>
                  </a:lnTo>
                  <a:lnTo>
                    <a:pt x="364" y="2403"/>
                  </a:lnTo>
                  <a:lnTo>
                    <a:pt x="361" y="2404"/>
                  </a:lnTo>
                  <a:lnTo>
                    <a:pt x="356" y="2410"/>
                  </a:lnTo>
                  <a:lnTo>
                    <a:pt x="349" y="2415"/>
                  </a:lnTo>
                  <a:lnTo>
                    <a:pt x="338" y="2421"/>
                  </a:lnTo>
                  <a:lnTo>
                    <a:pt x="327" y="2425"/>
                  </a:lnTo>
                  <a:lnTo>
                    <a:pt x="314" y="2431"/>
                  </a:lnTo>
                  <a:lnTo>
                    <a:pt x="302" y="2435"/>
                  </a:lnTo>
                  <a:lnTo>
                    <a:pt x="288" y="2438"/>
                  </a:lnTo>
                  <a:lnTo>
                    <a:pt x="274" y="2440"/>
                  </a:lnTo>
                  <a:lnTo>
                    <a:pt x="261" y="2442"/>
                  </a:lnTo>
                  <a:lnTo>
                    <a:pt x="250" y="2443"/>
                  </a:lnTo>
                  <a:lnTo>
                    <a:pt x="242" y="2442"/>
                  </a:lnTo>
                  <a:lnTo>
                    <a:pt x="236" y="2437"/>
                  </a:lnTo>
                  <a:lnTo>
                    <a:pt x="233" y="2431"/>
                  </a:lnTo>
                  <a:lnTo>
                    <a:pt x="230" y="2423"/>
                  </a:lnTo>
                  <a:lnTo>
                    <a:pt x="229" y="2413"/>
                  </a:lnTo>
                  <a:lnTo>
                    <a:pt x="232" y="2400"/>
                  </a:lnTo>
                  <a:lnTo>
                    <a:pt x="235" y="2387"/>
                  </a:lnTo>
                  <a:lnTo>
                    <a:pt x="241" y="2376"/>
                  </a:lnTo>
                  <a:lnTo>
                    <a:pt x="244" y="2369"/>
                  </a:lnTo>
                  <a:lnTo>
                    <a:pt x="250" y="2359"/>
                  </a:lnTo>
                  <a:lnTo>
                    <a:pt x="256" y="2347"/>
                  </a:lnTo>
                  <a:lnTo>
                    <a:pt x="262" y="2335"/>
                  </a:lnTo>
                  <a:lnTo>
                    <a:pt x="268" y="2323"/>
                  </a:lnTo>
                  <a:lnTo>
                    <a:pt x="271" y="2314"/>
                  </a:lnTo>
                  <a:lnTo>
                    <a:pt x="274" y="2308"/>
                  </a:lnTo>
                  <a:lnTo>
                    <a:pt x="274" y="2310"/>
                  </a:lnTo>
                  <a:lnTo>
                    <a:pt x="276" y="2306"/>
                  </a:lnTo>
                  <a:lnTo>
                    <a:pt x="277" y="2302"/>
                  </a:lnTo>
                  <a:lnTo>
                    <a:pt x="279" y="2300"/>
                  </a:lnTo>
                  <a:lnTo>
                    <a:pt x="285" y="2288"/>
                  </a:lnTo>
                  <a:lnTo>
                    <a:pt x="297" y="2260"/>
                  </a:lnTo>
                  <a:lnTo>
                    <a:pt x="301" y="2246"/>
                  </a:lnTo>
                  <a:lnTo>
                    <a:pt x="302" y="2231"/>
                  </a:lnTo>
                  <a:lnTo>
                    <a:pt x="301" y="2212"/>
                  </a:lnTo>
                  <a:lnTo>
                    <a:pt x="299" y="2193"/>
                  </a:lnTo>
                  <a:lnTo>
                    <a:pt x="295" y="2178"/>
                  </a:lnTo>
                  <a:lnTo>
                    <a:pt x="293" y="2166"/>
                  </a:lnTo>
                  <a:lnTo>
                    <a:pt x="288" y="2150"/>
                  </a:lnTo>
                  <a:lnTo>
                    <a:pt x="283" y="2130"/>
                  </a:lnTo>
                  <a:lnTo>
                    <a:pt x="277" y="2109"/>
                  </a:lnTo>
                  <a:lnTo>
                    <a:pt x="270" y="2087"/>
                  </a:lnTo>
                  <a:lnTo>
                    <a:pt x="265" y="2067"/>
                  </a:lnTo>
                  <a:lnTo>
                    <a:pt x="259" y="2043"/>
                  </a:lnTo>
                  <a:lnTo>
                    <a:pt x="254" y="2015"/>
                  </a:lnTo>
                  <a:lnTo>
                    <a:pt x="244" y="1959"/>
                  </a:lnTo>
                  <a:lnTo>
                    <a:pt x="241" y="1935"/>
                  </a:lnTo>
                  <a:lnTo>
                    <a:pt x="237" y="1914"/>
                  </a:lnTo>
                  <a:lnTo>
                    <a:pt x="232" y="1888"/>
                  </a:lnTo>
                  <a:lnTo>
                    <a:pt x="225" y="1860"/>
                  </a:lnTo>
                  <a:lnTo>
                    <a:pt x="218" y="1831"/>
                  </a:lnTo>
                  <a:lnTo>
                    <a:pt x="212" y="1802"/>
                  </a:lnTo>
                  <a:lnTo>
                    <a:pt x="207" y="1775"/>
                  </a:lnTo>
                  <a:lnTo>
                    <a:pt x="204" y="1746"/>
                  </a:lnTo>
                  <a:lnTo>
                    <a:pt x="203" y="1722"/>
                  </a:lnTo>
                  <a:lnTo>
                    <a:pt x="203" y="1700"/>
                  </a:lnTo>
                  <a:lnTo>
                    <a:pt x="204" y="1680"/>
                  </a:lnTo>
                  <a:lnTo>
                    <a:pt x="204" y="1664"/>
                  </a:lnTo>
                  <a:lnTo>
                    <a:pt x="203" y="1648"/>
                  </a:lnTo>
                  <a:lnTo>
                    <a:pt x="200" y="1630"/>
                  </a:lnTo>
                  <a:lnTo>
                    <a:pt x="193" y="1588"/>
                  </a:lnTo>
                  <a:lnTo>
                    <a:pt x="191" y="1566"/>
                  </a:lnTo>
                  <a:lnTo>
                    <a:pt x="190" y="1546"/>
                  </a:lnTo>
                  <a:lnTo>
                    <a:pt x="190" y="1533"/>
                  </a:lnTo>
                  <a:lnTo>
                    <a:pt x="191" y="1523"/>
                  </a:lnTo>
                  <a:lnTo>
                    <a:pt x="178" y="1522"/>
                  </a:lnTo>
                  <a:lnTo>
                    <a:pt x="167" y="1519"/>
                  </a:lnTo>
                  <a:lnTo>
                    <a:pt x="157" y="1515"/>
                  </a:lnTo>
                  <a:lnTo>
                    <a:pt x="152" y="1508"/>
                  </a:lnTo>
                  <a:lnTo>
                    <a:pt x="148" y="1498"/>
                  </a:lnTo>
                  <a:lnTo>
                    <a:pt x="143" y="1473"/>
                  </a:lnTo>
                  <a:lnTo>
                    <a:pt x="143" y="1451"/>
                  </a:lnTo>
                  <a:lnTo>
                    <a:pt x="141" y="1436"/>
                  </a:lnTo>
                  <a:lnTo>
                    <a:pt x="140" y="1416"/>
                  </a:lnTo>
                  <a:lnTo>
                    <a:pt x="138" y="1395"/>
                  </a:lnTo>
                  <a:lnTo>
                    <a:pt x="134" y="1373"/>
                  </a:lnTo>
                  <a:lnTo>
                    <a:pt x="132" y="1352"/>
                  </a:lnTo>
                  <a:lnTo>
                    <a:pt x="130" y="1336"/>
                  </a:lnTo>
                  <a:lnTo>
                    <a:pt x="128" y="1324"/>
                  </a:lnTo>
                  <a:lnTo>
                    <a:pt x="127" y="1315"/>
                  </a:lnTo>
                  <a:lnTo>
                    <a:pt x="124" y="1300"/>
                  </a:lnTo>
                  <a:lnTo>
                    <a:pt x="120" y="1281"/>
                  </a:lnTo>
                  <a:lnTo>
                    <a:pt x="117" y="1261"/>
                  </a:lnTo>
                  <a:lnTo>
                    <a:pt x="113" y="1240"/>
                  </a:lnTo>
                  <a:lnTo>
                    <a:pt x="110" y="1220"/>
                  </a:lnTo>
                  <a:lnTo>
                    <a:pt x="108" y="1203"/>
                  </a:lnTo>
                  <a:lnTo>
                    <a:pt x="105" y="1188"/>
                  </a:lnTo>
                  <a:lnTo>
                    <a:pt x="104" y="1179"/>
                  </a:lnTo>
                  <a:lnTo>
                    <a:pt x="101" y="1154"/>
                  </a:lnTo>
                  <a:lnTo>
                    <a:pt x="96" y="1154"/>
                  </a:lnTo>
                  <a:lnTo>
                    <a:pt x="84" y="1156"/>
                  </a:lnTo>
                  <a:lnTo>
                    <a:pt x="70" y="1160"/>
                  </a:lnTo>
                  <a:lnTo>
                    <a:pt x="60" y="1163"/>
                  </a:lnTo>
                  <a:lnTo>
                    <a:pt x="51" y="1166"/>
                  </a:lnTo>
                  <a:lnTo>
                    <a:pt x="45" y="1167"/>
                  </a:lnTo>
                  <a:lnTo>
                    <a:pt x="40" y="1166"/>
                  </a:lnTo>
                  <a:lnTo>
                    <a:pt x="39" y="1160"/>
                  </a:lnTo>
                  <a:lnTo>
                    <a:pt x="39" y="1138"/>
                  </a:lnTo>
                  <a:lnTo>
                    <a:pt x="38" y="1120"/>
                  </a:lnTo>
                  <a:lnTo>
                    <a:pt x="38" y="1098"/>
                  </a:lnTo>
                  <a:lnTo>
                    <a:pt x="39" y="1074"/>
                  </a:lnTo>
                  <a:lnTo>
                    <a:pt x="39" y="1048"/>
                  </a:lnTo>
                  <a:lnTo>
                    <a:pt x="40" y="1024"/>
                  </a:lnTo>
                  <a:lnTo>
                    <a:pt x="43" y="1001"/>
                  </a:lnTo>
                  <a:lnTo>
                    <a:pt x="46" y="981"/>
                  </a:lnTo>
                  <a:lnTo>
                    <a:pt x="50" y="963"/>
                  </a:lnTo>
                  <a:lnTo>
                    <a:pt x="55" y="953"/>
                  </a:lnTo>
                  <a:lnTo>
                    <a:pt x="69" y="938"/>
                  </a:lnTo>
                  <a:lnTo>
                    <a:pt x="83" y="926"/>
                  </a:lnTo>
                  <a:lnTo>
                    <a:pt x="83" y="891"/>
                  </a:lnTo>
                  <a:lnTo>
                    <a:pt x="80" y="890"/>
                  </a:lnTo>
                  <a:lnTo>
                    <a:pt x="76" y="890"/>
                  </a:lnTo>
                  <a:lnTo>
                    <a:pt x="61" y="885"/>
                  </a:lnTo>
                  <a:lnTo>
                    <a:pt x="48" y="877"/>
                  </a:lnTo>
                  <a:lnTo>
                    <a:pt x="38" y="868"/>
                  </a:lnTo>
                  <a:lnTo>
                    <a:pt x="32" y="855"/>
                  </a:lnTo>
                  <a:lnTo>
                    <a:pt x="29" y="842"/>
                  </a:lnTo>
                  <a:lnTo>
                    <a:pt x="24" y="824"/>
                  </a:lnTo>
                  <a:lnTo>
                    <a:pt x="19" y="804"/>
                  </a:lnTo>
                  <a:lnTo>
                    <a:pt x="16" y="783"/>
                  </a:lnTo>
                  <a:lnTo>
                    <a:pt x="15" y="763"/>
                  </a:lnTo>
                  <a:lnTo>
                    <a:pt x="14" y="733"/>
                  </a:lnTo>
                  <a:lnTo>
                    <a:pt x="7" y="677"/>
                  </a:lnTo>
                  <a:lnTo>
                    <a:pt x="6" y="663"/>
                  </a:lnTo>
                  <a:lnTo>
                    <a:pt x="3" y="645"/>
                  </a:lnTo>
                  <a:lnTo>
                    <a:pt x="2" y="625"/>
                  </a:lnTo>
                  <a:lnTo>
                    <a:pt x="0" y="605"/>
                  </a:lnTo>
                  <a:lnTo>
                    <a:pt x="0" y="574"/>
                  </a:lnTo>
                  <a:lnTo>
                    <a:pt x="1" y="556"/>
                  </a:lnTo>
                  <a:lnTo>
                    <a:pt x="3" y="534"/>
                  </a:lnTo>
                  <a:lnTo>
                    <a:pt x="6" y="510"/>
                  </a:lnTo>
                  <a:lnTo>
                    <a:pt x="10" y="459"/>
                  </a:lnTo>
                  <a:lnTo>
                    <a:pt x="11" y="434"/>
                  </a:lnTo>
                  <a:lnTo>
                    <a:pt x="13" y="414"/>
                  </a:lnTo>
                  <a:lnTo>
                    <a:pt x="15" y="392"/>
                  </a:lnTo>
                  <a:lnTo>
                    <a:pt x="17" y="369"/>
                  </a:lnTo>
                  <a:lnTo>
                    <a:pt x="19" y="345"/>
                  </a:lnTo>
                  <a:lnTo>
                    <a:pt x="23" y="320"/>
                  </a:lnTo>
                  <a:lnTo>
                    <a:pt x="25" y="298"/>
                  </a:lnTo>
                  <a:lnTo>
                    <a:pt x="26" y="280"/>
                  </a:lnTo>
                  <a:lnTo>
                    <a:pt x="29" y="264"/>
                  </a:lnTo>
                  <a:lnTo>
                    <a:pt x="29" y="254"/>
                  </a:lnTo>
                  <a:lnTo>
                    <a:pt x="30" y="243"/>
                  </a:lnTo>
                  <a:lnTo>
                    <a:pt x="31" y="227"/>
                  </a:lnTo>
                  <a:lnTo>
                    <a:pt x="33" y="209"/>
                  </a:lnTo>
                  <a:lnTo>
                    <a:pt x="36" y="189"/>
                  </a:lnTo>
                  <a:lnTo>
                    <a:pt x="39" y="169"/>
                  </a:lnTo>
                  <a:lnTo>
                    <a:pt x="41" y="152"/>
                  </a:lnTo>
                  <a:lnTo>
                    <a:pt x="44" y="136"/>
                  </a:lnTo>
                  <a:lnTo>
                    <a:pt x="45" y="126"/>
                  </a:lnTo>
                  <a:lnTo>
                    <a:pt x="46" y="114"/>
                  </a:lnTo>
                  <a:lnTo>
                    <a:pt x="48" y="102"/>
                  </a:lnTo>
                  <a:lnTo>
                    <a:pt x="52" y="89"/>
                  </a:lnTo>
                  <a:lnTo>
                    <a:pt x="58" y="75"/>
                  </a:lnTo>
                  <a:lnTo>
                    <a:pt x="66" y="64"/>
                  </a:lnTo>
                  <a:lnTo>
                    <a:pt x="77" y="55"/>
                  </a:lnTo>
                  <a:lnTo>
                    <a:pt x="83" y="52"/>
                  </a:lnTo>
                  <a:lnTo>
                    <a:pt x="89" y="49"/>
                  </a:lnTo>
                  <a:lnTo>
                    <a:pt x="97" y="47"/>
                  </a:lnTo>
                  <a:lnTo>
                    <a:pt x="109" y="46"/>
                  </a:lnTo>
                  <a:lnTo>
                    <a:pt x="124" y="43"/>
                  </a:lnTo>
                  <a:lnTo>
                    <a:pt x="142" y="40"/>
                  </a:lnTo>
                  <a:lnTo>
                    <a:pt x="163" y="33"/>
                  </a:lnTo>
                  <a:lnTo>
                    <a:pt x="185" y="26"/>
                  </a:lnTo>
                  <a:lnTo>
                    <a:pt x="205" y="19"/>
                  </a:lnTo>
                  <a:lnTo>
                    <a:pt x="223" y="16"/>
                  </a:lnTo>
                  <a:lnTo>
                    <a:pt x="236" y="13"/>
                  </a:lnTo>
                  <a:lnTo>
                    <a:pt x="262" y="6"/>
                  </a:lnTo>
                  <a:lnTo>
                    <a:pt x="273" y="3"/>
                  </a:lnTo>
                  <a:lnTo>
                    <a:pt x="284" y="2"/>
                  </a:lnTo>
                  <a:lnTo>
                    <a:pt x="291"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32" name="Freeform 12"/>
            <p:cNvSpPr>
              <a:spLocks/>
            </p:cNvSpPr>
            <p:nvPr/>
          </p:nvSpPr>
          <p:spPr bwMode="auto">
            <a:xfrm>
              <a:off x="2868613" y="258763"/>
              <a:ext cx="657225" cy="939800"/>
            </a:xfrm>
            <a:custGeom>
              <a:avLst/>
              <a:gdLst/>
              <a:ahLst/>
              <a:cxnLst>
                <a:cxn ang="0">
                  <a:pos x="244" y="1"/>
                </a:cxn>
                <a:cxn ang="0">
                  <a:pos x="280" y="11"/>
                </a:cxn>
                <a:cxn ang="0">
                  <a:pos x="311" y="32"/>
                </a:cxn>
                <a:cxn ang="0">
                  <a:pos x="333" y="63"/>
                </a:cxn>
                <a:cxn ang="0">
                  <a:pos x="353" y="99"/>
                </a:cxn>
                <a:cxn ang="0">
                  <a:pos x="369" y="128"/>
                </a:cxn>
                <a:cxn ang="0">
                  <a:pos x="380" y="158"/>
                </a:cxn>
                <a:cxn ang="0">
                  <a:pos x="390" y="188"/>
                </a:cxn>
                <a:cxn ang="0">
                  <a:pos x="392" y="214"/>
                </a:cxn>
                <a:cxn ang="0">
                  <a:pos x="400" y="227"/>
                </a:cxn>
                <a:cxn ang="0">
                  <a:pos x="412" y="241"/>
                </a:cxn>
                <a:cxn ang="0">
                  <a:pos x="413" y="253"/>
                </a:cxn>
                <a:cxn ang="0">
                  <a:pos x="406" y="267"/>
                </a:cxn>
                <a:cxn ang="0">
                  <a:pos x="391" y="284"/>
                </a:cxn>
                <a:cxn ang="0">
                  <a:pos x="387" y="302"/>
                </a:cxn>
                <a:cxn ang="0">
                  <a:pos x="392" y="322"/>
                </a:cxn>
                <a:cxn ang="0">
                  <a:pos x="397" y="336"/>
                </a:cxn>
                <a:cxn ang="0">
                  <a:pos x="390" y="353"/>
                </a:cxn>
                <a:cxn ang="0">
                  <a:pos x="375" y="372"/>
                </a:cxn>
                <a:cxn ang="0">
                  <a:pos x="353" y="382"/>
                </a:cxn>
                <a:cxn ang="0">
                  <a:pos x="318" y="384"/>
                </a:cxn>
                <a:cxn ang="0">
                  <a:pos x="319" y="423"/>
                </a:cxn>
                <a:cxn ang="0">
                  <a:pos x="316" y="444"/>
                </a:cxn>
                <a:cxn ang="0">
                  <a:pos x="305" y="472"/>
                </a:cxn>
                <a:cxn ang="0">
                  <a:pos x="291" y="503"/>
                </a:cxn>
                <a:cxn ang="0">
                  <a:pos x="278" y="531"/>
                </a:cxn>
                <a:cxn ang="0">
                  <a:pos x="183" y="592"/>
                </a:cxn>
                <a:cxn ang="0">
                  <a:pos x="100" y="553"/>
                </a:cxn>
                <a:cxn ang="0">
                  <a:pos x="103" y="529"/>
                </a:cxn>
                <a:cxn ang="0">
                  <a:pos x="108" y="492"/>
                </a:cxn>
                <a:cxn ang="0">
                  <a:pos x="114" y="451"/>
                </a:cxn>
                <a:cxn ang="0">
                  <a:pos x="118" y="416"/>
                </a:cxn>
                <a:cxn ang="0">
                  <a:pos x="122" y="395"/>
                </a:cxn>
                <a:cxn ang="0">
                  <a:pos x="120" y="385"/>
                </a:cxn>
                <a:cxn ang="0">
                  <a:pos x="112" y="381"/>
                </a:cxn>
                <a:cxn ang="0">
                  <a:pos x="88" y="379"/>
                </a:cxn>
                <a:cxn ang="0">
                  <a:pos x="72" y="377"/>
                </a:cxn>
                <a:cxn ang="0">
                  <a:pos x="61" y="360"/>
                </a:cxn>
                <a:cxn ang="0">
                  <a:pos x="57" y="334"/>
                </a:cxn>
                <a:cxn ang="0">
                  <a:pos x="55" y="313"/>
                </a:cxn>
                <a:cxn ang="0">
                  <a:pos x="34" y="274"/>
                </a:cxn>
                <a:cxn ang="0">
                  <a:pos x="28" y="245"/>
                </a:cxn>
                <a:cxn ang="0">
                  <a:pos x="33" y="223"/>
                </a:cxn>
                <a:cxn ang="0">
                  <a:pos x="30" y="208"/>
                </a:cxn>
                <a:cxn ang="0">
                  <a:pos x="23" y="198"/>
                </a:cxn>
                <a:cxn ang="0">
                  <a:pos x="12" y="175"/>
                </a:cxn>
                <a:cxn ang="0">
                  <a:pos x="4" y="153"/>
                </a:cxn>
                <a:cxn ang="0">
                  <a:pos x="0" y="132"/>
                </a:cxn>
                <a:cxn ang="0">
                  <a:pos x="3" y="101"/>
                </a:cxn>
                <a:cxn ang="0">
                  <a:pos x="9" y="78"/>
                </a:cxn>
                <a:cxn ang="0">
                  <a:pos x="29" y="43"/>
                </a:cxn>
                <a:cxn ang="0">
                  <a:pos x="50" y="27"/>
                </a:cxn>
                <a:cxn ang="0">
                  <a:pos x="77" y="14"/>
                </a:cxn>
                <a:cxn ang="0">
                  <a:pos x="101" y="10"/>
                </a:cxn>
                <a:cxn ang="0">
                  <a:pos x="125" y="7"/>
                </a:cxn>
                <a:cxn ang="0">
                  <a:pos x="139" y="10"/>
                </a:cxn>
                <a:cxn ang="0">
                  <a:pos x="144" y="14"/>
                </a:cxn>
                <a:cxn ang="0">
                  <a:pos x="157" y="15"/>
                </a:cxn>
                <a:cxn ang="0">
                  <a:pos x="181" y="10"/>
                </a:cxn>
                <a:cxn ang="0">
                  <a:pos x="210" y="1"/>
                </a:cxn>
              </a:cxnLst>
              <a:rect l="0" t="0" r="r" b="b"/>
              <a:pathLst>
                <a:path w="414" h="592">
                  <a:moveTo>
                    <a:pt x="225" y="0"/>
                  </a:moveTo>
                  <a:lnTo>
                    <a:pt x="244" y="1"/>
                  </a:lnTo>
                  <a:lnTo>
                    <a:pt x="262" y="6"/>
                  </a:lnTo>
                  <a:lnTo>
                    <a:pt x="280" y="11"/>
                  </a:lnTo>
                  <a:lnTo>
                    <a:pt x="297" y="21"/>
                  </a:lnTo>
                  <a:lnTo>
                    <a:pt x="311" y="32"/>
                  </a:lnTo>
                  <a:lnTo>
                    <a:pt x="325" y="49"/>
                  </a:lnTo>
                  <a:lnTo>
                    <a:pt x="333" y="63"/>
                  </a:lnTo>
                  <a:lnTo>
                    <a:pt x="343" y="80"/>
                  </a:lnTo>
                  <a:lnTo>
                    <a:pt x="353" y="99"/>
                  </a:lnTo>
                  <a:lnTo>
                    <a:pt x="362" y="115"/>
                  </a:lnTo>
                  <a:lnTo>
                    <a:pt x="369" y="128"/>
                  </a:lnTo>
                  <a:lnTo>
                    <a:pt x="376" y="142"/>
                  </a:lnTo>
                  <a:lnTo>
                    <a:pt x="380" y="158"/>
                  </a:lnTo>
                  <a:lnTo>
                    <a:pt x="386" y="174"/>
                  </a:lnTo>
                  <a:lnTo>
                    <a:pt x="390" y="188"/>
                  </a:lnTo>
                  <a:lnTo>
                    <a:pt x="392" y="199"/>
                  </a:lnTo>
                  <a:lnTo>
                    <a:pt x="392" y="214"/>
                  </a:lnTo>
                  <a:lnTo>
                    <a:pt x="394" y="220"/>
                  </a:lnTo>
                  <a:lnTo>
                    <a:pt x="400" y="227"/>
                  </a:lnTo>
                  <a:lnTo>
                    <a:pt x="407" y="234"/>
                  </a:lnTo>
                  <a:lnTo>
                    <a:pt x="412" y="241"/>
                  </a:lnTo>
                  <a:lnTo>
                    <a:pt x="414" y="248"/>
                  </a:lnTo>
                  <a:lnTo>
                    <a:pt x="413" y="253"/>
                  </a:lnTo>
                  <a:lnTo>
                    <a:pt x="411" y="260"/>
                  </a:lnTo>
                  <a:lnTo>
                    <a:pt x="406" y="267"/>
                  </a:lnTo>
                  <a:lnTo>
                    <a:pt x="398" y="275"/>
                  </a:lnTo>
                  <a:lnTo>
                    <a:pt x="391" y="284"/>
                  </a:lnTo>
                  <a:lnTo>
                    <a:pt x="387" y="293"/>
                  </a:lnTo>
                  <a:lnTo>
                    <a:pt x="387" y="302"/>
                  </a:lnTo>
                  <a:lnTo>
                    <a:pt x="390" y="314"/>
                  </a:lnTo>
                  <a:lnTo>
                    <a:pt x="392" y="322"/>
                  </a:lnTo>
                  <a:lnTo>
                    <a:pt x="396" y="329"/>
                  </a:lnTo>
                  <a:lnTo>
                    <a:pt x="397" y="336"/>
                  </a:lnTo>
                  <a:lnTo>
                    <a:pt x="396" y="344"/>
                  </a:lnTo>
                  <a:lnTo>
                    <a:pt x="390" y="353"/>
                  </a:lnTo>
                  <a:lnTo>
                    <a:pt x="382" y="363"/>
                  </a:lnTo>
                  <a:lnTo>
                    <a:pt x="375" y="372"/>
                  </a:lnTo>
                  <a:lnTo>
                    <a:pt x="364" y="378"/>
                  </a:lnTo>
                  <a:lnTo>
                    <a:pt x="353" y="382"/>
                  </a:lnTo>
                  <a:lnTo>
                    <a:pt x="338" y="384"/>
                  </a:lnTo>
                  <a:lnTo>
                    <a:pt x="318" y="384"/>
                  </a:lnTo>
                  <a:lnTo>
                    <a:pt x="318" y="413"/>
                  </a:lnTo>
                  <a:lnTo>
                    <a:pt x="319" y="423"/>
                  </a:lnTo>
                  <a:lnTo>
                    <a:pt x="319" y="435"/>
                  </a:lnTo>
                  <a:lnTo>
                    <a:pt x="316" y="444"/>
                  </a:lnTo>
                  <a:lnTo>
                    <a:pt x="311" y="457"/>
                  </a:lnTo>
                  <a:lnTo>
                    <a:pt x="305" y="472"/>
                  </a:lnTo>
                  <a:lnTo>
                    <a:pt x="298" y="487"/>
                  </a:lnTo>
                  <a:lnTo>
                    <a:pt x="291" y="503"/>
                  </a:lnTo>
                  <a:lnTo>
                    <a:pt x="284" y="519"/>
                  </a:lnTo>
                  <a:lnTo>
                    <a:pt x="278" y="531"/>
                  </a:lnTo>
                  <a:lnTo>
                    <a:pt x="274" y="541"/>
                  </a:lnTo>
                  <a:lnTo>
                    <a:pt x="183" y="592"/>
                  </a:lnTo>
                  <a:lnTo>
                    <a:pt x="100" y="557"/>
                  </a:lnTo>
                  <a:lnTo>
                    <a:pt x="100" y="553"/>
                  </a:lnTo>
                  <a:lnTo>
                    <a:pt x="101" y="544"/>
                  </a:lnTo>
                  <a:lnTo>
                    <a:pt x="103" y="529"/>
                  </a:lnTo>
                  <a:lnTo>
                    <a:pt x="106" y="512"/>
                  </a:lnTo>
                  <a:lnTo>
                    <a:pt x="108" y="492"/>
                  </a:lnTo>
                  <a:lnTo>
                    <a:pt x="112" y="471"/>
                  </a:lnTo>
                  <a:lnTo>
                    <a:pt x="114" y="451"/>
                  </a:lnTo>
                  <a:lnTo>
                    <a:pt x="116" y="432"/>
                  </a:lnTo>
                  <a:lnTo>
                    <a:pt x="118" y="416"/>
                  </a:lnTo>
                  <a:lnTo>
                    <a:pt x="121" y="406"/>
                  </a:lnTo>
                  <a:lnTo>
                    <a:pt x="122" y="395"/>
                  </a:lnTo>
                  <a:lnTo>
                    <a:pt x="122" y="389"/>
                  </a:lnTo>
                  <a:lnTo>
                    <a:pt x="120" y="385"/>
                  </a:lnTo>
                  <a:lnTo>
                    <a:pt x="116" y="382"/>
                  </a:lnTo>
                  <a:lnTo>
                    <a:pt x="112" y="381"/>
                  </a:lnTo>
                  <a:lnTo>
                    <a:pt x="105" y="381"/>
                  </a:lnTo>
                  <a:lnTo>
                    <a:pt x="88" y="379"/>
                  </a:lnTo>
                  <a:lnTo>
                    <a:pt x="79" y="379"/>
                  </a:lnTo>
                  <a:lnTo>
                    <a:pt x="72" y="377"/>
                  </a:lnTo>
                  <a:lnTo>
                    <a:pt x="66" y="372"/>
                  </a:lnTo>
                  <a:lnTo>
                    <a:pt x="61" y="360"/>
                  </a:lnTo>
                  <a:lnTo>
                    <a:pt x="58" y="348"/>
                  </a:lnTo>
                  <a:lnTo>
                    <a:pt x="57" y="334"/>
                  </a:lnTo>
                  <a:lnTo>
                    <a:pt x="57" y="321"/>
                  </a:lnTo>
                  <a:lnTo>
                    <a:pt x="55" y="313"/>
                  </a:lnTo>
                  <a:lnTo>
                    <a:pt x="50" y="302"/>
                  </a:lnTo>
                  <a:lnTo>
                    <a:pt x="34" y="274"/>
                  </a:lnTo>
                  <a:lnTo>
                    <a:pt x="28" y="259"/>
                  </a:lnTo>
                  <a:lnTo>
                    <a:pt x="28" y="245"/>
                  </a:lnTo>
                  <a:lnTo>
                    <a:pt x="30" y="232"/>
                  </a:lnTo>
                  <a:lnTo>
                    <a:pt x="33" y="223"/>
                  </a:lnTo>
                  <a:lnTo>
                    <a:pt x="33" y="208"/>
                  </a:lnTo>
                  <a:lnTo>
                    <a:pt x="30" y="208"/>
                  </a:lnTo>
                  <a:lnTo>
                    <a:pt x="27" y="205"/>
                  </a:lnTo>
                  <a:lnTo>
                    <a:pt x="23" y="198"/>
                  </a:lnTo>
                  <a:lnTo>
                    <a:pt x="18" y="187"/>
                  </a:lnTo>
                  <a:lnTo>
                    <a:pt x="12" y="175"/>
                  </a:lnTo>
                  <a:lnTo>
                    <a:pt x="7" y="164"/>
                  </a:lnTo>
                  <a:lnTo>
                    <a:pt x="4" y="153"/>
                  </a:lnTo>
                  <a:lnTo>
                    <a:pt x="1" y="145"/>
                  </a:lnTo>
                  <a:lnTo>
                    <a:pt x="0" y="132"/>
                  </a:lnTo>
                  <a:lnTo>
                    <a:pt x="0" y="117"/>
                  </a:lnTo>
                  <a:lnTo>
                    <a:pt x="3" y="101"/>
                  </a:lnTo>
                  <a:lnTo>
                    <a:pt x="6" y="87"/>
                  </a:lnTo>
                  <a:lnTo>
                    <a:pt x="9" y="78"/>
                  </a:lnTo>
                  <a:lnTo>
                    <a:pt x="15" y="68"/>
                  </a:lnTo>
                  <a:lnTo>
                    <a:pt x="29" y="43"/>
                  </a:lnTo>
                  <a:lnTo>
                    <a:pt x="38" y="34"/>
                  </a:lnTo>
                  <a:lnTo>
                    <a:pt x="50" y="27"/>
                  </a:lnTo>
                  <a:lnTo>
                    <a:pt x="63" y="18"/>
                  </a:lnTo>
                  <a:lnTo>
                    <a:pt x="77" y="14"/>
                  </a:lnTo>
                  <a:lnTo>
                    <a:pt x="89" y="11"/>
                  </a:lnTo>
                  <a:lnTo>
                    <a:pt x="101" y="10"/>
                  </a:lnTo>
                  <a:lnTo>
                    <a:pt x="113" y="8"/>
                  </a:lnTo>
                  <a:lnTo>
                    <a:pt x="125" y="7"/>
                  </a:lnTo>
                  <a:lnTo>
                    <a:pt x="136" y="9"/>
                  </a:lnTo>
                  <a:lnTo>
                    <a:pt x="139" y="10"/>
                  </a:lnTo>
                  <a:lnTo>
                    <a:pt x="142" y="13"/>
                  </a:lnTo>
                  <a:lnTo>
                    <a:pt x="144" y="14"/>
                  </a:lnTo>
                  <a:lnTo>
                    <a:pt x="147" y="15"/>
                  </a:lnTo>
                  <a:lnTo>
                    <a:pt x="157" y="15"/>
                  </a:lnTo>
                  <a:lnTo>
                    <a:pt x="167" y="14"/>
                  </a:lnTo>
                  <a:lnTo>
                    <a:pt x="181" y="10"/>
                  </a:lnTo>
                  <a:lnTo>
                    <a:pt x="196" y="6"/>
                  </a:lnTo>
                  <a:lnTo>
                    <a:pt x="210" y="1"/>
                  </a:lnTo>
                  <a:lnTo>
                    <a:pt x="225"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grpSp>
      <p:grpSp>
        <p:nvGrpSpPr>
          <p:cNvPr id="133" name="Group 19"/>
          <p:cNvGrpSpPr/>
          <p:nvPr/>
        </p:nvGrpSpPr>
        <p:grpSpPr>
          <a:xfrm flipH="1">
            <a:off x="1585142" y="4552053"/>
            <a:ext cx="548458" cy="1970667"/>
            <a:chOff x="2574925" y="258763"/>
            <a:chExt cx="1189038" cy="4567238"/>
          </a:xfrm>
          <a:solidFill>
            <a:schemeClr val="tx1">
              <a:alpha val="65000"/>
            </a:schemeClr>
          </a:solidFill>
          <a:effectLst/>
        </p:grpSpPr>
        <p:sp>
          <p:nvSpPr>
            <p:cNvPr id="134" name="Freeform 11"/>
            <p:cNvSpPr>
              <a:spLocks noEditPoints="1"/>
            </p:cNvSpPr>
            <p:nvPr/>
          </p:nvSpPr>
          <p:spPr bwMode="auto">
            <a:xfrm>
              <a:off x="2574925" y="909638"/>
              <a:ext cx="1189038" cy="3916363"/>
            </a:xfrm>
            <a:custGeom>
              <a:avLst/>
              <a:gdLst/>
              <a:ahLst/>
              <a:cxnLst>
                <a:cxn ang="0">
                  <a:pos x="643" y="1077"/>
                </a:cxn>
                <a:cxn ang="0">
                  <a:pos x="629" y="1136"/>
                </a:cxn>
                <a:cxn ang="0">
                  <a:pos x="619" y="1155"/>
                </a:cxn>
                <a:cxn ang="0">
                  <a:pos x="645" y="1091"/>
                </a:cxn>
                <a:cxn ang="0">
                  <a:pos x="583" y="585"/>
                </a:cxn>
                <a:cxn ang="0">
                  <a:pos x="593" y="773"/>
                </a:cxn>
                <a:cxn ang="0">
                  <a:pos x="605" y="702"/>
                </a:cxn>
                <a:cxn ang="0">
                  <a:pos x="608" y="514"/>
                </a:cxn>
                <a:cxn ang="0">
                  <a:pos x="268" y="57"/>
                </a:cxn>
                <a:cxn ang="0">
                  <a:pos x="240" y="257"/>
                </a:cxn>
                <a:cxn ang="0">
                  <a:pos x="211" y="544"/>
                </a:cxn>
                <a:cxn ang="0">
                  <a:pos x="188" y="674"/>
                </a:cxn>
                <a:cxn ang="0">
                  <a:pos x="300" y="696"/>
                </a:cxn>
                <a:cxn ang="0">
                  <a:pos x="421" y="705"/>
                </a:cxn>
                <a:cxn ang="0">
                  <a:pos x="440" y="498"/>
                </a:cxn>
                <a:cxn ang="0">
                  <a:pos x="482" y="324"/>
                </a:cxn>
                <a:cxn ang="0">
                  <a:pos x="526" y="124"/>
                </a:cxn>
                <a:cxn ang="0">
                  <a:pos x="531" y="18"/>
                </a:cxn>
                <a:cxn ang="0">
                  <a:pos x="732" y="99"/>
                </a:cxn>
                <a:cxn ang="0">
                  <a:pos x="739" y="183"/>
                </a:cxn>
                <a:cxn ang="0">
                  <a:pos x="746" y="661"/>
                </a:cxn>
                <a:cxn ang="0">
                  <a:pos x="737" y="834"/>
                </a:cxn>
                <a:cxn ang="0">
                  <a:pos x="717" y="951"/>
                </a:cxn>
                <a:cxn ang="0">
                  <a:pos x="687" y="1023"/>
                </a:cxn>
                <a:cxn ang="0">
                  <a:pos x="651" y="1165"/>
                </a:cxn>
                <a:cxn ang="0">
                  <a:pos x="599" y="1236"/>
                </a:cxn>
                <a:cxn ang="0">
                  <a:pos x="553" y="1277"/>
                </a:cxn>
                <a:cxn ang="0">
                  <a:pos x="506" y="1465"/>
                </a:cxn>
                <a:cxn ang="0">
                  <a:pos x="475" y="1597"/>
                </a:cxn>
                <a:cxn ang="0">
                  <a:pos x="470" y="1831"/>
                </a:cxn>
                <a:cxn ang="0">
                  <a:pos x="447" y="2032"/>
                </a:cxn>
                <a:cxn ang="0">
                  <a:pos x="439" y="2192"/>
                </a:cxn>
                <a:cxn ang="0">
                  <a:pos x="461" y="2247"/>
                </a:cxn>
                <a:cxn ang="0">
                  <a:pos x="498" y="2357"/>
                </a:cxn>
                <a:cxn ang="0">
                  <a:pos x="472" y="2458"/>
                </a:cxn>
                <a:cxn ang="0">
                  <a:pos x="383" y="2433"/>
                </a:cxn>
                <a:cxn ang="0">
                  <a:pos x="349" y="2415"/>
                </a:cxn>
                <a:cxn ang="0">
                  <a:pos x="250" y="2443"/>
                </a:cxn>
                <a:cxn ang="0">
                  <a:pos x="241" y="2376"/>
                </a:cxn>
                <a:cxn ang="0">
                  <a:pos x="274" y="2310"/>
                </a:cxn>
                <a:cxn ang="0">
                  <a:pos x="301" y="2212"/>
                </a:cxn>
                <a:cxn ang="0">
                  <a:pos x="265" y="2067"/>
                </a:cxn>
                <a:cxn ang="0">
                  <a:pos x="218" y="1831"/>
                </a:cxn>
                <a:cxn ang="0">
                  <a:pos x="203" y="1648"/>
                </a:cxn>
                <a:cxn ang="0">
                  <a:pos x="167" y="1519"/>
                </a:cxn>
                <a:cxn ang="0">
                  <a:pos x="138" y="1395"/>
                </a:cxn>
                <a:cxn ang="0">
                  <a:pos x="117" y="1261"/>
                </a:cxn>
                <a:cxn ang="0">
                  <a:pos x="84" y="1156"/>
                </a:cxn>
                <a:cxn ang="0">
                  <a:pos x="38" y="1120"/>
                </a:cxn>
                <a:cxn ang="0">
                  <a:pos x="55" y="953"/>
                </a:cxn>
                <a:cxn ang="0">
                  <a:pos x="38" y="868"/>
                </a:cxn>
                <a:cxn ang="0">
                  <a:pos x="7" y="677"/>
                </a:cxn>
                <a:cxn ang="0">
                  <a:pos x="6" y="510"/>
                </a:cxn>
                <a:cxn ang="0">
                  <a:pos x="25" y="298"/>
                </a:cxn>
                <a:cxn ang="0">
                  <a:pos x="39" y="169"/>
                </a:cxn>
                <a:cxn ang="0">
                  <a:pos x="66" y="64"/>
                </a:cxn>
                <a:cxn ang="0">
                  <a:pos x="163" y="33"/>
                </a:cxn>
                <a:cxn ang="0">
                  <a:pos x="291" y="0"/>
                </a:cxn>
              </a:cxnLst>
              <a:rect l="0" t="0" r="r" b="b"/>
              <a:pathLst>
                <a:path w="749" h="2467">
                  <a:moveTo>
                    <a:pt x="476" y="2312"/>
                  </a:moveTo>
                  <a:lnTo>
                    <a:pt x="482" y="2331"/>
                  </a:lnTo>
                  <a:lnTo>
                    <a:pt x="480" y="2322"/>
                  </a:lnTo>
                  <a:lnTo>
                    <a:pt x="476" y="2312"/>
                  </a:lnTo>
                  <a:close/>
                  <a:moveTo>
                    <a:pt x="645" y="1072"/>
                  </a:moveTo>
                  <a:lnTo>
                    <a:pt x="644" y="1073"/>
                  </a:lnTo>
                  <a:lnTo>
                    <a:pt x="644" y="1075"/>
                  </a:lnTo>
                  <a:lnTo>
                    <a:pt x="643" y="1077"/>
                  </a:lnTo>
                  <a:lnTo>
                    <a:pt x="643" y="1081"/>
                  </a:lnTo>
                  <a:lnTo>
                    <a:pt x="641" y="1088"/>
                  </a:lnTo>
                  <a:lnTo>
                    <a:pt x="641" y="1099"/>
                  </a:lnTo>
                  <a:lnTo>
                    <a:pt x="640" y="1110"/>
                  </a:lnTo>
                  <a:lnTo>
                    <a:pt x="637" y="1122"/>
                  </a:lnTo>
                  <a:lnTo>
                    <a:pt x="635" y="1131"/>
                  </a:lnTo>
                  <a:lnTo>
                    <a:pt x="632" y="1136"/>
                  </a:lnTo>
                  <a:lnTo>
                    <a:pt x="629" y="1136"/>
                  </a:lnTo>
                  <a:lnTo>
                    <a:pt x="628" y="1134"/>
                  </a:lnTo>
                  <a:lnTo>
                    <a:pt x="626" y="1131"/>
                  </a:lnTo>
                  <a:lnTo>
                    <a:pt x="623" y="1124"/>
                  </a:lnTo>
                  <a:lnTo>
                    <a:pt x="623" y="1126"/>
                  </a:lnTo>
                  <a:lnTo>
                    <a:pt x="622" y="1129"/>
                  </a:lnTo>
                  <a:lnTo>
                    <a:pt x="622" y="1130"/>
                  </a:lnTo>
                  <a:lnTo>
                    <a:pt x="620" y="1141"/>
                  </a:lnTo>
                  <a:lnTo>
                    <a:pt x="619" y="1155"/>
                  </a:lnTo>
                  <a:lnTo>
                    <a:pt x="625" y="1151"/>
                  </a:lnTo>
                  <a:lnTo>
                    <a:pt x="632" y="1147"/>
                  </a:lnTo>
                  <a:lnTo>
                    <a:pt x="637" y="1141"/>
                  </a:lnTo>
                  <a:lnTo>
                    <a:pt x="641" y="1134"/>
                  </a:lnTo>
                  <a:lnTo>
                    <a:pt x="643" y="1125"/>
                  </a:lnTo>
                  <a:lnTo>
                    <a:pt x="644" y="1117"/>
                  </a:lnTo>
                  <a:lnTo>
                    <a:pt x="644" y="1109"/>
                  </a:lnTo>
                  <a:lnTo>
                    <a:pt x="645" y="1091"/>
                  </a:lnTo>
                  <a:lnTo>
                    <a:pt x="647" y="1075"/>
                  </a:lnTo>
                  <a:lnTo>
                    <a:pt x="647" y="1072"/>
                  </a:lnTo>
                  <a:lnTo>
                    <a:pt x="645" y="1072"/>
                  </a:lnTo>
                  <a:close/>
                  <a:moveTo>
                    <a:pt x="608" y="490"/>
                  </a:moveTo>
                  <a:lnTo>
                    <a:pt x="604" y="504"/>
                  </a:lnTo>
                  <a:lnTo>
                    <a:pt x="598" y="523"/>
                  </a:lnTo>
                  <a:lnTo>
                    <a:pt x="586" y="564"/>
                  </a:lnTo>
                  <a:lnTo>
                    <a:pt x="583" y="585"/>
                  </a:lnTo>
                  <a:lnTo>
                    <a:pt x="582" y="606"/>
                  </a:lnTo>
                  <a:lnTo>
                    <a:pt x="582" y="631"/>
                  </a:lnTo>
                  <a:lnTo>
                    <a:pt x="583" y="655"/>
                  </a:lnTo>
                  <a:lnTo>
                    <a:pt x="583" y="691"/>
                  </a:lnTo>
                  <a:lnTo>
                    <a:pt x="585" y="711"/>
                  </a:lnTo>
                  <a:lnTo>
                    <a:pt x="586" y="732"/>
                  </a:lnTo>
                  <a:lnTo>
                    <a:pt x="590" y="754"/>
                  </a:lnTo>
                  <a:lnTo>
                    <a:pt x="593" y="773"/>
                  </a:lnTo>
                  <a:lnTo>
                    <a:pt x="598" y="785"/>
                  </a:lnTo>
                  <a:lnTo>
                    <a:pt x="603" y="792"/>
                  </a:lnTo>
                  <a:lnTo>
                    <a:pt x="606" y="796"/>
                  </a:lnTo>
                  <a:lnTo>
                    <a:pt x="607" y="795"/>
                  </a:lnTo>
                  <a:lnTo>
                    <a:pt x="608" y="788"/>
                  </a:lnTo>
                  <a:lnTo>
                    <a:pt x="608" y="755"/>
                  </a:lnTo>
                  <a:lnTo>
                    <a:pt x="607" y="727"/>
                  </a:lnTo>
                  <a:lnTo>
                    <a:pt x="605" y="702"/>
                  </a:lnTo>
                  <a:lnTo>
                    <a:pt x="604" y="678"/>
                  </a:lnTo>
                  <a:lnTo>
                    <a:pt x="603" y="660"/>
                  </a:lnTo>
                  <a:lnTo>
                    <a:pt x="603" y="588"/>
                  </a:lnTo>
                  <a:lnTo>
                    <a:pt x="605" y="569"/>
                  </a:lnTo>
                  <a:lnTo>
                    <a:pt x="606" y="559"/>
                  </a:lnTo>
                  <a:lnTo>
                    <a:pt x="607" y="545"/>
                  </a:lnTo>
                  <a:lnTo>
                    <a:pt x="607" y="530"/>
                  </a:lnTo>
                  <a:lnTo>
                    <a:pt x="608" y="514"/>
                  </a:lnTo>
                  <a:lnTo>
                    <a:pt x="608" y="490"/>
                  </a:lnTo>
                  <a:close/>
                  <a:moveTo>
                    <a:pt x="291" y="0"/>
                  </a:moveTo>
                  <a:lnTo>
                    <a:pt x="293" y="2"/>
                  </a:lnTo>
                  <a:lnTo>
                    <a:pt x="292" y="5"/>
                  </a:lnTo>
                  <a:lnTo>
                    <a:pt x="287" y="12"/>
                  </a:lnTo>
                  <a:lnTo>
                    <a:pt x="281" y="25"/>
                  </a:lnTo>
                  <a:lnTo>
                    <a:pt x="274" y="40"/>
                  </a:lnTo>
                  <a:lnTo>
                    <a:pt x="268" y="57"/>
                  </a:lnTo>
                  <a:lnTo>
                    <a:pt x="261" y="76"/>
                  </a:lnTo>
                  <a:lnTo>
                    <a:pt x="255" y="95"/>
                  </a:lnTo>
                  <a:lnTo>
                    <a:pt x="251" y="111"/>
                  </a:lnTo>
                  <a:lnTo>
                    <a:pt x="249" y="126"/>
                  </a:lnTo>
                  <a:lnTo>
                    <a:pt x="248" y="147"/>
                  </a:lnTo>
                  <a:lnTo>
                    <a:pt x="247" y="173"/>
                  </a:lnTo>
                  <a:lnTo>
                    <a:pt x="242" y="231"/>
                  </a:lnTo>
                  <a:lnTo>
                    <a:pt x="240" y="257"/>
                  </a:lnTo>
                  <a:lnTo>
                    <a:pt x="235" y="280"/>
                  </a:lnTo>
                  <a:lnTo>
                    <a:pt x="232" y="298"/>
                  </a:lnTo>
                  <a:lnTo>
                    <a:pt x="227" y="323"/>
                  </a:lnTo>
                  <a:lnTo>
                    <a:pt x="222" y="349"/>
                  </a:lnTo>
                  <a:lnTo>
                    <a:pt x="215" y="403"/>
                  </a:lnTo>
                  <a:lnTo>
                    <a:pt x="212" y="425"/>
                  </a:lnTo>
                  <a:lnTo>
                    <a:pt x="211" y="442"/>
                  </a:lnTo>
                  <a:lnTo>
                    <a:pt x="211" y="544"/>
                  </a:lnTo>
                  <a:lnTo>
                    <a:pt x="210" y="570"/>
                  </a:lnTo>
                  <a:lnTo>
                    <a:pt x="207" y="594"/>
                  </a:lnTo>
                  <a:lnTo>
                    <a:pt x="203" y="616"/>
                  </a:lnTo>
                  <a:lnTo>
                    <a:pt x="194" y="637"/>
                  </a:lnTo>
                  <a:lnTo>
                    <a:pt x="185" y="655"/>
                  </a:lnTo>
                  <a:lnTo>
                    <a:pt x="179" y="671"/>
                  </a:lnTo>
                  <a:lnTo>
                    <a:pt x="182" y="673"/>
                  </a:lnTo>
                  <a:lnTo>
                    <a:pt x="188" y="674"/>
                  </a:lnTo>
                  <a:lnTo>
                    <a:pt x="196" y="676"/>
                  </a:lnTo>
                  <a:lnTo>
                    <a:pt x="206" y="680"/>
                  </a:lnTo>
                  <a:lnTo>
                    <a:pt x="215" y="682"/>
                  </a:lnTo>
                  <a:lnTo>
                    <a:pt x="223" y="684"/>
                  </a:lnTo>
                  <a:lnTo>
                    <a:pt x="234" y="687"/>
                  </a:lnTo>
                  <a:lnTo>
                    <a:pt x="249" y="689"/>
                  </a:lnTo>
                  <a:lnTo>
                    <a:pt x="284" y="694"/>
                  </a:lnTo>
                  <a:lnTo>
                    <a:pt x="300" y="696"/>
                  </a:lnTo>
                  <a:lnTo>
                    <a:pt x="313" y="697"/>
                  </a:lnTo>
                  <a:lnTo>
                    <a:pt x="331" y="699"/>
                  </a:lnTo>
                  <a:lnTo>
                    <a:pt x="356" y="702"/>
                  </a:lnTo>
                  <a:lnTo>
                    <a:pt x="382" y="703"/>
                  </a:lnTo>
                  <a:lnTo>
                    <a:pt x="408" y="704"/>
                  </a:lnTo>
                  <a:lnTo>
                    <a:pt x="412" y="704"/>
                  </a:lnTo>
                  <a:lnTo>
                    <a:pt x="416" y="705"/>
                  </a:lnTo>
                  <a:lnTo>
                    <a:pt x="421" y="705"/>
                  </a:lnTo>
                  <a:lnTo>
                    <a:pt x="419" y="699"/>
                  </a:lnTo>
                  <a:lnTo>
                    <a:pt x="419" y="668"/>
                  </a:lnTo>
                  <a:lnTo>
                    <a:pt x="421" y="645"/>
                  </a:lnTo>
                  <a:lnTo>
                    <a:pt x="423" y="618"/>
                  </a:lnTo>
                  <a:lnTo>
                    <a:pt x="430" y="562"/>
                  </a:lnTo>
                  <a:lnTo>
                    <a:pt x="434" y="537"/>
                  </a:lnTo>
                  <a:lnTo>
                    <a:pt x="438" y="516"/>
                  </a:lnTo>
                  <a:lnTo>
                    <a:pt x="440" y="498"/>
                  </a:lnTo>
                  <a:lnTo>
                    <a:pt x="444" y="483"/>
                  </a:lnTo>
                  <a:lnTo>
                    <a:pt x="447" y="464"/>
                  </a:lnTo>
                  <a:lnTo>
                    <a:pt x="453" y="441"/>
                  </a:lnTo>
                  <a:lnTo>
                    <a:pt x="459" y="417"/>
                  </a:lnTo>
                  <a:lnTo>
                    <a:pt x="466" y="391"/>
                  </a:lnTo>
                  <a:lnTo>
                    <a:pt x="472" y="367"/>
                  </a:lnTo>
                  <a:lnTo>
                    <a:pt x="477" y="343"/>
                  </a:lnTo>
                  <a:lnTo>
                    <a:pt x="482" y="324"/>
                  </a:lnTo>
                  <a:lnTo>
                    <a:pt x="487" y="307"/>
                  </a:lnTo>
                  <a:lnTo>
                    <a:pt x="492" y="287"/>
                  </a:lnTo>
                  <a:lnTo>
                    <a:pt x="498" y="261"/>
                  </a:lnTo>
                  <a:lnTo>
                    <a:pt x="505" y="232"/>
                  </a:lnTo>
                  <a:lnTo>
                    <a:pt x="512" y="202"/>
                  </a:lnTo>
                  <a:lnTo>
                    <a:pt x="518" y="173"/>
                  </a:lnTo>
                  <a:lnTo>
                    <a:pt x="523" y="146"/>
                  </a:lnTo>
                  <a:lnTo>
                    <a:pt x="526" y="124"/>
                  </a:lnTo>
                  <a:lnTo>
                    <a:pt x="526" y="91"/>
                  </a:lnTo>
                  <a:lnTo>
                    <a:pt x="521" y="52"/>
                  </a:lnTo>
                  <a:lnTo>
                    <a:pt x="519" y="33"/>
                  </a:lnTo>
                  <a:lnTo>
                    <a:pt x="517" y="19"/>
                  </a:lnTo>
                  <a:lnTo>
                    <a:pt x="514" y="10"/>
                  </a:lnTo>
                  <a:lnTo>
                    <a:pt x="517" y="11"/>
                  </a:lnTo>
                  <a:lnTo>
                    <a:pt x="523" y="13"/>
                  </a:lnTo>
                  <a:lnTo>
                    <a:pt x="531" y="18"/>
                  </a:lnTo>
                  <a:lnTo>
                    <a:pt x="542" y="22"/>
                  </a:lnTo>
                  <a:lnTo>
                    <a:pt x="556" y="28"/>
                  </a:lnTo>
                  <a:lnTo>
                    <a:pt x="583" y="39"/>
                  </a:lnTo>
                  <a:lnTo>
                    <a:pt x="613" y="48"/>
                  </a:lnTo>
                  <a:lnTo>
                    <a:pt x="645" y="60"/>
                  </a:lnTo>
                  <a:lnTo>
                    <a:pt x="678" y="73"/>
                  </a:lnTo>
                  <a:lnTo>
                    <a:pt x="706" y="86"/>
                  </a:lnTo>
                  <a:lnTo>
                    <a:pt x="732" y="99"/>
                  </a:lnTo>
                  <a:lnTo>
                    <a:pt x="740" y="105"/>
                  </a:lnTo>
                  <a:lnTo>
                    <a:pt x="745" y="113"/>
                  </a:lnTo>
                  <a:lnTo>
                    <a:pt x="746" y="123"/>
                  </a:lnTo>
                  <a:lnTo>
                    <a:pt x="745" y="134"/>
                  </a:lnTo>
                  <a:lnTo>
                    <a:pt x="743" y="145"/>
                  </a:lnTo>
                  <a:lnTo>
                    <a:pt x="740" y="157"/>
                  </a:lnTo>
                  <a:lnTo>
                    <a:pt x="739" y="170"/>
                  </a:lnTo>
                  <a:lnTo>
                    <a:pt x="739" y="183"/>
                  </a:lnTo>
                  <a:lnTo>
                    <a:pt x="740" y="200"/>
                  </a:lnTo>
                  <a:lnTo>
                    <a:pt x="740" y="224"/>
                  </a:lnTo>
                  <a:lnTo>
                    <a:pt x="742" y="249"/>
                  </a:lnTo>
                  <a:lnTo>
                    <a:pt x="744" y="303"/>
                  </a:lnTo>
                  <a:lnTo>
                    <a:pt x="745" y="327"/>
                  </a:lnTo>
                  <a:lnTo>
                    <a:pt x="745" y="349"/>
                  </a:lnTo>
                  <a:lnTo>
                    <a:pt x="746" y="367"/>
                  </a:lnTo>
                  <a:lnTo>
                    <a:pt x="746" y="661"/>
                  </a:lnTo>
                  <a:lnTo>
                    <a:pt x="747" y="683"/>
                  </a:lnTo>
                  <a:lnTo>
                    <a:pt x="749" y="709"/>
                  </a:lnTo>
                  <a:lnTo>
                    <a:pt x="747" y="735"/>
                  </a:lnTo>
                  <a:lnTo>
                    <a:pt x="745" y="762"/>
                  </a:lnTo>
                  <a:lnTo>
                    <a:pt x="743" y="784"/>
                  </a:lnTo>
                  <a:lnTo>
                    <a:pt x="740" y="802"/>
                  </a:lnTo>
                  <a:lnTo>
                    <a:pt x="739" y="817"/>
                  </a:lnTo>
                  <a:lnTo>
                    <a:pt x="737" y="834"/>
                  </a:lnTo>
                  <a:lnTo>
                    <a:pt x="735" y="847"/>
                  </a:lnTo>
                  <a:lnTo>
                    <a:pt x="732" y="863"/>
                  </a:lnTo>
                  <a:lnTo>
                    <a:pt x="729" y="881"/>
                  </a:lnTo>
                  <a:lnTo>
                    <a:pt x="727" y="899"/>
                  </a:lnTo>
                  <a:lnTo>
                    <a:pt x="723" y="917"/>
                  </a:lnTo>
                  <a:lnTo>
                    <a:pt x="721" y="930"/>
                  </a:lnTo>
                  <a:lnTo>
                    <a:pt x="720" y="939"/>
                  </a:lnTo>
                  <a:lnTo>
                    <a:pt x="717" y="951"/>
                  </a:lnTo>
                  <a:lnTo>
                    <a:pt x="716" y="966"/>
                  </a:lnTo>
                  <a:lnTo>
                    <a:pt x="714" y="982"/>
                  </a:lnTo>
                  <a:lnTo>
                    <a:pt x="711" y="996"/>
                  </a:lnTo>
                  <a:lnTo>
                    <a:pt x="708" y="1006"/>
                  </a:lnTo>
                  <a:lnTo>
                    <a:pt x="702" y="1013"/>
                  </a:lnTo>
                  <a:lnTo>
                    <a:pt x="696" y="1018"/>
                  </a:lnTo>
                  <a:lnTo>
                    <a:pt x="691" y="1022"/>
                  </a:lnTo>
                  <a:lnTo>
                    <a:pt x="687" y="1023"/>
                  </a:lnTo>
                  <a:lnTo>
                    <a:pt x="687" y="1038"/>
                  </a:lnTo>
                  <a:lnTo>
                    <a:pt x="689" y="1066"/>
                  </a:lnTo>
                  <a:lnTo>
                    <a:pt x="689" y="1086"/>
                  </a:lnTo>
                  <a:lnTo>
                    <a:pt x="685" y="1104"/>
                  </a:lnTo>
                  <a:lnTo>
                    <a:pt x="679" y="1124"/>
                  </a:lnTo>
                  <a:lnTo>
                    <a:pt x="671" y="1142"/>
                  </a:lnTo>
                  <a:lnTo>
                    <a:pt x="663" y="1154"/>
                  </a:lnTo>
                  <a:lnTo>
                    <a:pt x="651" y="1165"/>
                  </a:lnTo>
                  <a:lnTo>
                    <a:pt x="641" y="1169"/>
                  </a:lnTo>
                  <a:lnTo>
                    <a:pt x="630" y="1173"/>
                  </a:lnTo>
                  <a:lnTo>
                    <a:pt x="616" y="1175"/>
                  </a:lnTo>
                  <a:lnTo>
                    <a:pt x="614" y="1194"/>
                  </a:lnTo>
                  <a:lnTo>
                    <a:pt x="612" y="1209"/>
                  </a:lnTo>
                  <a:lnTo>
                    <a:pt x="609" y="1220"/>
                  </a:lnTo>
                  <a:lnTo>
                    <a:pt x="606" y="1230"/>
                  </a:lnTo>
                  <a:lnTo>
                    <a:pt x="599" y="1236"/>
                  </a:lnTo>
                  <a:lnTo>
                    <a:pt x="591" y="1238"/>
                  </a:lnTo>
                  <a:lnTo>
                    <a:pt x="579" y="1243"/>
                  </a:lnTo>
                  <a:lnTo>
                    <a:pt x="569" y="1245"/>
                  </a:lnTo>
                  <a:lnTo>
                    <a:pt x="557" y="1247"/>
                  </a:lnTo>
                  <a:lnTo>
                    <a:pt x="556" y="1253"/>
                  </a:lnTo>
                  <a:lnTo>
                    <a:pt x="556" y="1259"/>
                  </a:lnTo>
                  <a:lnTo>
                    <a:pt x="555" y="1263"/>
                  </a:lnTo>
                  <a:lnTo>
                    <a:pt x="553" y="1277"/>
                  </a:lnTo>
                  <a:lnTo>
                    <a:pt x="548" y="1294"/>
                  </a:lnTo>
                  <a:lnTo>
                    <a:pt x="543" y="1313"/>
                  </a:lnTo>
                  <a:lnTo>
                    <a:pt x="539" y="1334"/>
                  </a:lnTo>
                  <a:lnTo>
                    <a:pt x="533" y="1355"/>
                  </a:lnTo>
                  <a:lnTo>
                    <a:pt x="529" y="1373"/>
                  </a:lnTo>
                  <a:lnTo>
                    <a:pt x="523" y="1403"/>
                  </a:lnTo>
                  <a:lnTo>
                    <a:pt x="518" y="1423"/>
                  </a:lnTo>
                  <a:lnTo>
                    <a:pt x="506" y="1465"/>
                  </a:lnTo>
                  <a:lnTo>
                    <a:pt x="501" y="1484"/>
                  </a:lnTo>
                  <a:lnTo>
                    <a:pt x="496" y="1502"/>
                  </a:lnTo>
                  <a:lnTo>
                    <a:pt x="491" y="1513"/>
                  </a:lnTo>
                  <a:lnTo>
                    <a:pt x="484" y="1527"/>
                  </a:lnTo>
                  <a:lnTo>
                    <a:pt x="475" y="1533"/>
                  </a:lnTo>
                  <a:lnTo>
                    <a:pt x="474" y="1546"/>
                  </a:lnTo>
                  <a:lnTo>
                    <a:pt x="474" y="1573"/>
                  </a:lnTo>
                  <a:lnTo>
                    <a:pt x="475" y="1597"/>
                  </a:lnTo>
                  <a:lnTo>
                    <a:pt x="477" y="1625"/>
                  </a:lnTo>
                  <a:lnTo>
                    <a:pt x="483" y="1677"/>
                  </a:lnTo>
                  <a:lnTo>
                    <a:pt x="483" y="1702"/>
                  </a:lnTo>
                  <a:lnTo>
                    <a:pt x="482" y="1729"/>
                  </a:lnTo>
                  <a:lnTo>
                    <a:pt x="480" y="1757"/>
                  </a:lnTo>
                  <a:lnTo>
                    <a:pt x="476" y="1784"/>
                  </a:lnTo>
                  <a:lnTo>
                    <a:pt x="473" y="1809"/>
                  </a:lnTo>
                  <a:lnTo>
                    <a:pt x="470" y="1831"/>
                  </a:lnTo>
                  <a:lnTo>
                    <a:pt x="468" y="1846"/>
                  </a:lnTo>
                  <a:lnTo>
                    <a:pt x="466" y="1867"/>
                  </a:lnTo>
                  <a:lnTo>
                    <a:pt x="463" y="1893"/>
                  </a:lnTo>
                  <a:lnTo>
                    <a:pt x="460" y="1919"/>
                  </a:lnTo>
                  <a:lnTo>
                    <a:pt x="458" y="1948"/>
                  </a:lnTo>
                  <a:lnTo>
                    <a:pt x="454" y="1979"/>
                  </a:lnTo>
                  <a:lnTo>
                    <a:pt x="451" y="2007"/>
                  </a:lnTo>
                  <a:lnTo>
                    <a:pt x="447" y="2032"/>
                  </a:lnTo>
                  <a:lnTo>
                    <a:pt x="445" y="2055"/>
                  </a:lnTo>
                  <a:lnTo>
                    <a:pt x="443" y="2073"/>
                  </a:lnTo>
                  <a:lnTo>
                    <a:pt x="441" y="2086"/>
                  </a:lnTo>
                  <a:lnTo>
                    <a:pt x="439" y="2103"/>
                  </a:lnTo>
                  <a:lnTo>
                    <a:pt x="437" y="2145"/>
                  </a:lnTo>
                  <a:lnTo>
                    <a:pt x="438" y="2165"/>
                  </a:lnTo>
                  <a:lnTo>
                    <a:pt x="438" y="2181"/>
                  </a:lnTo>
                  <a:lnTo>
                    <a:pt x="439" y="2192"/>
                  </a:lnTo>
                  <a:lnTo>
                    <a:pt x="441" y="2197"/>
                  </a:lnTo>
                  <a:lnTo>
                    <a:pt x="444" y="2207"/>
                  </a:lnTo>
                  <a:lnTo>
                    <a:pt x="447" y="2217"/>
                  </a:lnTo>
                  <a:lnTo>
                    <a:pt x="447" y="2216"/>
                  </a:lnTo>
                  <a:lnTo>
                    <a:pt x="450" y="2221"/>
                  </a:lnTo>
                  <a:lnTo>
                    <a:pt x="452" y="2228"/>
                  </a:lnTo>
                  <a:lnTo>
                    <a:pt x="456" y="2237"/>
                  </a:lnTo>
                  <a:lnTo>
                    <a:pt x="461" y="2247"/>
                  </a:lnTo>
                  <a:lnTo>
                    <a:pt x="465" y="2258"/>
                  </a:lnTo>
                  <a:lnTo>
                    <a:pt x="469" y="2267"/>
                  </a:lnTo>
                  <a:lnTo>
                    <a:pt x="472" y="2275"/>
                  </a:lnTo>
                  <a:lnTo>
                    <a:pt x="474" y="2280"/>
                  </a:lnTo>
                  <a:lnTo>
                    <a:pt x="484" y="2311"/>
                  </a:lnTo>
                  <a:lnTo>
                    <a:pt x="489" y="2326"/>
                  </a:lnTo>
                  <a:lnTo>
                    <a:pt x="495" y="2342"/>
                  </a:lnTo>
                  <a:lnTo>
                    <a:pt x="498" y="2357"/>
                  </a:lnTo>
                  <a:lnTo>
                    <a:pt x="502" y="2369"/>
                  </a:lnTo>
                  <a:lnTo>
                    <a:pt x="504" y="2386"/>
                  </a:lnTo>
                  <a:lnTo>
                    <a:pt x="502" y="2402"/>
                  </a:lnTo>
                  <a:lnTo>
                    <a:pt x="498" y="2418"/>
                  </a:lnTo>
                  <a:lnTo>
                    <a:pt x="492" y="2431"/>
                  </a:lnTo>
                  <a:lnTo>
                    <a:pt x="488" y="2440"/>
                  </a:lnTo>
                  <a:lnTo>
                    <a:pt x="481" y="2450"/>
                  </a:lnTo>
                  <a:lnTo>
                    <a:pt x="472" y="2458"/>
                  </a:lnTo>
                  <a:lnTo>
                    <a:pt x="461" y="2465"/>
                  </a:lnTo>
                  <a:lnTo>
                    <a:pt x="451" y="2467"/>
                  </a:lnTo>
                  <a:lnTo>
                    <a:pt x="438" y="2466"/>
                  </a:lnTo>
                  <a:lnTo>
                    <a:pt x="423" y="2461"/>
                  </a:lnTo>
                  <a:lnTo>
                    <a:pt x="409" y="2456"/>
                  </a:lnTo>
                  <a:lnTo>
                    <a:pt x="400" y="2451"/>
                  </a:lnTo>
                  <a:lnTo>
                    <a:pt x="393" y="2444"/>
                  </a:lnTo>
                  <a:lnTo>
                    <a:pt x="383" y="2433"/>
                  </a:lnTo>
                  <a:lnTo>
                    <a:pt x="375" y="2422"/>
                  </a:lnTo>
                  <a:lnTo>
                    <a:pt x="370" y="2411"/>
                  </a:lnTo>
                  <a:lnTo>
                    <a:pt x="368" y="2407"/>
                  </a:lnTo>
                  <a:lnTo>
                    <a:pt x="365" y="2403"/>
                  </a:lnTo>
                  <a:lnTo>
                    <a:pt x="364" y="2403"/>
                  </a:lnTo>
                  <a:lnTo>
                    <a:pt x="361" y="2404"/>
                  </a:lnTo>
                  <a:lnTo>
                    <a:pt x="356" y="2410"/>
                  </a:lnTo>
                  <a:lnTo>
                    <a:pt x="349" y="2415"/>
                  </a:lnTo>
                  <a:lnTo>
                    <a:pt x="338" y="2421"/>
                  </a:lnTo>
                  <a:lnTo>
                    <a:pt x="327" y="2425"/>
                  </a:lnTo>
                  <a:lnTo>
                    <a:pt x="314" y="2431"/>
                  </a:lnTo>
                  <a:lnTo>
                    <a:pt x="302" y="2435"/>
                  </a:lnTo>
                  <a:lnTo>
                    <a:pt x="288" y="2438"/>
                  </a:lnTo>
                  <a:lnTo>
                    <a:pt x="274" y="2440"/>
                  </a:lnTo>
                  <a:lnTo>
                    <a:pt x="261" y="2442"/>
                  </a:lnTo>
                  <a:lnTo>
                    <a:pt x="250" y="2443"/>
                  </a:lnTo>
                  <a:lnTo>
                    <a:pt x="242" y="2442"/>
                  </a:lnTo>
                  <a:lnTo>
                    <a:pt x="236" y="2437"/>
                  </a:lnTo>
                  <a:lnTo>
                    <a:pt x="233" y="2431"/>
                  </a:lnTo>
                  <a:lnTo>
                    <a:pt x="230" y="2423"/>
                  </a:lnTo>
                  <a:lnTo>
                    <a:pt x="229" y="2413"/>
                  </a:lnTo>
                  <a:lnTo>
                    <a:pt x="232" y="2400"/>
                  </a:lnTo>
                  <a:lnTo>
                    <a:pt x="235" y="2387"/>
                  </a:lnTo>
                  <a:lnTo>
                    <a:pt x="241" y="2376"/>
                  </a:lnTo>
                  <a:lnTo>
                    <a:pt x="244" y="2369"/>
                  </a:lnTo>
                  <a:lnTo>
                    <a:pt x="250" y="2359"/>
                  </a:lnTo>
                  <a:lnTo>
                    <a:pt x="256" y="2347"/>
                  </a:lnTo>
                  <a:lnTo>
                    <a:pt x="262" y="2335"/>
                  </a:lnTo>
                  <a:lnTo>
                    <a:pt x="268" y="2323"/>
                  </a:lnTo>
                  <a:lnTo>
                    <a:pt x="271" y="2314"/>
                  </a:lnTo>
                  <a:lnTo>
                    <a:pt x="274" y="2308"/>
                  </a:lnTo>
                  <a:lnTo>
                    <a:pt x="274" y="2310"/>
                  </a:lnTo>
                  <a:lnTo>
                    <a:pt x="276" y="2306"/>
                  </a:lnTo>
                  <a:lnTo>
                    <a:pt x="277" y="2302"/>
                  </a:lnTo>
                  <a:lnTo>
                    <a:pt x="279" y="2300"/>
                  </a:lnTo>
                  <a:lnTo>
                    <a:pt x="285" y="2288"/>
                  </a:lnTo>
                  <a:lnTo>
                    <a:pt x="297" y="2260"/>
                  </a:lnTo>
                  <a:lnTo>
                    <a:pt x="301" y="2246"/>
                  </a:lnTo>
                  <a:lnTo>
                    <a:pt x="302" y="2231"/>
                  </a:lnTo>
                  <a:lnTo>
                    <a:pt x="301" y="2212"/>
                  </a:lnTo>
                  <a:lnTo>
                    <a:pt x="299" y="2193"/>
                  </a:lnTo>
                  <a:lnTo>
                    <a:pt x="295" y="2178"/>
                  </a:lnTo>
                  <a:lnTo>
                    <a:pt x="293" y="2166"/>
                  </a:lnTo>
                  <a:lnTo>
                    <a:pt x="288" y="2150"/>
                  </a:lnTo>
                  <a:lnTo>
                    <a:pt x="283" y="2130"/>
                  </a:lnTo>
                  <a:lnTo>
                    <a:pt x="277" y="2109"/>
                  </a:lnTo>
                  <a:lnTo>
                    <a:pt x="270" y="2087"/>
                  </a:lnTo>
                  <a:lnTo>
                    <a:pt x="265" y="2067"/>
                  </a:lnTo>
                  <a:lnTo>
                    <a:pt x="259" y="2043"/>
                  </a:lnTo>
                  <a:lnTo>
                    <a:pt x="254" y="2015"/>
                  </a:lnTo>
                  <a:lnTo>
                    <a:pt x="244" y="1959"/>
                  </a:lnTo>
                  <a:lnTo>
                    <a:pt x="241" y="1935"/>
                  </a:lnTo>
                  <a:lnTo>
                    <a:pt x="237" y="1914"/>
                  </a:lnTo>
                  <a:lnTo>
                    <a:pt x="232" y="1888"/>
                  </a:lnTo>
                  <a:lnTo>
                    <a:pt x="225" y="1860"/>
                  </a:lnTo>
                  <a:lnTo>
                    <a:pt x="218" y="1831"/>
                  </a:lnTo>
                  <a:lnTo>
                    <a:pt x="212" y="1802"/>
                  </a:lnTo>
                  <a:lnTo>
                    <a:pt x="207" y="1775"/>
                  </a:lnTo>
                  <a:lnTo>
                    <a:pt x="204" y="1746"/>
                  </a:lnTo>
                  <a:lnTo>
                    <a:pt x="203" y="1722"/>
                  </a:lnTo>
                  <a:lnTo>
                    <a:pt x="203" y="1700"/>
                  </a:lnTo>
                  <a:lnTo>
                    <a:pt x="204" y="1680"/>
                  </a:lnTo>
                  <a:lnTo>
                    <a:pt x="204" y="1664"/>
                  </a:lnTo>
                  <a:lnTo>
                    <a:pt x="203" y="1648"/>
                  </a:lnTo>
                  <a:lnTo>
                    <a:pt x="200" y="1630"/>
                  </a:lnTo>
                  <a:lnTo>
                    <a:pt x="193" y="1588"/>
                  </a:lnTo>
                  <a:lnTo>
                    <a:pt x="191" y="1566"/>
                  </a:lnTo>
                  <a:lnTo>
                    <a:pt x="190" y="1546"/>
                  </a:lnTo>
                  <a:lnTo>
                    <a:pt x="190" y="1533"/>
                  </a:lnTo>
                  <a:lnTo>
                    <a:pt x="191" y="1523"/>
                  </a:lnTo>
                  <a:lnTo>
                    <a:pt x="178" y="1522"/>
                  </a:lnTo>
                  <a:lnTo>
                    <a:pt x="167" y="1519"/>
                  </a:lnTo>
                  <a:lnTo>
                    <a:pt x="157" y="1515"/>
                  </a:lnTo>
                  <a:lnTo>
                    <a:pt x="152" y="1508"/>
                  </a:lnTo>
                  <a:lnTo>
                    <a:pt x="148" y="1498"/>
                  </a:lnTo>
                  <a:lnTo>
                    <a:pt x="143" y="1473"/>
                  </a:lnTo>
                  <a:lnTo>
                    <a:pt x="143" y="1451"/>
                  </a:lnTo>
                  <a:lnTo>
                    <a:pt x="141" y="1436"/>
                  </a:lnTo>
                  <a:lnTo>
                    <a:pt x="140" y="1416"/>
                  </a:lnTo>
                  <a:lnTo>
                    <a:pt x="138" y="1395"/>
                  </a:lnTo>
                  <a:lnTo>
                    <a:pt x="134" y="1373"/>
                  </a:lnTo>
                  <a:lnTo>
                    <a:pt x="132" y="1352"/>
                  </a:lnTo>
                  <a:lnTo>
                    <a:pt x="130" y="1336"/>
                  </a:lnTo>
                  <a:lnTo>
                    <a:pt x="128" y="1324"/>
                  </a:lnTo>
                  <a:lnTo>
                    <a:pt x="127" y="1315"/>
                  </a:lnTo>
                  <a:lnTo>
                    <a:pt x="124" y="1300"/>
                  </a:lnTo>
                  <a:lnTo>
                    <a:pt x="120" y="1281"/>
                  </a:lnTo>
                  <a:lnTo>
                    <a:pt x="117" y="1261"/>
                  </a:lnTo>
                  <a:lnTo>
                    <a:pt x="113" y="1240"/>
                  </a:lnTo>
                  <a:lnTo>
                    <a:pt x="110" y="1220"/>
                  </a:lnTo>
                  <a:lnTo>
                    <a:pt x="108" y="1203"/>
                  </a:lnTo>
                  <a:lnTo>
                    <a:pt x="105" y="1188"/>
                  </a:lnTo>
                  <a:lnTo>
                    <a:pt x="104" y="1179"/>
                  </a:lnTo>
                  <a:lnTo>
                    <a:pt x="101" y="1154"/>
                  </a:lnTo>
                  <a:lnTo>
                    <a:pt x="96" y="1154"/>
                  </a:lnTo>
                  <a:lnTo>
                    <a:pt x="84" y="1156"/>
                  </a:lnTo>
                  <a:lnTo>
                    <a:pt x="70" y="1160"/>
                  </a:lnTo>
                  <a:lnTo>
                    <a:pt x="60" y="1163"/>
                  </a:lnTo>
                  <a:lnTo>
                    <a:pt x="51" y="1166"/>
                  </a:lnTo>
                  <a:lnTo>
                    <a:pt x="45" y="1167"/>
                  </a:lnTo>
                  <a:lnTo>
                    <a:pt x="40" y="1166"/>
                  </a:lnTo>
                  <a:lnTo>
                    <a:pt x="39" y="1160"/>
                  </a:lnTo>
                  <a:lnTo>
                    <a:pt x="39" y="1138"/>
                  </a:lnTo>
                  <a:lnTo>
                    <a:pt x="38" y="1120"/>
                  </a:lnTo>
                  <a:lnTo>
                    <a:pt x="38" y="1098"/>
                  </a:lnTo>
                  <a:lnTo>
                    <a:pt x="39" y="1074"/>
                  </a:lnTo>
                  <a:lnTo>
                    <a:pt x="39" y="1048"/>
                  </a:lnTo>
                  <a:lnTo>
                    <a:pt x="40" y="1024"/>
                  </a:lnTo>
                  <a:lnTo>
                    <a:pt x="43" y="1001"/>
                  </a:lnTo>
                  <a:lnTo>
                    <a:pt x="46" y="981"/>
                  </a:lnTo>
                  <a:lnTo>
                    <a:pt x="50" y="963"/>
                  </a:lnTo>
                  <a:lnTo>
                    <a:pt x="55" y="953"/>
                  </a:lnTo>
                  <a:lnTo>
                    <a:pt x="69" y="938"/>
                  </a:lnTo>
                  <a:lnTo>
                    <a:pt x="83" y="926"/>
                  </a:lnTo>
                  <a:lnTo>
                    <a:pt x="83" y="891"/>
                  </a:lnTo>
                  <a:lnTo>
                    <a:pt x="80" y="890"/>
                  </a:lnTo>
                  <a:lnTo>
                    <a:pt x="76" y="890"/>
                  </a:lnTo>
                  <a:lnTo>
                    <a:pt x="61" y="885"/>
                  </a:lnTo>
                  <a:lnTo>
                    <a:pt x="48" y="877"/>
                  </a:lnTo>
                  <a:lnTo>
                    <a:pt x="38" y="868"/>
                  </a:lnTo>
                  <a:lnTo>
                    <a:pt x="32" y="855"/>
                  </a:lnTo>
                  <a:lnTo>
                    <a:pt x="29" y="842"/>
                  </a:lnTo>
                  <a:lnTo>
                    <a:pt x="24" y="824"/>
                  </a:lnTo>
                  <a:lnTo>
                    <a:pt x="19" y="804"/>
                  </a:lnTo>
                  <a:lnTo>
                    <a:pt x="16" y="783"/>
                  </a:lnTo>
                  <a:lnTo>
                    <a:pt x="15" y="763"/>
                  </a:lnTo>
                  <a:lnTo>
                    <a:pt x="14" y="733"/>
                  </a:lnTo>
                  <a:lnTo>
                    <a:pt x="7" y="677"/>
                  </a:lnTo>
                  <a:lnTo>
                    <a:pt x="6" y="663"/>
                  </a:lnTo>
                  <a:lnTo>
                    <a:pt x="3" y="645"/>
                  </a:lnTo>
                  <a:lnTo>
                    <a:pt x="2" y="625"/>
                  </a:lnTo>
                  <a:lnTo>
                    <a:pt x="0" y="605"/>
                  </a:lnTo>
                  <a:lnTo>
                    <a:pt x="0" y="574"/>
                  </a:lnTo>
                  <a:lnTo>
                    <a:pt x="1" y="556"/>
                  </a:lnTo>
                  <a:lnTo>
                    <a:pt x="3" y="534"/>
                  </a:lnTo>
                  <a:lnTo>
                    <a:pt x="6" y="510"/>
                  </a:lnTo>
                  <a:lnTo>
                    <a:pt x="10" y="459"/>
                  </a:lnTo>
                  <a:lnTo>
                    <a:pt x="11" y="434"/>
                  </a:lnTo>
                  <a:lnTo>
                    <a:pt x="13" y="414"/>
                  </a:lnTo>
                  <a:lnTo>
                    <a:pt x="15" y="392"/>
                  </a:lnTo>
                  <a:lnTo>
                    <a:pt x="17" y="369"/>
                  </a:lnTo>
                  <a:lnTo>
                    <a:pt x="19" y="345"/>
                  </a:lnTo>
                  <a:lnTo>
                    <a:pt x="23" y="320"/>
                  </a:lnTo>
                  <a:lnTo>
                    <a:pt x="25" y="298"/>
                  </a:lnTo>
                  <a:lnTo>
                    <a:pt x="26" y="280"/>
                  </a:lnTo>
                  <a:lnTo>
                    <a:pt x="29" y="264"/>
                  </a:lnTo>
                  <a:lnTo>
                    <a:pt x="29" y="254"/>
                  </a:lnTo>
                  <a:lnTo>
                    <a:pt x="30" y="243"/>
                  </a:lnTo>
                  <a:lnTo>
                    <a:pt x="31" y="227"/>
                  </a:lnTo>
                  <a:lnTo>
                    <a:pt x="33" y="209"/>
                  </a:lnTo>
                  <a:lnTo>
                    <a:pt x="36" y="189"/>
                  </a:lnTo>
                  <a:lnTo>
                    <a:pt x="39" y="169"/>
                  </a:lnTo>
                  <a:lnTo>
                    <a:pt x="41" y="152"/>
                  </a:lnTo>
                  <a:lnTo>
                    <a:pt x="44" y="136"/>
                  </a:lnTo>
                  <a:lnTo>
                    <a:pt x="45" y="126"/>
                  </a:lnTo>
                  <a:lnTo>
                    <a:pt x="46" y="114"/>
                  </a:lnTo>
                  <a:lnTo>
                    <a:pt x="48" y="102"/>
                  </a:lnTo>
                  <a:lnTo>
                    <a:pt x="52" y="89"/>
                  </a:lnTo>
                  <a:lnTo>
                    <a:pt x="58" y="75"/>
                  </a:lnTo>
                  <a:lnTo>
                    <a:pt x="66" y="64"/>
                  </a:lnTo>
                  <a:lnTo>
                    <a:pt x="77" y="55"/>
                  </a:lnTo>
                  <a:lnTo>
                    <a:pt x="83" y="52"/>
                  </a:lnTo>
                  <a:lnTo>
                    <a:pt x="89" y="49"/>
                  </a:lnTo>
                  <a:lnTo>
                    <a:pt x="97" y="47"/>
                  </a:lnTo>
                  <a:lnTo>
                    <a:pt x="109" y="46"/>
                  </a:lnTo>
                  <a:lnTo>
                    <a:pt x="124" y="43"/>
                  </a:lnTo>
                  <a:lnTo>
                    <a:pt x="142" y="40"/>
                  </a:lnTo>
                  <a:lnTo>
                    <a:pt x="163" y="33"/>
                  </a:lnTo>
                  <a:lnTo>
                    <a:pt x="185" y="26"/>
                  </a:lnTo>
                  <a:lnTo>
                    <a:pt x="205" y="19"/>
                  </a:lnTo>
                  <a:lnTo>
                    <a:pt x="223" y="16"/>
                  </a:lnTo>
                  <a:lnTo>
                    <a:pt x="236" y="13"/>
                  </a:lnTo>
                  <a:lnTo>
                    <a:pt x="262" y="6"/>
                  </a:lnTo>
                  <a:lnTo>
                    <a:pt x="273" y="3"/>
                  </a:lnTo>
                  <a:lnTo>
                    <a:pt x="284" y="2"/>
                  </a:lnTo>
                  <a:lnTo>
                    <a:pt x="291"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35" name="Freeform 12"/>
            <p:cNvSpPr>
              <a:spLocks/>
            </p:cNvSpPr>
            <p:nvPr/>
          </p:nvSpPr>
          <p:spPr bwMode="auto">
            <a:xfrm>
              <a:off x="2868613" y="258763"/>
              <a:ext cx="657225" cy="939800"/>
            </a:xfrm>
            <a:custGeom>
              <a:avLst/>
              <a:gdLst/>
              <a:ahLst/>
              <a:cxnLst>
                <a:cxn ang="0">
                  <a:pos x="244" y="1"/>
                </a:cxn>
                <a:cxn ang="0">
                  <a:pos x="280" y="11"/>
                </a:cxn>
                <a:cxn ang="0">
                  <a:pos x="311" y="32"/>
                </a:cxn>
                <a:cxn ang="0">
                  <a:pos x="333" y="63"/>
                </a:cxn>
                <a:cxn ang="0">
                  <a:pos x="353" y="99"/>
                </a:cxn>
                <a:cxn ang="0">
                  <a:pos x="369" y="128"/>
                </a:cxn>
                <a:cxn ang="0">
                  <a:pos x="380" y="158"/>
                </a:cxn>
                <a:cxn ang="0">
                  <a:pos x="390" y="188"/>
                </a:cxn>
                <a:cxn ang="0">
                  <a:pos x="392" y="214"/>
                </a:cxn>
                <a:cxn ang="0">
                  <a:pos x="400" y="227"/>
                </a:cxn>
                <a:cxn ang="0">
                  <a:pos x="412" y="241"/>
                </a:cxn>
                <a:cxn ang="0">
                  <a:pos x="413" y="253"/>
                </a:cxn>
                <a:cxn ang="0">
                  <a:pos x="406" y="267"/>
                </a:cxn>
                <a:cxn ang="0">
                  <a:pos x="391" y="284"/>
                </a:cxn>
                <a:cxn ang="0">
                  <a:pos x="387" y="302"/>
                </a:cxn>
                <a:cxn ang="0">
                  <a:pos x="392" y="322"/>
                </a:cxn>
                <a:cxn ang="0">
                  <a:pos x="397" y="336"/>
                </a:cxn>
                <a:cxn ang="0">
                  <a:pos x="390" y="353"/>
                </a:cxn>
                <a:cxn ang="0">
                  <a:pos x="375" y="372"/>
                </a:cxn>
                <a:cxn ang="0">
                  <a:pos x="353" y="382"/>
                </a:cxn>
                <a:cxn ang="0">
                  <a:pos x="318" y="384"/>
                </a:cxn>
                <a:cxn ang="0">
                  <a:pos x="319" y="423"/>
                </a:cxn>
                <a:cxn ang="0">
                  <a:pos x="316" y="444"/>
                </a:cxn>
                <a:cxn ang="0">
                  <a:pos x="305" y="472"/>
                </a:cxn>
                <a:cxn ang="0">
                  <a:pos x="291" y="503"/>
                </a:cxn>
                <a:cxn ang="0">
                  <a:pos x="278" y="531"/>
                </a:cxn>
                <a:cxn ang="0">
                  <a:pos x="183" y="592"/>
                </a:cxn>
                <a:cxn ang="0">
                  <a:pos x="100" y="553"/>
                </a:cxn>
                <a:cxn ang="0">
                  <a:pos x="103" y="529"/>
                </a:cxn>
                <a:cxn ang="0">
                  <a:pos x="108" y="492"/>
                </a:cxn>
                <a:cxn ang="0">
                  <a:pos x="114" y="451"/>
                </a:cxn>
                <a:cxn ang="0">
                  <a:pos x="118" y="416"/>
                </a:cxn>
                <a:cxn ang="0">
                  <a:pos x="122" y="395"/>
                </a:cxn>
                <a:cxn ang="0">
                  <a:pos x="120" y="385"/>
                </a:cxn>
                <a:cxn ang="0">
                  <a:pos x="112" y="381"/>
                </a:cxn>
                <a:cxn ang="0">
                  <a:pos x="88" y="379"/>
                </a:cxn>
                <a:cxn ang="0">
                  <a:pos x="72" y="377"/>
                </a:cxn>
                <a:cxn ang="0">
                  <a:pos x="61" y="360"/>
                </a:cxn>
                <a:cxn ang="0">
                  <a:pos x="57" y="334"/>
                </a:cxn>
                <a:cxn ang="0">
                  <a:pos x="55" y="313"/>
                </a:cxn>
                <a:cxn ang="0">
                  <a:pos x="34" y="274"/>
                </a:cxn>
                <a:cxn ang="0">
                  <a:pos x="28" y="245"/>
                </a:cxn>
                <a:cxn ang="0">
                  <a:pos x="33" y="223"/>
                </a:cxn>
                <a:cxn ang="0">
                  <a:pos x="30" y="208"/>
                </a:cxn>
                <a:cxn ang="0">
                  <a:pos x="23" y="198"/>
                </a:cxn>
                <a:cxn ang="0">
                  <a:pos x="12" y="175"/>
                </a:cxn>
                <a:cxn ang="0">
                  <a:pos x="4" y="153"/>
                </a:cxn>
                <a:cxn ang="0">
                  <a:pos x="0" y="132"/>
                </a:cxn>
                <a:cxn ang="0">
                  <a:pos x="3" y="101"/>
                </a:cxn>
                <a:cxn ang="0">
                  <a:pos x="9" y="78"/>
                </a:cxn>
                <a:cxn ang="0">
                  <a:pos x="29" y="43"/>
                </a:cxn>
                <a:cxn ang="0">
                  <a:pos x="50" y="27"/>
                </a:cxn>
                <a:cxn ang="0">
                  <a:pos x="77" y="14"/>
                </a:cxn>
                <a:cxn ang="0">
                  <a:pos x="101" y="10"/>
                </a:cxn>
                <a:cxn ang="0">
                  <a:pos x="125" y="7"/>
                </a:cxn>
                <a:cxn ang="0">
                  <a:pos x="139" y="10"/>
                </a:cxn>
                <a:cxn ang="0">
                  <a:pos x="144" y="14"/>
                </a:cxn>
                <a:cxn ang="0">
                  <a:pos x="157" y="15"/>
                </a:cxn>
                <a:cxn ang="0">
                  <a:pos x="181" y="10"/>
                </a:cxn>
                <a:cxn ang="0">
                  <a:pos x="210" y="1"/>
                </a:cxn>
              </a:cxnLst>
              <a:rect l="0" t="0" r="r" b="b"/>
              <a:pathLst>
                <a:path w="414" h="592">
                  <a:moveTo>
                    <a:pt x="225" y="0"/>
                  </a:moveTo>
                  <a:lnTo>
                    <a:pt x="244" y="1"/>
                  </a:lnTo>
                  <a:lnTo>
                    <a:pt x="262" y="6"/>
                  </a:lnTo>
                  <a:lnTo>
                    <a:pt x="280" y="11"/>
                  </a:lnTo>
                  <a:lnTo>
                    <a:pt x="297" y="21"/>
                  </a:lnTo>
                  <a:lnTo>
                    <a:pt x="311" y="32"/>
                  </a:lnTo>
                  <a:lnTo>
                    <a:pt x="325" y="49"/>
                  </a:lnTo>
                  <a:lnTo>
                    <a:pt x="333" y="63"/>
                  </a:lnTo>
                  <a:lnTo>
                    <a:pt x="343" y="80"/>
                  </a:lnTo>
                  <a:lnTo>
                    <a:pt x="353" y="99"/>
                  </a:lnTo>
                  <a:lnTo>
                    <a:pt x="362" y="115"/>
                  </a:lnTo>
                  <a:lnTo>
                    <a:pt x="369" y="128"/>
                  </a:lnTo>
                  <a:lnTo>
                    <a:pt x="376" y="142"/>
                  </a:lnTo>
                  <a:lnTo>
                    <a:pt x="380" y="158"/>
                  </a:lnTo>
                  <a:lnTo>
                    <a:pt x="386" y="174"/>
                  </a:lnTo>
                  <a:lnTo>
                    <a:pt x="390" y="188"/>
                  </a:lnTo>
                  <a:lnTo>
                    <a:pt x="392" y="199"/>
                  </a:lnTo>
                  <a:lnTo>
                    <a:pt x="392" y="214"/>
                  </a:lnTo>
                  <a:lnTo>
                    <a:pt x="394" y="220"/>
                  </a:lnTo>
                  <a:lnTo>
                    <a:pt x="400" y="227"/>
                  </a:lnTo>
                  <a:lnTo>
                    <a:pt x="407" y="234"/>
                  </a:lnTo>
                  <a:lnTo>
                    <a:pt x="412" y="241"/>
                  </a:lnTo>
                  <a:lnTo>
                    <a:pt x="414" y="248"/>
                  </a:lnTo>
                  <a:lnTo>
                    <a:pt x="413" y="253"/>
                  </a:lnTo>
                  <a:lnTo>
                    <a:pt x="411" y="260"/>
                  </a:lnTo>
                  <a:lnTo>
                    <a:pt x="406" y="267"/>
                  </a:lnTo>
                  <a:lnTo>
                    <a:pt x="398" y="275"/>
                  </a:lnTo>
                  <a:lnTo>
                    <a:pt x="391" y="284"/>
                  </a:lnTo>
                  <a:lnTo>
                    <a:pt x="387" y="293"/>
                  </a:lnTo>
                  <a:lnTo>
                    <a:pt x="387" y="302"/>
                  </a:lnTo>
                  <a:lnTo>
                    <a:pt x="390" y="314"/>
                  </a:lnTo>
                  <a:lnTo>
                    <a:pt x="392" y="322"/>
                  </a:lnTo>
                  <a:lnTo>
                    <a:pt x="396" y="329"/>
                  </a:lnTo>
                  <a:lnTo>
                    <a:pt x="397" y="336"/>
                  </a:lnTo>
                  <a:lnTo>
                    <a:pt x="396" y="344"/>
                  </a:lnTo>
                  <a:lnTo>
                    <a:pt x="390" y="353"/>
                  </a:lnTo>
                  <a:lnTo>
                    <a:pt x="382" y="363"/>
                  </a:lnTo>
                  <a:lnTo>
                    <a:pt x="375" y="372"/>
                  </a:lnTo>
                  <a:lnTo>
                    <a:pt x="364" y="378"/>
                  </a:lnTo>
                  <a:lnTo>
                    <a:pt x="353" y="382"/>
                  </a:lnTo>
                  <a:lnTo>
                    <a:pt x="338" y="384"/>
                  </a:lnTo>
                  <a:lnTo>
                    <a:pt x="318" y="384"/>
                  </a:lnTo>
                  <a:lnTo>
                    <a:pt x="318" y="413"/>
                  </a:lnTo>
                  <a:lnTo>
                    <a:pt x="319" y="423"/>
                  </a:lnTo>
                  <a:lnTo>
                    <a:pt x="319" y="435"/>
                  </a:lnTo>
                  <a:lnTo>
                    <a:pt x="316" y="444"/>
                  </a:lnTo>
                  <a:lnTo>
                    <a:pt x="311" y="457"/>
                  </a:lnTo>
                  <a:lnTo>
                    <a:pt x="305" y="472"/>
                  </a:lnTo>
                  <a:lnTo>
                    <a:pt x="298" y="487"/>
                  </a:lnTo>
                  <a:lnTo>
                    <a:pt x="291" y="503"/>
                  </a:lnTo>
                  <a:lnTo>
                    <a:pt x="284" y="519"/>
                  </a:lnTo>
                  <a:lnTo>
                    <a:pt x="278" y="531"/>
                  </a:lnTo>
                  <a:lnTo>
                    <a:pt x="274" y="541"/>
                  </a:lnTo>
                  <a:lnTo>
                    <a:pt x="183" y="592"/>
                  </a:lnTo>
                  <a:lnTo>
                    <a:pt x="100" y="557"/>
                  </a:lnTo>
                  <a:lnTo>
                    <a:pt x="100" y="553"/>
                  </a:lnTo>
                  <a:lnTo>
                    <a:pt x="101" y="544"/>
                  </a:lnTo>
                  <a:lnTo>
                    <a:pt x="103" y="529"/>
                  </a:lnTo>
                  <a:lnTo>
                    <a:pt x="106" y="512"/>
                  </a:lnTo>
                  <a:lnTo>
                    <a:pt x="108" y="492"/>
                  </a:lnTo>
                  <a:lnTo>
                    <a:pt x="112" y="471"/>
                  </a:lnTo>
                  <a:lnTo>
                    <a:pt x="114" y="451"/>
                  </a:lnTo>
                  <a:lnTo>
                    <a:pt x="116" y="432"/>
                  </a:lnTo>
                  <a:lnTo>
                    <a:pt x="118" y="416"/>
                  </a:lnTo>
                  <a:lnTo>
                    <a:pt x="121" y="406"/>
                  </a:lnTo>
                  <a:lnTo>
                    <a:pt x="122" y="395"/>
                  </a:lnTo>
                  <a:lnTo>
                    <a:pt x="122" y="389"/>
                  </a:lnTo>
                  <a:lnTo>
                    <a:pt x="120" y="385"/>
                  </a:lnTo>
                  <a:lnTo>
                    <a:pt x="116" y="382"/>
                  </a:lnTo>
                  <a:lnTo>
                    <a:pt x="112" y="381"/>
                  </a:lnTo>
                  <a:lnTo>
                    <a:pt x="105" y="381"/>
                  </a:lnTo>
                  <a:lnTo>
                    <a:pt x="88" y="379"/>
                  </a:lnTo>
                  <a:lnTo>
                    <a:pt x="79" y="379"/>
                  </a:lnTo>
                  <a:lnTo>
                    <a:pt x="72" y="377"/>
                  </a:lnTo>
                  <a:lnTo>
                    <a:pt x="66" y="372"/>
                  </a:lnTo>
                  <a:lnTo>
                    <a:pt x="61" y="360"/>
                  </a:lnTo>
                  <a:lnTo>
                    <a:pt x="58" y="348"/>
                  </a:lnTo>
                  <a:lnTo>
                    <a:pt x="57" y="334"/>
                  </a:lnTo>
                  <a:lnTo>
                    <a:pt x="57" y="321"/>
                  </a:lnTo>
                  <a:lnTo>
                    <a:pt x="55" y="313"/>
                  </a:lnTo>
                  <a:lnTo>
                    <a:pt x="50" y="302"/>
                  </a:lnTo>
                  <a:lnTo>
                    <a:pt x="34" y="274"/>
                  </a:lnTo>
                  <a:lnTo>
                    <a:pt x="28" y="259"/>
                  </a:lnTo>
                  <a:lnTo>
                    <a:pt x="28" y="245"/>
                  </a:lnTo>
                  <a:lnTo>
                    <a:pt x="30" y="232"/>
                  </a:lnTo>
                  <a:lnTo>
                    <a:pt x="33" y="223"/>
                  </a:lnTo>
                  <a:lnTo>
                    <a:pt x="33" y="208"/>
                  </a:lnTo>
                  <a:lnTo>
                    <a:pt x="30" y="208"/>
                  </a:lnTo>
                  <a:lnTo>
                    <a:pt x="27" y="205"/>
                  </a:lnTo>
                  <a:lnTo>
                    <a:pt x="23" y="198"/>
                  </a:lnTo>
                  <a:lnTo>
                    <a:pt x="18" y="187"/>
                  </a:lnTo>
                  <a:lnTo>
                    <a:pt x="12" y="175"/>
                  </a:lnTo>
                  <a:lnTo>
                    <a:pt x="7" y="164"/>
                  </a:lnTo>
                  <a:lnTo>
                    <a:pt x="4" y="153"/>
                  </a:lnTo>
                  <a:lnTo>
                    <a:pt x="1" y="145"/>
                  </a:lnTo>
                  <a:lnTo>
                    <a:pt x="0" y="132"/>
                  </a:lnTo>
                  <a:lnTo>
                    <a:pt x="0" y="117"/>
                  </a:lnTo>
                  <a:lnTo>
                    <a:pt x="3" y="101"/>
                  </a:lnTo>
                  <a:lnTo>
                    <a:pt x="6" y="87"/>
                  </a:lnTo>
                  <a:lnTo>
                    <a:pt x="9" y="78"/>
                  </a:lnTo>
                  <a:lnTo>
                    <a:pt x="15" y="68"/>
                  </a:lnTo>
                  <a:lnTo>
                    <a:pt x="29" y="43"/>
                  </a:lnTo>
                  <a:lnTo>
                    <a:pt x="38" y="34"/>
                  </a:lnTo>
                  <a:lnTo>
                    <a:pt x="50" y="27"/>
                  </a:lnTo>
                  <a:lnTo>
                    <a:pt x="63" y="18"/>
                  </a:lnTo>
                  <a:lnTo>
                    <a:pt x="77" y="14"/>
                  </a:lnTo>
                  <a:lnTo>
                    <a:pt x="89" y="11"/>
                  </a:lnTo>
                  <a:lnTo>
                    <a:pt x="101" y="10"/>
                  </a:lnTo>
                  <a:lnTo>
                    <a:pt x="113" y="8"/>
                  </a:lnTo>
                  <a:lnTo>
                    <a:pt x="125" y="7"/>
                  </a:lnTo>
                  <a:lnTo>
                    <a:pt x="136" y="9"/>
                  </a:lnTo>
                  <a:lnTo>
                    <a:pt x="139" y="10"/>
                  </a:lnTo>
                  <a:lnTo>
                    <a:pt x="142" y="13"/>
                  </a:lnTo>
                  <a:lnTo>
                    <a:pt x="144" y="14"/>
                  </a:lnTo>
                  <a:lnTo>
                    <a:pt x="147" y="15"/>
                  </a:lnTo>
                  <a:lnTo>
                    <a:pt x="157" y="15"/>
                  </a:lnTo>
                  <a:lnTo>
                    <a:pt x="167" y="14"/>
                  </a:lnTo>
                  <a:lnTo>
                    <a:pt x="181" y="10"/>
                  </a:lnTo>
                  <a:lnTo>
                    <a:pt x="196" y="6"/>
                  </a:lnTo>
                  <a:lnTo>
                    <a:pt x="210" y="1"/>
                  </a:lnTo>
                  <a:lnTo>
                    <a:pt x="225"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52"/>
          <p:cNvGrpSpPr/>
          <p:nvPr/>
        </p:nvGrpSpPr>
        <p:grpSpPr>
          <a:xfrm>
            <a:off x="10345666" y="-609600"/>
            <a:ext cx="1859690" cy="2682075"/>
            <a:chOff x="10345666" y="-606063"/>
            <a:chExt cx="1859690" cy="2682075"/>
          </a:xfrm>
        </p:grpSpPr>
        <p:grpSp>
          <p:nvGrpSpPr>
            <p:cNvPr id="142" name="Group 53"/>
            <p:cNvGrpSpPr/>
            <p:nvPr/>
          </p:nvGrpSpPr>
          <p:grpSpPr>
            <a:xfrm>
              <a:off x="10345666" y="-606063"/>
              <a:ext cx="1859690" cy="2682075"/>
              <a:chOff x="10345666" y="-606063"/>
              <a:chExt cx="1859690" cy="2682075"/>
            </a:xfrm>
          </p:grpSpPr>
          <p:sp>
            <p:nvSpPr>
              <p:cNvPr id="144" name="Rectangle 16"/>
              <p:cNvSpPr/>
              <p:nvPr/>
            </p:nvSpPr>
            <p:spPr>
              <a:xfrm rot="2700000">
                <a:off x="10101534" y="428207"/>
                <a:ext cx="2682075" cy="613536"/>
              </a:xfrm>
              <a:custGeom>
                <a:avLst/>
                <a:gdLst>
                  <a:gd name="connsiteX0" fmla="*/ 0 w 2667000"/>
                  <a:gd name="connsiteY0" fmla="*/ 0 h 1234330"/>
                  <a:gd name="connsiteX1" fmla="*/ 2667000 w 2667000"/>
                  <a:gd name="connsiteY1" fmla="*/ 0 h 1234330"/>
                  <a:gd name="connsiteX2" fmla="*/ 2667000 w 2667000"/>
                  <a:gd name="connsiteY2" fmla="*/ 1234330 h 1234330"/>
                  <a:gd name="connsiteX3" fmla="*/ 0 w 2667000"/>
                  <a:gd name="connsiteY3" fmla="*/ 1234330 h 1234330"/>
                  <a:gd name="connsiteX4" fmla="*/ 0 w 2667000"/>
                  <a:gd name="connsiteY4" fmla="*/ 0 h 1234330"/>
                  <a:gd name="connsiteX0" fmla="*/ 605526 w 2667000"/>
                  <a:gd name="connsiteY0" fmla="*/ 626053 h 1234330"/>
                  <a:gd name="connsiteX1" fmla="*/ 2667000 w 2667000"/>
                  <a:gd name="connsiteY1" fmla="*/ 0 h 1234330"/>
                  <a:gd name="connsiteX2" fmla="*/ 2667000 w 2667000"/>
                  <a:gd name="connsiteY2" fmla="*/ 1234330 h 1234330"/>
                  <a:gd name="connsiteX3" fmla="*/ 0 w 2667000"/>
                  <a:gd name="connsiteY3" fmla="*/ 1234330 h 1234330"/>
                  <a:gd name="connsiteX4" fmla="*/ 605526 w 2667000"/>
                  <a:gd name="connsiteY4" fmla="*/ 626053 h 1234330"/>
                  <a:gd name="connsiteX0" fmla="*/ 605526 w 2667000"/>
                  <a:gd name="connsiteY0" fmla="*/ 20527 h 628804"/>
                  <a:gd name="connsiteX1" fmla="*/ 2123053 w 2667000"/>
                  <a:gd name="connsiteY1" fmla="*/ 0 h 628804"/>
                  <a:gd name="connsiteX2" fmla="*/ 2667000 w 2667000"/>
                  <a:gd name="connsiteY2" fmla="*/ 628804 h 628804"/>
                  <a:gd name="connsiteX3" fmla="*/ 0 w 2667000"/>
                  <a:gd name="connsiteY3" fmla="*/ 628804 h 628804"/>
                  <a:gd name="connsiteX4" fmla="*/ 605526 w 2667000"/>
                  <a:gd name="connsiteY4" fmla="*/ 20527 h 628804"/>
                  <a:gd name="connsiteX0" fmla="*/ 605526 w 2697790"/>
                  <a:gd name="connsiteY0" fmla="*/ 20527 h 628804"/>
                  <a:gd name="connsiteX1" fmla="*/ 2123053 w 2697790"/>
                  <a:gd name="connsiteY1" fmla="*/ 0 h 628804"/>
                  <a:gd name="connsiteX2" fmla="*/ 2697790 w 2697790"/>
                  <a:gd name="connsiteY2" fmla="*/ 598015 h 628804"/>
                  <a:gd name="connsiteX3" fmla="*/ 0 w 2697790"/>
                  <a:gd name="connsiteY3" fmla="*/ 628804 h 628804"/>
                  <a:gd name="connsiteX4" fmla="*/ 605526 w 2697790"/>
                  <a:gd name="connsiteY4" fmla="*/ 20527 h 628804"/>
                  <a:gd name="connsiteX0" fmla="*/ 605526 w 2697790"/>
                  <a:gd name="connsiteY0" fmla="*/ 20527 h 628804"/>
                  <a:gd name="connsiteX1" fmla="*/ 2123053 w 2697790"/>
                  <a:gd name="connsiteY1" fmla="*/ 0 h 628804"/>
                  <a:gd name="connsiteX2" fmla="*/ 2697790 w 2697790"/>
                  <a:gd name="connsiteY2" fmla="*/ 598015 h 628804"/>
                  <a:gd name="connsiteX3" fmla="*/ 0 w 2697790"/>
                  <a:gd name="connsiteY3" fmla="*/ 628804 h 628804"/>
                  <a:gd name="connsiteX4" fmla="*/ 605526 w 2697790"/>
                  <a:gd name="connsiteY4" fmla="*/ 20527 h 628804"/>
                  <a:gd name="connsiteX0" fmla="*/ 605526 w 2697790"/>
                  <a:gd name="connsiteY0" fmla="*/ 9750 h 618027"/>
                  <a:gd name="connsiteX1" fmla="*/ 2101500 w 2697790"/>
                  <a:gd name="connsiteY1" fmla="*/ 0 h 618027"/>
                  <a:gd name="connsiteX2" fmla="*/ 2697790 w 2697790"/>
                  <a:gd name="connsiteY2" fmla="*/ 587238 h 618027"/>
                  <a:gd name="connsiteX3" fmla="*/ 0 w 2697790"/>
                  <a:gd name="connsiteY3" fmla="*/ 618027 h 618027"/>
                  <a:gd name="connsiteX4" fmla="*/ 605526 w 2697790"/>
                  <a:gd name="connsiteY4" fmla="*/ 9750 h 618027"/>
                  <a:gd name="connsiteX0" fmla="*/ 605526 w 2679830"/>
                  <a:gd name="connsiteY0" fmla="*/ 9750 h 618027"/>
                  <a:gd name="connsiteX1" fmla="*/ 2101500 w 2679830"/>
                  <a:gd name="connsiteY1" fmla="*/ 0 h 618027"/>
                  <a:gd name="connsiteX2" fmla="*/ 2679830 w 2679830"/>
                  <a:gd name="connsiteY2" fmla="*/ 591728 h 618027"/>
                  <a:gd name="connsiteX3" fmla="*/ 0 w 2679830"/>
                  <a:gd name="connsiteY3" fmla="*/ 618027 h 618027"/>
                  <a:gd name="connsiteX4" fmla="*/ 605526 w 2679830"/>
                  <a:gd name="connsiteY4" fmla="*/ 9750 h 618027"/>
                  <a:gd name="connsiteX0" fmla="*/ 605526 w 2679830"/>
                  <a:gd name="connsiteY0" fmla="*/ 7504 h 615781"/>
                  <a:gd name="connsiteX1" fmla="*/ 2090275 w 2679830"/>
                  <a:gd name="connsiteY1" fmla="*/ 0 h 615781"/>
                  <a:gd name="connsiteX2" fmla="*/ 2679830 w 2679830"/>
                  <a:gd name="connsiteY2" fmla="*/ 589482 h 615781"/>
                  <a:gd name="connsiteX3" fmla="*/ 0 w 2679830"/>
                  <a:gd name="connsiteY3" fmla="*/ 615781 h 615781"/>
                  <a:gd name="connsiteX4" fmla="*/ 605526 w 2679830"/>
                  <a:gd name="connsiteY4" fmla="*/ 7504 h 615781"/>
                  <a:gd name="connsiteX0" fmla="*/ 603281 w 2679830"/>
                  <a:gd name="connsiteY0" fmla="*/ 5259 h 615781"/>
                  <a:gd name="connsiteX1" fmla="*/ 2090275 w 2679830"/>
                  <a:gd name="connsiteY1" fmla="*/ 0 h 615781"/>
                  <a:gd name="connsiteX2" fmla="*/ 2679830 w 2679830"/>
                  <a:gd name="connsiteY2" fmla="*/ 589482 h 615781"/>
                  <a:gd name="connsiteX3" fmla="*/ 0 w 2679830"/>
                  <a:gd name="connsiteY3" fmla="*/ 615781 h 615781"/>
                  <a:gd name="connsiteX4" fmla="*/ 603281 w 2679830"/>
                  <a:gd name="connsiteY4" fmla="*/ 5259 h 615781"/>
                  <a:gd name="connsiteX0" fmla="*/ 605526 w 2682075"/>
                  <a:gd name="connsiteY0" fmla="*/ 5259 h 613536"/>
                  <a:gd name="connsiteX1" fmla="*/ 2092520 w 2682075"/>
                  <a:gd name="connsiteY1" fmla="*/ 0 h 613536"/>
                  <a:gd name="connsiteX2" fmla="*/ 2682075 w 2682075"/>
                  <a:gd name="connsiteY2" fmla="*/ 589482 h 613536"/>
                  <a:gd name="connsiteX3" fmla="*/ 0 w 2682075"/>
                  <a:gd name="connsiteY3" fmla="*/ 613536 h 613536"/>
                  <a:gd name="connsiteX4" fmla="*/ 605526 w 2682075"/>
                  <a:gd name="connsiteY4" fmla="*/ 5259 h 6135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2075" h="613536">
                    <a:moveTo>
                      <a:pt x="605526" y="5259"/>
                    </a:moveTo>
                    <a:lnTo>
                      <a:pt x="2092520" y="0"/>
                    </a:lnTo>
                    <a:lnTo>
                      <a:pt x="2682075" y="589482"/>
                    </a:lnTo>
                    <a:lnTo>
                      <a:pt x="0" y="613536"/>
                    </a:lnTo>
                    <a:lnTo>
                      <a:pt x="605526" y="5259"/>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cxnSp>
            <p:nvCxnSpPr>
              <p:cNvPr id="145" name="Straight Connector 56"/>
              <p:cNvCxnSpPr/>
              <p:nvPr/>
            </p:nvCxnSpPr>
            <p:spPr>
              <a:xfrm>
                <a:off x="10345666" y="11574"/>
                <a:ext cx="1843467" cy="1801867"/>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146" name="Straight Connector 57"/>
              <p:cNvCxnSpPr/>
              <p:nvPr/>
            </p:nvCxnSpPr>
            <p:spPr>
              <a:xfrm>
                <a:off x="11065497" y="10332"/>
                <a:ext cx="1139859" cy="1114136"/>
              </a:xfrm>
              <a:prstGeom prst="line">
                <a:avLst/>
              </a:prstGeom>
              <a:ln w="15875">
                <a:gradFill flip="none" rotWithShape="1">
                  <a:gsLst>
                    <a:gs pos="99000">
                      <a:srgbClr val="FFC000"/>
                    </a:gs>
                    <a:gs pos="0">
                      <a:srgbClr val="FFFF00">
                        <a:alpha val="82000"/>
                      </a:srgbClr>
                    </a:gs>
                  </a:gsLst>
                  <a:path path="circle">
                    <a:fillToRect l="50000" t="50000" r="50000" b="50000"/>
                  </a:path>
                  <a:tileRect/>
                </a:gradFill>
                <a:prstDash val="sysDash"/>
              </a:ln>
            </p:spPr>
            <p:style>
              <a:lnRef idx="1">
                <a:schemeClr val="accent1"/>
              </a:lnRef>
              <a:fillRef idx="0">
                <a:schemeClr val="accent1"/>
              </a:fillRef>
              <a:effectRef idx="0">
                <a:schemeClr val="accent1"/>
              </a:effectRef>
              <a:fontRef idx="minor">
                <a:schemeClr val="tx1"/>
              </a:fontRef>
            </p:style>
          </p:cxnSp>
        </p:grpSp>
        <p:sp>
          <p:nvSpPr>
            <p:cNvPr id="143" name="TextBox 54"/>
            <p:cNvSpPr txBox="1"/>
            <p:nvPr/>
          </p:nvSpPr>
          <p:spPr>
            <a:xfrm rot="2700000">
              <a:off x="10406296" y="513007"/>
              <a:ext cx="2179320" cy="523220"/>
            </a:xfrm>
            <a:prstGeom prst="rect">
              <a:avLst/>
            </a:prstGeom>
            <a:noFill/>
          </p:spPr>
          <p:txBody>
            <a:bodyPr wrap="square" rtlCol="0" anchor="ctr">
              <a:spAutoFit/>
            </a:bodyPr>
            <a:lstStyle/>
            <a:p>
              <a:pPr algn="ctr"/>
              <a:r>
                <a:rPr lang="en-US" sz="2800" b="1" dirty="0" smtClean="0">
                  <a:solidFill>
                    <a:schemeClr val="accent6"/>
                  </a:solidFill>
                  <a:latin typeface="Segoe UI" panose="020B0502040204020203" pitchFamily="34" charset="0"/>
                  <a:ea typeface="Segoe UI" panose="020B0502040204020203" pitchFamily="34" charset="0"/>
                  <a:cs typeface="Segoe UI" panose="020B0502040204020203" pitchFamily="34" charset="0"/>
                </a:rPr>
                <a:t>GRACIAS</a:t>
              </a:r>
              <a:endParaRPr lang="es-UY" sz="2800" b="1" dirty="0">
                <a:solidFill>
                  <a:schemeClr val="accent6"/>
                </a:solidFill>
                <a:latin typeface="Segoe UI" panose="020B0502040204020203" pitchFamily="34" charset="0"/>
                <a:ea typeface="Segoe UI" panose="020B0502040204020203" pitchFamily="34" charset="0"/>
                <a:cs typeface="Segoe UI" panose="020B0502040204020203" pitchFamily="34" charset="0"/>
              </a:endParaRPr>
            </a:p>
          </p:txBody>
        </p:sp>
      </p:grpSp>
      <p:pic>
        <p:nvPicPr>
          <p:cNvPr id="147" name="146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05800" y="2743200"/>
            <a:ext cx="1318055" cy="1219200"/>
          </a:xfrm>
          <a:prstGeom prst="ellipse">
            <a:avLst/>
          </a:prstGeom>
          <a:ln>
            <a:noFill/>
          </a:ln>
          <a:effectLst>
            <a:softEdge rad="112500"/>
          </a:effectLst>
        </p:spPr>
      </p:pic>
      <p:sp>
        <p:nvSpPr>
          <p:cNvPr id="148" name="TextBox 10"/>
          <p:cNvSpPr txBox="1"/>
          <p:nvPr/>
        </p:nvSpPr>
        <p:spPr>
          <a:xfrm>
            <a:off x="6411044" y="4754940"/>
            <a:ext cx="5095156" cy="1569660"/>
          </a:xfrm>
          <a:prstGeom prst="rect">
            <a:avLst/>
          </a:prstGeom>
          <a:noFill/>
        </p:spPr>
        <p:txBody>
          <a:bodyPr wrap="square" rtlCol="0">
            <a:spAutoFit/>
          </a:bodyPr>
          <a:lstStyle/>
          <a:p>
            <a:pPr lvl="0" algn="ctr"/>
            <a:r>
              <a:rPr lang="es-CO" sz="3200" kern="0" dirty="0" smtClean="0">
                <a:effectLst>
                  <a:outerShdw blurRad="38100" dist="38100" dir="2700000" algn="tl">
                    <a:srgbClr val="000000">
                      <a:alpha val="43137"/>
                    </a:srgbClr>
                  </a:outerShdw>
                </a:effectLst>
                <a:latin typeface="Gabriola" pitchFamily="82" charset="0"/>
                <a:cs typeface="Arial" pitchFamily="34" charset="0"/>
              </a:rPr>
              <a:t>Maestría</a:t>
            </a:r>
            <a:r>
              <a:rPr lang="en-US" sz="3200" kern="0" dirty="0" smtClean="0">
                <a:effectLst>
                  <a:outerShdw blurRad="38100" dist="38100" dir="2700000" algn="tl">
                    <a:srgbClr val="000000">
                      <a:alpha val="43137"/>
                    </a:srgbClr>
                  </a:outerShdw>
                </a:effectLst>
                <a:latin typeface="Gabriola" pitchFamily="82" charset="0"/>
                <a:cs typeface="Arial" pitchFamily="34" charset="0"/>
              </a:rPr>
              <a:t> en </a:t>
            </a:r>
            <a:r>
              <a:rPr lang="es-CO" sz="3200" kern="0" dirty="0" smtClean="0">
                <a:effectLst>
                  <a:outerShdw blurRad="38100" dist="38100" dir="2700000" algn="tl">
                    <a:srgbClr val="000000">
                      <a:alpha val="43137"/>
                    </a:srgbClr>
                  </a:outerShdw>
                </a:effectLst>
                <a:latin typeface="Gabriola" pitchFamily="82" charset="0"/>
                <a:cs typeface="Arial" pitchFamily="34" charset="0"/>
              </a:rPr>
              <a:t>Administración</a:t>
            </a:r>
            <a:r>
              <a:rPr lang="en-US" sz="3200" kern="0" dirty="0" smtClean="0">
                <a:effectLst>
                  <a:outerShdw blurRad="38100" dist="38100" dir="2700000" algn="tl">
                    <a:srgbClr val="000000">
                      <a:alpha val="43137"/>
                    </a:srgbClr>
                  </a:outerShdw>
                </a:effectLst>
                <a:latin typeface="Gabriola" pitchFamily="82" charset="0"/>
                <a:cs typeface="Arial" pitchFamily="34" charset="0"/>
              </a:rPr>
              <a:t> </a:t>
            </a:r>
            <a:r>
              <a:rPr lang="es-CO" sz="3200" kern="0" dirty="0" smtClean="0">
                <a:effectLst>
                  <a:outerShdw blurRad="38100" dist="38100" dir="2700000" algn="tl">
                    <a:srgbClr val="000000">
                      <a:alpha val="43137"/>
                    </a:srgbClr>
                  </a:outerShdw>
                </a:effectLst>
                <a:latin typeface="Gabriola" pitchFamily="82" charset="0"/>
                <a:cs typeface="Arial" pitchFamily="34" charset="0"/>
              </a:rPr>
              <a:t>Financiera</a:t>
            </a:r>
          </a:p>
          <a:p>
            <a:pPr lvl="0" algn="ctr"/>
            <a:r>
              <a:rPr lang="es-CO" sz="3200" kern="0" dirty="0" smtClean="0">
                <a:effectLst>
                  <a:outerShdw blurRad="38100" dist="38100" dir="2700000" algn="tl">
                    <a:srgbClr val="000000">
                      <a:alpha val="43137"/>
                    </a:srgbClr>
                  </a:outerShdw>
                </a:effectLst>
                <a:latin typeface="Gabriola" pitchFamily="82" charset="0"/>
                <a:cs typeface="Arial" pitchFamily="34" charset="0"/>
              </a:rPr>
              <a:t>Universidad EAFIT</a:t>
            </a:r>
          </a:p>
          <a:p>
            <a:pPr lvl="0" algn="ctr"/>
            <a:r>
              <a:rPr lang="es-CO" sz="3200" kern="0" dirty="0" smtClean="0">
                <a:effectLst>
                  <a:outerShdw blurRad="38100" dist="38100" dir="2700000" algn="tl">
                    <a:srgbClr val="000000">
                      <a:alpha val="43137"/>
                    </a:srgbClr>
                  </a:outerShdw>
                </a:effectLst>
                <a:latin typeface="Gabriola" pitchFamily="82" charset="0"/>
                <a:cs typeface="Arial" pitchFamily="34" charset="0"/>
              </a:rPr>
              <a:t>2014</a:t>
            </a:r>
          </a:p>
        </p:txBody>
      </p:sp>
      <p:cxnSp>
        <p:nvCxnSpPr>
          <p:cNvPr id="23" name="Straight Connector 56"/>
          <p:cNvCxnSpPr/>
          <p:nvPr/>
        </p:nvCxnSpPr>
        <p:spPr>
          <a:xfrm>
            <a:off x="11065497" y="8037"/>
            <a:ext cx="1139859" cy="1150994"/>
          </a:xfrm>
          <a:prstGeom prst="line">
            <a:avLst/>
          </a:prstGeom>
          <a:ln>
            <a:prstDash val="sysDash"/>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520716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39" y="431919"/>
            <a:ext cx="6705600" cy="711081"/>
          </a:xfrm>
        </p:spPr>
        <p:txBody>
          <a:bodyPr/>
          <a:lstStyle/>
          <a:p>
            <a:r>
              <a:rPr lang="en-US" dirty="0" smtClean="0"/>
              <a:t>Agenda</a:t>
            </a:r>
            <a:endParaRPr lang="en-US" dirty="0"/>
          </a:p>
        </p:txBody>
      </p:sp>
      <p:sp>
        <p:nvSpPr>
          <p:cNvPr id="9" name="Slide Number Placeholder 8"/>
          <p:cNvSpPr>
            <a:spLocks noGrp="1"/>
          </p:cNvSpPr>
          <p:nvPr>
            <p:ph type="sldNum" sz="quarter" idx="12"/>
          </p:nvPr>
        </p:nvSpPr>
        <p:spPr>
          <a:xfrm>
            <a:off x="11429999" y="6386744"/>
            <a:ext cx="762001" cy="339110"/>
          </a:xfrm>
        </p:spPr>
        <p:txBody>
          <a:bodyPr/>
          <a:lstStyle/>
          <a:p>
            <a:fld id="{96E69268-9C8B-4EBF-A9EE-DC5DC2D48DC3}" type="slidenum">
              <a:rPr lang="es-UY" smtClean="0"/>
              <a:pPr/>
              <a:t>2</a:t>
            </a:fld>
            <a:endParaRPr lang="es-UY" dirty="0"/>
          </a:p>
        </p:txBody>
      </p:sp>
      <p:grpSp>
        <p:nvGrpSpPr>
          <p:cNvPr id="26" name="Group 25"/>
          <p:cNvGrpSpPr/>
          <p:nvPr/>
        </p:nvGrpSpPr>
        <p:grpSpPr>
          <a:xfrm>
            <a:off x="980314" y="2438401"/>
            <a:ext cx="2562225" cy="2562225"/>
            <a:chOff x="2590800" y="1504950"/>
            <a:chExt cx="2562225" cy="2562225"/>
          </a:xfrm>
          <a:effectLst/>
        </p:grpSpPr>
        <p:sp>
          <p:nvSpPr>
            <p:cNvPr id="27" name="Oval 26"/>
            <p:cNvSpPr/>
            <p:nvPr/>
          </p:nvSpPr>
          <p:spPr>
            <a:xfrm>
              <a:off x="2590800" y="1504950"/>
              <a:ext cx="2562225" cy="2562225"/>
            </a:xfrm>
            <a:prstGeom prst="ellipse">
              <a:avLst/>
            </a:prstGeom>
            <a:solidFill>
              <a:schemeClr val="bg1">
                <a:lumMod val="75000"/>
              </a:schemeClr>
            </a:solidFill>
            <a:ln>
              <a:noFill/>
            </a:ln>
            <a:scene3d>
              <a:camera prst="orthographicFront"/>
              <a:lightRig rig="balanced" dir="t"/>
            </a:scene3d>
            <a:sp3d prstMaterial="powder">
              <a:bevelT w="1270000" h="1270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179"/>
            <p:cNvGrpSpPr/>
            <p:nvPr/>
          </p:nvGrpSpPr>
          <p:grpSpPr>
            <a:xfrm>
              <a:off x="3047998" y="1504952"/>
              <a:ext cx="2085840" cy="2479833"/>
              <a:chOff x="3505200" y="1504950"/>
              <a:chExt cx="2286000" cy="2717801"/>
            </a:xfrm>
            <a:gradFill flip="none" rotWithShape="1">
              <a:gsLst>
                <a:gs pos="0">
                  <a:schemeClr val="accent1"/>
                </a:gs>
                <a:gs pos="50000">
                  <a:schemeClr val="accent4"/>
                </a:gs>
                <a:gs pos="100000">
                  <a:schemeClr val="accent2"/>
                </a:gs>
              </a:gsLst>
              <a:path path="circle">
                <a:fillToRect l="100000" t="100000"/>
              </a:path>
              <a:tileRect r="-100000" b="-100000"/>
            </a:gradFill>
          </p:grpSpPr>
          <p:sp>
            <p:nvSpPr>
              <p:cNvPr id="29" name="Freeform 105"/>
              <p:cNvSpPr>
                <a:spLocks/>
              </p:cNvSpPr>
              <p:nvPr/>
            </p:nvSpPr>
            <p:spPr bwMode="auto">
              <a:xfrm>
                <a:off x="4627562" y="1570038"/>
                <a:ext cx="30163" cy="12700"/>
              </a:xfrm>
              <a:custGeom>
                <a:avLst/>
                <a:gdLst/>
                <a:ahLst/>
                <a:cxnLst>
                  <a:cxn ang="0">
                    <a:pos x="12" y="0"/>
                  </a:cxn>
                  <a:cxn ang="0">
                    <a:pos x="18" y="2"/>
                  </a:cxn>
                  <a:cxn ang="0">
                    <a:pos x="19" y="3"/>
                  </a:cxn>
                  <a:cxn ang="0">
                    <a:pos x="19" y="4"/>
                  </a:cxn>
                  <a:cxn ang="0">
                    <a:pos x="16" y="6"/>
                  </a:cxn>
                  <a:cxn ang="0">
                    <a:pos x="15" y="7"/>
                  </a:cxn>
                  <a:cxn ang="0">
                    <a:pos x="13" y="8"/>
                  </a:cxn>
                  <a:cxn ang="0">
                    <a:pos x="13" y="8"/>
                  </a:cxn>
                  <a:cxn ang="0">
                    <a:pos x="10" y="7"/>
                  </a:cxn>
                  <a:cxn ang="0">
                    <a:pos x="6" y="5"/>
                  </a:cxn>
                  <a:cxn ang="0">
                    <a:pos x="3" y="3"/>
                  </a:cxn>
                  <a:cxn ang="0">
                    <a:pos x="1" y="2"/>
                  </a:cxn>
                  <a:cxn ang="0">
                    <a:pos x="0" y="1"/>
                  </a:cxn>
                  <a:cxn ang="0">
                    <a:pos x="6" y="1"/>
                  </a:cxn>
                  <a:cxn ang="0">
                    <a:pos x="12" y="0"/>
                  </a:cxn>
                </a:cxnLst>
                <a:rect l="0" t="0" r="r" b="b"/>
                <a:pathLst>
                  <a:path w="19" h="8">
                    <a:moveTo>
                      <a:pt x="12" y="0"/>
                    </a:moveTo>
                    <a:lnTo>
                      <a:pt x="18" y="2"/>
                    </a:lnTo>
                    <a:lnTo>
                      <a:pt x="19" y="3"/>
                    </a:lnTo>
                    <a:lnTo>
                      <a:pt x="19" y="4"/>
                    </a:lnTo>
                    <a:lnTo>
                      <a:pt x="16" y="6"/>
                    </a:lnTo>
                    <a:lnTo>
                      <a:pt x="15" y="7"/>
                    </a:lnTo>
                    <a:lnTo>
                      <a:pt x="13" y="8"/>
                    </a:lnTo>
                    <a:lnTo>
                      <a:pt x="13" y="8"/>
                    </a:lnTo>
                    <a:lnTo>
                      <a:pt x="10" y="7"/>
                    </a:lnTo>
                    <a:lnTo>
                      <a:pt x="6" y="5"/>
                    </a:lnTo>
                    <a:lnTo>
                      <a:pt x="3" y="3"/>
                    </a:lnTo>
                    <a:lnTo>
                      <a:pt x="1" y="2"/>
                    </a:lnTo>
                    <a:lnTo>
                      <a:pt x="0" y="1"/>
                    </a:lnTo>
                    <a:lnTo>
                      <a:pt x="6"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06"/>
              <p:cNvSpPr>
                <a:spLocks/>
              </p:cNvSpPr>
              <p:nvPr/>
            </p:nvSpPr>
            <p:spPr bwMode="auto">
              <a:xfrm>
                <a:off x="4384675" y="1704975"/>
                <a:ext cx="61913" cy="47625"/>
              </a:xfrm>
              <a:custGeom>
                <a:avLst/>
                <a:gdLst/>
                <a:ahLst/>
                <a:cxnLst>
                  <a:cxn ang="0">
                    <a:pos x="10" y="0"/>
                  </a:cxn>
                  <a:cxn ang="0">
                    <a:pos x="12" y="0"/>
                  </a:cxn>
                  <a:cxn ang="0">
                    <a:pos x="13" y="1"/>
                  </a:cxn>
                  <a:cxn ang="0">
                    <a:pos x="18" y="4"/>
                  </a:cxn>
                  <a:cxn ang="0">
                    <a:pos x="25" y="10"/>
                  </a:cxn>
                  <a:cxn ang="0">
                    <a:pos x="27" y="11"/>
                  </a:cxn>
                  <a:cxn ang="0">
                    <a:pos x="31" y="12"/>
                  </a:cxn>
                  <a:cxn ang="0">
                    <a:pos x="34" y="14"/>
                  </a:cxn>
                  <a:cxn ang="0">
                    <a:pos x="37" y="15"/>
                  </a:cxn>
                  <a:cxn ang="0">
                    <a:pos x="39" y="18"/>
                  </a:cxn>
                  <a:cxn ang="0">
                    <a:pos x="39" y="19"/>
                  </a:cxn>
                  <a:cxn ang="0">
                    <a:pos x="38" y="20"/>
                  </a:cxn>
                  <a:cxn ang="0">
                    <a:pos x="37" y="21"/>
                  </a:cxn>
                  <a:cxn ang="0">
                    <a:pos x="36" y="21"/>
                  </a:cxn>
                  <a:cxn ang="0">
                    <a:pos x="33" y="23"/>
                  </a:cxn>
                  <a:cxn ang="0">
                    <a:pos x="32" y="24"/>
                  </a:cxn>
                  <a:cxn ang="0">
                    <a:pos x="31" y="25"/>
                  </a:cxn>
                  <a:cxn ang="0">
                    <a:pos x="30" y="26"/>
                  </a:cxn>
                  <a:cxn ang="0">
                    <a:pos x="30" y="27"/>
                  </a:cxn>
                  <a:cxn ang="0">
                    <a:pos x="29" y="28"/>
                  </a:cxn>
                  <a:cxn ang="0">
                    <a:pos x="29" y="29"/>
                  </a:cxn>
                  <a:cxn ang="0">
                    <a:pos x="29" y="30"/>
                  </a:cxn>
                  <a:cxn ang="0">
                    <a:pos x="28" y="30"/>
                  </a:cxn>
                  <a:cxn ang="0">
                    <a:pos x="27" y="30"/>
                  </a:cxn>
                  <a:cxn ang="0">
                    <a:pos x="20" y="29"/>
                  </a:cxn>
                  <a:cxn ang="0">
                    <a:pos x="13" y="25"/>
                  </a:cxn>
                  <a:cxn ang="0">
                    <a:pos x="6" y="22"/>
                  </a:cxn>
                  <a:cxn ang="0">
                    <a:pos x="2" y="20"/>
                  </a:cxn>
                  <a:cxn ang="0">
                    <a:pos x="0" y="18"/>
                  </a:cxn>
                  <a:cxn ang="0">
                    <a:pos x="0" y="18"/>
                  </a:cxn>
                  <a:cxn ang="0">
                    <a:pos x="1" y="17"/>
                  </a:cxn>
                  <a:cxn ang="0">
                    <a:pos x="2" y="17"/>
                  </a:cxn>
                  <a:cxn ang="0">
                    <a:pos x="2" y="17"/>
                  </a:cxn>
                  <a:cxn ang="0">
                    <a:pos x="4" y="17"/>
                  </a:cxn>
                  <a:cxn ang="0">
                    <a:pos x="5" y="16"/>
                  </a:cxn>
                  <a:cxn ang="0">
                    <a:pos x="6" y="15"/>
                  </a:cxn>
                  <a:cxn ang="0">
                    <a:pos x="6" y="14"/>
                  </a:cxn>
                  <a:cxn ang="0">
                    <a:pos x="7" y="9"/>
                  </a:cxn>
                  <a:cxn ang="0">
                    <a:pos x="7" y="5"/>
                  </a:cxn>
                  <a:cxn ang="0">
                    <a:pos x="6" y="1"/>
                  </a:cxn>
                  <a:cxn ang="0">
                    <a:pos x="8" y="1"/>
                  </a:cxn>
                  <a:cxn ang="0">
                    <a:pos x="10" y="0"/>
                  </a:cxn>
                </a:cxnLst>
                <a:rect l="0" t="0" r="r" b="b"/>
                <a:pathLst>
                  <a:path w="39" h="30">
                    <a:moveTo>
                      <a:pt x="10" y="0"/>
                    </a:moveTo>
                    <a:lnTo>
                      <a:pt x="12" y="0"/>
                    </a:lnTo>
                    <a:lnTo>
                      <a:pt x="13" y="1"/>
                    </a:lnTo>
                    <a:lnTo>
                      <a:pt x="18" y="4"/>
                    </a:lnTo>
                    <a:lnTo>
                      <a:pt x="25" y="10"/>
                    </a:lnTo>
                    <a:lnTo>
                      <a:pt x="27" y="11"/>
                    </a:lnTo>
                    <a:lnTo>
                      <a:pt x="31" y="12"/>
                    </a:lnTo>
                    <a:lnTo>
                      <a:pt x="34" y="14"/>
                    </a:lnTo>
                    <a:lnTo>
                      <a:pt x="37" y="15"/>
                    </a:lnTo>
                    <a:lnTo>
                      <a:pt x="39" y="18"/>
                    </a:lnTo>
                    <a:lnTo>
                      <a:pt x="39" y="19"/>
                    </a:lnTo>
                    <a:lnTo>
                      <a:pt x="38" y="20"/>
                    </a:lnTo>
                    <a:lnTo>
                      <a:pt x="37" y="21"/>
                    </a:lnTo>
                    <a:lnTo>
                      <a:pt x="36" y="21"/>
                    </a:lnTo>
                    <a:lnTo>
                      <a:pt x="33" y="23"/>
                    </a:lnTo>
                    <a:lnTo>
                      <a:pt x="32" y="24"/>
                    </a:lnTo>
                    <a:lnTo>
                      <a:pt x="31" y="25"/>
                    </a:lnTo>
                    <a:lnTo>
                      <a:pt x="30" y="26"/>
                    </a:lnTo>
                    <a:lnTo>
                      <a:pt x="30" y="27"/>
                    </a:lnTo>
                    <a:lnTo>
                      <a:pt x="29" y="28"/>
                    </a:lnTo>
                    <a:lnTo>
                      <a:pt x="29" y="29"/>
                    </a:lnTo>
                    <a:lnTo>
                      <a:pt x="29" y="30"/>
                    </a:lnTo>
                    <a:lnTo>
                      <a:pt x="28" y="30"/>
                    </a:lnTo>
                    <a:lnTo>
                      <a:pt x="27" y="30"/>
                    </a:lnTo>
                    <a:lnTo>
                      <a:pt x="20" y="29"/>
                    </a:lnTo>
                    <a:lnTo>
                      <a:pt x="13" y="25"/>
                    </a:lnTo>
                    <a:lnTo>
                      <a:pt x="6" y="22"/>
                    </a:lnTo>
                    <a:lnTo>
                      <a:pt x="2" y="20"/>
                    </a:lnTo>
                    <a:lnTo>
                      <a:pt x="0" y="18"/>
                    </a:lnTo>
                    <a:lnTo>
                      <a:pt x="0" y="18"/>
                    </a:lnTo>
                    <a:lnTo>
                      <a:pt x="1" y="17"/>
                    </a:lnTo>
                    <a:lnTo>
                      <a:pt x="2" y="17"/>
                    </a:lnTo>
                    <a:lnTo>
                      <a:pt x="2" y="17"/>
                    </a:lnTo>
                    <a:lnTo>
                      <a:pt x="4" y="17"/>
                    </a:lnTo>
                    <a:lnTo>
                      <a:pt x="5" y="16"/>
                    </a:lnTo>
                    <a:lnTo>
                      <a:pt x="6" y="15"/>
                    </a:lnTo>
                    <a:lnTo>
                      <a:pt x="6" y="14"/>
                    </a:lnTo>
                    <a:lnTo>
                      <a:pt x="7" y="9"/>
                    </a:lnTo>
                    <a:lnTo>
                      <a:pt x="7" y="5"/>
                    </a:lnTo>
                    <a:lnTo>
                      <a:pt x="6" y="1"/>
                    </a:lnTo>
                    <a:lnTo>
                      <a:pt x="8" y="1"/>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07"/>
              <p:cNvSpPr>
                <a:spLocks/>
              </p:cNvSpPr>
              <p:nvPr/>
            </p:nvSpPr>
            <p:spPr bwMode="auto">
              <a:xfrm>
                <a:off x="4405312" y="1671638"/>
                <a:ext cx="114300" cy="112713"/>
              </a:xfrm>
              <a:custGeom>
                <a:avLst/>
                <a:gdLst/>
                <a:ahLst/>
                <a:cxnLst>
                  <a:cxn ang="0">
                    <a:pos x="64" y="2"/>
                  </a:cxn>
                  <a:cxn ang="0">
                    <a:pos x="72" y="15"/>
                  </a:cxn>
                  <a:cxn ang="0">
                    <a:pos x="60" y="28"/>
                  </a:cxn>
                  <a:cxn ang="0">
                    <a:pos x="47" y="39"/>
                  </a:cxn>
                  <a:cxn ang="0">
                    <a:pos x="50" y="39"/>
                  </a:cxn>
                  <a:cxn ang="0">
                    <a:pos x="62" y="46"/>
                  </a:cxn>
                  <a:cxn ang="0">
                    <a:pos x="62" y="51"/>
                  </a:cxn>
                  <a:cxn ang="0">
                    <a:pos x="51" y="52"/>
                  </a:cxn>
                  <a:cxn ang="0">
                    <a:pos x="42" y="56"/>
                  </a:cxn>
                  <a:cxn ang="0">
                    <a:pos x="44" y="60"/>
                  </a:cxn>
                  <a:cxn ang="0">
                    <a:pos x="50" y="62"/>
                  </a:cxn>
                  <a:cxn ang="0">
                    <a:pos x="60" y="65"/>
                  </a:cxn>
                  <a:cxn ang="0">
                    <a:pos x="63" y="68"/>
                  </a:cxn>
                  <a:cxn ang="0">
                    <a:pos x="52" y="71"/>
                  </a:cxn>
                  <a:cxn ang="0">
                    <a:pos x="53" y="68"/>
                  </a:cxn>
                  <a:cxn ang="0">
                    <a:pos x="41" y="65"/>
                  </a:cxn>
                  <a:cxn ang="0">
                    <a:pos x="32" y="70"/>
                  </a:cxn>
                  <a:cxn ang="0">
                    <a:pos x="24" y="68"/>
                  </a:cxn>
                  <a:cxn ang="0">
                    <a:pos x="15" y="70"/>
                  </a:cxn>
                  <a:cxn ang="0">
                    <a:pos x="9" y="60"/>
                  </a:cxn>
                  <a:cxn ang="0">
                    <a:pos x="12" y="56"/>
                  </a:cxn>
                  <a:cxn ang="0">
                    <a:pos x="25" y="54"/>
                  </a:cxn>
                  <a:cxn ang="0">
                    <a:pos x="29" y="50"/>
                  </a:cxn>
                  <a:cxn ang="0">
                    <a:pos x="26" y="44"/>
                  </a:cxn>
                  <a:cxn ang="0">
                    <a:pos x="24" y="44"/>
                  </a:cxn>
                  <a:cxn ang="0">
                    <a:pos x="34" y="46"/>
                  </a:cxn>
                  <a:cxn ang="0">
                    <a:pos x="35" y="41"/>
                  </a:cxn>
                  <a:cxn ang="0">
                    <a:pos x="24" y="34"/>
                  </a:cxn>
                  <a:cxn ang="0">
                    <a:pos x="17" y="28"/>
                  </a:cxn>
                  <a:cxn ang="0">
                    <a:pos x="28" y="29"/>
                  </a:cxn>
                  <a:cxn ang="0">
                    <a:pos x="40" y="26"/>
                  </a:cxn>
                  <a:cxn ang="0">
                    <a:pos x="44" y="19"/>
                  </a:cxn>
                  <a:cxn ang="0">
                    <a:pos x="37" y="16"/>
                  </a:cxn>
                  <a:cxn ang="0">
                    <a:pos x="31" y="24"/>
                  </a:cxn>
                  <a:cxn ang="0">
                    <a:pos x="21" y="27"/>
                  </a:cxn>
                  <a:cxn ang="0">
                    <a:pos x="16" y="25"/>
                  </a:cxn>
                  <a:cxn ang="0">
                    <a:pos x="21" y="19"/>
                  </a:cxn>
                  <a:cxn ang="0">
                    <a:pos x="13" y="21"/>
                  </a:cxn>
                  <a:cxn ang="0">
                    <a:pos x="6" y="22"/>
                  </a:cxn>
                  <a:cxn ang="0">
                    <a:pos x="1" y="19"/>
                  </a:cxn>
                  <a:cxn ang="0">
                    <a:pos x="1" y="15"/>
                  </a:cxn>
                  <a:cxn ang="0">
                    <a:pos x="9" y="12"/>
                  </a:cxn>
                  <a:cxn ang="0">
                    <a:pos x="13" y="9"/>
                  </a:cxn>
                  <a:cxn ang="0">
                    <a:pos x="24" y="11"/>
                  </a:cxn>
                  <a:cxn ang="0">
                    <a:pos x="34" y="13"/>
                  </a:cxn>
                  <a:cxn ang="0">
                    <a:pos x="36" y="9"/>
                  </a:cxn>
                  <a:cxn ang="0">
                    <a:pos x="37" y="7"/>
                  </a:cxn>
                  <a:cxn ang="0">
                    <a:pos x="50" y="1"/>
                  </a:cxn>
                </a:cxnLst>
                <a:rect l="0" t="0" r="r" b="b"/>
                <a:pathLst>
                  <a:path w="72" h="71">
                    <a:moveTo>
                      <a:pt x="54" y="0"/>
                    </a:moveTo>
                    <a:lnTo>
                      <a:pt x="59" y="0"/>
                    </a:lnTo>
                    <a:lnTo>
                      <a:pt x="64" y="2"/>
                    </a:lnTo>
                    <a:lnTo>
                      <a:pt x="68" y="5"/>
                    </a:lnTo>
                    <a:lnTo>
                      <a:pt x="71" y="11"/>
                    </a:lnTo>
                    <a:lnTo>
                      <a:pt x="72" y="15"/>
                    </a:lnTo>
                    <a:lnTo>
                      <a:pt x="70" y="19"/>
                    </a:lnTo>
                    <a:lnTo>
                      <a:pt x="66" y="24"/>
                    </a:lnTo>
                    <a:lnTo>
                      <a:pt x="60" y="28"/>
                    </a:lnTo>
                    <a:lnTo>
                      <a:pt x="55" y="32"/>
                    </a:lnTo>
                    <a:lnTo>
                      <a:pt x="50" y="36"/>
                    </a:lnTo>
                    <a:lnTo>
                      <a:pt x="47" y="39"/>
                    </a:lnTo>
                    <a:lnTo>
                      <a:pt x="47" y="40"/>
                    </a:lnTo>
                    <a:lnTo>
                      <a:pt x="49" y="40"/>
                    </a:lnTo>
                    <a:lnTo>
                      <a:pt x="50" y="39"/>
                    </a:lnTo>
                    <a:lnTo>
                      <a:pt x="52" y="39"/>
                    </a:lnTo>
                    <a:lnTo>
                      <a:pt x="59" y="43"/>
                    </a:lnTo>
                    <a:lnTo>
                      <a:pt x="62" y="46"/>
                    </a:lnTo>
                    <a:lnTo>
                      <a:pt x="64" y="50"/>
                    </a:lnTo>
                    <a:lnTo>
                      <a:pt x="64" y="51"/>
                    </a:lnTo>
                    <a:lnTo>
                      <a:pt x="62" y="51"/>
                    </a:lnTo>
                    <a:lnTo>
                      <a:pt x="59" y="51"/>
                    </a:lnTo>
                    <a:lnTo>
                      <a:pt x="55" y="51"/>
                    </a:lnTo>
                    <a:lnTo>
                      <a:pt x="51" y="52"/>
                    </a:lnTo>
                    <a:lnTo>
                      <a:pt x="46" y="53"/>
                    </a:lnTo>
                    <a:lnTo>
                      <a:pt x="42" y="55"/>
                    </a:lnTo>
                    <a:lnTo>
                      <a:pt x="42" y="56"/>
                    </a:lnTo>
                    <a:lnTo>
                      <a:pt x="42" y="57"/>
                    </a:lnTo>
                    <a:lnTo>
                      <a:pt x="43" y="59"/>
                    </a:lnTo>
                    <a:lnTo>
                      <a:pt x="44" y="60"/>
                    </a:lnTo>
                    <a:lnTo>
                      <a:pt x="45" y="60"/>
                    </a:lnTo>
                    <a:lnTo>
                      <a:pt x="47" y="61"/>
                    </a:lnTo>
                    <a:lnTo>
                      <a:pt x="50" y="62"/>
                    </a:lnTo>
                    <a:lnTo>
                      <a:pt x="54" y="63"/>
                    </a:lnTo>
                    <a:lnTo>
                      <a:pt x="57" y="64"/>
                    </a:lnTo>
                    <a:lnTo>
                      <a:pt x="60" y="65"/>
                    </a:lnTo>
                    <a:lnTo>
                      <a:pt x="63" y="66"/>
                    </a:lnTo>
                    <a:lnTo>
                      <a:pt x="64" y="67"/>
                    </a:lnTo>
                    <a:lnTo>
                      <a:pt x="63" y="68"/>
                    </a:lnTo>
                    <a:lnTo>
                      <a:pt x="59" y="70"/>
                    </a:lnTo>
                    <a:lnTo>
                      <a:pt x="53" y="71"/>
                    </a:lnTo>
                    <a:lnTo>
                      <a:pt x="52" y="71"/>
                    </a:lnTo>
                    <a:lnTo>
                      <a:pt x="52" y="70"/>
                    </a:lnTo>
                    <a:lnTo>
                      <a:pt x="53" y="70"/>
                    </a:lnTo>
                    <a:lnTo>
                      <a:pt x="53" y="68"/>
                    </a:lnTo>
                    <a:lnTo>
                      <a:pt x="48" y="66"/>
                    </a:lnTo>
                    <a:lnTo>
                      <a:pt x="42" y="65"/>
                    </a:lnTo>
                    <a:lnTo>
                      <a:pt x="41" y="65"/>
                    </a:lnTo>
                    <a:lnTo>
                      <a:pt x="36" y="70"/>
                    </a:lnTo>
                    <a:lnTo>
                      <a:pt x="35" y="71"/>
                    </a:lnTo>
                    <a:lnTo>
                      <a:pt x="32" y="70"/>
                    </a:lnTo>
                    <a:lnTo>
                      <a:pt x="29" y="69"/>
                    </a:lnTo>
                    <a:lnTo>
                      <a:pt x="26" y="68"/>
                    </a:lnTo>
                    <a:lnTo>
                      <a:pt x="24" y="68"/>
                    </a:lnTo>
                    <a:lnTo>
                      <a:pt x="21" y="69"/>
                    </a:lnTo>
                    <a:lnTo>
                      <a:pt x="18" y="70"/>
                    </a:lnTo>
                    <a:lnTo>
                      <a:pt x="15" y="70"/>
                    </a:lnTo>
                    <a:lnTo>
                      <a:pt x="13" y="69"/>
                    </a:lnTo>
                    <a:lnTo>
                      <a:pt x="10" y="64"/>
                    </a:lnTo>
                    <a:lnTo>
                      <a:pt x="9" y="60"/>
                    </a:lnTo>
                    <a:lnTo>
                      <a:pt x="9" y="58"/>
                    </a:lnTo>
                    <a:lnTo>
                      <a:pt x="10" y="56"/>
                    </a:lnTo>
                    <a:lnTo>
                      <a:pt x="12" y="56"/>
                    </a:lnTo>
                    <a:lnTo>
                      <a:pt x="19" y="55"/>
                    </a:lnTo>
                    <a:lnTo>
                      <a:pt x="22" y="55"/>
                    </a:lnTo>
                    <a:lnTo>
                      <a:pt x="25" y="54"/>
                    </a:lnTo>
                    <a:lnTo>
                      <a:pt x="27" y="54"/>
                    </a:lnTo>
                    <a:lnTo>
                      <a:pt x="29" y="52"/>
                    </a:lnTo>
                    <a:lnTo>
                      <a:pt x="29" y="50"/>
                    </a:lnTo>
                    <a:lnTo>
                      <a:pt x="29" y="46"/>
                    </a:lnTo>
                    <a:lnTo>
                      <a:pt x="28" y="45"/>
                    </a:lnTo>
                    <a:lnTo>
                      <a:pt x="26" y="44"/>
                    </a:lnTo>
                    <a:lnTo>
                      <a:pt x="21" y="44"/>
                    </a:lnTo>
                    <a:lnTo>
                      <a:pt x="21" y="44"/>
                    </a:lnTo>
                    <a:lnTo>
                      <a:pt x="24" y="44"/>
                    </a:lnTo>
                    <a:lnTo>
                      <a:pt x="28" y="44"/>
                    </a:lnTo>
                    <a:lnTo>
                      <a:pt x="31" y="45"/>
                    </a:lnTo>
                    <a:lnTo>
                      <a:pt x="34" y="46"/>
                    </a:lnTo>
                    <a:lnTo>
                      <a:pt x="36" y="45"/>
                    </a:lnTo>
                    <a:lnTo>
                      <a:pt x="37" y="44"/>
                    </a:lnTo>
                    <a:lnTo>
                      <a:pt x="35" y="41"/>
                    </a:lnTo>
                    <a:lnTo>
                      <a:pt x="32" y="38"/>
                    </a:lnTo>
                    <a:lnTo>
                      <a:pt x="28" y="36"/>
                    </a:lnTo>
                    <a:lnTo>
                      <a:pt x="24" y="34"/>
                    </a:lnTo>
                    <a:lnTo>
                      <a:pt x="21" y="32"/>
                    </a:lnTo>
                    <a:lnTo>
                      <a:pt x="17" y="29"/>
                    </a:lnTo>
                    <a:lnTo>
                      <a:pt x="17" y="28"/>
                    </a:lnTo>
                    <a:lnTo>
                      <a:pt x="22" y="28"/>
                    </a:lnTo>
                    <a:lnTo>
                      <a:pt x="24" y="29"/>
                    </a:lnTo>
                    <a:lnTo>
                      <a:pt x="28" y="29"/>
                    </a:lnTo>
                    <a:lnTo>
                      <a:pt x="32" y="28"/>
                    </a:lnTo>
                    <a:lnTo>
                      <a:pt x="36" y="27"/>
                    </a:lnTo>
                    <a:lnTo>
                      <a:pt x="40" y="26"/>
                    </a:lnTo>
                    <a:lnTo>
                      <a:pt x="43" y="24"/>
                    </a:lnTo>
                    <a:lnTo>
                      <a:pt x="44" y="22"/>
                    </a:lnTo>
                    <a:lnTo>
                      <a:pt x="44" y="19"/>
                    </a:lnTo>
                    <a:lnTo>
                      <a:pt x="41" y="16"/>
                    </a:lnTo>
                    <a:lnTo>
                      <a:pt x="39" y="15"/>
                    </a:lnTo>
                    <a:lnTo>
                      <a:pt x="37" y="16"/>
                    </a:lnTo>
                    <a:lnTo>
                      <a:pt x="35" y="18"/>
                    </a:lnTo>
                    <a:lnTo>
                      <a:pt x="34" y="22"/>
                    </a:lnTo>
                    <a:lnTo>
                      <a:pt x="31" y="24"/>
                    </a:lnTo>
                    <a:lnTo>
                      <a:pt x="29" y="26"/>
                    </a:lnTo>
                    <a:lnTo>
                      <a:pt x="25" y="27"/>
                    </a:lnTo>
                    <a:lnTo>
                      <a:pt x="21" y="27"/>
                    </a:lnTo>
                    <a:lnTo>
                      <a:pt x="16" y="26"/>
                    </a:lnTo>
                    <a:lnTo>
                      <a:pt x="16" y="26"/>
                    </a:lnTo>
                    <a:lnTo>
                      <a:pt x="16" y="25"/>
                    </a:lnTo>
                    <a:lnTo>
                      <a:pt x="16" y="24"/>
                    </a:lnTo>
                    <a:lnTo>
                      <a:pt x="21" y="20"/>
                    </a:lnTo>
                    <a:lnTo>
                      <a:pt x="21" y="19"/>
                    </a:lnTo>
                    <a:lnTo>
                      <a:pt x="20" y="19"/>
                    </a:lnTo>
                    <a:lnTo>
                      <a:pt x="17" y="19"/>
                    </a:lnTo>
                    <a:lnTo>
                      <a:pt x="13" y="21"/>
                    </a:lnTo>
                    <a:lnTo>
                      <a:pt x="10" y="22"/>
                    </a:lnTo>
                    <a:lnTo>
                      <a:pt x="7" y="22"/>
                    </a:lnTo>
                    <a:lnTo>
                      <a:pt x="6" y="22"/>
                    </a:lnTo>
                    <a:lnTo>
                      <a:pt x="3" y="21"/>
                    </a:lnTo>
                    <a:lnTo>
                      <a:pt x="2" y="21"/>
                    </a:lnTo>
                    <a:lnTo>
                      <a:pt x="1" y="19"/>
                    </a:lnTo>
                    <a:lnTo>
                      <a:pt x="0" y="18"/>
                    </a:lnTo>
                    <a:lnTo>
                      <a:pt x="0" y="16"/>
                    </a:lnTo>
                    <a:lnTo>
                      <a:pt x="1" y="15"/>
                    </a:lnTo>
                    <a:lnTo>
                      <a:pt x="3" y="14"/>
                    </a:lnTo>
                    <a:lnTo>
                      <a:pt x="7" y="13"/>
                    </a:lnTo>
                    <a:lnTo>
                      <a:pt x="9" y="12"/>
                    </a:lnTo>
                    <a:lnTo>
                      <a:pt x="10" y="11"/>
                    </a:lnTo>
                    <a:lnTo>
                      <a:pt x="12" y="10"/>
                    </a:lnTo>
                    <a:lnTo>
                      <a:pt x="13" y="9"/>
                    </a:lnTo>
                    <a:lnTo>
                      <a:pt x="16" y="8"/>
                    </a:lnTo>
                    <a:lnTo>
                      <a:pt x="20" y="9"/>
                    </a:lnTo>
                    <a:lnTo>
                      <a:pt x="24" y="11"/>
                    </a:lnTo>
                    <a:lnTo>
                      <a:pt x="28" y="13"/>
                    </a:lnTo>
                    <a:lnTo>
                      <a:pt x="32" y="13"/>
                    </a:lnTo>
                    <a:lnTo>
                      <a:pt x="34" y="13"/>
                    </a:lnTo>
                    <a:lnTo>
                      <a:pt x="35" y="12"/>
                    </a:lnTo>
                    <a:lnTo>
                      <a:pt x="35" y="10"/>
                    </a:lnTo>
                    <a:lnTo>
                      <a:pt x="36" y="9"/>
                    </a:lnTo>
                    <a:lnTo>
                      <a:pt x="36" y="8"/>
                    </a:lnTo>
                    <a:lnTo>
                      <a:pt x="37" y="7"/>
                    </a:lnTo>
                    <a:lnTo>
                      <a:pt x="37" y="7"/>
                    </a:lnTo>
                    <a:lnTo>
                      <a:pt x="41" y="4"/>
                    </a:lnTo>
                    <a:lnTo>
                      <a:pt x="45" y="3"/>
                    </a:lnTo>
                    <a:lnTo>
                      <a:pt x="50" y="1"/>
                    </a:lnTo>
                    <a:lnTo>
                      <a:pt x="54"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08"/>
              <p:cNvSpPr>
                <a:spLocks/>
              </p:cNvSpPr>
              <p:nvPr/>
            </p:nvSpPr>
            <p:spPr bwMode="auto">
              <a:xfrm>
                <a:off x="4332287" y="1731963"/>
                <a:ext cx="31750" cy="28575"/>
              </a:xfrm>
              <a:custGeom>
                <a:avLst/>
                <a:gdLst/>
                <a:ahLst/>
                <a:cxnLst>
                  <a:cxn ang="0">
                    <a:pos x="7" y="0"/>
                  </a:cxn>
                  <a:cxn ang="0">
                    <a:pos x="11" y="4"/>
                  </a:cxn>
                  <a:cxn ang="0">
                    <a:pos x="15" y="7"/>
                  </a:cxn>
                  <a:cxn ang="0">
                    <a:pos x="18" y="12"/>
                  </a:cxn>
                  <a:cxn ang="0">
                    <a:pos x="20" y="17"/>
                  </a:cxn>
                  <a:cxn ang="0">
                    <a:pos x="19" y="18"/>
                  </a:cxn>
                  <a:cxn ang="0">
                    <a:pos x="18" y="17"/>
                  </a:cxn>
                  <a:cxn ang="0">
                    <a:pos x="15" y="16"/>
                  </a:cxn>
                  <a:cxn ang="0">
                    <a:pos x="12" y="14"/>
                  </a:cxn>
                  <a:cxn ang="0">
                    <a:pos x="10" y="12"/>
                  </a:cxn>
                  <a:cxn ang="0">
                    <a:pos x="7" y="10"/>
                  </a:cxn>
                  <a:cxn ang="0">
                    <a:pos x="5" y="10"/>
                  </a:cxn>
                  <a:cxn ang="0">
                    <a:pos x="4" y="11"/>
                  </a:cxn>
                  <a:cxn ang="0">
                    <a:pos x="2" y="11"/>
                  </a:cxn>
                  <a:cxn ang="0">
                    <a:pos x="1" y="11"/>
                  </a:cxn>
                  <a:cxn ang="0">
                    <a:pos x="1" y="11"/>
                  </a:cxn>
                  <a:cxn ang="0">
                    <a:pos x="0" y="11"/>
                  </a:cxn>
                  <a:cxn ang="0">
                    <a:pos x="0" y="10"/>
                  </a:cxn>
                  <a:cxn ang="0">
                    <a:pos x="0" y="7"/>
                  </a:cxn>
                  <a:cxn ang="0">
                    <a:pos x="2" y="5"/>
                  </a:cxn>
                  <a:cxn ang="0">
                    <a:pos x="6" y="1"/>
                  </a:cxn>
                  <a:cxn ang="0">
                    <a:pos x="7" y="0"/>
                  </a:cxn>
                </a:cxnLst>
                <a:rect l="0" t="0" r="r" b="b"/>
                <a:pathLst>
                  <a:path w="20" h="18">
                    <a:moveTo>
                      <a:pt x="7" y="0"/>
                    </a:moveTo>
                    <a:lnTo>
                      <a:pt x="11" y="4"/>
                    </a:lnTo>
                    <a:lnTo>
                      <a:pt x="15" y="7"/>
                    </a:lnTo>
                    <a:lnTo>
                      <a:pt x="18" y="12"/>
                    </a:lnTo>
                    <a:lnTo>
                      <a:pt x="20" y="17"/>
                    </a:lnTo>
                    <a:lnTo>
                      <a:pt x="19" y="18"/>
                    </a:lnTo>
                    <a:lnTo>
                      <a:pt x="18" y="17"/>
                    </a:lnTo>
                    <a:lnTo>
                      <a:pt x="15" y="16"/>
                    </a:lnTo>
                    <a:lnTo>
                      <a:pt x="12" y="14"/>
                    </a:lnTo>
                    <a:lnTo>
                      <a:pt x="10" y="12"/>
                    </a:lnTo>
                    <a:lnTo>
                      <a:pt x="7" y="10"/>
                    </a:lnTo>
                    <a:lnTo>
                      <a:pt x="5" y="10"/>
                    </a:lnTo>
                    <a:lnTo>
                      <a:pt x="4" y="11"/>
                    </a:lnTo>
                    <a:lnTo>
                      <a:pt x="2" y="11"/>
                    </a:lnTo>
                    <a:lnTo>
                      <a:pt x="1" y="11"/>
                    </a:lnTo>
                    <a:lnTo>
                      <a:pt x="1" y="11"/>
                    </a:lnTo>
                    <a:lnTo>
                      <a:pt x="0" y="11"/>
                    </a:lnTo>
                    <a:lnTo>
                      <a:pt x="0" y="10"/>
                    </a:lnTo>
                    <a:lnTo>
                      <a:pt x="0" y="7"/>
                    </a:lnTo>
                    <a:lnTo>
                      <a:pt x="2" y="5"/>
                    </a:lnTo>
                    <a:lnTo>
                      <a:pt x="6" y="1"/>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09"/>
              <p:cNvSpPr>
                <a:spLocks/>
              </p:cNvSpPr>
              <p:nvPr/>
            </p:nvSpPr>
            <p:spPr bwMode="auto">
              <a:xfrm>
                <a:off x="4283075" y="1738313"/>
                <a:ext cx="19050" cy="6350"/>
              </a:xfrm>
              <a:custGeom>
                <a:avLst/>
                <a:gdLst/>
                <a:ahLst/>
                <a:cxnLst>
                  <a:cxn ang="0">
                    <a:pos x="12" y="0"/>
                  </a:cxn>
                  <a:cxn ang="0">
                    <a:pos x="12" y="1"/>
                  </a:cxn>
                  <a:cxn ang="0">
                    <a:pos x="11" y="2"/>
                  </a:cxn>
                  <a:cxn ang="0">
                    <a:pos x="11" y="3"/>
                  </a:cxn>
                  <a:cxn ang="0">
                    <a:pos x="9" y="4"/>
                  </a:cxn>
                  <a:cxn ang="0">
                    <a:pos x="8" y="4"/>
                  </a:cxn>
                  <a:cxn ang="0">
                    <a:pos x="7" y="4"/>
                  </a:cxn>
                  <a:cxn ang="0">
                    <a:pos x="4" y="3"/>
                  </a:cxn>
                  <a:cxn ang="0">
                    <a:pos x="3" y="3"/>
                  </a:cxn>
                  <a:cxn ang="0">
                    <a:pos x="0" y="3"/>
                  </a:cxn>
                  <a:cxn ang="0">
                    <a:pos x="12" y="0"/>
                  </a:cxn>
                </a:cxnLst>
                <a:rect l="0" t="0" r="r" b="b"/>
                <a:pathLst>
                  <a:path w="12" h="4">
                    <a:moveTo>
                      <a:pt x="12" y="0"/>
                    </a:moveTo>
                    <a:lnTo>
                      <a:pt x="12" y="1"/>
                    </a:lnTo>
                    <a:lnTo>
                      <a:pt x="11" y="2"/>
                    </a:lnTo>
                    <a:lnTo>
                      <a:pt x="11" y="3"/>
                    </a:lnTo>
                    <a:lnTo>
                      <a:pt x="9" y="4"/>
                    </a:lnTo>
                    <a:lnTo>
                      <a:pt x="8" y="4"/>
                    </a:lnTo>
                    <a:lnTo>
                      <a:pt x="7" y="4"/>
                    </a:lnTo>
                    <a:lnTo>
                      <a:pt x="4" y="3"/>
                    </a:lnTo>
                    <a:lnTo>
                      <a:pt x="3" y="3"/>
                    </a:lnTo>
                    <a:lnTo>
                      <a:pt x="0" y="3"/>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10"/>
              <p:cNvSpPr>
                <a:spLocks/>
              </p:cNvSpPr>
              <p:nvPr/>
            </p:nvSpPr>
            <p:spPr bwMode="auto">
              <a:xfrm>
                <a:off x="4651375" y="1577975"/>
                <a:ext cx="68263" cy="17463"/>
              </a:xfrm>
              <a:custGeom>
                <a:avLst/>
                <a:gdLst/>
                <a:ahLst/>
                <a:cxnLst>
                  <a:cxn ang="0">
                    <a:pos x="10" y="0"/>
                  </a:cxn>
                  <a:cxn ang="0">
                    <a:pos x="13" y="0"/>
                  </a:cxn>
                  <a:cxn ang="0">
                    <a:pos x="23" y="0"/>
                  </a:cxn>
                  <a:cxn ang="0">
                    <a:pos x="30" y="0"/>
                  </a:cxn>
                  <a:cxn ang="0">
                    <a:pos x="37" y="1"/>
                  </a:cxn>
                  <a:cxn ang="0">
                    <a:pos x="41" y="2"/>
                  </a:cxn>
                  <a:cxn ang="0">
                    <a:pos x="43" y="3"/>
                  </a:cxn>
                  <a:cxn ang="0">
                    <a:pos x="42" y="4"/>
                  </a:cxn>
                  <a:cxn ang="0">
                    <a:pos x="38" y="5"/>
                  </a:cxn>
                  <a:cxn ang="0">
                    <a:pos x="15" y="11"/>
                  </a:cxn>
                  <a:cxn ang="0">
                    <a:pos x="12" y="9"/>
                  </a:cxn>
                  <a:cxn ang="0">
                    <a:pos x="8" y="9"/>
                  </a:cxn>
                  <a:cxn ang="0">
                    <a:pos x="4" y="8"/>
                  </a:cxn>
                  <a:cxn ang="0">
                    <a:pos x="2" y="6"/>
                  </a:cxn>
                  <a:cxn ang="0">
                    <a:pos x="0" y="4"/>
                  </a:cxn>
                  <a:cxn ang="0">
                    <a:pos x="1" y="2"/>
                  </a:cxn>
                  <a:cxn ang="0">
                    <a:pos x="3" y="1"/>
                  </a:cxn>
                  <a:cxn ang="0">
                    <a:pos x="7" y="0"/>
                  </a:cxn>
                  <a:cxn ang="0">
                    <a:pos x="10" y="0"/>
                  </a:cxn>
                </a:cxnLst>
                <a:rect l="0" t="0" r="r" b="b"/>
                <a:pathLst>
                  <a:path w="43" h="11">
                    <a:moveTo>
                      <a:pt x="10" y="0"/>
                    </a:moveTo>
                    <a:lnTo>
                      <a:pt x="13" y="0"/>
                    </a:lnTo>
                    <a:lnTo>
                      <a:pt x="23" y="0"/>
                    </a:lnTo>
                    <a:lnTo>
                      <a:pt x="30" y="0"/>
                    </a:lnTo>
                    <a:lnTo>
                      <a:pt x="37" y="1"/>
                    </a:lnTo>
                    <a:lnTo>
                      <a:pt x="41" y="2"/>
                    </a:lnTo>
                    <a:lnTo>
                      <a:pt x="43" y="3"/>
                    </a:lnTo>
                    <a:lnTo>
                      <a:pt x="42" y="4"/>
                    </a:lnTo>
                    <a:lnTo>
                      <a:pt x="38" y="5"/>
                    </a:lnTo>
                    <a:lnTo>
                      <a:pt x="15" y="11"/>
                    </a:lnTo>
                    <a:lnTo>
                      <a:pt x="12" y="9"/>
                    </a:lnTo>
                    <a:lnTo>
                      <a:pt x="8" y="9"/>
                    </a:lnTo>
                    <a:lnTo>
                      <a:pt x="4" y="8"/>
                    </a:lnTo>
                    <a:lnTo>
                      <a:pt x="2" y="6"/>
                    </a:lnTo>
                    <a:lnTo>
                      <a:pt x="0" y="4"/>
                    </a:lnTo>
                    <a:lnTo>
                      <a:pt x="1" y="2"/>
                    </a:lnTo>
                    <a:lnTo>
                      <a:pt x="3" y="1"/>
                    </a:lnTo>
                    <a:lnTo>
                      <a:pt x="7" y="0"/>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11"/>
              <p:cNvSpPr>
                <a:spLocks/>
              </p:cNvSpPr>
              <p:nvPr/>
            </p:nvSpPr>
            <p:spPr bwMode="auto">
              <a:xfrm>
                <a:off x="4532312" y="1755775"/>
                <a:ext cx="4763" cy="1588"/>
              </a:xfrm>
              <a:custGeom>
                <a:avLst/>
                <a:gdLst/>
                <a:ahLst/>
                <a:cxnLst>
                  <a:cxn ang="0">
                    <a:pos x="1" y="0"/>
                  </a:cxn>
                  <a:cxn ang="0">
                    <a:pos x="2" y="0"/>
                  </a:cxn>
                  <a:cxn ang="0">
                    <a:pos x="3" y="0"/>
                  </a:cxn>
                  <a:cxn ang="0">
                    <a:pos x="3" y="1"/>
                  </a:cxn>
                  <a:cxn ang="0">
                    <a:pos x="3" y="1"/>
                  </a:cxn>
                  <a:cxn ang="0">
                    <a:pos x="1" y="1"/>
                  </a:cxn>
                  <a:cxn ang="0">
                    <a:pos x="0" y="1"/>
                  </a:cxn>
                  <a:cxn ang="0">
                    <a:pos x="0" y="0"/>
                  </a:cxn>
                  <a:cxn ang="0">
                    <a:pos x="1" y="0"/>
                  </a:cxn>
                  <a:cxn ang="0">
                    <a:pos x="1" y="0"/>
                  </a:cxn>
                </a:cxnLst>
                <a:rect l="0" t="0" r="r" b="b"/>
                <a:pathLst>
                  <a:path w="3" h="1">
                    <a:moveTo>
                      <a:pt x="1" y="0"/>
                    </a:moveTo>
                    <a:lnTo>
                      <a:pt x="2" y="0"/>
                    </a:lnTo>
                    <a:lnTo>
                      <a:pt x="3" y="0"/>
                    </a:lnTo>
                    <a:lnTo>
                      <a:pt x="3" y="1"/>
                    </a:lnTo>
                    <a:lnTo>
                      <a:pt x="3" y="1"/>
                    </a:lnTo>
                    <a:lnTo>
                      <a:pt x="1" y="1"/>
                    </a:lnTo>
                    <a:lnTo>
                      <a:pt x="0" y="1"/>
                    </a:lnTo>
                    <a:lnTo>
                      <a:pt x="0" y="0"/>
                    </a:lnTo>
                    <a:lnTo>
                      <a:pt x="1"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12"/>
              <p:cNvSpPr>
                <a:spLocks/>
              </p:cNvSpPr>
              <p:nvPr/>
            </p:nvSpPr>
            <p:spPr bwMode="auto">
              <a:xfrm>
                <a:off x="4197350" y="1754188"/>
                <a:ext cx="42863" cy="23813"/>
              </a:xfrm>
              <a:custGeom>
                <a:avLst/>
                <a:gdLst/>
                <a:ahLst/>
                <a:cxnLst>
                  <a:cxn ang="0">
                    <a:pos x="27" y="0"/>
                  </a:cxn>
                  <a:cxn ang="0">
                    <a:pos x="27" y="3"/>
                  </a:cxn>
                  <a:cxn ang="0">
                    <a:pos x="26" y="7"/>
                  </a:cxn>
                  <a:cxn ang="0">
                    <a:pos x="26" y="10"/>
                  </a:cxn>
                  <a:cxn ang="0">
                    <a:pos x="24" y="13"/>
                  </a:cxn>
                  <a:cxn ang="0">
                    <a:pos x="22" y="14"/>
                  </a:cxn>
                  <a:cxn ang="0">
                    <a:pos x="18" y="15"/>
                  </a:cxn>
                  <a:cxn ang="0">
                    <a:pos x="14" y="15"/>
                  </a:cxn>
                  <a:cxn ang="0">
                    <a:pos x="10" y="15"/>
                  </a:cxn>
                  <a:cxn ang="0">
                    <a:pos x="5" y="15"/>
                  </a:cxn>
                  <a:cxn ang="0">
                    <a:pos x="2" y="13"/>
                  </a:cxn>
                  <a:cxn ang="0">
                    <a:pos x="0" y="10"/>
                  </a:cxn>
                  <a:cxn ang="0">
                    <a:pos x="0" y="8"/>
                  </a:cxn>
                  <a:cxn ang="0">
                    <a:pos x="1" y="8"/>
                  </a:cxn>
                  <a:cxn ang="0">
                    <a:pos x="2" y="8"/>
                  </a:cxn>
                  <a:cxn ang="0">
                    <a:pos x="3" y="8"/>
                  </a:cxn>
                  <a:cxn ang="0">
                    <a:pos x="4" y="7"/>
                  </a:cxn>
                  <a:cxn ang="0">
                    <a:pos x="5" y="7"/>
                  </a:cxn>
                  <a:cxn ang="0">
                    <a:pos x="9" y="6"/>
                  </a:cxn>
                  <a:cxn ang="0">
                    <a:pos x="14" y="4"/>
                  </a:cxn>
                  <a:cxn ang="0">
                    <a:pos x="19" y="3"/>
                  </a:cxn>
                  <a:cxn ang="0">
                    <a:pos x="23" y="1"/>
                  </a:cxn>
                  <a:cxn ang="0">
                    <a:pos x="26" y="1"/>
                  </a:cxn>
                  <a:cxn ang="0">
                    <a:pos x="27" y="0"/>
                  </a:cxn>
                </a:cxnLst>
                <a:rect l="0" t="0" r="r" b="b"/>
                <a:pathLst>
                  <a:path w="27" h="15">
                    <a:moveTo>
                      <a:pt x="27" y="0"/>
                    </a:moveTo>
                    <a:lnTo>
                      <a:pt x="27" y="3"/>
                    </a:lnTo>
                    <a:lnTo>
                      <a:pt x="26" y="7"/>
                    </a:lnTo>
                    <a:lnTo>
                      <a:pt x="26" y="10"/>
                    </a:lnTo>
                    <a:lnTo>
                      <a:pt x="24" y="13"/>
                    </a:lnTo>
                    <a:lnTo>
                      <a:pt x="22" y="14"/>
                    </a:lnTo>
                    <a:lnTo>
                      <a:pt x="18" y="15"/>
                    </a:lnTo>
                    <a:lnTo>
                      <a:pt x="14" y="15"/>
                    </a:lnTo>
                    <a:lnTo>
                      <a:pt x="10" y="15"/>
                    </a:lnTo>
                    <a:lnTo>
                      <a:pt x="5" y="15"/>
                    </a:lnTo>
                    <a:lnTo>
                      <a:pt x="2" y="13"/>
                    </a:lnTo>
                    <a:lnTo>
                      <a:pt x="0" y="10"/>
                    </a:lnTo>
                    <a:lnTo>
                      <a:pt x="0" y="8"/>
                    </a:lnTo>
                    <a:lnTo>
                      <a:pt x="1" y="8"/>
                    </a:lnTo>
                    <a:lnTo>
                      <a:pt x="2" y="8"/>
                    </a:lnTo>
                    <a:lnTo>
                      <a:pt x="3" y="8"/>
                    </a:lnTo>
                    <a:lnTo>
                      <a:pt x="4" y="7"/>
                    </a:lnTo>
                    <a:lnTo>
                      <a:pt x="5" y="7"/>
                    </a:lnTo>
                    <a:lnTo>
                      <a:pt x="9" y="6"/>
                    </a:lnTo>
                    <a:lnTo>
                      <a:pt x="14" y="4"/>
                    </a:lnTo>
                    <a:lnTo>
                      <a:pt x="19" y="3"/>
                    </a:lnTo>
                    <a:lnTo>
                      <a:pt x="23" y="1"/>
                    </a:lnTo>
                    <a:lnTo>
                      <a:pt x="26" y="1"/>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13"/>
              <p:cNvSpPr>
                <a:spLocks/>
              </p:cNvSpPr>
              <p:nvPr/>
            </p:nvSpPr>
            <p:spPr bwMode="auto">
              <a:xfrm>
                <a:off x="4340225" y="1779588"/>
                <a:ext cx="28575" cy="31750"/>
              </a:xfrm>
              <a:custGeom>
                <a:avLst/>
                <a:gdLst/>
                <a:ahLst/>
                <a:cxnLst>
                  <a:cxn ang="0">
                    <a:pos x="3" y="0"/>
                  </a:cxn>
                  <a:cxn ang="0">
                    <a:pos x="8" y="0"/>
                  </a:cxn>
                  <a:cxn ang="0">
                    <a:pos x="15" y="11"/>
                  </a:cxn>
                  <a:cxn ang="0">
                    <a:pos x="18" y="14"/>
                  </a:cxn>
                  <a:cxn ang="0">
                    <a:pos x="18" y="18"/>
                  </a:cxn>
                  <a:cxn ang="0">
                    <a:pos x="16" y="20"/>
                  </a:cxn>
                  <a:cxn ang="0">
                    <a:pos x="13" y="20"/>
                  </a:cxn>
                  <a:cxn ang="0">
                    <a:pos x="10" y="20"/>
                  </a:cxn>
                  <a:cxn ang="0">
                    <a:pos x="7" y="19"/>
                  </a:cxn>
                  <a:cxn ang="0">
                    <a:pos x="4" y="17"/>
                  </a:cxn>
                  <a:cxn ang="0">
                    <a:pos x="1" y="14"/>
                  </a:cxn>
                  <a:cxn ang="0">
                    <a:pos x="0" y="10"/>
                  </a:cxn>
                  <a:cxn ang="0">
                    <a:pos x="0" y="5"/>
                  </a:cxn>
                  <a:cxn ang="0">
                    <a:pos x="0" y="1"/>
                  </a:cxn>
                  <a:cxn ang="0">
                    <a:pos x="1" y="1"/>
                  </a:cxn>
                  <a:cxn ang="0">
                    <a:pos x="3" y="0"/>
                  </a:cxn>
                </a:cxnLst>
                <a:rect l="0" t="0" r="r" b="b"/>
                <a:pathLst>
                  <a:path w="18" h="20">
                    <a:moveTo>
                      <a:pt x="3" y="0"/>
                    </a:moveTo>
                    <a:lnTo>
                      <a:pt x="8" y="0"/>
                    </a:lnTo>
                    <a:lnTo>
                      <a:pt x="15" y="11"/>
                    </a:lnTo>
                    <a:lnTo>
                      <a:pt x="18" y="14"/>
                    </a:lnTo>
                    <a:lnTo>
                      <a:pt x="18" y="18"/>
                    </a:lnTo>
                    <a:lnTo>
                      <a:pt x="16" y="20"/>
                    </a:lnTo>
                    <a:lnTo>
                      <a:pt x="13" y="20"/>
                    </a:lnTo>
                    <a:lnTo>
                      <a:pt x="10" y="20"/>
                    </a:lnTo>
                    <a:lnTo>
                      <a:pt x="7" y="19"/>
                    </a:lnTo>
                    <a:lnTo>
                      <a:pt x="4" y="17"/>
                    </a:lnTo>
                    <a:lnTo>
                      <a:pt x="1" y="14"/>
                    </a:lnTo>
                    <a:lnTo>
                      <a:pt x="0" y="10"/>
                    </a:lnTo>
                    <a:lnTo>
                      <a:pt x="0" y="5"/>
                    </a:lnTo>
                    <a:lnTo>
                      <a:pt x="0" y="1"/>
                    </a:lnTo>
                    <a:lnTo>
                      <a:pt x="1" y="1"/>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14"/>
              <p:cNvSpPr>
                <a:spLocks/>
              </p:cNvSpPr>
              <p:nvPr/>
            </p:nvSpPr>
            <p:spPr bwMode="auto">
              <a:xfrm>
                <a:off x="4375150" y="1773238"/>
                <a:ext cx="131763" cy="44450"/>
              </a:xfrm>
              <a:custGeom>
                <a:avLst/>
                <a:gdLst/>
                <a:ahLst/>
                <a:cxnLst>
                  <a:cxn ang="0">
                    <a:pos x="4" y="0"/>
                  </a:cxn>
                  <a:cxn ang="0">
                    <a:pos x="6" y="0"/>
                  </a:cxn>
                  <a:cxn ang="0">
                    <a:pos x="12" y="1"/>
                  </a:cxn>
                  <a:cxn ang="0">
                    <a:pos x="17" y="2"/>
                  </a:cxn>
                  <a:cxn ang="0">
                    <a:pos x="22" y="4"/>
                  </a:cxn>
                  <a:cxn ang="0">
                    <a:pos x="32" y="14"/>
                  </a:cxn>
                  <a:cxn ang="0">
                    <a:pos x="38" y="18"/>
                  </a:cxn>
                  <a:cxn ang="0">
                    <a:pos x="38" y="18"/>
                  </a:cxn>
                  <a:cxn ang="0">
                    <a:pos x="38" y="17"/>
                  </a:cxn>
                  <a:cxn ang="0">
                    <a:pos x="38" y="16"/>
                  </a:cxn>
                  <a:cxn ang="0">
                    <a:pos x="38" y="15"/>
                  </a:cxn>
                  <a:cxn ang="0">
                    <a:pos x="38" y="15"/>
                  </a:cxn>
                  <a:cxn ang="0">
                    <a:pos x="50" y="17"/>
                  </a:cxn>
                  <a:cxn ang="0">
                    <a:pos x="50" y="16"/>
                  </a:cxn>
                  <a:cxn ang="0">
                    <a:pos x="56" y="13"/>
                  </a:cxn>
                  <a:cxn ang="0">
                    <a:pos x="62" y="13"/>
                  </a:cxn>
                  <a:cxn ang="0">
                    <a:pos x="68" y="13"/>
                  </a:cxn>
                  <a:cxn ang="0">
                    <a:pos x="74" y="16"/>
                  </a:cxn>
                  <a:cxn ang="0">
                    <a:pos x="79" y="20"/>
                  </a:cxn>
                  <a:cxn ang="0">
                    <a:pos x="83" y="25"/>
                  </a:cxn>
                  <a:cxn ang="0">
                    <a:pos x="83" y="27"/>
                  </a:cxn>
                  <a:cxn ang="0">
                    <a:pos x="81" y="28"/>
                  </a:cxn>
                  <a:cxn ang="0">
                    <a:pos x="78" y="28"/>
                  </a:cxn>
                  <a:cxn ang="0">
                    <a:pos x="75" y="27"/>
                  </a:cxn>
                  <a:cxn ang="0">
                    <a:pos x="72" y="27"/>
                  </a:cxn>
                  <a:cxn ang="0">
                    <a:pos x="69" y="27"/>
                  </a:cxn>
                  <a:cxn ang="0">
                    <a:pos x="68" y="26"/>
                  </a:cxn>
                  <a:cxn ang="0">
                    <a:pos x="68" y="25"/>
                  </a:cxn>
                  <a:cxn ang="0">
                    <a:pos x="67" y="24"/>
                  </a:cxn>
                  <a:cxn ang="0">
                    <a:pos x="67" y="23"/>
                  </a:cxn>
                  <a:cxn ang="0">
                    <a:pos x="66" y="23"/>
                  </a:cxn>
                  <a:cxn ang="0">
                    <a:pos x="65" y="22"/>
                  </a:cxn>
                  <a:cxn ang="0">
                    <a:pos x="64" y="23"/>
                  </a:cxn>
                  <a:cxn ang="0">
                    <a:pos x="64" y="26"/>
                  </a:cxn>
                  <a:cxn ang="0">
                    <a:pos x="63" y="27"/>
                  </a:cxn>
                  <a:cxn ang="0">
                    <a:pos x="62" y="28"/>
                  </a:cxn>
                  <a:cxn ang="0">
                    <a:pos x="62" y="28"/>
                  </a:cxn>
                  <a:cxn ang="0">
                    <a:pos x="61" y="27"/>
                  </a:cxn>
                  <a:cxn ang="0">
                    <a:pos x="60" y="27"/>
                  </a:cxn>
                  <a:cxn ang="0">
                    <a:pos x="58" y="26"/>
                  </a:cxn>
                  <a:cxn ang="0">
                    <a:pos x="34" y="19"/>
                  </a:cxn>
                  <a:cxn ang="0">
                    <a:pos x="22" y="15"/>
                  </a:cxn>
                  <a:cxn ang="0">
                    <a:pos x="21" y="15"/>
                  </a:cxn>
                  <a:cxn ang="0">
                    <a:pos x="21" y="14"/>
                  </a:cxn>
                  <a:cxn ang="0">
                    <a:pos x="20" y="12"/>
                  </a:cxn>
                  <a:cxn ang="0">
                    <a:pos x="20" y="11"/>
                  </a:cxn>
                  <a:cxn ang="0">
                    <a:pos x="19" y="9"/>
                  </a:cxn>
                  <a:cxn ang="0">
                    <a:pos x="17" y="7"/>
                  </a:cxn>
                  <a:cxn ang="0">
                    <a:pos x="8" y="7"/>
                  </a:cxn>
                  <a:cxn ang="0">
                    <a:pos x="5" y="7"/>
                  </a:cxn>
                  <a:cxn ang="0">
                    <a:pos x="2" y="6"/>
                  </a:cxn>
                  <a:cxn ang="0">
                    <a:pos x="0" y="3"/>
                  </a:cxn>
                  <a:cxn ang="0">
                    <a:pos x="1" y="2"/>
                  </a:cxn>
                  <a:cxn ang="0">
                    <a:pos x="3" y="0"/>
                  </a:cxn>
                  <a:cxn ang="0">
                    <a:pos x="4" y="0"/>
                  </a:cxn>
                </a:cxnLst>
                <a:rect l="0" t="0" r="r" b="b"/>
                <a:pathLst>
                  <a:path w="83" h="28">
                    <a:moveTo>
                      <a:pt x="4" y="0"/>
                    </a:moveTo>
                    <a:lnTo>
                      <a:pt x="6" y="0"/>
                    </a:lnTo>
                    <a:lnTo>
                      <a:pt x="12" y="1"/>
                    </a:lnTo>
                    <a:lnTo>
                      <a:pt x="17" y="2"/>
                    </a:lnTo>
                    <a:lnTo>
                      <a:pt x="22" y="4"/>
                    </a:lnTo>
                    <a:lnTo>
                      <a:pt x="32" y="14"/>
                    </a:lnTo>
                    <a:lnTo>
                      <a:pt x="38" y="18"/>
                    </a:lnTo>
                    <a:lnTo>
                      <a:pt x="38" y="18"/>
                    </a:lnTo>
                    <a:lnTo>
                      <a:pt x="38" y="17"/>
                    </a:lnTo>
                    <a:lnTo>
                      <a:pt x="38" y="16"/>
                    </a:lnTo>
                    <a:lnTo>
                      <a:pt x="38" y="15"/>
                    </a:lnTo>
                    <a:lnTo>
                      <a:pt x="38" y="15"/>
                    </a:lnTo>
                    <a:lnTo>
                      <a:pt x="50" y="17"/>
                    </a:lnTo>
                    <a:lnTo>
                      <a:pt x="50" y="16"/>
                    </a:lnTo>
                    <a:lnTo>
                      <a:pt x="56" y="13"/>
                    </a:lnTo>
                    <a:lnTo>
                      <a:pt x="62" y="13"/>
                    </a:lnTo>
                    <a:lnTo>
                      <a:pt x="68" y="13"/>
                    </a:lnTo>
                    <a:lnTo>
                      <a:pt x="74" y="16"/>
                    </a:lnTo>
                    <a:lnTo>
                      <a:pt x="79" y="20"/>
                    </a:lnTo>
                    <a:lnTo>
                      <a:pt x="83" y="25"/>
                    </a:lnTo>
                    <a:lnTo>
                      <a:pt x="83" y="27"/>
                    </a:lnTo>
                    <a:lnTo>
                      <a:pt x="81" y="28"/>
                    </a:lnTo>
                    <a:lnTo>
                      <a:pt x="78" y="28"/>
                    </a:lnTo>
                    <a:lnTo>
                      <a:pt x="75" y="27"/>
                    </a:lnTo>
                    <a:lnTo>
                      <a:pt x="72" y="27"/>
                    </a:lnTo>
                    <a:lnTo>
                      <a:pt x="69" y="27"/>
                    </a:lnTo>
                    <a:lnTo>
                      <a:pt x="68" y="26"/>
                    </a:lnTo>
                    <a:lnTo>
                      <a:pt x="68" y="25"/>
                    </a:lnTo>
                    <a:lnTo>
                      <a:pt x="67" y="24"/>
                    </a:lnTo>
                    <a:lnTo>
                      <a:pt x="67" y="23"/>
                    </a:lnTo>
                    <a:lnTo>
                      <a:pt x="66" y="23"/>
                    </a:lnTo>
                    <a:lnTo>
                      <a:pt x="65" y="22"/>
                    </a:lnTo>
                    <a:lnTo>
                      <a:pt x="64" y="23"/>
                    </a:lnTo>
                    <a:lnTo>
                      <a:pt x="64" y="26"/>
                    </a:lnTo>
                    <a:lnTo>
                      <a:pt x="63" y="27"/>
                    </a:lnTo>
                    <a:lnTo>
                      <a:pt x="62" y="28"/>
                    </a:lnTo>
                    <a:lnTo>
                      <a:pt x="62" y="28"/>
                    </a:lnTo>
                    <a:lnTo>
                      <a:pt x="61" y="27"/>
                    </a:lnTo>
                    <a:lnTo>
                      <a:pt x="60" y="27"/>
                    </a:lnTo>
                    <a:lnTo>
                      <a:pt x="58" y="26"/>
                    </a:lnTo>
                    <a:lnTo>
                      <a:pt x="34" y="19"/>
                    </a:lnTo>
                    <a:lnTo>
                      <a:pt x="22" y="15"/>
                    </a:lnTo>
                    <a:lnTo>
                      <a:pt x="21" y="15"/>
                    </a:lnTo>
                    <a:lnTo>
                      <a:pt x="21" y="14"/>
                    </a:lnTo>
                    <a:lnTo>
                      <a:pt x="20" y="12"/>
                    </a:lnTo>
                    <a:lnTo>
                      <a:pt x="20" y="11"/>
                    </a:lnTo>
                    <a:lnTo>
                      <a:pt x="19" y="9"/>
                    </a:lnTo>
                    <a:lnTo>
                      <a:pt x="17" y="7"/>
                    </a:lnTo>
                    <a:lnTo>
                      <a:pt x="8" y="7"/>
                    </a:lnTo>
                    <a:lnTo>
                      <a:pt x="5" y="7"/>
                    </a:lnTo>
                    <a:lnTo>
                      <a:pt x="2" y="6"/>
                    </a:lnTo>
                    <a:lnTo>
                      <a:pt x="0" y="3"/>
                    </a:lnTo>
                    <a:lnTo>
                      <a:pt x="1" y="2"/>
                    </a:lnTo>
                    <a:lnTo>
                      <a:pt x="3" y="0"/>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15"/>
              <p:cNvSpPr>
                <a:spLocks noEditPoints="1"/>
              </p:cNvSpPr>
              <p:nvPr/>
            </p:nvSpPr>
            <p:spPr bwMode="auto">
              <a:xfrm>
                <a:off x="4291012" y="1776413"/>
                <a:ext cx="3175" cy="7938"/>
              </a:xfrm>
              <a:custGeom>
                <a:avLst/>
                <a:gdLst/>
                <a:ahLst/>
                <a:cxnLst>
                  <a:cxn ang="0">
                    <a:pos x="1" y="3"/>
                  </a:cxn>
                  <a:cxn ang="0">
                    <a:pos x="0" y="5"/>
                  </a:cxn>
                  <a:cxn ang="0">
                    <a:pos x="0" y="4"/>
                  </a:cxn>
                  <a:cxn ang="0">
                    <a:pos x="1" y="3"/>
                  </a:cxn>
                  <a:cxn ang="0">
                    <a:pos x="2" y="0"/>
                  </a:cxn>
                  <a:cxn ang="0">
                    <a:pos x="1" y="3"/>
                  </a:cxn>
                  <a:cxn ang="0">
                    <a:pos x="2" y="0"/>
                  </a:cxn>
                </a:cxnLst>
                <a:rect l="0" t="0" r="r" b="b"/>
                <a:pathLst>
                  <a:path w="2" h="5">
                    <a:moveTo>
                      <a:pt x="1" y="3"/>
                    </a:moveTo>
                    <a:lnTo>
                      <a:pt x="0" y="5"/>
                    </a:lnTo>
                    <a:lnTo>
                      <a:pt x="0" y="4"/>
                    </a:lnTo>
                    <a:lnTo>
                      <a:pt x="1" y="3"/>
                    </a:lnTo>
                    <a:close/>
                    <a:moveTo>
                      <a:pt x="2" y="0"/>
                    </a:moveTo>
                    <a:lnTo>
                      <a:pt x="1" y="3"/>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6"/>
              <p:cNvSpPr>
                <a:spLocks noEditPoints="1"/>
              </p:cNvSpPr>
              <p:nvPr/>
            </p:nvSpPr>
            <p:spPr bwMode="auto">
              <a:xfrm>
                <a:off x="4294187" y="1770063"/>
                <a:ext cx="3175" cy="4763"/>
              </a:xfrm>
              <a:custGeom>
                <a:avLst/>
                <a:gdLst/>
                <a:ahLst/>
                <a:cxnLst>
                  <a:cxn ang="0">
                    <a:pos x="1" y="1"/>
                  </a:cxn>
                  <a:cxn ang="0">
                    <a:pos x="1" y="2"/>
                  </a:cxn>
                  <a:cxn ang="0">
                    <a:pos x="0" y="3"/>
                  </a:cxn>
                  <a:cxn ang="0">
                    <a:pos x="1" y="1"/>
                  </a:cxn>
                  <a:cxn ang="0">
                    <a:pos x="2" y="0"/>
                  </a:cxn>
                  <a:cxn ang="0">
                    <a:pos x="2" y="1"/>
                  </a:cxn>
                  <a:cxn ang="0">
                    <a:pos x="1" y="1"/>
                  </a:cxn>
                  <a:cxn ang="0">
                    <a:pos x="2" y="0"/>
                  </a:cxn>
                </a:cxnLst>
                <a:rect l="0" t="0" r="r" b="b"/>
                <a:pathLst>
                  <a:path w="2" h="3">
                    <a:moveTo>
                      <a:pt x="1" y="1"/>
                    </a:moveTo>
                    <a:lnTo>
                      <a:pt x="1" y="2"/>
                    </a:lnTo>
                    <a:lnTo>
                      <a:pt x="0" y="3"/>
                    </a:lnTo>
                    <a:lnTo>
                      <a:pt x="1" y="1"/>
                    </a:lnTo>
                    <a:close/>
                    <a:moveTo>
                      <a:pt x="2" y="0"/>
                    </a:moveTo>
                    <a:lnTo>
                      <a:pt x="2" y="1"/>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17"/>
              <p:cNvSpPr>
                <a:spLocks/>
              </p:cNvSpPr>
              <p:nvPr/>
            </p:nvSpPr>
            <p:spPr bwMode="auto">
              <a:xfrm>
                <a:off x="4243387" y="1779588"/>
                <a:ext cx="68263" cy="33338"/>
              </a:xfrm>
              <a:custGeom>
                <a:avLst/>
                <a:gdLst/>
                <a:ahLst/>
                <a:cxnLst>
                  <a:cxn ang="0">
                    <a:pos x="14" y="0"/>
                  </a:cxn>
                  <a:cxn ang="0">
                    <a:pos x="17" y="3"/>
                  </a:cxn>
                  <a:cxn ang="0">
                    <a:pos x="20" y="6"/>
                  </a:cxn>
                  <a:cxn ang="0">
                    <a:pos x="23" y="9"/>
                  </a:cxn>
                  <a:cxn ang="0">
                    <a:pos x="26" y="10"/>
                  </a:cxn>
                  <a:cxn ang="0">
                    <a:pos x="28" y="9"/>
                  </a:cxn>
                  <a:cxn ang="0">
                    <a:pos x="29" y="8"/>
                  </a:cxn>
                  <a:cxn ang="0">
                    <a:pos x="29" y="7"/>
                  </a:cxn>
                  <a:cxn ang="0">
                    <a:pos x="30" y="5"/>
                  </a:cxn>
                  <a:cxn ang="0">
                    <a:pos x="30" y="3"/>
                  </a:cxn>
                  <a:cxn ang="0">
                    <a:pos x="31" y="4"/>
                  </a:cxn>
                  <a:cxn ang="0">
                    <a:pos x="33" y="6"/>
                  </a:cxn>
                  <a:cxn ang="0">
                    <a:pos x="37" y="6"/>
                  </a:cxn>
                  <a:cxn ang="0">
                    <a:pos x="40" y="8"/>
                  </a:cxn>
                  <a:cxn ang="0">
                    <a:pos x="43" y="10"/>
                  </a:cxn>
                  <a:cxn ang="0">
                    <a:pos x="43" y="11"/>
                  </a:cxn>
                  <a:cxn ang="0">
                    <a:pos x="43" y="12"/>
                  </a:cxn>
                  <a:cxn ang="0">
                    <a:pos x="42" y="13"/>
                  </a:cxn>
                  <a:cxn ang="0">
                    <a:pos x="41" y="14"/>
                  </a:cxn>
                  <a:cxn ang="0">
                    <a:pos x="40" y="15"/>
                  </a:cxn>
                  <a:cxn ang="0">
                    <a:pos x="39" y="16"/>
                  </a:cxn>
                  <a:cxn ang="0">
                    <a:pos x="38" y="16"/>
                  </a:cxn>
                  <a:cxn ang="0">
                    <a:pos x="33" y="16"/>
                  </a:cxn>
                  <a:cxn ang="0">
                    <a:pos x="24" y="15"/>
                  </a:cxn>
                  <a:cxn ang="0">
                    <a:pos x="18" y="17"/>
                  </a:cxn>
                  <a:cxn ang="0">
                    <a:pos x="14" y="19"/>
                  </a:cxn>
                  <a:cxn ang="0">
                    <a:pos x="9" y="21"/>
                  </a:cxn>
                  <a:cxn ang="0">
                    <a:pos x="4" y="20"/>
                  </a:cxn>
                  <a:cxn ang="0">
                    <a:pos x="3" y="19"/>
                  </a:cxn>
                  <a:cxn ang="0">
                    <a:pos x="12" y="15"/>
                  </a:cxn>
                  <a:cxn ang="0">
                    <a:pos x="15" y="13"/>
                  </a:cxn>
                  <a:cxn ang="0">
                    <a:pos x="15" y="11"/>
                  </a:cxn>
                  <a:cxn ang="0">
                    <a:pos x="14" y="10"/>
                  </a:cxn>
                  <a:cxn ang="0">
                    <a:pos x="12" y="10"/>
                  </a:cxn>
                  <a:cxn ang="0">
                    <a:pos x="8" y="11"/>
                  </a:cxn>
                  <a:cxn ang="0">
                    <a:pos x="5" y="12"/>
                  </a:cxn>
                  <a:cxn ang="0">
                    <a:pos x="2" y="12"/>
                  </a:cxn>
                  <a:cxn ang="0">
                    <a:pos x="1" y="12"/>
                  </a:cxn>
                  <a:cxn ang="0">
                    <a:pos x="2" y="12"/>
                  </a:cxn>
                  <a:cxn ang="0">
                    <a:pos x="2" y="11"/>
                  </a:cxn>
                  <a:cxn ang="0">
                    <a:pos x="2" y="11"/>
                  </a:cxn>
                  <a:cxn ang="0">
                    <a:pos x="2" y="10"/>
                  </a:cxn>
                  <a:cxn ang="0">
                    <a:pos x="2" y="10"/>
                  </a:cxn>
                  <a:cxn ang="0">
                    <a:pos x="0" y="10"/>
                  </a:cxn>
                  <a:cxn ang="0">
                    <a:pos x="3" y="7"/>
                  </a:cxn>
                  <a:cxn ang="0">
                    <a:pos x="7" y="5"/>
                  </a:cxn>
                  <a:cxn ang="0">
                    <a:pos x="11" y="2"/>
                  </a:cxn>
                  <a:cxn ang="0">
                    <a:pos x="13" y="1"/>
                  </a:cxn>
                  <a:cxn ang="0">
                    <a:pos x="14" y="0"/>
                  </a:cxn>
                </a:cxnLst>
                <a:rect l="0" t="0" r="r" b="b"/>
                <a:pathLst>
                  <a:path w="43" h="21">
                    <a:moveTo>
                      <a:pt x="14" y="0"/>
                    </a:moveTo>
                    <a:lnTo>
                      <a:pt x="17" y="3"/>
                    </a:lnTo>
                    <a:lnTo>
                      <a:pt x="20" y="6"/>
                    </a:lnTo>
                    <a:lnTo>
                      <a:pt x="23" y="9"/>
                    </a:lnTo>
                    <a:lnTo>
                      <a:pt x="26" y="10"/>
                    </a:lnTo>
                    <a:lnTo>
                      <a:pt x="28" y="9"/>
                    </a:lnTo>
                    <a:lnTo>
                      <a:pt x="29" y="8"/>
                    </a:lnTo>
                    <a:lnTo>
                      <a:pt x="29" y="7"/>
                    </a:lnTo>
                    <a:lnTo>
                      <a:pt x="30" y="5"/>
                    </a:lnTo>
                    <a:lnTo>
                      <a:pt x="30" y="3"/>
                    </a:lnTo>
                    <a:lnTo>
                      <a:pt x="31" y="4"/>
                    </a:lnTo>
                    <a:lnTo>
                      <a:pt x="33" y="6"/>
                    </a:lnTo>
                    <a:lnTo>
                      <a:pt x="37" y="6"/>
                    </a:lnTo>
                    <a:lnTo>
                      <a:pt x="40" y="8"/>
                    </a:lnTo>
                    <a:lnTo>
                      <a:pt x="43" y="10"/>
                    </a:lnTo>
                    <a:lnTo>
                      <a:pt x="43" y="11"/>
                    </a:lnTo>
                    <a:lnTo>
                      <a:pt x="43" y="12"/>
                    </a:lnTo>
                    <a:lnTo>
                      <a:pt x="42" y="13"/>
                    </a:lnTo>
                    <a:lnTo>
                      <a:pt x="41" y="14"/>
                    </a:lnTo>
                    <a:lnTo>
                      <a:pt x="40" y="15"/>
                    </a:lnTo>
                    <a:lnTo>
                      <a:pt x="39" y="16"/>
                    </a:lnTo>
                    <a:lnTo>
                      <a:pt x="38" y="16"/>
                    </a:lnTo>
                    <a:lnTo>
                      <a:pt x="33" y="16"/>
                    </a:lnTo>
                    <a:lnTo>
                      <a:pt x="24" y="15"/>
                    </a:lnTo>
                    <a:lnTo>
                      <a:pt x="18" y="17"/>
                    </a:lnTo>
                    <a:lnTo>
                      <a:pt x="14" y="19"/>
                    </a:lnTo>
                    <a:lnTo>
                      <a:pt x="9" y="21"/>
                    </a:lnTo>
                    <a:lnTo>
                      <a:pt x="4" y="20"/>
                    </a:lnTo>
                    <a:lnTo>
                      <a:pt x="3" y="19"/>
                    </a:lnTo>
                    <a:lnTo>
                      <a:pt x="12" y="15"/>
                    </a:lnTo>
                    <a:lnTo>
                      <a:pt x="15" y="13"/>
                    </a:lnTo>
                    <a:lnTo>
                      <a:pt x="15" y="11"/>
                    </a:lnTo>
                    <a:lnTo>
                      <a:pt x="14" y="10"/>
                    </a:lnTo>
                    <a:lnTo>
                      <a:pt x="12" y="10"/>
                    </a:lnTo>
                    <a:lnTo>
                      <a:pt x="8" y="11"/>
                    </a:lnTo>
                    <a:lnTo>
                      <a:pt x="5" y="12"/>
                    </a:lnTo>
                    <a:lnTo>
                      <a:pt x="2" y="12"/>
                    </a:lnTo>
                    <a:lnTo>
                      <a:pt x="1" y="12"/>
                    </a:lnTo>
                    <a:lnTo>
                      <a:pt x="2" y="12"/>
                    </a:lnTo>
                    <a:lnTo>
                      <a:pt x="2" y="11"/>
                    </a:lnTo>
                    <a:lnTo>
                      <a:pt x="2" y="11"/>
                    </a:lnTo>
                    <a:lnTo>
                      <a:pt x="2" y="10"/>
                    </a:lnTo>
                    <a:lnTo>
                      <a:pt x="2" y="10"/>
                    </a:lnTo>
                    <a:lnTo>
                      <a:pt x="0" y="10"/>
                    </a:lnTo>
                    <a:lnTo>
                      <a:pt x="3" y="7"/>
                    </a:lnTo>
                    <a:lnTo>
                      <a:pt x="7" y="5"/>
                    </a:lnTo>
                    <a:lnTo>
                      <a:pt x="11" y="2"/>
                    </a:lnTo>
                    <a:lnTo>
                      <a:pt x="13" y="1"/>
                    </a:ln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8"/>
              <p:cNvSpPr>
                <a:spLocks/>
              </p:cNvSpPr>
              <p:nvPr/>
            </p:nvSpPr>
            <p:spPr bwMode="auto">
              <a:xfrm>
                <a:off x="4057650" y="1560513"/>
                <a:ext cx="47625" cy="12700"/>
              </a:xfrm>
              <a:custGeom>
                <a:avLst/>
                <a:gdLst/>
                <a:ahLst/>
                <a:cxnLst>
                  <a:cxn ang="0">
                    <a:pos x="22" y="0"/>
                  </a:cxn>
                  <a:cxn ang="0">
                    <a:pos x="30" y="0"/>
                  </a:cxn>
                  <a:cxn ang="0">
                    <a:pos x="29" y="0"/>
                  </a:cxn>
                  <a:cxn ang="0">
                    <a:pos x="26" y="0"/>
                  </a:cxn>
                  <a:cxn ang="0">
                    <a:pos x="23" y="1"/>
                  </a:cxn>
                  <a:cxn ang="0">
                    <a:pos x="19" y="2"/>
                  </a:cxn>
                  <a:cxn ang="0">
                    <a:pos x="17" y="2"/>
                  </a:cxn>
                  <a:cxn ang="0">
                    <a:pos x="10" y="5"/>
                  </a:cxn>
                  <a:cxn ang="0">
                    <a:pos x="3" y="8"/>
                  </a:cxn>
                  <a:cxn ang="0">
                    <a:pos x="1" y="8"/>
                  </a:cxn>
                  <a:cxn ang="0">
                    <a:pos x="0" y="7"/>
                  </a:cxn>
                  <a:cxn ang="0">
                    <a:pos x="0" y="6"/>
                  </a:cxn>
                  <a:cxn ang="0">
                    <a:pos x="2" y="5"/>
                  </a:cxn>
                  <a:cxn ang="0">
                    <a:pos x="5" y="3"/>
                  </a:cxn>
                  <a:cxn ang="0">
                    <a:pos x="7" y="2"/>
                  </a:cxn>
                  <a:cxn ang="0">
                    <a:pos x="8" y="2"/>
                  </a:cxn>
                  <a:cxn ang="0">
                    <a:pos x="15" y="1"/>
                  </a:cxn>
                  <a:cxn ang="0">
                    <a:pos x="22" y="0"/>
                  </a:cxn>
                </a:cxnLst>
                <a:rect l="0" t="0" r="r" b="b"/>
                <a:pathLst>
                  <a:path w="30" h="8">
                    <a:moveTo>
                      <a:pt x="22" y="0"/>
                    </a:moveTo>
                    <a:lnTo>
                      <a:pt x="30" y="0"/>
                    </a:lnTo>
                    <a:lnTo>
                      <a:pt x="29" y="0"/>
                    </a:lnTo>
                    <a:lnTo>
                      <a:pt x="26" y="0"/>
                    </a:lnTo>
                    <a:lnTo>
                      <a:pt x="23" y="1"/>
                    </a:lnTo>
                    <a:lnTo>
                      <a:pt x="19" y="2"/>
                    </a:lnTo>
                    <a:lnTo>
                      <a:pt x="17" y="2"/>
                    </a:lnTo>
                    <a:lnTo>
                      <a:pt x="10" y="5"/>
                    </a:lnTo>
                    <a:lnTo>
                      <a:pt x="3" y="8"/>
                    </a:lnTo>
                    <a:lnTo>
                      <a:pt x="1" y="8"/>
                    </a:lnTo>
                    <a:lnTo>
                      <a:pt x="0" y="7"/>
                    </a:lnTo>
                    <a:lnTo>
                      <a:pt x="0" y="6"/>
                    </a:lnTo>
                    <a:lnTo>
                      <a:pt x="2" y="5"/>
                    </a:lnTo>
                    <a:lnTo>
                      <a:pt x="5" y="3"/>
                    </a:lnTo>
                    <a:lnTo>
                      <a:pt x="7" y="2"/>
                    </a:lnTo>
                    <a:lnTo>
                      <a:pt x="8" y="2"/>
                    </a:lnTo>
                    <a:lnTo>
                      <a:pt x="15" y="1"/>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19"/>
              <p:cNvSpPr>
                <a:spLocks/>
              </p:cNvSpPr>
              <p:nvPr/>
            </p:nvSpPr>
            <p:spPr bwMode="auto">
              <a:xfrm>
                <a:off x="4030662" y="1576388"/>
                <a:ext cx="30163" cy="9525"/>
              </a:xfrm>
              <a:custGeom>
                <a:avLst/>
                <a:gdLst/>
                <a:ahLst/>
                <a:cxnLst>
                  <a:cxn ang="0">
                    <a:pos x="15" y="0"/>
                  </a:cxn>
                  <a:cxn ang="0">
                    <a:pos x="19" y="0"/>
                  </a:cxn>
                  <a:cxn ang="0">
                    <a:pos x="11" y="3"/>
                  </a:cxn>
                  <a:cxn ang="0">
                    <a:pos x="3" y="6"/>
                  </a:cxn>
                  <a:cxn ang="0">
                    <a:pos x="0" y="6"/>
                  </a:cxn>
                  <a:cxn ang="0">
                    <a:pos x="0" y="6"/>
                  </a:cxn>
                  <a:cxn ang="0">
                    <a:pos x="2" y="3"/>
                  </a:cxn>
                  <a:cxn ang="0">
                    <a:pos x="6" y="2"/>
                  </a:cxn>
                  <a:cxn ang="0">
                    <a:pos x="10" y="0"/>
                  </a:cxn>
                  <a:cxn ang="0">
                    <a:pos x="15" y="0"/>
                  </a:cxn>
                </a:cxnLst>
                <a:rect l="0" t="0" r="r" b="b"/>
                <a:pathLst>
                  <a:path w="19" h="6">
                    <a:moveTo>
                      <a:pt x="15" y="0"/>
                    </a:moveTo>
                    <a:lnTo>
                      <a:pt x="19" y="0"/>
                    </a:lnTo>
                    <a:lnTo>
                      <a:pt x="11" y="3"/>
                    </a:lnTo>
                    <a:lnTo>
                      <a:pt x="3" y="6"/>
                    </a:lnTo>
                    <a:lnTo>
                      <a:pt x="0" y="6"/>
                    </a:lnTo>
                    <a:lnTo>
                      <a:pt x="0" y="6"/>
                    </a:lnTo>
                    <a:lnTo>
                      <a:pt x="2" y="3"/>
                    </a:lnTo>
                    <a:lnTo>
                      <a:pt x="6" y="2"/>
                    </a:lnTo>
                    <a:lnTo>
                      <a:pt x="10" y="0"/>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20"/>
              <p:cNvSpPr>
                <a:spLocks noEditPoints="1"/>
              </p:cNvSpPr>
              <p:nvPr/>
            </p:nvSpPr>
            <p:spPr bwMode="auto">
              <a:xfrm>
                <a:off x="4097337" y="1543050"/>
                <a:ext cx="3175" cy="1588"/>
              </a:xfrm>
              <a:custGeom>
                <a:avLst/>
                <a:gdLst/>
                <a:ahLst/>
                <a:cxnLst>
                  <a:cxn ang="0">
                    <a:pos x="1" y="0"/>
                  </a:cxn>
                  <a:cxn ang="0">
                    <a:pos x="1" y="1"/>
                  </a:cxn>
                  <a:cxn ang="0">
                    <a:pos x="0" y="1"/>
                  </a:cxn>
                  <a:cxn ang="0">
                    <a:pos x="1" y="0"/>
                  </a:cxn>
                  <a:cxn ang="0">
                    <a:pos x="2" y="0"/>
                  </a:cxn>
                  <a:cxn ang="0">
                    <a:pos x="2" y="0"/>
                  </a:cxn>
                  <a:cxn ang="0">
                    <a:pos x="1" y="0"/>
                  </a:cxn>
                  <a:cxn ang="0">
                    <a:pos x="1" y="0"/>
                  </a:cxn>
                  <a:cxn ang="0">
                    <a:pos x="2" y="0"/>
                  </a:cxn>
                </a:cxnLst>
                <a:rect l="0" t="0" r="r" b="b"/>
                <a:pathLst>
                  <a:path w="2" h="1">
                    <a:moveTo>
                      <a:pt x="1" y="0"/>
                    </a:moveTo>
                    <a:lnTo>
                      <a:pt x="1" y="1"/>
                    </a:lnTo>
                    <a:lnTo>
                      <a:pt x="0" y="1"/>
                    </a:lnTo>
                    <a:lnTo>
                      <a:pt x="1" y="0"/>
                    </a:lnTo>
                    <a:close/>
                    <a:moveTo>
                      <a:pt x="2" y="0"/>
                    </a:moveTo>
                    <a:lnTo>
                      <a:pt x="2" y="0"/>
                    </a:lnTo>
                    <a:lnTo>
                      <a:pt x="1" y="0"/>
                    </a:lnTo>
                    <a:lnTo>
                      <a:pt x="1" y="0"/>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21"/>
              <p:cNvSpPr>
                <a:spLocks/>
              </p:cNvSpPr>
              <p:nvPr/>
            </p:nvSpPr>
            <p:spPr bwMode="auto">
              <a:xfrm>
                <a:off x="4108450" y="1797050"/>
                <a:ext cx="109538" cy="66675"/>
              </a:xfrm>
              <a:custGeom>
                <a:avLst/>
                <a:gdLst/>
                <a:ahLst/>
                <a:cxnLst>
                  <a:cxn ang="0">
                    <a:pos x="31" y="0"/>
                  </a:cxn>
                  <a:cxn ang="0">
                    <a:pos x="32" y="0"/>
                  </a:cxn>
                  <a:cxn ang="0">
                    <a:pos x="36" y="1"/>
                  </a:cxn>
                  <a:cxn ang="0">
                    <a:pos x="40" y="2"/>
                  </a:cxn>
                  <a:cxn ang="0">
                    <a:pos x="44" y="4"/>
                  </a:cxn>
                  <a:cxn ang="0">
                    <a:pos x="48" y="6"/>
                  </a:cxn>
                  <a:cxn ang="0">
                    <a:pos x="51" y="8"/>
                  </a:cxn>
                  <a:cxn ang="0">
                    <a:pos x="52" y="8"/>
                  </a:cxn>
                  <a:cxn ang="0">
                    <a:pos x="53" y="8"/>
                  </a:cxn>
                  <a:cxn ang="0">
                    <a:pos x="56" y="7"/>
                  </a:cxn>
                  <a:cxn ang="0">
                    <a:pos x="59" y="7"/>
                  </a:cxn>
                  <a:cxn ang="0">
                    <a:pos x="62" y="7"/>
                  </a:cxn>
                  <a:cxn ang="0">
                    <a:pos x="65" y="7"/>
                  </a:cxn>
                  <a:cxn ang="0">
                    <a:pos x="67" y="8"/>
                  </a:cxn>
                  <a:cxn ang="0">
                    <a:pos x="69" y="11"/>
                  </a:cxn>
                  <a:cxn ang="0">
                    <a:pos x="69" y="14"/>
                  </a:cxn>
                  <a:cxn ang="0">
                    <a:pos x="68" y="18"/>
                  </a:cxn>
                  <a:cxn ang="0">
                    <a:pos x="66" y="20"/>
                  </a:cxn>
                  <a:cxn ang="0">
                    <a:pos x="63" y="21"/>
                  </a:cxn>
                  <a:cxn ang="0">
                    <a:pos x="59" y="21"/>
                  </a:cxn>
                  <a:cxn ang="0">
                    <a:pos x="56" y="22"/>
                  </a:cxn>
                  <a:cxn ang="0">
                    <a:pos x="53" y="22"/>
                  </a:cxn>
                  <a:cxn ang="0">
                    <a:pos x="48" y="24"/>
                  </a:cxn>
                  <a:cxn ang="0">
                    <a:pos x="42" y="26"/>
                  </a:cxn>
                  <a:cxn ang="0">
                    <a:pos x="38" y="27"/>
                  </a:cxn>
                  <a:cxn ang="0">
                    <a:pos x="34" y="29"/>
                  </a:cxn>
                  <a:cxn ang="0">
                    <a:pos x="23" y="40"/>
                  </a:cxn>
                  <a:cxn ang="0">
                    <a:pos x="19" y="41"/>
                  </a:cxn>
                  <a:cxn ang="0">
                    <a:pos x="15" y="42"/>
                  </a:cxn>
                  <a:cxn ang="0">
                    <a:pos x="10" y="40"/>
                  </a:cxn>
                  <a:cxn ang="0">
                    <a:pos x="4" y="36"/>
                  </a:cxn>
                  <a:cxn ang="0">
                    <a:pos x="1" y="33"/>
                  </a:cxn>
                  <a:cxn ang="0">
                    <a:pos x="0" y="30"/>
                  </a:cxn>
                  <a:cxn ang="0">
                    <a:pos x="0" y="28"/>
                  </a:cxn>
                  <a:cxn ang="0">
                    <a:pos x="2" y="26"/>
                  </a:cxn>
                  <a:cxn ang="0">
                    <a:pos x="14" y="20"/>
                  </a:cxn>
                  <a:cxn ang="0">
                    <a:pos x="15" y="17"/>
                  </a:cxn>
                  <a:cxn ang="0">
                    <a:pos x="16" y="16"/>
                  </a:cxn>
                  <a:cxn ang="0">
                    <a:pos x="19" y="16"/>
                  </a:cxn>
                  <a:cxn ang="0">
                    <a:pos x="26" y="12"/>
                  </a:cxn>
                  <a:cxn ang="0">
                    <a:pos x="31" y="7"/>
                  </a:cxn>
                  <a:cxn ang="0">
                    <a:pos x="31" y="1"/>
                  </a:cxn>
                  <a:cxn ang="0">
                    <a:pos x="31" y="0"/>
                  </a:cxn>
                </a:cxnLst>
                <a:rect l="0" t="0" r="r" b="b"/>
                <a:pathLst>
                  <a:path w="69" h="42">
                    <a:moveTo>
                      <a:pt x="31" y="0"/>
                    </a:moveTo>
                    <a:lnTo>
                      <a:pt x="32" y="0"/>
                    </a:lnTo>
                    <a:lnTo>
                      <a:pt x="36" y="1"/>
                    </a:lnTo>
                    <a:lnTo>
                      <a:pt x="40" y="2"/>
                    </a:lnTo>
                    <a:lnTo>
                      <a:pt x="44" y="4"/>
                    </a:lnTo>
                    <a:lnTo>
                      <a:pt x="48" y="6"/>
                    </a:lnTo>
                    <a:lnTo>
                      <a:pt x="51" y="8"/>
                    </a:lnTo>
                    <a:lnTo>
                      <a:pt x="52" y="8"/>
                    </a:lnTo>
                    <a:lnTo>
                      <a:pt x="53" y="8"/>
                    </a:lnTo>
                    <a:lnTo>
                      <a:pt x="56" y="7"/>
                    </a:lnTo>
                    <a:lnTo>
                      <a:pt x="59" y="7"/>
                    </a:lnTo>
                    <a:lnTo>
                      <a:pt x="62" y="7"/>
                    </a:lnTo>
                    <a:lnTo>
                      <a:pt x="65" y="7"/>
                    </a:lnTo>
                    <a:lnTo>
                      <a:pt x="67" y="8"/>
                    </a:lnTo>
                    <a:lnTo>
                      <a:pt x="69" y="11"/>
                    </a:lnTo>
                    <a:lnTo>
                      <a:pt x="69" y="14"/>
                    </a:lnTo>
                    <a:lnTo>
                      <a:pt x="68" y="18"/>
                    </a:lnTo>
                    <a:lnTo>
                      <a:pt x="66" y="20"/>
                    </a:lnTo>
                    <a:lnTo>
                      <a:pt x="63" y="21"/>
                    </a:lnTo>
                    <a:lnTo>
                      <a:pt x="59" y="21"/>
                    </a:lnTo>
                    <a:lnTo>
                      <a:pt x="56" y="22"/>
                    </a:lnTo>
                    <a:lnTo>
                      <a:pt x="53" y="22"/>
                    </a:lnTo>
                    <a:lnTo>
                      <a:pt x="48" y="24"/>
                    </a:lnTo>
                    <a:lnTo>
                      <a:pt x="42" y="26"/>
                    </a:lnTo>
                    <a:lnTo>
                      <a:pt x="38" y="27"/>
                    </a:lnTo>
                    <a:lnTo>
                      <a:pt x="34" y="29"/>
                    </a:lnTo>
                    <a:lnTo>
                      <a:pt x="23" y="40"/>
                    </a:lnTo>
                    <a:lnTo>
                      <a:pt x="19" y="41"/>
                    </a:lnTo>
                    <a:lnTo>
                      <a:pt x="15" y="42"/>
                    </a:lnTo>
                    <a:lnTo>
                      <a:pt x="10" y="40"/>
                    </a:lnTo>
                    <a:lnTo>
                      <a:pt x="4" y="36"/>
                    </a:lnTo>
                    <a:lnTo>
                      <a:pt x="1" y="33"/>
                    </a:lnTo>
                    <a:lnTo>
                      <a:pt x="0" y="30"/>
                    </a:lnTo>
                    <a:lnTo>
                      <a:pt x="0" y="28"/>
                    </a:lnTo>
                    <a:lnTo>
                      <a:pt x="2" y="26"/>
                    </a:lnTo>
                    <a:lnTo>
                      <a:pt x="14" y="20"/>
                    </a:lnTo>
                    <a:lnTo>
                      <a:pt x="15" y="17"/>
                    </a:lnTo>
                    <a:lnTo>
                      <a:pt x="16" y="16"/>
                    </a:lnTo>
                    <a:lnTo>
                      <a:pt x="19" y="16"/>
                    </a:lnTo>
                    <a:lnTo>
                      <a:pt x="26" y="12"/>
                    </a:lnTo>
                    <a:lnTo>
                      <a:pt x="31" y="7"/>
                    </a:lnTo>
                    <a:lnTo>
                      <a:pt x="31" y="1"/>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22"/>
              <p:cNvSpPr>
                <a:spLocks/>
              </p:cNvSpPr>
              <p:nvPr/>
            </p:nvSpPr>
            <p:spPr bwMode="auto">
              <a:xfrm>
                <a:off x="4316412" y="1828800"/>
                <a:ext cx="57150" cy="49213"/>
              </a:xfrm>
              <a:custGeom>
                <a:avLst/>
                <a:gdLst/>
                <a:ahLst/>
                <a:cxnLst>
                  <a:cxn ang="0">
                    <a:pos x="19" y="0"/>
                  </a:cxn>
                  <a:cxn ang="0">
                    <a:pos x="21" y="5"/>
                  </a:cxn>
                  <a:cxn ang="0">
                    <a:pos x="22" y="9"/>
                  </a:cxn>
                  <a:cxn ang="0">
                    <a:pos x="25" y="12"/>
                  </a:cxn>
                  <a:cxn ang="0">
                    <a:pos x="27" y="14"/>
                  </a:cxn>
                  <a:cxn ang="0">
                    <a:pos x="29" y="14"/>
                  </a:cxn>
                  <a:cxn ang="0">
                    <a:pos x="31" y="13"/>
                  </a:cxn>
                  <a:cxn ang="0">
                    <a:pos x="35" y="11"/>
                  </a:cxn>
                  <a:cxn ang="0">
                    <a:pos x="36" y="11"/>
                  </a:cxn>
                  <a:cxn ang="0">
                    <a:pos x="36" y="12"/>
                  </a:cxn>
                  <a:cxn ang="0">
                    <a:pos x="36" y="15"/>
                  </a:cxn>
                  <a:cxn ang="0">
                    <a:pos x="36" y="20"/>
                  </a:cxn>
                  <a:cxn ang="0">
                    <a:pos x="35" y="28"/>
                  </a:cxn>
                  <a:cxn ang="0">
                    <a:pos x="34" y="30"/>
                  </a:cxn>
                  <a:cxn ang="0">
                    <a:pos x="31" y="31"/>
                  </a:cxn>
                  <a:cxn ang="0">
                    <a:pos x="29" y="30"/>
                  </a:cxn>
                  <a:cxn ang="0">
                    <a:pos x="24" y="28"/>
                  </a:cxn>
                  <a:cxn ang="0">
                    <a:pos x="21" y="28"/>
                  </a:cxn>
                  <a:cxn ang="0">
                    <a:pos x="18" y="28"/>
                  </a:cxn>
                  <a:cxn ang="0">
                    <a:pos x="15" y="28"/>
                  </a:cxn>
                  <a:cxn ang="0">
                    <a:pos x="13" y="26"/>
                  </a:cxn>
                  <a:cxn ang="0">
                    <a:pos x="13" y="25"/>
                  </a:cxn>
                  <a:cxn ang="0">
                    <a:pos x="12" y="23"/>
                  </a:cxn>
                  <a:cxn ang="0">
                    <a:pos x="11" y="22"/>
                  </a:cxn>
                  <a:cxn ang="0">
                    <a:pos x="8" y="20"/>
                  </a:cxn>
                  <a:cxn ang="0">
                    <a:pos x="4" y="18"/>
                  </a:cxn>
                  <a:cxn ang="0">
                    <a:pos x="0" y="15"/>
                  </a:cxn>
                  <a:cxn ang="0">
                    <a:pos x="0" y="14"/>
                  </a:cxn>
                  <a:cxn ang="0">
                    <a:pos x="1" y="12"/>
                  </a:cxn>
                  <a:cxn ang="0">
                    <a:pos x="2" y="11"/>
                  </a:cxn>
                  <a:cxn ang="0">
                    <a:pos x="3" y="10"/>
                  </a:cxn>
                  <a:cxn ang="0">
                    <a:pos x="4" y="10"/>
                  </a:cxn>
                  <a:cxn ang="0">
                    <a:pos x="6" y="11"/>
                  </a:cxn>
                  <a:cxn ang="0">
                    <a:pos x="7" y="12"/>
                  </a:cxn>
                  <a:cxn ang="0">
                    <a:pos x="7" y="14"/>
                  </a:cxn>
                  <a:cxn ang="0">
                    <a:pos x="8" y="15"/>
                  </a:cxn>
                  <a:cxn ang="0">
                    <a:pos x="10" y="16"/>
                  </a:cxn>
                  <a:cxn ang="0">
                    <a:pos x="13" y="15"/>
                  </a:cxn>
                  <a:cxn ang="0">
                    <a:pos x="15" y="12"/>
                  </a:cxn>
                  <a:cxn ang="0">
                    <a:pos x="16" y="8"/>
                  </a:cxn>
                  <a:cxn ang="0">
                    <a:pos x="18" y="5"/>
                  </a:cxn>
                  <a:cxn ang="0">
                    <a:pos x="19" y="1"/>
                  </a:cxn>
                  <a:cxn ang="0">
                    <a:pos x="19" y="0"/>
                  </a:cxn>
                </a:cxnLst>
                <a:rect l="0" t="0" r="r" b="b"/>
                <a:pathLst>
                  <a:path w="36" h="31">
                    <a:moveTo>
                      <a:pt x="19" y="0"/>
                    </a:moveTo>
                    <a:lnTo>
                      <a:pt x="21" y="5"/>
                    </a:lnTo>
                    <a:lnTo>
                      <a:pt x="22" y="9"/>
                    </a:lnTo>
                    <a:lnTo>
                      <a:pt x="25" y="12"/>
                    </a:lnTo>
                    <a:lnTo>
                      <a:pt x="27" y="14"/>
                    </a:lnTo>
                    <a:lnTo>
                      <a:pt x="29" y="14"/>
                    </a:lnTo>
                    <a:lnTo>
                      <a:pt x="31" y="13"/>
                    </a:lnTo>
                    <a:lnTo>
                      <a:pt x="35" y="11"/>
                    </a:lnTo>
                    <a:lnTo>
                      <a:pt x="36" y="11"/>
                    </a:lnTo>
                    <a:lnTo>
                      <a:pt x="36" y="12"/>
                    </a:lnTo>
                    <a:lnTo>
                      <a:pt x="36" y="15"/>
                    </a:lnTo>
                    <a:lnTo>
                      <a:pt x="36" y="20"/>
                    </a:lnTo>
                    <a:lnTo>
                      <a:pt x="35" y="28"/>
                    </a:lnTo>
                    <a:lnTo>
                      <a:pt x="34" y="30"/>
                    </a:lnTo>
                    <a:lnTo>
                      <a:pt x="31" y="31"/>
                    </a:lnTo>
                    <a:lnTo>
                      <a:pt x="29" y="30"/>
                    </a:lnTo>
                    <a:lnTo>
                      <a:pt x="24" y="28"/>
                    </a:lnTo>
                    <a:lnTo>
                      <a:pt x="21" y="28"/>
                    </a:lnTo>
                    <a:lnTo>
                      <a:pt x="18" y="28"/>
                    </a:lnTo>
                    <a:lnTo>
                      <a:pt x="15" y="28"/>
                    </a:lnTo>
                    <a:lnTo>
                      <a:pt x="13" y="26"/>
                    </a:lnTo>
                    <a:lnTo>
                      <a:pt x="13" y="25"/>
                    </a:lnTo>
                    <a:lnTo>
                      <a:pt x="12" y="23"/>
                    </a:lnTo>
                    <a:lnTo>
                      <a:pt x="11" y="22"/>
                    </a:lnTo>
                    <a:lnTo>
                      <a:pt x="8" y="20"/>
                    </a:lnTo>
                    <a:lnTo>
                      <a:pt x="4" y="18"/>
                    </a:lnTo>
                    <a:lnTo>
                      <a:pt x="0" y="15"/>
                    </a:lnTo>
                    <a:lnTo>
                      <a:pt x="0" y="14"/>
                    </a:lnTo>
                    <a:lnTo>
                      <a:pt x="1" y="12"/>
                    </a:lnTo>
                    <a:lnTo>
                      <a:pt x="2" y="11"/>
                    </a:lnTo>
                    <a:lnTo>
                      <a:pt x="3" y="10"/>
                    </a:lnTo>
                    <a:lnTo>
                      <a:pt x="4" y="10"/>
                    </a:lnTo>
                    <a:lnTo>
                      <a:pt x="6" y="11"/>
                    </a:lnTo>
                    <a:lnTo>
                      <a:pt x="7" y="12"/>
                    </a:lnTo>
                    <a:lnTo>
                      <a:pt x="7" y="14"/>
                    </a:lnTo>
                    <a:lnTo>
                      <a:pt x="8" y="15"/>
                    </a:lnTo>
                    <a:lnTo>
                      <a:pt x="10" y="16"/>
                    </a:lnTo>
                    <a:lnTo>
                      <a:pt x="13" y="15"/>
                    </a:lnTo>
                    <a:lnTo>
                      <a:pt x="15" y="12"/>
                    </a:lnTo>
                    <a:lnTo>
                      <a:pt x="16" y="8"/>
                    </a:lnTo>
                    <a:lnTo>
                      <a:pt x="18" y="5"/>
                    </a:lnTo>
                    <a:lnTo>
                      <a:pt x="19" y="1"/>
                    </a:lnTo>
                    <a:lnTo>
                      <a:pt x="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23"/>
              <p:cNvSpPr>
                <a:spLocks/>
              </p:cNvSpPr>
              <p:nvPr/>
            </p:nvSpPr>
            <p:spPr bwMode="auto">
              <a:xfrm>
                <a:off x="4833937" y="1885950"/>
                <a:ext cx="6350" cy="3175"/>
              </a:xfrm>
              <a:custGeom>
                <a:avLst/>
                <a:gdLst/>
                <a:ahLst/>
                <a:cxnLst>
                  <a:cxn ang="0">
                    <a:pos x="2" y="0"/>
                  </a:cxn>
                  <a:cxn ang="0">
                    <a:pos x="3" y="0"/>
                  </a:cxn>
                  <a:cxn ang="0">
                    <a:pos x="3" y="0"/>
                  </a:cxn>
                  <a:cxn ang="0">
                    <a:pos x="4" y="0"/>
                  </a:cxn>
                  <a:cxn ang="0">
                    <a:pos x="4" y="1"/>
                  </a:cxn>
                  <a:cxn ang="0">
                    <a:pos x="2" y="2"/>
                  </a:cxn>
                  <a:cxn ang="0">
                    <a:pos x="0" y="2"/>
                  </a:cxn>
                  <a:cxn ang="0">
                    <a:pos x="1" y="0"/>
                  </a:cxn>
                  <a:cxn ang="0">
                    <a:pos x="2" y="0"/>
                  </a:cxn>
                </a:cxnLst>
                <a:rect l="0" t="0" r="r" b="b"/>
                <a:pathLst>
                  <a:path w="4" h="2">
                    <a:moveTo>
                      <a:pt x="2" y="0"/>
                    </a:moveTo>
                    <a:lnTo>
                      <a:pt x="3" y="0"/>
                    </a:lnTo>
                    <a:lnTo>
                      <a:pt x="3" y="0"/>
                    </a:lnTo>
                    <a:lnTo>
                      <a:pt x="4" y="0"/>
                    </a:lnTo>
                    <a:lnTo>
                      <a:pt x="4" y="1"/>
                    </a:lnTo>
                    <a:lnTo>
                      <a:pt x="2" y="2"/>
                    </a:lnTo>
                    <a:lnTo>
                      <a:pt x="0" y="2"/>
                    </a:lnTo>
                    <a:lnTo>
                      <a:pt x="1" y="0"/>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24"/>
              <p:cNvSpPr>
                <a:spLocks noEditPoints="1"/>
              </p:cNvSpPr>
              <p:nvPr/>
            </p:nvSpPr>
            <p:spPr bwMode="auto">
              <a:xfrm>
                <a:off x="4519612" y="1624013"/>
                <a:ext cx="542925" cy="396875"/>
              </a:xfrm>
              <a:custGeom>
                <a:avLst/>
                <a:gdLst/>
                <a:ahLst/>
                <a:cxnLst>
                  <a:cxn ang="0">
                    <a:pos x="30" y="17"/>
                  </a:cxn>
                  <a:cxn ang="0">
                    <a:pos x="83" y="11"/>
                  </a:cxn>
                  <a:cxn ang="0">
                    <a:pos x="87" y="8"/>
                  </a:cxn>
                  <a:cxn ang="0">
                    <a:pos x="96" y="15"/>
                  </a:cxn>
                  <a:cxn ang="0">
                    <a:pos x="136" y="28"/>
                  </a:cxn>
                  <a:cxn ang="0">
                    <a:pos x="145" y="32"/>
                  </a:cxn>
                  <a:cxn ang="0">
                    <a:pos x="181" y="44"/>
                  </a:cxn>
                  <a:cxn ang="0">
                    <a:pos x="197" y="52"/>
                  </a:cxn>
                  <a:cxn ang="0">
                    <a:pos x="195" y="65"/>
                  </a:cxn>
                  <a:cxn ang="0">
                    <a:pos x="215" y="70"/>
                  </a:cxn>
                  <a:cxn ang="0">
                    <a:pos x="252" y="78"/>
                  </a:cxn>
                  <a:cxn ang="0">
                    <a:pos x="264" y="89"/>
                  </a:cxn>
                  <a:cxn ang="0">
                    <a:pos x="275" y="102"/>
                  </a:cxn>
                  <a:cxn ang="0">
                    <a:pos x="264" y="121"/>
                  </a:cxn>
                  <a:cxn ang="0">
                    <a:pos x="276" y="130"/>
                  </a:cxn>
                  <a:cxn ang="0">
                    <a:pos x="289" y="151"/>
                  </a:cxn>
                  <a:cxn ang="0">
                    <a:pos x="288" y="179"/>
                  </a:cxn>
                  <a:cxn ang="0">
                    <a:pos x="293" y="186"/>
                  </a:cxn>
                  <a:cxn ang="0">
                    <a:pos x="307" y="209"/>
                  </a:cxn>
                  <a:cxn ang="0">
                    <a:pos x="322" y="221"/>
                  </a:cxn>
                  <a:cxn ang="0">
                    <a:pos x="325" y="228"/>
                  </a:cxn>
                  <a:cxn ang="0">
                    <a:pos x="336" y="250"/>
                  </a:cxn>
                  <a:cxn ang="0">
                    <a:pos x="317" y="235"/>
                  </a:cxn>
                  <a:cxn ang="0">
                    <a:pos x="302" y="243"/>
                  </a:cxn>
                  <a:cxn ang="0">
                    <a:pos x="283" y="233"/>
                  </a:cxn>
                  <a:cxn ang="0">
                    <a:pos x="258" y="218"/>
                  </a:cxn>
                  <a:cxn ang="0">
                    <a:pos x="243" y="206"/>
                  </a:cxn>
                  <a:cxn ang="0">
                    <a:pos x="236" y="208"/>
                  </a:cxn>
                  <a:cxn ang="0">
                    <a:pos x="231" y="191"/>
                  </a:cxn>
                  <a:cxn ang="0">
                    <a:pos x="211" y="192"/>
                  </a:cxn>
                  <a:cxn ang="0">
                    <a:pos x="201" y="181"/>
                  </a:cxn>
                  <a:cxn ang="0">
                    <a:pos x="195" y="179"/>
                  </a:cxn>
                  <a:cxn ang="0">
                    <a:pos x="205" y="165"/>
                  </a:cxn>
                  <a:cxn ang="0">
                    <a:pos x="193" y="156"/>
                  </a:cxn>
                  <a:cxn ang="0">
                    <a:pos x="175" y="139"/>
                  </a:cxn>
                  <a:cxn ang="0">
                    <a:pos x="153" y="137"/>
                  </a:cxn>
                  <a:cxn ang="0">
                    <a:pos x="166" y="133"/>
                  </a:cxn>
                  <a:cxn ang="0">
                    <a:pos x="152" y="126"/>
                  </a:cxn>
                  <a:cxn ang="0">
                    <a:pos x="150" y="125"/>
                  </a:cxn>
                  <a:cxn ang="0">
                    <a:pos x="133" y="123"/>
                  </a:cxn>
                  <a:cxn ang="0">
                    <a:pos x="122" y="113"/>
                  </a:cxn>
                  <a:cxn ang="0">
                    <a:pos x="85" y="96"/>
                  </a:cxn>
                  <a:cxn ang="0">
                    <a:pos x="40" y="92"/>
                  </a:cxn>
                  <a:cxn ang="0">
                    <a:pos x="20" y="90"/>
                  </a:cxn>
                  <a:cxn ang="0">
                    <a:pos x="34" y="82"/>
                  </a:cxn>
                  <a:cxn ang="0">
                    <a:pos x="1" y="72"/>
                  </a:cxn>
                  <a:cxn ang="0">
                    <a:pos x="17" y="62"/>
                  </a:cxn>
                  <a:cxn ang="0">
                    <a:pos x="7" y="55"/>
                  </a:cxn>
                  <a:cxn ang="0">
                    <a:pos x="16" y="39"/>
                  </a:cxn>
                  <a:cxn ang="0">
                    <a:pos x="6" y="32"/>
                  </a:cxn>
                  <a:cxn ang="0">
                    <a:pos x="23" y="34"/>
                  </a:cxn>
                  <a:cxn ang="0">
                    <a:pos x="35" y="24"/>
                  </a:cxn>
                  <a:cxn ang="0">
                    <a:pos x="17" y="20"/>
                  </a:cxn>
                  <a:cxn ang="0">
                    <a:pos x="32" y="4"/>
                  </a:cxn>
                  <a:cxn ang="0">
                    <a:pos x="35" y="8"/>
                  </a:cxn>
                  <a:cxn ang="0">
                    <a:pos x="52" y="14"/>
                  </a:cxn>
                  <a:cxn ang="0">
                    <a:pos x="67" y="9"/>
                  </a:cxn>
                  <a:cxn ang="0">
                    <a:pos x="75" y="12"/>
                  </a:cxn>
                  <a:cxn ang="0">
                    <a:pos x="69" y="0"/>
                  </a:cxn>
                </a:cxnLst>
                <a:rect l="0" t="0" r="r" b="b"/>
                <a:pathLst>
                  <a:path w="342" h="250">
                    <a:moveTo>
                      <a:pt x="28" y="17"/>
                    </a:moveTo>
                    <a:lnTo>
                      <a:pt x="27" y="17"/>
                    </a:lnTo>
                    <a:lnTo>
                      <a:pt x="26" y="17"/>
                    </a:lnTo>
                    <a:lnTo>
                      <a:pt x="25" y="18"/>
                    </a:lnTo>
                    <a:lnTo>
                      <a:pt x="26" y="18"/>
                    </a:lnTo>
                    <a:lnTo>
                      <a:pt x="27" y="17"/>
                    </a:lnTo>
                    <a:lnTo>
                      <a:pt x="30" y="17"/>
                    </a:lnTo>
                    <a:lnTo>
                      <a:pt x="30" y="17"/>
                    </a:lnTo>
                    <a:lnTo>
                      <a:pt x="28" y="17"/>
                    </a:lnTo>
                    <a:close/>
                    <a:moveTo>
                      <a:pt x="69" y="0"/>
                    </a:moveTo>
                    <a:lnTo>
                      <a:pt x="70" y="0"/>
                    </a:lnTo>
                    <a:lnTo>
                      <a:pt x="75" y="1"/>
                    </a:lnTo>
                    <a:lnTo>
                      <a:pt x="80" y="3"/>
                    </a:lnTo>
                    <a:lnTo>
                      <a:pt x="84" y="6"/>
                    </a:lnTo>
                    <a:lnTo>
                      <a:pt x="84" y="9"/>
                    </a:lnTo>
                    <a:lnTo>
                      <a:pt x="83" y="11"/>
                    </a:lnTo>
                    <a:lnTo>
                      <a:pt x="83" y="12"/>
                    </a:lnTo>
                    <a:lnTo>
                      <a:pt x="83" y="13"/>
                    </a:lnTo>
                    <a:lnTo>
                      <a:pt x="84" y="13"/>
                    </a:lnTo>
                    <a:lnTo>
                      <a:pt x="85" y="12"/>
                    </a:lnTo>
                    <a:lnTo>
                      <a:pt x="85" y="11"/>
                    </a:lnTo>
                    <a:lnTo>
                      <a:pt x="85" y="10"/>
                    </a:lnTo>
                    <a:lnTo>
                      <a:pt x="86" y="9"/>
                    </a:lnTo>
                    <a:lnTo>
                      <a:pt x="87" y="8"/>
                    </a:lnTo>
                    <a:lnTo>
                      <a:pt x="87" y="7"/>
                    </a:lnTo>
                    <a:lnTo>
                      <a:pt x="88" y="8"/>
                    </a:lnTo>
                    <a:lnTo>
                      <a:pt x="89" y="9"/>
                    </a:lnTo>
                    <a:lnTo>
                      <a:pt x="90" y="10"/>
                    </a:lnTo>
                    <a:lnTo>
                      <a:pt x="92" y="14"/>
                    </a:lnTo>
                    <a:lnTo>
                      <a:pt x="93" y="15"/>
                    </a:lnTo>
                    <a:lnTo>
                      <a:pt x="95" y="15"/>
                    </a:lnTo>
                    <a:lnTo>
                      <a:pt x="96" y="15"/>
                    </a:lnTo>
                    <a:lnTo>
                      <a:pt x="98" y="15"/>
                    </a:lnTo>
                    <a:lnTo>
                      <a:pt x="101" y="17"/>
                    </a:lnTo>
                    <a:lnTo>
                      <a:pt x="106" y="19"/>
                    </a:lnTo>
                    <a:lnTo>
                      <a:pt x="112" y="21"/>
                    </a:lnTo>
                    <a:lnTo>
                      <a:pt x="118" y="24"/>
                    </a:lnTo>
                    <a:lnTo>
                      <a:pt x="124" y="26"/>
                    </a:lnTo>
                    <a:lnTo>
                      <a:pt x="131" y="29"/>
                    </a:lnTo>
                    <a:lnTo>
                      <a:pt x="136" y="28"/>
                    </a:lnTo>
                    <a:lnTo>
                      <a:pt x="140" y="27"/>
                    </a:lnTo>
                    <a:lnTo>
                      <a:pt x="143" y="27"/>
                    </a:lnTo>
                    <a:lnTo>
                      <a:pt x="148" y="27"/>
                    </a:lnTo>
                    <a:lnTo>
                      <a:pt x="148" y="28"/>
                    </a:lnTo>
                    <a:lnTo>
                      <a:pt x="148" y="28"/>
                    </a:lnTo>
                    <a:lnTo>
                      <a:pt x="147" y="30"/>
                    </a:lnTo>
                    <a:lnTo>
                      <a:pt x="146" y="31"/>
                    </a:lnTo>
                    <a:lnTo>
                      <a:pt x="145" y="32"/>
                    </a:lnTo>
                    <a:lnTo>
                      <a:pt x="145" y="34"/>
                    </a:lnTo>
                    <a:lnTo>
                      <a:pt x="146" y="35"/>
                    </a:lnTo>
                    <a:lnTo>
                      <a:pt x="152" y="35"/>
                    </a:lnTo>
                    <a:lnTo>
                      <a:pt x="159" y="39"/>
                    </a:lnTo>
                    <a:lnTo>
                      <a:pt x="166" y="42"/>
                    </a:lnTo>
                    <a:lnTo>
                      <a:pt x="173" y="45"/>
                    </a:lnTo>
                    <a:lnTo>
                      <a:pt x="177" y="45"/>
                    </a:lnTo>
                    <a:lnTo>
                      <a:pt x="181" y="44"/>
                    </a:lnTo>
                    <a:lnTo>
                      <a:pt x="185" y="43"/>
                    </a:lnTo>
                    <a:lnTo>
                      <a:pt x="188" y="43"/>
                    </a:lnTo>
                    <a:lnTo>
                      <a:pt x="190" y="45"/>
                    </a:lnTo>
                    <a:lnTo>
                      <a:pt x="190" y="47"/>
                    </a:lnTo>
                    <a:lnTo>
                      <a:pt x="191" y="50"/>
                    </a:lnTo>
                    <a:lnTo>
                      <a:pt x="192" y="52"/>
                    </a:lnTo>
                    <a:lnTo>
                      <a:pt x="194" y="53"/>
                    </a:lnTo>
                    <a:lnTo>
                      <a:pt x="197" y="52"/>
                    </a:lnTo>
                    <a:lnTo>
                      <a:pt x="200" y="51"/>
                    </a:lnTo>
                    <a:lnTo>
                      <a:pt x="203" y="51"/>
                    </a:lnTo>
                    <a:lnTo>
                      <a:pt x="205" y="53"/>
                    </a:lnTo>
                    <a:lnTo>
                      <a:pt x="204" y="55"/>
                    </a:lnTo>
                    <a:lnTo>
                      <a:pt x="202" y="58"/>
                    </a:lnTo>
                    <a:lnTo>
                      <a:pt x="199" y="60"/>
                    </a:lnTo>
                    <a:lnTo>
                      <a:pt x="196" y="62"/>
                    </a:lnTo>
                    <a:lnTo>
                      <a:pt x="195" y="65"/>
                    </a:lnTo>
                    <a:lnTo>
                      <a:pt x="195" y="66"/>
                    </a:lnTo>
                    <a:lnTo>
                      <a:pt x="195" y="66"/>
                    </a:lnTo>
                    <a:lnTo>
                      <a:pt x="196" y="66"/>
                    </a:lnTo>
                    <a:lnTo>
                      <a:pt x="197" y="66"/>
                    </a:lnTo>
                    <a:lnTo>
                      <a:pt x="198" y="65"/>
                    </a:lnTo>
                    <a:lnTo>
                      <a:pt x="200" y="65"/>
                    </a:lnTo>
                    <a:lnTo>
                      <a:pt x="208" y="67"/>
                    </a:lnTo>
                    <a:lnTo>
                      <a:pt x="215" y="70"/>
                    </a:lnTo>
                    <a:lnTo>
                      <a:pt x="223" y="72"/>
                    </a:lnTo>
                    <a:lnTo>
                      <a:pt x="231" y="73"/>
                    </a:lnTo>
                    <a:lnTo>
                      <a:pt x="238" y="74"/>
                    </a:lnTo>
                    <a:lnTo>
                      <a:pt x="243" y="74"/>
                    </a:lnTo>
                    <a:lnTo>
                      <a:pt x="248" y="74"/>
                    </a:lnTo>
                    <a:lnTo>
                      <a:pt x="251" y="75"/>
                    </a:lnTo>
                    <a:lnTo>
                      <a:pt x="252" y="76"/>
                    </a:lnTo>
                    <a:lnTo>
                      <a:pt x="252" y="78"/>
                    </a:lnTo>
                    <a:lnTo>
                      <a:pt x="250" y="81"/>
                    </a:lnTo>
                    <a:lnTo>
                      <a:pt x="247" y="86"/>
                    </a:lnTo>
                    <a:lnTo>
                      <a:pt x="252" y="83"/>
                    </a:lnTo>
                    <a:lnTo>
                      <a:pt x="259" y="82"/>
                    </a:lnTo>
                    <a:lnTo>
                      <a:pt x="261" y="82"/>
                    </a:lnTo>
                    <a:lnTo>
                      <a:pt x="264" y="87"/>
                    </a:lnTo>
                    <a:lnTo>
                      <a:pt x="264" y="88"/>
                    </a:lnTo>
                    <a:lnTo>
                      <a:pt x="264" y="89"/>
                    </a:lnTo>
                    <a:lnTo>
                      <a:pt x="263" y="89"/>
                    </a:lnTo>
                    <a:lnTo>
                      <a:pt x="263" y="89"/>
                    </a:lnTo>
                    <a:lnTo>
                      <a:pt x="262" y="89"/>
                    </a:lnTo>
                    <a:lnTo>
                      <a:pt x="262" y="90"/>
                    </a:lnTo>
                    <a:lnTo>
                      <a:pt x="265" y="93"/>
                    </a:lnTo>
                    <a:lnTo>
                      <a:pt x="269" y="97"/>
                    </a:lnTo>
                    <a:lnTo>
                      <a:pt x="272" y="100"/>
                    </a:lnTo>
                    <a:lnTo>
                      <a:pt x="275" y="102"/>
                    </a:lnTo>
                    <a:lnTo>
                      <a:pt x="274" y="106"/>
                    </a:lnTo>
                    <a:lnTo>
                      <a:pt x="271" y="108"/>
                    </a:lnTo>
                    <a:lnTo>
                      <a:pt x="268" y="110"/>
                    </a:lnTo>
                    <a:lnTo>
                      <a:pt x="265" y="112"/>
                    </a:lnTo>
                    <a:lnTo>
                      <a:pt x="262" y="114"/>
                    </a:lnTo>
                    <a:lnTo>
                      <a:pt x="261" y="117"/>
                    </a:lnTo>
                    <a:lnTo>
                      <a:pt x="262" y="120"/>
                    </a:lnTo>
                    <a:lnTo>
                      <a:pt x="264" y="121"/>
                    </a:lnTo>
                    <a:lnTo>
                      <a:pt x="267" y="122"/>
                    </a:lnTo>
                    <a:lnTo>
                      <a:pt x="271" y="122"/>
                    </a:lnTo>
                    <a:lnTo>
                      <a:pt x="273" y="124"/>
                    </a:lnTo>
                    <a:lnTo>
                      <a:pt x="274" y="124"/>
                    </a:lnTo>
                    <a:lnTo>
                      <a:pt x="273" y="126"/>
                    </a:lnTo>
                    <a:lnTo>
                      <a:pt x="273" y="128"/>
                    </a:lnTo>
                    <a:lnTo>
                      <a:pt x="273" y="129"/>
                    </a:lnTo>
                    <a:lnTo>
                      <a:pt x="276" y="130"/>
                    </a:lnTo>
                    <a:lnTo>
                      <a:pt x="276" y="130"/>
                    </a:lnTo>
                    <a:lnTo>
                      <a:pt x="277" y="131"/>
                    </a:lnTo>
                    <a:lnTo>
                      <a:pt x="280" y="135"/>
                    </a:lnTo>
                    <a:lnTo>
                      <a:pt x="284" y="138"/>
                    </a:lnTo>
                    <a:lnTo>
                      <a:pt x="286" y="142"/>
                    </a:lnTo>
                    <a:lnTo>
                      <a:pt x="287" y="144"/>
                    </a:lnTo>
                    <a:lnTo>
                      <a:pt x="289" y="150"/>
                    </a:lnTo>
                    <a:lnTo>
                      <a:pt x="289" y="151"/>
                    </a:lnTo>
                    <a:lnTo>
                      <a:pt x="288" y="156"/>
                    </a:lnTo>
                    <a:lnTo>
                      <a:pt x="287" y="162"/>
                    </a:lnTo>
                    <a:lnTo>
                      <a:pt x="286" y="166"/>
                    </a:lnTo>
                    <a:lnTo>
                      <a:pt x="284" y="169"/>
                    </a:lnTo>
                    <a:lnTo>
                      <a:pt x="283" y="172"/>
                    </a:lnTo>
                    <a:lnTo>
                      <a:pt x="283" y="176"/>
                    </a:lnTo>
                    <a:lnTo>
                      <a:pt x="285" y="178"/>
                    </a:lnTo>
                    <a:lnTo>
                      <a:pt x="288" y="179"/>
                    </a:lnTo>
                    <a:lnTo>
                      <a:pt x="292" y="180"/>
                    </a:lnTo>
                    <a:lnTo>
                      <a:pt x="295" y="181"/>
                    </a:lnTo>
                    <a:lnTo>
                      <a:pt x="297" y="182"/>
                    </a:lnTo>
                    <a:lnTo>
                      <a:pt x="297" y="183"/>
                    </a:lnTo>
                    <a:lnTo>
                      <a:pt x="297" y="184"/>
                    </a:lnTo>
                    <a:lnTo>
                      <a:pt x="294" y="185"/>
                    </a:lnTo>
                    <a:lnTo>
                      <a:pt x="293" y="186"/>
                    </a:lnTo>
                    <a:lnTo>
                      <a:pt x="293" y="186"/>
                    </a:lnTo>
                    <a:lnTo>
                      <a:pt x="296" y="188"/>
                    </a:lnTo>
                    <a:lnTo>
                      <a:pt x="299" y="189"/>
                    </a:lnTo>
                    <a:lnTo>
                      <a:pt x="302" y="190"/>
                    </a:lnTo>
                    <a:lnTo>
                      <a:pt x="306" y="191"/>
                    </a:lnTo>
                    <a:lnTo>
                      <a:pt x="308" y="193"/>
                    </a:lnTo>
                    <a:lnTo>
                      <a:pt x="308" y="195"/>
                    </a:lnTo>
                    <a:lnTo>
                      <a:pt x="306" y="206"/>
                    </a:lnTo>
                    <a:lnTo>
                      <a:pt x="307" y="209"/>
                    </a:lnTo>
                    <a:lnTo>
                      <a:pt x="309" y="211"/>
                    </a:lnTo>
                    <a:lnTo>
                      <a:pt x="314" y="211"/>
                    </a:lnTo>
                    <a:lnTo>
                      <a:pt x="316" y="211"/>
                    </a:lnTo>
                    <a:lnTo>
                      <a:pt x="321" y="216"/>
                    </a:lnTo>
                    <a:lnTo>
                      <a:pt x="324" y="220"/>
                    </a:lnTo>
                    <a:lnTo>
                      <a:pt x="324" y="221"/>
                    </a:lnTo>
                    <a:lnTo>
                      <a:pt x="322" y="221"/>
                    </a:lnTo>
                    <a:lnTo>
                      <a:pt x="322" y="221"/>
                    </a:lnTo>
                    <a:lnTo>
                      <a:pt x="325" y="223"/>
                    </a:lnTo>
                    <a:lnTo>
                      <a:pt x="326" y="224"/>
                    </a:lnTo>
                    <a:lnTo>
                      <a:pt x="328" y="225"/>
                    </a:lnTo>
                    <a:lnTo>
                      <a:pt x="329" y="226"/>
                    </a:lnTo>
                    <a:lnTo>
                      <a:pt x="329" y="227"/>
                    </a:lnTo>
                    <a:lnTo>
                      <a:pt x="329" y="227"/>
                    </a:lnTo>
                    <a:lnTo>
                      <a:pt x="325" y="227"/>
                    </a:lnTo>
                    <a:lnTo>
                      <a:pt x="325" y="228"/>
                    </a:lnTo>
                    <a:lnTo>
                      <a:pt x="329" y="231"/>
                    </a:lnTo>
                    <a:lnTo>
                      <a:pt x="333" y="234"/>
                    </a:lnTo>
                    <a:lnTo>
                      <a:pt x="337" y="237"/>
                    </a:lnTo>
                    <a:lnTo>
                      <a:pt x="340" y="240"/>
                    </a:lnTo>
                    <a:lnTo>
                      <a:pt x="342" y="244"/>
                    </a:lnTo>
                    <a:lnTo>
                      <a:pt x="342" y="246"/>
                    </a:lnTo>
                    <a:lnTo>
                      <a:pt x="339" y="249"/>
                    </a:lnTo>
                    <a:lnTo>
                      <a:pt x="336" y="250"/>
                    </a:lnTo>
                    <a:lnTo>
                      <a:pt x="333" y="250"/>
                    </a:lnTo>
                    <a:lnTo>
                      <a:pt x="331" y="249"/>
                    </a:lnTo>
                    <a:lnTo>
                      <a:pt x="329" y="246"/>
                    </a:lnTo>
                    <a:lnTo>
                      <a:pt x="328" y="242"/>
                    </a:lnTo>
                    <a:lnTo>
                      <a:pt x="326" y="239"/>
                    </a:lnTo>
                    <a:lnTo>
                      <a:pt x="324" y="236"/>
                    </a:lnTo>
                    <a:lnTo>
                      <a:pt x="321" y="235"/>
                    </a:lnTo>
                    <a:lnTo>
                      <a:pt x="317" y="235"/>
                    </a:lnTo>
                    <a:lnTo>
                      <a:pt x="314" y="238"/>
                    </a:lnTo>
                    <a:lnTo>
                      <a:pt x="311" y="241"/>
                    </a:lnTo>
                    <a:lnTo>
                      <a:pt x="309" y="246"/>
                    </a:lnTo>
                    <a:lnTo>
                      <a:pt x="306" y="249"/>
                    </a:lnTo>
                    <a:lnTo>
                      <a:pt x="306" y="249"/>
                    </a:lnTo>
                    <a:lnTo>
                      <a:pt x="306" y="248"/>
                    </a:lnTo>
                    <a:lnTo>
                      <a:pt x="306" y="245"/>
                    </a:lnTo>
                    <a:lnTo>
                      <a:pt x="302" y="243"/>
                    </a:lnTo>
                    <a:lnTo>
                      <a:pt x="298" y="242"/>
                    </a:lnTo>
                    <a:lnTo>
                      <a:pt x="296" y="243"/>
                    </a:lnTo>
                    <a:lnTo>
                      <a:pt x="295" y="244"/>
                    </a:lnTo>
                    <a:lnTo>
                      <a:pt x="293" y="244"/>
                    </a:lnTo>
                    <a:lnTo>
                      <a:pt x="290" y="240"/>
                    </a:lnTo>
                    <a:lnTo>
                      <a:pt x="287" y="236"/>
                    </a:lnTo>
                    <a:lnTo>
                      <a:pt x="284" y="233"/>
                    </a:lnTo>
                    <a:lnTo>
                      <a:pt x="283" y="233"/>
                    </a:lnTo>
                    <a:lnTo>
                      <a:pt x="283" y="235"/>
                    </a:lnTo>
                    <a:lnTo>
                      <a:pt x="283" y="236"/>
                    </a:lnTo>
                    <a:lnTo>
                      <a:pt x="283" y="237"/>
                    </a:lnTo>
                    <a:lnTo>
                      <a:pt x="282" y="237"/>
                    </a:lnTo>
                    <a:lnTo>
                      <a:pt x="275" y="233"/>
                    </a:lnTo>
                    <a:lnTo>
                      <a:pt x="268" y="227"/>
                    </a:lnTo>
                    <a:lnTo>
                      <a:pt x="261" y="221"/>
                    </a:lnTo>
                    <a:lnTo>
                      <a:pt x="258" y="218"/>
                    </a:lnTo>
                    <a:lnTo>
                      <a:pt x="255" y="213"/>
                    </a:lnTo>
                    <a:lnTo>
                      <a:pt x="254" y="209"/>
                    </a:lnTo>
                    <a:lnTo>
                      <a:pt x="251" y="205"/>
                    </a:lnTo>
                    <a:lnTo>
                      <a:pt x="249" y="203"/>
                    </a:lnTo>
                    <a:lnTo>
                      <a:pt x="245" y="200"/>
                    </a:lnTo>
                    <a:lnTo>
                      <a:pt x="243" y="201"/>
                    </a:lnTo>
                    <a:lnTo>
                      <a:pt x="243" y="203"/>
                    </a:lnTo>
                    <a:lnTo>
                      <a:pt x="243" y="206"/>
                    </a:lnTo>
                    <a:lnTo>
                      <a:pt x="243" y="212"/>
                    </a:lnTo>
                    <a:lnTo>
                      <a:pt x="242" y="214"/>
                    </a:lnTo>
                    <a:lnTo>
                      <a:pt x="240" y="214"/>
                    </a:lnTo>
                    <a:lnTo>
                      <a:pt x="239" y="213"/>
                    </a:lnTo>
                    <a:lnTo>
                      <a:pt x="239" y="212"/>
                    </a:lnTo>
                    <a:lnTo>
                      <a:pt x="238" y="211"/>
                    </a:lnTo>
                    <a:lnTo>
                      <a:pt x="237" y="209"/>
                    </a:lnTo>
                    <a:lnTo>
                      <a:pt x="236" y="208"/>
                    </a:lnTo>
                    <a:lnTo>
                      <a:pt x="235" y="207"/>
                    </a:lnTo>
                    <a:lnTo>
                      <a:pt x="233" y="206"/>
                    </a:lnTo>
                    <a:lnTo>
                      <a:pt x="229" y="204"/>
                    </a:lnTo>
                    <a:lnTo>
                      <a:pt x="227" y="203"/>
                    </a:lnTo>
                    <a:lnTo>
                      <a:pt x="225" y="200"/>
                    </a:lnTo>
                    <a:lnTo>
                      <a:pt x="226" y="198"/>
                    </a:lnTo>
                    <a:lnTo>
                      <a:pt x="230" y="194"/>
                    </a:lnTo>
                    <a:lnTo>
                      <a:pt x="231" y="191"/>
                    </a:lnTo>
                    <a:lnTo>
                      <a:pt x="231" y="191"/>
                    </a:lnTo>
                    <a:lnTo>
                      <a:pt x="229" y="191"/>
                    </a:lnTo>
                    <a:lnTo>
                      <a:pt x="227" y="192"/>
                    </a:lnTo>
                    <a:lnTo>
                      <a:pt x="227" y="192"/>
                    </a:lnTo>
                    <a:lnTo>
                      <a:pt x="226" y="192"/>
                    </a:lnTo>
                    <a:lnTo>
                      <a:pt x="215" y="195"/>
                    </a:lnTo>
                    <a:lnTo>
                      <a:pt x="212" y="194"/>
                    </a:lnTo>
                    <a:lnTo>
                      <a:pt x="211" y="192"/>
                    </a:lnTo>
                    <a:lnTo>
                      <a:pt x="212" y="189"/>
                    </a:lnTo>
                    <a:lnTo>
                      <a:pt x="214" y="183"/>
                    </a:lnTo>
                    <a:lnTo>
                      <a:pt x="214" y="180"/>
                    </a:lnTo>
                    <a:lnTo>
                      <a:pt x="213" y="178"/>
                    </a:lnTo>
                    <a:lnTo>
                      <a:pt x="211" y="177"/>
                    </a:lnTo>
                    <a:lnTo>
                      <a:pt x="208" y="178"/>
                    </a:lnTo>
                    <a:lnTo>
                      <a:pt x="204" y="180"/>
                    </a:lnTo>
                    <a:lnTo>
                      <a:pt x="201" y="181"/>
                    </a:lnTo>
                    <a:lnTo>
                      <a:pt x="198" y="182"/>
                    </a:lnTo>
                    <a:lnTo>
                      <a:pt x="197" y="183"/>
                    </a:lnTo>
                    <a:lnTo>
                      <a:pt x="195" y="184"/>
                    </a:lnTo>
                    <a:lnTo>
                      <a:pt x="194" y="184"/>
                    </a:lnTo>
                    <a:lnTo>
                      <a:pt x="193" y="183"/>
                    </a:lnTo>
                    <a:lnTo>
                      <a:pt x="193" y="183"/>
                    </a:lnTo>
                    <a:lnTo>
                      <a:pt x="195" y="180"/>
                    </a:lnTo>
                    <a:lnTo>
                      <a:pt x="195" y="179"/>
                    </a:lnTo>
                    <a:lnTo>
                      <a:pt x="195" y="178"/>
                    </a:lnTo>
                    <a:lnTo>
                      <a:pt x="196" y="177"/>
                    </a:lnTo>
                    <a:lnTo>
                      <a:pt x="198" y="173"/>
                    </a:lnTo>
                    <a:lnTo>
                      <a:pt x="201" y="169"/>
                    </a:lnTo>
                    <a:lnTo>
                      <a:pt x="202" y="166"/>
                    </a:lnTo>
                    <a:lnTo>
                      <a:pt x="203" y="166"/>
                    </a:lnTo>
                    <a:lnTo>
                      <a:pt x="204" y="166"/>
                    </a:lnTo>
                    <a:lnTo>
                      <a:pt x="205" y="165"/>
                    </a:lnTo>
                    <a:lnTo>
                      <a:pt x="205" y="164"/>
                    </a:lnTo>
                    <a:lnTo>
                      <a:pt x="205" y="163"/>
                    </a:lnTo>
                    <a:lnTo>
                      <a:pt x="204" y="161"/>
                    </a:lnTo>
                    <a:lnTo>
                      <a:pt x="201" y="159"/>
                    </a:lnTo>
                    <a:lnTo>
                      <a:pt x="199" y="158"/>
                    </a:lnTo>
                    <a:lnTo>
                      <a:pt x="196" y="157"/>
                    </a:lnTo>
                    <a:lnTo>
                      <a:pt x="193" y="156"/>
                    </a:lnTo>
                    <a:lnTo>
                      <a:pt x="193" y="156"/>
                    </a:lnTo>
                    <a:lnTo>
                      <a:pt x="192" y="155"/>
                    </a:lnTo>
                    <a:lnTo>
                      <a:pt x="192" y="154"/>
                    </a:lnTo>
                    <a:lnTo>
                      <a:pt x="191" y="153"/>
                    </a:lnTo>
                    <a:lnTo>
                      <a:pt x="188" y="150"/>
                    </a:lnTo>
                    <a:lnTo>
                      <a:pt x="185" y="145"/>
                    </a:lnTo>
                    <a:lnTo>
                      <a:pt x="182" y="142"/>
                    </a:lnTo>
                    <a:lnTo>
                      <a:pt x="178" y="139"/>
                    </a:lnTo>
                    <a:lnTo>
                      <a:pt x="175" y="139"/>
                    </a:lnTo>
                    <a:lnTo>
                      <a:pt x="172" y="141"/>
                    </a:lnTo>
                    <a:lnTo>
                      <a:pt x="168" y="142"/>
                    </a:lnTo>
                    <a:lnTo>
                      <a:pt x="167" y="142"/>
                    </a:lnTo>
                    <a:lnTo>
                      <a:pt x="166" y="141"/>
                    </a:lnTo>
                    <a:lnTo>
                      <a:pt x="164" y="141"/>
                    </a:lnTo>
                    <a:lnTo>
                      <a:pt x="150" y="141"/>
                    </a:lnTo>
                    <a:lnTo>
                      <a:pt x="151" y="139"/>
                    </a:lnTo>
                    <a:lnTo>
                      <a:pt x="153" y="137"/>
                    </a:lnTo>
                    <a:lnTo>
                      <a:pt x="157" y="136"/>
                    </a:lnTo>
                    <a:lnTo>
                      <a:pt x="161" y="135"/>
                    </a:lnTo>
                    <a:lnTo>
                      <a:pt x="165" y="134"/>
                    </a:lnTo>
                    <a:lnTo>
                      <a:pt x="168" y="133"/>
                    </a:lnTo>
                    <a:lnTo>
                      <a:pt x="169" y="133"/>
                    </a:lnTo>
                    <a:lnTo>
                      <a:pt x="168" y="132"/>
                    </a:lnTo>
                    <a:lnTo>
                      <a:pt x="168" y="133"/>
                    </a:lnTo>
                    <a:lnTo>
                      <a:pt x="166" y="133"/>
                    </a:lnTo>
                    <a:lnTo>
                      <a:pt x="165" y="134"/>
                    </a:lnTo>
                    <a:lnTo>
                      <a:pt x="164" y="133"/>
                    </a:lnTo>
                    <a:lnTo>
                      <a:pt x="164" y="133"/>
                    </a:lnTo>
                    <a:lnTo>
                      <a:pt x="161" y="130"/>
                    </a:lnTo>
                    <a:lnTo>
                      <a:pt x="158" y="127"/>
                    </a:lnTo>
                    <a:lnTo>
                      <a:pt x="154" y="125"/>
                    </a:lnTo>
                    <a:lnTo>
                      <a:pt x="153" y="125"/>
                    </a:lnTo>
                    <a:lnTo>
                      <a:pt x="152" y="126"/>
                    </a:lnTo>
                    <a:lnTo>
                      <a:pt x="151" y="127"/>
                    </a:lnTo>
                    <a:lnTo>
                      <a:pt x="150" y="128"/>
                    </a:lnTo>
                    <a:lnTo>
                      <a:pt x="150" y="128"/>
                    </a:lnTo>
                    <a:lnTo>
                      <a:pt x="149" y="128"/>
                    </a:lnTo>
                    <a:lnTo>
                      <a:pt x="148" y="128"/>
                    </a:lnTo>
                    <a:lnTo>
                      <a:pt x="148" y="127"/>
                    </a:lnTo>
                    <a:lnTo>
                      <a:pt x="149" y="125"/>
                    </a:lnTo>
                    <a:lnTo>
                      <a:pt x="150" y="125"/>
                    </a:lnTo>
                    <a:lnTo>
                      <a:pt x="150" y="124"/>
                    </a:lnTo>
                    <a:lnTo>
                      <a:pt x="151" y="123"/>
                    </a:lnTo>
                    <a:lnTo>
                      <a:pt x="150" y="123"/>
                    </a:lnTo>
                    <a:lnTo>
                      <a:pt x="145" y="120"/>
                    </a:lnTo>
                    <a:lnTo>
                      <a:pt x="140" y="118"/>
                    </a:lnTo>
                    <a:lnTo>
                      <a:pt x="135" y="119"/>
                    </a:lnTo>
                    <a:lnTo>
                      <a:pt x="134" y="120"/>
                    </a:lnTo>
                    <a:lnTo>
                      <a:pt x="133" y="123"/>
                    </a:lnTo>
                    <a:lnTo>
                      <a:pt x="134" y="125"/>
                    </a:lnTo>
                    <a:lnTo>
                      <a:pt x="134" y="129"/>
                    </a:lnTo>
                    <a:lnTo>
                      <a:pt x="133" y="129"/>
                    </a:lnTo>
                    <a:lnTo>
                      <a:pt x="129" y="127"/>
                    </a:lnTo>
                    <a:lnTo>
                      <a:pt x="127" y="124"/>
                    </a:lnTo>
                    <a:lnTo>
                      <a:pt x="126" y="121"/>
                    </a:lnTo>
                    <a:lnTo>
                      <a:pt x="124" y="116"/>
                    </a:lnTo>
                    <a:lnTo>
                      <a:pt x="122" y="113"/>
                    </a:lnTo>
                    <a:lnTo>
                      <a:pt x="120" y="113"/>
                    </a:lnTo>
                    <a:lnTo>
                      <a:pt x="119" y="114"/>
                    </a:lnTo>
                    <a:lnTo>
                      <a:pt x="117" y="114"/>
                    </a:lnTo>
                    <a:lnTo>
                      <a:pt x="112" y="111"/>
                    </a:lnTo>
                    <a:lnTo>
                      <a:pt x="103" y="102"/>
                    </a:lnTo>
                    <a:lnTo>
                      <a:pt x="98" y="99"/>
                    </a:lnTo>
                    <a:lnTo>
                      <a:pt x="92" y="98"/>
                    </a:lnTo>
                    <a:lnTo>
                      <a:pt x="85" y="96"/>
                    </a:lnTo>
                    <a:lnTo>
                      <a:pt x="79" y="94"/>
                    </a:lnTo>
                    <a:lnTo>
                      <a:pt x="73" y="91"/>
                    </a:lnTo>
                    <a:lnTo>
                      <a:pt x="69" y="89"/>
                    </a:lnTo>
                    <a:lnTo>
                      <a:pt x="64" y="87"/>
                    </a:lnTo>
                    <a:lnTo>
                      <a:pt x="58" y="87"/>
                    </a:lnTo>
                    <a:lnTo>
                      <a:pt x="51" y="88"/>
                    </a:lnTo>
                    <a:lnTo>
                      <a:pt x="44" y="89"/>
                    </a:lnTo>
                    <a:lnTo>
                      <a:pt x="40" y="92"/>
                    </a:lnTo>
                    <a:lnTo>
                      <a:pt x="37" y="93"/>
                    </a:lnTo>
                    <a:lnTo>
                      <a:pt x="36" y="94"/>
                    </a:lnTo>
                    <a:lnTo>
                      <a:pt x="35" y="95"/>
                    </a:lnTo>
                    <a:lnTo>
                      <a:pt x="34" y="95"/>
                    </a:lnTo>
                    <a:lnTo>
                      <a:pt x="31" y="94"/>
                    </a:lnTo>
                    <a:lnTo>
                      <a:pt x="27" y="92"/>
                    </a:lnTo>
                    <a:lnTo>
                      <a:pt x="24" y="91"/>
                    </a:lnTo>
                    <a:lnTo>
                      <a:pt x="20" y="90"/>
                    </a:lnTo>
                    <a:lnTo>
                      <a:pt x="17" y="89"/>
                    </a:lnTo>
                    <a:lnTo>
                      <a:pt x="15" y="88"/>
                    </a:lnTo>
                    <a:lnTo>
                      <a:pt x="15" y="86"/>
                    </a:lnTo>
                    <a:lnTo>
                      <a:pt x="17" y="84"/>
                    </a:lnTo>
                    <a:lnTo>
                      <a:pt x="22" y="84"/>
                    </a:lnTo>
                    <a:lnTo>
                      <a:pt x="30" y="84"/>
                    </a:lnTo>
                    <a:lnTo>
                      <a:pt x="34" y="83"/>
                    </a:lnTo>
                    <a:lnTo>
                      <a:pt x="34" y="82"/>
                    </a:lnTo>
                    <a:lnTo>
                      <a:pt x="34" y="81"/>
                    </a:lnTo>
                    <a:lnTo>
                      <a:pt x="33" y="81"/>
                    </a:lnTo>
                    <a:lnTo>
                      <a:pt x="33" y="80"/>
                    </a:lnTo>
                    <a:lnTo>
                      <a:pt x="32" y="79"/>
                    </a:lnTo>
                    <a:lnTo>
                      <a:pt x="31" y="79"/>
                    </a:lnTo>
                    <a:lnTo>
                      <a:pt x="0" y="72"/>
                    </a:lnTo>
                    <a:lnTo>
                      <a:pt x="0" y="72"/>
                    </a:lnTo>
                    <a:lnTo>
                      <a:pt x="1" y="72"/>
                    </a:lnTo>
                    <a:lnTo>
                      <a:pt x="2" y="71"/>
                    </a:lnTo>
                    <a:lnTo>
                      <a:pt x="4" y="71"/>
                    </a:lnTo>
                    <a:lnTo>
                      <a:pt x="5" y="71"/>
                    </a:lnTo>
                    <a:lnTo>
                      <a:pt x="6" y="71"/>
                    </a:lnTo>
                    <a:lnTo>
                      <a:pt x="9" y="69"/>
                    </a:lnTo>
                    <a:lnTo>
                      <a:pt x="12" y="67"/>
                    </a:lnTo>
                    <a:lnTo>
                      <a:pt x="15" y="65"/>
                    </a:lnTo>
                    <a:lnTo>
                      <a:pt x="17" y="62"/>
                    </a:lnTo>
                    <a:lnTo>
                      <a:pt x="19" y="57"/>
                    </a:lnTo>
                    <a:lnTo>
                      <a:pt x="20" y="54"/>
                    </a:lnTo>
                    <a:lnTo>
                      <a:pt x="19" y="52"/>
                    </a:lnTo>
                    <a:lnTo>
                      <a:pt x="17" y="51"/>
                    </a:lnTo>
                    <a:lnTo>
                      <a:pt x="13" y="52"/>
                    </a:lnTo>
                    <a:lnTo>
                      <a:pt x="10" y="53"/>
                    </a:lnTo>
                    <a:lnTo>
                      <a:pt x="8" y="54"/>
                    </a:lnTo>
                    <a:lnTo>
                      <a:pt x="7" y="55"/>
                    </a:lnTo>
                    <a:lnTo>
                      <a:pt x="6" y="55"/>
                    </a:lnTo>
                    <a:lnTo>
                      <a:pt x="2" y="51"/>
                    </a:lnTo>
                    <a:lnTo>
                      <a:pt x="1" y="48"/>
                    </a:lnTo>
                    <a:lnTo>
                      <a:pt x="2" y="45"/>
                    </a:lnTo>
                    <a:lnTo>
                      <a:pt x="4" y="43"/>
                    </a:lnTo>
                    <a:lnTo>
                      <a:pt x="7" y="42"/>
                    </a:lnTo>
                    <a:lnTo>
                      <a:pt x="13" y="40"/>
                    </a:lnTo>
                    <a:lnTo>
                      <a:pt x="16" y="39"/>
                    </a:lnTo>
                    <a:lnTo>
                      <a:pt x="18" y="38"/>
                    </a:lnTo>
                    <a:lnTo>
                      <a:pt x="19" y="37"/>
                    </a:lnTo>
                    <a:lnTo>
                      <a:pt x="19" y="35"/>
                    </a:lnTo>
                    <a:lnTo>
                      <a:pt x="16" y="35"/>
                    </a:lnTo>
                    <a:lnTo>
                      <a:pt x="14" y="34"/>
                    </a:lnTo>
                    <a:lnTo>
                      <a:pt x="11" y="34"/>
                    </a:lnTo>
                    <a:lnTo>
                      <a:pt x="8" y="34"/>
                    </a:lnTo>
                    <a:lnTo>
                      <a:pt x="6" y="32"/>
                    </a:lnTo>
                    <a:lnTo>
                      <a:pt x="6" y="32"/>
                    </a:lnTo>
                    <a:lnTo>
                      <a:pt x="7" y="30"/>
                    </a:lnTo>
                    <a:lnTo>
                      <a:pt x="10" y="28"/>
                    </a:lnTo>
                    <a:lnTo>
                      <a:pt x="11" y="28"/>
                    </a:lnTo>
                    <a:lnTo>
                      <a:pt x="14" y="29"/>
                    </a:lnTo>
                    <a:lnTo>
                      <a:pt x="16" y="31"/>
                    </a:lnTo>
                    <a:lnTo>
                      <a:pt x="20" y="33"/>
                    </a:lnTo>
                    <a:lnTo>
                      <a:pt x="23" y="34"/>
                    </a:lnTo>
                    <a:lnTo>
                      <a:pt x="24" y="34"/>
                    </a:lnTo>
                    <a:lnTo>
                      <a:pt x="25" y="33"/>
                    </a:lnTo>
                    <a:lnTo>
                      <a:pt x="27" y="31"/>
                    </a:lnTo>
                    <a:lnTo>
                      <a:pt x="29" y="30"/>
                    </a:lnTo>
                    <a:lnTo>
                      <a:pt x="34" y="29"/>
                    </a:lnTo>
                    <a:lnTo>
                      <a:pt x="35" y="28"/>
                    </a:lnTo>
                    <a:lnTo>
                      <a:pt x="36" y="26"/>
                    </a:lnTo>
                    <a:lnTo>
                      <a:pt x="35" y="24"/>
                    </a:lnTo>
                    <a:lnTo>
                      <a:pt x="33" y="24"/>
                    </a:lnTo>
                    <a:lnTo>
                      <a:pt x="29" y="23"/>
                    </a:lnTo>
                    <a:lnTo>
                      <a:pt x="26" y="23"/>
                    </a:lnTo>
                    <a:lnTo>
                      <a:pt x="23" y="23"/>
                    </a:lnTo>
                    <a:lnTo>
                      <a:pt x="21" y="22"/>
                    </a:lnTo>
                    <a:lnTo>
                      <a:pt x="20" y="20"/>
                    </a:lnTo>
                    <a:lnTo>
                      <a:pt x="19" y="20"/>
                    </a:lnTo>
                    <a:lnTo>
                      <a:pt x="17" y="20"/>
                    </a:lnTo>
                    <a:lnTo>
                      <a:pt x="16" y="20"/>
                    </a:lnTo>
                    <a:lnTo>
                      <a:pt x="15" y="19"/>
                    </a:lnTo>
                    <a:lnTo>
                      <a:pt x="14" y="16"/>
                    </a:lnTo>
                    <a:lnTo>
                      <a:pt x="16" y="12"/>
                    </a:lnTo>
                    <a:lnTo>
                      <a:pt x="20" y="9"/>
                    </a:lnTo>
                    <a:lnTo>
                      <a:pt x="24" y="6"/>
                    </a:lnTo>
                    <a:lnTo>
                      <a:pt x="28" y="5"/>
                    </a:lnTo>
                    <a:lnTo>
                      <a:pt x="32" y="4"/>
                    </a:lnTo>
                    <a:lnTo>
                      <a:pt x="34" y="4"/>
                    </a:lnTo>
                    <a:lnTo>
                      <a:pt x="35" y="5"/>
                    </a:lnTo>
                    <a:lnTo>
                      <a:pt x="34" y="8"/>
                    </a:lnTo>
                    <a:lnTo>
                      <a:pt x="33" y="11"/>
                    </a:lnTo>
                    <a:lnTo>
                      <a:pt x="33" y="13"/>
                    </a:lnTo>
                    <a:lnTo>
                      <a:pt x="34" y="14"/>
                    </a:lnTo>
                    <a:lnTo>
                      <a:pt x="35" y="13"/>
                    </a:lnTo>
                    <a:lnTo>
                      <a:pt x="35" y="8"/>
                    </a:lnTo>
                    <a:lnTo>
                      <a:pt x="36" y="6"/>
                    </a:lnTo>
                    <a:lnTo>
                      <a:pt x="37" y="4"/>
                    </a:lnTo>
                    <a:lnTo>
                      <a:pt x="40" y="2"/>
                    </a:lnTo>
                    <a:lnTo>
                      <a:pt x="45" y="2"/>
                    </a:lnTo>
                    <a:lnTo>
                      <a:pt x="49" y="3"/>
                    </a:lnTo>
                    <a:lnTo>
                      <a:pt x="51" y="6"/>
                    </a:lnTo>
                    <a:lnTo>
                      <a:pt x="51" y="10"/>
                    </a:lnTo>
                    <a:lnTo>
                      <a:pt x="52" y="14"/>
                    </a:lnTo>
                    <a:lnTo>
                      <a:pt x="54" y="17"/>
                    </a:lnTo>
                    <a:lnTo>
                      <a:pt x="55" y="17"/>
                    </a:lnTo>
                    <a:lnTo>
                      <a:pt x="55" y="11"/>
                    </a:lnTo>
                    <a:lnTo>
                      <a:pt x="55" y="10"/>
                    </a:lnTo>
                    <a:lnTo>
                      <a:pt x="56" y="10"/>
                    </a:lnTo>
                    <a:lnTo>
                      <a:pt x="59" y="9"/>
                    </a:lnTo>
                    <a:lnTo>
                      <a:pt x="64" y="9"/>
                    </a:lnTo>
                    <a:lnTo>
                      <a:pt x="67" y="9"/>
                    </a:lnTo>
                    <a:lnTo>
                      <a:pt x="70" y="10"/>
                    </a:lnTo>
                    <a:lnTo>
                      <a:pt x="72" y="12"/>
                    </a:lnTo>
                    <a:lnTo>
                      <a:pt x="79" y="16"/>
                    </a:lnTo>
                    <a:lnTo>
                      <a:pt x="81" y="17"/>
                    </a:lnTo>
                    <a:lnTo>
                      <a:pt x="81" y="17"/>
                    </a:lnTo>
                    <a:lnTo>
                      <a:pt x="81" y="16"/>
                    </a:lnTo>
                    <a:lnTo>
                      <a:pt x="79" y="13"/>
                    </a:lnTo>
                    <a:lnTo>
                      <a:pt x="75" y="12"/>
                    </a:lnTo>
                    <a:lnTo>
                      <a:pt x="71" y="11"/>
                    </a:lnTo>
                    <a:lnTo>
                      <a:pt x="68" y="9"/>
                    </a:lnTo>
                    <a:lnTo>
                      <a:pt x="65" y="6"/>
                    </a:lnTo>
                    <a:lnTo>
                      <a:pt x="65" y="5"/>
                    </a:lnTo>
                    <a:lnTo>
                      <a:pt x="65" y="4"/>
                    </a:lnTo>
                    <a:lnTo>
                      <a:pt x="66" y="2"/>
                    </a:lnTo>
                    <a:lnTo>
                      <a:pt x="68" y="1"/>
                    </a:lnTo>
                    <a:lnTo>
                      <a:pt x="69"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25"/>
              <p:cNvSpPr>
                <a:spLocks/>
              </p:cNvSpPr>
              <p:nvPr/>
            </p:nvSpPr>
            <p:spPr bwMode="auto">
              <a:xfrm>
                <a:off x="4818062" y="1887538"/>
                <a:ext cx="15875" cy="14288"/>
              </a:xfrm>
              <a:custGeom>
                <a:avLst/>
                <a:gdLst/>
                <a:ahLst/>
                <a:cxnLst>
                  <a:cxn ang="0">
                    <a:pos x="2" y="0"/>
                  </a:cxn>
                  <a:cxn ang="0">
                    <a:pos x="7" y="0"/>
                  </a:cxn>
                  <a:cxn ang="0">
                    <a:pos x="10" y="1"/>
                  </a:cxn>
                  <a:cxn ang="0">
                    <a:pos x="9" y="4"/>
                  </a:cxn>
                  <a:cxn ang="0">
                    <a:pos x="7" y="7"/>
                  </a:cxn>
                  <a:cxn ang="0">
                    <a:pos x="4" y="9"/>
                  </a:cxn>
                  <a:cxn ang="0">
                    <a:pos x="3" y="9"/>
                  </a:cxn>
                  <a:cxn ang="0">
                    <a:pos x="2" y="8"/>
                  </a:cxn>
                  <a:cxn ang="0">
                    <a:pos x="2" y="7"/>
                  </a:cxn>
                  <a:cxn ang="0">
                    <a:pos x="0" y="4"/>
                  </a:cxn>
                  <a:cxn ang="0">
                    <a:pos x="0" y="2"/>
                  </a:cxn>
                  <a:cxn ang="0">
                    <a:pos x="1" y="1"/>
                  </a:cxn>
                  <a:cxn ang="0">
                    <a:pos x="2" y="0"/>
                  </a:cxn>
                </a:cxnLst>
                <a:rect l="0" t="0" r="r" b="b"/>
                <a:pathLst>
                  <a:path w="10" h="9">
                    <a:moveTo>
                      <a:pt x="2" y="0"/>
                    </a:moveTo>
                    <a:lnTo>
                      <a:pt x="7" y="0"/>
                    </a:lnTo>
                    <a:lnTo>
                      <a:pt x="10" y="1"/>
                    </a:lnTo>
                    <a:lnTo>
                      <a:pt x="9" y="4"/>
                    </a:lnTo>
                    <a:lnTo>
                      <a:pt x="7" y="7"/>
                    </a:lnTo>
                    <a:lnTo>
                      <a:pt x="4" y="9"/>
                    </a:lnTo>
                    <a:lnTo>
                      <a:pt x="3" y="9"/>
                    </a:lnTo>
                    <a:lnTo>
                      <a:pt x="2" y="8"/>
                    </a:lnTo>
                    <a:lnTo>
                      <a:pt x="2" y="7"/>
                    </a:lnTo>
                    <a:lnTo>
                      <a:pt x="0" y="4"/>
                    </a:lnTo>
                    <a:lnTo>
                      <a:pt x="0" y="2"/>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26"/>
              <p:cNvSpPr>
                <a:spLocks/>
              </p:cNvSpPr>
              <p:nvPr/>
            </p:nvSpPr>
            <p:spPr bwMode="auto">
              <a:xfrm>
                <a:off x="4149725" y="1833563"/>
                <a:ext cx="176213" cy="103188"/>
              </a:xfrm>
              <a:custGeom>
                <a:avLst/>
                <a:gdLst/>
                <a:ahLst/>
                <a:cxnLst>
                  <a:cxn ang="0">
                    <a:pos x="31" y="1"/>
                  </a:cxn>
                  <a:cxn ang="0">
                    <a:pos x="37" y="4"/>
                  </a:cxn>
                  <a:cxn ang="0">
                    <a:pos x="40" y="7"/>
                  </a:cxn>
                  <a:cxn ang="0">
                    <a:pos x="56" y="8"/>
                  </a:cxn>
                  <a:cxn ang="0">
                    <a:pos x="72" y="12"/>
                  </a:cxn>
                  <a:cxn ang="0">
                    <a:pos x="73" y="16"/>
                  </a:cxn>
                  <a:cxn ang="0">
                    <a:pos x="71" y="21"/>
                  </a:cxn>
                  <a:cxn ang="0">
                    <a:pos x="72" y="24"/>
                  </a:cxn>
                  <a:cxn ang="0">
                    <a:pos x="76" y="21"/>
                  </a:cxn>
                  <a:cxn ang="0">
                    <a:pos x="77" y="20"/>
                  </a:cxn>
                  <a:cxn ang="0">
                    <a:pos x="76" y="18"/>
                  </a:cxn>
                  <a:cxn ang="0">
                    <a:pos x="75" y="13"/>
                  </a:cxn>
                  <a:cxn ang="0">
                    <a:pos x="76" y="5"/>
                  </a:cxn>
                  <a:cxn ang="0">
                    <a:pos x="82" y="1"/>
                  </a:cxn>
                  <a:cxn ang="0">
                    <a:pos x="87" y="4"/>
                  </a:cxn>
                  <a:cxn ang="0">
                    <a:pos x="90" y="9"/>
                  </a:cxn>
                  <a:cxn ang="0">
                    <a:pos x="92" y="29"/>
                  </a:cxn>
                  <a:cxn ang="0">
                    <a:pos x="97" y="40"/>
                  </a:cxn>
                  <a:cxn ang="0">
                    <a:pos x="100" y="42"/>
                  </a:cxn>
                  <a:cxn ang="0">
                    <a:pos x="109" y="46"/>
                  </a:cxn>
                  <a:cxn ang="0">
                    <a:pos x="111" y="50"/>
                  </a:cxn>
                  <a:cxn ang="0">
                    <a:pos x="104" y="58"/>
                  </a:cxn>
                  <a:cxn ang="0">
                    <a:pos x="95" y="63"/>
                  </a:cxn>
                  <a:cxn ang="0">
                    <a:pos x="84" y="64"/>
                  </a:cxn>
                  <a:cxn ang="0">
                    <a:pos x="75" y="60"/>
                  </a:cxn>
                  <a:cxn ang="0">
                    <a:pos x="73" y="54"/>
                  </a:cxn>
                  <a:cxn ang="0">
                    <a:pos x="69" y="52"/>
                  </a:cxn>
                  <a:cxn ang="0">
                    <a:pos x="65" y="57"/>
                  </a:cxn>
                  <a:cxn ang="0">
                    <a:pos x="63" y="59"/>
                  </a:cxn>
                  <a:cxn ang="0">
                    <a:pos x="49" y="62"/>
                  </a:cxn>
                  <a:cxn ang="0">
                    <a:pos x="39" y="63"/>
                  </a:cxn>
                  <a:cxn ang="0">
                    <a:pos x="31" y="61"/>
                  </a:cxn>
                  <a:cxn ang="0">
                    <a:pos x="26" y="54"/>
                  </a:cxn>
                  <a:cxn ang="0">
                    <a:pos x="19" y="50"/>
                  </a:cxn>
                  <a:cxn ang="0">
                    <a:pos x="6" y="46"/>
                  </a:cxn>
                  <a:cxn ang="0">
                    <a:pos x="0" y="39"/>
                  </a:cxn>
                  <a:cxn ang="0">
                    <a:pos x="2" y="36"/>
                  </a:cxn>
                  <a:cxn ang="0">
                    <a:pos x="21" y="36"/>
                  </a:cxn>
                  <a:cxn ang="0">
                    <a:pos x="28" y="34"/>
                  </a:cxn>
                  <a:cxn ang="0">
                    <a:pos x="31" y="31"/>
                  </a:cxn>
                  <a:cxn ang="0">
                    <a:pos x="28" y="30"/>
                  </a:cxn>
                  <a:cxn ang="0">
                    <a:pos x="22" y="31"/>
                  </a:cxn>
                  <a:cxn ang="0">
                    <a:pos x="15" y="29"/>
                  </a:cxn>
                  <a:cxn ang="0">
                    <a:pos x="7" y="23"/>
                  </a:cxn>
                  <a:cxn ang="0">
                    <a:pos x="7" y="21"/>
                  </a:cxn>
                  <a:cxn ang="0">
                    <a:pos x="11" y="21"/>
                  </a:cxn>
                  <a:cxn ang="0">
                    <a:pos x="16" y="20"/>
                  </a:cxn>
                  <a:cxn ang="0">
                    <a:pos x="16" y="15"/>
                  </a:cxn>
                  <a:cxn ang="0">
                    <a:pos x="10" y="15"/>
                  </a:cxn>
                  <a:cxn ang="0">
                    <a:pos x="9" y="13"/>
                  </a:cxn>
                  <a:cxn ang="0">
                    <a:pos x="13" y="10"/>
                  </a:cxn>
                  <a:cxn ang="0">
                    <a:pos x="19" y="8"/>
                  </a:cxn>
                  <a:cxn ang="0">
                    <a:pos x="23" y="3"/>
                  </a:cxn>
                  <a:cxn ang="0">
                    <a:pos x="28" y="0"/>
                  </a:cxn>
                </a:cxnLst>
                <a:rect l="0" t="0" r="r" b="b"/>
                <a:pathLst>
                  <a:path w="111" h="65">
                    <a:moveTo>
                      <a:pt x="28" y="0"/>
                    </a:moveTo>
                    <a:lnTo>
                      <a:pt x="31" y="1"/>
                    </a:lnTo>
                    <a:lnTo>
                      <a:pt x="34" y="3"/>
                    </a:lnTo>
                    <a:lnTo>
                      <a:pt x="37" y="4"/>
                    </a:lnTo>
                    <a:lnTo>
                      <a:pt x="39" y="6"/>
                    </a:lnTo>
                    <a:lnTo>
                      <a:pt x="40" y="7"/>
                    </a:lnTo>
                    <a:lnTo>
                      <a:pt x="48" y="7"/>
                    </a:lnTo>
                    <a:lnTo>
                      <a:pt x="56" y="8"/>
                    </a:lnTo>
                    <a:lnTo>
                      <a:pt x="64" y="9"/>
                    </a:lnTo>
                    <a:lnTo>
                      <a:pt x="72" y="12"/>
                    </a:lnTo>
                    <a:lnTo>
                      <a:pt x="73" y="13"/>
                    </a:lnTo>
                    <a:lnTo>
                      <a:pt x="73" y="16"/>
                    </a:lnTo>
                    <a:lnTo>
                      <a:pt x="72" y="19"/>
                    </a:lnTo>
                    <a:lnTo>
                      <a:pt x="71" y="21"/>
                    </a:lnTo>
                    <a:lnTo>
                      <a:pt x="72" y="24"/>
                    </a:lnTo>
                    <a:lnTo>
                      <a:pt x="72" y="24"/>
                    </a:lnTo>
                    <a:lnTo>
                      <a:pt x="73" y="24"/>
                    </a:lnTo>
                    <a:lnTo>
                      <a:pt x="76" y="21"/>
                    </a:lnTo>
                    <a:lnTo>
                      <a:pt x="77" y="20"/>
                    </a:lnTo>
                    <a:lnTo>
                      <a:pt x="77" y="20"/>
                    </a:lnTo>
                    <a:lnTo>
                      <a:pt x="76" y="19"/>
                    </a:lnTo>
                    <a:lnTo>
                      <a:pt x="76" y="18"/>
                    </a:lnTo>
                    <a:lnTo>
                      <a:pt x="75" y="17"/>
                    </a:lnTo>
                    <a:lnTo>
                      <a:pt x="75" y="13"/>
                    </a:lnTo>
                    <a:lnTo>
                      <a:pt x="75" y="8"/>
                    </a:lnTo>
                    <a:lnTo>
                      <a:pt x="76" y="5"/>
                    </a:lnTo>
                    <a:lnTo>
                      <a:pt x="79" y="2"/>
                    </a:lnTo>
                    <a:lnTo>
                      <a:pt x="82" y="1"/>
                    </a:lnTo>
                    <a:lnTo>
                      <a:pt x="84" y="2"/>
                    </a:lnTo>
                    <a:lnTo>
                      <a:pt x="87" y="4"/>
                    </a:lnTo>
                    <a:lnTo>
                      <a:pt x="89" y="6"/>
                    </a:lnTo>
                    <a:lnTo>
                      <a:pt x="90" y="9"/>
                    </a:lnTo>
                    <a:lnTo>
                      <a:pt x="90" y="15"/>
                    </a:lnTo>
                    <a:lnTo>
                      <a:pt x="92" y="29"/>
                    </a:lnTo>
                    <a:lnTo>
                      <a:pt x="94" y="35"/>
                    </a:lnTo>
                    <a:lnTo>
                      <a:pt x="97" y="40"/>
                    </a:lnTo>
                    <a:lnTo>
                      <a:pt x="98" y="41"/>
                    </a:lnTo>
                    <a:lnTo>
                      <a:pt x="100" y="42"/>
                    </a:lnTo>
                    <a:lnTo>
                      <a:pt x="106" y="44"/>
                    </a:lnTo>
                    <a:lnTo>
                      <a:pt x="109" y="46"/>
                    </a:lnTo>
                    <a:lnTo>
                      <a:pt x="111" y="47"/>
                    </a:lnTo>
                    <a:lnTo>
                      <a:pt x="111" y="50"/>
                    </a:lnTo>
                    <a:lnTo>
                      <a:pt x="109" y="53"/>
                    </a:lnTo>
                    <a:lnTo>
                      <a:pt x="104" y="58"/>
                    </a:lnTo>
                    <a:lnTo>
                      <a:pt x="99" y="61"/>
                    </a:lnTo>
                    <a:lnTo>
                      <a:pt x="95" y="63"/>
                    </a:lnTo>
                    <a:lnTo>
                      <a:pt x="89" y="65"/>
                    </a:lnTo>
                    <a:lnTo>
                      <a:pt x="84" y="64"/>
                    </a:lnTo>
                    <a:lnTo>
                      <a:pt x="77" y="62"/>
                    </a:lnTo>
                    <a:lnTo>
                      <a:pt x="75" y="60"/>
                    </a:lnTo>
                    <a:lnTo>
                      <a:pt x="74" y="57"/>
                    </a:lnTo>
                    <a:lnTo>
                      <a:pt x="73" y="54"/>
                    </a:lnTo>
                    <a:lnTo>
                      <a:pt x="70" y="52"/>
                    </a:lnTo>
                    <a:lnTo>
                      <a:pt x="69" y="52"/>
                    </a:lnTo>
                    <a:lnTo>
                      <a:pt x="66" y="55"/>
                    </a:lnTo>
                    <a:lnTo>
                      <a:pt x="65" y="57"/>
                    </a:lnTo>
                    <a:lnTo>
                      <a:pt x="64" y="58"/>
                    </a:lnTo>
                    <a:lnTo>
                      <a:pt x="63" y="59"/>
                    </a:lnTo>
                    <a:lnTo>
                      <a:pt x="56" y="61"/>
                    </a:lnTo>
                    <a:lnTo>
                      <a:pt x="49" y="62"/>
                    </a:lnTo>
                    <a:lnTo>
                      <a:pt x="44" y="63"/>
                    </a:lnTo>
                    <a:lnTo>
                      <a:pt x="39" y="63"/>
                    </a:lnTo>
                    <a:lnTo>
                      <a:pt x="34" y="63"/>
                    </a:lnTo>
                    <a:lnTo>
                      <a:pt x="31" y="61"/>
                    </a:lnTo>
                    <a:lnTo>
                      <a:pt x="29" y="57"/>
                    </a:lnTo>
                    <a:lnTo>
                      <a:pt x="26" y="54"/>
                    </a:lnTo>
                    <a:lnTo>
                      <a:pt x="24" y="51"/>
                    </a:lnTo>
                    <a:lnTo>
                      <a:pt x="19" y="50"/>
                    </a:lnTo>
                    <a:lnTo>
                      <a:pt x="10" y="48"/>
                    </a:lnTo>
                    <a:lnTo>
                      <a:pt x="6" y="46"/>
                    </a:lnTo>
                    <a:lnTo>
                      <a:pt x="2" y="42"/>
                    </a:lnTo>
                    <a:lnTo>
                      <a:pt x="0" y="39"/>
                    </a:lnTo>
                    <a:lnTo>
                      <a:pt x="0" y="38"/>
                    </a:lnTo>
                    <a:lnTo>
                      <a:pt x="2" y="36"/>
                    </a:lnTo>
                    <a:lnTo>
                      <a:pt x="5" y="36"/>
                    </a:lnTo>
                    <a:lnTo>
                      <a:pt x="21" y="36"/>
                    </a:lnTo>
                    <a:lnTo>
                      <a:pt x="25" y="35"/>
                    </a:lnTo>
                    <a:lnTo>
                      <a:pt x="28" y="34"/>
                    </a:lnTo>
                    <a:lnTo>
                      <a:pt x="30" y="33"/>
                    </a:lnTo>
                    <a:lnTo>
                      <a:pt x="31" y="31"/>
                    </a:lnTo>
                    <a:lnTo>
                      <a:pt x="30" y="30"/>
                    </a:lnTo>
                    <a:lnTo>
                      <a:pt x="28" y="30"/>
                    </a:lnTo>
                    <a:lnTo>
                      <a:pt x="26" y="30"/>
                    </a:lnTo>
                    <a:lnTo>
                      <a:pt x="22" y="31"/>
                    </a:lnTo>
                    <a:lnTo>
                      <a:pt x="20" y="31"/>
                    </a:lnTo>
                    <a:lnTo>
                      <a:pt x="15" y="29"/>
                    </a:lnTo>
                    <a:lnTo>
                      <a:pt x="11" y="26"/>
                    </a:lnTo>
                    <a:lnTo>
                      <a:pt x="7" y="23"/>
                    </a:lnTo>
                    <a:lnTo>
                      <a:pt x="7" y="21"/>
                    </a:lnTo>
                    <a:lnTo>
                      <a:pt x="7" y="21"/>
                    </a:lnTo>
                    <a:lnTo>
                      <a:pt x="9" y="21"/>
                    </a:lnTo>
                    <a:lnTo>
                      <a:pt x="11" y="21"/>
                    </a:lnTo>
                    <a:lnTo>
                      <a:pt x="15" y="21"/>
                    </a:lnTo>
                    <a:lnTo>
                      <a:pt x="16" y="20"/>
                    </a:lnTo>
                    <a:lnTo>
                      <a:pt x="17" y="18"/>
                    </a:lnTo>
                    <a:lnTo>
                      <a:pt x="16" y="15"/>
                    </a:lnTo>
                    <a:lnTo>
                      <a:pt x="16" y="15"/>
                    </a:lnTo>
                    <a:lnTo>
                      <a:pt x="10" y="15"/>
                    </a:lnTo>
                    <a:lnTo>
                      <a:pt x="9" y="14"/>
                    </a:lnTo>
                    <a:lnTo>
                      <a:pt x="9" y="13"/>
                    </a:lnTo>
                    <a:lnTo>
                      <a:pt x="11" y="11"/>
                    </a:lnTo>
                    <a:lnTo>
                      <a:pt x="13" y="10"/>
                    </a:lnTo>
                    <a:lnTo>
                      <a:pt x="16" y="9"/>
                    </a:lnTo>
                    <a:lnTo>
                      <a:pt x="19" y="8"/>
                    </a:lnTo>
                    <a:lnTo>
                      <a:pt x="21" y="6"/>
                    </a:lnTo>
                    <a:lnTo>
                      <a:pt x="23" y="3"/>
                    </a:lnTo>
                    <a:lnTo>
                      <a:pt x="26" y="2"/>
                    </a:lnTo>
                    <a:lnTo>
                      <a:pt x="2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27"/>
              <p:cNvSpPr>
                <a:spLocks/>
              </p:cNvSpPr>
              <p:nvPr/>
            </p:nvSpPr>
            <p:spPr bwMode="auto">
              <a:xfrm>
                <a:off x="4767262" y="1851025"/>
                <a:ext cx="26988" cy="19050"/>
              </a:xfrm>
              <a:custGeom>
                <a:avLst/>
                <a:gdLst/>
                <a:ahLst/>
                <a:cxnLst>
                  <a:cxn ang="0">
                    <a:pos x="0" y="0"/>
                  </a:cxn>
                  <a:cxn ang="0">
                    <a:pos x="9" y="5"/>
                  </a:cxn>
                  <a:cxn ang="0">
                    <a:pos x="16" y="11"/>
                  </a:cxn>
                  <a:cxn ang="0">
                    <a:pos x="17" y="11"/>
                  </a:cxn>
                  <a:cxn ang="0">
                    <a:pos x="16" y="11"/>
                  </a:cxn>
                  <a:cxn ang="0">
                    <a:pos x="16" y="12"/>
                  </a:cxn>
                  <a:cxn ang="0">
                    <a:pos x="15" y="11"/>
                  </a:cxn>
                  <a:cxn ang="0">
                    <a:pos x="14" y="11"/>
                  </a:cxn>
                  <a:cxn ang="0">
                    <a:pos x="12" y="11"/>
                  </a:cxn>
                  <a:cxn ang="0">
                    <a:pos x="11" y="11"/>
                  </a:cxn>
                  <a:cxn ang="0">
                    <a:pos x="11" y="10"/>
                  </a:cxn>
                  <a:cxn ang="0">
                    <a:pos x="8" y="8"/>
                  </a:cxn>
                  <a:cxn ang="0">
                    <a:pos x="2" y="2"/>
                  </a:cxn>
                  <a:cxn ang="0">
                    <a:pos x="0" y="1"/>
                  </a:cxn>
                  <a:cxn ang="0">
                    <a:pos x="0" y="0"/>
                  </a:cxn>
                </a:cxnLst>
                <a:rect l="0" t="0" r="r" b="b"/>
                <a:pathLst>
                  <a:path w="17" h="12">
                    <a:moveTo>
                      <a:pt x="0" y="0"/>
                    </a:moveTo>
                    <a:lnTo>
                      <a:pt x="9" y="5"/>
                    </a:lnTo>
                    <a:lnTo>
                      <a:pt x="16" y="11"/>
                    </a:lnTo>
                    <a:lnTo>
                      <a:pt x="17" y="11"/>
                    </a:lnTo>
                    <a:lnTo>
                      <a:pt x="16" y="11"/>
                    </a:lnTo>
                    <a:lnTo>
                      <a:pt x="16" y="12"/>
                    </a:lnTo>
                    <a:lnTo>
                      <a:pt x="15" y="11"/>
                    </a:lnTo>
                    <a:lnTo>
                      <a:pt x="14" y="11"/>
                    </a:lnTo>
                    <a:lnTo>
                      <a:pt x="12" y="11"/>
                    </a:lnTo>
                    <a:lnTo>
                      <a:pt x="11" y="11"/>
                    </a:lnTo>
                    <a:lnTo>
                      <a:pt x="11" y="10"/>
                    </a:lnTo>
                    <a:lnTo>
                      <a:pt x="8" y="8"/>
                    </a:lnTo>
                    <a:lnTo>
                      <a:pt x="2"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28"/>
              <p:cNvSpPr>
                <a:spLocks/>
              </p:cNvSpPr>
              <p:nvPr/>
            </p:nvSpPr>
            <p:spPr bwMode="auto">
              <a:xfrm>
                <a:off x="4335462" y="1914525"/>
                <a:ext cx="42863" cy="31750"/>
              </a:xfrm>
              <a:custGeom>
                <a:avLst/>
                <a:gdLst/>
                <a:ahLst/>
                <a:cxnLst>
                  <a:cxn ang="0">
                    <a:pos x="12" y="0"/>
                  </a:cxn>
                  <a:cxn ang="0">
                    <a:pos x="16" y="4"/>
                  </a:cxn>
                  <a:cxn ang="0">
                    <a:pos x="21" y="8"/>
                  </a:cxn>
                  <a:cxn ang="0">
                    <a:pos x="25" y="12"/>
                  </a:cxn>
                  <a:cxn ang="0">
                    <a:pos x="27" y="17"/>
                  </a:cxn>
                  <a:cxn ang="0">
                    <a:pos x="27" y="18"/>
                  </a:cxn>
                  <a:cxn ang="0">
                    <a:pos x="26" y="19"/>
                  </a:cxn>
                  <a:cxn ang="0">
                    <a:pos x="25" y="20"/>
                  </a:cxn>
                  <a:cxn ang="0">
                    <a:pos x="24" y="20"/>
                  </a:cxn>
                  <a:cxn ang="0">
                    <a:pos x="23" y="20"/>
                  </a:cxn>
                  <a:cxn ang="0">
                    <a:pos x="20" y="20"/>
                  </a:cxn>
                  <a:cxn ang="0">
                    <a:pos x="14" y="19"/>
                  </a:cxn>
                  <a:cxn ang="0">
                    <a:pos x="9" y="16"/>
                  </a:cxn>
                  <a:cxn ang="0">
                    <a:pos x="7" y="16"/>
                  </a:cxn>
                  <a:cxn ang="0">
                    <a:pos x="4" y="16"/>
                  </a:cxn>
                  <a:cxn ang="0">
                    <a:pos x="2" y="15"/>
                  </a:cxn>
                  <a:cxn ang="0">
                    <a:pos x="0" y="15"/>
                  </a:cxn>
                  <a:cxn ang="0">
                    <a:pos x="0" y="13"/>
                  </a:cxn>
                  <a:cxn ang="0">
                    <a:pos x="1" y="10"/>
                  </a:cxn>
                  <a:cxn ang="0">
                    <a:pos x="7" y="4"/>
                  </a:cxn>
                  <a:cxn ang="0">
                    <a:pos x="9" y="2"/>
                  </a:cxn>
                  <a:cxn ang="0">
                    <a:pos x="11" y="0"/>
                  </a:cxn>
                  <a:cxn ang="0">
                    <a:pos x="12" y="0"/>
                  </a:cxn>
                </a:cxnLst>
                <a:rect l="0" t="0" r="r" b="b"/>
                <a:pathLst>
                  <a:path w="27" h="20">
                    <a:moveTo>
                      <a:pt x="12" y="0"/>
                    </a:moveTo>
                    <a:lnTo>
                      <a:pt x="16" y="4"/>
                    </a:lnTo>
                    <a:lnTo>
                      <a:pt x="21" y="8"/>
                    </a:lnTo>
                    <a:lnTo>
                      <a:pt x="25" y="12"/>
                    </a:lnTo>
                    <a:lnTo>
                      <a:pt x="27" y="17"/>
                    </a:lnTo>
                    <a:lnTo>
                      <a:pt x="27" y="18"/>
                    </a:lnTo>
                    <a:lnTo>
                      <a:pt x="26" y="19"/>
                    </a:lnTo>
                    <a:lnTo>
                      <a:pt x="25" y="20"/>
                    </a:lnTo>
                    <a:lnTo>
                      <a:pt x="24" y="20"/>
                    </a:lnTo>
                    <a:lnTo>
                      <a:pt x="23" y="20"/>
                    </a:lnTo>
                    <a:lnTo>
                      <a:pt x="20" y="20"/>
                    </a:lnTo>
                    <a:lnTo>
                      <a:pt x="14" y="19"/>
                    </a:lnTo>
                    <a:lnTo>
                      <a:pt x="9" y="16"/>
                    </a:lnTo>
                    <a:lnTo>
                      <a:pt x="7" y="16"/>
                    </a:lnTo>
                    <a:lnTo>
                      <a:pt x="4" y="16"/>
                    </a:lnTo>
                    <a:lnTo>
                      <a:pt x="2" y="15"/>
                    </a:lnTo>
                    <a:lnTo>
                      <a:pt x="0" y="15"/>
                    </a:lnTo>
                    <a:lnTo>
                      <a:pt x="0" y="13"/>
                    </a:lnTo>
                    <a:lnTo>
                      <a:pt x="1" y="10"/>
                    </a:lnTo>
                    <a:lnTo>
                      <a:pt x="7" y="4"/>
                    </a:lnTo>
                    <a:lnTo>
                      <a:pt x="9" y="2"/>
                    </a:lnTo>
                    <a:lnTo>
                      <a:pt x="11" y="0"/>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29"/>
              <p:cNvSpPr>
                <a:spLocks/>
              </p:cNvSpPr>
              <p:nvPr/>
            </p:nvSpPr>
            <p:spPr bwMode="auto">
              <a:xfrm>
                <a:off x="4476750" y="1951038"/>
                <a:ext cx="6350" cy="4763"/>
              </a:xfrm>
              <a:custGeom>
                <a:avLst/>
                <a:gdLst/>
                <a:ahLst/>
                <a:cxnLst>
                  <a:cxn ang="0">
                    <a:pos x="1" y="0"/>
                  </a:cxn>
                  <a:cxn ang="0">
                    <a:pos x="4" y="0"/>
                  </a:cxn>
                  <a:cxn ang="0">
                    <a:pos x="4" y="0"/>
                  </a:cxn>
                  <a:cxn ang="0">
                    <a:pos x="3" y="2"/>
                  </a:cxn>
                  <a:cxn ang="0">
                    <a:pos x="2" y="3"/>
                  </a:cxn>
                  <a:cxn ang="0">
                    <a:pos x="1" y="3"/>
                  </a:cxn>
                  <a:cxn ang="0">
                    <a:pos x="0" y="3"/>
                  </a:cxn>
                  <a:cxn ang="0">
                    <a:pos x="0" y="0"/>
                  </a:cxn>
                  <a:cxn ang="0">
                    <a:pos x="1" y="0"/>
                  </a:cxn>
                </a:cxnLst>
                <a:rect l="0" t="0" r="r" b="b"/>
                <a:pathLst>
                  <a:path w="4" h="3">
                    <a:moveTo>
                      <a:pt x="1" y="0"/>
                    </a:moveTo>
                    <a:lnTo>
                      <a:pt x="4" y="0"/>
                    </a:lnTo>
                    <a:lnTo>
                      <a:pt x="4" y="0"/>
                    </a:lnTo>
                    <a:lnTo>
                      <a:pt x="3" y="2"/>
                    </a:lnTo>
                    <a:lnTo>
                      <a:pt x="2" y="3"/>
                    </a:lnTo>
                    <a:lnTo>
                      <a:pt x="1" y="3"/>
                    </a:lnTo>
                    <a:lnTo>
                      <a:pt x="0" y="3"/>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30"/>
              <p:cNvSpPr>
                <a:spLocks noEditPoints="1"/>
              </p:cNvSpPr>
              <p:nvPr/>
            </p:nvSpPr>
            <p:spPr bwMode="auto">
              <a:xfrm>
                <a:off x="4433887" y="1828800"/>
                <a:ext cx="360363" cy="239713"/>
              </a:xfrm>
              <a:custGeom>
                <a:avLst/>
                <a:gdLst/>
                <a:ahLst/>
                <a:cxnLst>
                  <a:cxn ang="0">
                    <a:pos x="189" y="67"/>
                  </a:cxn>
                  <a:cxn ang="0">
                    <a:pos x="23" y="0"/>
                  </a:cxn>
                  <a:cxn ang="0">
                    <a:pos x="19" y="10"/>
                  </a:cxn>
                  <a:cxn ang="0">
                    <a:pos x="29" y="33"/>
                  </a:cxn>
                  <a:cxn ang="0">
                    <a:pos x="34" y="32"/>
                  </a:cxn>
                  <a:cxn ang="0">
                    <a:pos x="29" y="26"/>
                  </a:cxn>
                  <a:cxn ang="0">
                    <a:pos x="23" y="13"/>
                  </a:cxn>
                  <a:cxn ang="0">
                    <a:pos x="33" y="14"/>
                  </a:cxn>
                  <a:cxn ang="0">
                    <a:pos x="42" y="1"/>
                  </a:cxn>
                  <a:cxn ang="0">
                    <a:pos x="54" y="16"/>
                  </a:cxn>
                  <a:cxn ang="0">
                    <a:pos x="55" y="19"/>
                  </a:cxn>
                  <a:cxn ang="0">
                    <a:pos x="60" y="20"/>
                  </a:cxn>
                  <a:cxn ang="0">
                    <a:pos x="70" y="10"/>
                  </a:cxn>
                  <a:cxn ang="0">
                    <a:pos x="54" y="3"/>
                  </a:cxn>
                  <a:cxn ang="0">
                    <a:pos x="75" y="9"/>
                  </a:cxn>
                  <a:cxn ang="0">
                    <a:pos x="90" y="25"/>
                  </a:cxn>
                  <a:cxn ang="0">
                    <a:pos x="104" y="28"/>
                  </a:cxn>
                  <a:cxn ang="0">
                    <a:pos x="109" y="25"/>
                  </a:cxn>
                  <a:cxn ang="0">
                    <a:pos x="114" y="41"/>
                  </a:cxn>
                  <a:cxn ang="0">
                    <a:pos x="122" y="31"/>
                  </a:cxn>
                  <a:cxn ang="0">
                    <a:pos x="134" y="34"/>
                  </a:cxn>
                  <a:cxn ang="0">
                    <a:pos x="133" y="44"/>
                  </a:cxn>
                  <a:cxn ang="0">
                    <a:pos x="144" y="42"/>
                  </a:cxn>
                  <a:cxn ang="0">
                    <a:pos x="144" y="51"/>
                  </a:cxn>
                  <a:cxn ang="0">
                    <a:pos x="152" y="54"/>
                  </a:cxn>
                  <a:cxn ang="0">
                    <a:pos x="172" y="65"/>
                  </a:cxn>
                  <a:cxn ang="0">
                    <a:pos x="174" y="64"/>
                  </a:cxn>
                  <a:cxn ang="0">
                    <a:pos x="175" y="60"/>
                  </a:cxn>
                  <a:cxn ang="0">
                    <a:pos x="190" y="65"/>
                  </a:cxn>
                  <a:cxn ang="0">
                    <a:pos x="193" y="69"/>
                  </a:cxn>
                  <a:cxn ang="0">
                    <a:pos x="213" y="71"/>
                  </a:cxn>
                  <a:cxn ang="0">
                    <a:pos x="208" y="72"/>
                  </a:cxn>
                  <a:cxn ang="0">
                    <a:pos x="217" y="79"/>
                  </a:cxn>
                  <a:cxn ang="0">
                    <a:pos x="207" y="81"/>
                  </a:cxn>
                  <a:cxn ang="0">
                    <a:pos x="210" y="97"/>
                  </a:cxn>
                  <a:cxn ang="0">
                    <a:pos x="201" y="83"/>
                  </a:cxn>
                  <a:cxn ang="0">
                    <a:pos x="193" y="84"/>
                  </a:cxn>
                  <a:cxn ang="0">
                    <a:pos x="179" y="98"/>
                  </a:cxn>
                  <a:cxn ang="0">
                    <a:pos x="183" y="96"/>
                  </a:cxn>
                  <a:cxn ang="0">
                    <a:pos x="190" y="103"/>
                  </a:cxn>
                  <a:cxn ang="0">
                    <a:pos x="203" y="104"/>
                  </a:cxn>
                  <a:cxn ang="0">
                    <a:pos x="208" y="109"/>
                  </a:cxn>
                  <a:cxn ang="0">
                    <a:pos x="216" y="113"/>
                  </a:cxn>
                  <a:cxn ang="0">
                    <a:pos x="227" y="135"/>
                  </a:cxn>
                  <a:cxn ang="0">
                    <a:pos x="211" y="151"/>
                  </a:cxn>
                  <a:cxn ang="0">
                    <a:pos x="184" y="138"/>
                  </a:cxn>
                  <a:cxn ang="0">
                    <a:pos x="164" y="133"/>
                  </a:cxn>
                  <a:cxn ang="0">
                    <a:pos x="169" y="130"/>
                  </a:cxn>
                  <a:cxn ang="0">
                    <a:pos x="149" y="123"/>
                  </a:cxn>
                  <a:cxn ang="0">
                    <a:pos x="146" y="101"/>
                  </a:cxn>
                  <a:cxn ang="0">
                    <a:pos x="162" y="87"/>
                  </a:cxn>
                  <a:cxn ang="0">
                    <a:pos x="144" y="80"/>
                  </a:cxn>
                  <a:cxn ang="0">
                    <a:pos x="124" y="66"/>
                  </a:cxn>
                  <a:cxn ang="0">
                    <a:pos x="118" y="65"/>
                  </a:cxn>
                  <a:cxn ang="0">
                    <a:pos x="107" y="60"/>
                  </a:cxn>
                  <a:cxn ang="0">
                    <a:pos x="101" y="55"/>
                  </a:cxn>
                  <a:cxn ang="0">
                    <a:pos x="90" y="48"/>
                  </a:cxn>
                  <a:cxn ang="0">
                    <a:pos x="76" y="38"/>
                  </a:cxn>
                  <a:cxn ang="0">
                    <a:pos x="65" y="49"/>
                  </a:cxn>
                  <a:cxn ang="0">
                    <a:pos x="58" y="50"/>
                  </a:cxn>
                  <a:cxn ang="0">
                    <a:pos x="21" y="43"/>
                  </a:cxn>
                  <a:cxn ang="0">
                    <a:pos x="5" y="18"/>
                  </a:cxn>
                </a:cxnLst>
                <a:rect l="0" t="0" r="r" b="b"/>
                <a:pathLst>
                  <a:path w="227" h="151">
                    <a:moveTo>
                      <a:pt x="184" y="67"/>
                    </a:moveTo>
                    <a:lnTo>
                      <a:pt x="184" y="67"/>
                    </a:lnTo>
                    <a:lnTo>
                      <a:pt x="185" y="68"/>
                    </a:lnTo>
                    <a:lnTo>
                      <a:pt x="187" y="68"/>
                    </a:lnTo>
                    <a:lnTo>
                      <a:pt x="189" y="67"/>
                    </a:lnTo>
                    <a:lnTo>
                      <a:pt x="187" y="67"/>
                    </a:lnTo>
                    <a:lnTo>
                      <a:pt x="186" y="67"/>
                    </a:lnTo>
                    <a:lnTo>
                      <a:pt x="184" y="67"/>
                    </a:lnTo>
                    <a:close/>
                    <a:moveTo>
                      <a:pt x="20" y="0"/>
                    </a:moveTo>
                    <a:lnTo>
                      <a:pt x="23" y="0"/>
                    </a:lnTo>
                    <a:lnTo>
                      <a:pt x="24" y="0"/>
                    </a:lnTo>
                    <a:lnTo>
                      <a:pt x="25" y="1"/>
                    </a:lnTo>
                    <a:lnTo>
                      <a:pt x="25" y="2"/>
                    </a:lnTo>
                    <a:lnTo>
                      <a:pt x="24" y="5"/>
                    </a:lnTo>
                    <a:lnTo>
                      <a:pt x="19" y="10"/>
                    </a:lnTo>
                    <a:lnTo>
                      <a:pt x="18" y="13"/>
                    </a:lnTo>
                    <a:lnTo>
                      <a:pt x="18" y="18"/>
                    </a:lnTo>
                    <a:lnTo>
                      <a:pt x="21" y="23"/>
                    </a:lnTo>
                    <a:lnTo>
                      <a:pt x="24" y="28"/>
                    </a:lnTo>
                    <a:lnTo>
                      <a:pt x="29" y="33"/>
                    </a:lnTo>
                    <a:lnTo>
                      <a:pt x="33" y="35"/>
                    </a:lnTo>
                    <a:lnTo>
                      <a:pt x="33" y="35"/>
                    </a:lnTo>
                    <a:lnTo>
                      <a:pt x="34" y="34"/>
                    </a:lnTo>
                    <a:lnTo>
                      <a:pt x="34" y="33"/>
                    </a:lnTo>
                    <a:lnTo>
                      <a:pt x="34" y="32"/>
                    </a:lnTo>
                    <a:lnTo>
                      <a:pt x="34" y="30"/>
                    </a:lnTo>
                    <a:lnTo>
                      <a:pt x="34" y="29"/>
                    </a:lnTo>
                    <a:lnTo>
                      <a:pt x="33" y="28"/>
                    </a:lnTo>
                    <a:lnTo>
                      <a:pt x="32" y="27"/>
                    </a:lnTo>
                    <a:lnTo>
                      <a:pt x="29" y="26"/>
                    </a:lnTo>
                    <a:lnTo>
                      <a:pt x="23" y="24"/>
                    </a:lnTo>
                    <a:lnTo>
                      <a:pt x="21" y="22"/>
                    </a:lnTo>
                    <a:lnTo>
                      <a:pt x="20" y="20"/>
                    </a:lnTo>
                    <a:lnTo>
                      <a:pt x="20" y="16"/>
                    </a:lnTo>
                    <a:lnTo>
                      <a:pt x="23" y="13"/>
                    </a:lnTo>
                    <a:lnTo>
                      <a:pt x="25" y="12"/>
                    </a:lnTo>
                    <a:lnTo>
                      <a:pt x="27" y="13"/>
                    </a:lnTo>
                    <a:lnTo>
                      <a:pt x="29" y="14"/>
                    </a:lnTo>
                    <a:lnTo>
                      <a:pt x="31" y="14"/>
                    </a:lnTo>
                    <a:lnTo>
                      <a:pt x="33" y="14"/>
                    </a:lnTo>
                    <a:lnTo>
                      <a:pt x="36" y="11"/>
                    </a:lnTo>
                    <a:lnTo>
                      <a:pt x="37" y="8"/>
                    </a:lnTo>
                    <a:lnTo>
                      <a:pt x="38" y="5"/>
                    </a:lnTo>
                    <a:lnTo>
                      <a:pt x="40" y="1"/>
                    </a:lnTo>
                    <a:lnTo>
                      <a:pt x="42" y="1"/>
                    </a:lnTo>
                    <a:lnTo>
                      <a:pt x="45" y="2"/>
                    </a:lnTo>
                    <a:lnTo>
                      <a:pt x="48" y="4"/>
                    </a:lnTo>
                    <a:lnTo>
                      <a:pt x="51" y="8"/>
                    </a:lnTo>
                    <a:lnTo>
                      <a:pt x="54" y="12"/>
                    </a:lnTo>
                    <a:lnTo>
                      <a:pt x="54" y="16"/>
                    </a:lnTo>
                    <a:lnTo>
                      <a:pt x="53" y="20"/>
                    </a:lnTo>
                    <a:lnTo>
                      <a:pt x="54" y="24"/>
                    </a:lnTo>
                    <a:lnTo>
                      <a:pt x="54" y="23"/>
                    </a:lnTo>
                    <a:lnTo>
                      <a:pt x="54" y="21"/>
                    </a:lnTo>
                    <a:lnTo>
                      <a:pt x="55" y="19"/>
                    </a:lnTo>
                    <a:lnTo>
                      <a:pt x="56" y="18"/>
                    </a:lnTo>
                    <a:lnTo>
                      <a:pt x="57" y="18"/>
                    </a:lnTo>
                    <a:lnTo>
                      <a:pt x="58" y="19"/>
                    </a:lnTo>
                    <a:lnTo>
                      <a:pt x="59" y="19"/>
                    </a:lnTo>
                    <a:lnTo>
                      <a:pt x="60" y="20"/>
                    </a:lnTo>
                    <a:lnTo>
                      <a:pt x="60" y="20"/>
                    </a:lnTo>
                    <a:lnTo>
                      <a:pt x="65" y="16"/>
                    </a:lnTo>
                    <a:lnTo>
                      <a:pt x="69" y="12"/>
                    </a:lnTo>
                    <a:lnTo>
                      <a:pt x="72" y="10"/>
                    </a:lnTo>
                    <a:lnTo>
                      <a:pt x="70" y="10"/>
                    </a:lnTo>
                    <a:lnTo>
                      <a:pt x="69" y="9"/>
                    </a:lnTo>
                    <a:lnTo>
                      <a:pt x="68" y="9"/>
                    </a:lnTo>
                    <a:lnTo>
                      <a:pt x="67" y="9"/>
                    </a:lnTo>
                    <a:lnTo>
                      <a:pt x="59" y="6"/>
                    </a:lnTo>
                    <a:lnTo>
                      <a:pt x="54" y="3"/>
                    </a:lnTo>
                    <a:lnTo>
                      <a:pt x="50" y="2"/>
                    </a:lnTo>
                    <a:lnTo>
                      <a:pt x="48" y="1"/>
                    </a:lnTo>
                    <a:lnTo>
                      <a:pt x="47" y="0"/>
                    </a:lnTo>
                    <a:lnTo>
                      <a:pt x="61" y="4"/>
                    </a:lnTo>
                    <a:lnTo>
                      <a:pt x="75" y="9"/>
                    </a:lnTo>
                    <a:lnTo>
                      <a:pt x="77" y="9"/>
                    </a:lnTo>
                    <a:lnTo>
                      <a:pt x="81" y="11"/>
                    </a:lnTo>
                    <a:lnTo>
                      <a:pt x="85" y="15"/>
                    </a:lnTo>
                    <a:lnTo>
                      <a:pt x="88" y="18"/>
                    </a:lnTo>
                    <a:lnTo>
                      <a:pt x="90" y="25"/>
                    </a:lnTo>
                    <a:lnTo>
                      <a:pt x="92" y="28"/>
                    </a:lnTo>
                    <a:lnTo>
                      <a:pt x="95" y="30"/>
                    </a:lnTo>
                    <a:lnTo>
                      <a:pt x="99" y="31"/>
                    </a:lnTo>
                    <a:lnTo>
                      <a:pt x="103" y="30"/>
                    </a:lnTo>
                    <a:lnTo>
                      <a:pt x="104" y="28"/>
                    </a:lnTo>
                    <a:lnTo>
                      <a:pt x="105" y="23"/>
                    </a:lnTo>
                    <a:lnTo>
                      <a:pt x="106" y="21"/>
                    </a:lnTo>
                    <a:lnTo>
                      <a:pt x="107" y="21"/>
                    </a:lnTo>
                    <a:lnTo>
                      <a:pt x="108" y="22"/>
                    </a:lnTo>
                    <a:lnTo>
                      <a:pt x="109" y="25"/>
                    </a:lnTo>
                    <a:lnTo>
                      <a:pt x="109" y="28"/>
                    </a:lnTo>
                    <a:lnTo>
                      <a:pt x="109" y="32"/>
                    </a:lnTo>
                    <a:lnTo>
                      <a:pt x="110" y="35"/>
                    </a:lnTo>
                    <a:lnTo>
                      <a:pt x="112" y="38"/>
                    </a:lnTo>
                    <a:lnTo>
                      <a:pt x="114" y="41"/>
                    </a:lnTo>
                    <a:lnTo>
                      <a:pt x="117" y="41"/>
                    </a:lnTo>
                    <a:lnTo>
                      <a:pt x="121" y="40"/>
                    </a:lnTo>
                    <a:lnTo>
                      <a:pt x="122" y="39"/>
                    </a:lnTo>
                    <a:lnTo>
                      <a:pt x="122" y="34"/>
                    </a:lnTo>
                    <a:lnTo>
                      <a:pt x="122" y="31"/>
                    </a:lnTo>
                    <a:lnTo>
                      <a:pt x="122" y="28"/>
                    </a:lnTo>
                    <a:lnTo>
                      <a:pt x="124" y="27"/>
                    </a:lnTo>
                    <a:lnTo>
                      <a:pt x="127" y="28"/>
                    </a:lnTo>
                    <a:lnTo>
                      <a:pt x="131" y="30"/>
                    </a:lnTo>
                    <a:lnTo>
                      <a:pt x="134" y="34"/>
                    </a:lnTo>
                    <a:lnTo>
                      <a:pt x="135" y="38"/>
                    </a:lnTo>
                    <a:lnTo>
                      <a:pt x="135" y="41"/>
                    </a:lnTo>
                    <a:lnTo>
                      <a:pt x="134" y="42"/>
                    </a:lnTo>
                    <a:lnTo>
                      <a:pt x="133" y="43"/>
                    </a:lnTo>
                    <a:lnTo>
                      <a:pt x="133" y="44"/>
                    </a:lnTo>
                    <a:lnTo>
                      <a:pt x="133" y="44"/>
                    </a:lnTo>
                    <a:lnTo>
                      <a:pt x="133" y="45"/>
                    </a:lnTo>
                    <a:lnTo>
                      <a:pt x="137" y="45"/>
                    </a:lnTo>
                    <a:lnTo>
                      <a:pt x="140" y="44"/>
                    </a:lnTo>
                    <a:lnTo>
                      <a:pt x="144" y="42"/>
                    </a:lnTo>
                    <a:lnTo>
                      <a:pt x="148" y="42"/>
                    </a:lnTo>
                    <a:lnTo>
                      <a:pt x="150" y="43"/>
                    </a:lnTo>
                    <a:lnTo>
                      <a:pt x="151" y="44"/>
                    </a:lnTo>
                    <a:lnTo>
                      <a:pt x="149" y="47"/>
                    </a:lnTo>
                    <a:lnTo>
                      <a:pt x="144" y="51"/>
                    </a:lnTo>
                    <a:lnTo>
                      <a:pt x="142" y="53"/>
                    </a:lnTo>
                    <a:lnTo>
                      <a:pt x="144" y="54"/>
                    </a:lnTo>
                    <a:lnTo>
                      <a:pt x="145" y="55"/>
                    </a:lnTo>
                    <a:lnTo>
                      <a:pt x="150" y="54"/>
                    </a:lnTo>
                    <a:lnTo>
                      <a:pt x="152" y="54"/>
                    </a:lnTo>
                    <a:lnTo>
                      <a:pt x="155" y="55"/>
                    </a:lnTo>
                    <a:lnTo>
                      <a:pt x="158" y="56"/>
                    </a:lnTo>
                    <a:lnTo>
                      <a:pt x="161" y="58"/>
                    </a:lnTo>
                    <a:lnTo>
                      <a:pt x="170" y="64"/>
                    </a:lnTo>
                    <a:lnTo>
                      <a:pt x="172" y="65"/>
                    </a:lnTo>
                    <a:lnTo>
                      <a:pt x="172" y="65"/>
                    </a:lnTo>
                    <a:lnTo>
                      <a:pt x="173" y="65"/>
                    </a:lnTo>
                    <a:lnTo>
                      <a:pt x="174" y="66"/>
                    </a:lnTo>
                    <a:lnTo>
                      <a:pt x="174" y="65"/>
                    </a:lnTo>
                    <a:lnTo>
                      <a:pt x="174" y="64"/>
                    </a:lnTo>
                    <a:lnTo>
                      <a:pt x="174" y="63"/>
                    </a:lnTo>
                    <a:lnTo>
                      <a:pt x="173" y="62"/>
                    </a:lnTo>
                    <a:lnTo>
                      <a:pt x="172" y="61"/>
                    </a:lnTo>
                    <a:lnTo>
                      <a:pt x="173" y="61"/>
                    </a:lnTo>
                    <a:lnTo>
                      <a:pt x="175" y="60"/>
                    </a:lnTo>
                    <a:lnTo>
                      <a:pt x="178" y="60"/>
                    </a:lnTo>
                    <a:lnTo>
                      <a:pt x="181" y="61"/>
                    </a:lnTo>
                    <a:lnTo>
                      <a:pt x="182" y="61"/>
                    </a:lnTo>
                    <a:lnTo>
                      <a:pt x="185" y="62"/>
                    </a:lnTo>
                    <a:lnTo>
                      <a:pt x="190" y="65"/>
                    </a:lnTo>
                    <a:lnTo>
                      <a:pt x="191" y="67"/>
                    </a:lnTo>
                    <a:lnTo>
                      <a:pt x="190" y="67"/>
                    </a:lnTo>
                    <a:lnTo>
                      <a:pt x="192" y="67"/>
                    </a:lnTo>
                    <a:lnTo>
                      <a:pt x="193" y="68"/>
                    </a:lnTo>
                    <a:lnTo>
                      <a:pt x="193" y="69"/>
                    </a:lnTo>
                    <a:lnTo>
                      <a:pt x="194" y="70"/>
                    </a:lnTo>
                    <a:lnTo>
                      <a:pt x="196" y="70"/>
                    </a:lnTo>
                    <a:lnTo>
                      <a:pt x="199" y="69"/>
                    </a:lnTo>
                    <a:lnTo>
                      <a:pt x="207" y="69"/>
                    </a:lnTo>
                    <a:lnTo>
                      <a:pt x="213" y="71"/>
                    </a:lnTo>
                    <a:lnTo>
                      <a:pt x="213" y="71"/>
                    </a:lnTo>
                    <a:lnTo>
                      <a:pt x="209" y="71"/>
                    </a:lnTo>
                    <a:lnTo>
                      <a:pt x="208" y="72"/>
                    </a:lnTo>
                    <a:lnTo>
                      <a:pt x="208" y="72"/>
                    </a:lnTo>
                    <a:lnTo>
                      <a:pt x="208" y="72"/>
                    </a:lnTo>
                    <a:lnTo>
                      <a:pt x="209" y="74"/>
                    </a:lnTo>
                    <a:lnTo>
                      <a:pt x="211" y="74"/>
                    </a:lnTo>
                    <a:lnTo>
                      <a:pt x="214" y="75"/>
                    </a:lnTo>
                    <a:lnTo>
                      <a:pt x="217" y="77"/>
                    </a:lnTo>
                    <a:lnTo>
                      <a:pt x="217" y="79"/>
                    </a:lnTo>
                    <a:lnTo>
                      <a:pt x="216" y="81"/>
                    </a:lnTo>
                    <a:lnTo>
                      <a:pt x="214" y="81"/>
                    </a:lnTo>
                    <a:lnTo>
                      <a:pt x="210" y="80"/>
                    </a:lnTo>
                    <a:lnTo>
                      <a:pt x="208" y="80"/>
                    </a:lnTo>
                    <a:lnTo>
                      <a:pt x="207" y="81"/>
                    </a:lnTo>
                    <a:lnTo>
                      <a:pt x="208" y="86"/>
                    </a:lnTo>
                    <a:lnTo>
                      <a:pt x="210" y="91"/>
                    </a:lnTo>
                    <a:lnTo>
                      <a:pt x="211" y="95"/>
                    </a:lnTo>
                    <a:lnTo>
                      <a:pt x="211" y="96"/>
                    </a:lnTo>
                    <a:lnTo>
                      <a:pt x="210" y="97"/>
                    </a:lnTo>
                    <a:lnTo>
                      <a:pt x="210" y="97"/>
                    </a:lnTo>
                    <a:lnTo>
                      <a:pt x="209" y="97"/>
                    </a:lnTo>
                    <a:lnTo>
                      <a:pt x="206" y="93"/>
                    </a:lnTo>
                    <a:lnTo>
                      <a:pt x="204" y="88"/>
                    </a:lnTo>
                    <a:lnTo>
                      <a:pt x="201" y="83"/>
                    </a:lnTo>
                    <a:lnTo>
                      <a:pt x="197" y="80"/>
                    </a:lnTo>
                    <a:lnTo>
                      <a:pt x="195" y="80"/>
                    </a:lnTo>
                    <a:lnTo>
                      <a:pt x="194" y="81"/>
                    </a:lnTo>
                    <a:lnTo>
                      <a:pt x="193" y="82"/>
                    </a:lnTo>
                    <a:lnTo>
                      <a:pt x="193" y="84"/>
                    </a:lnTo>
                    <a:lnTo>
                      <a:pt x="192" y="85"/>
                    </a:lnTo>
                    <a:lnTo>
                      <a:pt x="191" y="87"/>
                    </a:lnTo>
                    <a:lnTo>
                      <a:pt x="190" y="88"/>
                    </a:lnTo>
                    <a:lnTo>
                      <a:pt x="185" y="93"/>
                    </a:lnTo>
                    <a:lnTo>
                      <a:pt x="179" y="98"/>
                    </a:lnTo>
                    <a:lnTo>
                      <a:pt x="180" y="98"/>
                    </a:lnTo>
                    <a:lnTo>
                      <a:pt x="181" y="97"/>
                    </a:lnTo>
                    <a:lnTo>
                      <a:pt x="181" y="97"/>
                    </a:lnTo>
                    <a:lnTo>
                      <a:pt x="182" y="96"/>
                    </a:lnTo>
                    <a:lnTo>
                      <a:pt x="183" y="96"/>
                    </a:lnTo>
                    <a:lnTo>
                      <a:pt x="185" y="97"/>
                    </a:lnTo>
                    <a:lnTo>
                      <a:pt x="186" y="98"/>
                    </a:lnTo>
                    <a:lnTo>
                      <a:pt x="187" y="100"/>
                    </a:lnTo>
                    <a:lnTo>
                      <a:pt x="189" y="101"/>
                    </a:lnTo>
                    <a:lnTo>
                      <a:pt x="190" y="103"/>
                    </a:lnTo>
                    <a:lnTo>
                      <a:pt x="192" y="105"/>
                    </a:lnTo>
                    <a:lnTo>
                      <a:pt x="195" y="106"/>
                    </a:lnTo>
                    <a:lnTo>
                      <a:pt x="197" y="107"/>
                    </a:lnTo>
                    <a:lnTo>
                      <a:pt x="199" y="106"/>
                    </a:lnTo>
                    <a:lnTo>
                      <a:pt x="203" y="104"/>
                    </a:lnTo>
                    <a:lnTo>
                      <a:pt x="204" y="103"/>
                    </a:lnTo>
                    <a:lnTo>
                      <a:pt x="206" y="104"/>
                    </a:lnTo>
                    <a:lnTo>
                      <a:pt x="209" y="108"/>
                    </a:lnTo>
                    <a:lnTo>
                      <a:pt x="209" y="109"/>
                    </a:lnTo>
                    <a:lnTo>
                      <a:pt x="208" y="109"/>
                    </a:lnTo>
                    <a:lnTo>
                      <a:pt x="206" y="111"/>
                    </a:lnTo>
                    <a:lnTo>
                      <a:pt x="207" y="111"/>
                    </a:lnTo>
                    <a:lnTo>
                      <a:pt x="210" y="112"/>
                    </a:lnTo>
                    <a:lnTo>
                      <a:pt x="213" y="112"/>
                    </a:lnTo>
                    <a:lnTo>
                      <a:pt x="216" y="113"/>
                    </a:lnTo>
                    <a:lnTo>
                      <a:pt x="219" y="117"/>
                    </a:lnTo>
                    <a:lnTo>
                      <a:pt x="222" y="120"/>
                    </a:lnTo>
                    <a:lnTo>
                      <a:pt x="225" y="125"/>
                    </a:lnTo>
                    <a:lnTo>
                      <a:pt x="227" y="130"/>
                    </a:lnTo>
                    <a:lnTo>
                      <a:pt x="227" y="135"/>
                    </a:lnTo>
                    <a:lnTo>
                      <a:pt x="227" y="140"/>
                    </a:lnTo>
                    <a:lnTo>
                      <a:pt x="225" y="145"/>
                    </a:lnTo>
                    <a:lnTo>
                      <a:pt x="221" y="148"/>
                    </a:lnTo>
                    <a:lnTo>
                      <a:pt x="216" y="151"/>
                    </a:lnTo>
                    <a:lnTo>
                      <a:pt x="211" y="151"/>
                    </a:lnTo>
                    <a:lnTo>
                      <a:pt x="207" y="150"/>
                    </a:lnTo>
                    <a:lnTo>
                      <a:pt x="203" y="147"/>
                    </a:lnTo>
                    <a:lnTo>
                      <a:pt x="195" y="142"/>
                    </a:lnTo>
                    <a:lnTo>
                      <a:pt x="191" y="140"/>
                    </a:lnTo>
                    <a:lnTo>
                      <a:pt x="184" y="138"/>
                    </a:lnTo>
                    <a:lnTo>
                      <a:pt x="178" y="137"/>
                    </a:lnTo>
                    <a:lnTo>
                      <a:pt x="170" y="136"/>
                    </a:lnTo>
                    <a:lnTo>
                      <a:pt x="164" y="134"/>
                    </a:lnTo>
                    <a:lnTo>
                      <a:pt x="164" y="134"/>
                    </a:lnTo>
                    <a:lnTo>
                      <a:pt x="164" y="133"/>
                    </a:lnTo>
                    <a:lnTo>
                      <a:pt x="165" y="133"/>
                    </a:lnTo>
                    <a:lnTo>
                      <a:pt x="168" y="132"/>
                    </a:lnTo>
                    <a:lnTo>
                      <a:pt x="170" y="131"/>
                    </a:lnTo>
                    <a:lnTo>
                      <a:pt x="170" y="131"/>
                    </a:lnTo>
                    <a:lnTo>
                      <a:pt x="169" y="130"/>
                    </a:lnTo>
                    <a:lnTo>
                      <a:pt x="165" y="129"/>
                    </a:lnTo>
                    <a:lnTo>
                      <a:pt x="161" y="127"/>
                    </a:lnTo>
                    <a:lnTo>
                      <a:pt x="156" y="125"/>
                    </a:lnTo>
                    <a:lnTo>
                      <a:pt x="152" y="124"/>
                    </a:lnTo>
                    <a:lnTo>
                      <a:pt x="149" y="123"/>
                    </a:lnTo>
                    <a:lnTo>
                      <a:pt x="132" y="118"/>
                    </a:lnTo>
                    <a:lnTo>
                      <a:pt x="135" y="115"/>
                    </a:lnTo>
                    <a:lnTo>
                      <a:pt x="137" y="110"/>
                    </a:lnTo>
                    <a:lnTo>
                      <a:pt x="140" y="106"/>
                    </a:lnTo>
                    <a:lnTo>
                      <a:pt x="146" y="101"/>
                    </a:lnTo>
                    <a:lnTo>
                      <a:pt x="153" y="96"/>
                    </a:lnTo>
                    <a:lnTo>
                      <a:pt x="155" y="94"/>
                    </a:lnTo>
                    <a:lnTo>
                      <a:pt x="159" y="92"/>
                    </a:lnTo>
                    <a:lnTo>
                      <a:pt x="161" y="90"/>
                    </a:lnTo>
                    <a:lnTo>
                      <a:pt x="162" y="87"/>
                    </a:lnTo>
                    <a:lnTo>
                      <a:pt x="162" y="84"/>
                    </a:lnTo>
                    <a:lnTo>
                      <a:pt x="160" y="82"/>
                    </a:lnTo>
                    <a:lnTo>
                      <a:pt x="157" y="81"/>
                    </a:lnTo>
                    <a:lnTo>
                      <a:pt x="153" y="81"/>
                    </a:lnTo>
                    <a:lnTo>
                      <a:pt x="144" y="80"/>
                    </a:lnTo>
                    <a:lnTo>
                      <a:pt x="139" y="79"/>
                    </a:lnTo>
                    <a:lnTo>
                      <a:pt x="136" y="78"/>
                    </a:lnTo>
                    <a:lnTo>
                      <a:pt x="132" y="75"/>
                    </a:lnTo>
                    <a:lnTo>
                      <a:pt x="128" y="70"/>
                    </a:lnTo>
                    <a:lnTo>
                      <a:pt x="124" y="66"/>
                    </a:lnTo>
                    <a:lnTo>
                      <a:pt x="123" y="65"/>
                    </a:lnTo>
                    <a:lnTo>
                      <a:pt x="122" y="65"/>
                    </a:lnTo>
                    <a:lnTo>
                      <a:pt x="120" y="66"/>
                    </a:lnTo>
                    <a:lnTo>
                      <a:pt x="119" y="66"/>
                    </a:lnTo>
                    <a:lnTo>
                      <a:pt x="118" y="65"/>
                    </a:lnTo>
                    <a:lnTo>
                      <a:pt x="117" y="65"/>
                    </a:lnTo>
                    <a:lnTo>
                      <a:pt x="117" y="62"/>
                    </a:lnTo>
                    <a:lnTo>
                      <a:pt x="116" y="61"/>
                    </a:lnTo>
                    <a:lnTo>
                      <a:pt x="113" y="60"/>
                    </a:lnTo>
                    <a:lnTo>
                      <a:pt x="107" y="60"/>
                    </a:lnTo>
                    <a:lnTo>
                      <a:pt x="106" y="59"/>
                    </a:lnTo>
                    <a:lnTo>
                      <a:pt x="105" y="58"/>
                    </a:lnTo>
                    <a:lnTo>
                      <a:pt x="103" y="57"/>
                    </a:lnTo>
                    <a:lnTo>
                      <a:pt x="102" y="56"/>
                    </a:lnTo>
                    <a:lnTo>
                      <a:pt x="101" y="55"/>
                    </a:lnTo>
                    <a:lnTo>
                      <a:pt x="96" y="53"/>
                    </a:lnTo>
                    <a:lnTo>
                      <a:pt x="92" y="51"/>
                    </a:lnTo>
                    <a:lnTo>
                      <a:pt x="91" y="50"/>
                    </a:lnTo>
                    <a:lnTo>
                      <a:pt x="90" y="50"/>
                    </a:lnTo>
                    <a:lnTo>
                      <a:pt x="90" y="48"/>
                    </a:lnTo>
                    <a:lnTo>
                      <a:pt x="89" y="48"/>
                    </a:lnTo>
                    <a:lnTo>
                      <a:pt x="88" y="47"/>
                    </a:lnTo>
                    <a:lnTo>
                      <a:pt x="83" y="43"/>
                    </a:lnTo>
                    <a:lnTo>
                      <a:pt x="80" y="40"/>
                    </a:lnTo>
                    <a:lnTo>
                      <a:pt x="76" y="38"/>
                    </a:lnTo>
                    <a:lnTo>
                      <a:pt x="71" y="38"/>
                    </a:lnTo>
                    <a:lnTo>
                      <a:pt x="68" y="40"/>
                    </a:lnTo>
                    <a:lnTo>
                      <a:pt x="67" y="42"/>
                    </a:lnTo>
                    <a:lnTo>
                      <a:pt x="66" y="46"/>
                    </a:lnTo>
                    <a:lnTo>
                      <a:pt x="65" y="49"/>
                    </a:lnTo>
                    <a:lnTo>
                      <a:pt x="63" y="52"/>
                    </a:lnTo>
                    <a:lnTo>
                      <a:pt x="63" y="52"/>
                    </a:lnTo>
                    <a:lnTo>
                      <a:pt x="62" y="52"/>
                    </a:lnTo>
                    <a:lnTo>
                      <a:pt x="59" y="51"/>
                    </a:lnTo>
                    <a:lnTo>
                      <a:pt x="58" y="50"/>
                    </a:lnTo>
                    <a:lnTo>
                      <a:pt x="58" y="51"/>
                    </a:lnTo>
                    <a:lnTo>
                      <a:pt x="56" y="52"/>
                    </a:lnTo>
                    <a:lnTo>
                      <a:pt x="55" y="52"/>
                    </a:lnTo>
                    <a:lnTo>
                      <a:pt x="38" y="48"/>
                    </a:lnTo>
                    <a:lnTo>
                      <a:pt x="21" y="43"/>
                    </a:lnTo>
                    <a:lnTo>
                      <a:pt x="4" y="37"/>
                    </a:lnTo>
                    <a:lnTo>
                      <a:pt x="1" y="35"/>
                    </a:lnTo>
                    <a:lnTo>
                      <a:pt x="0" y="31"/>
                    </a:lnTo>
                    <a:lnTo>
                      <a:pt x="0" y="27"/>
                    </a:lnTo>
                    <a:lnTo>
                      <a:pt x="5" y="18"/>
                    </a:lnTo>
                    <a:lnTo>
                      <a:pt x="11" y="9"/>
                    </a:lnTo>
                    <a:lnTo>
                      <a:pt x="18" y="1"/>
                    </a:lnTo>
                    <a:lnTo>
                      <a:pt x="20"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31"/>
              <p:cNvSpPr>
                <a:spLocks/>
              </p:cNvSpPr>
              <p:nvPr/>
            </p:nvSpPr>
            <p:spPr bwMode="auto">
              <a:xfrm>
                <a:off x="4635500" y="2014538"/>
                <a:ext cx="7938" cy="3175"/>
              </a:xfrm>
              <a:custGeom>
                <a:avLst/>
                <a:gdLst/>
                <a:ahLst/>
                <a:cxnLst>
                  <a:cxn ang="0">
                    <a:pos x="0" y="0"/>
                  </a:cxn>
                  <a:cxn ang="0">
                    <a:pos x="5" y="1"/>
                  </a:cxn>
                  <a:cxn ang="0">
                    <a:pos x="4" y="2"/>
                  </a:cxn>
                  <a:cxn ang="0">
                    <a:pos x="3" y="2"/>
                  </a:cxn>
                  <a:cxn ang="0">
                    <a:pos x="1" y="2"/>
                  </a:cxn>
                  <a:cxn ang="0">
                    <a:pos x="1" y="1"/>
                  </a:cxn>
                  <a:cxn ang="0">
                    <a:pos x="0" y="1"/>
                  </a:cxn>
                  <a:cxn ang="0">
                    <a:pos x="0" y="0"/>
                  </a:cxn>
                </a:cxnLst>
                <a:rect l="0" t="0" r="r" b="b"/>
                <a:pathLst>
                  <a:path w="5" h="2">
                    <a:moveTo>
                      <a:pt x="0" y="0"/>
                    </a:moveTo>
                    <a:lnTo>
                      <a:pt x="5" y="1"/>
                    </a:lnTo>
                    <a:lnTo>
                      <a:pt x="4" y="2"/>
                    </a:lnTo>
                    <a:lnTo>
                      <a:pt x="3" y="2"/>
                    </a:lnTo>
                    <a:lnTo>
                      <a:pt x="1" y="2"/>
                    </a:lnTo>
                    <a:lnTo>
                      <a:pt x="1" y="1"/>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32"/>
              <p:cNvSpPr>
                <a:spLocks/>
              </p:cNvSpPr>
              <p:nvPr/>
            </p:nvSpPr>
            <p:spPr bwMode="auto">
              <a:xfrm>
                <a:off x="4606925" y="2001838"/>
                <a:ext cx="28575" cy="12700"/>
              </a:xfrm>
              <a:custGeom>
                <a:avLst/>
                <a:gdLst/>
                <a:ahLst/>
                <a:cxnLst>
                  <a:cxn ang="0">
                    <a:pos x="1" y="0"/>
                  </a:cxn>
                  <a:cxn ang="0">
                    <a:pos x="4" y="0"/>
                  </a:cxn>
                  <a:cxn ang="0">
                    <a:pos x="8" y="1"/>
                  </a:cxn>
                  <a:cxn ang="0">
                    <a:pos x="12" y="2"/>
                  </a:cxn>
                  <a:cxn ang="0">
                    <a:pos x="15" y="3"/>
                  </a:cxn>
                  <a:cxn ang="0">
                    <a:pos x="16" y="3"/>
                  </a:cxn>
                  <a:cxn ang="0">
                    <a:pos x="17" y="4"/>
                  </a:cxn>
                  <a:cxn ang="0">
                    <a:pos x="18" y="8"/>
                  </a:cxn>
                  <a:cxn ang="0">
                    <a:pos x="1" y="1"/>
                  </a:cxn>
                  <a:cxn ang="0">
                    <a:pos x="0" y="0"/>
                  </a:cxn>
                  <a:cxn ang="0">
                    <a:pos x="1" y="0"/>
                  </a:cxn>
                </a:cxnLst>
                <a:rect l="0" t="0" r="r" b="b"/>
                <a:pathLst>
                  <a:path w="18" h="8">
                    <a:moveTo>
                      <a:pt x="1" y="0"/>
                    </a:moveTo>
                    <a:lnTo>
                      <a:pt x="4" y="0"/>
                    </a:lnTo>
                    <a:lnTo>
                      <a:pt x="8" y="1"/>
                    </a:lnTo>
                    <a:lnTo>
                      <a:pt x="12" y="2"/>
                    </a:lnTo>
                    <a:lnTo>
                      <a:pt x="15" y="3"/>
                    </a:lnTo>
                    <a:lnTo>
                      <a:pt x="16" y="3"/>
                    </a:lnTo>
                    <a:lnTo>
                      <a:pt x="17" y="4"/>
                    </a:lnTo>
                    <a:lnTo>
                      <a:pt x="18" y="8"/>
                    </a:lnTo>
                    <a:lnTo>
                      <a:pt x="1" y="1"/>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33"/>
              <p:cNvSpPr>
                <a:spLocks noEditPoints="1"/>
              </p:cNvSpPr>
              <p:nvPr/>
            </p:nvSpPr>
            <p:spPr bwMode="auto">
              <a:xfrm>
                <a:off x="5018087" y="1773238"/>
                <a:ext cx="84138" cy="61913"/>
              </a:xfrm>
              <a:custGeom>
                <a:avLst/>
                <a:gdLst/>
                <a:ahLst/>
                <a:cxnLst>
                  <a:cxn ang="0">
                    <a:pos x="22" y="26"/>
                  </a:cxn>
                  <a:cxn ang="0">
                    <a:pos x="23" y="26"/>
                  </a:cxn>
                  <a:cxn ang="0">
                    <a:pos x="22" y="26"/>
                  </a:cxn>
                  <a:cxn ang="0">
                    <a:pos x="8" y="0"/>
                  </a:cxn>
                  <a:cxn ang="0">
                    <a:pos x="8" y="0"/>
                  </a:cxn>
                  <a:cxn ang="0">
                    <a:pos x="9" y="0"/>
                  </a:cxn>
                  <a:cxn ang="0">
                    <a:pos x="10" y="1"/>
                  </a:cxn>
                  <a:cxn ang="0">
                    <a:pos x="12" y="1"/>
                  </a:cxn>
                  <a:cxn ang="0">
                    <a:pos x="13" y="1"/>
                  </a:cxn>
                  <a:cxn ang="0">
                    <a:pos x="14" y="2"/>
                  </a:cxn>
                  <a:cxn ang="0">
                    <a:pos x="21" y="4"/>
                  </a:cxn>
                  <a:cxn ang="0">
                    <a:pos x="28" y="6"/>
                  </a:cxn>
                  <a:cxn ang="0">
                    <a:pos x="35" y="9"/>
                  </a:cxn>
                  <a:cxn ang="0">
                    <a:pos x="41" y="14"/>
                  </a:cxn>
                  <a:cxn ang="0">
                    <a:pos x="41" y="15"/>
                  </a:cxn>
                  <a:cxn ang="0">
                    <a:pos x="41" y="16"/>
                  </a:cxn>
                  <a:cxn ang="0">
                    <a:pos x="41" y="17"/>
                  </a:cxn>
                  <a:cxn ang="0">
                    <a:pos x="42" y="19"/>
                  </a:cxn>
                  <a:cxn ang="0">
                    <a:pos x="47" y="22"/>
                  </a:cxn>
                  <a:cxn ang="0">
                    <a:pos x="48" y="24"/>
                  </a:cxn>
                  <a:cxn ang="0">
                    <a:pos x="50" y="26"/>
                  </a:cxn>
                  <a:cxn ang="0">
                    <a:pos x="52" y="29"/>
                  </a:cxn>
                  <a:cxn ang="0">
                    <a:pos x="53" y="31"/>
                  </a:cxn>
                  <a:cxn ang="0">
                    <a:pos x="53" y="33"/>
                  </a:cxn>
                  <a:cxn ang="0">
                    <a:pos x="51" y="36"/>
                  </a:cxn>
                  <a:cxn ang="0">
                    <a:pos x="48" y="37"/>
                  </a:cxn>
                  <a:cxn ang="0">
                    <a:pos x="43" y="39"/>
                  </a:cxn>
                  <a:cxn ang="0">
                    <a:pos x="28" y="39"/>
                  </a:cxn>
                  <a:cxn ang="0">
                    <a:pos x="24" y="37"/>
                  </a:cxn>
                  <a:cxn ang="0">
                    <a:pos x="22" y="35"/>
                  </a:cxn>
                  <a:cxn ang="0">
                    <a:pos x="21" y="33"/>
                  </a:cxn>
                  <a:cxn ang="0">
                    <a:pos x="21" y="30"/>
                  </a:cxn>
                  <a:cxn ang="0">
                    <a:pos x="20" y="27"/>
                  </a:cxn>
                  <a:cxn ang="0">
                    <a:pos x="18" y="26"/>
                  </a:cxn>
                  <a:cxn ang="0">
                    <a:pos x="17" y="26"/>
                  </a:cxn>
                  <a:cxn ang="0">
                    <a:pos x="15" y="29"/>
                  </a:cxn>
                  <a:cxn ang="0">
                    <a:pos x="15" y="30"/>
                  </a:cxn>
                  <a:cxn ang="0">
                    <a:pos x="14" y="32"/>
                  </a:cxn>
                  <a:cxn ang="0">
                    <a:pos x="14" y="33"/>
                  </a:cxn>
                  <a:cxn ang="0">
                    <a:pos x="13" y="33"/>
                  </a:cxn>
                  <a:cxn ang="0">
                    <a:pos x="7" y="30"/>
                  </a:cxn>
                  <a:cxn ang="0">
                    <a:pos x="3" y="28"/>
                  </a:cxn>
                  <a:cxn ang="0">
                    <a:pos x="1" y="24"/>
                  </a:cxn>
                  <a:cxn ang="0">
                    <a:pos x="0" y="21"/>
                  </a:cxn>
                  <a:cxn ang="0">
                    <a:pos x="1" y="20"/>
                  </a:cxn>
                  <a:cxn ang="0">
                    <a:pos x="5" y="19"/>
                  </a:cxn>
                  <a:cxn ang="0">
                    <a:pos x="10" y="19"/>
                  </a:cxn>
                  <a:cxn ang="0">
                    <a:pos x="14" y="21"/>
                  </a:cxn>
                  <a:cxn ang="0">
                    <a:pos x="19" y="24"/>
                  </a:cxn>
                  <a:cxn ang="0">
                    <a:pos x="21" y="25"/>
                  </a:cxn>
                  <a:cxn ang="0">
                    <a:pos x="20" y="24"/>
                  </a:cxn>
                  <a:cxn ang="0">
                    <a:pos x="19" y="23"/>
                  </a:cxn>
                  <a:cxn ang="0">
                    <a:pos x="18" y="22"/>
                  </a:cxn>
                  <a:cxn ang="0">
                    <a:pos x="17" y="22"/>
                  </a:cxn>
                  <a:cxn ang="0">
                    <a:pos x="20" y="22"/>
                  </a:cxn>
                  <a:cxn ang="0">
                    <a:pos x="20" y="21"/>
                  </a:cxn>
                  <a:cxn ang="0">
                    <a:pos x="16" y="16"/>
                  </a:cxn>
                  <a:cxn ang="0">
                    <a:pos x="13" y="11"/>
                  </a:cxn>
                  <a:cxn ang="0">
                    <a:pos x="9" y="6"/>
                  </a:cxn>
                  <a:cxn ang="0">
                    <a:pos x="7" y="1"/>
                  </a:cxn>
                  <a:cxn ang="0">
                    <a:pos x="7" y="0"/>
                  </a:cxn>
                  <a:cxn ang="0">
                    <a:pos x="8" y="0"/>
                  </a:cxn>
                </a:cxnLst>
                <a:rect l="0" t="0" r="r" b="b"/>
                <a:pathLst>
                  <a:path w="53" h="39">
                    <a:moveTo>
                      <a:pt x="22" y="26"/>
                    </a:moveTo>
                    <a:lnTo>
                      <a:pt x="23" y="26"/>
                    </a:lnTo>
                    <a:lnTo>
                      <a:pt x="22" y="26"/>
                    </a:lnTo>
                    <a:close/>
                    <a:moveTo>
                      <a:pt x="8" y="0"/>
                    </a:moveTo>
                    <a:lnTo>
                      <a:pt x="8" y="0"/>
                    </a:lnTo>
                    <a:lnTo>
                      <a:pt x="9" y="0"/>
                    </a:lnTo>
                    <a:lnTo>
                      <a:pt x="10" y="1"/>
                    </a:lnTo>
                    <a:lnTo>
                      <a:pt x="12" y="1"/>
                    </a:lnTo>
                    <a:lnTo>
                      <a:pt x="13" y="1"/>
                    </a:lnTo>
                    <a:lnTo>
                      <a:pt x="14" y="2"/>
                    </a:lnTo>
                    <a:lnTo>
                      <a:pt x="21" y="4"/>
                    </a:lnTo>
                    <a:lnTo>
                      <a:pt x="28" y="6"/>
                    </a:lnTo>
                    <a:lnTo>
                      <a:pt x="35" y="9"/>
                    </a:lnTo>
                    <a:lnTo>
                      <a:pt x="41" y="14"/>
                    </a:lnTo>
                    <a:lnTo>
                      <a:pt x="41" y="15"/>
                    </a:lnTo>
                    <a:lnTo>
                      <a:pt x="41" y="16"/>
                    </a:lnTo>
                    <a:lnTo>
                      <a:pt x="41" y="17"/>
                    </a:lnTo>
                    <a:lnTo>
                      <a:pt x="42" y="19"/>
                    </a:lnTo>
                    <a:lnTo>
                      <a:pt x="47" y="22"/>
                    </a:lnTo>
                    <a:lnTo>
                      <a:pt x="48" y="24"/>
                    </a:lnTo>
                    <a:lnTo>
                      <a:pt x="50" y="26"/>
                    </a:lnTo>
                    <a:lnTo>
                      <a:pt x="52" y="29"/>
                    </a:lnTo>
                    <a:lnTo>
                      <a:pt x="53" y="31"/>
                    </a:lnTo>
                    <a:lnTo>
                      <a:pt x="53" y="33"/>
                    </a:lnTo>
                    <a:lnTo>
                      <a:pt x="51" y="36"/>
                    </a:lnTo>
                    <a:lnTo>
                      <a:pt x="48" y="37"/>
                    </a:lnTo>
                    <a:lnTo>
                      <a:pt x="43" y="39"/>
                    </a:lnTo>
                    <a:lnTo>
                      <a:pt x="28" y="39"/>
                    </a:lnTo>
                    <a:lnTo>
                      <a:pt x="24" y="37"/>
                    </a:lnTo>
                    <a:lnTo>
                      <a:pt x="22" y="35"/>
                    </a:lnTo>
                    <a:lnTo>
                      <a:pt x="21" y="33"/>
                    </a:lnTo>
                    <a:lnTo>
                      <a:pt x="21" y="30"/>
                    </a:lnTo>
                    <a:lnTo>
                      <a:pt x="20" y="27"/>
                    </a:lnTo>
                    <a:lnTo>
                      <a:pt x="18" y="26"/>
                    </a:lnTo>
                    <a:lnTo>
                      <a:pt x="17" y="26"/>
                    </a:lnTo>
                    <a:lnTo>
                      <a:pt x="15" y="29"/>
                    </a:lnTo>
                    <a:lnTo>
                      <a:pt x="15" y="30"/>
                    </a:lnTo>
                    <a:lnTo>
                      <a:pt x="14" y="32"/>
                    </a:lnTo>
                    <a:lnTo>
                      <a:pt x="14" y="33"/>
                    </a:lnTo>
                    <a:lnTo>
                      <a:pt x="13" y="33"/>
                    </a:lnTo>
                    <a:lnTo>
                      <a:pt x="7" y="30"/>
                    </a:lnTo>
                    <a:lnTo>
                      <a:pt x="3" y="28"/>
                    </a:lnTo>
                    <a:lnTo>
                      <a:pt x="1" y="24"/>
                    </a:lnTo>
                    <a:lnTo>
                      <a:pt x="0" y="21"/>
                    </a:lnTo>
                    <a:lnTo>
                      <a:pt x="1" y="20"/>
                    </a:lnTo>
                    <a:lnTo>
                      <a:pt x="5" y="19"/>
                    </a:lnTo>
                    <a:lnTo>
                      <a:pt x="10" y="19"/>
                    </a:lnTo>
                    <a:lnTo>
                      <a:pt x="14" y="21"/>
                    </a:lnTo>
                    <a:lnTo>
                      <a:pt x="19" y="24"/>
                    </a:lnTo>
                    <a:lnTo>
                      <a:pt x="21" y="25"/>
                    </a:lnTo>
                    <a:lnTo>
                      <a:pt x="20" y="24"/>
                    </a:lnTo>
                    <a:lnTo>
                      <a:pt x="19" y="23"/>
                    </a:lnTo>
                    <a:lnTo>
                      <a:pt x="18" y="22"/>
                    </a:lnTo>
                    <a:lnTo>
                      <a:pt x="17" y="22"/>
                    </a:lnTo>
                    <a:lnTo>
                      <a:pt x="20" y="22"/>
                    </a:lnTo>
                    <a:lnTo>
                      <a:pt x="20" y="21"/>
                    </a:lnTo>
                    <a:lnTo>
                      <a:pt x="16" y="16"/>
                    </a:lnTo>
                    <a:lnTo>
                      <a:pt x="13" y="11"/>
                    </a:lnTo>
                    <a:lnTo>
                      <a:pt x="9" y="6"/>
                    </a:lnTo>
                    <a:lnTo>
                      <a:pt x="7" y="1"/>
                    </a:lnTo>
                    <a:lnTo>
                      <a:pt x="7" y="0"/>
                    </a:lnTo>
                    <a:lnTo>
                      <a:pt x="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134"/>
              <p:cNvSpPr>
                <a:spLocks/>
              </p:cNvSpPr>
              <p:nvPr/>
            </p:nvSpPr>
            <p:spPr bwMode="auto">
              <a:xfrm>
                <a:off x="4491037" y="2011363"/>
                <a:ext cx="87313" cy="58738"/>
              </a:xfrm>
              <a:custGeom>
                <a:avLst/>
                <a:gdLst/>
                <a:ahLst/>
                <a:cxnLst>
                  <a:cxn ang="0">
                    <a:pos x="16" y="0"/>
                  </a:cxn>
                  <a:cxn ang="0">
                    <a:pos x="17" y="0"/>
                  </a:cxn>
                  <a:cxn ang="0">
                    <a:pos x="20" y="2"/>
                  </a:cxn>
                  <a:cxn ang="0">
                    <a:pos x="25" y="4"/>
                  </a:cxn>
                  <a:cxn ang="0">
                    <a:pos x="28" y="6"/>
                  </a:cxn>
                  <a:cxn ang="0">
                    <a:pos x="31" y="7"/>
                  </a:cxn>
                  <a:cxn ang="0">
                    <a:pos x="32" y="8"/>
                  </a:cxn>
                  <a:cxn ang="0">
                    <a:pos x="38" y="15"/>
                  </a:cxn>
                  <a:cxn ang="0">
                    <a:pos x="44" y="21"/>
                  </a:cxn>
                  <a:cxn ang="0">
                    <a:pos x="46" y="23"/>
                  </a:cxn>
                  <a:cxn ang="0">
                    <a:pos x="50" y="24"/>
                  </a:cxn>
                  <a:cxn ang="0">
                    <a:pos x="53" y="25"/>
                  </a:cxn>
                  <a:cxn ang="0">
                    <a:pos x="55" y="27"/>
                  </a:cxn>
                  <a:cxn ang="0">
                    <a:pos x="55" y="29"/>
                  </a:cxn>
                  <a:cxn ang="0">
                    <a:pos x="53" y="30"/>
                  </a:cxn>
                  <a:cxn ang="0">
                    <a:pos x="51" y="30"/>
                  </a:cxn>
                  <a:cxn ang="0">
                    <a:pos x="47" y="29"/>
                  </a:cxn>
                  <a:cxn ang="0">
                    <a:pos x="43" y="28"/>
                  </a:cxn>
                  <a:cxn ang="0">
                    <a:pos x="39" y="26"/>
                  </a:cxn>
                  <a:cxn ang="0">
                    <a:pos x="37" y="24"/>
                  </a:cxn>
                  <a:cxn ang="0">
                    <a:pos x="34" y="23"/>
                  </a:cxn>
                  <a:cxn ang="0">
                    <a:pos x="34" y="21"/>
                  </a:cxn>
                  <a:cxn ang="0">
                    <a:pos x="35" y="20"/>
                  </a:cxn>
                  <a:cxn ang="0">
                    <a:pos x="35" y="19"/>
                  </a:cxn>
                  <a:cxn ang="0">
                    <a:pos x="34" y="19"/>
                  </a:cxn>
                  <a:cxn ang="0">
                    <a:pos x="31" y="23"/>
                  </a:cxn>
                  <a:cxn ang="0">
                    <a:pos x="29" y="28"/>
                  </a:cxn>
                  <a:cxn ang="0">
                    <a:pos x="26" y="32"/>
                  </a:cxn>
                  <a:cxn ang="0">
                    <a:pos x="23" y="35"/>
                  </a:cxn>
                  <a:cxn ang="0">
                    <a:pos x="19" y="37"/>
                  </a:cxn>
                  <a:cxn ang="0">
                    <a:pos x="17" y="37"/>
                  </a:cxn>
                  <a:cxn ang="0">
                    <a:pos x="16" y="35"/>
                  </a:cxn>
                  <a:cxn ang="0">
                    <a:pos x="15" y="32"/>
                  </a:cxn>
                  <a:cxn ang="0">
                    <a:pos x="14" y="29"/>
                  </a:cxn>
                  <a:cxn ang="0">
                    <a:pos x="13" y="28"/>
                  </a:cxn>
                  <a:cxn ang="0">
                    <a:pos x="10" y="28"/>
                  </a:cxn>
                  <a:cxn ang="0">
                    <a:pos x="5" y="31"/>
                  </a:cxn>
                  <a:cxn ang="0">
                    <a:pos x="2" y="32"/>
                  </a:cxn>
                  <a:cxn ang="0">
                    <a:pos x="0" y="31"/>
                  </a:cxn>
                  <a:cxn ang="0">
                    <a:pos x="0" y="30"/>
                  </a:cxn>
                  <a:cxn ang="0">
                    <a:pos x="4" y="26"/>
                  </a:cxn>
                  <a:cxn ang="0">
                    <a:pos x="6" y="24"/>
                  </a:cxn>
                  <a:cxn ang="0">
                    <a:pos x="8" y="22"/>
                  </a:cxn>
                  <a:cxn ang="0">
                    <a:pos x="8" y="21"/>
                  </a:cxn>
                  <a:cxn ang="0">
                    <a:pos x="8" y="20"/>
                  </a:cxn>
                  <a:cxn ang="0">
                    <a:pos x="6" y="19"/>
                  </a:cxn>
                  <a:cxn ang="0">
                    <a:pos x="5" y="18"/>
                  </a:cxn>
                  <a:cxn ang="0">
                    <a:pos x="4" y="16"/>
                  </a:cxn>
                  <a:cxn ang="0">
                    <a:pos x="4" y="15"/>
                  </a:cxn>
                  <a:cxn ang="0">
                    <a:pos x="8" y="11"/>
                  </a:cxn>
                  <a:cxn ang="0">
                    <a:pos x="12" y="8"/>
                  </a:cxn>
                  <a:cxn ang="0">
                    <a:pos x="15" y="5"/>
                  </a:cxn>
                  <a:cxn ang="0">
                    <a:pos x="16" y="4"/>
                  </a:cxn>
                  <a:cxn ang="0">
                    <a:pos x="16" y="2"/>
                  </a:cxn>
                  <a:cxn ang="0">
                    <a:pos x="16" y="1"/>
                  </a:cxn>
                  <a:cxn ang="0">
                    <a:pos x="16" y="0"/>
                  </a:cxn>
                </a:cxnLst>
                <a:rect l="0" t="0" r="r" b="b"/>
                <a:pathLst>
                  <a:path w="55" h="37">
                    <a:moveTo>
                      <a:pt x="16" y="0"/>
                    </a:moveTo>
                    <a:lnTo>
                      <a:pt x="17" y="0"/>
                    </a:lnTo>
                    <a:lnTo>
                      <a:pt x="20" y="2"/>
                    </a:lnTo>
                    <a:lnTo>
                      <a:pt x="25" y="4"/>
                    </a:lnTo>
                    <a:lnTo>
                      <a:pt x="28" y="6"/>
                    </a:lnTo>
                    <a:lnTo>
                      <a:pt x="31" y="7"/>
                    </a:lnTo>
                    <a:lnTo>
                      <a:pt x="32" y="8"/>
                    </a:lnTo>
                    <a:lnTo>
                      <a:pt x="38" y="15"/>
                    </a:lnTo>
                    <a:lnTo>
                      <a:pt x="44" y="21"/>
                    </a:lnTo>
                    <a:lnTo>
                      <a:pt x="46" y="23"/>
                    </a:lnTo>
                    <a:lnTo>
                      <a:pt x="50" y="24"/>
                    </a:lnTo>
                    <a:lnTo>
                      <a:pt x="53" y="25"/>
                    </a:lnTo>
                    <a:lnTo>
                      <a:pt x="55" y="27"/>
                    </a:lnTo>
                    <a:lnTo>
                      <a:pt x="55" y="29"/>
                    </a:lnTo>
                    <a:lnTo>
                      <a:pt x="53" y="30"/>
                    </a:lnTo>
                    <a:lnTo>
                      <a:pt x="51" y="30"/>
                    </a:lnTo>
                    <a:lnTo>
                      <a:pt x="47" y="29"/>
                    </a:lnTo>
                    <a:lnTo>
                      <a:pt x="43" y="28"/>
                    </a:lnTo>
                    <a:lnTo>
                      <a:pt x="39" y="26"/>
                    </a:lnTo>
                    <a:lnTo>
                      <a:pt x="37" y="24"/>
                    </a:lnTo>
                    <a:lnTo>
                      <a:pt x="34" y="23"/>
                    </a:lnTo>
                    <a:lnTo>
                      <a:pt x="34" y="21"/>
                    </a:lnTo>
                    <a:lnTo>
                      <a:pt x="35" y="20"/>
                    </a:lnTo>
                    <a:lnTo>
                      <a:pt x="35" y="19"/>
                    </a:lnTo>
                    <a:lnTo>
                      <a:pt x="34" y="19"/>
                    </a:lnTo>
                    <a:lnTo>
                      <a:pt x="31" y="23"/>
                    </a:lnTo>
                    <a:lnTo>
                      <a:pt x="29" y="28"/>
                    </a:lnTo>
                    <a:lnTo>
                      <a:pt x="26" y="32"/>
                    </a:lnTo>
                    <a:lnTo>
                      <a:pt x="23" y="35"/>
                    </a:lnTo>
                    <a:lnTo>
                      <a:pt x="19" y="37"/>
                    </a:lnTo>
                    <a:lnTo>
                      <a:pt x="17" y="37"/>
                    </a:lnTo>
                    <a:lnTo>
                      <a:pt x="16" y="35"/>
                    </a:lnTo>
                    <a:lnTo>
                      <a:pt x="15" y="32"/>
                    </a:lnTo>
                    <a:lnTo>
                      <a:pt x="14" y="29"/>
                    </a:lnTo>
                    <a:lnTo>
                      <a:pt x="13" y="28"/>
                    </a:lnTo>
                    <a:lnTo>
                      <a:pt x="10" y="28"/>
                    </a:lnTo>
                    <a:lnTo>
                      <a:pt x="5" y="31"/>
                    </a:lnTo>
                    <a:lnTo>
                      <a:pt x="2" y="32"/>
                    </a:lnTo>
                    <a:lnTo>
                      <a:pt x="0" y="31"/>
                    </a:lnTo>
                    <a:lnTo>
                      <a:pt x="0" y="30"/>
                    </a:lnTo>
                    <a:lnTo>
                      <a:pt x="4" y="26"/>
                    </a:lnTo>
                    <a:lnTo>
                      <a:pt x="6" y="24"/>
                    </a:lnTo>
                    <a:lnTo>
                      <a:pt x="8" y="22"/>
                    </a:lnTo>
                    <a:lnTo>
                      <a:pt x="8" y="21"/>
                    </a:lnTo>
                    <a:lnTo>
                      <a:pt x="8" y="20"/>
                    </a:lnTo>
                    <a:lnTo>
                      <a:pt x="6" y="19"/>
                    </a:lnTo>
                    <a:lnTo>
                      <a:pt x="5" y="18"/>
                    </a:lnTo>
                    <a:lnTo>
                      <a:pt x="4" y="16"/>
                    </a:lnTo>
                    <a:lnTo>
                      <a:pt x="4" y="15"/>
                    </a:lnTo>
                    <a:lnTo>
                      <a:pt x="8" y="11"/>
                    </a:lnTo>
                    <a:lnTo>
                      <a:pt x="12" y="8"/>
                    </a:lnTo>
                    <a:lnTo>
                      <a:pt x="15" y="5"/>
                    </a:lnTo>
                    <a:lnTo>
                      <a:pt x="16" y="4"/>
                    </a:lnTo>
                    <a:lnTo>
                      <a:pt x="16" y="2"/>
                    </a:lnTo>
                    <a:lnTo>
                      <a:pt x="16" y="1"/>
                    </a:lnTo>
                    <a:lnTo>
                      <a:pt x="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135"/>
              <p:cNvSpPr>
                <a:spLocks/>
              </p:cNvSpPr>
              <p:nvPr/>
            </p:nvSpPr>
            <p:spPr bwMode="auto">
              <a:xfrm>
                <a:off x="4624387" y="2046288"/>
                <a:ext cx="12700" cy="3175"/>
              </a:xfrm>
              <a:custGeom>
                <a:avLst/>
                <a:gdLst/>
                <a:ahLst/>
                <a:cxnLst>
                  <a:cxn ang="0">
                    <a:pos x="1" y="0"/>
                  </a:cxn>
                  <a:cxn ang="0">
                    <a:pos x="2" y="0"/>
                  </a:cxn>
                  <a:cxn ang="0">
                    <a:pos x="3" y="0"/>
                  </a:cxn>
                  <a:cxn ang="0">
                    <a:pos x="4" y="0"/>
                  </a:cxn>
                  <a:cxn ang="0">
                    <a:pos x="5" y="1"/>
                  </a:cxn>
                  <a:cxn ang="0">
                    <a:pos x="6" y="1"/>
                  </a:cxn>
                  <a:cxn ang="0">
                    <a:pos x="7" y="2"/>
                  </a:cxn>
                  <a:cxn ang="0">
                    <a:pos x="8" y="2"/>
                  </a:cxn>
                  <a:cxn ang="0">
                    <a:pos x="4" y="2"/>
                  </a:cxn>
                  <a:cxn ang="0">
                    <a:pos x="2" y="2"/>
                  </a:cxn>
                  <a:cxn ang="0">
                    <a:pos x="0" y="1"/>
                  </a:cxn>
                  <a:cxn ang="0">
                    <a:pos x="0" y="1"/>
                  </a:cxn>
                  <a:cxn ang="0">
                    <a:pos x="0" y="1"/>
                  </a:cxn>
                  <a:cxn ang="0">
                    <a:pos x="1" y="0"/>
                  </a:cxn>
                </a:cxnLst>
                <a:rect l="0" t="0" r="r" b="b"/>
                <a:pathLst>
                  <a:path w="8" h="2">
                    <a:moveTo>
                      <a:pt x="1" y="0"/>
                    </a:moveTo>
                    <a:lnTo>
                      <a:pt x="2" y="0"/>
                    </a:lnTo>
                    <a:lnTo>
                      <a:pt x="3" y="0"/>
                    </a:lnTo>
                    <a:lnTo>
                      <a:pt x="4" y="0"/>
                    </a:lnTo>
                    <a:lnTo>
                      <a:pt x="5" y="1"/>
                    </a:lnTo>
                    <a:lnTo>
                      <a:pt x="6" y="1"/>
                    </a:lnTo>
                    <a:lnTo>
                      <a:pt x="7" y="2"/>
                    </a:lnTo>
                    <a:lnTo>
                      <a:pt x="8" y="2"/>
                    </a:lnTo>
                    <a:lnTo>
                      <a:pt x="4" y="2"/>
                    </a:lnTo>
                    <a:lnTo>
                      <a:pt x="2" y="2"/>
                    </a:lnTo>
                    <a:lnTo>
                      <a:pt x="0" y="1"/>
                    </a:lnTo>
                    <a:lnTo>
                      <a:pt x="0" y="1"/>
                    </a:lnTo>
                    <a:lnTo>
                      <a:pt x="0"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36"/>
              <p:cNvSpPr>
                <a:spLocks/>
              </p:cNvSpPr>
              <p:nvPr/>
            </p:nvSpPr>
            <p:spPr bwMode="auto">
              <a:xfrm>
                <a:off x="3752850" y="2116138"/>
                <a:ext cx="19050" cy="36513"/>
              </a:xfrm>
              <a:custGeom>
                <a:avLst/>
                <a:gdLst/>
                <a:ahLst/>
                <a:cxnLst>
                  <a:cxn ang="0">
                    <a:pos x="8" y="0"/>
                  </a:cxn>
                  <a:cxn ang="0">
                    <a:pos x="9" y="0"/>
                  </a:cxn>
                  <a:cxn ang="0">
                    <a:pos x="11" y="1"/>
                  </a:cxn>
                  <a:cxn ang="0">
                    <a:pos x="12" y="1"/>
                  </a:cxn>
                  <a:cxn ang="0">
                    <a:pos x="7" y="12"/>
                  </a:cxn>
                  <a:cxn ang="0">
                    <a:pos x="1" y="22"/>
                  </a:cxn>
                  <a:cxn ang="0">
                    <a:pos x="0" y="23"/>
                  </a:cxn>
                  <a:cxn ang="0">
                    <a:pos x="0" y="21"/>
                  </a:cxn>
                  <a:cxn ang="0">
                    <a:pos x="1" y="20"/>
                  </a:cxn>
                  <a:cxn ang="0">
                    <a:pos x="1" y="19"/>
                  </a:cxn>
                  <a:cxn ang="0">
                    <a:pos x="2" y="17"/>
                  </a:cxn>
                  <a:cxn ang="0">
                    <a:pos x="2" y="15"/>
                  </a:cxn>
                  <a:cxn ang="0">
                    <a:pos x="4" y="11"/>
                  </a:cxn>
                  <a:cxn ang="0">
                    <a:pos x="5" y="6"/>
                  </a:cxn>
                  <a:cxn ang="0">
                    <a:pos x="7" y="1"/>
                  </a:cxn>
                  <a:cxn ang="0">
                    <a:pos x="8" y="0"/>
                  </a:cxn>
                </a:cxnLst>
                <a:rect l="0" t="0" r="r" b="b"/>
                <a:pathLst>
                  <a:path w="12" h="23">
                    <a:moveTo>
                      <a:pt x="8" y="0"/>
                    </a:moveTo>
                    <a:lnTo>
                      <a:pt x="9" y="0"/>
                    </a:lnTo>
                    <a:lnTo>
                      <a:pt x="11" y="1"/>
                    </a:lnTo>
                    <a:lnTo>
                      <a:pt x="12" y="1"/>
                    </a:lnTo>
                    <a:lnTo>
                      <a:pt x="7" y="12"/>
                    </a:lnTo>
                    <a:lnTo>
                      <a:pt x="1" y="22"/>
                    </a:lnTo>
                    <a:lnTo>
                      <a:pt x="0" y="23"/>
                    </a:lnTo>
                    <a:lnTo>
                      <a:pt x="0" y="21"/>
                    </a:lnTo>
                    <a:lnTo>
                      <a:pt x="1" y="20"/>
                    </a:lnTo>
                    <a:lnTo>
                      <a:pt x="1" y="19"/>
                    </a:lnTo>
                    <a:lnTo>
                      <a:pt x="2" y="17"/>
                    </a:lnTo>
                    <a:lnTo>
                      <a:pt x="2" y="15"/>
                    </a:lnTo>
                    <a:lnTo>
                      <a:pt x="4" y="11"/>
                    </a:lnTo>
                    <a:lnTo>
                      <a:pt x="5" y="6"/>
                    </a:lnTo>
                    <a:lnTo>
                      <a:pt x="7"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137"/>
              <p:cNvSpPr>
                <a:spLocks/>
              </p:cNvSpPr>
              <p:nvPr/>
            </p:nvSpPr>
            <p:spPr bwMode="auto">
              <a:xfrm>
                <a:off x="5260975" y="1862138"/>
                <a:ext cx="6350" cy="3175"/>
              </a:xfrm>
              <a:custGeom>
                <a:avLst/>
                <a:gdLst/>
                <a:ahLst/>
                <a:cxnLst>
                  <a:cxn ang="0">
                    <a:pos x="0" y="0"/>
                  </a:cxn>
                  <a:cxn ang="0">
                    <a:pos x="1" y="0"/>
                  </a:cxn>
                  <a:cxn ang="0">
                    <a:pos x="2" y="1"/>
                  </a:cxn>
                  <a:cxn ang="0">
                    <a:pos x="3" y="1"/>
                  </a:cxn>
                  <a:cxn ang="0">
                    <a:pos x="4" y="2"/>
                  </a:cxn>
                  <a:cxn ang="0">
                    <a:pos x="2" y="2"/>
                  </a:cxn>
                  <a:cxn ang="0">
                    <a:pos x="0" y="0"/>
                  </a:cxn>
                </a:cxnLst>
                <a:rect l="0" t="0" r="r" b="b"/>
                <a:pathLst>
                  <a:path w="4" h="2">
                    <a:moveTo>
                      <a:pt x="0" y="0"/>
                    </a:moveTo>
                    <a:lnTo>
                      <a:pt x="1" y="0"/>
                    </a:lnTo>
                    <a:lnTo>
                      <a:pt x="2" y="1"/>
                    </a:lnTo>
                    <a:lnTo>
                      <a:pt x="3" y="1"/>
                    </a:lnTo>
                    <a:lnTo>
                      <a:pt x="4" y="2"/>
                    </a:lnTo>
                    <a:lnTo>
                      <a:pt x="2"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38"/>
              <p:cNvSpPr>
                <a:spLocks/>
              </p:cNvSpPr>
              <p:nvPr/>
            </p:nvSpPr>
            <p:spPr bwMode="auto">
              <a:xfrm>
                <a:off x="5257800" y="1858963"/>
                <a:ext cx="3175" cy="3175"/>
              </a:xfrm>
              <a:custGeom>
                <a:avLst/>
                <a:gdLst/>
                <a:ahLst/>
                <a:cxnLst>
                  <a:cxn ang="0">
                    <a:pos x="0" y="0"/>
                  </a:cxn>
                  <a:cxn ang="0">
                    <a:pos x="1" y="1"/>
                  </a:cxn>
                  <a:cxn ang="0">
                    <a:pos x="2" y="2"/>
                  </a:cxn>
                  <a:cxn ang="0">
                    <a:pos x="2" y="2"/>
                  </a:cxn>
                  <a:cxn ang="0">
                    <a:pos x="0" y="0"/>
                  </a:cxn>
                </a:cxnLst>
                <a:rect l="0" t="0" r="r" b="b"/>
                <a:pathLst>
                  <a:path w="2" h="2">
                    <a:moveTo>
                      <a:pt x="0" y="0"/>
                    </a:moveTo>
                    <a:lnTo>
                      <a:pt x="1" y="1"/>
                    </a:lnTo>
                    <a:lnTo>
                      <a:pt x="2" y="2"/>
                    </a:lnTo>
                    <a:lnTo>
                      <a:pt x="2"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39"/>
              <p:cNvSpPr>
                <a:spLocks noEditPoints="1"/>
              </p:cNvSpPr>
              <p:nvPr/>
            </p:nvSpPr>
            <p:spPr bwMode="auto">
              <a:xfrm>
                <a:off x="3759200" y="2152650"/>
                <a:ext cx="12700" cy="49213"/>
              </a:xfrm>
              <a:custGeom>
                <a:avLst/>
                <a:gdLst/>
                <a:ahLst/>
                <a:cxnLst>
                  <a:cxn ang="0">
                    <a:pos x="5" y="11"/>
                  </a:cxn>
                  <a:cxn ang="0">
                    <a:pos x="4" y="17"/>
                  </a:cxn>
                  <a:cxn ang="0">
                    <a:pos x="5" y="18"/>
                  </a:cxn>
                  <a:cxn ang="0">
                    <a:pos x="8" y="21"/>
                  </a:cxn>
                  <a:cxn ang="0">
                    <a:pos x="8" y="22"/>
                  </a:cxn>
                  <a:cxn ang="0">
                    <a:pos x="7" y="25"/>
                  </a:cxn>
                  <a:cxn ang="0">
                    <a:pos x="6" y="28"/>
                  </a:cxn>
                  <a:cxn ang="0">
                    <a:pos x="4" y="31"/>
                  </a:cxn>
                  <a:cxn ang="0">
                    <a:pos x="2" y="31"/>
                  </a:cxn>
                  <a:cxn ang="0">
                    <a:pos x="0" y="30"/>
                  </a:cxn>
                  <a:cxn ang="0">
                    <a:pos x="0" y="28"/>
                  </a:cxn>
                  <a:cxn ang="0">
                    <a:pos x="1" y="25"/>
                  </a:cxn>
                  <a:cxn ang="0">
                    <a:pos x="3" y="20"/>
                  </a:cxn>
                  <a:cxn ang="0">
                    <a:pos x="4" y="15"/>
                  </a:cxn>
                  <a:cxn ang="0">
                    <a:pos x="5" y="11"/>
                  </a:cxn>
                  <a:cxn ang="0">
                    <a:pos x="6" y="2"/>
                  </a:cxn>
                  <a:cxn ang="0">
                    <a:pos x="6" y="5"/>
                  </a:cxn>
                  <a:cxn ang="0">
                    <a:pos x="5" y="11"/>
                  </a:cxn>
                  <a:cxn ang="0">
                    <a:pos x="5" y="8"/>
                  </a:cxn>
                  <a:cxn ang="0">
                    <a:pos x="6" y="2"/>
                  </a:cxn>
                  <a:cxn ang="0">
                    <a:pos x="7" y="0"/>
                  </a:cxn>
                  <a:cxn ang="0">
                    <a:pos x="6" y="2"/>
                  </a:cxn>
                  <a:cxn ang="0">
                    <a:pos x="6" y="1"/>
                  </a:cxn>
                  <a:cxn ang="0">
                    <a:pos x="7" y="0"/>
                  </a:cxn>
                </a:cxnLst>
                <a:rect l="0" t="0" r="r" b="b"/>
                <a:pathLst>
                  <a:path w="8" h="31">
                    <a:moveTo>
                      <a:pt x="5" y="11"/>
                    </a:moveTo>
                    <a:lnTo>
                      <a:pt x="4" y="17"/>
                    </a:lnTo>
                    <a:lnTo>
                      <a:pt x="5" y="18"/>
                    </a:lnTo>
                    <a:lnTo>
                      <a:pt x="8" y="21"/>
                    </a:lnTo>
                    <a:lnTo>
                      <a:pt x="8" y="22"/>
                    </a:lnTo>
                    <a:lnTo>
                      <a:pt x="7" y="25"/>
                    </a:lnTo>
                    <a:lnTo>
                      <a:pt x="6" y="28"/>
                    </a:lnTo>
                    <a:lnTo>
                      <a:pt x="4" y="31"/>
                    </a:lnTo>
                    <a:lnTo>
                      <a:pt x="2" y="31"/>
                    </a:lnTo>
                    <a:lnTo>
                      <a:pt x="0" y="30"/>
                    </a:lnTo>
                    <a:lnTo>
                      <a:pt x="0" y="28"/>
                    </a:lnTo>
                    <a:lnTo>
                      <a:pt x="1" y="25"/>
                    </a:lnTo>
                    <a:lnTo>
                      <a:pt x="3" y="20"/>
                    </a:lnTo>
                    <a:lnTo>
                      <a:pt x="4" y="15"/>
                    </a:lnTo>
                    <a:lnTo>
                      <a:pt x="5" y="11"/>
                    </a:lnTo>
                    <a:close/>
                    <a:moveTo>
                      <a:pt x="6" y="2"/>
                    </a:moveTo>
                    <a:lnTo>
                      <a:pt x="6" y="5"/>
                    </a:lnTo>
                    <a:lnTo>
                      <a:pt x="5" y="11"/>
                    </a:lnTo>
                    <a:lnTo>
                      <a:pt x="5" y="8"/>
                    </a:lnTo>
                    <a:lnTo>
                      <a:pt x="6" y="2"/>
                    </a:lnTo>
                    <a:close/>
                    <a:moveTo>
                      <a:pt x="7" y="0"/>
                    </a:moveTo>
                    <a:lnTo>
                      <a:pt x="6" y="2"/>
                    </a:lnTo>
                    <a:lnTo>
                      <a:pt x="6" y="1"/>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40"/>
              <p:cNvSpPr>
                <a:spLocks/>
              </p:cNvSpPr>
              <p:nvPr/>
            </p:nvSpPr>
            <p:spPr bwMode="auto">
              <a:xfrm>
                <a:off x="5267325" y="1862138"/>
                <a:ext cx="19050" cy="14288"/>
              </a:xfrm>
              <a:custGeom>
                <a:avLst/>
                <a:gdLst/>
                <a:ahLst/>
                <a:cxnLst>
                  <a:cxn ang="0">
                    <a:pos x="0" y="0"/>
                  </a:cxn>
                  <a:cxn ang="0">
                    <a:pos x="2" y="1"/>
                  </a:cxn>
                  <a:cxn ang="0">
                    <a:pos x="5" y="3"/>
                  </a:cxn>
                  <a:cxn ang="0">
                    <a:pos x="6" y="4"/>
                  </a:cxn>
                  <a:cxn ang="0">
                    <a:pos x="6" y="5"/>
                  </a:cxn>
                  <a:cxn ang="0">
                    <a:pos x="8" y="6"/>
                  </a:cxn>
                  <a:cxn ang="0">
                    <a:pos x="9" y="6"/>
                  </a:cxn>
                  <a:cxn ang="0">
                    <a:pos x="12" y="9"/>
                  </a:cxn>
                  <a:cxn ang="0">
                    <a:pos x="7" y="6"/>
                  </a:cxn>
                  <a:cxn ang="0">
                    <a:pos x="2" y="2"/>
                  </a:cxn>
                  <a:cxn ang="0">
                    <a:pos x="1" y="1"/>
                  </a:cxn>
                  <a:cxn ang="0">
                    <a:pos x="0" y="0"/>
                  </a:cxn>
                  <a:cxn ang="0">
                    <a:pos x="0" y="0"/>
                  </a:cxn>
                </a:cxnLst>
                <a:rect l="0" t="0" r="r" b="b"/>
                <a:pathLst>
                  <a:path w="12" h="9">
                    <a:moveTo>
                      <a:pt x="0" y="0"/>
                    </a:moveTo>
                    <a:lnTo>
                      <a:pt x="2" y="1"/>
                    </a:lnTo>
                    <a:lnTo>
                      <a:pt x="5" y="3"/>
                    </a:lnTo>
                    <a:lnTo>
                      <a:pt x="6" y="4"/>
                    </a:lnTo>
                    <a:lnTo>
                      <a:pt x="6" y="5"/>
                    </a:lnTo>
                    <a:lnTo>
                      <a:pt x="8" y="6"/>
                    </a:lnTo>
                    <a:lnTo>
                      <a:pt x="9" y="6"/>
                    </a:lnTo>
                    <a:lnTo>
                      <a:pt x="12" y="9"/>
                    </a:lnTo>
                    <a:lnTo>
                      <a:pt x="7" y="6"/>
                    </a:lnTo>
                    <a:lnTo>
                      <a:pt x="2" y="2"/>
                    </a:lnTo>
                    <a:lnTo>
                      <a:pt x="1" y="1"/>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141"/>
              <p:cNvSpPr>
                <a:spLocks/>
              </p:cNvSpPr>
              <p:nvPr/>
            </p:nvSpPr>
            <p:spPr bwMode="auto">
              <a:xfrm>
                <a:off x="5213350" y="1820863"/>
                <a:ext cx="163513" cy="123825"/>
              </a:xfrm>
              <a:custGeom>
                <a:avLst/>
                <a:gdLst/>
                <a:ahLst/>
                <a:cxnLst>
                  <a:cxn ang="0">
                    <a:pos x="10" y="0"/>
                  </a:cxn>
                  <a:cxn ang="0">
                    <a:pos x="11" y="1"/>
                  </a:cxn>
                  <a:cxn ang="0">
                    <a:pos x="25" y="12"/>
                  </a:cxn>
                  <a:cxn ang="0">
                    <a:pos x="30" y="18"/>
                  </a:cxn>
                  <a:cxn ang="0">
                    <a:pos x="34" y="21"/>
                  </a:cxn>
                  <a:cxn ang="0">
                    <a:pos x="33" y="20"/>
                  </a:cxn>
                  <a:cxn ang="0">
                    <a:pos x="33" y="18"/>
                  </a:cxn>
                  <a:cxn ang="0">
                    <a:pos x="32" y="16"/>
                  </a:cxn>
                  <a:cxn ang="0">
                    <a:pos x="32" y="16"/>
                  </a:cxn>
                  <a:cxn ang="0">
                    <a:pos x="42" y="21"/>
                  </a:cxn>
                  <a:cxn ang="0">
                    <a:pos x="57" y="29"/>
                  </a:cxn>
                  <a:cxn ang="0">
                    <a:pos x="73" y="39"/>
                  </a:cxn>
                  <a:cxn ang="0">
                    <a:pos x="86" y="50"/>
                  </a:cxn>
                  <a:cxn ang="0">
                    <a:pos x="91" y="55"/>
                  </a:cxn>
                  <a:cxn ang="0">
                    <a:pos x="96" y="66"/>
                  </a:cxn>
                  <a:cxn ang="0">
                    <a:pos x="103" y="78"/>
                  </a:cxn>
                  <a:cxn ang="0">
                    <a:pos x="101" y="75"/>
                  </a:cxn>
                  <a:cxn ang="0">
                    <a:pos x="94" y="67"/>
                  </a:cxn>
                  <a:cxn ang="0">
                    <a:pos x="88" y="59"/>
                  </a:cxn>
                  <a:cxn ang="0">
                    <a:pos x="84" y="57"/>
                  </a:cxn>
                  <a:cxn ang="0">
                    <a:pos x="89" y="62"/>
                  </a:cxn>
                  <a:cxn ang="0">
                    <a:pos x="89" y="65"/>
                  </a:cxn>
                  <a:cxn ang="0">
                    <a:pos x="81" y="57"/>
                  </a:cxn>
                  <a:cxn ang="0">
                    <a:pos x="77" y="54"/>
                  </a:cxn>
                  <a:cxn ang="0">
                    <a:pos x="75" y="55"/>
                  </a:cxn>
                  <a:cxn ang="0">
                    <a:pos x="69" y="47"/>
                  </a:cxn>
                  <a:cxn ang="0">
                    <a:pos x="66" y="43"/>
                  </a:cxn>
                  <a:cxn ang="0">
                    <a:pos x="64" y="41"/>
                  </a:cxn>
                  <a:cxn ang="0">
                    <a:pos x="59" y="37"/>
                  </a:cxn>
                  <a:cxn ang="0">
                    <a:pos x="50" y="29"/>
                  </a:cxn>
                  <a:cxn ang="0">
                    <a:pos x="46" y="28"/>
                  </a:cxn>
                  <a:cxn ang="0">
                    <a:pos x="46" y="31"/>
                  </a:cxn>
                  <a:cxn ang="0">
                    <a:pos x="50" y="34"/>
                  </a:cxn>
                  <a:cxn ang="0">
                    <a:pos x="51" y="37"/>
                  </a:cxn>
                  <a:cxn ang="0">
                    <a:pos x="44" y="32"/>
                  </a:cxn>
                  <a:cxn ang="0">
                    <a:pos x="38" y="26"/>
                  </a:cxn>
                  <a:cxn ang="0">
                    <a:pos x="30" y="23"/>
                  </a:cxn>
                  <a:cxn ang="0">
                    <a:pos x="27" y="20"/>
                  </a:cxn>
                  <a:cxn ang="0">
                    <a:pos x="28" y="21"/>
                  </a:cxn>
                  <a:cxn ang="0">
                    <a:pos x="29" y="23"/>
                  </a:cxn>
                  <a:cxn ang="0">
                    <a:pos x="30" y="24"/>
                  </a:cxn>
                  <a:cxn ang="0">
                    <a:pos x="14" y="12"/>
                  </a:cxn>
                  <a:cxn ang="0">
                    <a:pos x="6" y="7"/>
                  </a:cxn>
                  <a:cxn ang="0">
                    <a:pos x="1" y="3"/>
                  </a:cxn>
                  <a:cxn ang="0">
                    <a:pos x="5" y="3"/>
                  </a:cxn>
                  <a:cxn ang="0">
                    <a:pos x="10" y="5"/>
                  </a:cxn>
                  <a:cxn ang="0">
                    <a:pos x="12" y="7"/>
                  </a:cxn>
                  <a:cxn ang="0">
                    <a:pos x="13" y="9"/>
                  </a:cxn>
                  <a:cxn ang="0">
                    <a:pos x="15" y="10"/>
                  </a:cxn>
                  <a:cxn ang="0">
                    <a:pos x="14" y="6"/>
                  </a:cxn>
                  <a:cxn ang="0">
                    <a:pos x="10" y="0"/>
                  </a:cxn>
                </a:cxnLst>
                <a:rect l="0" t="0" r="r" b="b"/>
                <a:pathLst>
                  <a:path w="103" h="78">
                    <a:moveTo>
                      <a:pt x="10" y="0"/>
                    </a:moveTo>
                    <a:lnTo>
                      <a:pt x="10" y="0"/>
                    </a:lnTo>
                    <a:lnTo>
                      <a:pt x="11" y="0"/>
                    </a:lnTo>
                    <a:lnTo>
                      <a:pt x="11" y="1"/>
                    </a:lnTo>
                    <a:lnTo>
                      <a:pt x="11" y="1"/>
                    </a:lnTo>
                    <a:lnTo>
                      <a:pt x="25" y="12"/>
                    </a:lnTo>
                    <a:lnTo>
                      <a:pt x="28" y="15"/>
                    </a:lnTo>
                    <a:lnTo>
                      <a:pt x="30" y="18"/>
                    </a:lnTo>
                    <a:lnTo>
                      <a:pt x="33" y="21"/>
                    </a:lnTo>
                    <a:lnTo>
                      <a:pt x="34" y="21"/>
                    </a:lnTo>
                    <a:lnTo>
                      <a:pt x="34" y="20"/>
                    </a:lnTo>
                    <a:lnTo>
                      <a:pt x="33" y="20"/>
                    </a:lnTo>
                    <a:lnTo>
                      <a:pt x="33" y="19"/>
                    </a:lnTo>
                    <a:lnTo>
                      <a:pt x="33" y="18"/>
                    </a:lnTo>
                    <a:lnTo>
                      <a:pt x="32" y="17"/>
                    </a:lnTo>
                    <a:lnTo>
                      <a:pt x="32" y="16"/>
                    </a:lnTo>
                    <a:lnTo>
                      <a:pt x="32" y="16"/>
                    </a:lnTo>
                    <a:lnTo>
                      <a:pt x="32" y="16"/>
                    </a:lnTo>
                    <a:lnTo>
                      <a:pt x="38" y="18"/>
                    </a:lnTo>
                    <a:lnTo>
                      <a:pt x="42" y="21"/>
                    </a:lnTo>
                    <a:lnTo>
                      <a:pt x="47" y="24"/>
                    </a:lnTo>
                    <a:lnTo>
                      <a:pt x="57" y="29"/>
                    </a:lnTo>
                    <a:lnTo>
                      <a:pt x="65" y="33"/>
                    </a:lnTo>
                    <a:lnTo>
                      <a:pt x="73" y="39"/>
                    </a:lnTo>
                    <a:lnTo>
                      <a:pt x="82" y="46"/>
                    </a:lnTo>
                    <a:lnTo>
                      <a:pt x="86" y="50"/>
                    </a:lnTo>
                    <a:lnTo>
                      <a:pt x="90" y="54"/>
                    </a:lnTo>
                    <a:lnTo>
                      <a:pt x="91" y="55"/>
                    </a:lnTo>
                    <a:lnTo>
                      <a:pt x="92" y="60"/>
                    </a:lnTo>
                    <a:lnTo>
                      <a:pt x="96" y="66"/>
                    </a:lnTo>
                    <a:lnTo>
                      <a:pt x="100" y="72"/>
                    </a:lnTo>
                    <a:lnTo>
                      <a:pt x="103" y="78"/>
                    </a:lnTo>
                    <a:lnTo>
                      <a:pt x="102" y="77"/>
                    </a:lnTo>
                    <a:lnTo>
                      <a:pt x="101" y="75"/>
                    </a:lnTo>
                    <a:lnTo>
                      <a:pt x="98" y="71"/>
                    </a:lnTo>
                    <a:lnTo>
                      <a:pt x="94" y="67"/>
                    </a:lnTo>
                    <a:lnTo>
                      <a:pt x="91" y="62"/>
                    </a:lnTo>
                    <a:lnTo>
                      <a:pt x="88" y="59"/>
                    </a:lnTo>
                    <a:lnTo>
                      <a:pt x="85" y="56"/>
                    </a:lnTo>
                    <a:lnTo>
                      <a:pt x="84" y="57"/>
                    </a:lnTo>
                    <a:lnTo>
                      <a:pt x="85" y="59"/>
                    </a:lnTo>
                    <a:lnTo>
                      <a:pt x="89" y="62"/>
                    </a:lnTo>
                    <a:lnTo>
                      <a:pt x="90" y="64"/>
                    </a:lnTo>
                    <a:lnTo>
                      <a:pt x="89" y="65"/>
                    </a:lnTo>
                    <a:lnTo>
                      <a:pt x="86" y="63"/>
                    </a:lnTo>
                    <a:lnTo>
                      <a:pt x="81" y="57"/>
                    </a:lnTo>
                    <a:lnTo>
                      <a:pt x="78" y="54"/>
                    </a:lnTo>
                    <a:lnTo>
                      <a:pt x="77" y="54"/>
                    </a:lnTo>
                    <a:lnTo>
                      <a:pt x="77" y="55"/>
                    </a:lnTo>
                    <a:lnTo>
                      <a:pt x="75" y="55"/>
                    </a:lnTo>
                    <a:lnTo>
                      <a:pt x="71" y="50"/>
                    </a:lnTo>
                    <a:lnTo>
                      <a:pt x="69" y="47"/>
                    </a:lnTo>
                    <a:lnTo>
                      <a:pt x="67" y="45"/>
                    </a:lnTo>
                    <a:lnTo>
                      <a:pt x="66" y="43"/>
                    </a:lnTo>
                    <a:lnTo>
                      <a:pt x="65" y="42"/>
                    </a:lnTo>
                    <a:lnTo>
                      <a:pt x="64" y="41"/>
                    </a:lnTo>
                    <a:lnTo>
                      <a:pt x="62" y="39"/>
                    </a:lnTo>
                    <a:lnTo>
                      <a:pt x="59" y="37"/>
                    </a:lnTo>
                    <a:lnTo>
                      <a:pt x="55" y="34"/>
                    </a:lnTo>
                    <a:lnTo>
                      <a:pt x="50" y="29"/>
                    </a:lnTo>
                    <a:lnTo>
                      <a:pt x="48" y="28"/>
                    </a:lnTo>
                    <a:lnTo>
                      <a:pt x="46" y="28"/>
                    </a:lnTo>
                    <a:lnTo>
                      <a:pt x="45" y="29"/>
                    </a:lnTo>
                    <a:lnTo>
                      <a:pt x="46" y="31"/>
                    </a:lnTo>
                    <a:lnTo>
                      <a:pt x="48" y="33"/>
                    </a:lnTo>
                    <a:lnTo>
                      <a:pt x="50" y="34"/>
                    </a:lnTo>
                    <a:lnTo>
                      <a:pt x="52" y="36"/>
                    </a:lnTo>
                    <a:lnTo>
                      <a:pt x="51" y="37"/>
                    </a:lnTo>
                    <a:lnTo>
                      <a:pt x="48" y="37"/>
                    </a:lnTo>
                    <a:lnTo>
                      <a:pt x="44" y="32"/>
                    </a:lnTo>
                    <a:lnTo>
                      <a:pt x="42" y="29"/>
                    </a:lnTo>
                    <a:lnTo>
                      <a:pt x="38" y="26"/>
                    </a:lnTo>
                    <a:lnTo>
                      <a:pt x="32" y="24"/>
                    </a:lnTo>
                    <a:lnTo>
                      <a:pt x="30" y="23"/>
                    </a:lnTo>
                    <a:lnTo>
                      <a:pt x="28" y="21"/>
                    </a:lnTo>
                    <a:lnTo>
                      <a:pt x="27" y="20"/>
                    </a:lnTo>
                    <a:lnTo>
                      <a:pt x="27" y="20"/>
                    </a:lnTo>
                    <a:lnTo>
                      <a:pt x="28" y="21"/>
                    </a:lnTo>
                    <a:lnTo>
                      <a:pt x="29" y="22"/>
                    </a:lnTo>
                    <a:lnTo>
                      <a:pt x="29" y="23"/>
                    </a:lnTo>
                    <a:lnTo>
                      <a:pt x="30" y="24"/>
                    </a:lnTo>
                    <a:lnTo>
                      <a:pt x="30" y="24"/>
                    </a:lnTo>
                    <a:lnTo>
                      <a:pt x="24" y="20"/>
                    </a:lnTo>
                    <a:lnTo>
                      <a:pt x="14" y="12"/>
                    </a:lnTo>
                    <a:lnTo>
                      <a:pt x="11" y="10"/>
                    </a:lnTo>
                    <a:lnTo>
                      <a:pt x="6" y="7"/>
                    </a:lnTo>
                    <a:lnTo>
                      <a:pt x="3" y="4"/>
                    </a:lnTo>
                    <a:lnTo>
                      <a:pt x="1" y="3"/>
                    </a:lnTo>
                    <a:lnTo>
                      <a:pt x="0" y="2"/>
                    </a:lnTo>
                    <a:lnTo>
                      <a:pt x="5" y="3"/>
                    </a:lnTo>
                    <a:lnTo>
                      <a:pt x="9" y="5"/>
                    </a:lnTo>
                    <a:lnTo>
                      <a:pt x="10" y="5"/>
                    </a:lnTo>
                    <a:lnTo>
                      <a:pt x="11" y="6"/>
                    </a:lnTo>
                    <a:lnTo>
                      <a:pt x="12" y="7"/>
                    </a:lnTo>
                    <a:lnTo>
                      <a:pt x="13" y="8"/>
                    </a:lnTo>
                    <a:lnTo>
                      <a:pt x="13" y="9"/>
                    </a:lnTo>
                    <a:lnTo>
                      <a:pt x="14" y="10"/>
                    </a:lnTo>
                    <a:lnTo>
                      <a:pt x="15" y="10"/>
                    </a:lnTo>
                    <a:lnTo>
                      <a:pt x="15" y="10"/>
                    </a:lnTo>
                    <a:lnTo>
                      <a:pt x="14" y="6"/>
                    </a:lnTo>
                    <a:lnTo>
                      <a:pt x="10" y="0"/>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42"/>
              <p:cNvSpPr>
                <a:spLocks/>
              </p:cNvSpPr>
              <p:nvPr/>
            </p:nvSpPr>
            <p:spPr bwMode="auto">
              <a:xfrm>
                <a:off x="3729037" y="2217738"/>
                <a:ext cx="28575" cy="22225"/>
              </a:xfrm>
              <a:custGeom>
                <a:avLst/>
                <a:gdLst/>
                <a:ahLst/>
                <a:cxnLst>
                  <a:cxn ang="0">
                    <a:pos x="13" y="0"/>
                  </a:cxn>
                  <a:cxn ang="0">
                    <a:pos x="18" y="0"/>
                  </a:cxn>
                  <a:cxn ang="0">
                    <a:pos x="10" y="10"/>
                  </a:cxn>
                  <a:cxn ang="0">
                    <a:pos x="6" y="13"/>
                  </a:cxn>
                  <a:cxn ang="0">
                    <a:pos x="5" y="14"/>
                  </a:cxn>
                  <a:cxn ang="0">
                    <a:pos x="2" y="14"/>
                  </a:cxn>
                  <a:cxn ang="0">
                    <a:pos x="0" y="13"/>
                  </a:cxn>
                  <a:cxn ang="0">
                    <a:pos x="0" y="12"/>
                  </a:cxn>
                  <a:cxn ang="0">
                    <a:pos x="0" y="11"/>
                  </a:cxn>
                  <a:cxn ang="0">
                    <a:pos x="3" y="6"/>
                  </a:cxn>
                  <a:cxn ang="0">
                    <a:pos x="8" y="3"/>
                  </a:cxn>
                  <a:cxn ang="0">
                    <a:pos x="12" y="1"/>
                  </a:cxn>
                  <a:cxn ang="0">
                    <a:pos x="13" y="0"/>
                  </a:cxn>
                </a:cxnLst>
                <a:rect l="0" t="0" r="r" b="b"/>
                <a:pathLst>
                  <a:path w="18" h="14">
                    <a:moveTo>
                      <a:pt x="13" y="0"/>
                    </a:moveTo>
                    <a:lnTo>
                      <a:pt x="18" y="0"/>
                    </a:lnTo>
                    <a:lnTo>
                      <a:pt x="10" y="10"/>
                    </a:lnTo>
                    <a:lnTo>
                      <a:pt x="6" y="13"/>
                    </a:lnTo>
                    <a:lnTo>
                      <a:pt x="5" y="14"/>
                    </a:lnTo>
                    <a:lnTo>
                      <a:pt x="2" y="14"/>
                    </a:lnTo>
                    <a:lnTo>
                      <a:pt x="0" y="13"/>
                    </a:lnTo>
                    <a:lnTo>
                      <a:pt x="0" y="12"/>
                    </a:lnTo>
                    <a:lnTo>
                      <a:pt x="0" y="11"/>
                    </a:lnTo>
                    <a:lnTo>
                      <a:pt x="3" y="6"/>
                    </a:lnTo>
                    <a:lnTo>
                      <a:pt x="8" y="3"/>
                    </a:lnTo>
                    <a:lnTo>
                      <a:pt x="12" y="1"/>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143"/>
              <p:cNvSpPr>
                <a:spLocks/>
              </p:cNvSpPr>
              <p:nvPr/>
            </p:nvSpPr>
            <p:spPr bwMode="auto">
              <a:xfrm>
                <a:off x="5294312" y="1889125"/>
                <a:ext cx="77788" cy="76200"/>
              </a:xfrm>
              <a:custGeom>
                <a:avLst/>
                <a:gdLst/>
                <a:ahLst/>
                <a:cxnLst>
                  <a:cxn ang="0">
                    <a:pos x="1" y="0"/>
                  </a:cxn>
                  <a:cxn ang="0">
                    <a:pos x="2" y="0"/>
                  </a:cxn>
                  <a:cxn ang="0">
                    <a:pos x="7" y="3"/>
                  </a:cxn>
                  <a:cxn ang="0">
                    <a:pos x="9" y="5"/>
                  </a:cxn>
                  <a:cxn ang="0">
                    <a:pos x="11" y="6"/>
                  </a:cxn>
                  <a:cxn ang="0">
                    <a:pos x="20" y="13"/>
                  </a:cxn>
                  <a:cxn ang="0">
                    <a:pos x="27" y="18"/>
                  </a:cxn>
                  <a:cxn ang="0">
                    <a:pos x="34" y="25"/>
                  </a:cxn>
                  <a:cxn ang="0">
                    <a:pos x="39" y="32"/>
                  </a:cxn>
                  <a:cxn ang="0">
                    <a:pos x="45" y="41"/>
                  </a:cxn>
                  <a:cxn ang="0">
                    <a:pos x="46" y="43"/>
                  </a:cxn>
                  <a:cxn ang="0">
                    <a:pos x="47" y="44"/>
                  </a:cxn>
                  <a:cxn ang="0">
                    <a:pos x="49" y="47"/>
                  </a:cxn>
                  <a:cxn ang="0">
                    <a:pos x="49" y="47"/>
                  </a:cxn>
                  <a:cxn ang="0">
                    <a:pos x="48" y="48"/>
                  </a:cxn>
                  <a:cxn ang="0">
                    <a:pos x="45" y="48"/>
                  </a:cxn>
                  <a:cxn ang="0">
                    <a:pos x="42" y="46"/>
                  </a:cxn>
                  <a:cxn ang="0">
                    <a:pos x="39" y="43"/>
                  </a:cxn>
                  <a:cxn ang="0">
                    <a:pos x="36" y="39"/>
                  </a:cxn>
                  <a:cxn ang="0">
                    <a:pos x="34" y="35"/>
                  </a:cxn>
                  <a:cxn ang="0">
                    <a:pos x="32" y="31"/>
                  </a:cxn>
                  <a:cxn ang="0">
                    <a:pos x="32" y="30"/>
                  </a:cxn>
                  <a:cxn ang="0">
                    <a:pos x="32" y="31"/>
                  </a:cxn>
                  <a:cxn ang="0">
                    <a:pos x="33" y="32"/>
                  </a:cxn>
                  <a:cxn ang="0">
                    <a:pos x="33" y="33"/>
                  </a:cxn>
                  <a:cxn ang="0">
                    <a:pos x="33" y="34"/>
                  </a:cxn>
                  <a:cxn ang="0">
                    <a:pos x="34" y="36"/>
                  </a:cxn>
                  <a:cxn ang="0">
                    <a:pos x="35" y="37"/>
                  </a:cxn>
                  <a:cxn ang="0">
                    <a:pos x="35" y="37"/>
                  </a:cxn>
                  <a:cxn ang="0">
                    <a:pos x="34" y="37"/>
                  </a:cxn>
                  <a:cxn ang="0">
                    <a:pos x="31" y="33"/>
                  </a:cxn>
                  <a:cxn ang="0">
                    <a:pos x="28" y="29"/>
                  </a:cxn>
                  <a:cxn ang="0">
                    <a:pos x="25" y="26"/>
                  </a:cxn>
                  <a:cxn ang="0">
                    <a:pos x="22" y="25"/>
                  </a:cxn>
                  <a:cxn ang="0">
                    <a:pos x="16" y="23"/>
                  </a:cxn>
                  <a:cxn ang="0">
                    <a:pos x="13" y="21"/>
                  </a:cxn>
                  <a:cxn ang="0">
                    <a:pos x="11" y="18"/>
                  </a:cxn>
                  <a:cxn ang="0">
                    <a:pos x="11" y="16"/>
                  </a:cxn>
                  <a:cxn ang="0">
                    <a:pos x="12" y="16"/>
                  </a:cxn>
                  <a:cxn ang="0">
                    <a:pos x="12" y="15"/>
                  </a:cxn>
                  <a:cxn ang="0">
                    <a:pos x="7" y="9"/>
                  </a:cxn>
                  <a:cxn ang="0">
                    <a:pos x="4" y="6"/>
                  </a:cxn>
                  <a:cxn ang="0">
                    <a:pos x="1" y="4"/>
                  </a:cxn>
                  <a:cxn ang="0">
                    <a:pos x="0" y="1"/>
                  </a:cxn>
                  <a:cxn ang="0">
                    <a:pos x="1" y="0"/>
                  </a:cxn>
                </a:cxnLst>
                <a:rect l="0" t="0" r="r" b="b"/>
                <a:pathLst>
                  <a:path w="49" h="48">
                    <a:moveTo>
                      <a:pt x="1" y="0"/>
                    </a:moveTo>
                    <a:lnTo>
                      <a:pt x="2" y="0"/>
                    </a:lnTo>
                    <a:lnTo>
                      <a:pt x="7" y="3"/>
                    </a:lnTo>
                    <a:lnTo>
                      <a:pt x="9" y="5"/>
                    </a:lnTo>
                    <a:lnTo>
                      <a:pt x="11" y="6"/>
                    </a:lnTo>
                    <a:lnTo>
                      <a:pt x="20" y="13"/>
                    </a:lnTo>
                    <a:lnTo>
                      <a:pt x="27" y="18"/>
                    </a:lnTo>
                    <a:lnTo>
                      <a:pt x="34" y="25"/>
                    </a:lnTo>
                    <a:lnTo>
                      <a:pt x="39" y="32"/>
                    </a:lnTo>
                    <a:lnTo>
                      <a:pt x="45" y="41"/>
                    </a:lnTo>
                    <a:lnTo>
                      <a:pt x="46" y="43"/>
                    </a:lnTo>
                    <a:lnTo>
                      <a:pt x="47" y="44"/>
                    </a:lnTo>
                    <a:lnTo>
                      <a:pt x="49" y="47"/>
                    </a:lnTo>
                    <a:lnTo>
                      <a:pt x="49" y="47"/>
                    </a:lnTo>
                    <a:lnTo>
                      <a:pt x="48" y="48"/>
                    </a:lnTo>
                    <a:lnTo>
                      <a:pt x="45" y="48"/>
                    </a:lnTo>
                    <a:lnTo>
                      <a:pt x="42" y="46"/>
                    </a:lnTo>
                    <a:lnTo>
                      <a:pt x="39" y="43"/>
                    </a:lnTo>
                    <a:lnTo>
                      <a:pt x="36" y="39"/>
                    </a:lnTo>
                    <a:lnTo>
                      <a:pt x="34" y="35"/>
                    </a:lnTo>
                    <a:lnTo>
                      <a:pt x="32" y="31"/>
                    </a:lnTo>
                    <a:lnTo>
                      <a:pt x="32" y="30"/>
                    </a:lnTo>
                    <a:lnTo>
                      <a:pt x="32" y="31"/>
                    </a:lnTo>
                    <a:lnTo>
                      <a:pt x="33" y="32"/>
                    </a:lnTo>
                    <a:lnTo>
                      <a:pt x="33" y="33"/>
                    </a:lnTo>
                    <a:lnTo>
                      <a:pt x="33" y="34"/>
                    </a:lnTo>
                    <a:lnTo>
                      <a:pt x="34" y="36"/>
                    </a:lnTo>
                    <a:lnTo>
                      <a:pt x="35" y="37"/>
                    </a:lnTo>
                    <a:lnTo>
                      <a:pt x="35" y="37"/>
                    </a:lnTo>
                    <a:lnTo>
                      <a:pt x="34" y="37"/>
                    </a:lnTo>
                    <a:lnTo>
                      <a:pt x="31" y="33"/>
                    </a:lnTo>
                    <a:lnTo>
                      <a:pt x="28" y="29"/>
                    </a:lnTo>
                    <a:lnTo>
                      <a:pt x="25" y="26"/>
                    </a:lnTo>
                    <a:lnTo>
                      <a:pt x="22" y="25"/>
                    </a:lnTo>
                    <a:lnTo>
                      <a:pt x="16" y="23"/>
                    </a:lnTo>
                    <a:lnTo>
                      <a:pt x="13" y="21"/>
                    </a:lnTo>
                    <a:lnTo>
                      <a:pt x="11" y="18"/>
                    </a:lnTo>
                    <a:lnTo>
                      <a:pt x="11" y="16"/>
                    </a:lnTo>
                    <a:lnTo>
                      <a:pt x="12" y="16"/>
                    </a:lnTo>
                    <a:lnTo>
                      <a:pt x="12" y="15"/>
                    </a:lnTo>
                    <a:lnTo>
                      <a:pt x="7" y="9"/>
                    </a:lnTo>
                    <a:lnTo>
                      <a:pt x="4" y="6"/>
                    </a:lnTo>
                    <a:lnTo>
                      <a:pt x="1" y="4"/>
                    </a:lnTo>
                    <a:lnTo>
                      <a:pt x="0" y="1"/>
                    </a:lnTo>
                    <a:lnTo>
                      <a:pt x="1"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44"/>
              <p:cNvSpPr>
                <a:spLocks/>
              </p:cNvSpPr>
              <p:nvPr/>
            </p:nvSpPr>
            <p:spPr bwMode="auto">
              <a:xfrm>
                <a:off x="3759200" y="2332038"/>
                <a:ext cx="46038" cy="85725"/>
              </a:xfrm>
              <a:custGeom>
                <a:avLst/>
                <a:gdLst/>
                <a:ahLst/>
                <a:cxnLst>
                  <a:cxn ang="0">
                    <a:pos x="4" y="0"/>
                  </a:cxn>
                  <a:cxn ang="0">
                    <a:pos x="13" y="6"/>
                  </a:cxn>
                  <a:cxn ang="0">
                    <a:pos x="20" y="13"/>
                  </a:cxn>
                  <a:cxn ang="0">
                    <a:pos x="21" y="14"/>
                  </a:cxn>
                  <a:cxn ang="0">
                    <a:pos x="20" y="15"/>
                  </a:cxn>
                  <a:cxn ang="0">
                    <a:pos x="20" y="15"/>
                  </a:cxn>
                  <a:cxn ang="0">
                    <a:pos x="19" y="16"/>
                  </a:cxn>
                  <a:cxn ang="0">
                    <a:pos x="19" y="17"/>
                  </a:cxn>
                  <a:cxn ang="0">
                    <a:pos x="23" y="27"/>
                  </a:cxn>
                  <a:cxn ang="0">
                    <a:pos x="27" y="37"/>
                  </a:cxn>
                  <a:cxn ang="0">
                    <a:pos x="28" y="40"/>
                  </a:cxn>
                  <a:cxn ang="0">
                    <a:pos x="29" y="43"/>
                  </a:cxn>
                  <a:cxn ang="0">
                    <a:pos x="29" y="50"/>
                  </a:cxn>
                  <a:cxn ang="0">
                    <a:pos x="28" y="53"/>
                  </a:cxn>
                  <a:cxn ang="0">
                    <a:pos x="25" y="54"/>
                  </a:cxn>
                  <a:cxn ang="0">
                    <a:pos x="22" y="54"/>
                  </a:cxn>
                  <a:cxn ang="0">
                    <a:pos x="17" y="51"/>
                  </a:cxn>
                  <a:cxn ang="0">
                    <a:pos x="13" y="47"/>
                  </a:cxn>
                  <a:cxn ang="0">
                    <a:pos x="10" y="42"/>
                  </a:cxn>
                  <a:cxn ang="0">
                    <a:pos x="10" y="41"/>
                  </a:cxn>
                  <a:cxn ang="0">
                    <a:pos x="11" y="40"/>
                  </a:cxn>
                  <a:cxn ang="0">
                    <a:pos x="12" y="40"/>
                  </a:cxn>
                  <a:cxn ang="0">
                    <a:pos x="14" y="39"/>
                  </a:cxn>
                  <a:cxn ang="0">
                    <a:pos x="15" y="38"/>
                  </a:cxn>
                  <a:cxn ang="0">
                    <a:pos x="16" y="38"/>
                  </a:cxn>
                  <a:cxn ang="0">
                    <a:pos x="17" y="37"/>
                  </a:cxn>
                  <a:cxn ang="0">
                    <a:pos x="18" y="36"/>
                  </a:cxn>
                  <a:cxn ang="0">
                    <a:pos x="18" y="36"/>
                  </a:cxn>
                  <a:cxn ang="0">
                    <a:pos x="18" y="35"/>
                  </a:cxn>
                  <a:cxn ang="0">
                    <a:pos x="16" y="34"/>
                  </a:cxn>
                  <a:cxn ang="0">
                    <a:pos x="15" y="35"/>
                  </a:cxn>
                  <a:cxn ang="0">
                    <a:pos x="12" y="37"/>
                  </a:cxn>
                  <a:cxn ang="0">
                    <a:pos x="10" y="38"/>
                  </a:cxn>
                  <a:cxn ang="0">
                    <a:pos x="8" y="38"/>
                  </a:cxn>
                  <a:cxn ang="0">
                    <a:pos x="7" y="36"/>
                  </a:cxn>
                  <a:cxn ang="0">
                    <a:pos x="8" y="34"/>
                  </a:cxn>
                  <a:cxn ang="0">
                    <a:pos x="9" y="31"/>
                  </a:cxn>
                  <a:cxn ang="0">
                    <a:pos x="9" y="29"/>
                  </a:cxn>
                  <a:cxn ang="0">
                    <a:pos x="8" y="28"/>
                  </a:cxn>
                  <a:cxn ang="0">
                    <a:pos x="7" y="27"/>
                  </a:cxn>
                  <a:cxn ang="0">
                    <a:pos x="6" y="27"/>
                  </a:cxn>
                  <a:cxn ang="0">
                    <a:pos x="4" y="27"/>
                  </a:cxn>
                  <a:cxn ang="0">
                    <a:pos x="3" y="27"/>
                  </a:cxn>
                  <a:cxn ang="0">
                    <a:pos x="2" y="26"/>
                  </a:cxn>
                  <a:cxn ang="0">
                    <a:pos x="1" y="25"/>
                  </a:cxn>
                  <a:cxn ang="0">
                    <a:pos x="0" y="22"/>
                  </a:cxn>
                  <a:cxn ang="0">
                    <a:pos x="0" y="17"/>
                  </a:cxn>
                  <a:cxn ang="0">
                    <a:pos x="0" y="12"/>
                  </a:cxn>
                  <a:cxn ang="0">
                    <a:pos x="1" y="8"/>
                  </a:cxn>
                  <a:cxn ang="0">
                    <a:pos x="2" y="3"/>
                  </a:cxn>
                  <a:cxn ang="0">
                    <a:pos x="3" y="1"/>
                  </a:cxn>
                  <a:cxn ang="0">
                    <a:pos x="4" y="0"/>
                  </a:cxn>
                </a:cxnLst>
                <a:rect l="0" t="0" r="r" b="b"/>
                <a:pathLst>
                  <a:path w="29" h="54">
                    <a:moveTo>
                      <a:pt x="4" y="0"/>
                    </a:moveTo>
                    <a:lnTo>
                      <a:pt x="13" y="6"/>
                    </a:lnTo>
                    <a:lnTo>
                      <a:pt x="20" y="13"/>
                    </a:lnTo>
                    <a:lnTo>
                      <a:pt x="21" y="14"/>
                    </a:lnTo>
                    <a:lnTo>
                      <a:pt x="20" y="15"/>
                    </a:lnTo>
                    <a:lnTo>
                      <a:pt x="20" y="15"/>
                    </a:lnTo>
                    <a:lnTo>
                      <a:pt x="19" y="16"/>
                    </a:lnTo>
                    <a:lnTo>
                      <a:pt x="19" y="17"/>
                    </a:lnTo>
                    <a:lnTo>
                      <a:pt x="23" y="27"/>
                    </a:lnTo>
                    <a:lnTo>
                      <a:pt x="27" y="37"/>
                    </a:lnTo>
                    <a:lnTo>
                      <a:pt x="28" y="40"/>
                    </a:lnTo>
                    <a:lnTo>
                      <a:pt x="29" y="43"/>
                    </a:lnTo>
                    <a:lnTo>
                      <a:pt x="29" y="50"/>
                    </a:lnTo>
                    <a:lnTo>
                      <a:pt x="28" y="53"/>
                    </a:lnTo>
                    <a:lnTo>
                      <a:pt x="25" y="54"/>
                    </a:lnTo>
                    <a:lnTo>
                      <a:pt x="22" y="54"/>
                    </a:lnTo>
                    <a:lnTo>
                      <a:pt x="17" y="51"/>
                    </a:lnTo>
                    <a:lnTo>
                      <a:pt x="13" y="47"/>
                    </a:lnTo>
                    <a:lnTo>
                      <a:pt x="10" y="42"/>
                    </a:lnTo>
                    <a:lnTo>
                      <a:pt x="10" y="41"/>
                    </a:lnTo>
                    <a:lnTo>
                      <a:pt x="11" y="40"/>
                    </a:lnTo>
                    <a:lnTo>
                      <a:pt x="12" y="40"/>
                    </a:lnTo>
                    <a:lnTo>
                      <a:pt x="14" y="39"/>
                    </a:lnTo>
                    <a:lnTo>
                      <a:pt x="15" y="38"/>
                    </a:lnTo>
                    <a:lnTo>
                      <a:pt x="16" y="38"/>
                    </a:lnTo>
                    <a:lnTo>
                      <a:pt x="17" y="37"/>
                    </a:lnTo>
                    <a:lnTo>
                      <a:pt x="18" y="36"/>
                    </a:lnTo>
                    <a:lnTo>
                      <a:pt x="18" y="36"/>
                    </a:lnTo>
                    <a:lnTo>
                      <a:pt x="18" y="35"/>
                    </a:lnTo>
                    <a:lnTo>
                      <a:pt x="16" y="34"/>
                    </a:lnTo>
                    <a:lnTo>
                      <a:pt x="15" y="35"/>
                    </a:lnTo>
                    <a:lnTo>
                      <a:pt x="12" y="37"/>
                    </a:lnTo>
                    <a:lnTo>
                      <a:pt x="10" y="38"/>
                    </a:lnTo>
                    <a:lnTo>
                      <a:pt x="8" y="38"/>
                    </a:lnTo>
                    <a:lnTo>
                      <a:pt x="7" y="36"/>
                    </a:lnTo>
                    <a:lnTo>
                      <a:pt x="8" y="34"/>
                    </a:lnTo>
                    <a:lnTo>
                      <a:pt x="9" y="31"/>
                    </a:lnTo>
                    <a:lnTo>
                      <a:pt x="9" y="29"/>
                    </a:lnTo>
                    <a:lnTo>
                      <a:pt x="8" y="28"/>
                    </a:lnTo>
                    <a:lnTo>
                      <a:pt x="7" y="27"/>
                    </a:lnTo>
                    <a:lnTo>
                      <a:pt x="6" y="27"/>
                    </a:lnTo>
                    <a:lnTo>
                      <a:pt x="4" y="27"/>
                    </a:lnTo>
                    <a:lnTo>
                      <a:pt x="3" y="27"/>
                    </a:lnTo>
                    <a:lnTo>
                      <a:pt x="2" y="26"/>
                    </a:lnTo>
                    <a:lnTo>
                      <a:pt x="1" y="25"/>
                    </a:lnTo>
                    <a:lnTo>
                      <a:pt x="0" y="22"/>
                    </a:lnTo>
                    <a:lnTo>
                      <a:pt x="0" y="17"/>
                    </a:lnTo>
                    <a:lnTo>
                      <a:pt x="0" y="12"/>
                    </a:lnTo>
                    <a:lnTo>
                      <a:pt x="1" y="8"/>
                    </a:lnTo>
                    <a:lnTo>
                      <a:pt x="2" y="3"/>
                    </a:lnTo>
                    <a:lnTo>
                      <a:pt x="3" y="1"/>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45"/>
              <p:cNvSpPr>
                <a:spLocks/>
              </p:cNvSpPr>
              <p:nvPr/>
            </p:nvSpPr>
            <p:spPr bwMode="auto">
              <a:xfrm>
                <a:off x="4991100" y="2371725"/>
                <a:ext cx="39688" cy="15875"/>
              </a:xfrm>
              <a:custGeom>
                <a:avLst/>
                <a:gdLst/>
                <a:ahLst/>
                <a:cxnLst>
                  <a:cxn ang="0">
                    <a:pos x="0" y="0"/>
                  </a:cxn>
                  <a:cxn ang="0">
                    <a:pos x="9" y="2"/>
                  </a:cxn>
                  <a:cxn ang="0">
                    <a:pos x="16" y="4"/>
                  </a:cxn>
                  <a:cxn ang="0">
                    <a:pos x="24" y="8"/>
                  </a:cxn>
                  <a:cxn ang="0">
                    <a:pos x="25" y="9"/>
                  </a:cxn>
                  <a:cxn ang="0">
                    <a:pos x="24" y="9"/>
                  </a:cxn>
                  <a:cxn ang="0">
                    <a:pos x="24" y="9"/>
                  </a:cxn>
                  <a:cxn ang="0">
                    <a:pos x="23" y="10"/>
                  </a:cxn>
                  <a:cxn ang="0">
                    <a:pos x="19" y="10"/>
                  </a:cxn>
                  <a:cxn ang="0">
                    <a:pos x="16" y="8"/>
                  </a:cxn>
                  <a:cxn ang="0">
                    <a:pos x="8" y="4"/>
                  </a:cxn>
                  <a:cxn ang="0">
                    <a:pos x="4" y="2"/>
                  </a:cxn>
                  <a:cxn ang="0">
                    <a:pos x="1" y="0"/>
                  </a:cxn>
                  <a:cxn ang="0">
                    <a:pos x="0" y="0"/>
                  </a:cxn>
                </a:cxnLst>
                <a:rect l="0" t="0" r="r" b="b"/>
                <a:pathLst>
                  <a:path w="25" h="10">
                    <a:moveTo>
                      <a:pt x="0" y="0"/>
                    </a:moveTo>
                    <a:lnTo>
                      <a:pt x="9" y="2"/>
                    </a:lnTo>
                    <a:lnTo>
                      <a:pt x="16" y="4"/>
                    </a:lnTo>
                    <a:lnTo>
                      <a:pt x="24" y="8"/>
                    </a:lnTo>
                    <a:lnTo>
                      <a:pt x="25" y="9"/>
                    </a:lnTo>
                    <a:lnTo>
                      <a:pt x="24" y="9"/>
                    </a:lnTo>
                    <a:lnTo>
                      <a:pt x="24" y="9"/>
                    </a:lnTo>
                    <a:lnTo>
                      <a:pt x="23" y="10"/>
                    </a:lnTo>
                    <a:lnTo>
                      <a:pt x="19" y="10"/>
                    </a:lnTo>
                    <a:lnTo>
                      <a:pt x="16" y="8"/>
                    </a:lnTo>
                    <a:lnTo>
                      <a:pt x="8" y="4"/>
                    </a:lnTo>
                    <a:lnTo>
                      <a:pt x="4" y="2"/>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46"/>
              <p:cNvSpPr>
                <a:spLocks/>
              </p:cNvSpPr>
              <p:nvPr/>
            </p:nvSpPr>
            <p:spPr bwMode="auto">
              <a:xfrm>
                <a:off x="5176837" y="2336800"/>
                <a:ext cx="20638" cy="65088"/>
              </a:xfrm>
              <a:custGeom>
                <a:avLst/>
                <a:gdLst/>
                <a:ahLst/>
                <a:cxnLst>
                  <a:cxn ang="0">
                    <a:pos x="2" y="0"/>
                  </a:cxn>
                  <a:cxn ang="0">
                    <a:pos x="2" y="2"/>
                  </a:cxn>
                  <a:cxn ang="0">
                    <a:pos x="5" y="9"/>
                  </a:cxn>
                  <a:cxn ang="0">
                    <a:pos x="7" y="16"/>
                  </a:cxn>
                  <a:cxn ang="0">
                    <a:pos x="10" y="25"/>
                  </a:cxn>
                  <a:cxn ang="0">
                    <a:pos x="13" y="38"/>
                  </a:cxn>
                  <a:cxn ang="0">
                    <a:pos x="13" y="39"/>
                  </a:cxn>
                  <a:cxn ang="0">
                    <a:pos x="12" y="39"/>
                  </a:cxn>
                  <a:cxn ang="0">
                    <a:pos x="9" y="41"/>
                  </a:cxn>
                  <a:cxn ang="0">
                    <a:pos x="8" y="40"/>
                  </a:cxn>
                  <a:cxn ang="0">
                    <a:pos x="5" y="37"/>
                  </a:cxn>
                  <a:cxn ang="0">
                    <a:pos x="4" y="33"/>
                  </a:cxn>
                  <a:cxn ang="0">
                    <a:pos x="4" y="30"/>
                  </a:cxn>
                  <a:cxn ang="0">
                    <a:pos x="2" y="26"/>
                  </a:cxn>
                  <a:cxn ang="0">
                    <a:pos x="0" y="24"/>
                  </a:cxn>
                  <a:cxn ang="0">
                    <a:pos x="1" y="22"/>
                  </a:cxn>
                  <a:cxn ang="0">
                    <a:pos x="1" y="3"/>
                  </a:cxn>
                  <a:cxn ang="0">
                    <a:pos x="1" y="1"/>
                  </a:cxn>
                  <a:cxn ang="0">
                    <a:pos x="2" y="0"/>
                  </a:cxn>
                </a:cxnLst>
                <a:rect l="0" t="0" r="r" b="b"/>
                <a:pathLst>
                  <a:path w="13" h="41">
                    <a:moveTo>
                      <a:pt x="2" y="0"/>
                    </a:moveTo>
                    <a:lnTo>
                      <a:pt x="2" y="2"/>
                    </a:lnTo>
                    <a:lnTo>
                      <a:pt x="5" y="9"/>
                    </a:lnTo>
                    <a:lnTo>
                      <a:pt x="7" y="16"/>
                    </a:lnTo>
                    <a:lnTo>
                      <a:pt x="10" y="25"/>
                    </a:lnTo>
                    <a:lnTo>
                      <a:pt x="13" y="38"/>
                    </a:lnTo>
                    <a:lnTo>
                      <a:pt x="13" y="39"/>
                    </a:lnTo>
                    <a:lnTo>
                      <a:pt x="12" y="39"/>
                    </a:lnTo>
                    <a:lnTo>
                      <a:pt x="9" y="41"/>
                    </a:lnTo>
                    <a:lnTo>
                      <a:pt x="8" y="40"/>
                    </a:lnTo>
                    <a:lnTo>
                      <a:pt x="5" y="37"/>
                    </a:lnTo>
                    <a:lnTo>
                      <a:pt x="4" y="33"/>
                    </a:lnTo>
                    <a:lnTo>
                      <a:pt x="4" y="30"/>
                    </a:lnTo>
                    <a:lnTo>
                      <a:pt x="2" y="26"/>
                    </a:lnTo>
                    <a:lnTo>
                      <a:pt x="0" y="24"/>
                    </a:lnTo>
                    <a:lnTo>
                      <a:pt x="1" y="22"/>
                    </a:lnTo>
                    <a:lnTo>
                      <a:pt x="1" y="3"/>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47"/>
              <p:cNvSpPr>
                <a:spLocks/>
              </p:cNvSpPr>
              <p:nvPr/>
            </p:nvSpPr>
            <p:spPr bwMode="auto">
              <a:xfrm>
                <a:off x="5075237" y="2279650"/>
                <a:ext cx="95250" cy="131763"/>
              </a:xfrm>
              <a:custGeom>
                <a:avLst/>
                <a:gdLst/>
                <a:ahLst/>
                <a:cxnLst>
                  <a:cxn ang="0">
                    <a:pos x="10" y="7"/>
                  </a:cxn>
                  <a:cxn ang="0">
                    <a:pos x="12" y="16"/>
                  </a:cxn>
                  <a:cxn ang="0">
                    <a:pos x="20" y="24"/>
                  </a:cxn>
                  <a:cxn ang="0">
                    <a:pos x="25" y="29"/>
                  </a:cxn>
                  <a:cxn ang="0">
                    <a:pos x="23" y="33"/>
                  </a:cxn>
                  <a:cxn ang="0">
                    <a:pos x="22" y="38"/>
                  </a:cxn>
                  <a:cxn ang="0">
                    <a:pos x="22" y="42"/>
                  </a:cxn>
                  <a:cxn ang="0">
                    <a:pos x="28" y="43"/>
                  </a:cxn>
                  <a:cxn ang="0">
                    <a:pos x="34" y="42"/>
                  </a:cxn>
                  <a:cxn ang="0">
                    <a:pos x="35" y="36"/>
                  </a:cxn>
                  <a:cxn ang="0">
                    <a:pos x="37" y="30"/>
                  </a:cxn>
                  <a:cxn ang="0">
                    <a:pos x="41" y="27"/>
                  </a:cxn>
                  <a:cxn ang="0">
                    <a:pos x="48" y="31"/>
                  </a:cxn>
                  <a:cxn ang="0">
                    <a:pos x="48" y="36"/>
                  </a:cxn>
                  <a:cxn ang="0">
                    <a:pos x="47" y="43"/>
                  </a:cxn>
                  <a:cxn ang="0">
                    <a:pos x="48" y="43"/>
                  </a:cxn>
                  <a:cxn ang="0">
                    <a:pos x="53" y="41"/>
                  </a:cxn>
                  <a:cxn ang="0">
                    <a:pos x="53" y="44"/>
                  </a:cxn>
                  <a:cxn ang="0">
                    <a:pos x="50" y="48"/>
                  </a:cxn>
                  <a:cxn ang="0">
                    <a:pos x="51" y="49"/>
                  </a:cxn>
                  <a:cxn ang="0">
                    <a:pos x="55" y="45"/>
                  </a:cxn>
                  <a:cxn ang="0">
                    <a:pos x="60" y="41"/>
                  </a:cxn>
                  <a:cxn ang="0">
                    <a:pos x="59" y="44"/>
                  </a:cxn>
                  <a:cxn ang="0">
                    <a:pos x="55" y="48"/>
                  </a:cxn>
                  <a:cxn ang="0">
                    <a:pos x="55" y="52"/>
                  </a:cxn>
                  <a:cxn ang="0">
                    <a:pos x="56" y="56"/>
                  </a:cxn>
                  <a:cxn ang="0">
                    <a:pos x="56" y="58"/>
                  </a:cxn>
                  <a:cxn ang="0">
                    <a:pos x="54" y="58"/>
                  </a:cxn>
                  <a:cxn ang="0">
                    <a:pos x="56" y="61"/>
                  </a:cxn>
                  <a:cxn ang="0">
                    <a:pos x="58" y="66"/>
                  </a:cxn>
                  <a:cxn ang="0">
                    <a:pos x="51" y="76"/>
                  </a:cxn>
                  <a:cxn ang="0">
                    <a:pos x="47" y="79"/>
                  </a:cxn>
                  <a:cxn ang="0">
                    <a:pos x="49" y="75"/>
                  </a:cxn>
                  <a:cxn ang="0">
                    <a:pos x="54" y="67"/>
                  </a:cxn>
                  <a:cxn ang="0">
                    <a:pos x="51" y="61"/>
                  </a:cxn>
                  <a:cxn ang="0">
                    <a:pos x="44" y="61"/>
                  </a:cxn>
                  <a:cxn ang="0">
                    <a:pos x="39" y="65"/>
                  </a:cxn>
                  <a:cxn ang="0">
                    <a:pos x="37" y="72"/>
                  </a:cxn>
                  <a:cxn ang="0">
                    <a:pos x="31" y="75"/>
                  </a:cxn>
                  <a:cxn ang="0">
                    <a:pos x="18" y="76"/>
                  </a:cxn>
                  <a:cxn ang="0">
                    <a:pos x="13" y="81"/>
                  </a:cxn>
                  <a:cxn ang="0">
                    <a:pos x="7" y="82"/>
                  </a:cxn>
                  <a:cxn ang="0">
                    <a:pos x="6" y="79"/>
                  </a:cxn>
                  <a:cxn ang="0">
                    <a:pos x="10" y="70"/>
                  </a:cxn>
                  <a:cxn ang="0">
                    <a:pos x="12" y="63"/>
                  </a:cxn>
                  <a:cxn ang="0">
                    <a:pos x="8" y="63"/>
                  </a:cxn>
                  <a:cxn ang="0">
                    <a:pos x="4" y="66"/>
                  </a:cxn>
                  <a:cxn ang="0">
                    <a:pos x="1" y="65"/>
                  </a:cxn>
                  <a:cxn ang="0">
                    <a:pos x="3" y="62"/>
                  </a:cxn>
                  <a:cxn ang="0">
                    <a:pos x="4" y="60"/>
                  </a:cxn>
                  <a:cxn ang="0">
                    <a:pos x="1" y="26"/>
                  </a:cxn>
                  <a:cxn ang="0">
                    <a:pos x="0" y="7"/>
                  </a:cxn>
                  <a:cxn ang="0">
                    <a:pos x="4" y="2"/>
                  </a:cxn>
                  <a:cxn ang="0">
                    <a:pos x="6" y="0"/>
                  </a:cxn>
                </a:cxnLst>
                <a:rect l="0" t="0" r="r" b="b"/>
                <a:pathLst>
                  <a:path w="60" h="83">
                    <a:moveTo>
                      <a:pt x="6" y="0"/>
                    </a:moveTo>
                    <a:lnTo>
                      <a:pt x="10" y="7"/>
                    </a:lnTo>
                    <a:lnTo>
                      <a:pt x="12" y="12"/>
                    </a:lnTo>
                    <a:lnTo>
                      <a:pt x="12" y="16"/>
                    </a:lnTo>
                    <a:lnTo>
                      <a:pt x="16" y="20"/>
                    </a:lnTo>
                    <a:lnTo>
                      <a:pt x="20" y="24"/>
                    </a:lnTo>
                    <a:lnTo>
                      <a:pt x="24" y="27"/>
                    </a:lnTo>
                    <a:lnTo>
                      <a:pt x="25" y="29"/>
                    </a:lnTo>
                    <a:lnTo>
                      <a:pt x="24" y="31"/>
                    </a:lnTo>
                    <a:lnTo>
                      <a:pt x="23" y="33"/>
                    </a:lnTo>
                    <a:lnTo>
                      <a:pt x="22" y="35"/>
                    </a:lnTo>
                    <a:lnTo>
                      <a:pt x="22" y="38"/>
                    </a:lnTo>
                    <a:lnTo>
                      <a:pt x="21" y="40"/>
                    </a:lnTo>
                    <a:lnTo>
                      <a:pt x="22" y="42"/>
                    </a:lnTo>
                    <a:lnTo>
                      <a:pt x="25" y="43"/>
                    </a:lnTo>
                    <a:lnTo>
                      <a:pt x="28" y="43"/>
                    </a:lnTo>
                    <a:lnTo>
                      <a:pt x="34" y="43"/>
                    </a:lnTo>
                    <a:lnTo>
                      <a:pt x="34" y="42"/>
                    </a:lnTo>
                    <a:lnTo>
                      <a:pt x="34" y="40"/>
                    </a:lnTo>
                    <a:lnTo>
                      <a:pt x="35" y="36"/>
                    </a:lnTo>
                    <a:lnTo>
                      <a:pt x="36" y="33"/>
                    </a:lnTo>
                    <a:lnTo>
                      <a:pt x="37" y="30"/>
                    </a:lnTo>
                    <a:lnTo>
                      <a:pt x="39" y="28"/>
                    </a:lnTo>
                    <a:lnTo>
                      <a:pt x="41" y="27"/>
                    </a:lnTo>
                    <a:lnTo>
                      <a:pt x="44" y="27"/>
                    </a:lnTo>
                    <a:lnTo>
                      <a:pt x="48" y="31"/>
                    </a:lnTo>
                    <a:lnTo>
                      <a:pt x="48" y="33"/>
                    </a:lnTo>
                    <a:lnTo>
                      <a:pt x="48" y="36"/>
                    </a:lnTo>
                    <a:lnTo>
                      <a:pt x="47" y="40"/>
                    </a:lnTo>
                    <a:lnTo>
                      <a:pt x="47" y="43"/>
                    </a:lnTo>
                    <a:lnTo>
                      <a:pt x="47" y="43"/>
                    </a:lnTo>
                    <a:lnTo>
                      <a:pt x="48" y="43"/>
                    </a:lnTo>
                    <a:lnTo>
                      <a:pt x="52" y="41"/>
                    </a:lnTo>
                    <a:lnTo>
                      <a:pt x="53" y="41"/>
                    </a:lnTo>
                    <a:lnTo>
                      <a:pt x="53" y="42"/>
                    </a:lnTo>
                    <a:lnTo>
                      <a:pt x="53" y="44"/>
                    </a:lnTo>
                    <a:lnTo>
                      <a:pt x="51" y="46"/>
                    </a:lnTo>
                    <a:lnTo>
                      <a:pt x="50" y="48"/>
                    </a:lnTo>
                    <a:lnTo>
                      <a:pt x="50" y="49"/>
                    </a:lnTo>
                    <a:lnTo>
                      <a:pt x="51" y="49"/>
                    </a:lnTo>
                    <a:lnTo>
                      <a:pt x="53" y="48"/>
                    </a:lnTo>
                    <a:lnTo>
                      <a:pt x="55" y="45"/>
                    </a:lnTo>
                    <a:lnTo>
                      <a:pt x="58" y="41"/>
                    </a:lnTo>
                    <a:lnTo>
                      <a:pt x="60" y="41"/>
                    </a:lnTo>
                    <a:lnTo>
                      <a:pt x="60" y="42"/>
                    </a:lnTo>
                    <a:lnTo>
                      <a:pt x="59" y="44"/>
                    </a:lnTo>
                    <a:lnTo>
                      <a:pt x="57" y="46"/>
                    </a:lnTo>
                    <a:lnTo>
                      <a:pt x="55" y="48"/>
                    </a:lnTo>
                    <a:lnTo>
                      <a:pt x="55" y="50"/>
                    </a:lnTo>
                    <a:lnTo>
                      <a:pt x="55" y="52"/>
                    </a:lnTo>
                    <a:lnTo>
                      <a:pt x="55" y="54"/>
                    </a:lnTo>
                    <a:lnTo>
                      <a:pt x="56" y="56"/>
                    </a:lnTo>
                    <a:lnTo>
                      <a:pt x="57" y="58"/>
                    </a:lnTo>
                    <a:lnTo>
                      <a:pt x="56" y="58"/>
                    </a:lnTo>
                    <a:lnTo>
                      <a:pt x="55" y="57"/>
                    </a:lnTo>
                    <a:lnTo>
                      <a:pt x="54" y="58"/>
                    </a:lnTo>
                    <a:lnTo>
                      <a:pt x="55" y="59"/>
                    </a:lnTo>
                    <a:lnTo>
                      <a:pt x="56" y="61"/>
                    </a:lnTo>
                    <a:lnTo>
                      <a:pt x="58" y="63"/>
                    </a:lnTo>
                    <a:lnTo>
                      <a:pt x="58" y="66"/>
                    </a:lnTo>
                    <a:lnTo>
                      <a:pt x="55" y="71"/>
                    </a:lnTo>
                    <a:lnTo>
                      <a:pt x="51" y="76"/>
                    </a:lnTo>
                    <a:lnTo>
                      <a:pt x="47" y="81"/>
                    </a:lnTo>
                    <a:lnTo>
                      <a:pt x="47" y="79"/>
                    </a:lnTo>
                    <a:lnTo>
                      <a:pt x="48" y="79"/>
                    </a:lnTo>
                    <a:lnTo>
                      <a:pt x="49" y="75"/>
                    </a:lnTo>
                    <a:lnTo>
                      <a:pt x="52" y="71"/>
                    </a:lnTo>
                    <a:lnTo>
                      <a:pt x="54" y="67"/>
                    </a:lnTo>
                    <a:lnTo>
                      <a:pt x="53" y="63"/>
                    </a:lnTo>
                    <a:lnTo>
                      <a:pt x="51" y="61"/>
                    </a:lnTo>
                    <a:lnTo>
                      <a:pt x="47" y="61"/>
                    </a:lnTo>
                    <a:lnTo>
                      <a:pt x="44" y="61"/>
                    </a:lnTo>
                    <a:lnTo>
                      <a:pt x="41" y="63"/>
                    </a:lnTo>
                    <a:lnTo>
                      <a:pt x="39" y="65"/>
                    </a:lnTo>
                    <a:lnTo>
                      <a:pt x="38" y="68"/>
                    </a:lnTo>
                    <a:lnTo>
                      <a:pt x="37" y="72"/>
                    </a:lnTo>
                    <a:lnTo>
                      <a:pt x="35" y="74"/>
                    </a:lnTo>
                    <a:lnTo>
                      <a:pt x="31" y="75"/>
                    </a:lnTo>
                    <a:lnTo>
                      <a:pt x="22" y="75"/>
                    </a:lnTo>
                    <a:lnTo>
                      <a:pt x="18" y="76"/>
                    </a:lnTo>
                    <a:lnTo>
                      <a:pt x="15" y="78"/>
                    </a:lnTo>
                    <a:lnTo>
                      <a:pt x="13" y="81"/>
                    </a:lnTo>
                    <a:lnTo>
                      <a:pt x="9" y="83"/>
                    </a:lnTo>
                    <a:lnTo>
                      <a:pt x="7" y="82"/>
                    </a:lnTo>
                    <a:lnTo>
                      <a:pt x="6" y="80"/>
                    </a:lnTo>
                    <a:lnTo>
                      <a:pt x="6" y="79"/>
                    </a:lnTo>
                    <a:lnTo>
                      <a:pt x="7" y="74"/>
                    </a:lnTo>
                    <a:lnTo>
                      <a:pt x="10" y="70"/>
                    </a:lnTo>
                    <a:lnTo>
                      <a:pt x="12" y="67"/>
                    </a:lnTo>
                    <a:lnTo>
                      <a:pt x="12" y="63"/>
                    </a:lnTo>
                    <a:lnTo>
                      <a:pt x="11" y="62"/>
                    </a:lnTo>
                    <a:lnTo>
                      <a:pt x="8" y="63"/>
                    </a:lnTo>
                    <a:lnTo>
                      <a:pt x="6" y="64"/>
                    </a:lnTo>
                    <a:lnTo>
                      <a:pt x="4" y="66"/>
                    </a:lnTo>
                    <a:lnTo>
                      <a:pt x="2" y="66"/>
                    </a:lnTo>
                    <a:lnTo>
                      <a:pt x="1" y="65"/>
                    </a:lnTo>
                    <a:lnTo>
                      <a:pt x="2" y="64"/>
                    </a:lnTo>
                    <a:lnTo>
                      <a:pt x="3" y="62"/>
                    </a:lnTo>
                    <a:lnTo>
                      <a:pt x="4" y="61"/>
                    </a:lnTo>
                    <a:lnTo>
                      <a:pt x="4" y="60"/>
                    </a:lnTo>
                    <a:lnTo>
                      <a:pt x="3" y="43"/>
                    </a:lnTo>
                    <a:lnTo>
                      <a:pt x="1" y="26"/>
                    </a:lnTo>
                    <a:lnTo>
                      <a:pt x="0" y="9"/>
                    </a:lnTo>
                    <a:lnTo>
                      <a:pt x="0" y="7"/>
                    </a:lnTo>
                    <a:lnTo>
                      <a:pt x="2" y="4"/>
                    </a:lnTo>
                    <a:lnTo>
                      <a:pt x="4" y="2"/>
                    </a:lnTo>
                    <a:lnTo>
                      <a:pt x="6" y="1"/>
                    </a:lnTo>
                    <a:lnTo>
                      <a:pt x="6"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148"/>
              <p:cNvSpPr>
                <a:spLocks/>
              </p:cNvSpPr>
              <p:nvPr/>
            </p:nvSpPr>
            <p:spPr bwMode="auto">
              <a:xfrm>
                <a:off x="5165725" y="2371725"/>
                <a:ext cx="11113" cy="4763"/>
              </a:xfrm>
              <a:custGeom>
                <a:avLst/>
                <a:gdLst/>
                <a:ahLst/>
                <a:cxnLst>
                  <a:cxn ang="0">
                    <a:pos x="0" y="0"/>
                  </a:cxn>
                  <a:cxn ang="0">
                    <a:pos x="3" y="0"/>
                  </a:cxn>
                  <a:cxn ang="0">
                    <a:pos x="5" y="1"/>
                  </a:cxn>
                  <a:cxn ang="0">
                    <a:pos x="6" y="1"/>
                  </a:cxn>
                  <a:cxn ang="0">
                    <a:pos x="7" y="2"/>
                  </a:cxn>
                  <a:cxn ang="0">
                    <a:pos x="7" y="3"/>
                  </a:cxn>
                  <a:cxn ang="0">
                    <a:pos x="7" y="3"/>
                  </a:cxn>
                  <a:cxn ang="0">
                    <a:pos x="5" y="3"/>
                  </a:cxn>
                  <a:cxn ang="0">
                    <a:pos x="3" y="3"/>
                  </a:cxn>
                  <a:cxn ang="0">
                    <a:pos x="0" y="0"/>
                  </a:cxn>
                </a:cxnLst>
                <a:rect l="0" t="0" r="r" b="b"/>
                <a:pathLst>
                  <a:path w="7" h="3">
                    <a:moveTo>
                      <a:pt x="0" y="0"/>
                    </a:moveTo>
                    <a:lnTo>
                      <a:pt x="3" y="0"/>
                    </a:lnTo>
                    <a:lnTo>
                      <a:pt x="5" y="1"/>
                    </a:lnTo>
                    <a:lnTo>
                      <a:pt x="6" y="1"/>
                    </a:lnTo>
                    <a:lnTo>
                      <a:pt x="7" y="2"/>
                    </a:lnTo>
                    <a:lnTo>
                      <a:pt x="7" y="3"/>
                    </a:lnTo>
                    <a:lnTo>
                      <a:pt x="7" y="3"/>
                    </a:lnTo>
                    <a:lnTo>
                      <a:pt x="5" y="3"/>
                    </a:lnTo>
                    <a:lnTo>
                      <a:pt x="3" y="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149"/>
              <p:cNvSpPr>
                <a:spLocks/>
              </p:cNvSpPr>
              <p:nvPr/>
            </p:nvSpPr>
            <p:spPr bwMode="auto">
              <a:xfrm>
                <a:off x="4879975" y="2678113"/>
                <a:ext cx="42863" cy="25400"/>
              </a:xfrm>
              <a:custGeom>
                <a:avLst/>
                <a:gdLst/>
                <a:ahLst/>
                <a:cxnLst>
                  <a:cxn ang="0">
                    <a:pos x="27" y="0"/>
                  </a:cxn>
                  <a:cxn ang="0">
                    <a:pos x="7" y="14"/>
                  </a:cxn>
                  <a:cxn ang="0">
                    <a:pos x="5" y="15"/>
                  </a:cxn>
                  <a:cxn ang="0">
                    <a:pos x="3" y="15"/>
                  </a:cxn>
                  <a:cxn ang="0">
                    <a:pos x="2" y="16"/>
                  </a:cxn>
                  <a:cxn ang="0">
                    <a:pos x="1" y="16"/>
                  </a:cxn>
                  <a:cxn ang="0">
                    <a:pos x="0" y="16"/>
                  </a:cxn>
                  <a:cxn ang="0">
                    <a:pos x="0" y="16"/>
                  </a:cxn>
                  <a:cxn ang="0">
                    <a:pos x="9" y="9"/>
                  </a:cxn>
                  <a:cxn ang="0">
                    <a:pos x="17" y="3"/>
                  </a:cxn>
                  <a:cxn ang="0">
                    <a:pos x="24" y="1"/>
                  </a:cxn>
                  <a:cxn ang="0">
                    <a:pos x="26" y="1"/>
                  </a:cxn>
                  <a:cxn ang="0">
                    <a:pos x="27" y="0"/>
                  </a:cxn>
                </a:cxnLst>
                <a:rect l="0" t="0" r="r" b="b"/>
                <a:pathLst>
                  <a:path w="27" h="16">
                    <a:moveTo>
                      <a:pt x="27" y="0"/>
                    </a:moveTo>
                    <a:lnTo>
                      <a:pt x="7" y="14"/>
                    </a:lnTo>
                    <a:lnTo>
                      <a:pt x="5" y="15"/>
                    </a:lnTo>
                    <a:lnTo>
                      <a:pt x="3" y="15"/>
                    </a:lnTo>
                    <a:lnTo>
                      <a:pt x="2" y="16"/>
                    </a:lnTo>
                    <a:lnTo>
                      <a:pt x="1" y="16"/>
                    </a:lnTo>
                    <a:lnTo>
                      <a:pt x="0" y="16"/>
                    </a:lnTo>
                    <a:lnTo>
                      <a:pt x="0" y="16"/>
                    </a:lnTo>
                    <a:lnTo>
                      <a:pt x="9" y="9"/>
                    </a:lnTo>
                    <a:lnTo>
                      <a:pt x="17" y="3"/>
                    </a:lnTo>
                    <a:lnTo>
                      <a:pt x="24" y="1"/>
                    </a:lnTo>
                    <a:lnTo>
                      <a:pt x="26" y="1"/>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150"/>
              <p:cNvSpPr>
                <a:spLocks/>
              </p:cNvSpPr>
              <p:nvPr/>
            </p:nvSpPr>
            <p:spPr bwMode="auto">
              <a:xfrm>
                <a:off x="3854450" y="3055938"/>
                <a:ext cx="7938" cy="15875"/>
              </a:xfrm>
              <a:custGeom>
                <a:avLst/>
                <a:gdLst/>
                <a:ahLst/>
                <a:cxnLst>
                  <a:cxn ang="0">
                    <a:pos x="0" y="0"/>
                  </a:cxn>
                  <a:cxn ang="0">
                    <a:pos x="4" y="6"/>
                  </a:cxn>
                  <a:cxn ang="0">
                    <a:pos x="5" y="10"/>
                  </a:cxn>
                  <a:cxn ang="0">
                    <a:pos x="5" y="10"/>
                  </a:cxn>
                  <a:cxn ang="0">
                    <a:pos x="4" y="10"/>
                  </a:cxn>
                  <a:cxn ang="0">
                    <a:pos x="3" y="10"/>
                  </a:cxn>
                  <a:cxn ang="0">
                    <a:pos x="2" y="9"/>
                  </a:cxn>
                  <a:cxn ang="0">
                    <a:pos x="2" y="8"/>
                  </a:cxn>
                  <a:cxn ang="0">
                    <a:pos x="1" y="8"/>
                  </a:cxn>
                  <a:cxn ang="0">
                    <a:pos x="1" y="7"/>
                  </a:cxn>
                  <a:cxn ang="0">
                    <a:pos x="1" y="5"/>
                  </a:cxn>
                  <a:cxn ang="0">
                    <a:pos x="0" y="4"/>
                  </a:cxn>
                  <a:cxn ang="0">
                    <a:pos x="0" y="2"/>
                  </a:cxn>
                  <a:cxn ang="0">
                    <a:pos x="0" y="1"/>
                  </a:cxn>
                  <a:cxn ang="0">
                    <a:pos x="0" y="0"/>
                  </a:cxn>
                </a:cxnLst>
                <a:rect l="0" t="0" r="r" b="b"/>
                <a:pathLst>
                  <a:path w="5" h="10">
                    <a:moveTo>
                      <a:pt x="0" y="0"/>
                    </a:moveTo>
                    <a:lnTo>
                      <a:pt x="4" y="6"/>
                    </a:lnTo>
                    <a:lnTo>
                      <a:pt x="5" y="10"/>
                    </a:lnTo>
                    <a:lnTo>
                      <a:pt x="5" y="10"/>
                    </a:lnTo>
                    <a:lnTo>
                      <a:pt x="4" y="10"/>
                    </a:lnTo>
                    <a:lnTo>
                      <a:pt x="3" y="10"/>
                    </a:lnTo>
                    <a:lnTo>
                      <a:pt x="2" y="9"/>
                    </a:lnTo>
                    <a:lnTo>
                      <a:pt x="2" y="8"/>
                    </a:lnTo>
                    <a:lnTo>
                      <a:pt x="1" y="8"/>
                    </a:lnTo>
                    <a:lnTo>
                      <a:pt x="1" y="7"/>
                    </a:lnTo>
                    <a:lnTo>
                      <a:pt x="1" y="5"/>
                    </a:lnTo>
                    <a:lnTo>
                      <a:pt x="0" y="4"/>
                    </a:lnTo>
                    <a:lnTo>
                      <a:pt x="0"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151"/>
              <p:cNvSpPr>
                <a:spLocks/>
              </p:cNvSpPr>
              <p:nvPr/>
            </p:nvSpPr>
            <p:spPr bwMode="auto">
              <a:xfrm>
                <a:off x="4873625" y="3163888"/>
                <a:ext cx="11113" cy="23813"/>
              </a:xfrm>
              <a:custGeom>
                <a:avLst/>
                <a:gdLst/>
                <a:ahLst/>
                <a:cxnLst>
                  <a:cxn ang="0">
                    <a:pos x="2" y="0"/>
                  </a:cxn>
                  <a:cxn ang="0">
                    <a:pos x="4" y="1"/>
                  </a:cxn>
                  <a:cxn ang="0">
                    <a:pos x="6" y="3"/>
                  </a:cxn>
                  <a:cxn ang="0">
                    <a:pos x="7" y="6"/>
                  </a:cxn>
                  <a:cxn ang="0">
                    <a:pos x="6" y="10"/>
                  </a:cxn>
                  <a:cxn ang="0">
                    <a:pos x="4" y="15"/>
                  </a:cxn>
                  <a:cxn ang="0">
                    <a:pos x="4" y="15"/>
                  </a:cxn>
                  <a:cxn ang="0">
                    <a:pos x="3" y="15"/>
                  </a:cxn>
                  <a:cxn ang="0">
                    <a:pos x="2" y="15"/>
                  </a:cxn>
                  <a:cxn ang="0">
                    <a:pos x="1" y="14"/>
                  </a:cxn>
                  <a:cxn ang="0">
                    <a:pos x="0" y="13"/>
                  </a:cxn>
                  <a:cxn ang="0">
                    <a:pos x="1" y="10"/>
                  </a:cxn>
                  <a:cxn ang="0">
                    <a:pos x="3" y="7"/>
                  </a:cxn>
                  <a:cxn ang="0">
                    <a:pos x="4" y="5"/>
                  </a:cxn>
                  <a:cxn ang="0">
                    <a:pos x="3" y="2"/>
                  </a:cxn>
                  <a:cxn ang="0">
                    <a:pos x="2" y="0"/>
                  </a:cxn>
                </a:cxnLst>
                <a:rect l="0" t="0" r="r" b="b"/>
                <a:pathLst>
                  <a:path w="7" h="15">
                    <a:moveTo>
                      <a:pt x="2" y="0"/>
                    </a:moveTo>
                    <a:lnTo>
                      <a:pt x="4" y="1"/>
                    </a:lnTo>
                    <a:lnTo>
                      <a:pt x="6" y="3"/>
                    </a:lnTo>
                    <a:lnTo>
                      <a:pt x="7" y="6"/>
                    </a:lnTo>
                    <a:lnTo>
                      <a:pt x="6" y="10"/>
                    </a:lnTo>
                    <a:lnTo>
                      <a:pt x="4" y="15"/>
                    </a:lnTo>
                    <a:lnTo>
                      <a:pt x="4" y="15"/>
                    </a:lnTo>
                    <a:lnTo>
                      <a:pt x="3" y="15"/>
                    </a:lnTo>
                    <a:lnTo>
                      <a:pt x="2" y="15"/>
                    </a:lnTo>
                    <a:lnTo>
                      <a:pt x="1" y="14"/>
                    </a:lnTo>
                    <a:lnTo>
                      <a:pt x="0" y="13"/>
                    </a:lnTo>
                    <a:lnTo>
                      <a:pt x="1" y="10"/>
                    </a:lnTo>
                    <a:lnTo>
                      <a:pt x="3" y="7"/>
                    </a:lnTo>
                    <a:lnTo>
                      <a:pt x="4" y="5"/>
                    </a:lnTo>
                    <a:lnTo>
                      <a:pt x="3"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52"/>
              <p:cNvSpPr>
                <a:spLocks/>
              </p:cNvSpPr>
              <p:nvPr/>
            </p:nvSpPr>
            <p:spPr bwMode="auto">
              <a:xfrm>
                <a:off x="4856162" y="3159125"/>
                <a:ext cx="20638" cy="4763"/>
              </a:xfrm>
              <a:custGeom>
                <a:avLst/>
                <a:gdLst/>
                <a:ahLst/>
                <a:cxnLst>
                  <a:cxn ang="0">
                    <a:pos x="0" y="0"/>
                  </a:cxn>
                  <a:cxn ang="0">
                    <a:pos x="1" y="0"/>
                  </a:cxn>
                  <a:cxn ang="0">
                    <a:pos x="5" y="1"/>
                  </a:cxn>
                  <a:cxn ang="0">
                    <a:pos x="9" y="2"/>
                  </a:cxn>
                  <a:cxn ang="0">
                    <a:pos x="13" y="3"/>
                  </a:cxn>
                  <a:cxn ang="0">
                    <a:pos x="7" y="2"/>
                  </a:cxn>
                  <a:cxn ang="0">
                    <a:pos x="0" y="0"/>
                  </a:cxn>
                </a:cxnLst>
                <a:rect l="0" t="0" r="r" b="b"/>
                <a:pathLst>
                  <a:path w="13" h="3">
                    <a:moveTo>
                      <a:pt x="0" y="0"/>
                    </a:moveTo>
                    <a:lnTo>
                      <a:pt x="1" y="0"/>
                    </a:lnTo>
                    <a:lnTo>
                      <a:pt x="5" y="1"/>
                    </a:lnTo>
                    <a:lnTo>
                      <a:pt x="9" y="2"/>
                    </a:lnTo>
                    <a:lnTo>
                      <a:pt x="13" y="3"/>
                    </a:lnTo>
                    <a:lnTo>
                      <a:pt x="7"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153"/>
              <p:cNvSpPr>
                <a:spLocks/>
              </p:cNvSpPr>
              <p:nvPr/>
            </p:nvSpPr>
            <p:spPr bwMode="auto">
              <a:xfrm>
                <a:off x="4670425" y="3290888"/>
                <a:ext cx="293688" cy="84138"/>
              </a:xfrm>
              <a:custGeom>
                <a:avLst/>
                <a:gdLst/>
                <a:ahLst/>
                <a:cxnLst>
                  <a:cxn ang="0">
                    <a:pos x="68" y="1"/>
                  </a:cxn>
                  <a:cxn ang="0">
                    <a:pos x="67" y="3"/>
                  </a:cxn>
                  <a:cxn ang="0">
                    <a:pos x="76" y="3"/>
                  </a:cxn>
                  <a:cxn ang="0">
                    <a:pos x="88" y="5"/>
                  </a:cxn>
                  <a:cxn ang="0">
                    <a:pos x="101" y="10"/>
                  </a:cxn>
                  <a:cxn ang="0">
                    <a:pos x="109" y="9"/>
                  </a:cxn>
                  <a:cxn ang="0">
                    <a:pos x="123" y="10"/>
                  </a:cxn>
                  <a:cxn ang="0">
                    <a:pos x="137" y="17"/>
                  </a:cxn>
                  <a:cxn ang="0">
                    <a:pos x="146" y="23"/>
                  </a:cxn>
                  <a:cxn ang="0">
                    <a:pos x="149" y="22"/>
                  </a:cxn>
                  <a:cxn ang="0">
                    <a:pos x="152" y="22"/>
                  </a:cxn>
                  <a:cxn ang="0">
                    <a:pos x="162" y="27"/>
                  </a:cxn>
                  <a:cxn ang="0">
                    <a:pos x="170" y="29"/>
                  </a:cxn>
                  <a:cxn ang="0">
                    <a:pos x="176" y="28"/>
                  </a:cxn>
                  <a:cxn ang="0">
                    <a:pos x="181" y="27"/>
                  </a:cxn>
                  <a:cxn ang="0">
                    <a:pos x="185" y="29"/>
                  </a:cxn>
                  <a:cxn ang="0">
                    <a:pos x="185" y="38"/>
                  </a:cxn>
                  <a:cxn ang="0">
                    <a:pos x="180" y="42"/>
                  </a:cxn>
                  <a:cxn ang="0">
                    <a:pos x="166" y="44"/>
                  </a:cxn>
                  <a:cxn ang="0">
                    <a:pos x="141" y="52"/>
                  </a:cxn>
                  <a:cxn ang="0">
                    <a:pos x="133" y="53"/>
                  </a:cxn>
                  <a:cxn ang="0">
                    <a:pos x="140" y="45"/>
                  </a:cxn>
                  <a:cxn ang="0">
                    <a:pos x="144" y="40"/>
                  </a:cxn>
                  <a:cxn ang="0">
                    <a:pos x="142" y="37"/>
                  </a:cxn>
                  <a:cxn ang="0">
                    <a:pos x="130" y="35"/>
                  </a:cxn>
                  <a:cxn ang="0">
                    <a:pos x="118" y="33"/>
                  </a:cxn>
                  <a:cxn ang="0">
                    <a:pos x="115" y="29"/>
                  </a:cxn>
                  <a:cxn ang="0">
                    <a:pos x="113" y="23"/>
                  </a:cxn>
                  <a:cxn ang="0">
                    <a:pos x="111" y="24"/>
                  </a:cxn>
                  <a:cxn ang="0">
                    <a:pos x="96" y="21"/>
                  </a:cxn>
                  <a:cxn ang="0">
                    <a:pos x="74" y="17"/>
                  </a:cxn>
                  <a:cxn ang="0">
                    <a:pos x="59" y="19"/>
                  </a:cxn>
                  <a:cxn ang="0">
                    <a:pos x="43" y="22"/>
                  </a:cxn>
                  <a:cxn ang="0">
                    <a:pos x="31" y="25"/>
                  </a:cxn>
                  <a:cxn ang="0">
                    <a:pos x="23" y="26"/>
                  </a:cxn>
                  <a:cxn ang="0">
                    <a:pos x="12" y="33"/>
                  </a:cxn>
                  <a:cxn ang="0">
                    <a:pos x="6" y="36"/>
                  </a:cxn>
                  <a:cxn ang="0">
                    <a:pos x="1" y="35"/>
                  </a:cxn>
                  <a:cxn ang="0">
                    <a:pos x="6" y="27"/>
                  </a:cxn>
                  <a:cxn ang="0">
                    <a:pos x="18" y="15"/>
                  </a:cxn>
                  <a:cxn ang="0">
                    <a:pos x="35" y="8"/>
                  </a:cxn>
                  <a:cxn ang="0">
                    <a:pos x="54" y="2"/>
                  </a:cxn>
                  <a:cxn ang="0">
                    <a:pos x="68" y="0"/>
                  </a:cxn>
                </a:cxnLst>
                <a:rect l="0" t="0" r="r" b="b"/>
                <a:pathLst>
                  <a:path w="185" h="53">
                    <a:moveTo>
                      <a:pt x="68" y="0"/>
                    </a:moveTo>
                    <a:lnTo>
                      <a:pt x="68" y="1"/>
                    </a:lnTo>
                    <a:lnTo>
                      <a:pt x="67" y="2"/>
                    </a:lnTo>
                    <a:lnTo>
                      <a:pt x="67" y="3"/>
                    </a:lnTo>
                    <a:lnTo>
                      <a:pt x="72" y="3"/>
                    </a:lnTo>
                    <a:lnTo>
                      <a:pt x="76" y="3"/>
                    </a:lnTo>
                    <a:lnTo>
                      <a:pt x="81" y="3"/>
                    </a:lnTo>
                    <a:lnTo>
                      <a:pt x="88" y="5"/>
                    </a:lnTo>
                    <a:lnTo>
                      <a:pt x="95" y="8"/>
                    </a:lnTo>
                    <a:lnTo>
                      <a:pt x="101" y="10"/>
                    </a:lnTo>
                    <a:lnTo>
                      <a:pt x="105" y="10"/>
                    </a:lnTo>
                    <a:lnTo>
                      <a:pt x="109" y="9"/>
                    </a:lnTo>
                    <a:lnTo>
                      <a:pt x="112" y="8"/>
                    </a:lnTo>
                    <a:lnTo>
                      <a:pt x="123" y="10"/>
                    </a:lnTo>
                    <a:lnTo>
                      <a:pt x="132" y="14"/>
                    </a:lnTo>
                    <a:lnTo>
                      <a:pt x="137" y="17"/>
                    </a:lnTo>
                    <a:lnTo>
                      <a:pt x="141" y="20"/>
                    </a:lnTo>
                    <a:lnTo>
                      <a:pt x="146" y="23"/>
                    </a:lnTo>
                    <a:lnTo>
                      <a:pt x="148" y="23"/>
                    </a:lnTo>
                    <a:lnTo>
                      <a:pt x="149" y="22"/>
                    </a:lnTo>
                    <a:lnTo>
                      <a:pt x="151" y="22"/>
                    </a:lnTo>
                    <a:lnTo>
                      <a:pt x="152" y="22"/>
                    </a:lnTo>
                    <a:lnTo>
                      <a:pt x="157" y="24"/>
                    </a:lnTo>
                    <a:lnTo>
                      <a:pt x="162" y="27"/>
                    </a:lnTo>
                    <a:lnTo>
                      <a:pt x="167" y="29"/>
                    </a:lnTo>
                    <a:lnTo>
                      <a:pt x="170" y="29"/>
                    </a:lnTo>
                    <a:lnTo>
                      <a:pt x="173" y="29"/>
                    </a:lnTo>
                    <a:lnTo>
                      <a:pt x="176" y="28"/>
                    </a:lnTo>
                    <a:lnTo>
                      <a:pt x="178" y="27"/>
                    </a:lnTo>
                    <a:lnTo>
                      <a:pt x="181" y="27"/>
                    </a:lnTo>
                    <a:lnTo>
                      <a:pt x="183" y="27"/>
                    </a:lnTo>
                    <a:lnTo>
                      <a:pt x="185" y="29"/>
                    </a:lnTo>
                    <a:lnTo>
                      <a:pt x="185" y="32"/>
                    </a:lnTo>
                    <a:lnTo>
                      <a:pt x="185" y="38"/>
                    </a:lnTo>
                    <a:lnTo>
                      <a:pt x="184" y="40"/>
                    </a:lnTo>
                    <a:lnTo>
                      <a:pt x="180" y="42"/>
                    </a:lnTo>
                    <a:lnTo>
                      <a:pt x="175" y="43"/>
                    </a:lnTo>
                    <a:lnTo>
                      <a:pt x="166" y="44"/>
                    </a:lnTo>
                    <a:lnTo>
                      <a:pt x="161" y="44"/>
                    </a:lnTo>
                    <a:lnTo>
                      <a:pt x="141" y="52"/>
                    </a:lnTo>
                    <a:lnTo>
                      <a:pt x="134" y="53"/>
                    </a:lnTo>
                    <a:lnTo>
                      <a:pt x="133" y="53"/>
                    </a:lnTo>
                    <a:lnTo>
                      <a:pt x="133" y="52"/>
                    </a:lnTo>
                    <a:lnTo>
                      <a:pt x="140" y="45"/>
                    </a:lnTo>
                    <a:lnTo>
                      <a:pt x="142" y="42"/>
                    </a:lnTo>
                    <a:lnTo>
                      <a:pt x="144" y="40"/>
                    </a:lnTo>
                    <a:lnTo>
                      <a:pt x="144" y="38"/>
                    </a:lnTo>
                    <a:lnTo>
                      <a:pt x="142" y="37"/>
                    </a:lnTo>
                    <a:lnTo>
                      <a:pt x="135" y="36"/>
                    </a:lnTo>
                    <a:lnTo>
                      <a:pt x="130" y="35"/>
                    </a:lnTo>
                    <a:lnTo>
                      <a:pt x="124" y="35"/>
                    </a:lnTo>
                    <a:lnTo>
                      <a:pt x="118" y="33"/>
                    </a:lnTo>
                    <a:lnTo>
                      <a:pt x="116" y="31"/>
                    </a:lnTo>
                    <a:lnTo>
                      <a:pt x="115" y="29"/>
                    </a:lnTo>
                    <a:lnTo>
                      <a:pt x="114" y="25"/>
                    </a:lnTo>
                    <a:lnTo>
                      <a:pt x="113" y="23"/>
                    </a:lnTo>
                    <a:lnTo>
                      <a:pt x="112" y="23"/>
                    </a:lnTo>
                    <a:lnTo>
                      <a:pt x="111" y="24"/>
                    </a:lnTo>
                    <a:lnTo>
                      <a:pt x="110" y="24"/>
                    </a:lnTo>
                    <a:lnTo>
                      <a:pt x="96" y="21"/>
                    </a:lnTo>
                    <a:lnTo>
                      <a:pt x="81" y="18"/>
                    </a:lnTo>
                    <a:lnTo>
                      <a:pt x="74" y="17"/>
                    </a:lnTo>
                    <a:lnTo>
                      <a:pt x="67" y="18"/>
                    </a:lnTo>
                    <a:lnTo>
                      <a:pt x="59" y="19"/>
                    </a:lnTo>
                    <a:lnTo>
                      <a:pt x="51" y="20"/>
                    </a:lnTo>
                    <a:lnTo>
                      <a:pt x="43" y="22"/>
                    </a:lnTo>
                    <a:lnTo>
                      <a:pt x="36" y="23"/>
                    </a:lnTo>
                    <a:lnTo>
                      <a:pt x="31" y="25"/>
                    </a:lnTo>
                    <a:lnTo>
                      <a:pt x="28" y="25"/>
                    </a:lnTo>
                    <a:lnTo>
                      <a:pt x="23" y="26"/>
                    </a:lnTo>
                    <a:lnTo>
                      <a:pt x="18" y="27"/>
                    </a:lnTo>
                    <a:lnTo>
                      <a:pt x="12" y="33"/>
                    </a:lnTo>
                    <a:lnTo>
                      <a:pt x="9" y="36"/>
                    </a:lnTo>
                    <a:lnTo>
                      <a:pt x="6" y="36"/>
                    </a:lnTo>
                    <a:lnTo>
                      <a:pt x="3" y="35"/>
                    </a:lnTo>
                    <a:lnTo>
                      <a:pt x="1" y="35"/>
                    </a:lnTo>
                    <a:lnTo>
                      <a:pt x="0" y="34"/>
                    </a:lnTo>
                    <a:lnTo>
                      <a:pt x="6" y="27"/>
                    </a:lnTo>
                    <a:lnTo>
                      <a:pt x="12" y="19"/>
                    </a:lnTo>
                    <a:lnTo>
                      <a:pt x="18" y="15"/>
                    </a:lnTo>
                    <a:lnTo>
                      <a:pt x="26" y="11"/>
                    </a:lnTo>
                    <a:lnTo>
                      <a:pt x="35" y="8"/>
                    </a:lnTo>
                    <a:lnTo>
                      <a:pt x="45" y="4"/>
                    </a:lnTo>
                    <a:lnTo>
                      <a:pt x="54" y="2"/>
                    </a:lnTo>
                    <a:lnTo>
                      <a:pt x="62" y="1"/>
                    </a:lnTo>
                    <a:lnTo>
                      <a:pt x="6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154"/>
              <p:cNvSpPr>
                <a:spLocks/>
              </p:cNvSpPr>
              <p:nvPr/>
            </p:nvSpPr>
            <p:spPr bwMode="auto">
              <a:xfrm>
                <a:off x="5095875" y="1693863"/>
                <a:ext cx="6350" cy="3175"/>
              </a:xfrm>
              <a:custGeom>
                <a:avLst/>
                <a:gdLst/>
                <a:ahLst/>
                <a:cxnLst>
                  <a:cxn ang="0">
                    <a:pos x="0" y="0"/>
                  </a:cxn>
                  <a:cxn ang="0">
                    <a:pos x="2" y="1"/>
                  </a:cxn>
                  <a:cxn ang="0">
                    <a:pos x="4" y="2"/>
                  </a:cxn>
                  <a:cxn ang="0">
                    <a:pos x="1" y="1"/>
                  </a:cxn>
                  <a:cxn ang="0">
                    <a:pos x="1" y="0"/>
                  </a:cxn>
                  <a:cxn ang="0">
                    <a:pos x="0" y="0"/>
                  </a:cxn>
                  <a:cxn ang="0">
                    <a:pos x="0" y="0"/>
                  </a:cxn>
                </a:cxnLst>
                <a:rect l="0" t="0" r="r" b="b"/>
                <a:pathLst>
                  <a:path w="4" h="2">
                    <a:moveTo>
                      <a:pt x="0" y="0"/>
                    </a:moveTo>
                    <a:lnTo>
                      <a:pt x="2" y="1"/>
                    </a:lnTo>
                    <a:lnTo>
                      <a:pt x="4" y="2"/>
                    </a:lnTo>
                    <a:lnTo>
                      <a:pt x="1" y="1"/>
                    </a:lnTo>
                    <a:lnTo>
                      <a:pt x="1" y="0"/>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55"/>
              <p:cNvSpPr>
                <a:spLocks noEditPoints="1"/>
              </p:cNvSpPr>
              <p:nvPr/>
            </p:nvSpPr>
            <p:spPr bwMode="auto">
              <a:xfrm>
                <a:off x="5102225" y="1697038"/>
                <a:ext cx="31750" cy="19050"/>
              </a:xfrm>
              <a:custGeom>
                <a:avLst/>
                <a:gdLst/>
                <a:ahLst/>
                <a:cxnLst>
                  <a:cxn ang="0">
                    <a:pos x="2" y="1"/>
                  </a:cxn>
                  <a:cxn ang="0">
                    <a:pos x="20" y="12"/>
                  </a:cxn>
                  <a:cxn ang="0">
                    <a:pos x="2" y="1"/>
                  </a:cxn>
                  <a:cxn ang="0">
                    <a:pos x="0" y="0"/>
                  </a:cxn>
                  <a:cxn ang="0">
                    <a:pos x="1" y="1"/>
                  </a:cxn>
                  <a:cxn ang="0">
                    <a:pos x="2" y="1"/>
                  </a:cxn>
                  <a:cxn ang="0">
                    <a:pos x="0" y="0"/>
                  </a:cxn>
                </a:cxnLst>
                <a:rect l="0" t="0" r="r" b="b"/>
                <a:pathLst>
                  <a:path w="20" h="12">
                    <a:moveTo>
                      <a:pt x="2" y="1"/>
                    </a:moveTo>
                    <a:lnTo>
                      <a:pt x="20" y="12"/>
                    </a:lnTo>
                    <a:lnTo>
                      <a:pt x="2" y="1"/>
                    </a:lnTo>
                    <a:close/>
                    <a:moveTo>
                      <a:pt x="0" y="0"/>
                    </a:moveTo>
                    <a:lnTo>
                      <a:pt x="1" y="1"/>
                    </a:lnTo>
                    <a:lnTo>
                      <a:pt x="2"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156"/>
              <p:cNvSpPr>
                <a:spLocks/>
              </p:cNvSpPr>
              <p:nvPr/>
            </p:nvSpPr>
            <p:spPr bwMode="auto">
              <a:xfrm>
                <a:off x="5033962" y="1660525"/>
                <a:ext cx="7938" cy="3175"/>
              </a:xfrm>
              <a:custGeom>
                <a:avLst/>
                <a:gdLst/>
                <a:ahLst/>
                <a:cxnLst>
                  <a:cxn ang="0">
                    <a:pos x="0" y="0"/>
                  </a:cxn>
                  <a:cxn ang="0">
                    <a:pos x="5" y="2"/>
                  </a:cxn>
                  <a:cxn ang="0">
                    <a:pos x="3" y="2"/>
                  </a:cxn>
                  <a:cxn ang="0">
                    <a:pos x="0" y="0"/>
                  </a:cxn>
                </a:cxnLst>
                <a:rect l="0" t="0" r="r" b="b"/>
                <a:pathLst>
                  <a:path w="5" h="2">
                    <a:moveTo>
                      <a:pt x="0" y="0"/>
                    </a:moveTo>
                    <a:lnTo>
                      <a:pt x="5" y="2"/>
                    </a:lnTo>
                    <a:lnTo>
                      <a:pt x="3"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157"/>
              <p:cNvSpPr>
                <a:spLocks/>
              </p:cNvSpPr>
              <p:nvPr/>
            </p:nvSpPr>
            <p:spPr bwMode="auto">
              <a:xfrm>
                <a:off x="5041900" y="1663700"/>
                <a:ext cx="28575" cy="14288"/>
              </a:xfrm>
              <a:custGeom>
                <a:avLst/>
                <a:gdLst/>
                <a:ahLst/>
                <a:cxnLst>
                  <a:cxn ang="0">
                    <a:pos x="0" y="0"/>
                  </a:cxn>
                  <a:cxn ang="0">
                    <a:pos x="18" y="9"/>
                  </a:cxn>
                  <a:cxn ang="0">
                    <a:pos x="9" y="5"/>
                  </a:cxn>
                  <a:cxn ang="0">
                    <a:pos x="0" y="0"/>
                  </a:cxn>
                </a:cxnLst>
                <a:rect l="0" t="0" r="r" b="b"/>
                <a:pathLst>
                  <a:path w="18" h="9">
                    <a:moveTo>
                      <a:pt x="0" y="0"/>
                    </a:moveTo>
                    <a:lnTo>
                      <a:pt x="18" y="9"/>
                    </a:lnTo>
                    <a:lnTo>
                      <a:pt x="9"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158"/>
              <p:cNvSpPr>
                <a:spLocks/>
              </p:cNvSpPr>
              <p:nvPr/>
            </p:nvSpPr>
            <p:spPr bwMode="auto">
              <a:xfrm>
                <a:off x="4854575" y="1582738"/>
                <a:ext cx="15875" cy="4763"/>
              </a:xfrm>
              <a:custGeom>
                <a:avLst/>
                <a:gdLst/>
                <a:ahLst/>
                <a:cxnLst>
                  <a:cxn ang="0">
                    <a:pos x="0" y="0"/>
                  </a:cxn>
                  <a:cxn ang="0">
                    <a:pos x="10" y="3"/>
                  </a:cxn>
                  <a:cxn ang="0">
                    <a:pos x="0" y="0"/>
                  </a:cxn>
                  <a:cxn ang="0">
                    <a:pos x="0" y="0"/>
                  </a:cxn>
                  <a:cxn ang="0">
                    <a:pos x="0" y="0"/>
                  </a:cxn>
                </a:cxnLst>
                <a:rect l="0" t="0" r="r" b="b"/>
                <a:pathLst>
                  <a:path w="10" h="3">
                    <a:moveTo>
                      <a:pt x="0" y="0"/>
                    </a:moveTo>
                    <a:lnTo>
                      <a:pt x="10" y="3"/>
                    </a:lnTo>
                    <a:lnTo>
                      <a:pt x="0" y="0"/>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159"/>
              <p:cNvSpPr>
                <a:spLocks/>
              </p:cNvSpPr>
              <p:nvPr/>
            </p:nvSpPr>
            <p:spPr bwMode="auto">
              <a:xfrm>
                <a:off x="4975225" y="3330575"/>
                <a:ext cx="163513" cy="73025"/>
              </a:xfrm>
              <a:custGeom>
                <a:avLst/>
                <a:gdLst/>
                <a:ahLst/>
                <a:cxnLst>
                  <a:cxn ang="0">
                    <a:pos x="72" y="0"/>
                  </a:cxn>
                  <a:cxn ang="0">
                    <a:pos x="78" y="3"/>
                  </a:cxn>
                  <a:cxn ang="0">
                    <a:pos x="84" y="1"/>
                  </a:cxn>
                  <a:cxn ang="0">
                    <a:pos x="91" y="1"/>
                  </a:cxn>
                  <a:cxn ang="0">
                    <a:pos x="99" y="4"/>
                  </a:cxn>
                  <a:cxn ang="0">
                    <a:pos x="103" y="10"/>
                  </a:cxn>
                  <a:cxn ang="0">
                    <a:pos x="97" y="17"/>
                  </a:cxn>
                  <a:cxn ang="0">
                    <a:pos x="94" y="16"/>
                  </a:cxn>
                  <a:cxn ang="0">
                    <a:pos x="84" y="16"/>
                  </a:cxn>
                  <a:cxn ang="0">
                    <a:pos x="74" y="21"/>
                  </a:cxn>
                  <a:cxn ang="0">
                    <a:pos x="67" y="27"/>
                  </a:cxn>
                  <a:cxn ang="0">
                    <a:pos x="65" y="25"/>
                  </a:cxn>
                  <a:cxn ang="0">
                    <a:pos x="60" y="25"/>
                  </a:cxn>
                  <a:cxn ang="0">
                    <a:pos x="51" y="34"/>
                  </a:cxn>
                  <a:cxn ang="0">
                    <a:pos x="45" y="36"/>
                  </a:cxn>
                  <a:cxn ang="0">
                    <a:pos x="42" y="34"/>
                  </a:cxn>
                  <a:cxn ang="0">
                    <a:pos x="37" y="35"/>
                  </a:cxn>
                  <a:cxn ang="0">
                    <a:pos x="29" y="39"/>
                  </a:cxn>
                  <a:cxn ang="0">
                    <a:pos x="22" y="39"/>
                  </a:cxn>
                  <a:cxn ang="0">
                    <a:pos x="17" y="41"/>
                  </a:cxn>
                  <a:cxn ang="0">
                    <a:pos x="11" y="46"/>
                  </a:cxn>
                  <a:cxn ang="0">
                    <a:pos x="3" y="44"/>
                  </a:cxn>
                  <a:cxn ang="0">
                    <a:pos x="0" y="40"/>
                  </a:cxn>
                  <a:cxn ang="0">
                    <a:pos x="3" y="36"/>
                  </a:cxn>
                  <a:cxn ang="0">
                    <a:pos x="9" y="35"/>
                  </a:cxn>
                  <a:cxn ang="0">
                    <a:pos x="19" y="35"/>
                  </a:cxn>
                  <a:cxn ang="0">
                    <a:pos x="25" y="35"/>
                  </a:cxn>
                  <a:cxn ang="0">
                    <a:pos x="30" y="31"/>
                  </a:cxn>
                  <a:cxn ang="0">
                    <a:pos x="29" y="24"/>
                  </a:cxn>
                  <a:cxn ang="0">
                    <a:pos x="17" y="15"/>
                  </a:cxn>
                  <a:cxn ang="0">
                    <a:pos x="17" y="9"/>
                  </a:cxn>
                  <a:cxn ang="0">
                    <a:pos x="21" y="6"/>
                  </a:cxn>
                  <a:cxn ang="0">
                    <a:pos x="28" y="6"/>
                  </a:cxn>
                  <a:cxn ang="0">
                    <a:pos x="34" y="7"/>
                  </a:cxn>
                  <a:cxn ang="0">
                    <a:pos x="45" y="6"/>
                  </a:cxn>
                  <a:cxn ang="0">
                    <a:pos x="61" y="1"/>
                  </a:cxn>
                </a:cxnLst>
                <a:rect l="0" t="0" r="r" b="b"/>
                <a:pathLst>
                  <a:path w="103" h="46">
                    <a:moveTo>
                      <a:pt x="69" y="0"/>
                    </a:moveTo>
                    <a:lnTo>
                      <a:pt x="72" y="0"/>
                    </a:lnTo>
                    <a:lnTo>
                      <a:pt x="75" y="2"/>
                    </a:lnTo>
                    <a:lnTo>
                      <a:pt x="78" y="3"/>
                    </a:lnTo>
                    <a:lnTo>
                      <a:pt x="81" y="2"/>
                    </a:lnTo>
                    <a:lnTo>
                      <a:pt x="84" y="1"/>
                    </a:lnTo>
                    <a:lnTo>
                      <a:pt x="88" y="0"/>
                    </a:lnTo>
                    <a:lnTo>
                      <a:pt x="91" y="1"/>
                    </a:lnTo>
                    <a:lnTo>
                      <a:pt x="95" y="2"/>
                    </a:lnTo>
                    <a:lnTo>
                      <a:pt x="99" y="4"/>
                    </a:lnTo>
                    <a:lnTo>
                      <a:pt x="102" y="7"/>
                    </a:lnTo>
                    <a:lnTo>
                      <a:pt x="103" y="10"/>
                    </a:lnTo>
                    <a:lnTo>
                      <a:pt x="102" y="14"/>
                    </a:lnTo>
                    <a:lnTo>
                      <a:pt x="97" y="17"/>
                    </a:lnTo>
                    <a:lnTo>
                      <a:pt x="96" y="17"/>
                    </a:lnTo>
                    <a:lnTo>
                      <a:pt x="94" y="16"/>
                    </a:lnTo>
                    <a:lnTo>
                      <a:pt x="92" y="15"/>
                    </a:lnTo>
                    <a:lnTo>
                      <a:pt x="84" y="16"/>
                    </a:lnTo>
                    <a:lnTo>
                      <a:pt x="77" y="19"/>
                    </a:lnTo>
                    <a:lnTo>
                      <a:pt x="74" y="21"/>
                    </a:lnTo>
                    <a:lnTo>
                      <a:pt x="71" y="25"/>
                    </a:lnTo>
                    <a:lnTo>
                      <a:pt x="67" y="27"/>
                    </a:lnTo>
                    <a:lnTo>
                      <a:pt x="66" y="26"/>
                    </a:lnTo>
                    <a:lnTo>
                      <a:pt x="65" y="25"/>
                    </a:lnTo>
                    <a:lnTo>
                      <a:pt x="64" y="24"/>
                    </a:lnTo>
                    <a:lnTo>
                      <a:pt x="60" y="25"/>
                    </a:lnTo>
                    <a:lnTo>
                      <a:pt x="57" y="28"/>
                    </a:lnTo>
                    <a:lnTo>
                      <a:pt x="51" y="34"/>
                    </a:lnTo>
                    <a:lnTo>
                      <a:pt x="47" y="36"/>
                    </a:lnTo>
                    <a:lnTo>
                      <a:pt x="45" y="36"/>
                    </a:lnTo>
                    <a:lnTo>
                      <a:pt x="43" y="34"/>
                    </a:lnTo>
                    <a:lnTo>
                      <a:pt x="42" y="34"/>
                    </a:lnTo>
                    <a:lnTo>
                      <a:pt x="41" y="34"/>
                    </a:lnTo>
                    <a:lnTo>
                      <a:pt x="37" y="35"/>
                    </a:lnTo>
                    <a:lnTo>
                      <a:pt x="33" y="38"/>
                    </a:lnTo>
                    <a:lnTo>
                      <a:pt x="29" y="39"/>
                    </a:lnTo>
                    <a:lnTo>
                      <a:pt x="26" y="40"/>
                    </a:lnTo>
                    <a:lnTo>
                      <a:pt x="22" y="39"/>
                    </a:lnTo>
                    <a:lnTo>
                      <a:pt x="19" y="40"/>
                    </a:lnTo>
                    <a:lnTo>
                      <a:pt x="17" y="41"/>
                    </a:lnTo>
                    <a:lnTo>
                      <a:pt x="13" y="45"/>
                    </a:lnTo>
                    <a:lnTo>
                      <a:pt x="11" y="46"/>
                    </a:lnTo>
                    <a:lnTo>
                      <a:pt x="7" y="45"/>
                    </a:lnTo>
                    <a:lnTo>
                      <a:pt x="3" y="44"/>
                    </a:lnTo>
                    <a:lnTo>
                      <a:pt x="0" y="41"/>
                    </a:lnTo>
                    <a:lnTo>
                      <a:pt x="0" y="40"/>
                    </a:lnTo>
                    <a:lnTo>
                      <a:pt x="0" y="39"/>
                    </a:lnTo>
                    <a:lnTo>
                      <a:pt x="3" y="36"/>
                    </a:lnTo>
                    <a:lnTo>
                      <a:pt x="4" y="36"/>
                    </a:lnTo>
                    <a:lnTo>
                      <a:pt x="9" y="35"/>
                    </a:lnTo>
                    <a:lnTo>
                      <a:pt x="15" y="34"/>
                    </a:lnTo>
                    <a:lnTo>
                      <a:pt x="19" y="35"/>
                    </a:lnTo>
                    <a:lnTo>
                      <a:pt x="22" y="35"/>
                    </a:lnTo>
                    <a:lnTo>
                      <a:pt x="25" y="35"/>
                    </a:lnTo>
                    <a:lnTo>
                      <a:pt x="27" y="34"/>
                    </a:lnTo>
                    <a:lnTo>
                      <a:pt x="30" y="31"/>
                    </a:lnTo>
                    <a:lnTo>
                      <a:pt x="31" y="27"/>
                    </a:lnTo>
                    <a:lnTo>
                      <a:pt x="29" y="24"/>
                    </a:lnTo>
                    <a:lnTo>
                      <a:pt x="20" y="16"/>
                    </a:lnTo>
                    <a:lnTo>
                      <a:pt x="17" y="15"/>
                    </a:lnTo>
                    <a:lnTo>
                      <a:pt x="16" y="13"/>
                    </a:lnTo>
                    <a:lnTo>
                      <a:pt x="17" y="9"/>
                    </a:lnTo>
                    <a:lnTo>
                      <a:pt x="18" y="6"/>
                    </a:lnTo>
                    <a:lnTo>
                      <a:pt x="21" y="6"/>
                    </a:lnTo>
                    <a:lnTo>
                      <a:pt x="24" y="6"/>
                    </a:lnTo>
                    <a:lnTo>
                      <a:pt x="28" y="6"/>
                    </a:lnTo>
                    <a:lnTo>
                      <a:pt x="31" y="7"/>
                    </a:lnTo>
                    <a:lnTo>
                      <a:pt x="34" y="7"/>
                    </a:lnTo>
                    <a:lnTo>
                      <a:pt x="35" y="8"/>
                    </a:lnTo>
                    <a:lnTo>
                      <a:pt x="45" y="6"/>
                    </a:lnTo>
                    <a:lnTo>
                      <a:pt x="53" y="3"/>
                    </a:lnTo>
                    <a:lnTo>
                      <a:pt x="61" y="1"/>
                    </a:lnTo>
                    <a:lnTo>
                      <a:pt x="69"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60"/>
              <p:cNvSpPr>
                <a:spLocks/>
              </p:cNvSpPr>
              <p:nvPr/>
            </p:nvSpPr>
            <p:spPr bwMode="auto">
              <a:xfrm>
                <a:off x="5164137" y="3328988"/>
                <a:ext cx="31750" cy="23813"/>
              </a:xfrm>
              <a:custGeom>
                <a:avLst/>
                <a:gdLst/>
                <a:ahLst/>
                <a:cxnLst>
                  <a:cxn ang="0">
                    <a:pos x="15" y="0"/>
                  </a:cxn>
                  <a:cxn ang="0">
                    <a:pos x="17" y="0"/>
                  </a:cxn>
                  <a:cxn ang="0">
                    <a:pos x="20" y="3"/>
                  </a:cxn>
                  <a:cxn ang="0">
                    <a:pos x="20" y="6"/>
                  </a:cxn>
                  <a:cxn ang="0">
                    <a:pos x="18" y="9"/>
                  </a:cxn>
                  <a:cxn ang="0">
                    <a:pos x="14" y="12"/>
                  </a:cxn>
                  <a:cxn ang="0">
                    <a:pos x="10" y="14"/>
                  </a:cxn>
                  <a:cxn ang="0">
                    <a:pos x="6" y="15"/>
                  </a:cxn>
                  <a:cxn ang="0">
                    <a:pos x="2" y="15"/>
                  </a:cxn>
                  <a:cxn ang="0">
                    <a:pos x="1" y="14"/>
                  </a:cxn>
                  <a:cxn ang="0">
                    <a:pos x="1" y="13"/>
                  </a:cxn>
                  <a:cxn ang="0">
                    <a:pos x="1" y="12"/>
                  </a:cxn>
                  <a:cxn ang="0">
                    <a:pos x="0" y="11"/>
                  </a:cxn>
                  <a:cxn ang="0">
                    <a:pos x="0" y="7"/>
                  </a:cxn>
                  <a:cxn ang="0">
                    <a:pos x="2" y="6"/>
                  </a:cxn>
                  <a:cxn ang="0">
                    <a:pos x="4" y="4"/>
                  </a:cxn>
                  <a:cxn ang="0">
                    <a:pos x="8" y="2"/>
                  </a:cxn>
                  <a:cxn ang="0">
                    <a:pos x="12" y="1"/>
                  </a:cxn>
                  <a:cxn ang="0">
                    <a:pos x="15" y="0"/>
                  </a:cxn>
                </a:cxnLst>
                <a:rect l="0" t="0" r="r" b="b"/>
                <a:pathLst>
                  <a:path w="20" h="15">
                    <a:moveTo>
                      <a:pt x="15" y="0"/>
                    </a:moveTo>
                    <a:lnTo>
                      <a:pt x="17" y="0"/>
                    </a:lnTo>
                    <a:lnTo>
                      <a:pt x="20" y="3"/>
                    </a:lnTo>
                    <a:lnTo>
                      <a:pt x="20" y="6"/>
                    </a:lnTo>
                    <a:lnTo>
                      <a:pt x="18" y="9"/>
                    </a:lnTo>
                    <a:lnTo>
                      <a:pt x="14" y="12"/>
                    </a:lnTo>
                    <a:lnTo>
                      <a:pt x="10" y="14"/>
                    </a:lnTo>
                    <a:lnTo>
                      <a:pt x="6" y="15"/>
                    </a:lnTo>
                    <a:lnTo>
                      <a:pt x="2" y="15"/>
                    </a:lnTo>
                    <a:lnTo>
                      <a:pt x="1" y="14"/>
                    </a:lnTo>
                    <a:lnTo>
                      <a:pt x="1" y="13"/>
                    </a:lnTo>
                    <a:lnTo>
                      <a:pt x="1" y="12"/>
                    </a:lnTo>
                    <a:lnTo>
                      <a:pt x="0" y="11"/>
                    </a:lnTo>
                    <a:lnTo>
                      <a:pt x="0" y="7"/>
                    </a:lnTo>
                    <a:lnTo>
                      <a:pt x="2" y="6"/>
                    </a:lnTo>
                    <a:lnTo>
                      <a:pt x="4" y="4"/>
                    </a:lnTo>
                    <a:lnTo>
                      <a:pt x="8" y="2"/>
                    </a:lnTo>
                    <a:lnTo>
                      <a:pt x="12"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161"/>
              <p:cNvSpPr>
                <a:spLocks/>
              </p:cNvSpPr>
              <p:nvPr/>
            </p:nvSpPr>
            <p:spPr bwMode="auto">
              <a:xfrm>
                <a:off x="4471987" y="3932238"/>
                <a:ext cx="22225" cy="23813"/>
              </a:xfrm>
              <a:custGeom>
                <a:avLst/>
                <a:gdLst/>
                <a:ahLst/>
                <a:cxnLst>
                  <a:cxn ang="0">
                    <a:pos x="0" y="0"/>
                  </a:cxn>
                  <a:cxn ang="0">
                    <a:pos x="3" y="2"/>
                  </a:cxn>
                  <a:cxn ang="0">
                    <a:pos x="7" y="4"/>
                  </a:cxn>
                  <a:cxn ang="0">
                    <a:pos x="10" y="5"/>
                  </a:cxn>
                  <a:cxn ang="0">
                    <a:pos x="13" y="7"/>
                  </a:cxn>
                  <a:cxn ang="0">
                    <a:pos x="14" y="10"/>
                  </a:cxn>
                  <a:cxn ang="0">
                    <a:pos x="13" y="13"/>
                  </a:cxn>
                  <a:cxn ang="0">
                    <a:pos x="10" y="15"/>
                  </a:cxn>
                  <a:cxn ang="0">
                    <a:pos x="6" y="15"/>
                  </a:cxn>
                  <a:cxn ang="0">
                    <a:pos x="2" y="14"/>
                  </a:cxn>
                  <a:cxn ang="0">
                    <a:pos x="1" y="12"/>
                  </a:cxn>
                  <a:cxn ang="0">
                    <a:pos x="0" y="8"/>
                  </a:cxn>
                  <a:cxn ang="0">
                    <a:pos x="0" y="4"/>
                  </a:cxn>
                  <a:cxn ang="0">
                    <a:pos x="0" y="1"/>
                  </a:cxn>
                  <a:cxn ang="0">
                    <a:pos x="0" y="0"/>
                  </a:cxn>
                </a:cxnLst>
                <a:rect l="0" t="0" r="r" b="b"/>
                <a:pathLst>
                  <a:path w="14" h="15">
                    <a:moveTo>
                      <a:pt x="0" y="0"/>
                    </a:moveTo>
                    <a:lnTo>
                      <a:pt x="3" y="2"/>
                    </a:lnTo>
                    <a:lnTo>
                      <a:pt x="7" y="4"/>
                    </a:lnTo>
                    <a:lnTo>
                      <a:pt x="10" y="5"/>
                    </a:lnTo>
                    <a:lnTo>
                      <a:pt x="13" y="7"/>
                    </a:lnTo>
                    <a:lnTo>
                      <a:pt x="14" y="10"/>
                    </a:lnTo>
                    <a:lnTo>
                      <a:pt x="13" y="13"/>
                    </a:lnTo>
                    <a:lnTo>
                      <a:pt x="10" y="15"/>
                    </a:lnTo>
                    <a:lnTo>
                      <a:pt x="6" y="15"/>
                    </a:lnTo>
                    <a:lnTo>
                      <a:pt x="2" y="14"/>
                    </a:lnTo>
                    <a:lnTo>
                      <a:pt x="1" y="12"/>
                    </a:lnTo>
                    <a:lnTo>
                      <a:pt x="0" y="8"/>
                    </a:lnTo>
                    <a:lnTo>
                      <a:pt x="0" y="4"/>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162"/>
              <p:cNvSpPr>
                <a:spLocks noEditPoints="1"/>
              </p:cNvSpPr>
              <p:nvPr/>
            </p:nvSpPr>
            <p:spPr bwMode="auto">
              <a:xfrm>
                <a:off x="3505200" y="1763713"/>
                <a:ext cx="2163763" cy="2459038"/>
              </a:xfrm>
              <a:custGeom>
                <a:avLst/>
                <a:gdLst/>
                <a:ahLst/>
                <a:cxnLst>
                  <a:cxn ang="0">
                    <a:pos x="782" y="897"/>
                  </a:cxn>
                  <a:cxn ang="0">
                    <a:pos x="586" y="158"/>
                  </a:cxn>
                  <a:cxn ang="0">
                    <a:pos x="232" y="0"/>
                  </a:cxn>
                  <a:cxn ang="0">
                    <a:pos x="289" y="51"/>
                  </a:cxn>
                  <a:cxn ang="0">
                    <a:pos x="376" y="78"/>
                  </a:cxn>
                  <a:cxn ang="0">
                    <a:pos x="458" y="132"/>
                  </a:cxn>
                  <a:cxn ang="0">
                    <a:pos x="545" y="128"/>
                  </a:cxn>
                  <a:cxn ang="0">
                    <a:pos x="553" y="51"/>
                  </a:cxn>
                  <a:cxn ang="0">
                    <a:pos x="615" y="130"/>
                  </a:cxn>
                  <a:cxn ang="0">
                    <a:pos x="631" y="133"/>
                  </a:cxn>
                  <a:cxn ang="0">
                    <a:pos x="604" y="179"/>
                  </a:cxn>
                  <a:cxn ang="0">
                    <a:pos x="573" y="211"/>
                  </a:cxn>
                  <a:cxn ang="0">
                    <a:pos x="574" y="302"/>
                  </a:cxn>
                  <a:cxn ang="0">
                    <a:pos x="712" y="381"/>
                  </a:cxn>
                  <a:cxn ang="0">
                    <a:pos x="745" y="364"/>
                  </a:cxn>
                  <a:cxn ang="0">
                    <a:pos x="713" y="225"/>
                  </a:cxn>
                  <a:cxn ang="0">
                    <a:pos x="792" y="209"/>
                  </a:cxn>
                  <a:cxn ang="0">
                    <a:pos x="835" y="246"/>
                  </a:cxn>
                  <a:cxn ang="0">
                    <a:pos x="869" y="234"/>
                  </a:cxn>
                  <a:cxn ang="0">
                    <a:pos x="934" y="306"/>
                  </a:cxn>
                  <a:cxn ang="0">
                    <a:pos x="897" y="394"/>
                  </a:cxn>
                  <a:cxn ang="0">
                    <a:pos x="914" y="427"/>
                  </a:cxn>
                  <a:cxn ang="0">
                    <a:pos x="919" y="498"/>
                  </a:cxn>
                  <a:cxn ang="0">
                    <a:pos x="861" y="637"/>
                  </a:cxn>
                  <a:cxn ang="0">
                    <a:pos x="860" y="686"/>
                  </a:cxn>
                  <a:cxn ang="0">
                    <a:pos x="812" y="760"/>
                  </a:cxn>
                  <a:cxn ang="0">
                    <a:pos x="800" y="920"/>
                  </a:cxn>
                  <a:cxn ang="0">
                    <a:pos x="716" y="841"/>
                  </a:cxn>
                  <a:cxn ang="0">
                    <a:pos x="630" y="860"/>
                  </a:cxn>
                  <a:cxn ang="0">
                    <a:pos x="547" y="851"/>
                  </a:cxn>
                  <a:cxn ang="0">
                    <a:pos x="495" y="946"/>
                  </a:cxn>
                  <a:cxn ang="0">
                    <a:pos x="625" y="1046"/>
                  </a:cxn>
                  <a:cxn ang="0">
                    <a:pos x="675" y="1075"/>
                  </a:cxn>
                  <a:cxn ang="0">
                    <a:pos x="761" y="1164"/>
                  </a:cxn>
                  <a:cxn ang="0">
                    <a:pos x="927" y="1156"/>
                  </a:cxn>
                  <a:cxn ang="0">
                    <a:pos x="1036" y="1130"/>
                  </a:cxn>
                  <a:cxn ang="0">
                    <a:pos x="1117" y="1100"/>
                  </a:cxn>
                  <a:cxn ang="0">
                    <a:pos x="1220" y="1115"/>
                  </a:cxn>
                  <a:cxn ang="0">
                    <a:pos x="1253" y="1165"/>
                  </a:cxn>
                  <a:cxn ang="0">
                    <a:pos x="1307" y="1135"/>
                  </a:cxn>
                  <a:cxn ang="0">
                    <a:pos x="853" y="1549"/>
                  </a:cxn>
                  <a:cxn ang="0">
                    <a:pos x="835" y="1436"/>
                  </a:cxn>
                  <a:cxn ang="0">
                    <a:pos x="818" y="1351"/>
                  </a:cxn>
                  <a:cxn ang="0">
                    <a:pos x="870" y="1232"/>
                  </a:cxn>
                  <a:cxn ang="0">
                    <a:pos x="787" y="1231"/>
                  </a:cxn>
                  <a:cxn ang="0">
                    <a:pos x="685" y="1167"/>
                  </a:cxn>
                  <a:cxn ang="0">
                    <a:pos x="541" y="1110"/>
                  </a:cxn>
                  <a:cxn ang="0">
                    <a:pos x="374" y="1056"/>
                  </a:cxn>
                  <a:cxn ang="0">
                    <a:pos x="310" y="935"/>
                  </a:cxn>
                  <a:cxn ang="0">
                    <a:pos x="231" y="793"/>
                  </a:cxn>
                  <a:cxn ang="0">
                    <a:pos x="231" y="856"/>
                  </a:cxn>
                  <a:cxn ang="0">
                    <a:pos x="232" y="886"/>
                  </a:cxn>
                  <a:cxn ang="0">
                    <a:pos x="177" y="746"/>
                  </a:cxn>
                  <a:cxn ang="0">
                    <a:pos x="121" y="586"/>
                  </a:cxn>
                  <a:cxn ang="0">
                    <a:pos x="188" y="427"/>
                  </a:cxn>
                  <a:cxn ang="0">
                    <a:pos x="171" y="358"/>
                  </a:cxn>
                  <a:cxn ang="0">
                    <a:pos x="185" y="277"/>
                  </a:cxn>
                  <a:cxn ang="0">
                    <a:pos x="190" y="212"/>
                  </a:cxn>
                  <a:cxn ang="0">
                    <a:pos x="169" y="172"/>
                  </a:cxn>
                  <a:cxn ang="0">
                    <a:pos x="113" y="133"/>
                  </a:cxn>
                  <a:cxn ang="0">
                    <a:pos x="28" y="149"/>
                  </a:cxn>
                  <a:cxn ang="0">
                    <a:pos x="75" y="84"/>
                  </a:cxn>
                  <a:cxn ang="0">
                    <a:pos x="162" y="20"/>
                  </a:cxn>
                </a:cxnLst>
                <a:rect l="0" t="0" r="r" b="b"/>
                <a:pathLst>
                  <a:path w="1363" h="1549">
                    <a:moveTo>
                      <a:pt x="1254" y="1171"/>
                    </a:moveTo>
                    <a:lnTo>
                      <a:pt x="1253" y="1173"/>
                    </a:lnTo>
                    <a:lnTo>
                      <a:pt x="1253" y="1175"/>
                    </a:lnTo>
                    <a:lnTo>
                      <a:pt x="1254" y="1176"/>
                    </a:lnTo>
                    <a:lnTo>
                      <a:pt x="1256" y="1176"/>
                    </a:lnTo>
                    <a:lnTo>
                      <a:pt x="1257" y="1175"/>
                    </a:lnTo>
                    <a:lnTo>
                      <a:pt x="1260" y="1173"/>
                    </a:lnTo>
                    <a:lnTo>
                      <a:pt x="1258" y="1174"/>
                    </a:lnTo>
                    <a:lnTo>
                      <a:pt x="1257" y="1174"/>
                    </a:lnTo>
                    <a:lnTo>
                      <a:pt x="1256" y="1174"/>
                    </a:lnTo>
                    <a:lnTo>
                      <a:pt x="1255" y="1173"/>
                    </a:lnTo>
                    <a:lnTo>
                      <a:pt x="1254" y="1172"/>
                    </a:lnTo>
                    <a:lnTo>
                      <a:pt x="1254" y="1172"/>
                    </a:lnTo>
                    <a:lnTo>
                      <a:pt x="1254" y="1171"/>
                    </a:lnTo>
                    <a:close/>
                    <a:moveTo>
                      <a:pt x="765" y="1160"/>
                    </a:moveTo>
                    <a:lnTo>
                      <a:pt x="765" y="1161"/>
                    </a:lnTo>
                    <a:lnTo>
                      <a:pt x="765" y="1160"/>
                    </a:lnTo>
                    <a:close/>
                    <a:moveTo>
                      <a:pt x="981" y="1148"/>
                    </a:moveTo>
                    <a:lnTo>
                      <a:pt x="981" y="1150"/>
                    </a:lnTo>
                    <a:lnTo>
                      <a:pt x="979" y="1152"/>
                    </a:lnTo>
                    <a:lnTo>
                      <a:pt x="977" y="1154"/>
                    </a:lnTo>
                    <a:lnTo>
                      <a:pt x="973" y="1161"/>
                    </a:lnTo>
                    <a:lnTo>
                      <a:pt x="972" y="1165"/>
                    </a:lnTo>
                    <a:lnTo>
                      <a:pt x="972" y="1169"/>
                    </a:lnTo>
                    <a:lnTo>
                      <a:pt x="973" y="1171"/>
                    </a:lnTo>
                    <a:lnTo>
                      <a:pt x="976" y="1173"/>
                    </a:lnTo>
                    <a:lnTo>
                      <a:pt x="980" y="1175"/>
                    </a:lnTo>
                    <a:lnTo>
                      <a:pt x="983" y="1174"/>
                    </a:lnTo>
                    <a:lnTo>
                      <a:pt x="987" y="1172"/>
                    </a:lnTo>
                    <a:lnTo>
                      <a:pt x="990" y="1169"/>
                    </a:lnTo>
                    <a:lnTo>
                      <a:pt x="991" y="1165"/>
                    </a:lnTo>
                    <a:lnTo>
                      <a:pt x="991" y="1161"/>
                    </a:lnTo>
                    <a:lnTo>
                      <a:pt x="989" y="1158"/>
                    </a:lnTo>
                    <a:lnTo>
                      <a:pt x="986" y="1155"/>
                    </a:lnTo>
                    <a:lnTo>
                      <a:pt x="983" y="1152"/>
                    </a:lnTo>
                    <a:lnTo>
                      <a:pt x="981" y="1148"/>
                    </a:lnTo>
                    <a:close/>
                    <a:moveTo>
                      <a:pt x="1102" y="1104"/>
                    </a:moveTo>
                    <a:lnTo>
                      <a:pt x="1101" y="1105"/>
                    </a:lnTo>
                    <a:lnTo>
                      <a:pt x="1100" y="1105"/>
                    </a:lnTo>
                    <a:lnTo>
                      <a:pt x="1102" y="1104"/>
                    </a:lnTo>
                    <a:close/>
                    <a:moveTo>
                      <a:pt x="1103" y="1104"/>
                    </a:moveTo>
                    <a:lnTo>
                      <a:pt x="1103" y="1104"/>
                    </a:lnTo>
                    <a:lnTo>
                      <a:pt x="1102" y="1104"/>
                    </a:lnTo>
                    <a:lnTo>
                      <a:pt x="1103" y="1104"/>
                    </a:lnTo>
                    <a:close/>
                    <a:moveTo>
                      <a:pt x="784" y="894"/>
                    </a:moveTo>
                    <a:lnTo>
                      <a:pt x="783" y="895"/>
                    </a:lnTo>
                    <a:lnTo>
                      <a:pt x="783" y="895"/>
                    </a:lnTo>
                    <a:lnTo>
                      <a:pt x="782" y="897"/>
                    </a:lnTo>
                    <a:lnTo>
                      <a:pt x="782" y="897"/>
                    </a:lnTo>
                    <a:lnTo>
                      <a:pt x="783" y="896"/>
                    </a:lnTo>
                    <a:lnTo>
                      <a:pt x="784" y="895"/>
                    </a:lnTo>
                    <a:lnTo>
                      <a:pt x="784" y="895"/>
                    </a:lnTo>
                    <a:lnTo>
                      <a:pt x="784" y="894"/>
                    </a:lnTo>
                    <a:lnTo>
                      <a:pt x="784" y="894"/>
                    </a:lnTo>
                    <a:close/>
                    <a:moveTo>
                      <a:pt x="797" y="850"/>
                    </a:moveTo>
                    <a:lnTo>
                      <a:pt x="797" y="851"/>
                    </a:lnTo>
                    <a:lnTo>
                      <a:pt x="797" y="852"/>
                    </a:lnTo>
                    <a:lnTo>
                      <a:pt x="797" y="853"/>
                    </a:lnTo>
                    <a:lnTo>
                      <a:pt x="798" y="854"/>
                    </a:lnTo>
                    <a:lnTo>
                      <a:pt x="798" y="855"/>
                    </a:lnTo>
                    <a:lnTo>
                      <a:pt x="800" y="857"/>
                    </a:lnTo>
                    <a:lnTo>
                      <a:pt x="801" y="860"/>
                    </a:lnTo>
                    <a:lnTo>
                      <a:pt x="802" y="862"/>
                    </a:lnTo>
                    <a:lnTo>
                      <a:pt x="800" y="856"/>
                    </a:lnTo>
                    <a:lnTo>
                      <a:pt x="797" y="850"/>
                    </a:lnTo>
                    <a:close/>
                    <a:moveTo>
                      <a:pt x="852" y="610"/>
                    </a:moveTo>
                    <a:lnTo>
                      <a:pt x="850" y="614"/>
                    </a:lnTo>
                    <a:lnTo>
                      <a:pt x="849" y="619"/>
                    </a:lnTo>
                    <a:lnTo>
                      <a:pt x="851" y="614"/>
                    </a:lnTo>
                    <a:lnTo>
                      <a:pt x="852" y="610"/>
                    </a:lnTo>
                    <a:close/>
                    <a:moveTo>
                      <a:pt x="731" y="397"/>
                    </a:moveTo>
                    <a:lnTo>
                      <a:pt x="730" y="398"/>
                    </a:lnTo>
                    <a:lnTo>
                      <a:pt x="729" y="399"/>
                    </a:lnTo>
                    <a:lnTo>
                      <a:pt x="727" y="399"/>
                    </a:lnTo>
                    <a:lnTo>
                      <a:pt x="727" y="400"/>
                    </a:lnTo>
                    <a:lnTo>
                      <a:pt x="726" y="401"/>
                    </a:lnTo>
                    <a:lnTo>
                      <a:pt x="727" y="402"/>
                    </a:lnTo>
                    <a:lnTo>
                      <a:pt x="727" y="402"/>
                    </a:lnTo>
                    <a:lnTo>
                      <a:pt x="730" y="400"/>
                    </a:lnTo>
                    <a:lnTo>
                      <a:pt x="730" y="399"/>
                    </a:lnTo>
                    <a:lnTo>
                      <a:pt x="731" y="398"/>
                    </a:lnTo>
                    <a:lnTo>
                      <a:pt x="731" y="397"/>
                    </a:lnTo>
                    <a:close/>
                    <a:moveTo>
                      <a:pt x="563" y="179"/>
                    </a:moveTo>
                    <a:lnTo>
                      <a:pt x="563" y="181"/>
                    </a:lnTo>
                    <a:lnTo>
                      <a:pt x="564" y="184"/>
                    </a:lnTo>
                    <a:lnTo>
                      <a:pt x="564" y="184"/>
                    </a:lnTo>
                    <a:lnTo>
                      <a:pt x="569" y="185"/>
                    </a:lnTo>
                    <a:lnTo>
                      <a:pt x="574" y="186"/>
                    </a:lnTo>
                    <a:lnTo>
                      <a:pt x="570" y="181"/>
                    </a:lnTo>
                    <a:lnTo>
                      <a:pt x="567" y="180"/>
                    </a:lnTo>
                    <a:lnTo>
                      <a:pt x="563" y="179"/>
                    </a:lnTo>
                    <a:lnTo>
                      <a:pt x="563" y="179"/>
                    </a:lnTo>
                    <a:close/>
                    <a:moveTo>
                      <a:pt x="583" y="150"/>
                    </a:moveTo>
                    <a:lnTo>
                      <a:pt x="581" y="150"/>
                    </a:lnTo>
                    <a:lnTo>
                      <a:pt x="581" y="152"/>
                    </a:lnTo>
                    <a:lnTo>
                      <a:pt x="586" y="158"/>
                    </a:lnTo>
                    <a:lnTo>
                      <a:pt x="589" y="161"/>
                    </a:lnTo>
                    <a:lnTo>
                      <a:pt x="592" y="163"/>
                    </a:lnTo>
                    <a:lnTo>
                      <a:pt x="595" y="163"/>
                    </a:lnTo>
                    <a:lnTo>
                      <a:pt x="597" y="162"/>
                    </a:lnTo>
                    <a:lnTo>
                      <a:pt x="599" y="161"/>
                    </a:lnTo>
                    <a:lnTo>
                      <a:pt x="602" y="161"/>
                    </a:lnTo>
                    <a:lnTo>
                      <a:pt x="609" y="161"/>
                    </a:lnTo>
                    <a:lnTo>
                      <a:pt x="611" y="161"/>
                    </a:lnTo>
                    <a:lnTo>
                      <a:pt x="612" y="161"/>
                    </a:lnTo>
                    <a:lnTo>
                      <a:pt x="609" y="160"/>
                    </a:lnTo>
                    <a:lnTo>
                      <a:pt x="606" y="157"/>
                    </a:lnTo>
                    <a:lnTo>
                      <a:pt x="601" y="153"/>
                    </a:lnTo>
                    <a:lnTo>
                      <a:pt x="596" y="151"/>
                    </a:lnTo>
                    <a:lnTo>
                      <a:pt x="593" y="151"/>
                    </a:lnTo>
                    <a:lnTo>
                      <a:pt x="586" y="150"/>
                    </a:lnTo>
                    <a:lnTo>
                      <a:pt x="583" y="150"/>
                    </a:lnTo>
                    <a:close/>
                    <a:moveTo>
                      <a:pt x="88" y="92"/>
                    </a:moveTo>
                    <a:lnTo>
                      <a:pt x="86" y="93"/>
                    </a:lnTo>
                    <a:lnTo>
                      <a:pt x="87" y="93"/>
                    </a:lnTo>
                    <a:lnTo>
                      <a:pt x="88" y="92"/>
                    </a:lnTo>
                    <a:close/>
                    <a:moveTo>
                      <a:pt x="340" y="66"/>
                    </a:moveTo>
                    <a:lnTo>
                      <a:pt x="334" y="67"/>
                    </a:lnTo>
                    <a:lnTo>
                      <a:pt x="320" y="70"/>
                    </a:lnTo>
                    <a:lnTo>
                      <a:pt x="314" y="71"/>
                    </a:lnTo>
                    <a:lnTo>
                      <a:pt x="311" y="72"/>
                    </a:lnTo>
                    <a:lnTo>
                      <a:pt x="311" y="73"/>
                    </a:lnTo>
                    <a:lnTo>
                      <a:pt x="311" y="75"/>
                    </a:lnTo>
                    <a:lnTo>
                      <a:pt x="311" y="75"/>
                    </a:lnTo>
                    <a:lnTo>
                      <a:pt x="316" y="75"/>
                    </a:lnTo>
                    <a:lnTo>
                      <a:pt x="321" y="73"/>
                    </a:lnTo>
                    <a:lnTo>
                      <a:pt x="327" y="71"/>
                    </a:lnTo>
                    <a:lnTo>
                      <a:pt x="335" y="68"/>
                    </a:lnTo>
                    <a:lnTo>
                      <a:pt x="340" y="66"/>
                    </a:lnTo>
                    <a:close/>
                    <a:moveTo>
                      <a:pt x="182" y="28"/>
                    </a:moveTo>
                    <a:lnTo>
                      <a:pt x="181" y="30"/>
                    </a:lnTo>
                    <a:lnTo>
                      <a:pt x="180" y="32"/>
                    </a:lnTo>
                    <a:lnTo>
                      <a:pt x="178" y="35"/>
                    </a:lnTo>
                    <a:lnTo>
                      <a:pt x="177" y="37"/>
                    </a:lnTo>
                    <a:lnTo>
                      <a:pt x="177" y="39"/>
                    </a:lnTo>
                    <a:lnTo>
                      <a:pt x="179" y="39"/>
                    </a:lnTo>
                    <a:lnTo>
                      <a:pt x="181" y="37"/>
                    </a:lnTo>
                    <a:lnTo>
                      <a:pt x="182" y="33"/>
                    </a:lnTo>
                    <a:lnTo>
                      <a:pt x="183" y="30"/>
                    </a:lnTo>
                    <a:lnTo>
                      <a:pt x="183" y="29"/>
                    </a:lnTo>
                    <a:lnTo>
                      <a:pt x="183" y="29"/>
                    </a:lnTo>
                    <a:lnTo>
                      <a:pt x="182" y="29"/>
                    </a:lnTo>
                    <a:lnTo>
                      <a:pt x="182" y="28"/>
                    </a:lnTo>
                    <a:close/>
                    <a:moveTo>
                      <a:pt x="232" y="0"/>
                    </a:moveTo>
                    <a:lnTo>
                      <a:pt x="233" y="0"/>
                    </a:lnTo>
                    <a:lnTo>
                      <a:pt x="234" y="0"/>
                    </a:lnTo>
                    <a:lnTo>
                      <a:pt x="234" y="2"/>
                    </a:lnTo>
                    <a:lnTo>
                      <a:pt x="235" y="2"/>
                    </a:lnTo>
                    <a:lnTo>
                      <a:pt x="235" y="4"/>
                    </a:lnTo>
                    <a:lnTo>
                      <a:pt x="235" y="4"/>
                    </a:lnTo>
                    <a:lnTo>
                      <a:pt x="236" y="5"/>
                    </a:lnTo>
                    <a:lnTo>
                      <a:pt x="238" y="5"/>
                    </a:lnTo>
                    <a:lnTo>
                      <a:pt x="241" y="5"/>
                    </a:lnTo>
                    <a:lnTo>
                      <a:pt x="242" y="4"/>
                    </a:lnTo>
                    <a:lnTo>
                      <a:pt x="244" y="4"/>
                    </a:lnTo>
                    <a:lnTo>
                      <a:pt x="245" y="3"/>
                    </a:lnTo>
                    <a:lnTo>
                      <a:pt x="245" y="2"/>
                    </a:lnTo>
                    <a:lnTo>
                      <a:pt x="244" y="1"/>
                    </a:lnTo>
                    <a:lnTo>
                      <a:pt x="244" y="1"/>
                    </a:lnTo>
                    <a:lnTo>
                      <a:pt x="250" y="2"/>
                    </a:lnTo>
                    <a:lnTo>
                      <a:pt x="256" y="4"/>
                    </a:lnTo>
                    <a:lnTo>
                      <a:pt x="262" y="6"/>
                    </a:lnTo>
                    <a:lnTo>
                      <a:pt x="262" y="7"/>
                    </a:lnTo>
                    <a:lnTo>
                      <a:pt x="261" y="7"/>
                    </a:lnTo>
                    <a:lnTo>
                      <a:pt x="260" y="7"/>
                    </a:lnTo>
                    <a:lnTo>
                      <a:pt x="256" y="7"/>
                    </a:lnTo>
                    <a:lnTo>
                      <a:pt x="255" y="8"/>
                    </a:lnTo>
                    <a:lnTo>
                      <a:pt x="255" y="8"/>
                    </a:lnTo>
                    <a:lnTo>
                      <a:pt x="255" y="9"/>
                    </a:lnTo>
                    <a:lnTo>
                      <a:pt x="257" y="11"/>
                    </a:lnTo>
                    <a:lnTo>
                      <a:pt x="260" y="12"/>
                    </a:lnTo>
                    <a:lnTo>
                      <a:pt x="263" y="13"/>
                    </a:lnTo>
                    <a:lnTo>
                      <a:pt x="266" y="15"/>
                    </a:lnTo>
                    <a:lnTo>
                      <a:pt x="266" y="16"/>
                    </a:lnTo>
                    <a:lnTo>
                      <a:pt x="264" y="16"/>
                    </a:lnTo>
                    <a:lnTo>
                      <a:pt x="263" y="17"/>
                    </a:lnTo>
                    <a:lnTo>
                      <a:pt x="260" y="17"/>
                    </a:lnTo>
                    <a:lnTo>
                      <a:pt x="259" y="18"/>
                    </a:lnTo>
                    <a:lnTo>
                      <a:pt x="259" y="20"/>
                    </a:lnTo>
                    <a:lnTo>
                      <a:pt x="260" y="20"/>
                    </a:lnTo>
                    <a:lnTo>
                      <a:pt x="262" y="22"/>
                    </a:lnTo>
                    <a:lnTo>
                      <a:pt x="263" y="22"/>
                    </a:lnTo>
                    <a:lnTo>
                      <a:pt x="264" y="22"/>
                    </a:lnTo>
                    <a:lnTo>
                      <a:pt x="265" y="23"/>
                    </a:lnTo>
                    <a:lnTo>
                      <a:pt x="267" y="23"/>
                    </a:lnTo>
                    <a:lnTo>
                      <a:pt x="269" y="24"/>
                    </a:lnTo>
                    <a:lnTo>
                      <a:pt x="271" y="28"/>
                    </a:lnTo>
                    <a:lnTo>
                      <a:pt x="274" y="34"/>
                    </a:lnTo>
                    <a:lnTo>
                      <a:pt x="276" y="38"/>
                    </a:lnTo>
                    <a:lnTo>
                      <a:pt x="281" y="44"/>
                    </a:lnTo>
                    <a:lnTo>
                      <a:pt x="287" y="49"/>
                    </a:lnTo>
                    <a:lnTo>
                      <a:pt x="289" y="51"/>
                    </a:lnTo>
                    <a:lnTo>
                      <a:pt x="292" y="53"/>
                    </a:lnTo>
                    <a:lnTo>
                      <a:pt x="293" y="54"/>
                    </a:lnTo>
                    <a:lnTo>
                      <a:pt x="293" y="56"/>
                    </a:lnTo>
                    <a:lnTo>
                      <a:pt x="292" y="57"/>
                    </a:lnTo>
                    <a:lnTo>
                      <a:pt x="292" y="57"/>
                    </a:lnTo>
                    <a:lnTo>
                      <a:pt x="292" y="59"/>
                    </a:lnTo>
                    <a:lnTo>
                      <a:pt x="295" y="65"/>
                    </a:lnTo>
                    <a:lnTo>
                      <a:pt x="301" y="71"/>
                    </a:lnTo>
                    <a:lnTo>
                      <a:pt x="301" y="68"/>
                    </a:lnTo>
                    <a:lnTo>
                      <a:pt x="301" y="68"/>
                    </a:lnTo>
                    <a:lnTo>
                      <a:pt x="321" y="66"/>
                    </a:lnTo>
                    <a:lnTo>
                      <a:pt x="334" y="63"/>
                    </a:lnTo>
                    <a:lnTo>
                      <a:pt x="347" y="62"/>
                    </a:lnTo>
                    <a:lnTo>
                      <a:pt x="347" y="62"/>
                    </a:lnTo>
                    <a:lnTo>
                      <a:pt x="347" y="62"/>
                    </a:lnTo>
                    <a:lnTo>
                      <a:pt x="346" y="63"/>
                    </a:lnTo>
                    <a:lnTo>
                      <a:pt x="345" y="65"/>
                    </a:lnTo>
                    <a:lnTo>
                      <a:pt x="348" y="64"/>
                    </a:lnTo>
                    <a:lnTo>
                      <a:pt x="353" y="62"/>
                    </a:lnTo>
                    <a:lnTo>
                      <a:pt x="356" y="61"/>
                    </a:lnTo>
                    <a:lnTo>
                      <a:pt x="358" y="60"/>
                    </a:lnTo>
                    <a:lnTo>
                      <a:pt x="360" y="62"/>
                    </a:lnTo>
                    <a:lnTo>
                      <a:pt x="360" y="64"/>
                    </a:lnTo>
                    <a:lnTo>
                      <a:pt x="357" y="73"/>
                    </a:lnTo>
                    <a:lnTo>
                      <a:pt x="356" y="76"/>
                    </a:lnTo>
                    <a:lnTo>
                      <a:pt x="356" y="77"/>
                    </a:lnTo>
                    <a:lnTo>
                      <a:pt x="358" y="79"/>
                    </a:lnTo>
                    <a:lnTo>
                      <a:pt x="358" y="79"/>
                    </a:lnTo>
                    <a:lnTo>
                      <a:pt x="359" y="79"/>
                    </a:lnTo>
                    <a:lnTo>
                      <a:pt x="362" y="78"/>
                    </a:lnTo>
                    <a:lnTo>
                      <a:pt x="364" y="75"/>
                    </a:lnTo>
                    <a:lnTo>
                      <a:pt x="366" y="73"/>
                    </a:lnTo>
                    <a:lnTo>
                      <a:pt x="369" y="71"/>
                    </a:lnTo>
                    <a:lnTo>
                      <a:pt x="372" y="70"/>
                    </a:lnTo>
                    <a:lnTo>
                      <a:pt x="373" y="71"/>
                    </a:lnTo>
                    <a:lnTo>
                      <a:pt x="372" y="73"/>
                    </a:lnTo>
                    <a:lnTo>
                      <a:pt x="370" y="74"/>
                    </a:lnTo>
                    <a:lnTo>
                      <a:pt x="366" y="78"/>
                    </a:lnTo>
                    <a:lnTo>
                      <a:pt x="365" y="80"/>
                    </a:lnTo>
                    <a:lnTo>
                      <a:pt x="365" y="81"/>
                    </a:lnTo>
                    <a:lnTo>
                      <a:pt x="366" y="81"/>
                    </a:lnTo>
                    <a:lnTo>
                      <a:pt x="367" y="82"/>
                    </a:lnTo>
                    <a:lnTo>
                      <a:pt x="368" y="82"/>
                    </a:lnTo>
                    <a:lnTo>
                      <a:pt x="369" y="81"/>
                    </a:lnTo>
                    <a:lnTo>
                      <a:pt x="370" y="81"/>
                    </a:lnTo>
                    <a:lnTo>
                      <a:pt x="373" y="80"/>
                    </a:lnTo>
                    <a:lnTo>
                      <a:pt x="375" y="78"/>
                    </a:lnTo>
                    <a:lnTo>
                      <a:pt x="376" y="78"/>
                    </a:lnTo>
                    <a:lnTo>
                      <a:pt x="377" y="77"/>
                    </a:lnTo>
                    <a:lnTo>
                      <a:pt x="378" y="76"/>
                    </a:lnTo>
                    <a:lnTo>
                      <a:pt x="380" y="76"/>
                    </a:lnTo>
                    <a:lnTo>
                      <a:pt x="382" y="77"/>
                    </a:lnTo>
                    <a:lnTo>
                      <a:pt x="384" y="78"/>
                    </a:lnTo>
                    <a:lnTo>
                      <a:pt x="385" y="79"/>
                    </a:lnTo>
                    <a:lnTo>
                      <a:pt x="389" y="82"/>
                    </a:lnTo>
                    <a:lnTo>
                      <a:pt x="390" y="84"/>
                    </a:lnTo>
                    <a:lnTo>
                      <a:pt x="391" y="85"/>
                    </a:lnTo>
                    <a:lnTo>
                      <a:pt x="390" y="86"/>
                    </a:lnTo>
                    <a:lnTo>
                      <a:pt x="389" y="86"/>
                    </a:lnTo>
                    <a:lnTo>
                      <a:pt x="388" y="87"/>
                    </a:lnTo>
                    <a:lnTo>
                      <a:pt x="388" y="88"/>
                    </a:lnTo>
                    <a:lnTo>
                      <a:pt x="389" y="89"/>
                    </a:lnTo>
                    <a:lnTo>
                      <a:pt x="392" y="90"/>
                    </a:lnTo>
                    <a:lnTo>
                      <a:pt x="397" y="93"/>
                    </a:lnTo>
                    <a:lnTo>
                      <a:pt x="404" y="96"/>
                    </a:lnTo>
                    <a:lnTo>
                      <a:pt x="407" y="96"/>
                    </a:lnTo>
                    <a:lnTo>
                      <a:pt x="410" y="96"/>
                    </a:lnTo>
                    <a:lnTo>
                      <a:pt x="413" y="96"/>
                    </a:lnTo>
                    <a:lnTo>
                      <a:pt x="416" y="96"/>
                    </a:lnTo>
                    <a:lnTo>
                      <a:pt x="418" y="98"/>
                    </a:lnTo>
                    <a:lnTo>
                      <a:pt x="418" y="101"/>
                    </a:lnTo>
                    <a:lnTo>
                      <a:pt x="416" y="104"/>
                    </a:lnTo>
                    <a:lnTo>
                      <a:pt x="412" y="107"/>
                    </a:lnTo>
                    <a:lnTo>
                      <a:pt x="410" y="109"/>
                    </a:lnTo>
                    <a:lnTo>
                      <a:pt x="410" y="112"/>
                    </a:lnTo>
                    <a:lnTo>
                      <a:pt x="411" y="115"/>
                    </a:lnTo>
                    <a:lnTo>
                      <a:pt x="413" y="116"/>
                    </a:lnTo>
                    <a:lnTo>
                      <a:pt x="417" y="116"/>
                    </a:lnTo>
                    <a:lnTo>
                      <a:pt x="420" y="116"/>
                    </a:lnTo>
                    <a:lnTo>
                      <a:pt x="423" y="117"/>
                    </a:lnTo>
                    <a:lnTo>
                      <a:pt x="437" y="121"/>
                    </a:lnTo>
                    <a:lnTo>
                      <a:pt x="451" y="125"/>
                    </a:lnTo>
                    <a:lnTo>
                      <a:pt x="451" y="125"/>
                    </a:lnTo>
                    <a:lnTo>
                      <a:pt x="452" y="124"/>
                    </a:lnTo>
                    <a:lnTo>
                      <a:pt x="453" y="122"/>
                    </a:lnTo>
                    <a:lnTo>
                      <a:pt x="453" y="121"/>
                    </a:lnTo>
                    <a:lnTo>
                      <a:pt x="453" y="121"/>
                    </a:lnTo>
                    <a:lnTo>
                      <a:pt x="453" y="121"/>
                    </a:lnTo>
                    <a:lnTo>
                      <a:pt x="455" y="126"/>
                    </a:lnTo>
                    <a:lnTo>
                      <a:pt x="456" y="136"/>
                    </a:lnTo>
                    <a:lnTo>
                      <a:pt x="458" y="141"/>
                    </a:lnTo>
                    <a:lnTo>
                      <a:pt x="459" y="142"/>
                    </a:lnTo>
                    <a:lnTo>
                      <a:pt x="459" y="140"/>
                    </a:lnTo>
                    <a:lnTo>
                      <a:pt x="458" y="138"/>
                    </a:lnTo>
                    <a:lnTo>
                      <a:pt x="458" y="135"/>
                    </a:lnTo>
                    <a:lnTo>
                      <a:pt x="458" y="132"/>
                    </a:lnTo>
                    <a:lnTo>
                      <a:pt x="458" y="130"/>
                    </a:lnTo>
                    <a:lnTo>
                      <a:pt x="462" y="124"/>
                    </a:lnTo>
                    <a:lnTo>
                      <a:pt x="467" y="120"/>
                    </a:lnTo>
                    <a:lnTo>
                      <a:pt x="472" y="116"/>
                    </a:lnTo>
                    <a:lnTo>
                      <a:pt x="473" y="115"/>
                    </a:lnTo>
                    <a:lnTo>
                      <a:pt x="474" y="113"/>
                    </a:lnTo>
                    <a:lnTo>
                      <a:pt x="476" y="113"/>
                    </a:lnTo>
                    <a:lnTo>
                      <a:pt x="477" y="112"/>
                    </a:lnTo>
                    <a:lnTo>
                      <a:pt x="478" y="111"/>
                    </a:lnTo>
                    <a:lnTo>
                      <a:pt x="479" y="110"/>
                    </a:lnTo>
                    <a:lnTo>
                      <a:pt x="479" y="109"/>
                    </a:lnTo>
                    <a:lnTo>
                      <a:pt x="479" y="108"/>
                    </a:lnTo>
                    <a:lnTo>
                      <a:pt x="478" y="108"/>
                    </a:lnTo>
                    <a:lnTo>
                      <a:pt x="478" y="109"/>
                    </a:lnTo>
                    <a:lnTo>
                      <a:pt x="477" y="109"/>
                    </a:lnTo>
                    <a:lnTo>
                      <a:pt x="474" y="112"/>
                    </a:lnTo>
                    <a:lnTo>
                      <a:pt x="472" y="113"/>
                    </a:lnTo>
                    <a:lnTo>
                      <a:pt x="467" y="115"/>
                    </a:lnTo>
                    <a:lnTo>
                      <a:pt x="462" y="115"/>
                    </a:lnTo>
                    <a:lnTo>
                      <a:pt x="458" y="113"/>
                    </a:lnTo>
                    <a:lnTo>
                      <a:pt x="457" y="113"/>
                    </a:lnTo>
                    <a:lnTo>
                      <a:pt x="457" y="112"/>
                    </a:lnTo>
                    <a:lnTo>
                      <a:pt x="458" y="111"/>
                    </a:lnTo>
                    <a:lnTo>
                      <a:pt x="458" y="110"/>
                    </a:lnTo>
                    <a:lnTo>
                      <a:pt x="459" y="109"/>
                    </a:lnTo>
                    <a:lnTo>
                      <a:pt x="460" y="108"/>
                    </a:lnTo>
                    <a:lnTo>
                      <a:pt x="464" y="106"/>
                    </a:lnTo>
                    <a:lnTo>
                      <a:pt x="468" y="104"/>
                    </a:lnTo>
                    <a:lnTo>
                      <a:pt x="473" y="104"/>
                    </a:lnTo>
                    <a:lnTo>
                      <a:pt x="476" y="105"/>
                    </a:lnTo>
                    <a:lnTo>
                      <a:pt x="479" y="107"/>
                    </a:lnTo>
                    <a:lnTo>
                      <a:pt x="480" y="109"/>
                    </a:lnTo>
                    <a:lnTo>
                      <a:pt x="481" y="112"/>
                    </a:lnTo>
                    <a:lnTo>
                      <a:pt x="483" y="116"/>
                    </a:lnTo>
                    <a:lnTo>
                      <a:pt x="485" y="118"/>
                    </a:lnTo>
                    <a:lnTo>
                      <a:pt x="490" y="121"/>
                    </a:lnTo>
                    <a:lnTo>
                      <a:pt x="500" y="124"/>
                    </a:lnTo>
                    <a:lnTo>
                      <a:pt x="506" y="125"/>
                    </a:lnTo>
                    <a:lnTo>
                      <a:pt x="511" y="123"/>
                    </a:lnTo>
                    <a:lnTo>
                      <a:pt x="517" y="120"/>
                    </a:lnTo>
                    <a:lnTo>
                      <a:pt x="522" y="117"/>
                    </a:lnTo>
                    <a:lnTo>
                      <a:pt x="528" y="115"/>
                    </a:lnTo>
                    <a:lnTo>
                      <a:pt x="534" y="113"/>
                    </a:lnTo>
                    <a:lnTo>
                      <a:pt x="537" y="115"/>
                    </a:lnTo>
                    <a:lnTo>
                      <a:pt x="540" y="118"/>
                    </a:lnTo>
                    <a:lnTo>
                      <a:pt x="543" y="121"/>
                    </a:lnTo>
                    <a:lnTo>
                      <a:pt x="545" y="125"/>
                    </a:lnTo>
                    <a:lnTo>
                      <a:pt x="545" y="128"/>
                    </a:lnTo>
                    <a:lnTo>
                      <a:pt x="544" y="131"/>
                    </a:lnTo>
                    <a:lnTo>
                      <a:pt x="544" y="132"/>
                    </a:lnTo>
                    <a:lnTo>
                      <a:pt x="544" y="132"/>
                    </a:lnTo>
                    <a:lnTo>
                      <a:pt x="547" y="133"/>
                    </a:lnTo>
                    <a:lnTo>
                      <a:pt x="549" y="132"/>
                    </a:lnTo>
                    <a:lnTo>
                      <a:pt x="550" y="130"/>
                    </a:lnTo>
                    <a:lnTo>
                      <a:pt x="550" y="122"/>
                    </a:lnTo>
                    <a:lnTo>
                      <a:pt x="551" y="121"/>
                    </a:lnTo>
                    <a:lnTo>
                      <a:pt x="554" y="118"/>
                    </a:lnTo>
                    <a:lnTo>
                      <a:pt x="563" y="115"/>
                    </a:lnTo>
                    <a:lnTo>
                      <a:pt x="566" y="112"/>
                    </a:lnTo>
                    <a:lnTo>
                      <a:pt x="567" y="110"/>
                    </a:lnTo>
                    <a:lnTo>
                      <a:pt x="567" y="108"/>
                    </a:lnTo>
                    <a:lnTo>
                      <a:pt x="565" y="107"/>
                    </a:lnTo>
                    <a:lnTo>
                      <a:pt x="563" y="106"/>
                    </a:lnTo>
                    <a:lnTo>
                      <a:pt x="561" y="106"/>
                    </a:lnTo>
                    <a:lnTo>
                      <a:pt x="559" y="104"/>
                    </a:lnTo>
                    <a:lnTo>
                      <a:pt x="559" y="103"/>
                    </a:lnTo>
                    <a:lnTo>
                      <a:pt x="560" y="102"/>
                    </a:lnTo>
                    <a:lnTo>
                      <a:pt x="561" y="102"/>
                    </a:lnTo>
                    <a:lnTo>
                      <a:pt x="563" y="102"/>
                    </a:lnTo>
                    <a:lnTo>
                      <a:pt x="564" y="101"/>
                    </a:lnTo>
                    <a:lnTo>
                      <a:pt x="565" y="101"/>
                    </a:lnTo>
                    <a:lnTo>
                      <a:pt x="565" y="101"/>
                    </a:lnTo>
                    <a:lnTo>
                      <a:pt x="560" y="98"/>
                    </a:lnTo>
                    <a:lnTo>
                      <a:pt x="555" y="96"/>
                    </a:lnTo>
                    <a:lnTo>
                      <a:pt x="549" y="94"/>
                    </a:lnTo>
                    <a:lnTo>
                      <a:pt x="545" y="91"/>
                    </a:lnTo>
                    <a:lnTo>
                      <a:pt x="544" y="91"/>
                    </a:lnTo>
                    <a:lnTo>
                      <a:pt x="545" y="90"/>
                    </a:lnTo>
                    <a:lnTo>
                      <a:pt x="546" y="89"/>
                    </a:lnTo>
                    <a:lnTo>
                      <a:pt x="548" y="89"/>
                    </a:lnTo>
                    <a:lnTo>
                      <a:pt x="549" y="87"/>
                    </a:lnTo>
                    <a:lnTo>
                      <a:pt x="550" y="86"/>
                    </a:lnTo>
                    <a:lnTo>
                      <a:pt x="550" y="85"/>
                    </a:lnTo>
                    <a:lnTo>
                      <a:pt x="549" y="85"/>
                    </a:lnTo>
                    <a:lnTo>
                      <a:pt x="548" y="84"/>
                    </a:lnTo>
                    <a:lnTo>
                      <a:pt x="545" y="83"/>
                    </a:lnTo>
                    <a:lnTo>
                      <a:pt x="545" y="82"/>
                    </a:lnTo>
                    <a:lnTo>
                      <a:pt x="545" y="78"/>
                    </a:lnTo>
                    <a:lnTo>
                      <a:pt x="548" y="74"/>
                    </a:lnTo>
                    <a:lnTo>
                      <a:pt x="551" y="70"/>
                    </a:lnTo>
                    <a:lnTo>
                      <a:pt x="555" y="68"/>
                    </a:lnTo>
                    <a:lnTo>
                      <a:pt x="554" y="67"/>
                    </a:lnTo>
                    <a:lnTo>
                      <a:pt x="554" y="67"/>
                    </a:lnTo>
                    <a:lnTo>
                      <a:pt x="552" y="62"/>
                    </a:lnTo>
                    <a:lnTo>
                      <a:pt x="552" y="56"/>
                    </a:lnTo>
                    <a:lnTo>
                      <a:pt x="553" y="51"/>
                    </a:lnTo>
                    <a:lnTo>
                      <a:pt x="554" y="46"/>
                    </a:lnTo>
                    <a:lnTo>
                      <a:pt x="555" y="41"/>
                    </a:lnTo>
                    <a:lnTo>
                      <a:pt x="559" y="44"/>
                    </a:lnTo>
                    <a:lnTo>
                      <a:pt x="567" y="50"/>
                    </a:lnTo>
                    <a:lnTo>
                      <a:pt x="570" y="53"/>
                    </a:lnTo>
                    <a:lnTo>
                      <a:pt x="572" y="57"/>
                    </a:lnTo>
                    <a:lnTo>
                      <a:pt x="572" y="59"/>
                    </a:lnTo>
                    <a:lnTo>
                      <a:pt x="568" y="62"/>
                    </a:lnTo>
                    <a:lnTo>
                      <a:pt x="565" y="64"/>
                    </a:lnTo>
                    <a:lnTo>
                      <a:pt x="561" y="67"/>
                    </a:lnTo>
                    <a:lnTo>
                      <a:pt x="563" y="69"/>
                    </a:lnTo>
                    <a:lnTo>
                      <a:pt x="565" y="75"/>
                    </a:lnTo>
                    <a:lnTo>
                      <a:pt x="566" y="80"/>
                    </a:lnTo>
                    <a:lnTo>
                      <a:pt x="567" y="87"/>
                    </a:lnTo>
                    <a:lnTo>
                      <a:pt x="568" y="92"/>
                    </a:lnTo>
                    <a:lnTo>
                      <a:pt x="568" y="96"/>
                    </a:lnTo>
                    <a:lnTo>
                      <a:pt x="568" y="98"/>
                    </a:lnTo>
                    <a:lnTo>
                      <a:pt x="569" y="99"/>
                    </a:lnTo>
                    <a:lnTo>
                      <a:pt x="570" y="99"/>
                    </a:lnTo>
                    <a:lnTo>
                      <a:pt x="573" y="99"/>
                    </a:lnTo>
                    <a:lnTo>
                      <a:pt x="574" y="100"/>
                    </a:lnTo>
                    <a:lnTo>
                      <a:pt x="575" y="100"/>
                    </a:lnTo>
                    <a:lnTo>
                      <a:pt x="576" y="101"/>
                    </a:lnTo>
                    <a:lnTo>
                      <a:pt x="582" y="104"/>
                    </a:lnTo>
                    <a:lnTo>
                      <a:pt x="587" y="109"/>
                    </a:lnTo>
                    <a:lnTo>
                      <a:pt x="587" y="111"/>
                    </a:lnTo>
                    <a:lnTo>
                      <a:pt x="587" y="116"/>
                    </a:lnTo>
                    <a:lnTo>
                      <a:pt x="588" y="118"/>
                    </a:lnTo>
                    <a:lnTo>
                      <a:pt x="589" y="118"/>
                    </a:lnTo>
                    <a:lnTo>
                      <a:pt x="590" y="116"/>
                    </a:lnTo>
                    <a:lnTo>
                      <a:pt x="591" y="113"/>
                    </a:lnTo>
                    <a:lnTo>
                      <a:pt x="592" y="110"/>
                    </a:lnTo>
                    <a:lnTo>
                      <a:pt x="593" y="107"/>
                    </a:lnTo>
                    <a:lnTo>
                      <a:pt x="594" y="104"/>
                    </a:lnTo>
                    <a:lnTo>
                      <a:pt x="596" y="103"/>
                    </a:lnTo>
                    <a:lnTo>
                      <a:pt x="599" y="104"/>
                    </a:lnTo>
                    <a:lnTo>
                      <a:pt x="602" y="107"/>
                    </a:lnTo>
                    <a:lnTo>
                      <a:pt x="604" y="111"/>
                    </a:lnTo>
                    <a:lnTo>
                      <a:pt x="606" y="115"/>
                    </a:lnTo>
                    <a:lnTo>
                      <a:pt x="606" y="116"/>
                    </a:lnTo>
                    <a:lnTo>
                      <a:pt x="603" y="116"/>
                    </a:lnTo>
                    <a:lnTo>
                      <a:pt x="602" y="116"/>
                    </a:lnTo>
                    <a:lnTo>
                      <a:pt x="602" y="116"/>
                    </a:lnTo>
                    <a:lnTo>
                      <a:pt x="602" y="117"/>
                    </a:lnTo>
                    <a:lnTo>
                      <a:pt x="607" y="124"/>
                    </a:lnTo>
                    <a:lnTo>
                      <a:pt x="614" y="131"/>
                    </a:lnTo>
                    <a:lnTo>
                      <a:pt x="615" y="131"/>
                    </a:lnTo>
                    <a:lnTo>
                      <a:pt x="615" y="130"/>
                    </a:lnTo>
                    <a:lnTo>
                      <a:pt x="616" y="129"/>
                    </a:lnTo>
                    <a:lnTo>
                      <a:pt x="616" y="129"/>
                    </a:lnTo>
                    <a:lnTo>
                      <a:pt x="617" y="129"/>
                    </a:lnTo>
                    <a:lnTo>
                      <a:pt x="617" y="129"/>
                    </a:lnTo>
                    <a:lnTo>
                      <a:pt x="618" y="130"/>
                    </a:lnTo>
                    <a:lnTo>
                      <a:pt x="618" y="129"/>
                    </a:lnTo>
                    <a:lnTo>
                      <a:pt x="617" y="128"/>
                    </a:lnTo>
                    <a:lnTo>
                      <a:pt x="617" y="126"/>
                    </a:lnTo>
                    <a:lnTo>
                      <a:pt x="617" y="125"/>
                    </a:lnTo>
                    <a:lnTo>
                      <a:pt x="617" y="124"/>
                    </a:lnTo>
                    <a:lnTo>
                      <a:pt x="619" y="118"/>
                    </a:lnTo>
                    <a:lnTo>
                      <a:pt x="621" y="111"/>
                    </a:lnTo>
                    <a:lnTo>
                      <a:pt x="623" y="105"/>
                    </a:lnTo>
                    <a:lnTo>
                      <a:pt x="626" y="99"/>
                    </a:lnTo>
                    <a:lnTo>
                      <a:pt x="630" y="95"/>
                    </a:lnTo>
                    <a:lnTo>
                      <a:pt x="634" y="94"/>
                    </a:lnTo>
                    <a:lnTo>
                      <a:pt x="637" y="94"/>
                    </a:lnTo>
                    <a:lnTo>
                      <a:pt x="641" y="96"/>
                    </a:lnTo>
                    <a:lnTo>
                      <a:pt x="645" y="98"/>
                    </a:lnTo>
                    <a:lnTo>
                      <a:pt x="648" y="101"/>
                    </a:lnTo>
                    <a:lnTo>
                      <a:pt x="649" y="101"/>
                    </a:lnTo>
                    <a:lnTo>
                      <a:pt x="648" y="102"/>
                    </a:lnTo>
                    <a:lnTo>
                      <a:pt x="646" y="103"/>
                    </a:lnTo>
                    <a:lnTo>
                      <a:pt x="645" y="105"/>
                    </a:lnTo>
                    <a:lnTo>
                      <a:pt x="645" y="106"/>
                    </a:lnTo>
                    <a:lnTo>
                      <a:pt x="645" y="106"/>
                    </a:lnTo>
                    <a:lnTo>
                      <a:pt x="646" y="107"/>
                    </a:lnTo>
                    <a:lnTo>
                      <a:pt x="647" y="107"/>
                    </a:lnTo>
                    <a:lnTo>
                      <a:pt x="648" y="107"/>
                    </a:lnTo>
                    <a:lnTo>
                      <a:pt x="649" y="107"/>
                    </a:lnTo>
                    <a:lnTo>
                      <a:pt x="650" y="108"/>
                    </a:lnTo>
                    <a:lnTo>
                      <a:pt x="651" y="108"/>
                    </a:lnTo>
                    <a:lnTo>
                      <a:pt x="653" y="112"/>
                    </a:lnTo>
                    <a:lnTo>
                      <a:pt x="655" y="117"/>
                    </a:lnTo>
                    <a:lnTo>
                      <a:pt x="656" y="122"/>
                    </a:lnTo>
                    <a:lnTo>
                      <a:pt x="656" y="128"/>
                    </a:lnTo>
                    <a:lnTo>
                      <a:pt x="656" y="133"/>
                    </a:lnTo>
                    <a:lnTo>
                      <a:pt x="654" y="137"/>
                    </a:lnTo>
                    <a:lnTo>
                      <a:pt x="650" y="140"/>
                    </a:lnTo>
                    <a:lnTo>
                      <a:pt x="645" y="143"/>
                    </a:lnTo>
                    <a:lnTo>
                      <a:pt x="644" y="143"/>
                    </a:lnTo>
                    <a:lnTo>
                      <a:pt x="643" y="142"/>
                    </a:lnTo>
                    <a:lnTo>
                      <a:pt x="641" y="139"/>
                    </a:lnTo>
                    <a:lnTo>
                      <a:pt x="641" y="138"/>
                    </a:lnTo>
                    <a:lnTo>
                      <a:pt x="640" y="136"/>
                    </a:lnTo>
                    <a:lnTo>
                      <a:pt x="639" y="135"/>
                    </a:lnTo>
                    <a:lnTo>
                      <a:pt x="634" y="134"/>
                    </a:lnTo>
                    <a:lnTo>
                      <a:pt x="631" y="133"/>
                    </a:lnTo>
                    <a:lnTo>
                      <a:pt x="629" y="134"/>
                    </a:lnTo>
                    <a:lnTo>
                      <a:pt x="629" y="135"/>
                    </a:lnTo>
                    <a:lnTo>
                      <a:pt x="631" y="138"/>
                    </a:lnTo>
                    <a:lnTo>
                      <a:pt x="635" y="140"/>
                    </a:lnTo>
                    <a:lnTo>
                      <a:pt x="639" y="143"/>
                    </a:lnTo>
                    <a:lnTo>
                      <a:pt x="643" y="145"/>
                    </a:lnTo>
                    <a:lnTo>
                      <a:pt x="642" y="145"/>
                    </a:lnTo>
                    <a:lnTo>
                      <a:pt x="641" y="145"/>
                    </a:lnTo>
                    <a:lnTo>
                      <a:pt x="640" y="144"/>
                    </a:lnTo>
                    <a:lnTo>
                      <a:pt x="639" y="143"/>
                    </a:lnTo>
                    <a:lnTo>
                      <a:pt x="638" y="143"/>
                    </a:lnTo>
                    <a:lnTo>
                      <a:pt x="637" y="143"/>
                    </a:lnTo>
                    <a:lnTo>
                      <a:pt x="635" y="143"/>
                    </a:lnTo>
                    <a:lnTo>
                      <a:pt x="636" y="143"/>
                    </a:lnTo>
                    <a:lnTo>
                      <a:pt x="636" y="144"/>
                    </a:lnTo>
                    <a:lnTo>
                      <a:pt x="637" y="144"/>
                    </a:lnTo>
                    <a:lnTo>
                      <a:pt x="638" y="145"/>
                    </a:lnTo>
                    <a:lnTo>
                      <a:pt x="638" y="146"/>
                    </a:lnTo>
                    <a:lnTo>
                      <a:pt x="636" y="147"/>
                    </a:lnTo>
                    <a:lnTo>
                      <a:pt x="634" y="146"/>
                    </a:lnTo>
                    <a:lnTo>
                      <a:pt x="632" y="146"/>
                    </a:lnTo>
                    <a:lnTo>
                      <a:pt x="631" y="145"/>
                    </a:lnTo>
                    <a:lnTo>
                      <a:pt x="630" y="144"/>
                    </a:lnTo>
                    <a:lnTo>
                      <a:pt x="629" y="142"/>
                    </a:lnTo>
                    <a:lnTo>
                      <a:pt x="629" y="142"/>
                    </a:lnTo>
                    <a:lnTo>
                      <a:pt x="629" y="140"/>
                    </a:lnTo>
                    <a:lnTo>
                      <a:pt x="628" y="140"/>
                    </a:lnTo>
                    <a:lnTo>
                      <a:pt x="627" y="140"/>
                    </a:lnTo>
                    <a:lnTo>
                      <a:pt x="624" y="145"/>
                    </a:lnTo>
                    <a:lnTo>
                      <a:pt x="621" y="150"/>
                    </a:lnTo>
                    <a:lnTo>
                      <a:pt x="619" y="156"/>
                    </a:lnTo>
                    <a:lnTo>
                      <a:pt x="616" y="160"/>
                    </a:lnTo>
                    <a:lnTo>
                      <a:pt x="615" y="161"/>
                    </a:lnTo>
                    <a:lnTo>
                      <a:pt x="614" y="161"/>
                    </a:lnTo>
                    <a:lnTo>
                      <a:pt x="616" y="161"/>
                    </a:lnTo>
                    <a:lnTo>
                      <a:pt x="617" y="162"/>
                    </a:lnTo>
                    <a:lnTo>
                      <a:pt x="618" y="162"/>
                    </a:lnTo>
                    <a:lnTo>
                      <a:pt x="619" y="163"/>
                    </a:lnTo>
                    <a:lnTo>
                      <a:pt x="620" y="164"/>
                    </a:lnTo>
                    <a:lnTo>
                      <a:pt x="620" y="167"/>
                    </a:lnTo>
                    <a:lnTo>
                      <a:pt x="619" y="170"/>
                    </a:lnTo>
                    <a:lnTo>
                      <a:pt x="617" y="174"/>
                    </a:lnTo>
                    <a:lnTo>
                      <a:pt x="613" y="178"/>
                    </a:lnTo>
                    <a:lnTo>
                      <a:pt x="610" y="180"/>
                    </a:lnTo>
                    <a:lnTo>
                      <a:pt x="607" y="181"/>
                    </a:lnTo>
                    <a:lnTo>
                      <a:pt x="606" y="181"/>
                    </a:lnTo>
                    <a:lnTo>
                      <a:pt x="605" y="180"/>
                    </a:lnTo>
                    <a:lnTo>
                      <a:pt x="604" y="179"/>
                    </a:lnTo>
                    <a:lnTo>
                      <a:pt x="603" y="179"/>
                    </a:lnTo>
                    <a:lnTo>
                      <a:pt x="602" y="179"/>
                    </a:lnTo>
                    <a:lnTo>
                      <a:pt x="602" y="179"/>
                    </a:lnTo>
                    <a:lnTo>
                      <a:pt x="603" y="180"/>
                    </a:lnTo>
                    <a:lnTo>
                      <a:pt x="604" y="181"/>
                    </a:lnTo>
                    <a:lnTo>
                      <a:pt x="605" y="181"/>
                    </a:lnTo>
                    <a:lnTo>
                      <a:pt x="605" y="182"/>
                    </a:lnTo>
                    <a:lnTo>
                      <a:pt x="603" y="181"/>
                    </a:lnTo>
                    <a:lnTo>
                      <a:pt x="600" y="180"/>
                    </a:lnTo>
                    <a:lnTo>
                      <a:pt x="598" y="179"/>
                    </a:lnTo>
                    <a:lnTo>
                      <a:pt x="596" y="179"/>
                    </a:lnTo>
                    <a:lnTo>
                      <a:pt x="595" y="180"/>
                    </a:lnTo>
                    <a:lnTo>
                      <a:pt x="595" y="181"/>
                    </a:lnTo>
                    <a:lnTo>
                      <a:pt x="595" y="182"/>
                    </a:lnTo>
                    <a:lnTo>
                      <a:pt x="595" y="183"/>
                    </a:lnTo>
                    <a:lnTo>
                      <a:pt x="595" y="184"/>
                    </a:lnTo>
                    <a:lnTo>
                      <a:pt x="596" y="185"/>
                    </a:lnTo>
                    <a:lnTo>
                      <a:pt x="596" y="186"/>
                    </a:lnTo>
                    <a:lnTo>
                      <a:pt x="595" y="188"/>
                    </a:lnTo>
                    <a:lnTo>
                      <a:pt x="594" y="188"/>
                    </a:lnTo>
                    <a:lnTo>
                      <a:pt x="593" y="189"/>
                    </a:lnTo>
                    <a:lnTo>
                      <a:pt x="580" y="189"/>
                    </a:lnTo>
                    <a:lnTo>
                      <a:pt x="577" y="188"/>
                    </a:lnTo>
                    <a:lnTo>
                      <a:pt x="577" y="188"/>
                    </a:lnTo>
                    <a:lnTo>
                      <a:pt x="576" y="189"/>
                    </a:lnTo>
                    <a:lnTo>
                      <a:pt x="575" y="189"/>
                    </a:lnTo>
                    <a:lnTo>
                      <a:pt x="575" y="189"/>
                    </a:lnTo>
                    <a:lnTo>
                      <a:pt x="575" y="190"/>
                    </a:lnTo>
                    <a:lnTo>
                      <a:pt x="579" y="192"/>
                    </a:lnTo>
                    <a:lnTo>
                      <a:pt x="583" y="193"/>
                    </a:lnTo>
                    <a:lnTo>
                      <a:pt x="588" y="194"/>
                    </a:lnTo>
                    <a:lnTo>
                      <a:pt x="592" y="197"/>
                    </a:lnTo>
                    <a:lnTo>
                      <a:pt x="592" y="198"/>
                    </a:lnTo>
                    <a:lnTo>
                      <a:pt x="591" y="199"/>
                    </a:lnTo>
                    <a:lnTo>
                      <a:pt x="589" y="200"/>
                    </a:lnTo>
                    <a:lnTo>
                      <a:pt x="588" y="200"/>
                    </a:lnTo>
                    <a:lnTo>
                      <a:pt x="587" y="201"/>
                    </a:lnTo>
                    <a:lnTo>
                      <a:pt x="586" y="201"/>
                    </a:lnTo>
                    <a:lnTo>
                      <a:pt x="581" y="203"/>
                    </a:lnTo>
                    <a:lnTo>
                      <a:pt x="577" y="204"/>
                    </a:lnTo>
                    <a:lnTo>
                      <a:pt x="572" y="206"/>
                    </a:lnTo>
                    <a:lnTo>
                      <a:pt x="568" y="208"/>
                    </a:lnTo>
                    <a:lnTo>
                      <a:pt x="568" y="209"/>
                    </a:lnTo>
                    <a:lnTo>
                      <a:pt x="569" y="209"/>
                    </a:lnTo>
                    <a:lnTo>
                      <a:pt x="570" y="209"/>
                    </a:lnTo>
                    <a:lnTo>
                      <a:pt x="572" y="210"/>
                    </a:lnTo>
                    <a:lnTo>
                      <a:pt x="572" y="210"/>
                    </a:lnTo>
                    <a:lnTo>
                      <a:pt x="573" y="211"/>
                    </a:lnTo>
                    <a:lnTo>
                      <a:pt x="573" y="211"/>
                    </a:lnTo>
                    <a:lnTo>
                      <a:pt x="572" y="212"/>
                    </a:lnTo>
                    <a:lnTo>
                      <a:pt x="571" y="213"/>
                    </a:lnTo>
                    <a:lnTo>
                      <a:pt x="569" y="213"/>
                    </a:lnTo>
                    <a:lnTo>
                      <a:pt x="568" y="213"/>
                    </a:lnTo>
                    <a:lnTo>
                      <a:pt x="567" y="214"/>
                    </a:lnTo>
                    <a:lnTo>
                      <a:pt x="566" y="214"/>
                    </a:lnTo>
                    <a:lnTo>
                      <a:pt x="565" y="215"/>
                    </a:lnTo>
                    <a:lnTo>
                      <a:pt x="565" y="216"/>
                    </a:lnTo>
                    <a:lnTo>
                      <a:pt x="565" y="216"/>
                    </a:lnTo>
                    <a:lnTo>
                      <a:pt x="566" y="217"/>
                    </a:lnTo>
                    <a:lnTo>
                      <a:pt x="567" y="217"/>
                    </a:lnTo>
                    <a:lnTo>
                      <a:pt x="568" y="217"/>
                    </a:lnTo>
                    <a:lnTo>
                      <a:pt x="568" y="218"/>
                    </a:lnTo>
                    <a:lnTo>
                      <a:pt x="568" y="218"/>
                    </a:lnTo>
                    <a:lnTo>
                      <a:pt x="567" y="220"/>
                    </a:lnTo>
                    <a:lnTo>
                      <a:pt x="565" y="222"/>
                    </a:lnTo>
                    <a:lnTo>
                      <a:pt x="562" y="224"/>
                    </a:lnTo>
                    <a:lnTo>
                      <a:pt x="560" y="227"/>
                    </a:lnTo>
                    <a:lnTo>
                      <a:pt x="556" y="232"/>
                    </a:lnTo>
                    <a:lnTo>
                      <a:pt x="553" y="239"/>
                    </a:lnTo>
                    <a:lnTo>
                      <a:pt x="553" y="240"/>
                    </a:lnTo>
                    <a:lnTo>
                      <a:pt x="554" y="241"/>
                    </a:lnTo>
                    <a:lnTo>
                      <a:pt x="555" y="241"/>
                    </a:lnTo>
                    <a:lnTo>
                      <a:pt x="555" y="241"/>
                    </a:lnTo>
                    <a:lnTo>
                      <a:pt x="556" y="257"/>
                    </a:lnTo>
                    <a:lnTo>
                      <a:pt x="558" y="274"/>
                    </a:lnTo>
                    <a:lnTo>
                      <a:pt x="559" y="273"/>
                    </a:lnTo>
                    <a:lnTo>
                      <a:pt x="559" y="270"/>
                    </a:lnTo>
                    <a:lnTo>
                      <a:pt x="560" y="269"/>
                    </a:lnTo>
                    <a:lnTo>
                      <a:pt x="563" y="268"/>
                    </a:lnTo>
                    <a:lnTo>
                      <a:pt x="566" y="268"/>
                    </a:lnTo>
                    <a:lnTo>
                      <a:pt x="569" y="269"/>
                    </a:lnTo>
                    <a:lnTo>
                      <a:pt x="570" y="270"/>
                    </a:lnTo>
                    <a:lnTo>
                      <a:pt x="570" y="271"/>
                    </a:lnTo>
                    <a:lnTo>
                      <a:pt x="571" y="272"/>
                    </a:lnTo>
                    <a:lnTo>
                      <a:pt x="571" y="274"/>
                    </a:lnTo>
                    <a:lnTo>
                      <a:pt x="572" y="275"/>
                    </a:lnTo>
                    <a:lnTo>
                      <a:pt x="574" y="281"/>
                    </a:lnTo>
                    <a:lnTo>
                      <a:pt x="577" y="288"/>
                    </a:lnTo>
                    <a:lnTo>
                      <a:pt x="579" y="294"/>
                    </a:lnTo>
                    <a:lnTo>
                      <a:pt x="578" y="295"/>
                    </a:lnTo>
                    <a:lnTo>
                      <a:pt x="578" y="297"/>
                    </a:lnTo>
                    <a:lnTo>
                      <a:pt x="576" y="298"/>
                    </a:lnTo>
                    <a:lnTo>
                      <a:pt x="574" y="300"/>
                    </a:lnTo>
                    <a:lnTo>
                      <a:pt x="574" y="301"/>
                    </a:lnTo>
                    <a:lnTo>
                      <a:pt x="574" y="302"/>
                    </a:lnTo>
                    <a:lnTo>
                      <a:pt x="574" y="302"/>
                    </a:lnTo>
                    <a:lnTo>
                      <a:pt x="576" y="302"/>
                    </a:lnTo>
                    <a:lnTo>
                      <a:pt x="577" y="302"/>
                    </a:lnTo>
                    <a:lnTo>
                      <a:pt x="579" y="299"/>
                    </a:lnTo>
                    <a:lnTo>
                      <a:pt x="580" y="299"/>
                    </a:lnTo>
                    <a:lnTo>
                      <a:pt x="587" y="297"/>
                    </a:lnTo>
                    <a:lnTo>
                      <a:pt x="594" y="295"/>
                    </a:lnTo>
                    <a:lnTo>
                      <a:pt x="597" y="295"/>
                    </a:lnTo>
                    <a:lnTo>
                      <a:pt x="599" y="296"/>
                    </a:lnTo>
                    <a:lnTo>
                      <a:pt x="601" y="297"/>
                    </a:lnTo>
                    <a:lnTo>
                      <a:pt x="603" y="298"/>
                    </a:lnTo>
                    <a:lnTo>
                      <a:pt x="606" y="299"/>
                    </a:lnTo>
                    <a:lnTo>
                      <a:pt x="610" y="300"/>
                    </a:lnTo>
                    <a:lnTo>
                      <a:pt x="615" y="301"/>
                    </a:lnTo>
                    <a:lnTo>
                      <a:pt x="619" y="302"/>
                    </a:lnTo>
                    <a:lnTo>
                      <a:pt x="624" y="304"/>
                    </a:lnTo>
                    <a:lnTo>
                      <a:pt x="626" y="306"/>
                    </a:lnTo>
                    <a:lnTo>
                      <a:pt x="628" y="308"/>
                    </a:lnTo>
                    <a:lnTo>
                      <a:pt x="630" y="310"/>
                    </a:lnTo>
                    <a:lnTo>
                      <a:pt x="631" y="313"/>
                    </a:lnTo>
                    <a:lnTo>
                      <a:pt x="634" y="316"/>
                    </a:lnTo>
                    <a:lnTo>
                      <a:pt x="634" y="316"/>
                    </a:lnTo>
                    <a:lnTo>
                      <a:pt x="634" y="315"/>
                    </a:lnTo>
                    <a:lnTo>
                      <a:pt x="642" y="317"/>
                    </a:lnTo>
                    <a:lnTo>
                      <a:pt x="656" y="323"/>
                    </a:lnTo>
                    <a:lnTo>
                      <a:pt x="663" y="326"/>
                    </a:lnTo>
                    <a:lnTo>
                      <a:pt x="664" y="327"/>
                    </a:lnTo>
                    <a:lnTo>
                      <a:pt x="664" y="328"/>
                    </a:lnTo>
                    <a:lnTo>
                      <a:pt x="663" y="328"/>
                    </a:lnTo>
                    <a:lnTo>
                      <a:pt x="662" y="330"/>
                    </a:lnTo>
                    <a:lnTo>
                      <a:pt x="661" y="332"/>
                    </a:lnTo>
                    <a:lnTo>
                      <a:pt x="661" y="333"/>
                    </a:lnTo>
                    <a:lnTo>
                      <a:pt x="661" y="333"/>
                    </a:lnTo>
                    <a:lnTo>
                      <a:pt x="669" y="333"/>
                    </a:lnTo>
                    <a:lnTo>
                      <a:pt x="676" y="332"/>
                    </a:lnTo>
                    <a:lnTo>
                      <a:pt x="684" y="331"/>
                    </a:lnTo>
                    <a:lnTo>
                      <a:pt x="691" y="331"/>
                    </a:lnTo>
                    <a:lnTo>
                      <a:pt x="698" y="332"/>
                    </a:lnTo>
                    <a:lnTo>
                      <a:pt x="701" y="335"/>
                    </a:lnTo>
                    <a:lnTo>
                      <a:pt x="702" y="340"/>
                    </a:lnTo>
                    <a:lnTo>
                      <a:pt x="703" y="346"/>
                    </a:lnTo>
                    <a:lnTo>
                      <a:pt x="703" y="352"/>
                    </a:lnTo>
                    <a:lnTo>
                      <a:pt x="703" y="359"/>
                    </a:lnTo>
                    <a:lnTo>
                      <a:pt x="704" y="364"/>
                    </a:lnTo>
                    <a:lnTo>
                      <a:pt x="704" y="367"/>
                    </a:lnTo>
                    <a:lnTo>
                      <a:pt x="706" y="374"/>
                    </a:lnTo>
                    <a:lnTo>
                      <a:pt x="708" y="378"/>
                    </a:lnTo>
                    <a:lnTo>
                      <a:pt x="710" y="380"/>
                    </a:lnTo>
                    <a:lnTo>
                      <a:pt x="712" y="381"/>
                    </a:lnTo>
                    <a:lnTo>
                      <a:pt x="715" y="381"/>
                    </a:lnTo>
                    <a:lnTo>
                      <a:pt x="717" y="382"/>
                    </a:lnTo>
                    <a:lnTo>
                      <a:pt x="720" y="383"/>
                    </a:lnTo>
                    <a:lnTo>
                      <a:pt x="724" y="385"/>
                    </a:lnTo>
                    <a:lnTo>
                      <a:pt x="730" y="388"/>
                    </a:lnTo>
                    <a:lnTo>
                      <a:pt x="732" y="391"/>
                    </a:lnTo>
                    <a:lnTo>
                      <a:pt x="733" y="394"/>
                    </a:lnTo>
                    <a:lnTo>
                      <a:pt x="733" y="396"/>
                    </a:lnTo>
                    <a:lnTo>
                      <a:pt x="733" y="395"/>
                    </a:lnTo>
                    <a:lnTo>
                      <a:pt x="737" y="396"/>
                    </a:lnTo>
                    <a:lnTo>
                      <a:pt x="741" y="398"/>
                    </a:lnTo>
                    <a:lnTo>
                      <a:pt x="744" y="400"/>
                    </a:lnTo>
                    <a:lnTo>
                      <a:pt x="746" y="402"/>
                    </a:lnTo>
                    <a:lnTo>
                      <a:pt x="747" y="402"/>
                    </a:lnTo>
                    <a:lnTo>
                      <a:pt x="747" y="404"/>
                    </a:lnTo>
                    <a:lnTo>
                      <a:pt x="748" y="405"/>
                    </a:lnTo>
                    <a:lnTo>
                      <a:pt x="749" y="406"/>
                    </a:lnTo>
                    <a:lnTo>
                      <a:pt x="749" y="406"/>
                    </a:lnTo>
                    <a:lnTo>
                      <a:pt x="749" y="406"/>
                    </a:lnTo>
                    <a:lnTo>
                      <a:pt x="747" y="401"/>
                    </a:lnTo>
                    <a:lnTo>
                      <a:pt x="744" y="397"/>
                    </a:lnTo>
                    <a:lnTo>
                      <a:pt x="741" y="393"/>
                    </a:lnTo>
                    <a:lnTo>
                      <a:pt x="741" y="391"/>
                    </a:lnTo>
                    <a:lnTo>
                      <a:pt x="742" y="389"/>
                    </a:lnTo>
                    <a:lnTo>
                      <a:pt x="744" y="387"/>
                    </a:lnTo>
                    <a:lnTo>
                      <a:pt x="745" y="387"/>
                    </a:lnTo>
                    <a:lnTo>
                      <a:pt x="747" y="389"/>
                    </a:lnTo>
                    <a:lnTo>
                      <a:pt x="750" y="394"/>
                    </a:lnTo>
                    <a:lnTo>
                      <a:pt x="752" y="396"/>
                    </a:lnTo>
                    <a:lnTo>
                      <a:pt x="753" y="396"/>
                    </a:lnTo>
                    <a:lnTo>
                      <a:pt x="753" y="395"/>
                    </a:lnTo>
                    <a:lnTo>
                      <a:pt x="754" y="394"/>
                    </a:lnTo>
                    <a:lnTo>
                      <a:pt x="754" y="391"/>
                    </a:lnTo>
                    <a:lnTo>
                      <a:pt x="753" y="389"/>
                    </a:lnTo>
                    <a:lnTo>
                      <a:pt x="752" y="388"/>
                    </a:lnTo>
                    <a:lnTo>
                      <a:pt x="751" y="388"/>
                    </a:lnTo>
                    <a:lnTo>
                      <a:pt x="750" y="387"/>
                    </a:lnTo>
                    <a:lnTo>
                      <a:pt x="749" y="386"/>
                    </a:lnTo>
                    <a:lnTo>
                      <a:pt x="749" y="386"/>
                    </a:lnTo>
                    <a:lnTo>
                      <a:pt x="748" y="385"/>
                    </a:lnTo>
                    <a:lnTo>
                      <a:pt x="749" y="382"/>
                    </a:lnTo>
                    <a:lnTo>
                      <a:pt x="751" y="380"/>
                    </a:lnTo>
                    <a:lnTo>
                      <a:pt x="752" y="378"/>
                    </a:lnTo>
                    <a:lnTo>
                      <a:pt x="753" y="375"/>
                    </a:lnTo>
                    <a:lnTo>
                      <a:pt x="752" y="373"/>
                    </a:lnTo>
                    <a:lnTo>
                      <a:pt x="750" y="370"/>
                    </a:lnTo>
                    <a:lnTo>
                      <a:pt x="747" y="367"/>
                    </a:lnTo>
                    <a:lnTo>
                      <a:pt x="745" y="364"/>
                    </a:lnTo>
                    <a:lnTo>
                      <a:pt x="743" y="362"/>
                    </a:lnTo>
                    <a:lnTo>
                      <a:pt x="742" y="358"/>
                    </a:lnTo>
                    <a:lnTo>
                      <a:pt x="741" y="353"/>
                    </a:lnTo>
                    <a:lnTo>
                      <a:pt x="740" y="349"/>
                    </a:lnTo>
                    <a:lnTo>
                      <a:pt x="739" y="344"/>
                    </a:lnTo>
                    <a:lnTo>
                      <a:pt x="737" y="341"/>
                    </a:lnTo>
                    <a:lnTo>
                      <a:pt x="732" y="337"/>
                    </a:lnTo>
                    <a:lnTo>
                      <a:pt x="726" y="333"/>
                    </a:lnTo>
                    <a:lnTo>
                      <a:pt x="726" y="332"/>
                    </a:lnTo>
                    <a:lnTo>
                      <a:pt x="727" y="332"/>
                    </a:lnTo>
                    <a:lnTo>
                      <a:pt x="728" y="332"/>
                    </a:lnTo>
                    <a:lnTo>
                      <a:pt x="735" y="328"/>
                    </a:lnTo>
                    <a:lnTo>
                      <a:pt x="741" y="324"/>
                    </a:lnTo>
                    <a:lnTo>
                      <a:pt x="746" y="319"/>
                    </a:lnTo>
                    <a:lnTo>
                      <a:pt x="750" y="313"/>
                    </a:lnTo>
                    <a:lnTo>
                      <a:pt x="753" y="306"/>
                    </a:lnTo>
                    <a:lnTo>
                      <a:pt x="753" y="299"/>
                    </a:lnTo>
                    <a:lnTo>
                      <a:pt x="752" y="290"/>
                    </a:lnTo>
                    <a:lnTo>
                      <a:pt x="748" y="283"/>
                    </a:lnTo>
                    <a:lnTo>
                      <a:pt x="745" y="276"/>
                    </a:lnTo>
                    <a:lnTo>
                      <a:pt x="741" y="272"/>
                    </a:lnTo>
                    <a:lnTo>
                      <a:pt x="738" y="270"/>
                    </a:lnTo>
                    <a:lnTo>
                      <a:pt x="736" y="269"/>
                    </a:lnTo>
                    <a:lnTo>
                      <a:pt x="733" y="269"/>
                    </a:lnTo>
                    <a:lnTo>
                      <a:pt x="730" y="268"/>
                    </a:lnTo>
                    <a:lnTo>
                      <a:pt x="725" y="266"/>
                    </a:lnTo>
                    <a:lnTo>
                      <a:pt x="720" y="262"/>
                    </a:lnTo>
                    <a:lnTo>
                      <a:pt x="719" y="259"/>
                    </a:lnTo>
                    <a:lnTo>
                      <a:pt x="719" y="255"/>
                    </a:lnTo>
                    <a:lnTo>
                      <a:pt x="720" y="250"/>
                    </a:lnTo>
                    <a:lnTo>
                      <a:pt x="723" y="245"/>
                    </a:lnTo>
                    <a:lnTo>
                      <a:pt x="725" y="241"/>
                    </a:lnTo>
                    <a:lnTo>
                      <a:pt x="726" y="236"/>
                    </a:lnTo>
                    <a:lnTo>
                      <a:pt x="726" y="235"/>
                    </a:lnTo>
                    <a:lnTo>
                      <a:pt x="725" y="235"/>
                    </a:lnTo>
                    <a:lnTo>
                      <a:pt x="725" y="236"/>
                    </a:lnTo>
                    <a:lnTo>
                      <a:pt x="724" y="236"/>
                    </a:lnTo>
                    <a:lnTo>
                      <a:pt x="723" y="236"/>
                    </a:lnTo>
                    <a:lnTo>
                      <a:pt x="722" y="236"/>
                    </a:lnTo>
                    <a:lnTo>
                      <a:pt x="722" y="235"/>
                    </a:lnTo>
                    <a:lnTo>
                      <a:pt x="722" y="233"/>
                    </a:lnTo>
                    <a:lnTo>
                      <a:pt x="722" y="232"/>
                    </a:lnTo>
                    <a:lnTo>
                      <a:pt x="722" y="229"/>
                    </a:lnTo>
                    <a:lnTo>
                      <a:pt x="722" y="228"/>
                    </a:lnTo>
                    <a:lnTo>
                      <a:pt x="720" y="227"/>
                    </a:lnTo>
                    <a:lnTo>
                      <a:pt x="717" y="227"/>
                    </a:lnTo>
                    <a:lnTo>
                      <a:pt x="715" y="226"/>
                    </a:lnTo>
                    <a:lnTo>
                      <a:pt x="713" y="225"/>
                    </a:lnTo>
                    <a:lnTo>
                      <a:pt x="713" y="222"/>
                    </a:lnTo>
                    <a:lnTo>
                      <a:pt x="715" y="218"/>
                    </a:lnTo>
                    <a:lnTo>
                      <a:pt x="716" y="215"/>
                    </a:lnTo>
                    <a:lnTo>
                      <a:pt x="716" y="212"/>
                    </a:lnTo>
                    <a:lnTo>
                      <a:pt x="715" y="208"/>
                    </a:lnTo>
                    <a:lnTo>
                      <a:pt x="710" y="203"/>
                    </a:lnTo>
                    <a:lnTo>
                      <a:pt x="708" y="202"/>
                    </a:lnTo>
                    <a:lnTo>
                      <a:pt x="706" y="201"/>
                    </a:lnTo>
                    <a:lnTo>
                      <a:pt x="706" y="200"/>
                    </a:lnTo>
                    <a:lnTo>
                      <a:pt x="707" y="198"/>
                    </a:lnTo>
                    <a:lnTo>
                      <a:pt x="710" y="195"/>
                    </a:lnTo>
                    <a:lnTo>
                      <a:pt x="711" y="195"/>
                    </a:lnTo>
                    <a:lnTo>
                      <a:pt x="711" y="195"/>
                    </a:lnTo>
                    <a:lnTo>
                      <a:pt x="711" y="195"/>
                    </a:lnTo>
                    <a:lnTo>
                      <a:pt x="728" y="198"/>
                    </a:lnTo>
                    <a:lnTo>
                      <a:pt x="728" y="198"/>
                    </a:lnTo>
                    <a:lnTo>
                      <a:pt x="727" y="199"/>
                    </a:lnTo>
                    <a:lnTo>
                      <a:pt x="727" y="199"/>
                    </a:lnTo>
                    <a:lnTo>
                      <a:pt x="726" y="200"/>
                    </a:lnTo>
                    <a:lnTo>
                      <a:pt x="732" y="198"/>
                    </a:lnTo>
                    <a:lnTo>
                      <a:pt x="737" y="194"/>
                    </a:lnTo>
                    <a:lnTo>
                      <a:pt x="743" y="192"/>
                    </a:lnTo>
                    <a:lnTo>
                      <a:pt x="744" y="192"/>
                    </a:lnTo>
                    <a:lnTo>
                      <a:pt x="746" y="192"/>
                    </a:lnTo>
                    <a:lnTo>
                      <a:pt x="748" y="194"/>
                    </a:lnTo>
                    <a:lnTo>
                      <a:pt x="749" y="195"/>
                    </a:lnTo>
                    <a:lnTo>
                      <a:pt x="755" y="198"/>
                    </a:lnTo>
                    <a:lnTo>
                      <a:pt x="762" y="201"/>
                    </a:lnTo>
                    <a:lnTo>
                      <a:pt x="762" y="203"/>
                    </a:lnTo>
                    <a:lnTo>
                      <a:pt x="761" y="204"/>
                    </a:lnTo>
                    <a:lnTo>
                      <a:pt x="761" y="204"/>
                    </a:lnTo>
                    <a:lnTo>
                      <a:pt x="762" y="204"/>
                    </a:lnTo>
                    <a:lnTo>
                      <a:pt x="764" y="204"/>
                    </a:lnTo>
                    <a:lnTo>
                      <a:pt x="765" y="203"/>
                    </a:lnTo>
                    <a:lnTo>
                      <a:pt x="767" y="203"/>
                    </a:lnTo>
                    <a:lnTo>
                      <a:pt x="768" y="205"/>
                    </a:lnTo>
                    <a:lnTo>
                      <a:pt x="768" y="206"/>
                    </a:lnTo>
                    <a:lnTo>
                      <a:pt x="769" y="207"/>
                    </a:lnTo>
                    <a:lnTo>
                      <a:pt x="769" y="208"/>
                    </a:lnTo>
                    <a:lnTo>
                      <a:pt x="769" y="209"/>
                    </a:lnTo>
                    <a:lnTo>
                      <a:pt x="770" y="210"/>
                    </a:lnTo>
                    <a:lnTo>
                      <a:pt x="773" y="211"/>
                    </a:lnTo>
                    <a:lnTo>
                      <a:pt x="777" y="210"/>
                    </a:lnTo>
                    <a:lnTo>
                      <a:pt x="780" y="209"/>
                    </a:lnTo>
                    <a:lnTo>
                      <a:pt x="783" y="208"/>
                    </a:lnTo>
                    <a:lnTo>
                      <a:pt x="786" y="208"/>
                    </a:lnTo>
                    <a:lnTo>
                      <a:pt x="789" y="208"/>
                    </a:lnTo>
                    <a:lnTo>
                      <a:pt x="792" y="209"/>
                    </a:lnTo>
                    <a:lnTo>
                      <a:pt x="794" y="212"/>
                    </a:lnTo>
                    <a:lnTo>
                      <a:pt x="795" y="217"/>
                    </a:lnTo>
                    <a:lnTo>
                      <a:pt x="795" y="223"/>
                    </a:lnTo>
                    <a:lnTo>
                      <a:pt x="795" y="225"/>
                    </a:lnTo>
                    <a:lnTo>
                      <a:pt x="793" y="226"/>
                    </a:lnTo>
                    <a:lnTo>
                      <a:pt x="790" y="226"/>
                    </a:lnTo>
                    <a:lnTo>
                      <a:pt x="787" y="225"/>
                    </a:lnTo>
                    <a:lnTo>
                      <a:pt x="783" y="225"/>
                    </a:lnTo>
                    <a:lnTo>
                      <a:pt x="783" y="226"/>
                    </a:lnTo>
                    <a:lnTo>
                      <a:pt x="786" y="232"/>
                    </a:lnTo>
                    <a:lnTo>
                      <a:pt x="789" y="235"/>
                    </a:lnTo>
                    <a:lnTo>
                      <a:pt x="793" y="236"/>
                    </a:lnTo>
                    <a:lnTo>
                      <a:pt x="796" y="236"/>
                    </a:lnTo>
                    <a:lnTo>
                      <a:pt x="805" y="235"/>
                    </a:lnTo>
                    <a:lnTo>
                      <a:pt x="809" y="235"/>
                    </a:lnTo>
                    <a:lnTo>
                      <a:pt x="813" y="237"/>
                    </a:lnTo>
                    <a:lnTo>
                      <a:pt x="817" y="240"/>
                    </a:lnTo>
                    <a:lnTo>
                      <a:pt x="820" y="245"/>
                    </a:lnTo>
                    <a:lnTo>
                      <a:pt x="820" y="249"/>
                    </a:lnTo>
                    <a:lnTo>
                      <a:pt x="818" y="253"/>
                    </a:lnTo>
                    <a:lnTo>
                      <a:pt x="816" y="257"/>
                    </a:lnTo>
                    <a:lnTo>
                      <a:pt x="815" y="261"/>
                    </a:lnTo>
                    <a:lnTo>
                      <a:pt x="816" y="261"/>
                    </a:lnTo>
                    <a:lnTo>
                      <a:pt x="817" y="261"/>
                    </a:lnTo>
                    <a:lnTo>
                      <a:pt x="818" y="260"/>
                    </a:lnTo>
                    <a:lnTo>
                      <a:pt x="819" y="259"/>
                    </a:lnTo>
                    <a:lnTo>
                      <a:pt x="820" y="258"/>
                    </a:lnTo>
                    <a:lnTo>
                      <a:pt x="821" y="257"/>
                    </a:lnTo>
                    <a:lnTo>
                      <a:pt x="822" y="255"/>
                    </a:lnTo>
                    <a:lnTo>
                      <a:pt x="822" y="253"/>
                    </a:lnTo>
                    <a:lnTo>
                      <a:pt x="821" y="250"/>
                    </a:lnTo>
                    <a:lnTo>
                      <a:pt x="821" y="248"/>
                    </a:lnTo>
                    <a:lnTo>
                      <a:pt x="820" y="246"/>
                    </a:lnTo>
                    <a:lnTo>
                      <a:pt x="821" y="245"/>
                    </a:lnTo>
                    <a:lnTo>
                      <a:pt x="822" y="245"/>
                    </a:lnTo>
                    <a:lnTo>
                      <a:pt x="823" y="247"/>
                    </a:lnTo>
                    <a:lnTo>
                      <a:pt x="823" y="249"/>
                    </a:lnTo>
                    <a:lnTo>
                      <a:pt x="823" y="252"/>
                    </a:lnTo>
                    <a:lnTo>
                      <a:pt x="824" y="254"/>
                    </a:lnTo>
                    <a:lnTo>
                      <a:pt x="825" y="254"/>
                    </a:lnTo>
                    <a:lnTo>
                      <a:pt x="825" y="252"/>
                    </a:lnTo>
                    <a:lnTo>
                      <a:pt x="824" y="251"/>
                    </a:lnTo>
                    <a:lnTo>
                      <a:pt x="824" y="250"/>
                    </a:lnTo>
                    <a:lnTo>
                      <a:pt x="824" y="248"/>
                    </a:lnTo>
                    <a:lnTo>
                      <a:pt x="824" y="246"/>
                    </a:lnTo>
                    <a:lnTo>
                      <a:pt x="824" y="246"/>
                    </a:lnTo>
                    <a:lnTo>
                      <a:pt x="827" y="245"/>
                    </a:lnTo>
                    <a:lnTo>
                      <a:pt x="835" y="246"/>
                    </a:lnTo>
                    <a:lnTo>
                      <a:pt x="838" y="246"/>
                    </a:lnTo>
                    <a:lnTo>
                      <a:pt x="840" y="245"/>
                    </a:lnTo>
                    <a:lnTo>
                      <a:pt x="841" y="243"/>
                    </a:lnTo>
                    <a:lnTo>
                      <a:pt x="840" y="241"/>
                    </a:lnTo>
                    <a:lnTo>
                      <a:pt x="839" y="238"/>
                    </a:lnTo>
                    <a:lnTo>
                      <a:pt x="837" y="236"/>
                    </a:lnTo>
                    <a:lnTo>
                      <a:pt x="836" y="233"/>
                    </a:lnTo>
                    <a:lnTo>
                      <a:pt x="836" y="233"/>
                    </a:lnTo>
                    <a:lnTo>
                      <a:pt x="837" y="232"/>
                    </a:lnTo>
                    <a:lnTo>
                      <a:pt x="840" y="232"/>
                    </a:lnTo>
                    <a:lnTo>
                      <a:pt x="841" y="232"/>
                    </a:lnTo>
                    <a:lnTo>
                      <a:pt x="841" y="227"/>
                    </a:lnTo>
                    <a:lnTo>
                      <a:pt x="841" y="223"/>
                    </a:lnTo>
                    <a:lnTo>
                      <a:pt x="841" y="218"/>
                    </a:lnTo>
                    <a:lnTo>
                      <a:pt x="843" y="214"/>
                    </a:lnTo>
                    <a:lnTo>
                      <a:pt x="843" y="214"/>
                    </a:lnTo>
                    <a:lnTo>
                      <a:pt x="844" y="214"/>
                    </a:lnTo>
                    <a:lnTo>
                      <a:pt x="844" y="215"/>
                    </a:lnTo>
                    <a:lnTo>
                      <a:pt x="844" y="216"/>
                    </a:lnTo>
                    <a:lnTo>
                      <a:pt x="845" y="217"/>
                    </a:lnTo>
                    <a:lnTo>
                      <a:pt x="845" y="219"/>
                    </a:lnTo>
                    <a:lnTo>
                      <a:pt x="846" y="220"/>
                    </a:lnTo>
                    <a:lnTo>
                      <a:pt x="847" y="221"/>
                    </a:lnTo>
                    <a:lnTo>
                      <a:pt x="847" y="221"/>
                    </a:lnTo>
                    <a:lnTo>
                      <a:pt x="848" y="221"/>
                    </a:lnTo>
                    <a:lnTo>
                      <a:pt x="849" y="221"/>
                    </a:lnTo>
                    <a:lnTo>
                      <a:pt x="849" y="220"/>
                    </a:lnTo>
                    <a:lnTo>
                      <a:pt x="850" y="220"/>
                    </a:lnTo>
                    <a:lnTo>
                      <a:pt x="850" y="221"/>
                    </a:lnTo>
                    <a:lnTo>
                      <a:pt x="848" y="223"/>
                    </a:lnTo>
                    <a:lnTo>
                      <a:pt x="848" y="223"/>
                    </a:lnTo>
                    <a:lnTo>
                      <a:pt x="851" y="225"/>
                    </a:lnTo>
                    <a:lnTo>
                      <a:pt x="853" y="225"/>
                    </a:lnTo>
                    <a:lnTo>
                      <a:pt x="855" y="223"/>
                    </a:lnTo>
                    <a:lnTo>
                      <a:pt x="857" y="222"/>
                    </a:lnTo>
                    <a:lnTo>
                      <a:pt x="858" y="222"/>
                    </a:lnTo>
                    <a:lnTo>
                      <a:pt x="859" y="223"/>
                    </a:lnTo>
                    <a:lnTo>
                      <a:pt x="861" y="226"/>
                    </a:lnTo>
                    <a:lnTo>
                      <a:pt x="863" y="230"/>
                    </a:lnTo>
                    <a:lnTo>
                      <a:pt x="863" y="232"/>
                    </a:lnTo>
                    <a:lnTo>
                      <a:pt x="862" y="235"/>
                    </a:lnTo>
                    <a:lnTo>
                      <a:pt x="862" y="237"/>
                    </a:lnTo>
                    <a:lnTo>
                      <a:pt x="862" y="240"/>
                    </a:lnTo>
                    <a:lnTo>
                      <a:pt x="864" y="240"/>
                    </a:lnTo>
                    <a:lnTo>
                      <a:pt x="866" y="237"/>
                    </a:lnTo>
                    <a:lnTo>
                      <a:pt x="866" y="236"/>
                    </a:lnTo>
                    <a:lnTo>
                      <a:pt x="868" y="234"/>
                    </a:lnTo>
                    <a:lnTo>
                      <a:pt x="869" y="234"/>
                    </a:lnTo>
                    <a:lnTo>
                      <a:pt x="870" y="234"/>
                    </a:lnTo>
                    <a:lnTo>
                      <a:pt x="870" y="234"/>
                    </a:lnTo>
                    <a:lnTo>
                      <a:pt x="869" y="235"/>
                    </a:lnTo>
                    <a:lnTo>
                      <a:pt x="869" y="236"/>
                    </a:lnTo>
                    <a:lnTo>
                      <a:pt x="868" y="238"/>
                    </a:lnTo>
                    <a:lnTo>
                      <a:pt x="868" y="239"/>
                    </a:lnTo>
                    <a:lnTo>
                      <a:pt x="869" y="239"/>
                    </a:lnTo>
                    <a:lnTo>
                      <a:pt x="872" y="240"/>
                    </a:lnTo>
                    <a:lnTo>
                      <a:pt x="878" y="241"/>
                    </a:lnTo>
                    <a:lnTo>
                      <a:pt x="879" y="242"/>
                    </a:lnTo>
                    <a:lnTo>
                      <a:pt x="882" y="245"/>
                    </a:lnTo>
                    <a:lnTo>
                      <a:pt x="883" y="246"/>
                    </a:lnTo>
                    <a:lnTo>
                      <a:pt x="887" y="250"/>
                    </a:lnTo>
                    <a:lnTo>
                      <a:pt x="890" y="254"/>
                    </a:lnTo>
                    <a:lnTo>
                      <a:pt x="894" y="259"/>
                    </a:lnTo>
                    <a:lnTo>
                      <a:pt x="895" y="263"/>
                    </a:lnTo>
                    <a:lnTo>
                      <a:pt x="895" y="263"/>
                    </a:lnTo>
                    <a:lnTo>
                      <a:pt x="894" y="264"/>
                    </a:lnTo>
                    <a:lnTo>
                      <a:pt x="894" y="264"/>
                    </a:lnTo>
                    <a:lnTo>
                      <a:pt x="893" y="264"/>
                    </a:lnTo>
                    <a:lnTo>
                      <a:pt x="892" y="265"/>
                    </a:lnTo>
                    <a:lnTo>
                      <a:pt x="892" y="265"/>
                    </a:lnTo>
                    <a:lnTo>
                      <a:pt x="892" y="266"/>
                    </a:lnTo>
                    <a:lnTo>
                      <a:pt x="895" y="269"/>
                    </a:lnTo>
                    <a:lnTo>
                      <a:pt x="897" y="271"/>
                    </a:lnTo>
                    <a:lnTo>
                      <a:pt x="903" y="271"/>
                    </a:lnTo>
                    <a:lnTo>
                      <a:pt x="906" y="272"/>
                    </a:lnTo>
                    <a:lnTo>
                      <a:pt x="909" y="274"/>
                    </a:lnTo>
                    <a:lnTo>
                      <a:pt x="911" y="277"/>
                    </a:lnTo>
                    <a:lnTo>
                      <a:pt x="913" y="280"/>
                    </a:lnTo>
                    <a:lnTo>
                      <a:pt x="915" y="283"/>
                    </a:lnTo>
                    <a:lnTo>
                      <a:pt x="918" y="285"/>
                    </a:lnTo>
                    <a:lnTo>
                      <a:pt x="919" y="285"/>
                    </a:lnTo>
                    <a:lnTo>
                      <a:pt x="919" y="285"/>
                    </a:lnTo>
                    <a:lnTo>
                      <a:pt x="919" y="280"/>
                    </a:lnTo>
                    <a:lnTo>
                      <a:pt x="920" y="279"/>
                    </a:lnTo>
                    <a:lnTo>
                      <a:pt x="925" y="277"/>
                    </a:lnTo>
                    <a:lnTo>
                      <a:pt x="930" y="277"/>
                    </a:lnTo>
                    <a:lnTo>
                      <a:pt x="935" y="280"/>
                    </a:lnTo>
                    <a:lnTo>
                      <a:pt x="939" y="283"/>
                    </a:lnTo>
                    <a:lnTo>
                      <a:pt x="943" y="287"/>
                    </a:lnTo>
                    <a:lnTo>
                      <a:pt x="946" y="291"/>
                    </a:lnTo>
                    <a:lnTo>
                      <a:pt x="947" y="293"/>
                    </a:lnTo>
                    <a:lnTo>
                      <a:pt x="946" y="295"/>
                    </a:lnTo>
                    <a:lnTo>
                      <a:pt x="943" y="296"/>
                    </a:lnTo>
                    <a:lnTo>
                      <a:pt x="937" y="300"/>
                    </a:lnTo>
                    <a:lnTo>
                      <a:pt x="934" y="304"/>
                    </a:lnTo>
                    <a:lnTo>
                      <a:pt x="934" y="306"/>
                    </a:lnTo>
                    <a:lnTo>
                      <a:pt x="934" y="310"/>
                    </a:lnTo>
                    <a:lnTo>
                      <a:pt x="935" y="312"/>
                    </a:lnTo>
                    <a:lnTo>
                      <a:pt x="937" y="313"/>
                    </a:lnTo>
                    <a:lnTo>
                      <a:pt x="939" y="312"/>
                    </a:lnTo>
                    <a:lnTo>
                      <a:pt x="941" y="309"/>
                    </a:lnTo>
                    <a:lnTo>
                      <a:pt x="943" y="305"/>
                    </a:lnTo>
                    <a:lnTo>
                      <a:pt x="945" y="302"/>
                    </a:lnTo>
                    <a:lnTo>
                      <a:pt x="949" y="298"/>
                    </a:lnTo>
                    <a:lnTo>
                      <a:pt x="952" y="293"/>
                    </a:lnTo>
                    <a:lnTo>
                      <a:pt x="955" y="297"/>
                    </a:lnTo>
                    <a:lnTo>
                      <a:pt x="959" y="299"/>
                    </a:lnTo>
                    <a:lnTo>
                      <a:pt x="962" y="301"/>
                    </a:lnTo>
                    <a:lnTo>
                      <a:pt x="966" y="301"/>
                    </a:lnTo>
                    <a:lnTo>
                      <a:pt x="971" y="301"/>
                    </a:lnTo>
                    <a:lnTo>
                      <a:pt x="974" y="300"/>
                    </a:lnTo>
                    <a:lnTo>
                      <a:pt x="978" y="300"/>
                    </a:lnTo>
                    <a:lnTo>
                      <a:pt x="979" y="300"/>
                    </a:lnTo>
                    <a:lnTo>
                      <a:pt x="980" y="302"/>
                    </a:lnTo>
                    <a:lnTo>
                      <a:pt x="980" y="303"/>
                    </a:lnTo>
                    <a:lnTo>
                      <a:pt x="981" y="305"/>
                    </a:lnTo>
                    <a:lnTo>
                      <a:pt x="986" y="310"/>
                    </a:lnTo>
                    <a:lnTo>
                      <a:pt x="989" y="315"/>
                    </a:lnTo>
                    <a:lnTo>
                      <a:pt x="988" y="315"/>
                    </a:lnTo>
                    <a:lnTo>
                      <a:pt x="988" y="316"/>
                    </a:lnTo>
                    <a:lnTo>
                      <a:pt x="982" y="324"/>
                    </a:lnTo>
                    <a:lnTo>
                      <a:pt x="976" y="333"/>
                    </a:lnTo>
                    <a:lnTo>
                      <a:pt x="972" y="342"/>
                    </a:lnTo>
                    <a:lnTo>
                      <a:pt x="972" y="344"/>
                    </a:lnTo>
                    <a:lnTo>
                      <a:pt x="974" y="350"/>
                    </a:lnTo>
                    <a:lnTo>
                      <a:pt x="973" y="352"/>
                    </a:lnTo>
                    <a:lnTo>
                      <a:pt x="967" y="359"/>
                    </a:lnTo>
                    <a:lnTo>
                      <a:pt x="960" y="366"/>
                    </a:lnTo>
                    <a:lnTo>
                      <a:pt x="953" y="372"/>
                    </a:lnTo>
                    <a:lnTo>
                      <a:pt x="953" y="372"/>
                    </a:lnTo>
                    <a:lnTo>
                      <a:pt x="953" y="371"/>
                    </a:lnTo>
                    <a:lnTo>
                      <a:pt x="953" y="370"/>
                    </a:lnTo>
                    <a:lnTo>
                      <a:pt x="947" y="370"/>
                    </a:lnTo>
                    <a:lnTo>
                      <a:pt x="940" y="372"/>
                    </a:lnTo>
                    <a:lnTo>
                      <a:pt x="939" y="372"/>
                    </a:lnTo>
                    <a:lnTo>
                      <a:pt x="937" y="374"/>
                    </a:lnTo>
                    <a:lnTo>
                      <a:pt x="935" y="375"/>
                    </a:lnTo>
                    <a:lnTo>
                      <a:pt x="934" y="376"/>
                    </a:lnTo>
                    <a:lnTo>
                      <a:pt x="907" y="382"/>
                    </a:lnTo>
                    <a:lnTo>
                      <a:pt x="906" y="383"/>
                    </a:lnTo>
                    <a:lnTo>
                      <a:pt x="905" y="383"/>
                    </a:lnTo>
                    <a:lnTo>
                      <a:pt x="902" y="384"/>
                    </a:lnTo>
                    <a:lnTo>
                      <a:pt x="899" y="389"/>
                    </a:lnTo>
                    <a:lnTo>
                      <a:pt x="897" y="394"/>
                    </a:lnTo>
                    <a:lnTo>
                      <a:pt x="897" y="397"/>
                    </a:lnTo>
                    <a:lnTo>
                      <a:pt x="898" y="399"/>
                    </a:lnTo>
                    <a:lnTo>
                      <a:pt x="899" y="401"/>
                    </a:lnTo>
                    <a:lnTo>
                      <a:pt x="898" y="404"/>
                    </a:lnTo>
                    <a:lnTo>
                      <a:pt x="896" y="406"/>
                    </a:lnTo>
                    <a:lnTo>
                      <a:pt x="893" y="407"/>
                    </a:lnTo>
                    <a:lnTo>
                      <a:pt x="890" y="408"/>
                    </a:lnTo>
                    <a:lnTo>
                      <a:pt x="888" y="410"/>
                    </a:lnTo>
                    <a:lnTo>
                      <a:pt x="886" y="413"/>
                    </a:lnTo>
                    <a:lnTo>
                      <a:pt x="883" y="419"/>
                    </a:lnTo>
                    <a:lnTo>
                      <a:pt x="880" y="433"/>
                    </a:lnTo>
                    <a:lnTo>
                      <a:pt x="879" y="433"/>
                    </a:lnTo>
                    <a:lnTo>
                      <a:pt x="875" y="443"/>
                    </a:lnTo>
                    <a:lnTo>
                      <a:pt x="872" y="453"/>
                    </a:lnTo>
                    <a:lnTo>
                      <a:pt x="869" y="463"/>
                    </a:lnTo>
                    <a:lnTo>
                      <a:pt x="870" y="464"/>
                    </a:lnTo>
                    <a:lnTo>
                      <a:pt x="872" y="463"/>
                    </a:lnTo>
                    <a:lnTo>
                      <a:pt x="874" y="461"/>
                    </a:lnTo>
                    <a:lnTo>
                      <a:pt x="876" y="458"/>
                    </a:lnTo>
                    <a:lnTo>
                      <a:pt x="878" y="456"/>
                    </a:lnTo>
                    <a:lnTo>
                      <a:pt x="880" y="451"/>
                    </a:lnTo>
                    <a:lnTo>
                      <a:pt x="882" y="446"/>
                    </a:lnTo>
                    <a:lnTo>
                      <a:pt x="883" y="440"/>
                    </a:lnTo>
                    <a:lnTo>
                      <a:pt x="884" y="435"/>
                    </a:lnTo>
                    <a:lnTo>
                      <a:pt x="887" y="429"/>
                    </a:lnTo>
                    <a:lnTo>
                      <a:pt x="891" y="423"/>
                    </a:lnTo>
                    <a:lnTo>
                      <a:pt x="896" y="416"/>
                    </a:lnTo>
                    <a:lnTo>
                      <a:pt x="902" y="411"/>
                    </a:lnTo>
                    <a:lnTo>
                      <a:pt x="908" y="406"/>
                    </a:lnTo>
                    <a:lnTo>
                      <a:pt x="915" y="402"/>
                    </a:lnTo>
                    <a:lnTo>
                      <a:pt x="922" y="399"/>
                    </a:lnTo>
                    <a:lnTo>
                      <a:pt x="929" y="399"/>
                    </a:lnTo>
                    <a:lnTo>
                      <a:pt x="935" y="401"/>
                    </a:lnTo>
                    <a:lnTo>
                      <a:pt x="938" y="404"/>
                    </a:lnTo>
                    <a:lnTo>
                      <a:pt x="939" y="407"/>
                    </a:lnTo>
                    <a:lnTo>
                      <a:pt x="939" y="410"/>
                    </a:lnTo>
                    <a:lnTo>
                      <a:pt x="938" y="414"/>
                    </a:lnTo>
                    <a:lnTo>
                      <a:pt x="936" y="417"/>
                    </a:lnTo>
                    <a:lnTo>
                      <a:pt x="934" y="420"/>
                    </a:lnTo>
                    <a:lnTo>
                      <a:pt x="932" y="422"/>
                    </a:lnTo>
                    <a:lnTo>
                      <a:pt x="930" y="422"/>
                    </a:lnTo>
                    <a:lnTo>
                      <a:pt x="928" y="421"/>
                    </a:lnTo>
                    <a:lnTo>
                      <a:pt x="925" y="420"/>
                    </a:lnTo>
                    <a:lnTo>
                      <a:pt x="923" y="420"/>
                    </a:lnTo>
                    <a:lnTo>
                      <a:pt x="920" y="421"/>
                    </a:lnTo>
                    <a:lnTo>
                      <a:pt x="917" y="422"/>
                    </a:lnTo>
                    <a:lnTo>
                      <a:pt x="915" y="424"/>
                    </a:lnTo>
                    <a:lnTo>
                      <a:pt x="914" y="427"/>
                    </a:lnTo>
                    <a:lnTo>
                      <a:pt x="916" y="428"/>
                    </a:lnTo>
                    <a:lnTo>
                      <a:pt x="918" y="427"/>
                    </a:lnTo>
                    <a:lnTo>
                      <a:pt x="921" y="426"/>
                    </a:lnTo>
                    <a:lnTo>
                      <a:pt x="924" y="425"/>
                    </a:lnTo>
                    <a:lnTo>
                      <a:pt x="926" y="425"/>
                    </a:lnTo>
                    <a:lnTo>
                      <a:pt x="930" y="428"/>
                    </a:lnTo>
                    <a:lnTo>
                      <a:pt x="932" y="432"/>
                    </a:lnTo>
                    <a:lnTo>
                      <a:pt x="935" y="436"/>
                    </a:lnTo>
                    <a:lnTo>
                      <a:pt x="938" y="439"/>
                    </a:lnTo>
                    <a:lnTo>
                      <a:pt x="941" y="438"/>
                    </a:lnTo>
                    <a:lnTo>
                      <a:pt x="943" y="437"/>
                    </a:lnTo>
                    <a:lnTo>
                      <a:pt x="944" y="437"/>
                    </a:lnTo>
                    <a:lnTo>
                      <a:pt x="949" y="441"/>
                    </a:lnTo>
                    <a:lnTo>
                      <a:pt x="951" y="445"/>
                    </a:lnTo>
                    <a:lnTo>
                      <a:pt x="951" y="448"/>
                    </a:lnTo>
                    <a:lnTo>
                      <a:pt x="951" y="449"/>
                    </a:lnTo>
                    <a:lnTo>
                      <a:pt x="951" y="451"/>
                    </a:lnTo>
                    <a:lnTo>
                      <a:pt x="951" y="452"/>
                    </a:lnTo>
                    <a:lnTo>
                      <a:pt x="951" y="452"/>
                    </a:lnTo>
                    <a:lnTo>
                      <a:pt x="953" y="453"/>
                    </a:lnTo>
                    <a:lnTo>
                      <a:pt x="957" y="454"/>
                    </a:lnTo>
                    <a:lnTo>
                      <a:pt x="955" y="454"/>
                    </a:lnTo>
                    <a:lnTo>
                      <a:pt x="953" y="455"/>
                    </a:lnTo>
                    <a:lnTo>
                      <a:pt x="952" y="455"/>
                    </a:lnTo>
                    <a:lnTo>
                      <a:pt x="950" y="457"/>
                    </a:lnTo>
                    <a:lnTo>
                      <a:pt x="949" y="460"/>
                    </a:lnTo>
                    <a:lnTo>
                      <a:pt x="948" y="463"/>
                    </a:lnTo>
                    <a:lnTo>
                      <a:pt x="948" y="467"/>
                    </a:lnTo>
                    <a:lnTo>
                      <a:pt x="948" y="471"/>
                    </a:lnTo>
                    <a:lnTo>
                      <a:pt x="947" y="474"/>
                    </a:lnTo>
                    <a:lnTo>
                      <a:pt x="946" y="475"/>
                    </a:lnTo>
                    <a:lnTo>
                      <a:pt x="941" y="475"/>
                    </a:lnTo>
                    <a:lnTo>
                      <a:pt x="938" y="476"/>
                    </a:lnTo>
                    <a:lnTo>
                      <a:pt x="935" y="477"/>
                    </a:lnTo>
                    <a:lnTo>
                      <a:pt x="932" y="478"/>
                    </a:lnTo>
                    <a:lnTo>
                      <a:pt x="930" y="481"/>
                    </a:lnTo>
                    <a:lnTo>
                      <a:pt x="930" y="483"/>
                    </a:lnTo>
                    <a:lnTo>
                      <a:pt x="931" y="485"/>
                    </a:lnTo>
                    <a:lnTo>
                      <a:pt x="933" y="488"/>
                    </a:lnTo>
                    <a:lnTo>
                      <a:pt x="933" y="490"/>
                    </a:lnTo>
                    <a:lnTo>
                      <a:pt x="932" y="494"/>
                    </a:lnTo>
                    <a:lnTo>
                      <a:pt x="929" y="497"/>
                    </a:lnTo>
                    <a:lnTo>
                      <a:pt x="925" y="499"/>
                    </a:lnTo>
                    <a:lnTo>
                      <a:pt x="923" y="499"/>
                    </a:lnTo>
                    <a:lnTo>
                      <a:pt x="922" y="498"/>
                    </a:lnTo>
                    <a:lnTo>
                      <a:pt x="920" y="497"/>
                    </a:lnTo>
                    <a:lnTo>
                      <a:pt x="919" y="497"/>
                    </a:lnTo>
                    <a:lnTo>
                      <a:pt x="919" y="498"/>
                    </a:lnTo>
                    <a:lnTo>
                      <a:pt x="917" y="501"/>
                    </a:lnTo>
                    <a:lnTo>
                      <a:pt x="915" y="507"/>
                    </a:lnTo>
                    <a:lnTo>
                      <a:pt x="914" y="509"/>
                    </a:lnTo>
                    <a:lnTo>
                      <a:pt x="912" y="510"/>
                    </a:lnTo>
                    <a:lnTo>
                      <a:pt x="910" y="510"/>
                    </a:lnTo>
                    <a:lnTo>
                      <a:pt x="909" y="510"/>
                    </a:lnTo>
                    <a:lnTo>
                      <a:pt x="908" y="510"/>
                    </a:lnTo>
                    <a:lnTo>
                      <a:pt x="907" y="511"/>
                    </a:lnTo>
                    <a:lnTo>
                      <a:pt x="906" y="511"/>
                    </a:lnTo>
                    <a:lnTo>
                      <a:pt x="906" y="512"/>
                    </a:lnTo>
                    <a:lnTo>
                      <a:pt x="907" y="513"/>
                    </a:lnTo>
                    <a:lnTo>
                      <a:pt x="907" y="516"/>
                    </a:lnTo>
                    <a:lnTo>
                      <a:pt x="905" y="521"/>
                    </a:lnTo>
                    <a:lnTo>
                      <a:pt x="900" y="531"/>
                    </a:lnTo>
                    <a:lnTo>
                      <a:pt x="898" y="535"/>
                    </a:lnTo>
                    <a:lnTo>
                      <a:pt x="898" y="540"/>
                    </a:lnTo>
                    <a:lnTo>
                      <a:pt x="900" y="546"/>
                    </a:lnTo>
                    <a:lnTo>
                      <a:pt x="900" y="547"/>
                    </a:lnTo>
                    <a:lnTo>
                      <a:pt x="901" y="547"/>
                    </a:lnTo>
                    <a:lnTo>
                      <a:pt x="902" y="547"/>
                    </a:lnTo>
                    <a:lnTo>
                      <a:pt x="903" y="548"/>
                    </a:lnTo>
                    <a:lnTo>
                      <a:pt x="904" y="549"/>
                    </a:lnTo>
                    <a:lnTo>
                      <a:pt x="904" y="549"/>
                    </a:lnTo>
                    <a:lnTo>
                      <a:pt x="901" y="559"/>
                    </a:lnTo>
                    <a:lnTo>
                      <a:pt x="898" y="565"/>
                    </a:lnTo>
                    <a:lnTo>
                      <a:pt x="895" y="568"/>
                    </a:lnTo>
                    <a:lnTo>
                      <a:pt x="892" y="571"/>
                    </a:lnTo>
                    <a:lnTo>
                      <a:pt x="890" y="571"/>
                    </a:lnTo>
                    <a:lnTo>
                      <a:pt x="886" y="572"/>
                    </a:lnTo>
                    <a:lnTo>
                      <a:pt x="882" y="573"/>
                    </a:lnTo>
                    <a:lnTo>
                      <a:pt x="879" y="574"/>
                    </a:lnTo>
                    <a:lnTo>
                      <a:pt x="875" y="577"/>
                    </a:lnTo>
                    <a:lnTo>
                      <a:pt x="870" y="582"/>
                    </a:lnTo>
                    <a:lnTo>
                      <a:pt x="866" y="588"/>
                    </a:lnTo>
                    <a:lnTo>
                      <a:pt x="863" y="594"/>
                    </a:lnTo>
                    <a:lnTo>
                      <a:pt x="863" y="594"/>
                    </a:lnTo>
                    <a:lnTo>
                      <a:pt x="868" y="594"/>
                    </a:lnTo>
                    <a:lnTo>
                      <a:pt x="868" y="595"/>
                    </a:lnTo>
                    <a:lnTo>
                      <a:pt x="869" y="600"/>
                    </a:lnTo>
                    <a:lnTo>
                      <a:pt x="869" y="606"/>
                    </a:lnTo>
                    <a:lnTo>
                      <a:pt x="868" y="613"/>
                    </a:lnTo>
                    <a:lnTo>
                      <a:pt x="867" y="619"/>
                    </a:lnTo>
                    <a:lnTo>
                      <a:pt x="865" y="624"/>
                    </a:lnTo>
                    <a:lnTo>
                      <a:pt x="862" y="627"/>
                    </a:lnTo>
                    <a:lnTo>
                      <a:pt x="855" y="629"/>
                    </a:lnTo>
                    <a:lnTo>
                      <a:pt x="858" y="631"/>
                    </a:lnTo>
                    <a:lnTo>
                      <a:pt x="860" y="634"/>
                    </a:lnTo>
                    <a:lnTo>
                      <a:pt x="861" y="637"/>
                    </a:lnTo>
                    <a:lnTo>
                      <a:pt x="861" y="641"/>
                    </a:lnTo>
                    <a:lnTo>
                      <a:pt x="860" y="644"/>
                    </a:lnTo>
                    <a:lnTo>
                      <a:pt x="858" y="647"/>
                    </a:lnTo>
                    <a:lnTo>
                      <a:pt x="857" y="654"/>
                    </a:lnTo>
                    <a:lnTo>
                      <a:pt x="854" y="663"/>
                    </a:lnTo>
                    <a:lnTo>
                      <a:pt x="853" y="666"/>
                    </a:lnTo>
                    <a:lnTo>
                      <a:pt x="853" y="667"/>
                    </a:lnTo>
                    <a:lnTo>
                      <a:pt x="849" y="661"/>
                    </a:lnTo>
                    <a:lnTo>
                      <a:pt x="846" y="654"/>
                    </a:lnTo>
                    <a:lnTo>
                      <a:pt x="844" y="647"/>
                    </a:lnTo>
                    <a:lnTo>
                      <a:pt x="843" y="640"/>
                    </a:lnTo>
                    <a:lnTo>
                      <a:pt x="843" y="640"/>
                    </a:lnTo>
                    <a:lnTo>
                      <a:pt x="844" y="639"/>
                    </a:lnTo>
                    <a:lnTo>
                      <a:pt x="845" y="639"/>
                    </a:lnTo>
                    <a:lnTo>
                      <a:pt x="846" y="639"/>
                    </a:lnTo>
                    <a:lnTo>
                      <a:pt x="847" y="637"/>
                    </a:lnTo>
                    <a:lnTo>
                      <a:pt x="847" y="637"/>
                    </a:lnTo>
                    <a:lnTo>
                      <a:pt x="844" y="634"/>
                    </a:lnTo>
                    <a:lnTo>
                      <a:pt x="837" y="628"/>
                    </a:lnTo>
                    <a:lnTo>
                      <a:pt x="837" y="629"/>
                    </a:lnTo>
                    <a:lnTo>
                      <a:pt x="838" y="630"/>
                    </a:lnTo>
                    <a:lnTo>
                      <a:pt x="840" y="636"/>
                    </a:lnTo>
                    <a:lnTo>
                      <a:pt x="841" y="643"/>
                    </a:lnTo>
                    <a:lnTo>
                      <a:pt x="842" y="644"/>
                    </a:lnTo>
                    <a:lnTo>
                      <a:pt x="843" y="645"/>
                    </a:lnTo>
                    <a:lnTo>
                      <a:pt x="844" y="648"/>
                    </a:lnTo>
                    <a:lnTo>
                      <a:pt x="844" y="649"/>
                    </a:lnTo>
                    <a:lnTo>
                      <a:pt x="844" y="649"/>
                    </a:lnTo>
                    <a:lnTo>
                      <a:pt x="840" y="649"/>
                    </a:lnTo>
                    <a:lnTo>
                      <a:pt x="837" y="649"/>
                    </a:lnTo>
                    <a:lnTo>
                      <a:pt x="839" y="654"/>
                    </a:lnTo>
                    <a:lnTo>
                      <a:pt x="842" y="658"/>
                    </a:lnTo>
                    <a:lnTo>
                      <a:pt x="843" y="659"/>
                    </a:lnTo>
                    <a:lnTo>
                      <a:pt x="846" y="659"/>
                    </a:lnTo>
                    <a:lnTo>
                      <a:pt x="843" y="660"/>
                    </a:lnTo>
                    <a:lnTo>
                      <a:pt x="840" y="661"/>
                    </a:lnTo>
                    <a:lnTo>
                      <a:pt x="836" y="662"/>
                    </a:lnTo>
                    <a:lnTo>
                      <a:pt x="833" y="663"/>
                    </a:lnTo>
                    <a:lnTo>
                      <a:pt x="832" y="665"/>
                    </a:lnTo>
                    <a:lnTo>
                      <a:pt x="832" y="667"/>
                    </a:lnTo>
                    <a:lnTo>
                      <a:pt x="835" y="671"/>
                    </a:lnTo>
                    <a:lnTo>
                      <a:pt x="840" y="672"/>
                    </a:lnTo>
                    <a:lnTo>
                      <a:pt x="845" y="674"/>
                    </a:lnTo>
                    <a:lnTo>
                      <a:pt x="851" y="675"/>
                    </a:lnTo>
                    <a:lnTo>
                      <a:pt x="855" y="677"/>
                    </a:lnTo>
                    <a:lnTo>
                      <a:pt x="857" y="680"/>
                    </a:lnTo>
                    <a:lnTo>
                      <a:pt x="859" y="683"/>
                    </a:lnTo>
                    <a:lnTo>
                      <a:pt x="860" y="686"/>
                    </a:lnTo>
                    <a:lnTo>
                      <a:pt x="859" y="688"/>
                    </a:lnTo>
                    <a:lnTo>
                      <a:pt x="857" y="690"/>
                    </a:lnTo>
                    <a:lnTo>
                      <a:pt x="848" y="691"/>
                    </a:lnTo>
                    <a:lnTo>
                      <a:pt x="845" y="693"/>
                    </a:lnTo>
                    <a:lnTo>
                      <a:pt x="845" y="694"/>
                    </a:lnTo>
                    <a:lnTo>
                      <a:pt x="846" y="694"/>
                    </a:lnTo>
                    <a:lnTo>
                      <a:pt x="848" y="693"/>
                    </a:lnTo>
                    <a:lnTo>
                      <a:pt x="851" y="692"/>
                    </a:lnTo>
                    <a:lnTo>
                      <a:pt x="854" y="691"/>
                    </a:lnTo>
                    <a:lnTo>
                      <a:pt x="856" y="691"/>
                    </a:lnTo>
                    <a:lnTo>
                      <a:pt x="858" y="692"/>
                    </a:lnTo>
                    <a:lnTo>
                      <a:pt x="860" y="694"/>
                    </a:lnTo>
                    <a:lnTo>
                      <a:pt x="861" y="695"/>
                    </a:lnTo>
                    <a:lnTo>
                      <a:pt x="861" y="697"/>
                    </a:lnTo>
                    <a:lnTo>
                      <a:pt x="860" y="700"/>
                    </a:lnTo>
                    <a:lnTo>
                      <a:pt x="858" y="703"/>
                    </a:lnTo>
                    <a:lnTo>
                      <a:pt x="856" y="704"/>
                    </a:lnTo>
                    <a:lnTo>
                      <a:pt x="855" y="704"/>
                    </a:lnTo>
                    <a:lnTo>
                      <a:pt x="854" y="704"/>
                    </a:lnTo>
                    <a:lnTo>
                      <a:pt x="853" y="705"/>
                    </a:lnTo>
                    <a:lnTo>
                      <a:pt x="852" y="705"/>
                    </a:lnTo>
                    <a:lnTo>
                      <a:pt x="851" y="706"/>
                    </a:lnTo>
                    <a:lnTo>
                      <a:pt x="852" y="707"/>
                    </a:lnTo>
                    <a:lnTo>
                      <a:pt x="852" y="709"/>
                    </a:lnTo>
                    <a:lnTo>
                      <a:pt x="854" y="711"/>
                    </a:lnTo>
                    <a:lnTo>
                      <a:pt x="855" y="713"/>
                    </a:lnTo>
                    <a:lnTo>
                      <a:pt x="855" y="714"/>
                    </a:lnTo>
                    <a:lnTo>
                      <a:pt x="851" y="718"/>
                    </a:lnTo>
                    <a:lnTo>
                      <a:pt x="846" y="721"/>
                    </a:lnTo>
                    <a:lnTo>
                      <a:pt x="840" y="723"/>
                    </a:lnTo>
                    <a:lnTo>
                      <a:pt x="840" y="723"/>
                    </a:lnTo>
                    <a:lnTo>
                      <a:pt x="839" y="723"/>
                    </a:lnTo>
                    <a:lnTo>
                      <a:pt x="839" y="722"/>
                    </a:lnTo>
                    <a:lnTo>
                      <a:pt x="839" y="720"/>
                    </a:lnTo>
                    <a:lnTo>
                      <a:pt x="838" y="720"/>
                    </a:lnTo>
                    <a:lnTo>
                      <a:pt x="838" y="719"/>
                    </a:lnTo>
                    <a:lnTo>
                      <a:pt x="838" y="719"/>
                    </a:lnTo>
                    <a:lnTo>
                      <a:pt x="833" y="726"/>
                    </a:lnTo>
                    <a:lnTo>
                      <a:pt x="828" y="733"/>
                    </a:lnTo>
                    <a:lnTo>
                      <a:pt x="823" y="741"/>
                    </a:lnTo>
                    <a:lnTo>
                      <a:pt x="821" y="742"/>
                    </a:lnTo>
                    <a:lnTo>
                      <a:pt x="820" y="744"/>
                    </a:lnTo>
                    <a:lnTo>
                      <a:pt x="819" y="745"/>
                    </a:lnTo>
                    <a:lnTo>
                      <a:pt x="818" y="746"/>
                    </a:lnTo>
                    <a:lnTo>
                      <a:pt x="815" y="753"/>
                    </a:lnTo>
                    <a:lnTo>
                      <a:pt x="815" y="756"/>
                    </a:lnTo>
                    <a:lnTo>
                      <a:pt x="814" y="757"/>
                    </a:lnTo>
                    <a:lnTo>
                      <a:pt x="812" y="760"/>
                    </a:lnTo>
                    <a:lnTo>
                      <a:pt x="807" y="766"/>
                    </a:lnTo>
                    <a:lnTo>
                      <a:pt x="803" y="770"/>
                    </a:lnTo>
                    <a:lnTo>
                      <a:pt x="800" y="771"/>
                    </a:lnTo>
                    <a:lnTo>
                      <a:pt x="797" y="772"/>
                    </a:lnTo>
                    <a:lnTo>
                      <a:pt x="794" y="772"/>
                    </a:lnTo>
                    <a:lnTo>
                      <a:pt x="792" y="773"/>
                    </a:lnTo>
                    <a:lnTo>
                      <a:pt x="791" y="776"/>
                    </a:lnTo>
                    <a:lnTo>
                      <a:pt x="790" y="779"/>
                    </a:lnTo>
                    <a:lnTo>
                      <a:pt x="790" y="782"/>
                    </a:lnTo>
                    <a:lnTo>
                      <a:pt x="789" y="784"/>
                    </a:lnTo>
                    <a:lnTo>
                      <a:pt x="787" y="788"/>
                    </a:lnTo>
                    <a:lnTo>
                      <a:pt x="785" y="789"/>
                    </a:lnTo>
                    <a:lnTo>
                      <a:pt x="784" y="791"/>
                    </a:lnTo>
                    <a:lnTo>
                      <a:pt x="783" y="791"/>
                    </a:lnTo>
                    <a:lnTo>
                      <a:pt x="782" y="792"/>
                    </a:lnTo>
                    <a:lnTo>
                      <a:pt x="781" y="794"/>
                    </a:lnTo>
                    <a:lnTo>
                      <a:pt x="781" y="799"/>
                    </a:lnTo>
                    <a:lnTo>
                      <a:pt x="781" y="809"/>
                    </a:lnTo>
                    <a:lnTo>
                      <a:pt x="783" y="818"/>
                    </a:lnTo>
                    <a:lnTo>
                      <a:pt x="787" y="827"/>
                    </a:lnTo>
                    <a:lnTo>
                      <a:pt x="791" y="836"/>
                    </a:lnTo>
                    <a:lnTo>
                      <a:pt x="795" y="844"/>
                    </a:lnTo>
                    <a:lnTo>
                      <a:pt x="800" y="850"/>
                    </a:lnTo>
                    <a:lnTo>
                      <a:pt x="803" y="855"/>
                    </a:lnTo>
                    <a:lnTo>
                      <a:pt x="804" y="858"/>
                    </a:lnTo>
                    <a:lnTo>
                      <a:pt x="806" y="864"/>
                    </a:lnTo>
                    <a:lnTo>
                      <a:pt x="807" y="866"/>
                    </a:lnTo>
                    <a:lnTo>
                      <a:pt x="807" y="868"/>
                    </a:lnTo>
                    <a:lnTo>
                      <a:pt x="806" y="867"/>
                    </a:lnTo>
                    <a:lnTo>
                      <a:pt x="804" y="866"/>
                    </a:lnTo>
                    <a:lnTo>
                      <a:pt x="806" y="869"/>
                    </a:lnTo>
                    <a:lnTo>
                      <a:pt x="807" y="871"/>
                    </a:lnTo>
                    <a:lnTo>
                      <a:pt x="811" y="878"/>
                    </a:lnTo>
                    <a:lnTo>
                      <a:pt x="814" y="885"/>
                    </a:lnTo>
                    <a:lnTo>
                      <a:pt x="816" y="892"/>
                    </a:lnTo>
                    <a:lnTo>
                      <a:pt x="816" y="899"/>
                    </a:lnTo>
                    <a:lnTo>
                      <a:pt x="816" y="907"/>
                    </a:lnTo>
                    <a:lnTo>
                      <a:pt x="815" y="915"/>
                    </a:lnTo>
                    <a:lnTo>
                      <a:pt x="814" y="918"/>
                    </a:lnTo>
                    <a:lnTo>
                      <a:pt x="811" y="921"/>
                    </a:lnTo>
                    <a:lnTo>
                      <a:pt x="808" y="923"/>
                    </a:lnTo>
                    <a:lnTo>
                      <a:pt x="804" y="924"/>
                    </a:lnTo>
                    <a:lnTo>
                      <a:pt x="800" y="924"/>
                    </a:lnTo>
                    <a:lnTo>
                      <a:pt x="798" y="923"/>
                    </a:lnTo>
                    <a:lnTo>
                      <a:pt x="798" y="923"/>
                    </a:lnTo>
                    <a:lnTo>
                      <a:pt x="798" y="921"/>
                    </a:lnTo>
                    <a:lnTo>
                      <a:pt x="798" y="920"/>
                    </a:lnTo>
                    <a:lnTo>
                      <a:pt x="800" y="920"/>
                    </a:lnTo>
                    <a:lnTo>
                      <a:pt x="801" y="920"/>
                    </a:lnTo>
                    <a:lnTo>
                      <a:pt x="802" y="921"/>
                    </a:lnTo>
                    <a:lnTo>
                      <a:pt x="802" y="921"/>
                    </a:lnTo>
                    <a:lnTo>
                      <a:pt x="798" y="918"/>
                    </a:lnTo>
                    <a:lnTo>
                      <a:pt x="793" y="915"/>
                    </a:lnTo>
                    <a:lnTo>
                      <a:pt x="789" y="912"/>
                    </a:lnTo>
                    <a:lnTo>
                      <a:pt x="786" y="909"/>
                    </a:lnTo>
                    <a:lnTo>
                      <a:pt x="782" y="905"/>
                    </a:lnTo>
                    <a:lnTo>
                      <a:pt x="781" y="899"/>
                    </a:lnTo>
                    <a:lnTo>
                      <a:pt x="781" y="898"/>
                    </a:lnTo>
                    <a:lnTo>
                      <a:pt x="780" y="898"/>
                    </a:lnTo>
                    <a:lnTo>
                      <a:pt x="780" y="896"/>
                    </a:lnTo>
                    <a:lnTo>
                      <a:pt x="779" y="896"/>
                    </a:lnTo>
                    <a:lnTo>
                      <a:pt x="779" y="895"/>
                    </a:lnTo>
                    <a:lnTo>
                      <a:pt x="768" y="884"/>
                    </a:lnTo>
                    <a:lnTo>
                      <a:pt x="766" y="880"/>
                    </a:lnTo>
                    <a:lnTo>
                      <a:pt x="766" y="879"/>
                    </a:lnTo>
                    <a:lnTo>
                      <a:pt x="767" y="878"/>
                    </a:lnTo>
                    <a:lnTo>
                      <a:pt x="768" y="878"/>
                    </a:lnTo>
                    <a:lnTo>
                      <a:pt x="769" y="877"/>
                    </a:lnTo>
                    <a:lnTo>
                      <a:pt x="770" y="876"/>
                    </a:lnTo>
                    <a:lnTo>
                      <a:pt x="772" y="875"/>
                    </a:lnTo>
                    <a:lnTo>
                      <a:pt x="772" y="874"/>
                    </a:lnTo>
                    <a:lnTo>
                      <a:pt x="770" y="873"/>
                    </a:lnTo>
                    <a:lnTo>
                      <a:pt x="768" y="873"/>
                    </a:lnTo>
                    <a:lnTo>
                      <a:pt x="766" y="874"/>
                    </a:lnTo>
                    <a:lnTo>
                      <a:pt x="764" y="874"/>
                    </a:lnTo>
                    <a:lnTo>
                      <a:pt x="763" y="873"/>
                    </a:lnTo>
                    <a:lnTo>
                      <a:pt x="763" y="872"/>
                    </a:lnTo>
                    <a:lnTo>
                      <a:pt x="764" y="871"/>
                    </a:lnTo>
                    <a:lnTo>
                      <a:pt x="765" y="870"/>
                    </a:lnTo>
                    <a:lnTo>
                      <a:pt x="765" y="869"/>
                    </a:lnTo>
                    <a:lnTo>
                      <a:pt x="766" y="861"/>
                    </a:lnTo>
                    <a:lnTo>
                      <a:pt x="766" y="852"/>
                    </a:lnTo>
                    <a:lnTo>
                      <a:pt x="765" y="849"/>
                    </a:lnTo>
                    <a:lnTo>
                      <a:pt x="764" y="848"/>
                    </a:lnTo>
                    <a:lnTo>
                      <a:pt x="762" y="847"/>
                    </a:lnTo>
                    <a:lnTo>
                      <a:pt x="760" y="847"/>
                    </a:lnTo>
                    <a:lnTo>
                      <a:pt x="758" y="847"/>
                    </a:lnTo>
                    <a:lnTo>
                      <a:pt x="756" y="845"/>
                    </a:lnTo>
                    <a:lnTo>
                      <a:pt x="746" y="834"/>
                    </a:lnTo>
                    <a:lnTo>
                      <a:pt x="741" y="830"/>
                    </a:lnTo>
                    <a:lnTo>
                      <a:pt x="739" y="830"/>
                    </a:lnTo>
                    <a:lnTo>
                      <a:pt x="734" y="833"/>
                    </a:lnTo>
                    <a:lnTo>
                      <a:pt x="728" y="836"/>
                    </a:lnTo>
                    <a:lnTo>
                      <a:pt x="722" y="839"/>
                    </a:lnTo>
                    <a:lnTo>
                      <a:pt x="717" y="841"/>
                    </a:lnTo>
                    <a:lnTo>
                      <a:pt x="716" y="841"/>
                    </a:lnTo>
                    <a:lnTo>
                      <a:pt x="716" y="837"/>
                    </a:lnTo>
                    <a:lnTo>
                      <a:pt x="715" y="836"/>
                    </a:lnTo>
                    <a:lnTo>
                      <a:pt x="713" y="835"/>
                    </a:lnTo>
                    <a:lnTo>
                      <a:pt x="712" y="834"/>
                    </a:lnTo>
                    <a:lnTo>
                      <a:pt x="711" y="834"/>
                    </a:lnTo>
                    <a:lnTo>
                      <a:pt x="710" y="833"/>
                    </a:lnTo>
                    <a:lnTo>
                      <a:pt x="709" y="832"/>
                    </a:lnTo>
                    <a:lnTo>
                      <a:pt x="709" y="831"/>
                    </a:lnTo>
                    <a:lnTo>
                      <a:pt x="710" y="830"/>
                    </a:lnTo>
                    <a:lnTo>
                      <a:pt x="711" y="829"/>
                    </a:lnTo>
                    <a:lnTo>
                      <a:pt x="712" y="829"/>
                    </a:lnTo>
                    <a:lnTo>
                      <a:pt x="712" y="829"/>
                    </a:lnTo>
                    <a:lnTo>
                      <a:pt x="706" y="828"/>
                    </a:lnTo>
                    <a:lnTo>
                      <a:pt x="701" y="829"/>
                    </a:lnTo>
                    <a:lnTo>
                      <a:pt x="695" y="828"/>
                    </a:lnTo>
                    <a:lnTo>
                      <a:pt x="694" y="828"/>
                    </a:lnTo>
                    <a:lnTo>
                      <a:pt x="695" y="827"/>
                    </a:lnTo>
                    <a:lnTo>
                      <a:pt x="696" y="827"/>
                    </a:lnTo>
                    <a:lnTo>
                      <a:pt x="697" y="827"/>
                    </a:lnTo>
                    <a:lnTo>
                      <a:pt x="699" y="826"/>
                    </a:lnTo>
                    <a:lnTo>
                      <a:pt x="700" y="826"/>
                    </a:lnTo>
                    <a:lnTo>
                      <a:pt x="701" y="826"/>
                    </a:lnTo>
                    <a:lnTo>
                      <a:pt x="692" y="828"/>
                    </a:lnTo>
                    <a:lnTo>
                      <a:pt x="683" y="830"/>
                    </a:lnTo>
                    <a:lnTo>
                      <a:pt x="681" y="831"/>
                    </a:lnTo>
                    <a:lnTo>
                      <a:pt x="680" y="832"/>
                    </a:lnTo>
                    <a:lnTo>
                      <a:pt x="678" y="833"/>
                    </a:lnTo>
                    <a:lnTo>
                      <a:pt x="669" y="834"/>
                    </a:lnTo>
                    <a:lnTo>
                      <a:pt x="661" y="835"/>
                    </a:lnTo>
                    <a:lnTo>
                      <a:pt x="652" y="837"/>
                    </a:lnTo>
                    <a:lnTo>
                      <a:pt x="645" y="839"/>
                    </a:lnTo>
                    <a:lnTo>
                      <a:pt x="644" y="841"/>
                    </a:lnTo>
                    <a:lnTo>
                      <a:pt x="644" y="846"/>
                    </a:lnTo>
                    <a:lnTo>
                      <a:pt x="643" y="848"/>
                    </a:lnTo>
                    <a:lnTo>
                      <a:pt x="642" y="849"/>
                    </a:lnTo>
                    <a:lnTo>
                      <a:pt x="640" y="850"/>
                    </a:lnTo>
                    <a:lnTo>
                      <a:pt x="639" y="851"/>
                    </a:lnTo>
                    <a:lnTo>
                      <a:pt x="637" y="851"/>
                    </a:lnTo>
                    <a:lnTo>
                      <a:pt x="636" y="851"/>
                    </a:lnTo>
                    <a:lnTo>
                      <a:pt x="632" y="849"/>
                    </a:lnTo>
                    <a:lnTo>
                      <a:pt x="631" y="849"/>
                    </a:lnTo>
                    <a:lnTo>
                      <a:pt x="630" y="850"/>
                    </a:lnTo>
                    <a:lnTo>
                      <a:pt x="630" y="851"/>
                    </a:lnTo>
                    <a:lnTo>
                      <a:pt x="633" y="854"/>
                    </a:lnTo>
                    <a:lnTo>
                      <a:pt x="633" y="856"/>
                    </a:lnTo>
                    <a:lnTo>
                      <a:pt x="633" y="857"/>
                    </a:lnTo>
                    <a:lnTo>
                      <a:pt x="631" y="860"/>
                    </a:lnTo>
                    <a:lnTo>
                      <a:pt x="630" y="860"/>
                    </a:lnTo>
                    <a:lnTo>
                      <a:pt x="629" y="858"/>
                    </a:lnTo>
                    <a:lnTo>
                      <a:pt x="627" y="855"/>
                    </a:lnTo>
                    <a:lnTo>
                      <a:pt x="626" y="854"/>
                    </a:lnTo>
                    <a:lnTo>
                      <a:pt x="625" y="855"/>
                    </a:lnTo>
                    <a:lnTo>
                      <a:pt x="624" y="855"/>
                    </a:lnTo>
                    <a:lnTo>
                      <a:pt x="623" y="858"/>
                    </a:lnTo>
                    <a:lnTo>
                      <a:pt x="622" y="859"/>
                    </a:lnTo>
                    <a:lnTo>
                      <a:pt x="621" y="860"/>
                    </a:lnTo>
                    <a:lnTo>
                      <a:pt x="618" y="860"/>
                    </a:lnTo>
                    <a:lnTo>
                      <a:pt x="614" y="859"/>
                    </a:lnTo>
                    <a:lnTo>
                      <a:pt x="611" y="857"/>
                    </a:lnTo>
                    <a:lnTo>
                      <a:pt x="610" y="856"/>
                    </a:lnTo>
                    <a:lnTo>
                      <a:pt x="611" y="855"/>
                    </a:lnTo>
                    <a:lnTo>
                      <a:pt x="611" y="854"/>
                    </a:lnTo>
                    <a:lnTo>
                      <a:pt x="612" y="852"/>
                    </a:lnTo>
                    <a:lnTo>
                      <a:pt x="612" y="851"/>
                    </a:lnTo>
                    <a:lnTo>
                      <a:pt x="611" y="850"/>
                    </a:lnTo>
                    <a:lnTo>
                      <a:pt x="607" y="846"/>
                    </a:lnTo>
                    <a:lnTo>
                      <a:pt x="605" y="843"/>
                    </a:lnTo>
                    <a:lnTo>
                      <a:pt x="603" y="843"/>
                    </a:lnTo>
                    <a:lnTo>
                      <a:pt x="601" y="843"/>
                    </a:lnTo>
                    <a:lnTo>
                      <a:pt x="600" y="845"/>
                    </a:lnTo>
                    <a:lnTo>
                      <a:pt x="599" y="847"/>
                    </a:lnTo>
                    <a:lnTo>
                      <a:pt x="598" y="849"/>
                    </a:lnTo>
                    <a:lnTo>
                      <a:pt x="597" y="851"/>
                    </a:lnTo>
                    <a:lnTo>
                      <a:pt x="595" y="852"/>
                    </a:lnTo>
                    <a:lnTo>
                      <a:pt x="592" y="852"/>
                    </a:lnTo>
                    <a:lnTo>
                      <a:pt x="587" y="850"/>
                    </a:lnTo>
                    <a:lnTo>
                      <a:pt x="581" y="848"/>
                    </a:lnTo>
                    <a:lnTo>
                      <a:pt x="575" y="847"/>
                    </a:lnTo>
                    <a:lnTo>
                      <a:pt x="572" y="847"/>
                    </a:lnTo>
                    <a:lnTo>
                      <a:pt x="568" y="849"/>
                    </a:lnTo>
                    <a:lnTo>
                      <a:pt x="564" y="849"/>
                    </a:lnTo>
                    <a:lnTo>
                      <a:pt x="564" y="848"/>
                    </a:lnTo>
                    <a:lnTo>
                      <a:pt x="564" y="848"/>
                    </a:lnTo>
                    <a:lnTo>
                      <a:pt x="565" y="846"/>
                    </a:lnTo>
                    <a:lnTo>
                      <a:pt x="565" y="844"/>
                    </a:lnTo>
                    <a:lnTo>
                      <a:pt x="565" y="843"/>
                    </a:lnTo>
                    <a:lnTo>
                      <a:pt x="566" y="843"/>
                    </a:lnTo>
                    <a:lnTo>
                      <a:pt x="566" y="842"/>
                    </a:lnTo>
                    <a:lnTo>
                      <a:pt x="565" y="842"/>
                    </a:lnTo>
                    <a:lnTo>
                      <a:pt x="559" y="847"/>
                    </a:lnTo>
                    <a:lnTo>
                      <a:pt x="552" y="851"/>
                    </a:lnTo>
                    <a:lnTo>
                      <a:pt x="552" y="851"/>
                    </a:lnTo>
                    <a:lnTo>
                      <a:pt x="551" y="850"/>
                    </a:lnTo>
                    <a:lnTo>
                      <a:pt x="548" y="850"/>
                    </a:lnTo>
                    <a:lnTo>
                      <a:pt x="548" y="851"/>
                    </a:lnTo>
                    <a:lnTo>
                      <a:pt x="547" y="851"/>
                    </a:lnTo>
                    <a:lnTo>
                      <a:pt x="546" y="852"/>
                    </a:lnTo>
                    <a:lnTo>
                      <a:pt x="546" y="853"/>
                    </a:lnTo>
                    <a:lnTo>
                      <a:pt x="547" y="854"/>
                    </a:lnTo>
                    <a:lnTo>
                      <a:pt x="547" y="855"/>
                    </a:lnTo>
                    <a:lnTo>
                      <a:pt x="541" y="861"/>
                    </a:lnTo>
                    <a:lnTo>
                      <a:pt x="535" y="866"/>
                    </a:lnTo>
                    <a:lnTo>
                      <a:pt x="528" y="870"/>
                    </a:lnTo>
                    <a:lnTo>
                      <a:pt x="521" y="873"/>
                    </a:lnTo>
                    <a:lnTo>
                      <a:pt x="522" y="873"/>
                    </a:lnTo>
                    <a:lnTo>
                      <a:pt x="522" y="872"/>
                    </a:lnTo>
                    <a:lnTo>
                      <a:pt x="524" y="871"/>
                    </a:lnTo>
                    <a:lnTo>
                      <a:pt x="525" y="870"/>
                    </a:lnTo>
                    <a:lnTo>
                      <a:pt x="525" y="869"/>
                    </a:lnTo>
                    <a:lnTo>
                      <a:pt x="522" y="869"/>
                    </a:lnTo>
                    <a:lnTo>
                      <a:pt x="519" y="869"/>
                    </a:lnTo>
                    <a:lnTo>
                      <a:pt x="516" y="871"/>
                    </a:lnTo>
                    <a:lnTo>
                      <a:pt x="516" y="872"/>
                    </a:lnTo>
                    <a:lnTo>
                      <a:pt x="518" y="874"/>
                    </a:lnTo>
                    <a:lnTo>
                      <a:pt x="518" y="874"/>
                    </a:lnTo>
                    <a:lnTo>
                      <a:pt x="515" y="875"/>
                    </a:lnTo>
                    <a:lnTo>
                      <a:pt x="512" y="875"/>
                    </a:lnTo>
                    <a:lnTo>
                      <a:pt x="510" y="875"/>
                    </a:lnTo>
                    <a:lnTo>
                      <a:pt x="509" y="874"/>
                    </a:lnTo>
                    <a:lnTo>
                      <a:pt x="507" y="873"/>
                    </a:lnTo>
                    <a:lnTo>
                      <a:pt x="506" y="872"/>
                    </a:lnTo>
                    <a:lnTo>
                      <a:pt x="505" y="873"/>
                    </a:lnTo>
                    <a:lnTo>
                      <a:pt x="503" y="875"/>
                    </a:lnTo>
                    <a:lnTo>
                      <a:pt x="501" y="879"/>
                    </a:lnTo>
                    <a:lnTo>
                      <a:pt x="497" y="885"/>
                    </a:lnTo>
                    <a:lnTo>
                      <a:pt x="497" y="885"/>
                    </a:lnTo>
                    <a:lnTo>
                      <a:pt x="498" y="887"/>
                    </a:lnTo>
                    <a:lnTo>
                      <a:pt x="499" y="887"/>
                    </a:lnTo>
                    <a:lnTo>
                      <a:pt x="501" y="888"/>
                    </a:lnTo>
                    <a:lnTo>
                      <a:pt x="502" y="888"/>
                    </a:lnTo>
                    <a:lnTo>
                      <a:pt x="502" y="890"/>
                    </a:lnTo>
                    <a:lnTo>
                      <a:pt x="501" y="892"/>
                    </a:lnTo>
                    <a:lnTo>
                      <a:pt x="500" y="894"/>
                    </a:lnTo>
                    <a:lnTo>
                      <a:pt x="498" y="896"/>
                    </a:lnTo>
                    <a:lnTo>
                      <a:pt x="494" y="896"/>
                    </a:lnTo>
                    <a:lnTo>
                      <a:pt x="493" y="895"/>
                    </a:lnTo>
                    <a:lnTo>
                      <a:pt x="493" y="895"/>
                    </a:lnTo>
                    <a:lnTo>
                      <a:pt x="492" y="896"/>
                    </a:lnTo>
                    <a:lnTo>
                      <a:pt x="492" y="896"/>
                    </a:lnTo>
                    <a:lnTo>
                      <a:pt x="494" y="906"/>
                    </a:lnTo>
                    <a:lnTo>
                      <a:pt x="501" y="923"/>
                    </a:lnTo>
                    <a:lnTo>
                      <a:pt x="503" y="923"/>
                    </a:lnTo>
                    <a:lnTo>
                      <a:pt x="499" y="935"/>
                    </a:lnTo>
                    <a:lnTo>
                      <a:pt x="495" y="946"/>
                    </a:lnTo>
                    <a:lnTo>
                      <a:pt x="491" y="962"/>
                    </a:lnTo>
                    <a:lnTo>
                      <a:pt x="490" y="978"/>
                    </a:lnTo>
                    <a:lnTo>
                      <a:pt x="490" y="993"/>
                    </a:lnTo>
                    <a:lnTo>
                      <a:pt x="491" y="1008"/>
                    </a:lnTo>
                    <a:lnTo>
                      <a:pt x="492" y="1011"/>
                    </a:lnTo>
                    <a:lnTo>
                      <a:pt x="493" y="1012"/>
                    </a:lnTo>
                    <a:lnTo>
                      <a:pt x="496" y="1020"/>
                    </a:lnTo>
                    <a:lnTo>
                      <a:pt x="501" y="1028"/>
                    </a:lnTo>
                    <a:lnTo>
                      <a:pt x="504" y="1032"/>
                    </a:lnTo>
                    <a:lnTo>
                      <a:pt x="507" y="1036"/>
                    </a:lnTo>
                    <a:lnTo>
                      <a:pt x="511" y="1040"/>
                    </a:lnTo>
                    <a:lnTo>
                      <a:pt x="514" y="1044"/>
                    </a:lnTo>
                    <a:lnTo>
                      <a:pt x="516" y="1049"/>
                    </a:lnTo>
                    <a:lnTo>
                      <a:pt x="518" y="1058"/>
                    </a:lnTo>
                    <a:lnTo>
                      <a:pt x="520" y="1062"/>
                    </a:lnTo>
                    <a:lnTo>
                      <a:pt x="525" y="1066"/>
                    </a:lnTo>
                    <a:lnTo>
                      <a:pt x="528" y="1067"/>
                    </a:lnTo>
                    <a:lnTo>
                      <a:pt x="532" y="1067"/>
                    </a:lnTo>
                    <a:lnTo>
                      <a:pt x="535" y="1066"/>
                    </a:lnTo>
                    <a:lnTo>
                      <a:pt x="538" y="1067"/>
                    </a:lnTo>
                    <a:lnTo>
                      <a:pt x="542" y="1069"/>
                    </a:lnTo>
                    <a:lnTo>
                      <a:pt x="545" y="1072"/>
                    </a:lnTo>
                    <a:lnTo>
                      <a:pt x="549" y="1075"/>
                    </a:lnTo>
                    <a:lnTo>
                      <a:pt x="552" y="1077"/>
                    </a:lnTo>
                    <a:lnTo>
                      <a:pt x="559" y="1078"/>
                    </a:lnTo>
                    <a:lnTo>
                      <a:pt x="562" y="1079"/>
                    </a:lnTo>
                    <a:lnTo>
                      <a:pt x="564" y="1079"/>
                    </a:lnTo>
                    <a:lnTo>
                      <a:pt x="565" y="1078"/>
                    </a:lnTo>
                    <a:lnTo>
                      <a:pt x="565" y="1074"/>
                    </a:lnTo>
                    <a:lnTo>
                      <a:pt x="567" y="1073"/>
                    </a:lnTo>
                    <a:lnTo>
                      <a:pt x="569" y="1072"/>
                    </a:lnTo>
                    <a:lnTo>
                      <a:pt x="581" y="1072"/>
                    </a:lnTo>
                    <a:lnTo>
                      <a:pt x="587" y="1071"/>
                    </a:lnTo>
                    <a:lnTo>
                      <a:pt x="589" y="1070"/>
                    </a:lnTo>
                    <a:lnTo>
                      <a:pt x="590" y="1069"/>
                    </a:lnTo>
                    <a:lnTo>
                      <a:pt x="591" y="1068"/>
                    </a:lnTo>
                    <a:lnTo>
                      <a:pt x="591" y="1067"/>
                    </a:lnTo>
                    <a:lnTo>
                      <a:pt x="592" y="1067"/>
                    </a:lnTo>
                    <a:lnTo>
                      <a:pt x="599" y="1065"/>
                    </a:lnTo>
                    <a:lnTo>
                      <a:pt x="605" y="1064"/>
                    </a:lnTo>
                    <a:lnTo>
                      <a:pt x="612" y="1063"/>
                    </a:lnTo>
                    <a:lnTo>
                      <a:pt x="613" y="1062"/>
                    </a:lnTo>
                    <a:lnTo>
                      <a:pt x="615" y="1061"/>
                    </a:lnTo>
                    <a:lnTo>
                      <a:pt x="618" y="1058"/>
                    </a:lnTo>
                    <a:lnTo>
                      <a:pt x="622" y="1056"/>
                    </a:lnTo>
                    <a:lnTo>
                      <a:pt x="624" y="1053"/>
                    </a:lnTo>
                    <a:lnTo>
                      <a:pt x="625" y="1052"/>
                    </a:lnTo>
                    <a:lnTo>
                      <a:pt x="625" y="1046"/>
                    </a:lnTo>
                    <a:lnTo>
                      <a:pt x="625" y="1045"/>
                    </a:lnTo>
                    <a:lnTo>
                      <a:pt x="629" y="1037"/>
                    </a:lnTo>
                    <a:lnTo>
                      <a:pt x="632" y="1030"/>
                    </a:lnTo>
                    <a:lnTo>
                      <a:pt x="636" y="1022"/>
                    </a:lnTo>
                    <a:lnTo>
                      <a:pt x="641" y="1016"/>
                    </a:lnTo>
                    <a:lnTo>
                      <a:pt x="645" y="1014"/>
                    </a:lnTo>
                    <a:lnTo>
                      <a:pt x="648" y="1013"/>
                    </a:lnTo>
                    <a:lnTo>
                      <a:pt x="656" y="1013"/>
                    </a:lnTo>
                    <a:lnTo>
                      <a:pt x="660" y="1012"/>
                    </a:lnTo>
                    <a:lnTo>
                      <a:pt x="661" y="1011"/>
                    </a:lnTo>
                    <a:lnTo>
                      <a:pt x="662" y="1011"/>
                    </a:lnTo>
                    <a:lnTo>
                      <a:pt x="663" y="1009"/>
                    </a:lnTo>
                    <a:lnTo>
                      <a:pt x="665" y="1009"/>
                    </a:lnTo>
                    <a:lnTo>
                      <a:pt x="666" y="1008"/>
                    </a:lnTo>
                    <a:lnTo>
                      <a:pt x="667" y="1008"/>
                    </a:lnTo>
                    <a:lnTo>
                      <a:pt x="683" y="1011"/>
                    </a:lnTo>
                    <a:lnTo>
                      <a:pt x="700" y="1014"/>
                    </a:lnTo>
                    <a:lnTo>
                      <a:pt x="701" y="1014"/>
                    </a:lnTo>
                    <a:lnTo>
                      <a:pt x="700" y="1015"/>
                    </a:lnTo>
                    <a:lnTo>
                      <a:pt x="700" y="1015"/>
                    </a:lnTo>
                    <a:lnTo>
                      <a:pt x="699" y="1016"/>
                    </a:lnTo>
                    <a:lnTo>
                      <a:pt x="693" y="1025"/>
                    </a:lnTo>
                    <a:lnTo>
                      <a:pt x="687" y="1033"/>
                    </a:lnTo>
                    <a:lnTo>
                      <a:pt x="687" y="1034"/>
                    </a:lnTo>
                    <a:lnTo>
                      <a:pt x="687" y="1035"/>
                    </a:lnTo>
                    <a:lnTo>
                      <a:pt x="687" y="1038"/>
                    </a:lnTo>
                    <a:lnTo>
                      <a:pt x="686" y="1039"/>
                    </a:lnTo>
                    <a:lnTo>
                      <a:pt x="684" y="1040"/>
                    </a:lnTo>
                    <a:lnTo>
                      <a:pt x="682" y="1042"/>
                    </a:lnTo>
                    <a:lnTo>
                      <a:pt x="682" y="1043"/>
                    </a:lnTo>
                    <a:lnTo>
                      <a:pt x="682" y="1044"/>
                    </a:lnTo>
                    <a:lnTo>
                      <a:pt x="682" y="1044"/>
                    </a:lnTo>
                    <a:lnTo>
                      <a:pt x="688" y="1044"/>
                    </a:lnTo>
                    <a:lnTo>
                      <a:pt x="688" y="1045"/>
                    </a:lnTo>
                    <a:lnTo>
                      <a:pt x="688" y="1046"/>
                    </a:lnTo>
                    <a:lnTo>
                      <a:pt x="687" y="1047"/>
                    </a:lnTo>
                    <a:lnTo>
                      <a:pt x="686" y="1048"/>
                    </a:lnTo>
                    <a:lnTo>
                      <a:pt x="684" y="1049"/>
                    </a:lnTo>
                    <a:lnTo>
                      <a:pt x="683" y="1049"/>
                    </a:lnTo>
                    <a:lnTo>
                      <a:pt x="683" y="1050"/>
                    </a:lnTo>
                    <a:lnTo>
                      <a:pt x="682" y="1055"/>
                    </a:lnTo>
                    <a:lnTo>
                      <a:pt x="682" y="1059"/>
                    </a:lnTo>
                    <a:lnTo>
                      <a:pt x="682" y="1068"/>
                    </a:lnTo>
                    <a:lnTo>
                      <a:pt x="681" y="1071"/>
                    </a:lnTo>
                    <a:lnTo>
                      <a:pt x="680" y="1072"/>
                    </a:lnTo>
                    <a:lnTo>
                      <a:pt x="678" y="1072"/>
                    </a:lnTo>
                    <a:lnTo>
                      <a:pt x="676" y="1072"/>
                    </a:lnTo>
                    <a:lnTo>
                      <a:pt x="675" y="1075"/>
                    </a:lnTo>
                    <a:lnTo>
                      <a:pt x="673" y="1079"/>
                    </a:lnTo>
                    <a:lnTo>
                      <a:pt x="672" y="1083"/>
                    </a:lnTo>
                    <a:lnTo>
                      <a:pt x="673" y="1089"/>
                    </a:lnTo>
                    <a:lnTo>
                      <a:pt x="674" y="1095"/>
                    </a:lnTo>
                    <a:lnTo>
                      <a:pt x="674" y="1100"/>
                    </a:lnTo>
                    <a:lnTo>
                      <a:pt x="672" y="1104"/>
                    </a:lnTo>
                    <a:lnTo>
                      <a:pt x="669" y="1106"/>
                    </a:lnTo>
                    <a:lnTo>
                      <a:pt x="666" y="1108"/>
                    </a:lnTo>
                    <a:lnTo>
                      <a:pt x="663" y="1110"/>
                    </a:lnTo>
                    <a:lnTo>
                      <a:pt x="661" y="1113"/>
                    </a:lnTo>
                    <a:lnTo>
                      <a:pt x="661" y="1115"/>
                    </a:lnTo>
                    <a:lnTo>
                      <a:pt x="661" y="1116"/>
                    </a:lnTo>
                    <a:lnTo>
                      <a:pt x="661" y="1117"/>
                    </a:lnTo>
                    <a:lnTo>
                      <a:pt x="662" y="1118"/>
                    </a:lnTo>
                    <a:lnTo>
                      <a:pt x="665" y="1119"/>
                    </a:lnTo>
                    <a:lnTo>
                      <a:pt x="669" y="1119"/>
                    </a:lnTo>
                    <a:lnTo>
                      <a:pt x="673" y="1118"/>
                    </a:lnTo>
                    <a:lnTo>
                      <a:pt x="678" y="1116"/>
                    </a:lnTo>
                    <a:lnTo>
                      <a:pt x="682" y="1115"/>
                    </a:lnTo>
                    <a:lnTo>
                      <a:pt x="684" y="1113"/>
                    </a:lnTo>
                    <a:lnTo>
                      <a:pt x="686" y="1113"/>
                    </a:lnTo>
                    <a:lnTo>
                      <a:pt x="689" y="1115"/>
                    </a:lnTo>
                    <a:lnTo>
                      <a:pt x="689" y="1115"/>
                    </a:lnTo>
                    <a:lnTo>
                      <a:pt x="691" y="1114"/>
                    </a:lnTo>
                    <a:lnTo>
                      <a:pt x="704" y="1111"/>
                    </a:lnTo>
                    <a:lnTo>
                      <a:pt x="717" y="1109"/>
                    </a:lnTo>
                    <a:lnTo>
                      <a:pt x="722" y="1109"/>
                    </a:lnTo>
                    <a:lnTo>
                      <a:pt x="726" y="1110"/>
                    </a:lnTo>
                    <a:lnTo>
                      <a:pt x="744" y="1112"/>
                    </a:lnTo>
                    <a:lnTo>
                      <a:pt x="761" y="1115"/>
                    </a:lnTo>
                    <a:lnTo>
                      <a:pt x="765" y="1116"/>
                    </a:lnTo>
                    <a:lnTo>
                      <a:pt x="769" y="1117"/>
                    </a:lnTo>
                    <a:lnTo>
                      <a:pt x="772" y="1120"/>
                    </a:lnTo>
                    <a:lnTo>
                      <a:pt x="772" y="1121"/>
                    </a:lnTo>
                    <a:lnTo>
                      <a:pt x="771" y="1122"/>
                    </a:lnTo>
                    <a:lnTo>
                      <a:pt x="770" y="1123"/>
                    </a:lnTo>
                    <a:lnTo>
                      <a:pt x="768" y="1123"/>
                    </a:lnTo>
                    <a:lnTo>
                      <a:pt x="767" y="1124"/>
                    </a:lnTo>
                    <a:lnTo>
                      <a:pt x="766" y="1125"/>
                    </a:lnTo>
                    <a:lnTo>
                      <a:pt x="765" y="1133"/>
                    </a:lnTo>
                    <a:lnTo>
                      <a:pt x="764" y="1140"/>
                    </a:lnTo>
                    <a:lnTo>
                      <a:pt x="764" y="1147"/>
                    </a:lnTo>
                    <a:lnTo>
                      <a:pt x="765" y="1160"/>
                    </a:lnTo>
                    <a:lnTo>
                      <a:pt x="765" y="1160"/>
                    </a:lnTo>
                    <a:lnTo>
                      <a:pt x="764" y="1160"/>
                    </a:lnTo>
                    <a:lnTo>
                      <a:pt x="762" y="1160"/>
                    </a:lnTo>
                    <a:lnTo>
                      <a:pt x="761" y="1163"/>
                    </a:lnTo>
                    <a:lnTo>
                      <a:pt x="761" y="1164"/>
                    </a:lnTo>
                    <a:lnTo>
                      <a:pt x="761" y="1165"/>
                    </a:lnTo>
                    <a:lnTo>
                      <a:pt x="763" y="1179"/>
                    </a:lnTo>
                    <a:lnTo>
                      <a:pt x="766" y="1192"/>
                    </a:lnTo>
                    <a:lnTo>
                      <a:pt x="772" y="1204"/>
                    </a:lnTo>
                    <a:lnTo>
                      <a:pt x="774" y="1207"/>
                    </a:lnTo>
                    <a:lnTo>
                      <a:pt x="777" y="1208"/>
                    </a:lnTo>
                    <a:lnTo>
                      <a:pt x="780" y="1209"/>
                    </a:lnTo>
                    <a:lnTo>
                      <a:pt x="783" y="1211"/>
                    </a:lnTo>
                    <a:lnTo>
                      <a:pt x="786" y="1214"/>
                    </a:lnTo>
                    <a:lnTo>
                      <a:pt x="787" y="1217"/>
                    </a:lnTo>
                    <a:lnTo>
                      <a:pt x="790" y="1220"/>
                    </a:lnTo>
                    <a:lnTo>
                      <a:pt x="792" y="1220"/>
                    </a:lnTo>
                    <a:lnTo>
                      <a:pt x="798" y="1218"/>
                    </a:lnTo>
                    <a:lnTo>
                      <a:pt x="814" y="1215"/>
                    </a:lnTo>
                    <a:lnTo>
                      <a:pt x="821" y="1213"/>
                    </a:lnTo>
                    <a:lnTo>
                      <a:pt x="829" y="1210"/>
                    </a:lnTo>
                    <a:lnTo>
                      <a:pt x="835" y="1206"/>
                    </a:lnTo>
                    <a:lnTo>
                      <a:pt x="839" y="1201"/>
                    </a:lnTo>
                    <a:lnTo>
                      <a:pt x="840" y="1201"/>
                    </a:lnTo>
                    <a:lnTo>
                      <a:pt x="846" y="1200"/>
                    </a:lnTo>
                    <a:lnTo>
                      <a:pt x="852" y="1200"/>
                    </a:lnTo>
                    <a:lnTo>
                      <a:pt x="859" y="1201"/>
                    </a:lnTo>
                    <a:lnTo>
                      <a:pt x="865" y="1202"/>
                    </a:lnTo>
                    <a:lnTo>
                      <a:pt x="871" y="1205"/>
                    </a:lnTo>
                    <a:lnTo>
                      <a:pt x="876" y="1206"/>
                    </a:lnTo>
                    <a:lnTo>
                      <a:pt x="879" y="1207"/>
                    </a:lnTo>
                    <a:lnTo>
                      <a:pt x="880" y="1208"/>
                    </a:lnTo>
                    <a:lnTo>
                      <a:pt x="888" y="1208"/>
                    </a:lnTo>
                    <a:lnTo>
                      <a:pt x="890" y="1206"/>
                    </a:lnTo>
                    <a:lnTo>
                      <a:pt x="893" y="1204"/>
                    </a:lnTo>
                    <a:lnTo>
                      <a:pt x="898" y="1200"/>
                    </a:lnTo>
                    <a:lnTo>
                      <a:pt x="906" y="1193"/>
                    </a:lnTo>
                    <a:lnTo>
                      <a:pt x="911" y="1188"/>
                    </a:lnTo>
                    <a:lnTo>
                      <a:pt x="914" y="1183"/>
                    </a:lnTo>
                    <a:lnTo>
                      <a:pt x="915" y="1180"/>
                    </a:lnTo>
                    <a:lnTo>
                      <a:pt x="915" y="1178"/>
                    </a:lnTo>
                    <a:lnTo>
                      <a:pt x="914" y="1177"/>
                    </a:lnTo>
                    <a:lnTo>
                      <a:pt x="913" y="1175"/>
                    </a:lnTo>
                    <a:lnTo>
                      <a:pt x="912" y="1175"/>
                    </a:lnTo>
                    <a:lnTo>
                      <a:pt x="910" y="1174"/>
                    </a:lnTo>
                    <a:lnTo>
                      <a:pt x="909" y="1174"/>
                    </a:lnTo>
                    <a:lnTo>
                      <a:pt x="909" y="1173"/>
                    </a:lnTo>
                    <a:lnTo>
                      <a:pt x="910" y="1172"/>
                    </a:lnTo>
                    <a:lnTo>
                      <a:pt x="911" y="1170"/>
                    </a:lnTo>
                    <a:lnTo>
                      <a:pt x="914" y="1167"/>
                    </a:lnTo>
                    <a:lnTo>
                      <a:pt x="919" y="1163"/>
                    </a:lnTo>
                    <a:lnTo>
                      <a:pt x="925" y="1157"/>
                    </a:lnTo>
                    <a:lnTo>
                      <a:pt x="927" y="1156"/>
                    </a:lnTo>
                    <a:lnTo>
                      <a:pt x="930" y="1157"/>
                    </a:lnTo>
                    <a:lnTo>
                      <a:pt x="933" y="1157"/>
                    </a:lnTo>
                    <a:lnTo>
                      <a:pt x="935" y="1157"/>
                    </a:lnTo>
                    <a:lnTo>
                      <a:pt x="936" y="1155"/>
                    </a:lnTo>
                    <a:lnTo>
                      <a:pt x="936" y="1154"/>
                    </a:lnTo>
                    <a:lnTo>
                      <a:pt x="936" y="1153"/>
                    </a:lnTo>
                    <a:lnTo>
                      <a:pt x="936" y="1152"/>
                    </a:lnTo>
                    <a:lnTo>
                      <a:pt x="937" y="1151"/>
                    </a:lnTo>
                    <a:lnTo>
                      <a:pt x="937" y="1150"/>
                    </a:lnTo>
                    <a:lnTo>
                      <a:pt x="942" y="1149"/>
                    </a:lnTo>
                    <a:lnTo>
                      <a:pt x="947" y="1148"/>
                    </a:lnTo>
                    <a:lnTo>
                      <a:pt x="952" y="1147"/>
                    </a:lnTo>
                    <a:lnTo>
                      <a:pt x="953" y="1146"/>
                    </a:lnTo>
                    <a:lnTo>
                      <a:pt x="957" y="1143"/>
                    </a:lnTo>
                    <a:lnTo>
                      <a:pt x="960" y="1140"/>
                    </a:lnTo>
                    <a:lnTo>
                      <a:pt x="964" y="1137"/>
                    </a:lnTo>
                    <a:lnTo>
                      <a:pt x="969" y="1133"/>
                    </a:lnTo>
                    <a:lnTo>
                      <a:pt x="974" y="1130"/>
                    </a:lnTo>
                    <a:lnTo>
                      <a:pt x="978" y="1127"/>
                    </a:lnTo>
                    <a:lnTo>
                      <a:pt x="982" y="1127"/>
                    </a:lnTo>
                    <a:lnTo>
                      <a:pt x="986" y="1128"/>
                    </a:lnTo>
                    <a:lnTo>
                      <a:pt x="986" y="1129"/>
                    </a:lnTo>
                    <a:lnTo>
                      <a:pt x="985" y="1130"/>
                    </a:lnTo>
                    <a:lnTo>
                      <a:pt x="982" y="1131"/>
                    </a:lnTo>
                    <a:lnTo>
                      <a:pt x="979" y="1133"/>
                    </a:lnTo>
                    <a:lnTo>
                      <a:pt x="976" y="1134"/>
                    </a:lnTo>
                    <a:lnTo>
                      <a:pt x="975" y="1136"/>
                    </a:lnTo>
                    <a:lnTo>
                      <a:pt x="975" y="1139"/>
                    </a:lnTo>
                    <a:lnTo>
                      <a:pt x="980" y="1144"/>
                    </a:lnTo>
                    <a:lnTo>
                      <a:pt x="981" y="1147"/>
                    </a:lnTo>
                    <a:lnTo>
                      <a:pt x="981" y="1146"/>
                    </a:lnTo>
                    <a:lnTo>
                      <a:pt x="982" y="1145"/>
                    </a:lnTo>
                    <a:lnTo>
                      <a:pt x="985" y="1143"/>
                    </a:lnTo>
                    <a:lnTo>
                      <a:pt x="989" y="1141"/>
                    </a:lnTo>
                    <a:lnTo>
                      <a:pt x="994" y="1137"/>
                    </a:lnTo>
                    <a:lnTo>
                      <a:pt x="998" y="1134"/>
                    </a:lnTo>
                    <a:lnTo>
                      <a:pt x="1003" y="1131"/>
                    </a:lnTo>
                    <a:lnTo>
                      <a:pt x="1007" y="1128"/>
                    </a:lnTo>
                    <a:lnTo>
                      <a:pt x="1010" y="1126"/>
                    </a:lnTo>
                    <a:lnTo>
                      <a:pt x="1014" y="1125"/>
                    </a:lnTo>
                    <a:lnTo>
                      <a:pt x="1018" y="1123"/>
                    </a:lnTo>
                    <a:lnTo>
                      <a:pt x="1023" y="1122"/>
                    </a:lnTo>
                    <a:lnTo>
                      <a:pt x="1028" y="1121"/>
                    </a:lnTo>
                    <a:lnTo>
                      <a:pt x="1031" y="1121"/>
                    </a:lnTo>
                    <a:lnTo>
                      <a:pt x="1034" y="1123"/>
                    </a:lnTo>
                    <a:lnTo>
                      <a:pt x="1036" y="1126"/>
                    </a:lnTo>
                    <a:lnTo>
                      <a:pt x="1036" y="1129"/>
                    </a:lnTo>
                    <a:lnTo>
                      <a:pt x="1036" y="1130"/>
                    </a:lnTo>
                    <a:lnTo>
                      <a:pt x="1036" y="1131"/>
                    </a:lnTo>
                    <a:lnTo>
                      <a:pt x="1038" y="1131"/>
                    </a:lnTo>
                    <a:lnTo>
                      <a:pt x="1043" y="1131"/>
                    </a:lnTo>
                    <a:lnTo>
                      <a:pt x="1044" y="1131"/>
                    </a:lnTo>
                    <a:lnTo>
                      <a:pt x="1047" y="1129"/>
                    </a:lnTo>
                    <a:lnTo>
                      <a:pt x="1051" y="1127"/>
                    </a:lnTo>
                    <a:lnTo>
                      <a:pt x="1055" y="1125"/>
                    </a:lnTo>
                    <a:lnTo>
                      <a:pt x="1060" y="1123"/>
                    </a:lnTo>
                    <a:lnTo>
                      <a:pt x="1064" y="1120"/>
                    </a:lnTo>
                    <a:lnTo>
                      <a:pt x="1067" y="1119"/>
                    </a:lnTo>
                    <a:lnTo>
                      <a:pt x="1068" y="1118"/>
                    </a:lnTo>
                    <a:lnTo>
                      <a:pt x="1069" y="1118"/>
                    </a:lnTo>
                    <a:lnTo>
                      <a:pt x="1070" y="1119"/>
                    </a:lnTo>
                    <a:lnTo>
                      <a:pt x="1071" y="1120"/>
                    </a:lnTo>
                    <a:lnTo>
                      <a:pt x="1072" y="1122"/>
                    </a:lnTo>
                    <a:lnTo>
                      <a:pt x="1073" y="1122"/>
                    </a:lnTo>
                    <a:lnTo>
                      <a:pt x="1079" y="1123"/>
                    </a:lnTo>
                    <a:lnTo>
                      <a:pt x="1086" y="1121"/>
                    </a:lnTo>
                    <a:lnTo>
                      <a:pt x="1088" y="1120"/>
                    </a:lnTo>
                    <a:lnTo>
                      <a:pt x="1089" y="1119"/>
                    </a:lnTo>
                    <a:lnTo>
                      <a:pt x="1090" y="1118"/>
                    </a:lnTo>
                    <a:lnTo>
                      <a:pt x="1091" y="1117"/>
                    </a:lnTo>
                    <a:lnTo>
                      <a:pt x="1095" y="1114"/>
                    </a:lnTo>
                    <a:lnTo>
                      <a:pt x="1100" y="1112"/>
                    </a:lnTo>
                    <a:lnTo>
                      <a:pt x="1104" y="1108"/>
                    </a:lnTo>
                    <a:lnTo>
                      <a:pt x="1107" y="1104"/>
                    </a:lnTo>
                    <a:lnTo>
                      <a:pt x="1107" y="1103"/>
                    </a:lnTo>
                    <a:lnTo>
                      <a:pt x="1105" y="1103"/>
                    </a:lnTo>
                    <a:lnTo>
                      <a:pt x="1104" y="1104"/>
                    </a:lnTo>
                    <a:lnTo>
                      <a:pt x="1103" y="1104"/>
                    </a:lnTo>
                    <a:lnTo>
                      <a:pt x="1106" y="1102"/>
                    </a:lnTo>
                    <a:lnTo>
                      <a:pt x="1109" y="1101"/>
                    </a:lnTo>
                    <a:lnTo>
                      <a:pt x="1114" y="1099"/>
                    </a:lnTo>
                    <a:lnTo>
                      <a:pt x="1119" y="1095"/>
                    </a:lnTo>
                    <a:lnTo>
                      <a:pt x="1124" y="1092"/>
                    </a:lnTo>
                    <a:lnTo>
                      <a:pt x="1129" y="1089"/>
                    </a:lnTo>
                    <a:lnTo>
                      <a:pt x="1133" y="1088"/>
                    </a:lnTo>
                    <a:lnTo>
                      <a:pt x="1134" y="1088"/>
                    </a:lnTo>
                    <a:lnTo>
                      <a:pt x="1134" y="1088"/>
                    </a:lnTo>
                    <a:lnTo>
                      <a:pt x="1132" y="1090"/>
                    </a:lnTo>
                    <a:lnTo>
                      <a:pt x="1131" y="1091"/>
                    </a:lnTo>
                    <a:lnTo>
                      <a:pt x="1130" y="1092"/>
                    </a:lnTo>
                    <a:lnTo>
                      <a:pt x="1128" y="1094"/>
                    </a:lnTo>
                    <a:lnTo>
                      <a:pt x="1126" y="1095"/>
                    </a:lnTo>
                    <a:lnTo>
                      <a:pt x="1124" y="1096"/>
                    </a:lnTo>
                    <a:lnTo>
                      <a:pt x="1121" y="1097"/>
                    </a:lnTo>
                    <a:lnTo>
                      <a:pt x="1118" y="1098"/>
                    </a:lnTo>
                    <a:lnTo>
                      <a:pt x="1117" y="1100"/>
                    </a:lnTo>
                    <a:lnTo>
                      <a:pt x="1116" y="1101"/>
                    </a:lnTo>
                    <a:lnTo>
                      <a:pt x="1117" y="1103"/>
                    </a:lnTo>
                    <a:lnTo>
                      <a:pt x="1120" y="1106"/>
                    </a:lnTo>
                    <a:lnTo>
                      <a:pt x="1124" y="1108"/>
                    </a:lnTo>
                    <a:lnTo>
                      <a:pt x="1128" y="1108"/>
                    </a:lnTo>
                    <a:lnTo>
                      <a:pt x="1129" y="1108"/>
                    </a:lnTo>
                    <a:lnTo>
                      <a:pt x="1131" y="1106"/>
                    </a:lnTo>
                    <a:lnTo>
                      <a:pt x="1132" y="1106"/>
                    </a:lnTo>
                    <a:lnTo>
                      <a:pt x="1133" y="1105"/>
                    </a:lnTo>
                    <a:lnTo>
                      <a:pt x="1135" y="1105"/>
                    </a:lnTo>
                    <a:lnTo>
                      <a:pt x="1138" y="1108"/>
                    </a:lnTo>
                    <a:lnTo>
                      <a:pt x="1141" y="1112"/>
                    </a:lnTo>
                    <a:lnTo>
                      <a:pt x="1142" y="1117"/>
                    </a:lnTo>
                    <a:lnTo>
                      <a:pt x="1147" y="1114"/>
                    </a:lnTo>
                    <a:lnTo>
                      <a:pt x="1152" y="1112"/>
                    </a:lnTo>
                    <a:lnTo>
                      <a:pt x="1158" y="1110"/>
                    </a:lnTo>
                    <a:lnTo>
                      <a:pt x="1164" y="1108"/>
                    </a:lnTo>
                    <a:lnTo>
                      <a:pt x="1170" y="1109"/>
                    </a:lnTo>
                    <a:lnTo>
                      <a:pt x="1175" y="1111"/>
                    </a:lnTo>
                    <a:lnTo>
                      <a:pt x="1179" y="1115"/>
                    </a:lnTo>
                    <a:lnTo>
                      <a:pt x="1179" y="1118"/>
                    </a:lnTo>
                    <a:lnTo>
                      <a:pt x="1175" y="1127"/>
                    </a:lnTo>
                    <a:lnTo>
                      <a:pt x="1174" y="1130"/>
                    </a:lnTo>
                    <a:lnTo>
                      <a:pt x="1175" y="1131"/>
                    </a:lnTo>
                    <a:lnTo>
                      <a:pt x="1179" y="1132"/>
                    </a:lnTo>
                    <a:lnTo>
                      <a:pt x="1182" y="1130"/>
                    </a:lnTo>
                    <a:lnTo>
                      <a:pt x="1187" y="1127"/>
                    </a:lnTo>
                    <a:lnTo>
                      <a:pt x="1190" y="1124"/>
                    </a:lnTo>
                    <a:lnTo>
                      <a:pt x="1194" y="1123"/>
                    </a:lnTo>
                    <a:lnTo>
                      <a:pt x="1195" y="1124"/>
                    </a:lnTo>
                    <a:lnTo>
                      <a:pt x="1195" y="1126"/>
                    </a:lnTo>
                    <a:lnTo>
                      <a:pt x="1194" y="1129"/>
                    </a:lnTo>
                    <a:lnTo>
                      <a:pt x="1193" y="1131"/>
                    </a:lnTo>
                    <a:lnTo>
                      <a:pt x="1192" y="1133"/>
                    </a:lnTo>
                    <a:lnTo>
                      <a:pt x="1193" y="1133"/>
                    </a:lnTo>
                    <a:lnTo>
                      <a:pt x="1198" y="1131"/>
                    </a:lnTo>
                    <a:lnTo>
                      <a:pt x="1203" y="1128"/>
                    </a:lnTo>
                    <a:lnTo>
                      <a:pt x="1206" y="1124"/>
                    </a:lnTo>
                    <a:lnTo>
                      <a:pt x="1211" y="1119"/>
                    </a:lnTo>
                    <a:lnTo>
                      <a:pt x="1211" y="1116"/>
                    </a:lnTo>
                    <a:lnTo>
                      <a:pt x="1211" y="1115"/>
                    </a:lnTo>
                    <a:lnTo>
                      <a:pt x="1216" y="1112"/>
                    </a:lnTo>
                    <a:lnTo>
                      <a:pt x="1218" y="1110"/>
                    </a:lnTo>
                    <a:lnTo>
                      <a:pt x="1220" y="1109"/>
                    </a:lnTo>
                    <a:lnTo>
                      <a:pt x="1220" y="1110"/>
                    </a:lnTo>
                    <a:lnTo>
                      <a:pt x="1220" y="1111"/>
                    </a:lnTo>
                    <a:lnTo>
                      <a:pt x="1220" y="1112"/>
                    </a:lnTo>
                    <a:lnTo>
                      <a:pt x="1220" y="1115"/>
                    </a:lnTo>
                    <a:lnTo>
                      <a:pt x="1220" y="1115"/>
                    </a:lnTo>
                    <a:lnTo>
                      <a:pt x="1222" y="1115"/>
                    </a:lnTo>
                    <a:lnTo>
                      <a:pt x="1225" y="1114"/>
                    </a:lnTo>
                    <a:lnTo>
                      <a:pt x="1231" y="1111"/>
                    </a:lnTo>
                    <a:lnTo>
                      <a:pt x="1232" y="1109"/>
                    </a:lnTo>
                    <a:lnTo>
                      <a:pt x="1233" y="1106"/>
                    </a:lnTo>
                    <a:lnTo>
                      <a:pt x="1233" y="1104"/>
                    </a:lnTo>
                    <a:lnTo>
                      <a:pt x="1235" y="1102"/>
                    </a:lnTo>
                    <a:lnTo>
                      <a:pt x="1239" y="1099"/>
                    </a:lnTo>
                    <a:lnTo>
                      <a:pt x="1243" y="1098"/>
                    </a:lnTo>
                    <a:lnTo>
                      <a:pt x="1245" y="1099"/>
                    </a:lnTo>
                    <a:lnTo>
                      <a:pt x="1248" y="1101"/>
                    </a:lnTo>
                    <a:lnTo>
                      <a:pt x="1250" y="1103"/>
                    </a:lnTo>
                    <a:lnTo>
                      <a:pt x="1253" y="1106"/>
                    </a:lnTo>
                    <a:lnTo>
                      <a:pt x="1257" y="1108"/>
                    </a:lnTo>
                    <a:lnTo>
                      <a:pt x="1258" y="1108"/>
                    </a:lnTo>
                    <a:lnTo>
                      <a:pt x="1258" y="1108"/>
                    </a:lnTo>
                    <a:lnTo>
                      <a:pt x="1258" y="1105"/>
                    </a:lnTo>
                    <a:lnTo>
                      <a:pt x="1259" y="1104"/>
                    </a:lnTo>
                    <a:lnTo>
                      <a:pt x="1263" y="1113"/>
                    </a:lnTo>
                    <a:lnTo>
                      <a:pt x="1271" y="1131"/>
                    </a:lnTo>
                    <a:lnTo>
                      <a:pt x="1271" y="1135"/>
                    </a:lnTo>
                    <a:lnTo>
                      <a:pt x="1269" y="1139"/>
                    </a:lnTo>
                    <a:lnTo>
                      <a:pt x="1266" y="1143"/>
                    </a:lnTo>
                    <a:lnTo>
                      <a:pt x="1262" y="1147"/>
                    </a:lnTo>
                    <a:lnTo>
                      <a:pt x="1256" y="1156"/>
                    </a:lnTo>
                    <a:lnTo>
                      <a:pt x="1252" y="1160"/>
                    </a:lnTo>
                    <a:lnTo>
                      <a:pt x="1249" y="1167"/>
                    </a:lnTo>
                    <a:lnTo>
                      <a:pt x="1246" y="1174"/>
                    </a:lnTo>
                    <a:lnTo>
                      <a:pt x="1243" y="1181"/>
                    </a:lnTo>
                    <a:lnTo>
                      <a:pt x="1239" y="1184"/>
                    </a:lnTo>
                    <a:lnTo>
                      <a:pt x="1236" y="1187"/>
                    </a:lnTo>
                    <a:lnTo>
                      <a:pt x="1233" y="1191"/>
                    </a:lnTo>
                    <a:lnTo>
                      <a:pt x="1232" y="1193"/>
                    </a:lnTo>
                    <a:lnTo>
                      <a:pt x="1234" y="1192"/>
                    </a:lnTo>
                    <a:lnTo>
                      <a:pt x="1235" y="1191"/>
                    </a:lnTo>
                    <a:lnTo>
                      <a:pt x="1237" y="1189"/>
                    </a:lnTo>
                    <a:lnTo>
                      <a:pt x="1240" y="1185"/>
                    </a:lnTo>
                    <a:lnTo>
                      <a:pt x="1244" y="1182"/>
                    </a:lnTo>
                    <a:lnTo>
                      <a:pt x="1244" y="1181"/>
                    </a:lnTo>
                    <a:lnTo>
                      <a:pt x="1244" y="1180"/>
                    </a:lnTo>
                    <a:lnTo>
                      <a:pt x="1245" y="1179"/>
                    </a:lnTo>
                    <a:lnTo>
                      <a:pt x="1245" y="1177"/>
                    </a:lnTo>
                    <a:lnTo>
                      <a:pt x="1246" y="1174"/>
                    </a:lnTo>
                    <a:lnTo>
                      <a:pt x="1248" y="1172"/>
                    </a:lnTo>
                    <a:lnTo>
                      <a:pt x="1249" y="1169"/>
                    </a:lnTo>
                    <a:lnTo>
                      <a:pt x="1250" y="1166"/>
                    </a:lnTo>
                    <a:lnTo>
                      <a:pt x="1253" y="1165"/>
                    </a:lnTo>
                    <a:lnTo>
                      <a:pt x="1249" y="1173"/>
                    </a:lnTo>
                    <a:lnTo>
                      <a:pt x="1251" y="1170"/>
                    </a:lnTo>
                    <a:lnTo>
                      <a:pt x="1253" y="1167"/>
                    </a:lnTo>
                    <a:lnTo>
                      <a:pt x="1255" y="1166"/>
                    </a:lnTo>
                    <a:lnTo>
                      <a:pt x="1256" y="1166"/>
                    </a:lnTo>
                    <a:lnTo>
                      <a:pt x="1257" y="1163"/>
                    </a:lnTo>
                    <a:lnTo>
                      <a:pt x="1258" y="1158"/>
                    </a:lnTo>
                    <a:lnTo>
                      <a:pt x="1260" y="1155"/>
                    </a:lnTo>
                    <a:lnTo>
                      <a:pt x="1263" y="1152"/>
                    </a:lnTo>
                    <a:lnTo>
                      <a:pt x="1266" y="1149"/>
                    </a:lnTo>
                    <a:lnTo>
                      <a:pt x="1275" y="1142"/>
                    </a:lnTo>
                    <a:lnTo>
                      <a:pt x="1278" y="1139"/>
                    </a:lnTo>
                    <a:lnTo>
                      <a:pt x="1281" y="1137"/>
                    </a:lnTo>
                    <a:lnTo>
                      <a:pt x="1282" y="1137"/>
                    </a:lnTo>
                    <a:lnTo>
                      <a:pt x="1281" y="1138"/>
                    </a:lnTo>
                    <a:lnTo>
                      <a:pt x="1279" y="1141"/>
                    </a:lnTo>
                    <a:lnTo>
                      <a:pt x="1277" y="1146"/>
                    </a:lnTo>
                    <a:lnTo>
                      <a:pt x="1271" y="1157"/>
                    </a:lnTo>
                    <a:lnTo>
                      <a:pt x="1267" y="1163"/>
                    </a:lnTo>
                    <a:lnTo>
                      <a:pt x="1267" y="1165"/>
                    </a:lnTo>
                    <a:lnTo>
                      <a:pt x="1266" y="1169"/>
                    </a:lnTo>
                    <a:lnTo>
                      <a:pt x="1264" y="1173"/>
                    </a:lnTo>
                    <a:lnTo>
                      <a:pt x="1262" y="1178"/>
                    </a:lnTo>
                    <a:lnTo>
                      <a:pt x="1262" y="1178"/>
                    </a:lnTo>
                    <a:lnTo>
                      <a:pt x="1263" y="1177"/>
                    </a:lnTo>
                    <a:lnTo>
                      <a:pt x="1263" y="1176"/>
                    </a:lnTo>
                    <a:lnTo>
                      <a:pt x="1264" y="1175"/>
                    </a:lnTo>
                    <a:lnTo>
                      <a:pt x="1264" y="1174"/>
                    </a:lnTo>
                    <a:lnTo>
                      <a:pt x="1265" y="1173"/>
                    </a:lnTo>
                    <a:lnTo>
                      <a:pt x="1272" y="1160"/>
                    </a:lnTo>
                    <a:lnTo>
                      <a:pt x="1274" y="1158"/>
                    </a:lnTo>
                    <a:lnTo>
                      <a:pt x="1275" y="1157"/>
                    </a:lnTo>
                    <a:lnTo>
                      <a:pt x="1276" y="1156"/>
                    </a:lnTo>
                    <a:lnTo>
                      <a:pt x="1278" y="1154"/>
                    </a:lnTo>
                    <a:lnTo>
                      <a:pt x="1278" y="1150"/>
                    </a:lnTo>
                    <a:lnTo>
                      <a:pt x="1280" y="1145"/>
                    </a:lnTo>
                    <a:lnTo>
                      <a:pt x="1284" y="1139"/>
                    </a:lnTo>
                    <a:lnTo>
                      <a:pt x="1285" y="1138"/>
                    </a:lnTo>
                    <a:lnTo>
                      <a:pt x="1290" y="1135"/>
                    </a:lnTo>
                    <a:lnTo>
                      <a:pt x="1296" y="1128"/>
                    </a:lnTo>
                    <a:lnTo>
                      <a:pt x="1299" y="1126"/>
                    </a:lnTo>
                    <a:lnTo>
                      <a:pt x="1302" y="1124"/>
                    </a:lnTo>
                    <a:lnTo>
                      <a:pt x="1306" y="1123"/>
                    </a:lnTo>
                    <a:lnTo>
                      <a:pt x="1312" y="1120"/>
                    </a:lnTo>
                    <a:lnTo>
                      <a:pt x="1312" y="1123"/>
                    </a:lnTo>
                    <a:lnTo>
                      <a:pt x="1311" y="1123"/>
                    </a:lnTo>
                    <a:lnTo>
                      <a:pt x="1309" y="1129"/>
                    </a:lnTo>
                    <a:lnTo>
                      <a:pt x="1307" y="1135"/>
                    </a:lnTo>
                    <a:lnTo>
                      <a:pt x="1305" y="1141"/>
                    </a:lnTo>
                    <a:lnTo>
                      <a:pt x="1305" y="1142"/>
                    </a:lnTo>
                    <a:lnTo>
                      <a:pt x="1308" y="1137"/>
                    </a:lnTo>
                    <a:lnTo>
                      <a:pt x="1309" y="1134"/>
                    </a:lnTo>
                    <a:lnTo>
                      <a:pt x="1311" y="1129"/>
                    </a:lnTo>
                    <a:lnTo>
                      <a:pt x="1312" y="1127"/>
                    </a:lnTo>
                    <a:lnTo>
                      <a:pt x="1313" y="1124"/>
                    </a:lnTo>
                    <a:lnTo>
                      <a:pt x="1321" y="1115"/>
                    </a:lnTo>
                    <a:lnTo>
                      <a:pt x="1323" y="1114"/>
                    </a:lnTo>
                    <a:lnTo>
                      <a:pt x="1324" y="1114"/>
                    </a:lnTo>
                    <a:lnTo>
                      <a:pt x="1325" y="1113"/>
                    </a:lnTo>
                    <a:lnTo>
                      <a:pt x="1327" y="1112"/>
                    </a:lnTo>
                    <a:lnTo>
                      <a:pt x="1333" y="1105"/>
                    </a:lnTo>
                    <a:lnTo>
                      <a:pt x="1338" y="1098"/>
                    </a:lnTo>
                    <a:lnTo>
                      <a:pt x="1343" y="1091"/>
                    </a:lnTo>
                    <a:lnTo>
                      <a:pt x="1345" y="1089"/>
                    </a:lnTo>
                    <a:lnTo>
                      <a:pt x="1349" y="1087"/>
                    </a:lnTo>
                    <a:lnTo>
                      <a:pt x="1350" y="1086"/>
                    </a:lnTo>
                    <a:lnTo>
                      <a:pt x="1352" y="1084"/>
                    </a:lnTo>
                    <a:lnTo>
                      <a:pt x="1354" y="1080"/>
                    </a:lnTo>
                    <a:lnTo>
                      <a:pt x="1357" y="1077"/>
                    </a:lnTo>
                    <a:lnTo>
                      <a:pt x="1359" y="1075"/>
                    </a:lnTo>
                    <a:lnTo>
                      <a:pt x="1362" y="1074"/>
                    </a:lnTo>
                    <a:lnTo>
                      <a:pt x="1363" y="1076"/>
                    </a:lnTo>
                    <a:lnTo>
                      <a:pt x="1363" y="1078"/>
                    </a:lnTo>
                    <a:lnTo>
                      <a:pt x="1362" y="1081"/>
                    </a:lnTo>
                    <a:lnTo>
                      <a:pt x="1360" y="1084"/>
                    </a:lnTo>
                    <a:lnTo>
                      <a:pt x="1358" y="1086"/>
                    </a:lnTo>
                    <a:lnTo>
                      <a:pt x="1357" y="1089"/>
                    </a:lnTo>
                    <a:lnTo>
                      <a:pt x="1354" y="1097"/>
                    </a:lnTo>
                    <a:lnTo>
                      <a:pt x="1350" y="1105"/>
                    </a:lnTo>
                    <a:lnTo>
                      <a:pt x="1337" y="1132"/>
                    </a:lnTo>
                    <a:lnTo>
                      <a:pt x="1322" y="1158"/>
                    </a:lnTo>
                    <a:lnTo>
                      <a:pt x="1306" y="1184"/>
                    </a:lnTo>
                    <a:lnTo>
                      <a:pt x="1290" y="1209"/>
                    </a:lnTo>
                    <a:lnTo>
                      <a:pt x="1293" y="1208"/>
                    </a:lnTo>
                    <a:lnTo>
                      <a:pt x="1266" y="1247"/>
                    </a:lnTo>
                    <a:lnTo>
                      <a:pt x="1237" y="1283"/>
                    </a:lnTo>
                    <a:lnTo>
                      <a:pt x="1206" y="1319"/>
                    </a:lnTo>
                    <a:lnTo>
                      <a:pt x="1173" y="1352"/>
                    </a:lnTo>
                    <a:lnTo>
                      <a:pt x="1138" y="1384"/>
                    </a:lnTo>
                    <a:lnTo>
                      <a:pt x="1102" y="1414"/>
                    </a:lnTo>
                    <a:lnTo>
                      <a:pt x="1064" y="1442"/>
                    </a:lnTo>
                    <a:lnTo>
                      <a:pt x="1024" y="1468"/>
                    </a:lnTo>
                    <a:lnTo>
                      <a:pt x="983" y="1491"/>
                    </a:lnTo>
                    <a:lnTo>
                      <a:pt x="941" y="1513"/>
                    </a:lnTo>
                    <a:lnTo>
                      <a:pt x="898" y="1532"/>
                    </a:lnTo>
                    <a:lnTo>
                      <a:pt x="853" y="1549"/>
                    </a:lnTo>
                    <a:lnTo>
                      <a:pt x="853" y="1547"/>
                    </a:lnTo>
                    <a:lnTo>
                      <a:pt x="862" y="1544"/>
                    </a:lnTo>
                    <a:lnTo>
                      <a:pt x="872" y="1540"/>
                    </a:lnTo>
                    <a:lnTo>
                      <a:pt x="882" y="1535"/>
                    </a:lnTo>
                    <a:lnTo>
                      <a:pt x="892" y="1528"/>
                    </a:lnTo>
                    <a:lnTo>
                      <a:pt x="902" y="1522"/>
                    </a:lnTo>
                    <a:lnTo>
                      <a:pt x="910" y="1515"/>
                    </a:lnTo>
                    <a:lnTo>
                      <a:pt x="916" y="1509"/>
                    </a:lnTo>
                    <a:lnTo>
                      <a:pt x="916" y="1509"/>
                    </a:lnTo>
                    <a:lnTo>
                      <a:pt x="916" y="1509"/>
                    </a:lnTo>
                    <a:lnTo>
                      <a:pt x="915" y="1509"/>
                    </a:lnTo>
                    <a:lnTo>
                      <a:pt x="914" y="1510"/>
                    </a:lnTo>
                    <a:lnTo>
                      <a:pt x="914" y="1510"/>
                    </a:lnTo>
                    <a:lnTo>
                      <a:pt x="916" y="1508"/>
                    </a:lnTo>
                    <a:lnTo>
                      <a:pt x="919" y="1505"/>
                    </a:lnTo>
                    <a:lnTo>
                      <a:pt x="923" y="1501"/>
                    </a:lnTo>
                    <a:lnTo>
                      <a:pt x="929" y="1497"/>
                    </a:lnTo>
                    <a:lnTo>
                      <a:pt x="933" y="1492"/>
                    </a:lnTo>
                    <a:lnTo>
                      <a:pt x="936" y="1487"/>
                    </a:lnTo>
                    <a:lnTo>
                      <a:pt x="938" y="1483"/>
                    </a:lnTo>
                    <a:lnTo>
                      <a:pt x="938" y="1478"/>
                    </a:lnTo>
                    <a:lnTo>
                      <a:pt x="937" y="1477"/>
                    </a:lnTo>
                    <a:lnTo>
                      <a:pt x="935" y="1477"/>
                    </a:lnTo>
                    <a:lnTo>
                      <a:pt x="930" y="1479"/>
                    </a:lnTo>
                    <a:lnTo>
                      <a:pt x="927" y="1480"/>
                    </a:lnTo>
                    <a:lnTo>
                      <a:pt x="902" y="1481"/>
                    </a:lnTo>
                    <a:lnTo>
                      <a:pt x="877" y="1481"/>
                    </a:lnTo>
                    <a:lnTo>
                      <a:pt x="868" y="1481"/>
                    </a:lnTo>
                    <a:lnTo>
                      <a:pt x="862" y="1480"/>
                    </a:lnTo>
                    <a:lnTo>
                      <a:pt x="859" y="1480"/>
                    </a:lnTo>
                    <a:lnTo>
                      <a:pt x="858" y="1479"/>
                    </a:lnTo>
                    <a:lnTo>
                      <a:pt x="859" y="1478"/>
                    </a:lnTo>
                    <a:lnTo>
                      <a:pt x="860" y="1478"/>
                    </a:lnTo>
                    <a:lnTo>
                      <a:pt x="862" y="1477"/>
                    </a:lnTo>
                    <a:lnTo>
                      <a:pt x="865" y="1476"/>
                    </a:lnTo>
                    <a:lnTo>
                      <a:pt x="866" y="1474"/>
                    </a:lnTo>
                    <a:lnTo>
                      <a:pt x="867" y="1472"/>
                    </a:lnTo>
                    <a:lnTo>
                      <a:pt x="866" y="1470"/>
                    </a:lnTo>
                    <a:lnTo>
                      <a:pt x="863" y="1467"/>
                    </a:lnTo>
                    <a:lnTo>
                      <a:pt x="860" y="1465"/>
                    </a:lnTo>
                    <a:lnTo>
                      <a:pt x="855" y="1463"/>
                    </a:lnTo>
                    <a:lnTo>
                      <a:pt x="851" y="1461"/>
                    </a:lnTo>
                    <a:lnTo>
                      <a:pt x="848" y="1458"/>
                    </a:lnTo>
                    <a:lnTo>
                      <a:pt x="848" y="1457"/>
                    </a:lnTo>
                    <a:lnTo>
                      <a:pt x="849" y="1456"/>
                    </a:lnTo>
                    <a:lnTo>
                      <a:pt x="849" y="1455"/>
                    </a:lnTo>
                    <a:lnTo>
                      <a:pt x="843" y="1445"/>
                    </a:lnTo>
                    <a:lnTo>
                      <a:pt x="835" y="1436"/>
                    </a:lnTo>
                    <a:lnTo>
                      <a:pt x="830" y="1433"/>
                    </a:lnTo>
                    <a:lnTo>
                      <a:pt x="825" y="1431"/>
                    </a:lnTo>
                    <a:lnTo>
                      <a:pt x="821" y="1427"/>
                    </a:lnTo>
                    <a:lnTo>
                      <a:pt x="817" y="1422"/>
                    </a:lnTo>
                    <a:lnTo>
                      <a:pt x="815" y="1421"/>
                    </a:lnTo>
                    <a:lnTo>
                      <a:pt x="807" y="1421"/>
                    </a:lnTo>
                    <a:lnTo>
                      <a:pt x="804" y="1420"/>
                    </a:lnTo>
                    <a:lnTo>
                      <a:pt x="804" y="1420"/>
                    </a:lnTo>
                    <a:lnTo>
                      <a:pt x="803" y="1419"/>
                    </a:lnTo>
                    <a:lnTo>
                      <a:pt x="804" y="1418"/>
                    </a:lnTo>
                    <a:lnTo>
                      <a:pt x="804" y="1414"/>
                    </a:lnTo>
                    <a:lnTo>
                      <a:pt x="802" y="1412"/>
                    </a:lnTo>
                    <a:lnTo>
                      <a:pt x="800" y="1411"/>
                    </a:lnTo>
                    <a:lnTo>
                      <a:pt x="797" y="1409"/>
                    </a:lnTo>
                    <a:lnTo>
                      <a:pt x="796" y="1407"/>
                    </a:lnTo>
                    <a:lnTo>
                      <a:pt x="796" y="1404"/>
                    </a:lnTo>
                    <a:lnTo>
                      <a:pt x="798" y="1400"/>
                    </a:lnTo>
                    <a:lnTo>
                      <a:pt x="803" y="1395"/>
                    </a:lnTo>
                    <a:lnTo>
                      <a:pt x="808" y="1391"/>
                    </a:lnTo>
                    <a:lnTo>
                      <a:pt x="812" y="1388"/>
                    </a:lnTo>
                    <a:lnTo>
                      <a:pt x="816" y="1386"/>
                    </a:lnTo>
                    <a:lnTo>
                      <a:pt x="822" y="1384"/>
                    </a:lnTo>
                    <a:lnTo>
                      <a:pt x="823" y="1382"/>
                    </a:lnTo>
                    <a:lnTo>
                      <a:pt x="825" y="1378"/>
                    </a:lnTo>
                    <a:lnTo>
                      <a:pt x="827" y="1373"/>
                    </a:lnTo>
                    <a:lnTo>
                      <a:pt x="828" y="1367"/>
                    </a:lnTo>
                    <a:lnTo>
                      <a:pt x="827" y="1368"/>
                    </a:lnTo>
                    <a:lnTo>
                      <a:pt x="827" y="1369"/>
                    </a:lnTo>
                    <a:lnTo>
                      <a:pt x="826" y="1371"/>
                    </a:lnTo>
                    <a:lnTo>
                      <a:pt x="825" y="1372"/>
                    </a:lnTo>
                    <a:lnTo>
                      <a:pt x="823" y="1372"/>
                    </a:lnTo>
                    <a:lnTo>
                      <a:pt x="820" y="1373"/>
                    </a:lnTo>
                    <a:lnTo>
                      <a:pt x="816" y="1375"/>
                    </a:lnTo>
                    <a:lnTo>
                      <a:pt x="813" y="1376"/>
                    </a:lnTo>
                    <a:lnTo>
                      <a:pt x="810" y="1376"/>
                    </a:lnTo>
                    <a:lnTo>
                      <a:pt x="807" y="1375"/>
                    </a:lnTo>
                    <a:lnTo>
                      <a:pt x="805" y="1372"/>
                    </a:lnTo>
                    <a:lnTo>
                      <a:pt x="805" y="1367"/>
                    </a:lnTo>
                    <a:lnTo>
                      <a:pt x="806" y="1363"/>
                    </a:lnTo>
                    <a:lnTo>
                      <a:pt x="808" y="1359"/>
                    </a:lnTo>
                    <a:lnTo>
                      <a:pt x="811" y="1357"/>
                    </a:lnTo>
                    <a:lnTo>
                      <a:pt x="815" y="1356"/>
                    </a:lnTo>
                    <a:lnTo>
                      <a:pt x="818" y="1354"/>
                    </a:lnTo>
                    <a:lnTo>
                      <a:pt x="821" y="1352"/>
                    </a:lnTo>
                    <a:lnTo>
                      <a:pt x="821" y="1351"/>
                    </a:lnTo>
                    <a:lnTo>
                      <a:pt x="820" y="1351"/>
                    </a:lnTo>
                    <a:lnTo>
                      <a:pt x="819" y="1351"/>
                    </a:lnTo>
                    <a:lnTo>
                      <a:pt x="818" y="1351"/>
                    </a:lnTo>
                    <a:lnTo>
                      <a:pt x="817" y="1350"/>
                    </a:lnTo>
                    <a:lnTo>
                      <a:pt x="817" y="1350"/>
                    </a:lnTo>
                    <a:lnTo>
                      <a:pt x="817" y="1349"/>
                    </a:lnTo>
                    <a:lnTo>
                      <a:pt x="818" y="1347"/>
                    </a:lnTo>
                    <a:lnTo>
                      <a:pt x="821" y="1346"/>
                    </a:lnTo>
                    <a:lnTo>
                      <a:pt x="823" y="1345"/>
                    </a:lnTo>
                    <a:lnTo>
                      <a:pt x="825" y="1343"/>
                    </a:lnTo>
                    <a:lnTo>
                      <a:pt x="826" y="1339"/>
                    </a:lnTo>
                    <a:lnTo>
                      <a:pt x="825" y="1336"/>
                    </a:lnTo>
                    <a:lnTo>
                      <a:pt x="826" y="1332"/>
                    </a:lnTo>
                    <a:lnTo>
                      <a:pt x="829" y="1331"/>
                    </a:lnTo>
                    <a:lnTo>
                      <a:pt x="833" y="1329"/>
                    </a:lnTo>
                    <a:lnTo>
                      <a:pt x="838" y="1327"/>
                    </a:lnTo>
                    <a:lnTo>
                      <a:pt x="846" y="1324"/>
                    </a:lnTo>
                    <a:lnTo>
                      <a:pt x="848" y="1322"/>
                    </a:lnTo>
                    <a:lnTo>
                      <a:pt x="849" y="1321"/>
                    </a:lnTo>
                    <a:lnTo>
                      <a:pt x="849" y="1320"/>
                    </a:lnTo>
                    <a:lnTo>
                      <a:pt x="848" y="1319"/>
                    </a:lnTo>
                    <a:lnTo>
                      <a:pt x="847" y="1319"/>
                    </a:lnTo>
                    <a:lnTo>
                      <a:pt x="846" y="1318"/>
                    </a:lnTo>
                    <a:lnTo>
                      <a:pt x="845" y="1318"/>
                    </a:lnTo>
                    <a:lnTo>
                      <a:pt x="845" y="1318"/>
                    </a:lnTo>
                    <a:lnTo>
                      <a:pt x="853" y="1311"/>
                    </a:lnTo>
                    <a:lnTo>
                      <a:pt x="862" y="1306"/>
                    </a:lnTo>
                    <a:lnTo>
                      <a:pt x="869" y="1299"/>
                    </a:lnTo>
                    <a:lnTo>
                      <a:pt x="870" y="1298"/>
                    </a:lnTo>
                    <a:lnTo>
                      <a:pt x="871" y="1297"/>
                    </a:lnTo>
                    <a:lnTo>
                      <a:pt x="871" y="1294"/>
                    </a:lnTo>
                    <a:lnTo>
                      <a:pt x="871" y="1293"/>
                    </a:lnTo>
                    <a:lnTo>
                      <a:pt x="873" y="1291"/>
                    </a:lnTo>
                    <a:lnTo>
                      <a:pt x="874" y="1290"/>
                    </a:lnTo>
                    <a:lnTo>
                      <a:pt x="878" y="1285"/>
                    </a:lnTo>
                    <a:lnTo>
                      <a:pt x="880" y="1283"/>
                    </a:lnTo>
                    <a:lnTo>
                      <a:pt x="882" y="1281"/>
                    </a:lnTo>
                    <a:lnTo>
                      <a:pt x="883" y="1278"/>
                    </a:lnTo>
                    <a:lnTo>
                      <a:pt x="883" y="1277"/>
                    </a:lnTo>
                    <a:lnTo>
                      <a:pt x="882" y="1277"/>
                    </a:lnTo>
                    <a:lnTo>
                      <a:pt x="880" y="1278"/>
                    </a:lnTo>
                    <a:lnTo>
                      <a:pt x="879" y="1278"/>
                    </a:lnTo>
                    <a:lnTo>
                      <a:pt x="878" y="1279"/>
                    </a:lnTo>
                    <a:lnTo>
                      <a:pt x="877" y="1279"/>
                    </a:lnTo>
                    <a:lnTo>
                      <a:pt x="877" y="1278"/>
                    </a:lnTo>
                    <a:lnTo>
                      <a:pt x="875" y="1271"/>
                    </a:lnTo>
                    <a:lnTo>
                      <a:pt x="876" y="1264"/>
                    </a:lnTo>
                    <a:lnTo>
                      <a:pt x="875" y="1257"/>
                    </a:lnTo>
                    <a:lnTo>
                      <a:pt x="874" y="1249"/>
                    </a:lnTo>
                    <a:lnTo>
                      <a:pt x="873" y="1240"/>
                    </a:lnTo>
                    <a:lnTo>
                      <a:pt x="870" y="1232"/>
                    </a:lnTo>
                    <a:lnTo>
                      <a:pt x="868" y="1229"/>
                    </a:lnTo>
                    <a:lnTo>
                      <a:pt x="865" y="1227"/>
                    </a:lnTo>
                    <a:lnTo>
                      <a:pt x="862" y="1225"/>
                    </a:lnTo>
                    <a:lnTo>
                      <a:pt x="860" y="1221"/>
                    </a:lnTo>
                    <a:lnTo>
                      <a:pt x="860" y="1220"/>
                    </a:lnTo>
                    <a:lnTo>
                      <a:pt x="858" y="1220"/>
                    </a:lnTo>
                    <a:lnTo>
                      <a:pt x="858" y="1220"/>
                    </a:lnTo>
                    <a:lnTo>
                      <a:pt x="859" y="1219"/>
                    </a:lnTo>
                    <a:lnTo>
                      <a:pt x="859" y="1218"/>
                    </a:lnTo>
                    <a:lnTo>
                      <a:pt x="859" y="1217"/>
                    </a:lnTo>
                    <a:lnTo>
                      <a:pt x="859" y="1216"/>
                    </a:lnTo>
                    <a:lnTo>
                      <a:pt x="858" y="1215"/>
                    </a:lnTo>
                    <a:lnTo>
                      <a:pt x="858" y="1215"/>
                    </a:lnTo>
                    <a:lnTo>
                      <a:pt x="858" y="1215"/>
                    </a:lnTo>
                    <a:lnTo>
                      <a:pt x="858" y="1214"/>
                    </a:lnTo>
                    <a:lnTo>
                      <a:pt x="858" y="1214"/>
                    </a:lnTo>
                    <a:lnTo>
                      <a:pt x="859" y="1213"/>
                    </a:lnTo>
                    <a:lnTo>
                      <a:pt x="859" y="1213"/>
                    </a:lnTo>
                    <a:lnTo>
                      <a:pt x="855" y="1211"/>
                    </a:lnTo>
                    <a:lnTo>
                      <a:pt x="852" y="1210"/>
                    </a:lnTo>
                    <a:lnTo>
                      <a:pt x="849" y="1209"/>
                    </a:lnTo>
                    <a:lnTo>
                      <a:pt x="844" y="1210"/>
                    </a:lnTo>
                    <a:lnTo>
                      <a:pt x="839" y="1212"/>
                    </a:lnTo>
                    <a:lnTo>
                      <a:pt x="834" y="1216"/>
                    </a:lnTo>
                    <a:lnTo>
                      <a:pt x="829" y="1220"/>
                    </a:lnTo>
                    <a:lnTo>
                      <a:pt x="825" y="1224"/>
                    </a:lnTo>
                    <a:lnTo>
                      <a:pt x="823" y="1226"/>
                    </a:lnTo>
                    <a:lnTo>
                      <a:pt x="822" y="1230"/>
                    </a:lnTo>
                    <a:lnTo>
                      <a:pt x="823" y="1234"/>
                    </a:lnTo>
                    <a:lnTo>
                      <a:pt x="824" y="1238"/>
                    </a:lnTo>
                    <a:lnTo>
                      <a:pt x="823" y="1241"/>
                    </a:lnTo>
                    <a:lnTo>
                      <a:pt x="821" y="1243"/>
                    </a:lnTo>
                    <a:lnTo>
                      <a:pt x="817" y="1244"/>
                    </a:lnTo>
                    <a:lnTo>
                      <a:pt x="814" y="1243"/>
                    </a:lnTo>
                    <a:lnTo>
                      <a:pt x="813" y="1241"/>
                    </a:lnTo>
                    <a:lnTo>
                      <a:pt x="813" y="1239"/>
                    </a:lnTo>
                    <a:lnTo>
                      <a:pt x="814" y="1237"/>
                    </a:lnTo>
                    <a:lnTo>
                      <a:pt x="813" y="1235"/>
                    </a:lnTo>
                    <a:lnTo>
                      <a:pt x="812" y="1233"/>
                    </a:lnTo>
                    <a:lnTo>
                      <a:pt x="810" y="1233"/>
                    </a:lnTo>
                    <a:lnTo>
                      <a:pt x="807" y="1235"/>
                    </a:lnTo>
                    <a:lnTo>
                      <a:pt x="805" y="1237"/>
                    </a:lnTo>
                    <a:lnTo>
                      <a:pt x="803" y="1238"/>
                    </a:lnTo>
                    <a:lnTo>
                      <a:pt x="800" y="1236"/>
                    </a:lnTo>
                    <a:lnTo>
                      <a:pt x="797" y="1234"/>
                    </a:lnTo>
                    <a:lnTo>
                      <a:pt x="794" y="1231"/>
                    </a:lnTo>
                    <a:lnTo>
                      <a:pt x="791" y="1230"/>
                    </a:lnTo>
                    <a:lnTo>
                      <a:pt x="787" y="1231"/>
                    </a:lnTo>
                    <a:lnTo>
                      <a:pt x="784" y="1234"/>
                    </a:lnTo>
                    <a:lnTo>
                      <a:pt x="780" y="1236"/>
                    </a:lnTo>
                    <a:lnTo>
                      <a:pt x="777" y="1237"/>
                    </a:lnTo>
                    <a:lnTo>
                      <a:pt x="775" y="1235"/>
                    </a:lnTo>
                    <a:lnTo>
                      <a:pt x="774" y="1233"/>
                    </a:lnTo>
                    <a:lnTo>
                      <a:pt x="774" y="1230"/>
                    </a:lnTo>
                    <a:lnTo>
                      <a:pt x="772" y="1228"/>
                    </a:lnTo>
                    <a:lnTo>
                      <a:pt x="769" y="1227"/>
                    </a:lnTo>
                    <a:lnTo>
                      <a:pt x="767" y="1228"/>
                    </a:lnTo>
                    <a:lnTo>
                      <a:pt x="764" y="1229"/>
                    </a:lnTo>
                    <a:lnTo>
                      <a:pt x="762" y="1229"/>
                    </a:lnTo>
                    <a:lnTo>
                      <a:pt x="761" y="1230"/>
                    </a:lnTo>
                    <a:lnTo>
                      <a:pt x="761" y="1228"/>
                    </a:lnTo>
                    <a:lnTo>
                      <a:pt x="762" y="1227"/>
                    </a:lnTo>
                    <a:lnTo>
                      <a:pt x="764" y="1224"/>
                    </a:lnTo>
                    <a:lnTo>
                      <a:pt x="763" y="1223"/>
                    </a:lnTo>
                    <a:lnTo>
                      <a:pt x="760" y="1219"/>
                    </a:lnTo>
                    <a:lnTo>
                      <a:pt x="758" y="1216"/>
                    </a:lnTo>
                    <a:lnTo>
                      <a:pt x="756" y="1215"/>
                    </a:lnTo>
                    <a:lnTo>
                      <a:pt x="754" y="1216"/>
                    </a:lnTo>
                    <a:lnTo>
                      <a:pt x="753" y="1217"/>
                    </a:lnTo>
                    <a:lnTo>
                      <a:pt x="750" y="1219"/>
                    </a:lnTo>
                    <a:lnTo>
                      <a:pt x="748" y="1218"/>
                    </a:lnTo>
                    <a:lnTo>
                      <a:pt x="745" y="1216"/>
                    </a:lnTo>
                    <a:lnTo>
                      <a:pt x="744" y="1216"/>
                    </a:lnTo>
                    <a:lnTo>
                      <a:pt x="744" y="1215"/>
                    </a:lnTo>
                    <a:lnTo>
                      <a:pt x="744" y="1213"/>
                    </a:lnTo>
                    <a:lnTo>
                      <a:pt x="743" y="1212"/>
                    </a:lnTo>
                    <a:lnTo>
                      <a:pt x="743" y="1211"/>
                    </a:lnTo>
                    <a:lnTo>
                      <a:pt x="743" y="1210"/>
                    </a:lnTo>
                    <a:lnTo>
                      <a:pt x="739" y="1209"/>
                    </a:lnTo>
                    <a:lnTo>
                      <a:pt x="735" y="1208"/>
                    </a:lnTo>
                    <a:lnTo>
                      <a:pt x="732" y="1206"/>
                    </a:lnTo>
                    <a:lnTo>
                      <a:pt x="729" y="1202"/>
                    </a:lnTo>
                    <a:lnTo>
                      <a:pt x="726" y="1198"/>
                    </a:lnTo>
                    <a:lnTo>
                      <a:pt x="724" y="1194"/>
                    </a:lnTo>
                    <a:lnTo>
                      <a:pt x="720" y="1191"/>
                    </a:lnTo>
                    <a:lnTo>
                      <a:pt x="717" y="1188"/>
                    </a:lnTo>
                    <a:lnTo>
                      <a:pt x="712" y="1186"/>
                    </a:lnTo>
                    <a:lnTo>
                      <a:pt x="708" y="1184"/>
                    </a:lnTo>
                    <a:lnTo>
                      <a:pt x="707" y="1183"/>
                    </a:lnTo>
                    <a:lnTo>
                      <a:pt x="705" y="1180"/>
                    </a:lnTo>
                    <a:lnTo>
                      <a:pt x="704" y="1179"/>
                    </a:lnTo>
                    <a:lnTo>
                      <a:pt x="703" y="1177"/>
                    </a:lnTo>
                    <a:lnTo>
                      <a:pt x="695" y="1173"/>
                    </a:lnTo>
                    <a:lnTo>
                      <a:pt x="691" y="1172"/>
                    </a:lnTo>
                    <a:lnTo>
                      <a:pt x="687" y="1169"/>
                    </a:lnTo>
                    <a:lnTo>
                      <a:pt x="685" y="1167"/>
                    </a:lnTo>
                    <a:lnTo>
                      <a:pt x="685" y="1166"/>
                    </a:lnTo>
                    <a:lnTo>
                      <a:pt x="686" y="1166"/>
                    </a:lnTo>
                    <a:lnTo>
                      <a:pt x="692" y="1166"/>
                    </a:lnTo>
                    <a:lnTo>
                      <a:pt x="692" y="1165"/>
                    </a:lnTo>
                    <a:lnTo>
                      <a:pt x="690" y="1161"/>
                    </a:lnTo>
                    <a:lnTo>
                      <a:pt x="686" y="1159"/>
                    </a:lnTo>
                    <a:lnTo>
                      <a:pt x="682" y="1158"/>
                    </a:lnTo>
                    <a:lnTo>
                      <a:pt x="681" y="1158"/>
                    </a:lnTo>
                    <a:lnTo>
                      <a:pt x="681" y="1163"/>
                    </a:lnTo>
                    <a:lnTo>
                      <a:pt x="681" y="1163"/>
                    </a:lnTo>
                    <a:lnTo>
                      <a:pt x="675" y="1162"/>
                    </a:lnTo>
                    <a:lnTo>
                      <a:pt x="666" y="1160"/>
                    </a:lnTo>
                    <a:lnTo>
                      <a:pt x="656" y="1158"/>
                    </a:lnTo>
                    <a:lnTo>
                      <a:pt x="645" y="1156"/>
                    </a:lnTo>
                    <a:lnTo>
                      <a:pt x="633" y="1154"/>
                    </a:lnTo>
                    <a:lnTo>
                      <a:pt x="622" y="1151"/>
                    </a:lnTo>
                    <a:lnTo>
                      <a:pt x="611" y="1148"/>
                    </a:lnTo>
                    <a:lnTo>
                      <a:pt x="603" y="1145"/>
                    </a:lnTo>
                    <a:lnTo>
                      <a:pt x="596" y="1142"/>
                    </a:lnTo>
                    <a:lnTo>
                      <a:pt x="592" y="1139"/>
                    </a:lnTo>
                    <a:lnTo>
                      <a:pt x="589" y="1136"/>
                    </a:lnTo>
                    <a:lnTo>
                      <a:pt x="586" y="1131"/>
                    </a:lnTo>
                    <a:lnTo>
                      <a:pt x="583" y="1130"/>
                    </a:lnTo>
                    <a:lnTo>
                      <a:pt x="582" y="1130"/>
                    </a:lnTo>
                    <a:lnTo>
                      <a:pt x="581" y="1130"/>
                    </a:lnTo>
                    <a:lnTo>
                      <a:pt x="578" y="1128"/>
                    </a:lnTo>
                    <a:lnTo>
                      <a:pt x="577" y="1126"/>
                    </a:lnTo>
                    <a:lnTo>
                      <a:pt x="578" y="1126"/>
                    </a:lnTo>
                    <a:lnTo>
                      <a:pt x="578" y="1126"/>
                    </a:lnTo>
                    <a:lnTo>
                      <a:pt x="577" y="1125"/>
                    </a:lnTo>
                    <a:lnTo>
                      <a:pt x="574" y="1123"/>
                    </a:lnTo>
                    <a:lnTo>
                      <a:pt x="570" y="1120"/>
                    </a:lnTo>
                    <a:lnTo>
                      <a:pt x="566" y="1118"/>
                    </a:lnTo>
                    <a:lnTo>
                      <a:pt x="564" y="1117"/>
                    </a:lnTo>
                    <a:lnTo>
                      <a:pt x="563" y="1116"/>
                    </a:lnTo>
                    <a:lnTo>
                      <a:pt x="562" y="1117"/>
                    </a:lnTo>
                    <a:lnTo>
                      <a:pt x="562" y="1117"/>
                    </a:lnTo>
                    <a:lnTo>
                      <a:pt x="560" y="1117"/>
                    </a:lnTo>
                    <a:lnTo>
                      <a:pt x="558" y="1117"/>
                    </a:lnTo>
                    <a:lnTo>
                      <a:pt x="553" y="1115"/>
                    </a:lnTo>
                    <a:lnTo>
                      <a:pt x="547" y="1113"/>
                    </a:lnTo>
                    <a:lnTo>
                      <a:pt x="546" y="1112"/>
                    </a:lnTo>
                    <a:lnTo>
                      <a:pt x="546" y="1111"/>
                    </a:lnTo>
                    <a:lnTo>
                      <a:pt x="546" y="1110"/>
                    </a:lnTo>
                    <a:lnTo>
                      <a:pt x="546" y="1109"/>
                    </a:lnTo>
                    <a:lnTo>
                      <a:pt x="545" y="1109"/>
                    </a:lnTo>
                    <a:lnTo>
                      <a:pt x="545" y="1109"/>
                    </a:lnTo>
                    <a:lnTo>
                      <a:pt x="541" y="1110"/>
                    </a:lnTo>
                    <a:lnTo>
                      <a:pt x="539" y="1112"/>
                    </a:lnTo>
                    <a:lnTo>
                      <a:pt x="536" y="1115"/>
                    </a:lnTo>
                    <a:lnTo>
                      <a:pt x="534" y="1116"/>
                    </a:lnTo>
                    <a:lnTo>
                      <a:pt x="533" y="1117"/>
                    </a:lnTo>
                    <a:lnTo>
                      <a:pt x="530" y="1118"/>
                    </a:lnTo>
                    <a:lnTo>
                      <a:pt x="517" y="1121"/>
                    </a:lnTo>
                    <a:lnTo>
                      <a:pt x="514" y="1122"/>
                    </a:lnTo>
                    <a:lnTo>
                      <a:pt x="513" y="1122"/>
                    </a:lnTo>
                    <a:lnTo>
                      <a:pt x="508" y="1120"/>
                    </a:lnTo>
                    <a:lnTo>
                      <a:pt x="504" y="1118"/>
                    </a:lnTo>
                    <a:lnTo>
                      <a:pt x="499" y="1117"/>
                    </a:lnTo>
                    <a:lnTo>
                      <a:pt x="493" y="1116"/>
                    </a:lnTo>
                    <a:lnTo>
                      <a:pt x="488" y="1115"/>
                    </a:lnTo>
                    <a:lnTo>
                      <a:pt x="486" y="1115"/>
                    </a:lnTo>
                    <a:lnTo>
                      <a:pt x="484" y="1113"/>
                    </a:lnTo>
                    <a:lnTo>
                      <a:pt x="482" y="1112"/>
                    </a:lnTo>
                    <a:lnTo>
                      <a:pt x="481" y="1111"/>
                    </a:lnTo>
                    <a:lnTo>
                      <a:pt x="478" y="1110"/>
                    </a:lnTo>
                    <a:lnTo>
                      <a:pt x="476" y="1109"/>
                    </a:lnTo>
                    <a:lnTo>
                      <a:pt x="473" y="1109"/>
                    </a:lnTo>
                    <a:lnTo>
                      <a:pt x="472" y="1108"/>
                    </a:lnTo>
                    <a:lnTo>
                      <a:pt x="470" y="1105"/>
                    </a:lnTo>
                    <a:lnTo>
                      <a:pt x="469" y="1104"/>
                    </a:lnTo>
                    <a:lnTo>
                      <a:pt x="468" y="1104"/>
                    </a:lnTo>
                    <a:lnTo>
                      <a:pt x="462" y="1102"/>
                    </a:lnTo>
                    <a:lnTo>
                      <a:pt x="456" y="1101"/>
                    </a:lnTo>
                    <a:lnTo>
                      <a:pt x="450" y="1100"/>
                    </a:lnTo>
                    <a:lnTo>
                      <a:pt x="449" y="1099"/>
                    </a:lnTo>
                    <a:lnTo>
                      <a:pt x="449" y="1098"/>
                    </a:lnTo>
                    <a:lnTo>
                      <a:pt x="447" y="1097"/>
                    </a:lnTo>
                    <a:lnTo>
                      <a:pt x="439" y="1094"/>
                    </a:lnTo>
                    <a:lnTo>
                      <a:pt x="432" y="1090"/>
                    </a:lnTo>
                    <a:lnTo>
                      <a:pt x="424" y="1087"/>
                    </a:lnTo>
                    <a:lnTo>
                      <a:pt x="424" y="1087"/>
                    </a:lnTo>
                    <a:lnTo>
                      <a:pt x="424" y="1086"/>
                    </a:lnTo>
                    <a:lnTo>
                      <a:pt x="413" y="1076"/>
                    </a:lnTo>
                    <a:lnTo>
                      <a:pt x="408" y="1073"/>
                    </a:lnTo>
                    <a:lnTo>
                      <a:pt x="403" y="1071"/>
                    </a:lnTo>
                    <a:lnTo>
                      <a:pt x="398" y="1071"/>
                    </a:lnTo>
                    <a:lnTo>
                      <a:pt x="393" y="1070"/>
                    </a:lnTo>
                    <a:lnTo>
                      <a:pt x="387" y="1068"/>
                    </a:lnTo>
                    <a:lnTo>
                      <a:pt x="383" y="1066"/>
                    </a:lnTo>
                    <a:lnTo>
                      <a:pt x="380" y="1064"/>
                    </a:lnTo>
                    <a:lnTo>
                      <a:pt x="379" y="1063"/>
                    </a:lnTo>
                    <a:lnTo>
                      <a:pt x="379" y="1062"/>
                    </a:lnTo>
                    <a:lnTo>
                      <a:pt x="378" y="1061"/>
                    </a:lnTo>
                    <a:lnTo>
                      <a:pt x="377" y="1059"/>
                    </a:lnTo>
                    <a:lnTo>
                      <a:pt x="374" y="1056"/>
                    </a:lnTo>
                    <a:lnTo>
                      <a:pt x="370" y="1051"/>
                    </a:lnTo>
                    <a:lnTo>
                      <a:pt x="368" y="1050"/>
                    </a:lnTo>
                    <a:lnTo>
                      <a:pt x="364" y="1049"/>
                    </a:lnTo>
                    <a:lnTo>
                      <a:pt x="357" y="1045"/>
                    </a:lnTo>
                    <a:lnTo>
                      <a:pt x="351" y="1041"/>
                    </a:lnTo>
                    <a:lnTo>
                      <a:pt x="350" y="1040"/>
                    </a:lnTo>
                    <a:lnTo>
                      <a:pt x="348" y="1036"/>
                    </a:lnTo>
                    <a:lnTo>
                      <a:pt x="346" y="1033"/>
                    </a:lnTo>
                    <a:lnTo>
                      <a:pt x="343" y="1029"/>
                    </a:lnTo>
                    <a:lnTo>
                      <a:pt x="341" y="1025"/>
                    </a:lnTo>
                    <a:lnTo>
                      <a:pt x="339" y="1021"/>
                    </a:lnTo>
                    <a:lnTo>
                      <a:pt x="339" y="1019"/>
                    </a:lnTo>
                    <a:lnTo>
                      <a:pt x="341" y="1018"/>
                    </a:lnTo>
                    <a:lnTo>
                      <a:pt x="346" y="1018"/>
                    </a:lnTo>
                    <a:lnTo>
                      <a:pt x="348" y="1017"/>
                    </a:lnTo>
                    <a:lnTo>
                      <a:pt x="348" y="1016"/>
                    </a:lnTo>
                    <a:lnTo>
                      <a:pt x="345" y="1014"/>
                    </a:lnTo>
                    <a:lnTo>
                      <a:pt x="343" y="1014"/>
                    </a:lnTo>
                    <a:lnTo>
                      <a:pt x="342" y="1013"/>
                    </a:lnTo>
                    <a:lnTo>
                      <a:pt x="342" y="1012"/>
                    </a:lnTo>
                    <a:lnTo>
                      <a:pt x="344" y="1009"/>
                    </a:lnTo>
                    <a:lnTo>
                      <a:pt x="346" y="1006"/>
                    </a:lnTo>
                    <a:lnTo>
                      <a:pt x="349" y="1003"/>
                    </a:lnTo>
                    <a:lnTo>
                      <a:pt x="350" y="1000"/>
                    </a:lnTo>
                    <a:lnTo>
                      <a:pt x="349" y="997"/>
                    </a:lnTo>
                    <a:lnTo>
                      <a:pt x="344" y="992"/>
                    </a:lnTo>
                    <a:lnTo>
                      <a:pt x="341" y="989"/>
                    </a:lnTo>
                    <a:lnTo>
                      <a:pt x="341" y="984"/>
                    </a:lnTo>
                    <a:lnTo>
                      <a:pt x="341" y="978"/>
                    </a:lnTo>
                    <a:lnTo>
                      <a:pt x="339" y="974"/>
                    </a:lnTo>
                    <a:lnTo>
                      <a:pt x="336" y="970"/>
                    </a:lnTo>
                    <a:lnTo>
                      <a:pt x="332" y="967"/>
                    </a:lnTo>
                    <a:lnTo>
                      <a:pt x="329" y="963"/>
                    </a:lnTo>
                    <a:lnTo>
                      <a:pt x="328" y="962"/>
                    </a:lnTo>
                    <a:lnTo>
                      <a:pt x="328" y="961"/>
                    </a:lnTo>
                    <a:lnTo>
                      <a:pt x="328" y="960"/>
                    </a:lnTo>
                    <a:lnTo>
                      <a:pt x="327" y="959"/>
                    </a:lnTo>
                    <a:lnTo>
                      <a:pt x="324" y="954"/>
                    </a:lnTo>
                    <a:lnTo>
                      <a:pt x="321" y="949"/>
                    </a:lnTo>
                    <a:lnTo>
                      <a:pt x="318" y="945"/>
                    </a:lnTo>
                    <a:lnTo>
                      <a:pt x="313" y="942"/>
                    </a:lnTo>
                    <a:lnTo>
                      <a:pt x="309" y="938"/>
                    </a:lnTo>
                    <a:lnTo>
                      <a:pt x="306" y="934"/>
                    </a:lnTo>
                    <a:lnTo>
                      <a:pt x="306" y="934"/>
                    </a:lnTo>
                    <a:lnTo>
                      <a:pt x="308" y="934"/>
                    </a:lnTo>
                    <a:lnTo>
                      <a:pt x="308" y="934"/>
                    </a:lnTo>
                    <a:lnTo>
                      <a:pt x="309" y="934"/>
                    </a:lnTo>
                    <a:lnTo>
                      <a:pt x="310" y="935"/>
                    </a:lnTo>
                    <a:lnTo>
                      <a:pt x="311" y="935"/>
                    </a:lnTo>
                    <a:lnTo>
                      <a:pt x="311" y="934"/>
                    </a:lnTo>
                    <a:lnTo>
                      <a:pt x="307" y="930"/>
                    </a:lnTo>
                    <a:lnTo>
                      <a:pt x="302" y="925"/>
                    </a:lnTo>
                    <a:lnTo>
                      <a:pt x="298" y="920"/>
                    </a:lnTo>
                    <a:lnTo>
                      <a:pt x="299" y="920"/>
                    </a:lnTo>
                    <a:lnTo>
                      <a:pt x="302" y="922"/>
                    </a:lnTo>
                    <a:lnTo>
                      <a:pt x="303" y="922"/>
                    </a:lnTo>
                    <a:lnTo>
                      <a:pt x="285" y="909"/>
                    </a:lnTo>
                    <a:lnTo>
                      <a:pt x="281" y="907"/>
                    </a:lnTo>
                    <a:lnTo>
                      <a:pt x="280" y="907"/>
                    </a:lnTo>
                    <a:lnTo>
                      <a:pt x="278" y="902"/>
                    </a:lnTo>
                    <a:lnTo>
                      <a:pt x="278" y="899"/>
                    </a:lnTo>
                    <a:lnTo>
                      <a:pt x="278" y="897"/>
                    </a:lnTo>
                    <a:lnTo>
                      <a:pt x="278" y="897"/>
                    </a:lnTo>
                    <a:lnTo>
                      <a:pt x="280" y="898"/>
                    </a:lnTo>
                    <a:lnTo>
                      <a:pt x="283" y="900"/>
                    </a:lnTo>
                    <a:lnTo>
                      <a:pt x="284" y="901"/>
                    </a:lnTo>
                    <a:lnTo>
                      <a:pt x="285" y="900"/>
                    </a:lnTo>
                    <a:lnTo>
                      <a:pt x="287" y="898"/>
                    </a:lnTo>
                    <a:lnTo>
                      <a:pt x="287" y="895"/>
                    </a:lnTo>
                    <a:lnTo>
                      <a:pt x="287" y="893"/>
                    </a:lnTo>
                    <a:lnTo>
                      <a:pt x="284" y="891"/>
                    </a:lnTo>
                    <a:lnTo>
                      <a:pt x="277" y="880"/>
                    </a:lnTo>
                    <a:lnTo>
                      <a:pt x="275" y="877"/>
                    </a:lnTo>
                    <a:lnTo>
                      <a:pt x="274" y="876"/>
                    </a:lnTo>
                    <a:lnTo>
                      <a:pt x="271" y="874"/>
                    </a:lnTo>
                    <a:lnTo>
                      <a:pt x="266" y="872"/>
                    </a:lnTo>
                    <a:lnTo>
                      <a:pt x="264" y="870"/>
                    </a:lnTo>
                    <a:lnTo>
                      <a:pt x="264" y="867"/>
                    </a:lnTo>
                    <a:lnTo>
                      <a:pt x="266" y="861"/>
                    </a:lnTo>
                    <a:lnTo>
                      <a:pt x="266" y="858"/>
                    </a:lnTo>
                    <a:lnTo>
                      <a:pt x="264" y="857"/>
                    </a:lnTo>
                    <a:lnTo>
                      <a:pt x="259" y="856"/>
                    </a:lnTo>
                    <a:lnTo>
                      <a:pt x="256" y="855"/>
                    </a:lnTo>
                    <a:lnTo>
                      <a:pt x="254" y="852"/>
                    </a:lnTo>
                    <a:lnTo>
                      <a:pt x="253" y="849"/>
                    </a:lnTo>
                    <a:lnTo>
                      <a:pt x="252" y="846"/>
                    </a:lnTo>
                    <a:lnTo>
                      <a:pt x="251" y="845"/>
                    </a:lnTo>
                    <a:lnTo>
                      <a:pt x="250" y="844"/>
                    </a:lnTo>
                    <a:lnTo>
                      <a:pt x="249" y="844"/>
                    </a:lnTo>
                    <a:lnTo>
                      <a:pt x="248" y="843"/>
                    </a:lnTo>
                    <a:lnTo>
                      <a:pt x="247" y="843"/>
                    </a:lnTo>
                    <a:lnTo>
                      <a:pt x="242" y="835"/>
                    </a:lnTo>
                    <a:lnTo>
                      <a:pt x="238" y="824"/>
                    </a:lnTo>
                    <a:lnTo>
                      <a:pt x="235" y="813"/>
                    </a:lnTo>
                    <a:lnTo>
                      <a:pt x="232" y="803"/>
                    </a:lnTo>
                    <a:lnTo>
                      <a:pt x="231" y="793"/>
                    </a:lnTo>
                    <a:lnTo>
                      <a:pt x="232" y="789"/>
                    </a:lnTo>
                    <a:lnTo>
                      <a:pt x="233" y="786"/>
                    </a:lnTo>
                    <a:lnTo>
                      <a:pt x="233" y="783"/>
                    </a:lnTo>
                    <a:lnTo>
                      <a:pt x="232" y="782"/>
                    </a:lnTo>
                    <a:lnTo>
                      <a:pt x="231" y="781"/>
                    </a:lnTo>
                    <a:lnTo>
                      <a:pt x="230" y="781"/>
                    </a:lnTo>
                    <a:lnTo>
                      <a:pt x="227" y="780"/>
                    </a:lnTo>
                    <a:lnTo>
                      <a:pt x="225" y="779"/>
                    </a:lnTo>
                    <a:lnTo>
                      <a:pt x="224" y="778"/>
                    </a:lnTo>
                    <a:lnTo>
                      <a:pt x="223" y="776"/>
                    </a:lnTo>
                    <a:lnTo>
                      <a:pt x="222" y="775"/>
                    </a:lnTo>
                    <a:lnTo>
                      <a:pt x="221" y="772"/>
                    </a:lnTo>
                    <a:lnTo>
                      <a:pt x="220" y="771"/>
                    </a:lnTo>
                    <a:lnTo>
                      <a:pt x="220" y="771"/>
                    </a:lnTo>
                    <a:lnTo>
                      <a:pt x="220" y="772"/>
                    </a:lnTo>
                    <a:lnTo>
                      <a:pt x="219" y="773"/>
                    </a:lnTo>
                    <a:lnTo>
                      <a:pt x="219" y="774"/>
                    </a:lnTo>
                    <a:lnTo>
                      <a:pt x="219" y="774"/>
                    </a:lnTo>
                    <a:lnTo>
                      <a:pt x="215" y="771"/>
                    </a:lnTo>
                    <a:lnTo>
                      <a:pt x="208" y="764"/>
                    </a:lnTo>
                    <a:lnTo>
                      <a:pt x="205" y="761"/>
                    </a:lnTo>
                    <a:lnTo>
                      <a:pt x="204" y="761"/>
                    </a:lnTo>
                    <a:lnTo>
                      <a:pt x="204" y="762"/>
                    </a:lnTo>
                    <a:lnTo>
                      <a:pt x="205" y="763"/>
                    </a:lnTo>
                    <a:lnTo>
                      <a:pt x="205" y="764"/>
                    </a:lnTo>
                    <a:lnTo>
                      <a:pt x="206" y="764"/>
                    </a:lnTo>
                    <a:lnTo>
                      <a:pt x="207" y="767"/>
                    </a:lnTo>
                    <a:lnTo>
                      <a:pt x="207" y="768"/>
                    </a:lnTo>
                    <a:lnTo>
                      <a:pt x="204" y="778"/>
                    </a:lnTo>
                    <a:lnTo>
                      <a:pt x="204" y="779"/>
                    </a:lnTo>
                    <a:lnTo>
                      <a:pt x="205" y="780"/>
                    </a:lnTo>
                    <a:lnTo>
                      <a:pt x="205" y="781"/>
                    </a:lnTo>
                    <a:lnTo>
                      <a:pt x="206" y="783"/>
                    </a:lnTo>
                    <a:lnTo>
                      <a:pt x="207" y="791"/>
                    </a:lnTo>
                    <a:lnTo>
                      <a:pt x="207" y="799"/>
                    </a:lnTo>
                    <a:lnTo>
                      <a:pt x="208" y="807"/>
                    </a:lnTo>
                    <a:lnTo>
                      <a:pt x="210" y="811"/>
                    </a:lnTo>
                    <a:lnTo>
                      <a:pt x="217" y="818"/>
                    </a:lnTo>
                    <a:lnTo>
                      <a:pt x="218" y="823"/>
                    </a:lnTo>
                    <a:lnTo>
                      <a:pt x="219" y="828"/>
                    </a:lnTo>
                    <a:lnTo>
                      <a:pt x="222" y="833"/>
                    </a:lnTo>
                    <a:lnTo>
                      <a:pt x="225" y="838"/>
                    </a:lnTo>
                    <a:lnTo>
                      <a:pt x="227" y="842"/>
                    </a:lnTo>
                    <a:lnTo>
                      <a:pt x="228" y="847"/>
                    </a:lnTo>
                    <a:lnTo>
                      <a:pt x="228" y="850"/>
                    </a:lnTo>
                    <a:lnTo>
                      <a:pt x="230" y="854"/>
                    </a:lnTo>
                    <a:lnTo>
                      <a:pt x="230" y="855"/>
                    </a:lnTo>
                    <a:lnTo>
                      <a:pt x="231" y="856"/>
                    </a:lnTo>
                    <a:lnTo>
                      <a:pt x="232" y="857"/>
                    </a:lnTo>
                    <a:lnTo>
                      <a:pt x="234" y="859"/>
                    </a:lnTo>
                    <a:lnTo>
                      <a:pt x="235" y="861"/>
                    </a:lnTo>
                    <a:lnTo>
                      <a:pt x="235" y="863"/>
                    </a:lnTo>
                    <a:lnTo>
                      <a:pt x="235" y="864"/>
                    </a:lnTo>
                    <a:lnTo>
                      <a:pt x="236" y="866"/>
                    </a:lnTo>
                    <a:lnTo>
                      <a:pt x="238" y="870"/>
                    </a:lnTo>
                    <a:lnTo>
                      <a:pt x="245" y="878"/>
                    </a:lnTo>
                    <a:lnTo>
                      <a:pt x="247" y="882"/>
                    </a:lnTo>
                    <a:lnTo>
                      <a:pt x="248" y="889"/>
                    </a:lnTo>
                    <a:lnTo>
                      <a:pt x="249" y="895"/>
                    </a:lnTo>
                    <a:lnTo>
                      <a:pt x="250" y="902"/>
                    </a:lnTo>
                    <a:lnTo>
                      <a:pt x="251" y="907"/>
                    </a:lnTo>
                    <a:lnTo>
                      <a:pt x="254" y="911"/>
                    </a:lnTo>
                    <a:lnTo>
                      <a:pt x="256" y="917"/>
                    </a:lnTo>
                    <a:lnTo>
                      <a:pt x="257" y="921"/>
                    </a:lnTo>
                    <a:lnTo>
                      <a:pt x="257" y="925"/>
                    </a:lnTo>
                    <a:lnTo>
                      <a:pt x="259" y="930"/>
                    </a:lnTo>
                    <a:lnTo>
                      <a:pt x="261" y="933"/>
                    </a:lnTo>
                    <a:lnTo>
                      <a:pt x="262" y="934"/>
                    </a:lnTo>
                    <a:lnTo>
                      <a:pt x="267" y="935"/>
                    </a:lnTo>
                    <a:lnTo>
                      <a:pt x="270" y="936"/>
                    </a:lnTo>
                    <a:lnTo>
                      <a:pt x="272" y="939"/>
                    </a:lnTo>
                    <a:lnTo>
                      <a:pt x="274" y="943"/>
                    </a:lnTo>
                    <a:lnTo>
                      <a:pt x="275" y="947"/>
                    </a:lnTo>
                    <a:lnTo>
                      <a:pt x="275" y="951"/>
                    </a:lnTo>
                    <a:lnTo>
                      <a:pt x="275" y="954"/>
                    </a:lnTo>
                    <a:lnTo>
                      <a:pt x="273" y="957"/>
                    </a:lnTo>
                    <a:lnTo>
                      <a:pt x="269" y="959"/>
                    </a:lnTo>
                    <a:lnTo>
                      <a:pt x="265" y="959"/>
                    </a:lnTo>
                    <a:lnTo>
                      <a:pt x="264" y="958"/>
                    </a:lnTo>
                    <a:lnTo>
                      <a:pt x="264" y="957"/>
                    </a:lnTo>
                    <a:lnTo>
                      <a:pt x="264" y="954"/>
                    </a:lnTo>
                    <a:lnTo>
                      <a:pt x="263" y="953"/>
                    </a:lnTo>
                    <a:lnTo>
                      <a:pt x="259" y="945"/>
                    </a:lnTo>
                    <a:lnTo>
                      <a:pt x="253" y="937"/>
                    </a:lnTo>
                    <a:lnTo>
                      <a:pt x="252" y="935"/>
                    </a:lnTo>
                    <a:lnTo>
                      <a:pt x="249" y="933"/>
                    </a:lnTo>
                    <a:lnTo>
                      <a:pt x="246" y="930"/>
                    </a:lnTo>
                    <a:lnTo>
                      <a:pt x="242" y="926"/>
                    </a:lnTo>
                    <a:lnTo>
                      <a:pt x="233" y="917"/>
                    </a:lnTo>
                    <a:lnTo>
                      <a:pt x="232" y="915"/>
                    </a:lnTo>
                    <a:lnTo>
                      <a:pt x="231" y="910"/>
                    </a:lnTo>
                    <a:lnTo>
                      <a:pt x="233" y="906"/>
                    </a:lnTo>
                    <a:lnTo>
                      <a:pt x="234" y="901"/>
                    </a:lnTo>
                    <a:lnTo>
                      <a:pt x="235" y="896"/>
                    </a:lnTo>
                    <a:lnTo>
                      <a:pt x="234" y="890"/>
                    </a:lnTo>
                    <a:lnTo>
                      <a:pt x="232" y="886"/>
                    </a:lnTo>
                    <a:lnTo>
                      <a:pt x="230" y="883"/>
                    </a:lnTo>
                    <a:lnTo>
                      <a:pt x="227" y="882"/>
                    </a:lnTo>
                    <a:lnTo>
                      <a:pt x="224" y="880"/>
                    </a:lnTo>
                    <a:lnTo>
                      <a:pt x="221" y="877"/>
                    </a:lnTo>
                    <a:lnTo>
                      <a:pt x="217" y="872"/>
                    </a:lnTo>
                    <a:lnTo>
                      <a:pt x="217" y="871"/>
                    </a:lnTo>
                    <a:lnTo>
                      <a:pt x="218" y="870"/>
                    </a:lnTo>
                    <a:lnTo>
                      <a:pt x="220" y="868"/>
                    </a:lnTo>
                    <a:lnTo>
                      <a:pt x="220" y="867"/>
                    </a:lnTo>
                    <a:lnTo>
                      <a:pt x="214" y="863"/>
                    </a:lnTo>
                    <a:lnTo>
                      <a:pt x="203" y="857"/>
                    </a:lnTo>
                    <a:lnTo>
                      <a:pt x="198" y="853"/>
                    </a:lnTo>
                    <a:lnTo>
                      <a:pt x="193" y="849"/>
                    </a:lnTo>
                    <a:lnTo>
                      <a:pt x="191" y="847"/>
                    </a:lnTo>
                    <a:lnTo>
                      <a:pt x="191" y="845"/>
                    </a:lnTo>
                    <a:lnTo>
                      <a:pt x="193" y="843"/>
                    </a:lnTo>
                    <a:lnTo>
                      <a:pt x="196" y="843"/>
                    </a:lnTo>
                    <a:lnTo>
                      <a:pt x="199" y="843"/>
                    </a:lnTo>
                    <a:lnTo>
                      <a:pt x="202" y="844"/>
                    </a:lnTo>
                    <a:lnTo>
                      <a:pt x="203" y="845"/>
                    </a:lnTo>
                    <a:lnTo>
                      <a:pt x="204" y="846"/>
                    </a:lnTo>
                    <a:lnTo>
                      <a:pt x="205" y="847"/>
                    </a:lnTo>
                    <a:lnTo>
                      <a:pt x="206" y="848"/>
                    </a:lnTo>
                    <a:lnTo>
                      <a:pt x="206" y="849"/>
                    </a:lnTo>
                    <a:lnTo>
                      <a:pt x="207" y="850"/>
                    </a:lnTo>
                    <a:lnTo>
                      <a:pt x="207" y="850"/>
                    </a:lnTo>
                    <a:lnTo>
                      <a:pt x="208" y="849"/>
                    </a:lnTo>
                    <a:lnTo>
                      <a:pt x="209" y="844"/>
                    </a:lnTo>
                    <a:lnTo>
                      <a:pt x="209" y="839"/>
                    </a:lnTo>
                    <a:lnTo>
                      <a:pt x="208" y="833"/>
                    </a:lnTo>
                    <a:lnTo>
                      <a:pt x="206" y="827"/>
                    </a:lnTo>
                    <a:lnTo>
                      <a:pt x="203" y="822"/>
                    </a:lnTo>
                    <a:lnTo>
                      <a:pt x="199" y="817"/>
                    </a:lnTo>
                    <a:lnTo>
                      <a:pt x="197" y="813"/>
                    </a:lnTo>
                    <a:lnTo>
                      <a:pt x="192" y="808"/>
                    </a:lnTo>
                    <a:lnTo>
                      <a:pt x="189" y="805"/>
                    </a:lnTo>
                    <a:lnTo>
                      <a:pt x="186" y="802"/>
                    </a:lnTo>
                    <a:lnTo>
                      <a:pt x="186" y="798"/>
                    </a:lnTo>
                    <a:lnTo>
                      <a:pt x="186" y="794"/>
                    </a:lnTo>
                    <a:lnTo>
                      <a:pt x="186" y="791"/>
                    </a:lnTo>
                    <a:lnTo>
                      <a:pt x="185" y="785"/>
                    </a:lnTo>
                    <a:lnTo>
                      <a:pt x="182" y="781"/>
                    </a:lnTo>
                    <a:lnTo>
                      <a:pt x="181" y="776"/>
                    </a:lnTo>
                    <a:lnTo>
                      <a:pt x="181" y="774"/>
                    </a:lnTo>
                    <a:lnTo>
                      <a:pt x="181" y="773"/>
                    </a:lnTo>
                    <a:lnTo>
                      <a:pt x="182" y="772"/>
                    </a:lnTo>
                    <a:lnTo>
                      <a:pt x="182" y="771"/>
                    </a:lnTo>
                    <a:lnTo>
                      <a:pt x="177" y="746"/>
                    </a:lnTo>
                    <a:lnTo>
                      <a:pt x="171" y="721"/>
                    </a:lnTo>
                    <a:lnTo>
                      <a:pt x="168" y="716"/>
                    </a:lnTo>
                    <a:lnTo>
                      <a:pt x="166" y="715"/>
                    </a:lnTo>
                    <a:lnTo>
                      <a:pt x="165" y="713"/>
                    </a:lnTo>
                    <a:lnTo>
                      <a:pt x="163" y="709"/>
                    </a:lnTo>
                    <a:lnTo>
                      <a:pt x="162" y="708"/>
                    </a:lnTo>
                    <a:lnTo>
                      <a:pt x="161" y="706"/>
                    </a:lnTo>
                    <a:lnTo>
                      <a:pt x="158" y="704"/>
                    </a:lnTo>
                    <a:lnTo>
                      <a:pt x="155" y="703"/>
                    </a:lnTo>
                    <a:lnTo>
                      <a:pt x="152" y="702"/>
                    </a:lnTo>
                    <a:lnTo>
                      <a:pt x="151" y="701"/>
                    </a:lnTo>
                    <a:lnTo>
                      <a:pt x="151" y="700"/>
                    </a:lnTo>
                    <a:lnTo>
                      <a:pt x="150" y="697"/>
                    </a:lnTo>
                    <a:lnTo>
                      <a:pt x="148" y="695"/>
                    </a:lnTo>
                    <a:lnTo>
                      <a:pt x="144" y="692"/>
                    </a:lnTo>
                    <a:lnTo>
                      <a:pt x="140" y="691"/>
                    </a:lnTo>
                    <a:lnTo>
                      <a:pt x="136" y="689"/>
                    </a:lnTo>
                    <a:lnTo>
                      <a:pt x="133" y="687"/>
                    </a:lnTo>
                    <a:lnTo>
                      <a:pt x="133" y="684"/>
                    </a:lnTo>
                    <a:lnTo>
                      <a:pt x="134" y="682"/>
                    </a:lnTo>
                    <a:lnTo>
                      <a:pt x="135" y="678"/>
                    </a:lnTo>
                    <a:lnTo>
                      <a:pt x="136" y="676"/>
                    </a:lnTo>
                    <a:lnTo>
                      <a:pt x="135" y="672"/>
                    </a:lnTo>
                    <a:lnTo>
                      <a:pt x="131" y="663"/>
                    </a:lnTo>
                    <a:lnTo>
                      <a:pt x="131" y="663"/>
                    </a:lnTo>
                    <a:lnTo>
                      <a:pt x="130" y="663"/>
                    </a:lnTo>
                    <a:lnTo>
                      <a:pt x="129" y="662"/>
                    </a:lnTo>
                    <a:lnTo>
                      <a:pt x="126" y="646"/>
                    </a:lnTo>
                    <a:lnTo>
                      <a:pt x="124" y="630"/>
                    </a:lnTo>
                    <a:lnTo>
                      <a:pt x="123" y="626"/>
                    </a:lnTo>
                    <a:lnTo>
                      <a:pt x="123" y="622"/>
                    </a:lnTo>
                    <a:lnTo>
                      <a:pt x="124" y="618"/>
                    </a:lnTo>
                    <a:lnTo>
                      <a:pt x="126" y="616"/>
                    </a:lnTo>
                    <a:lnTo>
                      <a:pt x="128" y="615"/>
                    </a:lnTo>
                    <a:lnTo>
                      <a:pt x="131" y="615"/>
                    </a:lnTo>
                    <a:lnTo>
                      <a:pt x="134" y="616"/>
                    </a:lnTo>
                    <a:lnTo>
                      <a:pt x="137" y="617"/>
                    </a:lnTo>
                    <a:lnTo>
                      <a:pt x="139" y="618"/>
                    </a:lnTo>
                    <a:lnTo>
                      <a:pt x="140" y="617"/>
                    </a:lnTo>
                    <a:lnTo>
                      <a:pt x="140" y="616"/>
                    </a:lnTo>
                    <a:lnTo>
                      <a:pt x="138" y="614"/>
                    </a:lnTo>
                    <a:lnTo>
                      <a:pt x="135" y="613"/>
                    </a:lnTo>
                    <a:lnTo>
                      <a:pt x="131" y="612"/>
                    </a:lnTo>
                    <a:lnTo>
                      <a:pt x="127" y="612"/>
                    </a:lnTo>
                    <a:lnTo>
                      <a:pt x="124" y="611"/>
                    </a:lnTo>
                    <a:lnTo>
                      <a:pt x="122" y="608"/>
                    </a:lnTo>
                    <a:lnTo>
                      <a:pt x="121" y="597"/>
                    </a:lnTo>
                    <a:lnTo>
                      <a:pt x="121" y="586"/>
                    </a:lnTo>
                    <a:lnTo>
                      <a:pt x="122" y="574"/>
                    </a:lnTo>
                    <a:lnTo>
                      <a:pt x="124" y="562"/>
                    </a:lnTo>
                    <a:lnTo>
                      <a:pt x="124" y="551"/>
                    </a:lnTo>
                    <a:lnTo>
                      <a:pt x="124" y="550"/>
                    </a:lnTo>
                    <a:lnTo>
                      <a:pt x="124" y="551"/>
                    </a:lnTo>
                    <a:lnTo>
                      <a:pt x="123" y="551"/>
                    </a:lnTo>
                    <a:lnTo>
                      <a:pt x="123" y="551"/>
                    </a:lnTo>
                    <a:lnTo>
                      <a:pt x="122" y="551"/>
                    </a:lnTo>
                    <a:lnTo>
                      <a:pt x="128" y="540"/>
                    </a:lnTo>
                    <a:lnTo>
                      <a:pt x="131" y="529"/>
                    </a:lnTo>
                    <a:lnTo>
                      <a:pt x="135" y="511"/>
                    </a:lnTo>
                    <a:lnTo>
                      <a:pt x="138" y="502"/>
                    </a:lnTo>
                    <a:lnTo>
                      <a:pt x="138" y="501"/>
                    </a:lnTo>
                    <a:lnTo>
                      <a:pt x="139" y="500"/>
                    </a:lnTo>
                    <a:lnTo>
                      <a:pt x="141" y="499"/>
                    </a:lnTo>
                    <a:lnTo>
                      <a:pt x="142" y="498"/>
                    </a:lnTo>
                    <a:lnTo>
                      <a:pt x="144" y="496"/>
                    </a:lnTo>
                    <a:lnTo>
                      <a:pt x="145" y="495"/>
                    </a:lnTo>
                    <a:lnTo>
                      <a:pt x="145" y="494"/>
                    </a:lnTo>
                    <a:lnTo>
                      <a:pt x="145" y="492"/>
                    </a:lnTo>
                    <a:lnTo>
                      <a:pt x="146" y="491"/>
                    </a:lnTo>
                    <a:lnTo>
                      <a:pt x="152" y="476"/>
                    </a:lnTo>
                    <a:lnTo>
                      <a:pt x="156" y="469"/>
                    </a:lnTo>
                    <a:lnTo>
                      <a:pt x="160" y="464"/>
                    </a:lnTo>
                    <a:lnTo>
                      <a:pt x="161" y="459"/>
                    </a:lnTo>
                    <a:lnTo>
                      <a:pt x="163" y="450"/>
                    </a:lnTo>
                    <a:lnTo>
                      <a:pt x="164" y="449"/>
                    </a:lnTo>
                    <a:lnTo>
                      <a:pt x="165" y="447"/>
                    </a:lnTo>
                    <a:lnTo>
                      <a:pt x="166" y="446"/>
                    </a:lnTo>
                    <a:lnTo>
                      <a:pt x="168" y="445"/>
                    </a:lnTo>
                    <a:lnTo>
                      <a:pt x="169" y="443"/>
                    </a:lnTo>
                    <a:lnTo>
                      <a:pt x="169" y="442"/>
                    </a:lnTo>
                    <a:lnTo>
                      <a:pt x="169" y="441"/>
                    </a:lnTo>
                    <a:lnTo>
                      <a:pt x="167" y="439"/>
                    </a:lnTo>
                    <a:lnTo>
                      <a:pt x="167" y="438"/>
                    </a:lnTo>
                    <a:lnTo>
                      <a:pt x="167" y="437"/>
                    </a:lnTo>
                    <a:lnTo>
                      <a:pt x="169" y="430"/>
                    </a:lnTo>
                    <a:lnTo>
                      <a:pt x="171" y="425"/>
                    </a:lnTo>
                    <a:lnTo>
                      <a:pt x="175" y="419"/>
                    </a:lnTo>
                    <a:lnTo>
                      <a:pt x="179" y="414"/>
                    </a:lnTo>
                    <a:lnTo>
                      <a:pt x="180" y="414"/>
                    </a:lnTo>
                    <a:lnTo>
                      <a:pt x="183" y="415"/>
                    </a:lnTo>
                    <a:lnTo>
                      <a:pt x="186" y="415"/>
                    </a:lnTo>
                    <a:lnTo>
                      <a:pt x="189" y="416"/>
                    </a:lnTo>
                    <a:lnTo>
                      <a:pt x="192" y="419"/>
                    </a:lnTo>
                    <a:lnTo>
                      <a:pt x="193" y="421"/>
                    </a:lnTo>
                    <a:lnTo>
                      <a:pt x="191" y="424"/>
                    </a:lnTo>
                    <a:lnTo>
                      <a:pt x="188" y="427"/>
                    </a:lnTo>
                    <a:lnTo>
                      <a:pt x="184" y="429"/>
                    </a:lnTo>
                    <a:lnTo>
                      <a:pt x="181" y="433"/>
                    </a:lnTo>
                    <a:lnTo>
                      <a:pt x="180" y="434"/>
                    </a:lnTo>
                    <a:lnTo>
                      <a:pt x="180" y="434"/>
                    </a:lnTo>
                    <a:lnTo>
                      <a:pt x="180" y="435"/>
                    </a:lnTo>
                    <a:lnTo>
                      <a:pt x="180" y="437"/>
                    </a:lnTo>
                    <a:lnTo>
                      <a:pt x="180" y="437"/>
                    </a:lnTo>
                    <a:lnTo>
                      <a:pt x="186" y="433"/>
                    </a:lnTo>
                    <a:lnTo>
                      <a:pt x="192" y="428"/>
                    </a:lnTo>
                    <a:lnTo>
                      <a:pt x="197" y="423"/>
                    </a:lnTo>
                    <a:lnTo>
                      <a:pt x="198" y="420"/>
                    </a:lnTo>
                    <a:lnTo>
                      <a:pt x="198" y="415"/>
                    </a:lnTo>
                    <a:lnTo>
                      <a:pt x="198" y="412"/>
                    </a:lnTo>
                    <a:lnTo>
                      <a:pt x="199" y="406"/>
                    </a:lnTo>
                    <a:lnTo>
                      <a:pt x="200" y="401"/>
                    </a:lnTo>
                    <a:lnTo>
                      <a:pt x="200" y="395"/>
                    </a:lnTo>
                    <a:lnTo>
                      <a:pt x="200" y="395"/>
                    </a:lnTo>
                    <a:lnTo>
                      <a:pt x="197" y="395"/>
                    </a:lnTo>
                    <a:lnTo>
                      <a:pt x="195" y="393"/>
                    </a:lnTo>
                    <a:lnTo>
                      <a:pt x="194" y="392"/>
                    </a:lnTo>
                    <a:lnTo>
                      <a:pt x="194" y="391"/>
                    </a:lnTo>
                    <a:lnTo>
                      <a:pt x="195" y="390"/>
                    </a:lnTo>
                    <a:lnTo>
                      <a:pt x="195" y="389"/>
                    </a:lnTo>
                    <a:lnTo>
                      <a:pt x="195" y="388"/>
                    </a:lnTo>
                    <a:lnTo>
                      <a:pt x="194" y="387"/>
                    </a:lnTo>
                    <a:lnTo>
                      <a:pt x="192" y="386"/>
                    </a:lnTo>
                    <a:lnTo>
                      <a:pt x="189" y="385"/>
                    </a:lnTo>
                    <a:lnTo>
                      <a:pt x="186" y="384"/>
                    </a:lnTo>
                    <a:lnTo>
                      <a:pt x="184" y="382"/>
                    </a:lnTo>
                    <a:lnTo>
                      <a:pt x="184" y="379"/>
                    </a:lnTo>
                    <a:lnTo>
                      <a:pt x="186" y="377"/>
                    </a:lnTo>
                    <a:lnTo>
                      <a:pt x="189" y="375"/>
                    </a:lnTo>
                    <a:lnTo>
                      <a:pt x="191" y="373"/>
                    </a:lnTo>
                    <a:lnTo>
                      <a:pt x="193" y="371"/>
                    </a:lnTo>
                    <a:lnTo>
                      <a:pt x="194" y="369"/>
                    </a:lnTo>
                    <a:lnTo>
                      <a:pt x="194" y="366"/>
                    </a:lnTo>
                    <a:lnTo>
                      <a:pt x="193" y="364"/>
                    </a:lnTo>
                    <a:lnTo>
                      <a:pt x="192" y="363"/>
                    </a:lnTo>
                    <a:lnTo>
                      <a:pt x="191" y="363"/>
                    </a:lnTo>
                    <a:lnTo>
                      <a:pt x="190" y="363"/>
                    </a:lnTo>
                    <a:lnTo>
                      <a:pt x="189" y="365"/>
                    </a:lnTo>
                    <a:lnTo>
                      <a:pt x="188" y="366"/>
                    </a:lnTo>
                    <a:lnTo>
                      <a:pt x="187" y="367"/>
                    </a:lnTo>
                    <a:lnTo>
                      <a:pt x="184" y="370"/>
                    </a:lnTo>
                    <a:lnTo>
                      <a:pt x="182" y="370"/>
                    </a:lnTo>
                    <a:lnTo>
                      <a:pt x="178" y="365"/>
                    </a:lnTo>
                    <a:lnTo>
                      <a:pt x="176" y="363"/>
                    </a:lnTo>
                    <a:lnTo>
                      <a:pt x="171" y="358"/>
                    </a:lnTo>
                    <a:lnTo>
                      <a:pt x="168" y="354"/>
                    </a:lnTo>
                    <a:lnTo>
                      <a:pt x="165" y="349"/>
                    </a:lnTo>
                    <a:lnTo>
                      <a:pt x="165" y="344"/>
                    </a:lnTo>
                    <a:lnTo>
                      <a:pt x="167" y="341"/>
                    </a:lnTo>
                    <a:lnTo>
                      <a:pt x="171" y="337"/>
                    </a:lnTo>
                    <a:lnTo>
                      <a:pt x="175" y="334"/>
                    </a:lnTo>
                    <a:lnTo>
                      <a:pt x="179" y="332"/>
                    </a:lnTo>
                    <a:lnTo>
                      <a:pt x="181" y="331"/>
                    </a:lnTo>
                    <a:lnTo>
                      <a:pt x="184" y="331"/>
                    </a:lnTo>
                    <a:lnTo>
                      <a:pt x="185" y="331"/>
                    </a:lnTo>
                    <a:lnTo>
                      <a:pt x="185" y="331"/>
                    </a:lnTo>
                    <a:lnTo>
                      <a:pt x="182" y="330"/>
                    </a:lnTo>
                    <a:lnTo>
                      <a:pt x="179" y="330"/>
                    </a:lnTo>
                    <a:lnTo>
                      <a:pt x="176" y="329"/>
                    </a:lnTo>
                    <a:lnTo>
                      <a:pt x="173" y="328"/>
                    </a:lnTo>
                    <a:lnTo>
                      <a:pt x="170" y="326"/>
                    </a:lnTo>
                    <a:lnTo>
                      <a:pt x="170" y="325"/>
                    </a:lnTo>
                    <a:lnTo>
                      <a:pt x="173" y="323"/>
                    </a:lnTo>
                    <a:lnTo>
                      <a:pt x="175" y="322"/>
                    </a:lnTo>
                    <a:lnTo>
                      <a:pt x="177" y="320"/>
                    </a:lnTo>
                    <a:lnTo>
                      <a:pt x="179" y="318"/>
                    </a:lnTo>
                    <a:lnTo>
                      <a:pt x="180" y="313"/>
                    </a:lnTo>
                    <a:lnTo>
                      <a:pt x="179" y="309"/>
                    </a:lnTo>
                    <a:lnTo>
                      <a:pt x="178" y="307"/>
                    </a:lnTo>
                    <a:lnTo>
                      <a:pt x="177" y="305"/>
                    </a:lnTo>
                    <a:lnTo>
                      <a:pt x="175" y="304"/>
                    </a:lnTo>
                    <a:lnTo>
                      <a:pt x="173" y="302"/>
                    </a:lnTo>
                    <a:lnTo>
                      <a:pt x="171" y="299"/>
                    </a:lnTo>
                    <a:lnTo>
                      <a:pt x="170" y="296"/>
                    </a:lnTo>
                    <a:lnTo>
                      <a:pt x="170" y="295"/>
                    </a:lnTo>
                    <a:lnTo>
                      <a:pt x="171" y="293"/>
                    </a:lnTo>
                    <a:lnTo>
                      <a:pt x="173" y="291"/>
                    </a:lnTo>
                    <a:lnTo>
                      <a:pt x="172" y="290"/>
                    </a:lnTo>
                    <a:lnTo>
                      <a:pt x="171" y="288"/>
                    </a:lnTo>
                    <a:lnTo>
                      <a:pt x="171" y="287"/>
                    </a:lnTo>
                    <a:lnTo>
                      <a:pt x="171" y="286"/>
                    </a:lnTo>
                    <a:lnTo>
                      <a:pt x="171" y="285"/>
                    </a:lnTo>
                    <a:lnTo>
                      <a:pt x="171" y="284"/>
                    </a:lnTo>
                    <a:lnTo>
                      <a:pt x="172" y="283"/>
                    </a:lnTo>
                    <a:lnTo>
                      <a:pt x="173" y="283"/>
                    </a:lnTo>
                    <a:lnTo>
                      <a:pt x="174" y="282"/>
                    </a:lnTo>
                    <a:lnTo>
                      <a:pt x="174" y="282"/>
                    </a:lnTo>
                    <a:lnTo>
                      <a:pt x="175" y="283"/>
                    </a:lnTo>
                    <a:lnTo>
                      <a:pt x="175" y="288"/>
                    </a:lnTo>
                    <a:lnTo>
                      <a:pt x="175" y="288"/>
                    </a:lnTo>
                    <a:lnTo>
                      <a:pt x="179" y="286"/>
                    </a:lnTo>
                    <a:lnTo>
                      <a:pt x="182" y="282"/>
                    </a:lnTo>
                    <a:lnTo>
                      <a:pt x="185" y="277"/>
                    </a:lnTo>
                    <a:lnTo>
                      <a:pt x="188" y="271"/>
                    </a:lnTo>
                    <a:lnTo>
                      <a:pt x="190" y="267"/>
                    </a:lnTo>
                    <a:lnTo>
                      <a:pt x="191" y="262"/>
                    </a:lnTo>
                    <a:lnTo>
                      <a:pt x="190" y="262"/>
                    </a:lnTo>
                    <a:lnTo>
                      <a:pt x="190" y="263"/>
                    </a:lnTo>
                    <a:lnTo>
                      <a:pt x="188" y="265"/>
                    </a:lnTo>
                    <a:lnTo>
                      <a:pt x="187" y="268"/>
                    </a:lnTo>
                    <a:lnTo>
                      <a:pt x="186" y="271"/>
                    </a:lnTo>
                    <a:lnTo>
                      <a:pt x="184" y="273"/>
                    </a:lnTo>
                    <a:lnTo>
                      <a:pt x="182" y="275"/>
                    </a:lnTo>
                    <a:lnTo>
                      <a:pt x="179" y="278"/>
                    </a:lnTo>
                    <a:lnTo>
                      <a:pt x="176" y="280"/>
                    </a:lnTo>
                    <a:lnTo>
                      <a:pt x="173" y="279"/>
                    </a:lnTo>
                    <a:lnTo>
                      <a:pt x="173" y="277"/>
                    </a:lnTo>
                    <a:lnTo>
                      <a:pt x="174" y="276"/>
                    </a:lnTo>
                    <a:lnTo>
                      <a:pt x="179" y="273"/>
                    </a:lnTo>
                    <a:lnTo>
                      <a:pt x="181" y="271"/>
                    </a:lnTo>
                    <a:lnTo>
                      <a:pt x="182" y="267"/>
                    </a:lnTo>
                    <a:lnTo>
                      <a:pt x="184" y="263"/>
                    </a:lnTo>
                    <a:lnTo>
                      <a:pt x="185" y="260"/>
                    </a:lnTo>
                    <a:lnTo>
                      <a:pt x="184" y="257"/>
                    </a:lnTo>
                    <a:lnTo>
                      <a:pt x="182" y="256"/>
                    </a:lnTo>
                    <a:lnTo>
                      <a:pt x="179" y="257"/>
                    </a:lnTo>
                    <a:lnTo>
                      <a:pt x="176" y="258"/>
                    </a:lnTo>
                    <a:lnTo>
                      <a:pt x="173" y="259"/>
                    </a:lnTo>
                    <a:lnTo>
                      <a:pt x="170" y="258"/>
                    </a:lnTo>
                    <a:lnTo>
                      <a:pt x="170" y="257"/>
                    </a:lnTo>
                    <a:lnTo>
                      <a:pt x="172" y="257"/>
                    </a:lnTo>
                    <a:lnTo>
                      <a:pt x="177" y="256"/>
                    </a:lnTo>
                    <a:lnTo>
                      <a:pt x="180" y="255"/>
                    </a:lnTo>
                    <a:lnTo>
                      <a:pt x="182" y="254"/>
                    </a:lnTo>
                    <a:lnTo>
                      <a:pt x="182" y="251"/>
                    </a:lnTo>
                    <a:lnTo>
                      <a:pt x="180" y="249"/>
                    </a:lnTo>
                    <a:lnTo>
                      <a:pt x="179" y="246"/>
                    </a:lnTo>
                    <a:lnTo>
                      <a:pt x="178" y="244"/>
                    </a:lnTo>
                    <a:lnTo>
                      <a:pt x="179" y="239"/>
                    </a:lnTo>
                    <a:lnTo>
                      <a:pt x="182" y="234"/>
                    </a:lnTo>
                    <a:lnTo>
                      <a:pt x="184" y="229"/>
                    </a:lnTo>
                    <a:lnTo>
                      <a:pt x="183" y="225"/>
                    </a:lnTo>
                    <a:lnTo>
                      <a:pt x="182" y="221"/>
                    </a:lnTo>
                    <a:lnTo>
                      <a:pt x="182" y="217"/>
                    </a:lnTo>
                    <a:lnTo>
                      <a:pt x="183" y="216"/>
                    </a:lnTo>
                    <a:lnTo>
                      <a:pt x="184" y="216"/>
                    </a:lnTo>
                    <a:lnTo>
                      <a:pt x="185" y="215"/>
                    </a:lnTo>
                    <a:lnTo>
                      <a:pt x="186" y="214"/>
                    </a:lnTo>
                    <a:lnTo>
                      <a:pt x="188" y="214"/>
                    </a:lnTo>
                    <a:lnTo>
                      <a:pt x="190" y="213"/>
                    </a:lnTo>
                    <a:lnTo>
                      <a:pt x="190" y="212"/>
                    </a:lnTo>
                    <a:lnTo>
                      <a:pt x="189" y="211"/>
                    </a:lnTo>
                    <a:lnTo>
                      <a:pt x="186" y="211"/>
                    </a:lnTo>
                    <a:lnTo>
                      <a:pt x="182" y="212"/>
                    </a:lnTo>
                    <a:lnTo>
                      <a:pt x="181" y="211"/>
                    </a:lnTo>
                    <a:lnTo>
                      <a:pt x="184" y="204"/>
                    </a:lnTo>
                    <a:lnTo>
                      <a:pt x="186" y="201"/>
                    </a:lnTo>
                    <a:lnTo>
                      <a:pt x="188" y="198"/>
                    </a:lnTo>
                    <a:lnTo>
                      <a:pt x="189" y="195"/>
                    </a:lnTo>
                    <a:lnTo>
                      <a:pt x="190" y="193"/>
                    </a:lnTo>
                    <a:lnTo>
                      <a:pt x="185" y="199"/>
                    </a:lnTo>
                    <a:lnTo>
                      <a:pt x="181" y="206"/>
                    </a:lnTo>
                    <a:lnTo>
                      <a:pt x="176" y="212"/>
                    </a:lnTo>
                    <a:lnTo>
                      <a:pt x="176" y="212"/>
                    </a:lnTo>
                    <a:lnTo>
                      <a:pt x="176" y="212"/>
                    </a:lnTo>
                    <a:lnTo>
                      <a:pt x="176" y="211"/>
                    </a:lnTo>
                    <a:lnTo>
                      <a:pt x="176" y="210"/>
                    </a:lnTo>
                    <a:lnTo>
                      <a:pt x="177" y="209"/>
                    </a:lnTo>
                    <a:lnTo>
                      <a:pt x="177" y="208"/>
                    </a:lnTo>
                    <a:lnTo>
                      <a:pt x="177" y="207"/>
                    </a:lnTo>
                    <a:lnTo>
                      <a:pt x="178" y="205"/>
                    </a:lnTo>
                    <a:lnTo>
                      <a:pt x="179" y="203"/>
                    </a:lnTo>
                    <a:lnTo>
                      <a:pt x="179" y="200"/>
                    </a:lnTo>
                    <a:lnTo>
                      <a:pt x="179" y="198"/>
                    </a:lnTo>
                    <a:lnTo>
                      <a:pt x="179" y="195"/>
                    </a:lnTo>
                    <a:lnTo>
                      <a:pt x="177" y="194"/>
                    </a:lnTo>
                    <a:lnTo>
                      <a:pt x="174" y="194"/>
                    </a:lnTo>
                    <a:lnTo>
                      <a:pt x="173" y="194"/>
                    </a:lnTo>
                    <a:lnTo>
                      <a:pt x="171" y="195"/>
                    </a:lnTo>
                    <a:lnTo>
                      <a:pt x="170" y="197"/>
                    </a:lnTo>
                    <a:lnTo>
                      <a:pt x="170" y="198"/>
                    </a:lnTo>
                    <a:lnTo>
                      <a:pt x="170" y="198"/>
                    </a:lnTo>
                    <a:lnTo>
                      <a:pt x="173" y="198"/>
                    </a:lnTo>
                    <a:lnTo>
                      <a:pt x="174" y="199"/>
                    </a:lnTo>
                    <a:lnTo>
                      <a:pt x="174" y="202"/>
                    </a:lnTo>
                    <a:lnTo>
                      <a:pt x="174" y="204"/>
                    </a:lnTo>
                    <a:lnTo>
                      <a:pt x="173" y="206"/>
                    </a:lnTo>
                    <a:lnTo>
                      <a:pt x="171" y="207"/>
                    </a:lnTo>
                    <a:lnTo>
                      <a:pt x="167" y="206"/>
                    </a:lnTo>
                    <a:lnTo>
                      <a:pt x="165" y="204"/>
                    </a:lnTo>
                    <a:lnTo>
                      <a:pt x="164" y="200"/>
                    </a:lnTo>
                    <a:lnTo>
                      <a:pt x="164" y="196"/>
                    </a:lnTo>
                    <a:lnTo>
                      <a:pt x="165" y="191"/>
                    </a:lnTo>
                    <a:lnTo>
                      <a:pt x="166" y="186"/>
                    </a:lnTo>
                    <a:lnTo>
                      <a:pt x="168" y="181"/>
                    </a:lnTo>
                    <a:lnTo>
                      <a:pt x="169" y="178"/>
                    </a:lnTo>
                    <a:lnTo>
                      <a:pt x="170" y="175"/>
                    </a:lnTo>
                    <a:lnTo>
                      <a:pt x="170" y="173"/>
                    </a:lnTo>
                    <a:lnTo>
                      <a:pt x="169" y="172"/>
                    </a:lnTo>
                    <a:lnTo>
                      <a:pt x="167" y="172"/>
                    </a:lnTo>
                    <a:lnTo>
                      <a:pt x="165" y="174"/>
                    </a:lnTo>
                    <a:lnTo>
                      <a:pt x="163" y="175"/>
                    </a:lnTo>
                    <a:lnTo>
                      <a:pt x="161" y="175"/>
                    </a:lnTo>
                    <a:lnTo>
                      <a:pt x="160" y="174"/>
                    </a:lnTo>
                    <a:lnTo>
                      <a:pt x="159" y="173"/>
                    </a:lnTo>
                    <a:lnTo>
                      <a:pt x="157" y="172"/>
                    </a:lnTo>
                    <a:lnTo>
                      <a:pt x="157" y="171"/>
                    </a:lnTo>
                    <a:lnTo>
                      <a:pt x="156" y="169"/>
                    </a:lnTo>
                    <a:lnTo>
                      <a:pt x="157" y="168"/>
                    </a:lnTo>
                    <a:lnTo>
                      <a:pt x="160" y="167"/>
                    </a:lnTo>
                    <a:lnTo>
                      <a:pt x="160" y="167"/>
                    </a:lnTo>
                    <a:lnTo>
                      <a:pt x="161" y="166"/>
                    </a:lnTo>
                    <a:lnTo>
                      <a:pt x="160" y="166"/>
                    </a:lnTo>
                    <a:lnTo>
                      <a:pt x="156" y="163"/>
                    </a:lnTo>
                    <a:lnTo>
                      <a:pt x="152" y="162"/>
                    </a:lnTo>
                    <a:lnTo>
                      <a:pt x="148" y="161"/>
                    </a:lnTo>
                    <a:lnTo>
                      <a:pt x="143" y="159"/>
                    </a:lnTo>
                    <a:lnTo>
                      <a:pt x="142" y="157"/>
                    </a:lnTo>
                    <a:lnTo>
                      <a:pt x="142" y="155"/>
                    </a:lnTo>
                    <a:lnTo>
                      <a:pt x="143" y="153"/>
                    </a:lnTo>
                    <a:lnTo>
                      <a:pt x="145" y="152"/>
                    </a:lnTo>
                    <a:lnTo>
                      <a:pt x="147" y="151"/>
                    </a:lnTo>
                    <a:lnTo>
                      <a:pt x="148" y="150"/>
                    </a:lnTo>
                    <a:lnTo>
                      <a:pt x="149" y="150"/>
                    </a:lnTo>
                    <a:lnTo>
                      <a:pt x="150" y="150"/>
                    </a:lnTo>
                    <a:lnTo>
                      <a:pt x="151" y="149"/>
                    </a:lnTo>
                    <a:lnTo>
                      <a:pt x="151" y="148"/>
                    </a:lnTo>
                    <a:lnTo>
                      <a:pt x="147" y="144"/>
                    </a:lnTo>
                    <a:lnTo>
                      <a:pt x="142" y="140"/>
                    </a:lnTo>
                    <a:lnTo>
                      <a:pt x="137" y="137"/>
                    </a:lnTo>
                    <a:lnTo>
                      <a:pt x="132" y="135"/>
                    </a:lnTo>
                    <a:lnTo>
                      <a:pt x="132" y="135"/>
                    </a:lnTo>
                    <a:lnTo>
                      <a:pt x="132" y="135"/>
                    </a:lnTo>
                    <a:lnTo>
                      <a:pt x="132" y="136"/>
                    </a:lnTo>
                    <a:lnTo>
                      <a:pt x="132" y="136"/>
                    </a:lnTo>
                    <a:lnTo>
                      <a:pt x="133" y="137"/>
                    </a:lnTo>
                    <a:lnTo>
                      <a:pt x="133" y="138"/>
                    </a:lnTo>
                    <a:lnTo>
                      <a:pt x="132" y="138"/>
                    </a:lnTo>
                    <a:lnTo>
                      <a:pt x="131" y="139"/>
                    </a:lnTo>
                    <a:lnTo>
                      <a:pt x="122" y="139"/>
                    </a:lnTo>
                    <a:lnTo>
                      <a:pt x="116" y="139"/>
                    </a:lnTo>
                    <a:lnTo>
                      <a:pt x="110" y="139"/>
                    </a:lnTo>
                    <a:lnTo>
                      <a:pt x="105" y="137"/>
                    </a:lnTo>
                    <a:lnTo>
                      <a:pt x="104" y="136"/>
                    </a:lnTo>
                    <a:lnTo>
                      <a:pt x="106" y="135"/>
                    </a:lnTo>
                    <a:lnTo>
                      <a:pt x="110" y="134"/>
                    </a:lnTo>
                    <a:lnTo>
                      <a:pt x="113" y="133"/>
                    </a:lnTo>
                    <a:lnTo>
                      <a:pt x="116" y="131"/>
                    </a:lnTo>
                    <a:lnTo>
                      <a:pt x="118" y="130"/>
                    </a:lnTo>
                    <a:lnTo>
                      <a:pt x="118" y="129"/>
                    </a:lnTo>
                    <a:lnTo>
                      <a:pt x="111" y="130"/>
                    </a:lnTo>
                    <a:lnTo>
                      <a:pt x="105" y="131"/>
                    </a:lnTo>
                    <a:lnTo>
                      <a:pt x="98" y="134"/>
                    </a:lnTo>
                    <a:lnTo>
                      <a:pt x="93" y="138"/>
                    </a:lnTo>
                    <a:lnTo>
                      <a:pt x="89" y="140"/>
                    </a:lnTo>
                    <a:lnTo>
                      <a:pt x="86" y="143"/>
                    </a:lnTo>
                    <a:lnTo>
                      <a:pt x="84" y="145"/>
                    </a:lnTo>
                    <a:lnTo>
                      <a:pt x="81" y="146"/>
                    </a:lnTo>
                    <a:lnTo>
                      <a:pt x="78" y="148"/>
                    </a:lnTo>
                    <a:lnTo>
                      <a:pt x="72" y="149"/>
                    </a:lnTo>
                    <a:lnTo>
                      <a:pt x="72" y="149"/>
                    </a:lnTo>
                    <a:lnTo>
                      <a:pt x="72" y="148"/>
                    </a:lnTo>
                    <a:lnTo>
                      <a:pt x="73" y="148"/>
                    </a:lnTo>
                    <a:lnTo>
                      <a:pt x="73" y="147"/>
                    </a:lnTo>
                    <a:lnTo>
                      <a:pt x="61" y="151"/>
                    </a:lnTo>
                    <a:lnTo>
                      <a:pt x="49" y="155"/>
                    </a:lnTo>
                    <a:lnTo>
                      <a:pt x="47" y="154"/>
                    </a:lnTo>
                    <a:lnTo>
                      <a:pt x="47" y="153"/>
                    </a:lnTo>
                    <a:lnTo>
                      <a:pt x="46" y="153"/>
                    </a:lnTo>
                    <a:lnTo>
                      <a:pt x="45" y="153"/>
                    </a:lnTo>
                    <a:lnTo>
                      <a:pt x="40" y="155"/>
                    </a:lnTo>
                    <a:lnTo>
                      <a:pt x="35" y="158"/>
                    </a:lnTo>
                    <a:lnTo>
                      <a:pt x="30" y="160"/>
                    </a:lnTo>
                    <a:lnTo>
                      <a:pt x="31" y="159"/>
                    </a:lnTo>
                    <a:lnTo>
                      <a:pt x="32" y="158"/>
                    </a:lnTo>
                    <a:lnTo>
                      <a:pt x="33" y="158"/>
                    </a:lnTo>
                    <a:lnTo>
                      <a:pt x="33" y="157"/>
                    </a:lnTo>
                    <a:lnTo>
                      <a:pt x="22" y="156"/>
                    </a:lnTo>
                    <a:lnTo>
                      <a:pt x="11" y="156"/>
                    </a:lnTo>
                    <a:lnTo>
                      <a:pt x="1" y="154"/>
                    </a:lnTo>
                    <a:lnTo>
                      <a:pt x="0" y="154"/>
                    </a:lnTo>
                    <a:lnTo>
                      <a:pt x="0" y="153"/>
                    </a:lnTo>
                    <a:lnTo>
                      <a:pt x="1" y="153"/>
                    </a:lnTo>
                    <a:lnTo>
                      <a:pt x="2" y="152"/>
                    </a:lnTo>
                    <a:lnTo>
                      <a:pt x="5" y="150"/>
                    </a:lnTo>
                    <a:lnTo>
                      <a:pt x="5" y="150"/>
                    </a:lnTo>
                    <a:lnTo>
                      <a:pt x="11" y="152"/>
                    </a:lnTo>
                    <a:lnTo>
                      <a:pt x="16" y="154"/>
                    </a:lnTo>
                    <a:lnTo>
                      <a:pt x="22" y="155"/>
                    </a:lnTo>
                    <a:lnTo>
                      <a:pt x="24" y="154"/>
                    </a:lnTo>
                    <a:lnTo>
                      <a:pt x="25" y="153"/>
                    </a:lnTo>
                    <a:lnTo>
                      <a:pt x="25" y="152"/>
                    </a:lnTo>
                    <a:lnTo>
                      <a:pt x="26" y="150"/>
                    </a:lnTo>
                    <a:lnTo>
                      <a:pt x="27" y="149"/>
                    </a:lnTo>
                    <a:lnTo>
                      <a:pt x="28" y="149"/>
                    </a:lnTo>
                    <a:lnTo>
                      <a:pt x="31" y="148"/>
                    </a:lnTo>
                    <a:lnTo>
                      <a:pt x="35" y="148"/>
                    </a:lnTo>
                    <a:lnTo>
                      <a:pt x="41" y="147"/>
                    </a:lnTo>
                    <a:lnTo>
                      <a:pt x="47" y="146"/>
                    </a:lnTo>
                    <a:lnTo>
                      <a:pt x="52" y="146"/>
                    </a:lnTo>
                    <a:lnTo>
                      <a:pt x="54" y="145"/>
                    </a:lnTo>
                    <a:lnTo>
                      <a:pt x="55" y="144"/>
                    </a:lnTo>
                    <a:lnTo>
                      <a:pt x="56" y="143"/>
                    </a:lnTo>
                    <a:lnTo>
                      <a:pt x="60" y="138"/>
                    </a:lnTo>
                    <a:lnTo>
                      <a:pt x="61" y="137"/>
                    </a:lnTo>
                    <a:lnTo>
                      <a:pt x="62" y="137"/>
                    </a:lnTo>
                    <a:lnTo>
                      <a:pt x="63" y="138"/>
                    </a:lnTo>
                    <a:lnTo>
                      <a:pt x="65" y="137"/>
                    </a:lnTo>
                    <a:lnTo>
                      <a:pt x="65" y="135"/>
                    </a:lnTo>
                    <a:lnTo>
                      <a:pt x="65" y="134"/>
                    </a:lnTo>
                    <a:lnTo>
                      <a:pt x="66" y="134"/>
                    </a:lnTo>
                    <a:lnTo>
                      <a:pt x="68" y="133"/>
                    </a:lnTo>
                    <a:lnTo>
                      <a:pt x="72" y="132"/>
                    </a:lnTo>
                    <a:lnTo>
                      <a:pt x="75" y="131"/>
                    </a:lnTo>
                    <a:lnTo>
                      <a:pt x="78" y="130"/>
                    </a:lnTo>
                    <a:lnTo>
                      <a:pt x="79" y="128"/>
                    </a:lnTo>
                    <a:lnTo>
                      <a:pt x="78" y="125"/>
                    </a:lnTo>
                    <a:lnTo>
                      <a:pt x="75" y="123"/>
                    </a:lnTo>
                    <a:lnTo>
                      <a:pt x="72" y="122"/>
                    </a:lnTo>
                    <a:lnTo>
                      <a:pt x="68" y="120"/>
                    </a:lnTo>
                    <a:lnTo>
                      <a:pt x="65" y="119"/>
                    </a:lnTo>
                    <a:lnTo>
                      <a:pt x="63" y="118"/>
                    </a:lnTo>
                    <a:lnTo>
                      <a:pt x="60" y="117"/>
                    </a:lnTo>
                    <a:lnTo>
                      <a:pt x="58" y="116"/>
                    </a:lnTo>
                    <a:lnTo>
                      <a:pt x="57" y="114"/>
                    </a:lnTo>
                    <a:lnTo>
                      <a:pt x="57" y="113"/>
                    </a:lnTo>
                    <a:lnTo>
                      <a:pt x="58" y="112"/>
                    </a:lnTo>
                    <a:lnTo>
                      <a:pt x="59" y="112"/>
                    </a:lnTo>
                    <a:lnTo>
                      <a:pt x="60" y="112"/>
                    </a:lnTo>
                    <a:lnTo>
                      <a:pt x="61" y="112"/>
                    </a:lnTo>
                    <a:lnTo>
                      <a:pt x="63" y="111"/>
                    </a:lnTo>
                    <a:lnTo>
                      <a:pt x="64" y="111"/>
                    </a:lnTo>
                    <a:lnTo>
                      <a:pt x="65" y="111"/>
                    </a:lnTo>
                    <a:lnTo>
                      <a:pt x="65" y="109"/>
                    </a:lnTo>
                    <a:lnTo>
                      <a:pt x="71" y="102"/>
                    </a:lnTo>
                    <a:lnTo>
                      <a:pt x="79" y="96"/>
                    </a:lnTo>
                    <a:lnTo>
                      <a:pt x="76" y="97"/>
                    </a:lnTo>
                    <a:lnTo>
                      <a:pt x="73" y="97"/>
                    </a:lnTo>
                    <a:lnTo>
                      <a:pt x="70" y="96"/>
                    </a:lnTo>
                    <a:lnTo>
                      <a:pt x="69" y="93"/>
                    </a:lnTo>
                    <a:lnTo>
                      <a:pt x="70" y="91"/>
                    </a:lnTo>
                    <a:lnTo>
                      <a:pt x="72" y="88"/>
                    </a:lnTo>
                    <a:lnTo>
                      <a:pt x="75" y="84"/>
                    </a:lnTo>
                    <a:lnTo>
                      <a:pt x="78" y="82"/>
                    </a:lnTo>
                    <a:lnTo>
                      <a:pt x="80" y="82"/>
                    </a:lnTo>
                    <a:lnTo>
                      <a:pt x="82" y="83"/>
                    </a:lnTo>
                    <a:lnTo>
                      <a:pt x="84" y="84"/>
                    </a:lnTo>
                    <a:lnTo>
                      <a:pt x="87" y="84"/>
                    </a:lnTo>
                    <a:lnTo>
                      <a:pt x="90" y="82"/>
                    </a:lnTo>
                    <a:lnTo>
                      <a:pt x="91" y="78"/>
                    </a:lnTo>
                    <a:lnTo>
                      <a:pt x="92" y="74"/>
                    </a:lnTo>
                    <a:lnTo>
                      <a:pt x="92" y="73"/>
                    </a:lnTo>
                    <a:lnTo>
                      <a:pt x="92" y="71"/>
                    </a:lnTo>
                    <a:lnTo>
                      <a:pt x="92" y="69"/>
                    </a:lnTo>
                    <a:lnTo>
                      <a:pt x="92" y="69"/>
                    </a:lnTo>
                    <a:lnTo>
                      <a:pt x="97" y="66"/>
                    </a:lnTo>
                    <a:lnTo>
                      <a:pt x="103" y="64"/>
                    </a:lnTo>
                    <a:lnTo>
                      <a:pt x="108" y="63"/>
                    </a:lnTo>
                    <a:lnTo>
                      <a:pt x="112" y="61"/>
                    </a:lnTo>
                    <a:lnTo>
                      <a:pt x="116" y="59"/>
                    </a:lnTo>
                    <a:lnTo>
                      <a:pt x="120" y="58"/>
                    </a:lnTo>
                    <a:lnTo>
                      <a:pt x="124" y="59"/>
                    </a:lnTo>
                    <a:lnTo>
                      <a:pt x="127" y="61"/>
                    </a:lnTo>
                    <a:lnTo>
                      <a:pt x="128" y="63"/>
                    </a:lnTo>
                    <a:lnTo>
                      <a:pt x="130" y="64"/>
                    </a:lnTo>
                    <a:lnTo>
                      <a:pt x="132" y="65"/>
                    </a:lnTo>
                    <a:lnTo>
                      <a:pt x="134" y="65"/>
                    </a:lnTo>
                    <a:lnTo>
                      <a:pt x="137" y="63"/>
                    </a:lnTo>
                    <a:lnTo>
                      <a:pt x="139" y="61"/>
                    </a:lnTo>
                    <a:lnTo>
                      <a:pt x="142" y="56"/>
                    </a:lnTo>
                    <a:lnTo>
                      <a:pt x="143" y="55"/>
                    </a:lnTo>
                    <a:lnTo>
                      <a:pt x="146" y="54"/>
                    </a:lnTo>
                    <a:lnTo>
                      <a:pt x="149" y="53"/>
                    </a:lnTo>
                    <a:lnTo>
                      <a:pt x="151" y="53"/>
                    </a:lnTo>
                    <a:lnTo>
                      <a:pt x="153" y="52"/>
                    </a:lnTo>
                    <a:lnTo>
                      <a:pt x="153" y="51"/>
                    </a:lnTo>
                    <a:lnTo>
                      <a:pt x="151" y="50"/>
                    </a:lnTo>
                    <a:lnTo>
                      <a:pt x="148" y="51"/>
                    </a:lnTo>
                    <a:lnTo>
                      <a:pt x="145" y="52"/>
                    </a:lnTo>
                    <a:lnTo>
                      <a:pt x="142" y="52"/>
                    </a:lnTo>
                    <a:lnTo>
                      <a:pt x="140" y="52"/>
                    </a:lnTo>
                    <a:lnTo>
                      <a:pt x="137" y="49"/>
                    </a:lnTo>
                    <a:lnTo>
                      <a:pt x="137" y="44"/>
                    </a:lnTo>
                    <a:lnTo>
                      <a:pt x="138" y="40"/>
                    </a:lnTo>
                    <a:lnTo>
                      <a:pt x="141" y="36"/>
                    </a:lnTo>
                    <a:lnTo>
                      <a:pt x="144" y="32"/>
                    </a:lnTo>
                    <a:lnTo>
                      <a:pt x="147" y="28"/>
                    </a:lnTo>
                    <a:lnTo>
                      <a:pt x="150" y="26"/>
                    </a:lnTo>
                    <a:lnTo>
                      <a:pt x="152" y="24"/>
                    </a:lnTo>
                    <a:lnTo>
                      <a:pt x="158" y="22"/>
                    </a:lnTo>
                    <a:lnTo>
                      <a:pt x="162" y="20"/>
                    </a:lnTo>
                    <a:lnTo>
                      <a:pt x="165" y="20"/>
                    </a:lnTo>
                    <a:lnTo>
                      <a:pt x="166" y="21"/>
                    </a:lnTo>
                    <a:lnTo>
                      <a:pt x="166" y="22"/>
                    </a:lnTo>
                    <a:lnTo>
                      <a:pt x="166" y="24"/>
                    </a:lnTo>
                    <a:lnTo>
                      <a:pt x="165" y="26"/>
                    </a:lnTo>
                    <a:lnTo>
                      <a:pt x="163" y="32"/>
                    </a:lnTo>
                    <a:lnTo>
                      <a:pt x="163" y="36"/>
                    </a:lnTo>
                    <a:lnTo>
                      <a:pt x="165" y="38"/>
                    </a:lnTo>
                    <a:lnTo>
                      <a:pt x="167" y="39"/>
                    </a:lnTo>
                    <a:lnTo>
                      <a:pt x="170" y="38"/>
                    </a:lnTo>
                    <a:lnTo>
                      <a:pt x="173" y="35"/>
                    </a:lnTo>
                    <a:lnTo>
                      <a:pt x="175" y="32"/>
                    </a:lnTo>
                    <a:lnTo>
                      <a:pt x="178" y="29"/>
                    </a:lnTo>
                    <a:lnTo>
                      <a:pt x="181" y="28"/>
                    </a:lnTo>
                    <a:lnTo>
                      <a:pt x="182" y="28"/>
                    </a:lnTo>
                    <a:lnTo>
                      <a:pt x="182" y="27"/>
                    </a:lnTo>
                    <a:lnTo>
                      <a:pt x="182" y="27"/>
                    </a:lnTo>
                    <a:lnTo>
                      <a:pt x="184" y="27"/>
                    </a:lnTo>
                    <a:lnTo>
                      <a:pt x="184" y="26"/>
                    </a:lnTo>
                    <a:lnTo>
                      <a:pt x="185" y="26"/>
                    </a:lnTo>
                    <a:lnTo>
                      <a:pt x="188" y="22"/>
                    </a:lnTo>
                    <a:lnTo>
                      <a:pt x="189" y="19"/>
                    </a:lnTo>
                    <a:lnTo>
                      <a:pt x="191" y="12"/>
                    </a:lnTo>
                    <a:lnTo>
                      <a:pt x="193" y="9"/>
                    </a:lnTo>
                    <a:lnTo>
                      <a:pt x="196" y="5"/>
                    </a:lnTo>
                    <a:lnTo>
                      <a:pt x="200" y="2"/>
                    </a:lnTo>
                    <a:lnTo>
                      <a:pt x="203" y="1"/>
                    </a:lnTo>
                    <a:lnTo>
                      <a:pt x="205" y="1"/>
                    </a:lnTo>
                    <a:lnTo>
                      <a:pt x="206" y="2"/>
                    </a:lnTo>
                    <a:lnTo>
                      <a:pt x="210" y="5"/>
                    </a:lnTo>
                    <a:lnTo>
                      <a:pt x="213" y="6"/>
                    </a:lnTo>
                    <a:lnTo>
                      <a:pt x="217" y="6"/>
                    </a:lnTo>
                    <a:lnTo>
                      <a:pt x="222" y="5"/>
                    </a:lnTo>
                    <a:lnTo>
                      <a:pt x="226" y="2"/>
                    </a:lnTo>
                    <a:lnTo>
                      <a:pt x="232"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63"/>
              <p:cNvSpPr>
                <a:spLocks/>
              </p:cNvSpPr>
              <p:nvPr/>
            </p:nvSpPr>
            <p:spPr bwMode="auto">
              <a:xfrm>
                <a:off x="5249862" y="3517900"/>
                <a:ext cx="1588" cy="1588"/>
              </a:xfrm>
              <a:custGeom>
                <a:avLst/>
                <a:gdLst/>
                <a:ahLst/>
                <a:cxnLst>
                  <a:cxn ang="0">
                    <a:pos x="1" y="0"/>
                  </a:cxn>
                  <a:cxn ang="0">
                    <a:pos x="1" y="0"/>
                  </a:cxn>
                  <a:cxn ang="0">
                    <a:pos x="1" y="0"/>
                  </a:cxn>
                  <a:cxn ang="0">
                    <a:pos x="0" y="0"/>
                  </a:cxn>
                  <a:cxn ang="0">
                    <a:pos x="1" y="0"/>
                  </a:cxn>
                </a:cxnLst>
                <a:rect l="0" t="0" r="r" b="b"/>
                <a:pathLst>
                  <a:path w="1">
                    <a:moveTo>
                      <a:pt x="1" y="0"/>
                    </a:moveTo>
                    <a:lnTo>
                      <a:pt x="1" y="0"/>
                    </a:ln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164"/>
              <p:cNvSpPr>
                <a:spLocks/>
              </p:cNvSpPr>
              <p:nvPr/>
            </p:nvSpPr>
            <p:spPr bwMode="auto">
              <a:xfrm>
                <a:off x="5008562" y="2438400"/>
                <a:ext cx="95250" cy="131763"/>
              </a:xfrm>
              <a:custGeom>
                <a:avLst/>
                <a:gdLst/>
                <a:ahLst/>
                <a:cxnLst>
                  <a:cxn ang="0">
                    <a:pos x="52" y="5"/>
                  </a:cxn>
                  <a:cxn ang="0">
                    <a:pos x="60" y="14"/>
                  </a:cxn>
                  <a:cxn ang="0">
                    <a:pos x="59" y="19"/>
                  </a:cxn>
                  <a:cxn ang="0">
                    <a:pos x="53" y="25"/>
                  </a:cxn>
                  <a:cxn ang="0">
                    <a:pos x="48" y="28"/>
                  </a:cxn>
                  <a:cxn ang="0">
                    <a:pos x="49" y="28"/>
                  </a:cxn>
                  <a:cxn ang="0">
                    <a:pos x="53" y="30"/>
                  </a:cxn>
                  <a:cxn ang="0">
                    <a:pos x="54" y="31"/>
                  </a:cxn>
                  <a:cxn ang="0">
                    <a:pos x="51" y="34"/>
                  </a:cxn>
                  <a:cxn ang="0">
                    <a:pos x="46" y="36"/>
                  </a:cxn>
                  <a:cxn ang="0">
                    <a:pos x="40" y="44"/>
                  </a:cxn>
                  <a:cxn ang="0">
                    <a:pos x="35" y="50"/>
                  </a:cxn>
                  <a:cxn ang="0">
                    <a:pos x="28" y="52"/>
                  </a:cxn>
                  <a:cxn ang="0">
                    <a:pos x="28" y="54"/>
                  </a:cxn>
                  <a:cxn ang="0">
                    <a:pos x="30" y="55"/>
                  </a:cxn>
                  <a:cxn ang="0">
                    <a:pos x="30" y="56"/>
                  </a:cxn>
                  <a:cxn ang="0">
                    <a:pos x="28" y="57"/>
                  </a:cxn>
                  <a:cxn ang="0">
                    <a:pos x="26" y="54"/>
                  </a:cxn>
                  <a:cxn ang="0">
                    <a:pos x="24" y="52"/>
                  </a:cxn>
                  <a:cxn ang="0">
                    <a:pos x="21" y="57"/>
                  </a:cxn>
                  <a:cxn ang="0">
                    <a:pos x="19" y="73"/>
                  </a:cxn>
                  <a:cxn ang="0">
                    <a:pos x="15" y="82"/>
                  </a:cxn>
                  <a:cxn ang="0">
                    <a:pos x="10" y="82"/>
                  </a:cxn>
                  <a:cxn ang="0">
                    <a:pos x="2" y="74"/>
                  </a:cxn>
                  <a:cxn ang="0">
                    <a:pos x="0" y="67"/>
                  </a:cxn>
                  <a:cxn ang="0">
                    <a:pos x="4" y="60"/>
                  </a:cxn>
                  <a:cxn ang="0">
                    <a:pos x="11" y="48"/>
                  </a:cxn>
                  <a:cxn ang="0">
                    <a:pos x="16" y="42"/>
                  </a:cxn>
                  <a:cxn ang="0">
                    <a:pos x="25" y="41"/>
                  </a:cxn>
                  <a:cxn ang="0">
                    <a:pos x="26" y="39"/>
                  </a:cxn>
                  <a:cxn ang="0">
                    <a:pos x="16" y="31"/>
                  </a:cxn>
                  <a:cxn ang="0">
                    <a:pos x="18" y="31"/>
                  </a:cxn>
                  <a:cxn ang="0">
                    <a:pos x="26" y="33"/>
                  </a:cxn>
                  <a:cxn ang="0">
                    <a:pos x="32" y="34"/>
                  </a:cxn>
                  <a:cxn ang="0">
                    <a:pos x="33" y="33"/>
                  </a:cxn>
                  <a:cxn ang="0">
                    <a:pos x="30" y="31"/>
                  </a:cxn>
                  <a:cxn ang="0">
                    <a:pos x="29" y="28"/>
                  </a:cxn>
                  <a:cxn ang="0">
                    <a:pos x="33" y="25"/>
                  </a:cxn>
                  <a:cxn ang="0">
                    <a:pos x="42" y="24"/>
                  </a:cxn>
                  <a:cxn ang="0">
                    <a:pos x="44" y="23"/>
                  </a:cxn>
                  <a:cxn ang="0">
                    <a:pos x="41" y="20"/>
                  </a:cxn>
                  <a:cxn ang="0">
                    <a:pos x="42" y="15"/>
                  </a:cxn>
                  <a:cxn ang="0">
                    <a:pos x="47" y="0"/>
                  </a:cxn>
                </a:cxnLst>
                <a:rect l="0" t="0" r="r" b="b"/>
                <a:pathLst>
                  <a:path w="60" h="83">
                    <a:moveTo>
                      <a:pt x="47" y="0"/>
                    </a:moveTo>
                    <a:lnTo>
                      <a:pt x="52" y="5"/>
                    </a:lnTo>
                    <a:lnTo>
                      <a:pt x="57" y="9"/>
                    </a:lnTo>
                    <a:lnTo>
                      <a:pt x="60" y="14"/>
                    </a:lnTo>
                    <a:lnTo>
                      <a:pt x="60" y="16"/>
                    </a:lnTo>
                    <a:lnTo>
                      <a:pt x="59" y="19"/>
                    </a:lnTo>
                    <a:lnTo>
                      <a:pt x="56" y="22"/>
                    </a:lnTo>
                    <a:lnTo>
                      <a:pt x="53" y="25"/>
                    </a:lnTo>
                    <a:lnTo>
                      <a:pt x="50" y="27"/>
                    </a:lnTo>
                    <a:lnTo>
                      <a:pt x="48" y="28"/>
                    </a:lnTo>
                    <a:lnTo>
                      <a:pt x="48" y="28"/>
                    </a:lnTo>
                    <a:lnTo>
                      <a:pt x="49" y="28"/>
                    </a:lnTo>
                    <a:lnTo>
                      <a:pt x="51" y="29"/>
                    </a:lnTo>
                    <a:lnTo>
                      <a:pt x="53" y="30"/>
                    </a:lnTo>
                    <a:lnTo>
                      <a:pt x="54" y="30"/>
                    </a:lnTo>
                    <a:lnTo>
                      <a:pt x="54" y="31"/>
                    </a:lnTo>
                    <a:lnTo>
                      <a:pt x="53" y="32"/>
                    </a:lnTo>
                    <a:lnTo>
                      <a:pt x="51" y="34"/>
                    </a:lnTo>
                    <a:lnTo>
                      <a:pt x="48" y="35"/>
                    </a:lnTo>
                    <a:lnTo>
                      <a:pt x="46" y="36"/>
                    </a:lnTo>
                    <a:lnTo>
                      <a:pt x="43" y="40"/>
                    </a:lnTo>
                    <a:lnTo>
                      <a:pt x="40" y="44"/>
                    </a:lnTo>
                    <a:lnTo>
                      <a:pt x="37" y="49"/>
                    </a:lnTo>
                    <a:lnTo>
                      <a:pt x="35" y="50"/>
                    </a:lnTo>
                    <a:lnTo>
                      <a:pt x="30" y="51"/>
                    </a:lnTo>
                    <a:lnTo>
                      <a:pt x="28" y="52"/>
                    </a:lnTo>
                    <a:lnTo>
                      <a:pt x="28" y="53"/>
                    </a:lnTo>
                    <a:lnTo>
                      <a:pt x="28" y="54"/>
                    </a:lnTo>
                    <a:lnTo>
                      <a:pt x="29" y="54"/>
                    </a:lnTo>
                    <a:lnTo>
                      <a:pt x="30" y="55"/>
                    </a:lnTo>
                    <a:lnTo>
                      <a:pt x="30" y="56"/>
                    </a:lnTo>
                    <a:lnTo>
                      <a:pt x="30" y="56"/>
                    </a:lnTo>
                    <a:lnTo>
                      <a:pt x="30" y="57"/>
                    </a:lnTo>
                    <a:lnTo>
                      <a:pt x="28" y="57"/>
                    </a:lnTo>
                    <a:lnTo>
                      <a:pt x="27" y="56"/>
                    </a:lnTo>
                    <a:lnTo>
                      <a:pt x="26" y="54"/>
                    </a:lnTo>
                    <a:lnTo>
                      <a:pt x="25" y="53"/>
                    </a:lnTo>
                    <a:lnTo>
                      <a:pt x="24" y="52"/>
                    </a:lnTo>
                    <a:lnTo>
                      <a:pt x="23" y="53"/>
                    </a:lnTo>
                    <a:lnTo>
                      <a:pt x="21" y="57"/>
                    </a:lnTo>
                    <a:lnTo>
                      <a:pt x="19" y="67"/>
                    </a:lnTo>
                    <a:lnTo>
                      <a:pt x="19" y="73"/>
                    </a:lnTo>
                    <a:lnTo>
                      <a:pt x="18" y="78"/>
                    </a:lnTo>
                    <a:lnTo>
                      <a:pt x="15" y="82"/>
                    </a:lnTo>
                    <a:lnTo>
                      <a:pt x="13" y="83"/>
                    </a:lnTo>
                    <a:lnTo>
                      <a:pt x="10" y="82"/>
                    </a:lnTo>
                    <a:lnTo>
                      <a:pt x="7" y="80"/>
                    </a:lnTo>
                    <a:lnTo>
                      <a:pt x="2" y="74"/>
                    </a:lnTo>
                    <a:lnTo>
                      <a:pt x="1" y="70"/>
                    </a:lnTo>
                    <a:lnTo>
                      <a:pt x="0" y="67"/>
                    </a:lnTo>
                    <a:lnTo>
                      <a:pt x="2" y="63"/>
                    </a:lnTo>
                    <a:lnTo>
                      <a:pt x="4" y="60"/>
                    </a:lnTo>
                    <a:lnTo>
                      <a:pt x="6" y="57"/>
                    </a:lnTo>
                    <a:lnTo>
                      <a:pt x="11" y="48"/>
                    </a:lnTo>
                    <a:lnTo>
                      <a:pt x="14" y="43"/>
                    </a:lnTo>
                    <a:lnTo>
                      <a:pt x="16" y="42"/>
                    </a:lnTo>
                    <a:lnTo>
                      <a:pt x="22" y="41"/>
                    </a:lnTo>
                    <a:lnTo>
                      <a:pt x="25" y="41"/>
                    </a:lnTo>
                    <a:lnTo>
                      <a:pt x="26" y="40"/>
                    </a:lnTo>
                    <a:lnTo>
                      <a:pt x="26" y="39"/>
                    </a:lnTo>
                    <a:lnTo>
                      <a:pt x="22" y="34"/>
                    </a:lnTo>
                    <a:lnTo>
                      <a:pt x="16" y="31"/>
                    </a:lnTo>
                    <a:lnTo>
                      <a:pt x="17" y="31"/>
                    </a:lnTo>
                    <a:lnTo>
                      <a:pt x="18" y="31"/>
                    </a:lnTo>
                    <a:lnTo>
                      <a:pt x="18" y="31"/>
                    </a:lnTo>
                    <a:lnTo>
                      <a:pt x="26" y="33"/>
                    </a:lnTo>
                    <a:lnTo>
                      <a:pt x="30" y="34"/>
                    </a:lnTo>
                    <a:lnTo>
                      <a:pt x="32" y="34"/>
                    </a:lnTo>
                    <a:lnTo>
                      <a:pt x="33" y="34"/>
                    </a:lnTo>
                    <a:lnTo>
                      <a:pt x="33" y="33"/>
                    </a:lnTo>
                    <a:lnTo>
                      <a:pt x="32" y="32"/>
                    </a:lnTo>
                    <a:lnTo>
                      <a:pt x="30" y="31"/>
                    </a:lnTo>
                    <a:lnTo>
                      <a:pt x="29" y="29"/>
                    </a:lnTo>
                    <a:lnTo>
                      <a:pt x="29" y="28"/>
                    </a:lnTo>
                    <a:lnTo>
                      <a:pt x="30" y="27"/>
                    </a:lnTo>
                    <a:lnTo>
                      <a:pt x="33" y="25"/>
                    </a:lnTo>
                    <a:lnTo>
                      <a:pt x="38" y="24"/>
                    </a:lnTo>
                    <a:lnTo>
                      <a:pt x="42" y="24"/>
                    </a:lnTo>
                    <a:lnTo>
                      <a:pt x="45" y="26"/>
                    </a:lnTo>
                    <a:lnTo>
                      <a:pt x="44" y="23"/>
                    </a:lnTo>
                    <a:lnTo>
                      <a:pt x="42" y="21"/>
                    </a:lnTo>
                    <a:lnTo>
                      <a:pt x="41" y="20"/>
                    </a:lnTo>
                    <a:lnTo>
                      <a:pt x="41" y="19"/>
                    </a:lnTo>
                    <a:lnTo>
                      <a:pt x="42" y="15"/>
                    </a:lnTo>
                    <a:lnTo>
                      <a:pt x="44" y="10"/>
                    </a:lnTo>
                    <a:lnTo>
                      <a:pt x="47"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165"/>
              <p:cNvSpPr>
                <a:spLocks/>
              </p:cNvSpPr>
              <p:nvPr/>
            </p:nvSpPr>
            <p:spPr bwMode="auto">
              <a:xfrm>
                <a:off x="3806825" y="2376488"/>
                <a:ext cx="6350" cy="7938"/>
              </a:xfrm>
              <a:custGeom>
                <a:avLst/>
                <a:gdLst/>
                <a:ahLst/>
                <a:cxnLst>
                  <a:cxn ang="0">
                    <a:pos x="0" y="0"/>
                  </a:cxn>
                  <a:cxn ang="0">
                    <a:pos x="1" y="0"/>
                  </a:cxn>
                  <a:cxn ang="0">
                    <a:pos x="2" y="1"/>
                  </a:cxn>
                  <a:cxn ang="0">
                    <a:pos x="2" y="2"/>
                  </a:cxn>
                  <a:cxn ang="0">
                    <a:pos x="3" y="3"/>
                  </a:cxn>
                  <a:cxn ang="0">
                    <a:pos x="4" y="5"/>
                  </a:cxn>
                  <a:cxn ang="0">
                    <a:pos x="3" y="5"/>
                  </a:cxn>
                  <a:cxn ang="0">
                    <a:pos x="1" y="5"/>
                  </a:cxn>
                  <a:cxn ang="0">
                    <a:pos x="0" y="5"/>
                  </a:cxn>
                  <a:cxn ang="0">
                    <a:pos x="0" y="3"/>
                  </a:cxn>
                  <a:cxn ang="0">
                    <a:pos x="0" y="2"/>
                  </a:cxn>
                  <a:cxn ang="0">
                    <a:pos x="0" y="1"/>
                  </a:cxn>
                  <a:cxn ang="0">
                    <a:pos x="0" y="0"/>
                  </a:cxn>
                </a:cxnLst>
                <a:rect l="0" t="0" r="r" b="b"/>
                <a:pathLst>
                  <a:path w="4" h="5">
                    <a:moveTo>
                      <a:pt x="0" y="0"/>
                    </a:moveTo>
                    <a:lnTo>
                      <a:pt x="1" y="0"/>
                    </a:lnTo>
                    <a:lnTo>
                      <a:pt x="2" y="1"/>
                    </a:lnTo>
                    <a:lnTo>
                      <a:pt x="2" y="2"/>
                    </a:lnTo>
                    <a:lnTo>
                      <a:pt x="3" y="3"/>
                    </a:lnTo>
                    <a:lnTo>
                      <a:pt x="4" y="5"/>
                    </a:lnTo>
                    <a:lnTo>
                      <a:pt x="3" y="5"/>
                    </a:lnTo>
                    <a:lnTo>
                      <a:pt x="1" y="5"/>
                    </a:lnTo>
                    <a:lnTo>
                      <a:pt x="0" y="5"/>
                    </a:lnTo>
                    <a:lnTo>
                      <a:pt x="0" y="3"/>
                    </a:lnTo>
                    <a:lnTo>
                      <a:pt x="0"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166"/>
              <p:cNvSpPr>
                <a:spLocks/>
              </p:cNvSpPr>
              <p:nvPr/>
            </p:nvSpPr>
            <p:spPr bwMode="auto">
              <a:xfrm>
                <a:off x="5024437" y="2484438"/>
                <a:ext cx="9525" cy="3175"/>
              </a:xfrm>
              <a:custGeom>
                <a:avLst/>
                <a:gdLst/>
                <a:ahLst/>
                <a:cxnLst>
                  <a:cxn ang="0">
                    <a:pos x="0" y="0"/>
                  </a:cxn>
                  <a:cxn ang="0">
                    <a:pos x="3" y="1"/>
                  </a:cxn>
                  <a:cxn ang="0">
                    <a:pos x="6" y="2"/>
                  </a:cxn>
                  <a:cxn ang="0">
                    <a:pos x="0" y="0"/>
                  </a:cxn>
                </a:cxnLst>
                <a:rect l="0" t="0" r="r" b="b"/>
                <a:pathLst>
                  <a:path w="6" h="2">
                    <a:moveTo>
                      <a:pt x="0" y="0"/>
                    </a:moveTo>
                    <a:lnTo>
                      <a:pt x="3" y="1"/>
                    </a:lnTo>
                    <a:lnTo>
                      <a:pt x="6"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167"/>
              <p:cNvSpPr>
                <a:spLocks noEditPoints="1"/>
              </p:cNvSpPr>
              <p:nvPr/>
            </p:nvSpPr>
            <p:spPr bwMode="auto">
              <a:xfrm>
                <a:off x="4719637" y="3606800"/>
                <a:ext cx="1588" cy="9525"/>
              </a:xfrm>
              <a:custGeom>
                <a:avLst/>
                <a:gdLst/>
                <a:ahLst/>
                <a:cxnLst>
                  <a:cxn ang="0">
                    <a:pos x="1" y="2"/>
                  </a:cxn>
                  <a:cxn ang="0">
                    <a:pos x="1" y="4"/>
                  </a:cxn>
                  <a:cxn ang="0">
                    <a:pos x="1" y="6"/>
                  </a:cxn>
                  <a:cxn ang="0">
                    <a:pos x="1" y="6"/>
                  </a:cxn>
                  <a:cxn ang="0">
                    <a:pos x="1" y="2"/>
                  </a:cxn>
                  <a:cxn ang="0">
                    <a:pos x="0" y="0"/>
                  </a:cxn>
                  <a:cxn ang="0">
                    <a:pos x="1" y="1"/>
                  </a:cxn>
                  <a:cxn ang="0">
                    <a:pos x="1" y="2"/>
                  </a:cxn>
                  <a:cxn ang="0">
                    <a:pos x="0" y="0"/>
                  </a:cxn>
                </a:cxnLst>
                <a:rect l="0" t="0" r="r" b="b"/>
                <a:pathLst>
                  <a:path w="1" h="6">
                    <a:moveTo>
                      <a:pt x="1" y="2"/>
                    </a:moveTo>
                    <a:lnTo>
                      <a:pt x="1" y="4"/>
                    </a:lnTo>
                    <a:lnTo>
                      <a:pt x="1" y="6"/>
                    </a:lnTo>
                    <a:lnTo>
                      <a:pt x="1" y="6"/>
                    </a:lnTo>
                    <a:lnTo>
                      <a:pt x="1" y="2"/>
                    </a:lnTo>
                    <a:close/>
                    <a:moveTo>
                      <a:pt x="0" y="0"/>
                    </a:moveTo>
                    <a:lnTo>
                      <a:pt x="1" y="1"/>
                    </a:lnTo>
                    <a:lnTo>
                      <a:pt x="1"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168"/>
              <p:cNvSpPr>
                <a:spLocks/>
              </p:cNvSpPr>
              <p:nvPr/>
            </p:nvSpPr>
            <p:spPr bwMode="auto">
              <a:xfrm>
                <a:off x="5011737" y="2222500"/>
                <a:ext cx="4763" cy="6350"/>
              </a:xfrm>
              <a:custGeom>
                <a:avLst/>
                <a:gdLst/>
                <a:ahLst/>
                <a:cxnLst>
                  <a:cxn ang="0">
                    <a:pos x="0" y="0"/>
                  </a:cxn>
                  <a:cxn ang="0">
                    <a:pos x="1" y="1"/>
                  </a:cxn>
                  <a:cxn ang="0">
                    <a:pos x="1" y="1"/>
                  </a:cxn>
                  <a:cxn ang="0">
                    <a:pos x="2" y="1"/>
                  </a:cxn>
                  <a:cxn ang="0">
                    <a:pos x="3" y="2"/>
                  </a:cxn>
                  <a:cxn ang="0">
                    <a:pos x="3" y="3"/>
                  </a:cxn>
                  <a:cxn ang="0">
                    <a:pos x="3" y="4"/>
                  </a:cxn>
                  <a:cxn ang="0">
                    <a:pos x="0" y="1"/>
                  </a:cxn>
                  <a:cxn ang="0">
                    <a:pos x="0" y="0"/>
                  </a:cxn>
                </a:cxnLst>
                <a:rect l="0" t="0" r="r" b="b"/>
                <a:pathLst>
                  <a:path w="3" h="4">
                    <a:moveTo>
                      <a:pt x="0" y="0"/>
                    </a:moveTo>
                    <a:lnTo>
                      <a:pt x="1" y="1"/>
                    </a:lnTo>
                    <a:lnTo>
                      <a:pt x="1" y="1"/>
                    </a:lnTo>
                    <a:lnTo>
                      <a:pt x="2" y="1"/>
                    </a:lnTo>
                    <a:lnTo>
                      <a:pt x="3" y="2"/>
                    </a:lnTo>
                    <a:lnTo>
                      <a:pt x="3" y="3"/>
                    </a:lnTo>
                    <a:lnTo>
                      <a:pt x="3" y="4"/>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169"/>
              <p:cNvSpPr>
                <a:spLocks/>
              </p:cNvSpPr>
              <p:nvPr/>
            </p:nvSpPr>
            <p:spPr bwMode="auto">
              <a:xfrm>
                <a:off x="4373562" y="3114675"/>
                <a:ext cx="7938" cy="6350"/>
              </a:xfrm>
              <a:custGeom>
                <a:avLst/>
                <a:gdLst/>
                <a:ahLst/>
                <a:cxnLst>
                  <a:cxn ang="0">
                    <a:pos x="5" y="0"/>
                  </a:cxn>
                  <a:cxn ang="0">
                    <a:pos x="5" y="1"/>
                  </a:cxn>
                  <a:cxn ang="0">
                    <a:pos x="3" y="3"/>
                  </a:cxn>
                  <a:cxn ang="0">
                    <a:pos x="1" y="4"/>
                  </a:cxn>
                  <a:cxn ang="0">
                    <a:pos x="0" y="4"/>
                  </a:cxn>
                  <a:cxn ang="0">
                    <a:pos x="2" y="3"/>
                  </a:cxn>
                  <a:cxn ang="0">
                    <a:pos x="4" y="2"/>
                  </a:cxn>
                  <a:cxn ang="0">
                    <a:pos x="5" y="0"/>
                  </a:cxn>
                </a:cxnLst>
                <a:rect l="0" t="0" r="r" b="b"/>
                <a:pathLst>
                  <a:path w="5" h="4">
                    <a:moveTo>
                      <a:pt x="5" y="0"/>
                    </a:moveTo>
                    <a:lnTo>
                      <a:pt x="5" y="1"/>
                    </a:lnTo>
                    <a:lnTo>
                      <a:pt x="3" y="3"/>
                    </a:lnTo>
                    <a:lnTo>
                      <a:pt x="1" y="4"/>
                    </a:lnTo>
                    <a:lnTo>
                      <a:pt x="0" y="4"/>
                    </a:lnTo>
                    <a:lnTo>
                      <a:pt x="2" y="3"/>
                    </a:lnTo>
                    <a:lnTo>
                      <a:pt x="4" y="2"/>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170"/>
              <p:cNvSpPr>
                <a:spLocks/>
              </p:cNvSpPr>
              <p:nvPr/>
            </p:nvSpPr>
            <p:spPr bwMode="auto">
              <a:xfrm>
                <a:off x="4867275" y="2841625"/>
                <a:ext cx="9525" cy="20638"/>
              </a:xfrm>
              <a:custGeom>
                <a:avLst/>
                <a:gdLst/>
                <a:ahLst/>
                <a:cxnLst>
                  <a:cxn ang="0">
                    <a:pos x="0" y="0"/>
                  </a:cxn>
                  <a:cxn ang="0">
                    <a:pos x="3" y="4"/>
                  </a:cxn>
                  <a:cxn ang="0">
                    <a:pos x="4" y="9"/>
                  </a:cxn>
                  <a:cxn ang="0">
                    <a:pos x="6" y="13"/>
                  </a:cxn>
                  <a:cxn ang="0">
                    <a:pos x="6" y="13"/>
                  </a:cxn>
                  <a:cxn ang="0">
                    <a:pos x="6" y="13"/>
                  </a:cxn>
                  <a:cxn ang="0">
                    <a:pos x="5" y="13"/>
                  </a:cxn>
                  <a:cxn ang="0">
                    <a:pos x="5" y="12"/>
                  </a:cxn>
                  <a:cxn ang="0">
                    <a:pos x="3" y="8"/>
                  </a:cxn>
                  <a:cxn ang="0">
                    <a:pos x="2" y="4"/>
                  </a:cxn>
                  <a:cxn ang="0">
                    <a:pos x="0" y="0"/>
                  </a:cxn>
                </a:cxnLst>
                <a:rect l="0" t="0" r="r" b="b"/>
                <a:pathLst>
                  <a:path w="6" h="13">
                    <a:moveTo>
                      <a:pt x="0" y="0"/>
                    </a:moveTo>
                    <a:lnTo>
                      <a:pt x="3" y="4"/>
                    </a:lnTo>
                    <a:lnTo>
                      <a:pt x="4" y="9"/>
                    </a:lnTo>
                    <a:lnTo>
                      <a:pt x="6" y="13"/>
                    </a:lnTo>
                    <a:lnTo>
                      <a:pt x="6" y="13"/>
                    </a:lnTo>
                    <a:lnTo>
                      <a:pt x="6" y="13"/>
                    </a:lnTo>
                    <a:lnTo>
                      <a:pt x="5" y="13"/>
                    </a:lnTo>
                    <a:lnTo>
                      <a:pt x="5" y="12"/>
                    </a:lnTo>
                    <a:lnTo>
                      <a:pt x="3" y="8"/>
                    </a:lnTo>
                    <a:lnTo>
                      <a:pt x="2" y="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171"/>
              <p:cNvSpPr>
                <a:spLocks/>
              </p:cNvSpPr>
              <p:nvPr/>
            </p:nvSpPr>
            <p:spPr bwMode="auto">
              <a:xfrm>
                <a:off x="4860925" y="2835275"/>
                <a:ext cx="6350" cy="6350"/>
              </a:xfrm>
              <a:custGeom>
                <a:avLst/>
                <a:gdLst/>
                <a:ahLst/>
                <a:cxnLst>
                  <a:cxn ang="0">
                    <a:pos x="0" y="0"/>
                  </a:cxn>
                  <a:cxn ang="0">
                    <a:pos x="2" y="2"/>
                  </a:cxn>
                  <a:cxn ang="0">
                    <a:pos x="4" y="4"/>
                  </a:cxn>
                  <a:cxn ang="0">
                    <a:pos x="3" y="3"/>
                  </a:cxn>
                  <a:cxn ang="0">
                    <a:pos x="3" y="3"/>
                  </a:cxn>
                  <a:cxn ang="0">
                    <a:pos x="3" y="3"/>
                  </a:cxn>
                  <a:cxn ang="0">
                    <a:pos x="2" y="3"/>
                  </a:cxn>
                  <a:cxn ang="0">
                    <a:pos x="1" y="2"/>
                  </a:cxn>
                  <a:cxn ang="0">
                    <a:pos x="1" y="1"/>
                  </a:cxn>
                  <a:cxn ang="0">
                    <a:pos x="0" y="1"/>
                  </a:cxn>
                  <a:cxn ang="0">
                    <a:pos x="0" y="0"/>
                  </a:cxn>
                </a:cxnLst>
                <a:rect l="0" t="0" r="r" b="b"/>
                <a:pathLst>
                  <a:path w="4" h="4">
                    <a:moveTo>
                      <a:pt x="0" y="0"/>
                    </a:moveTo>
                    <a:lnTo>
                      <a:pt x="2" y="2"/>
                    </a:lnTo>
                    <a:lnTo>
                      <a:pt x="4" y="4"/>
                    </a:lnTo>
                    <a:lnTo>
                      <a:pt x="3" y="3"/>
                    </a:lnTo>
                    <a:lnTo>
                      <a:pt x="3" y="3"/>
                    </a:lnTo>
                    <a:lnTo>
                      <a:pt x="3" y="3"/>
                    </a:lnTo>
                    <a:lnTo>
                      <a:pt x="2" y="3"/>
                    </a:lnTo>
                    <a:lnTo>
                      <a:pt x="1" y="2"/>
                    </a:lnTo>
                    <a:lnTo>
                      <a:pt x="1" y="1"/>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172"/>
              <p:cNvSpPr>
                <a:spLocks noEditPoints="1"/>
              </p:cNvSpPr>
              <p:nvPr/>
            </p:nvSpPr>
            <p:spPr bwMode="auto">
              <a:xfrm>
                <a:off x="3533775" y="1504950"/>
                <a:ext cx="884238" cy="300038"/>
              </a:xfrm>
              <a:custGeom>
                <a:avLst/>
                <a:gdLst/>
                <a:ahLst/>
                <a:cxnLst>
                  <a:cxn ang="0">
                    <a:pos x="88" y="168"/>
                  </a:cxn>
                  <a:cxn ang="0">
                    <a:pos x="97" y="168"/>
                  </a:cxn>
                  <a:cxn ang="0">
                    <a:pos x="555" y="0"/>
                  </a:cxn>
                  <a:cxn ang="0">
                    <a:pos x="471" y="10"/>
                  </a:cxn>
                  <a:cxn ang="0">
                    <a:pos x="443" y="7"/>
                  </a:cxn>
                  <a:cxn ang="0">
                    <a:pos x="345" y="25"/>
                  </a:cxn>
                  <a:cxn ang="0">
                    <a:pos x="353" y="24"/>
                  </a:cxn>
                  <a:cxn ang="0">
                    <a:pos x="332" y="29"/>
                  </a:cxn>
                  <a:cxn ang="0">
                    <a:pos x="303" y="38"/>
                  </a:cxn>
                  <a:cxn ang="0">
                    <a:pos x="300" y="44"/>
                  </a:cxn>
                  <a:cxn ang="0">
                    <a:pos x="313" y="40"/>
                  </a:cxn>
                  <a:cxn ang="0">
                    <a:pos x="310" y="41"/>
                  </a:cxn>
                  <a:cxn ang="0">
                    <a:pos x="272" y="57"/>
                  </a:cxn>
                  <a:cxn ang="0">
                    <a:pos x="249" y="67"/>
                  </a:cxn>
                  <a:cxn ang="0">
                    <a:pos x="236" y="77"/>
                  </a:cxn>
                  <a:cxn ang="0">
                    <a:pos x="209" y="87"/>
                  </a:cxn>
                  <a:cxn ang="0">
                    <a:pos x="198" y="92"/>
                  </a:cxn>
                  <a:cxn ang="0">
                    <a:pos x="205" y="99"/>
                  </a:cxn>
                  <a:cxn ang="0">
                    <a:pos x="196" y="103"/>
                  </a:cxn>
                  <a:cxn ang="0">
                    <a:pos x="189" y="107"/>
                  </a:cxn>
                  <a:cxn ang="0">
                    <a:pos x="189" y="110"/>
                  </a:cxn>
                  <a:cxn ang="0">
                    <a:pos x="201" y="105"/>
                  </a:cxn>
                  <a:cxn ang="0">
                    <a:pos x="189" y="126"/>
                  </a:cxn>
                  <a:cxn ang="0">
                    <a:pos x="170" y="141"/>
                  </a:cxn>
                  <a:cxn ang="0">
                    <a:pos x="174" y="138"/>
                  </a:cxn>
                  <a:cxn ang="0">
                    <a:pos x="159" y="153"/>
                  </a:cxn>
                  <a:cxn ang="0">
                    <a:pos x="144" y="161"/>
                  </a:cxn>
                  <a:cxn ang="0">
                    <a:pos x="139" y="164"/>
                  </a:cxn>
                  <a:cxn ang="0">
                    <a:pos x="140" y="179"/>
                  </a:cxn>
                  <a:cxn ang="0">
                    <a:pos x="131" y="174"/>
                  </a:cxn>
                  <a:cxn ang="0">
                    <a:pos x="123" y="180"/>
                  </a:cxn>
                  <a:cxn ang="0">
                    <a:pos x="107" y="185"/>
                  </a:cxn>
                  <a:cxn ang="0">
                    <a:pos x="111" y="183"/>
                  </a:cxn>
                  <a:cxn ang="0">
                    <a:pos x="114" y="178"/>
                  </a:cxn>
                  <a:cxn ang="0">
                    <a:pos x="119" y="171"/>
                  </a:cxn>
                  <a:cxn ang="0">
                    <a:pos x="127" y="164"/>
                  </a:cxn>
                  <a:cxn ang="0">
                    <a:pos x="131" y="156"/>
                  </a:cxn>
                  <a:cxn ang="0">
                    <a:pos x="141" y="150"/>
                  </a:cxn>
                  <a:cxn ang="0">
                    <a:pos x="134" y="153"/>
                  </a:cxn>
                  <a:cxn ang="0">
                    <a:pos x="117" y="159"/>
                  </a:cxn>
                  <a:cxn ang="0">
                    <a:pos x="119" y="149"/>
                  </a:cxn>
                  <a:cxn ang="0">
                    <a:pos x="115" y="149"/>
                  </a:cxn>
                  <a:cxn ang="0">
                    <a:pos x="108" y="161"/>
                  </a:cxn>
                  <a:cxn ang="0">
                    <a:pos x="99" y="165"/>
                  </a:cxn>
                  <a:cxn ang="0">
                    <a:pos x="96" y="168"/>
                  </a:cxn>
                  <a:cxn ang="0">
                    <a:pos x="80" y="178"/>
                  </a:cxn>
                  <a:cxn ang="0">
                    <a:pos x="87" y="169"/>
                  </a:cxn>
                  <a:cxn ang="0">
                    <a:pos x="79" y="167"/>
                  </a:cxn>
                  <a:cxn ang="0">
                    <a:pos x="70" y="165"/>
                  </a:cxn>
                  <a:cxn ang="0">
                    <a:pos x="57" y="168"/>
                  </a:cxn>
                  <a:cxn ang="0">
                    <a:pos x="63" y="163"/>
                  </a:cxn>
                  <a:cxn ang="0">
                    <a:pos x="74" y="153"/>
                  </a:cxn>
                  <a:cxn ang="0">
                    <a:pos x="71" y="146"/>
                  </a:cxn>
                  <a:cxn ang="0">
                    <a:pos x="58" y="155"/>
                  </a:cxn>
                  <a:cxn ang="0">
                    <a:pos x="19" y="177"/>
                  </a:cxn>
                  <a:cxn ang="0">
                    <a:pos x="1" y="188"/>
                  </a:cxn>
                  <a:cxn ang="0">
                    <a:pos x="163" y="87"/>
                  </a:cxn>
                  <a:cxn ang="0">
                    <a:pos x="346" y="23"/>
                  </a:cxn>
                  <a:cxn ang="0">
                    <a:pos x="545" y="0"/>
                  </a:cxn>
                </a:cxnLst>
                <a:rect l="0" t="0" r="r" b="b"/>
                <a:pathLst>
                  <a:path w="557" h="189">
                    <a:moveTo>
                      <a:pt x="88" y="168"/>
                    </a:moveTo>
                    <a:lnTo>
                      <a:pt x="87" y="168"/>
                    </a:lnTo>
                    <a:lnTo>
                      <a:pt x="87" y="169"/>
                    </a:lnTo>
                    <a:lnTo>
                      <a:pt x="88" y="168"/>
                    </a:lnTo>
                    <a:close/>
                    <a:moveTo>
                      <a:pt x="98" y="167"/>
                    </a:moveTo>
                    <a:lnTo>
                      <a:pt x="98" y="167"/>
                    </a:lnTo>
                    <a:lnTo>
                      <a:pt x="98" y="167"/>
                    </a:lnTo>
                    <a:lnTo>
                      <a:pt x="97" y="168"/>
                    </a:lnTo>
                    <a:lnTo>
                      <a:pt x="96" y="168"/>
                    </a:lnTo>
                    <a:lnTo>
                      <a:pt x="98" y="167"/>
                    </a:lnTo>
                    <a:close/>
                    <a:moveTo>
                      <a:pt x="545" y="0"/>
                    </a:moveTo>
                    <a:lnTo>
                      <a:pt x="555" y="0"/>
                    </a:lnTo>
                    <a:lnTo>
                      <a:pt x="557" y="0"/>
                    </a:lnTo>
                    <a:lnTo>
                      <a:pt x="480" y="10"/>
                    </a:lnTo>
                    <a:lnTo>
                      <a:pt x="475" y="10"/>
                    </a:lnTo>
                    <a:lnTo>
                      <a:pt x="471" y="10"/>
                    </a:lnTo>
                    <a:lnTo>
                      <a:pt x="462" y="8"/>
                    </a:lnTo>
                    <a:lnTo>
                      <a:pt x="453" y="6"/>
                    </a:lnTo>
                    <a:lnTo>
                      <a:pt x="448" y="6"/>
                    </a:lnTo>
                    <a:lnTo>
                      <a:pt x="443" y="7"/>
                    </a:lnTo>
                    <a:lnTo>
                      <a:pt x="437" y="8"/>
                    </a:lnTo>
                    <a:lnTo>
                      <a:pt x="432" y="10"/>
                    </a:lnTo>
                    <a:lnTo>
                      <a:pt x="388" y="18"/>
                    </a:lnTo>
                    <a:lnTo>
                      <a:pt x="345" y="25"/>
                    </a:lnTo>
                    <a:lnTo>
                      <a:pt x="343" y="26"/>
                    </a:lnTo>
                    <a:lnTo>
                      <a:pt x="344" y="26"/>
                    </a:lnTo>
                    <a:lnTo>
                      <a:pt x="347" y="25"/>
                    </a:lnTo>
                    <a:lnTo>
                      <a:pt x="353" y="24"/>
                    </a:lnTo>
                    <a:lnTo>
                      <a:pt x="356" y="24"/>
                    </a:lnTo>
                    <a:lnTo>
                      <a:pt x="356" y="24"/>
                    </a:lnTo>
                    <a:lnTo>
                      <a:pt x="348" y="26"/>
                    </a:lnTo>
                    <a:lnTo>
                      <a:pt x="332" y="29"/>
                    </a:lnTo>
                    <a:lnTo>
                      <a:pt x="324" y="31"/>
                    </a:lnTo>
                    <a:lnTo>
                      <a:pt x="315" y="35"/>
                    </a:lnTo>
                    <a:lnTo>
                      <a:pt x="311" y="36"/>
                    </a:lnTo>
                    <a:lnTo>
                      <a:pt x="303" y="38"/>
                    </a:lnTo>
                    <a:lnTo>
                      <a:pt x="300" y="39"/>
                    </a:lnTo>
                    <a:lnTo>
                      <a:pt x="298" y="43"/>
                    </a:lnTo>
                    <a:lnTo>
                      <a:pt x="298" y="44"/>
                    </a:lnTo>
                    <a:lnTo>
                      <a:pt x="300" y="44"/>
                    </a:lnTo>
                    <a:lnTo>
                      <a:pt x="303" y="44"/>
                    </a:lnTo>
                    <a:lnTo>
                      <a:pt x="306" y="42"/>
                    </a:lnTo>
                    <a:lnTo>
                      <a:pt x="310" y="41"/>
                    </a:lnTo>
                    <a:lnTo>
                      <a:pt x="313" y="40"/>
                    </a:lnTo>
                    <a:lnTo>
                      <a:pt x="313" y="41"/>
                    </a:lnTo>
                    <a:lnTo>
                      <a:pt x="312" y="41"/>
                    </a:lnTo>
                    <a:lnTo>
                      <a:pt x="310" y="41"/>
                    </a:lnTo>
                    <a:lnTo>
                      <a:pt x="310" y="41"/>
                    </a:lnTo>
                    <a:lnTo>
                      <a:pt x="294" y="48"/>
                    </a:lnTo>
                    <a:lnTo>
                      <a:pt x="287" y="51"/>
                    </a:lnTo>
                    <a:lnTo>
                      <a:pt x="279" y="54"/>
                    </a:lnTo>
                    <a:lnTo>
                      <a:pt x="272" y="57"/>
                    </a:lnTo>
                    <a:lnTo>
                      <a:pt x="265" y="59"/>
                    </a:lnTo>
                    <a:lnTo>
                      <a:pt x="258" y="62"/>
                    </a:lnTo>
                    <a:lnTo>
                      <a:pt x="251" y="65"/>
                    </a:lnTo>
                    <a:lnTo>
                      <a:pt x="249" y="67"/>
                    </a:lnTo>
                    <a:lnTo>
                      <a:pt x="248" y="69"/>
                    </a:lnTo>
                    <a:lnTo>
                      <a:pt x="247" y="70"/>
                    </a:lnTo>
                    <a:lnTo>
                      <a:pt x="241" y="74"/>
                    </a:lnTo>
                    <a:lnTo>
                      <a:pt x="236" y="77"/>
                    </a:lnTo>
                    <a:lnTo>
                      <a:pt x="232" y="79"/>
                    </a:lnTo>
                    <a:lnTo>
                      <a:pt x="225" y="81"/>
                    </a:lnTo>
                    <a:lnTo>
                      <a:pt x="214" y="86"/>
                    </a:lnTo>
                    <a:lnTo>
                      <a:pt x="209" y="87"/>
                    </a:lnTo>
                    <a:lnTo>
                      <a:pt x="205" y="87"/>
                    </a:lnTo>
                    <a:lnTo>
                      <a:pt x="201" y="88"/>
                    </a:lnTo>
                    <a:lnTo>
                      <a:pt x="198" y="90"/>
                    </a:lnTo>
                    <a:lnTo>
                      <a:pt x="198" y="92"/>
                    </a:lnTo>
                    <a:lnTo>
                      <a:pt x="198" y="94"/>
                    </a:lnTo>
                    <a:lnTo>
                      <a:pt x="201" y="99"/>
                    </a:lnTo>
                    <a:lnTo>
                      <a:pt x="202" y="99"/>
                    </a:lnTo>
                    <a:lnTo>
                      <a:pt x="205" y="99"/>
                    </a:lnTo>
                    <a:lnTo>
                      <a:pt x="201" y="102"/>
                    </a:lnTo>
                    <a:lnTo>
                      <a:pt x="199" y="103"/>
                    </a:lnTo>
                    <a:lnTo>
                      <a:pt x="197" y="103"/>
                    </a:lnTo>
                    <a:lnTo>
                      <a:pt x="196" y="103"/>
                    </a:lnTo>
                    <a:lnTo>
                      <a:pt x="195" y="103"/>
                    </a:lnTo>
                    <a:lnTo>
                      <a:pt x="193" y="103"/>
                    </a:lnTo>
                    <a:lnTo>
                      <a:pt x="191" y="104"/>
                    </a:lnTo>
                    <a:lnTo>
                      <a:pt x="189" y="107"/>
                    </a:lnTo>
                    <a:lnTo>
                      <a:pt x="185" y="111"/>
                    </a:lnTo>
                    <a:lnTo>
                      <a:pt x="187" y="111"/>
                    </a:lnTo>
                    <a:lnTo>
                      <a:pt x="188" y="110"/>
                    </a:lnTo>
                    <a:lnTo>
                      <a:pt x="189" y="110"/>
                    </a:lnTo>
                    <a:lnTo>
                      <a:pt x="192" y="108"/>
                    </a:lnTo>
                    <a:lnTo>
                      <a:pt x="195" y="106"/>
                    </a:lnTo>
                    <a:lnTo>
                      <a:pt x="198" y="104"/>
                    </a:lnTo>
                    <a:lnTo>
                      <a:pt x="201" y="105"/>
                    </a:lnTo>
                    <a:lnTo>
                      <a:pt x="202" y="107"/>
                    </a:lnTo>
                    <a:lnTo>
                      <a:pt x="202" y="110"/>
                    </a:lnTo>
                    <a:lnTo>
                      <a:pt x="200" y="114"/>
                    </a:lnTo>
                    <a:lnTo>
                      <a:pt x="189" y="126"/>
                    </a:lnTo>
                    <a:lnTo>
                      <a:pt x="185" y="129"/>
                    </a:lnTo>
                    <a:lnTo>
                      <a:pt x="182" y="132"/>
                    </a:lnTo>
                    <a:lnTo>
                      <a:pt x="181" y="133"/>
                    </a:lnTo>
                    <a:lnTo>
                      <a:pt x="170" y="141"/>
                    </a:lnTo>
                    <a:lnTo>
                      <a:pt x="171" y="141"/>
                    </a:lnTo>
                    <a:lnTo>
                      <a:pt x="172" y="139"/>
                    </a:lnTo>
                    <a:lnTo>
                      <a:pt x="173" y="138"/>
                    </a:lnTo>
                    <a:lnTo>
                      <a:pt x="174" y="138"/>
                    </a:lnTo>
                    <a:lnTo>
                      <a:pt x="175" y="138"/>
                    </a:lnTo>
                    <a:lnTo>
                      <a:pt x="169" y="144"/>
                    </a:lnTo>
                    <a:lnTo>
                      <a:pt x="164" y="149"/>
                    </a:lnTo>
                    <a:lnTo>
                      <a:pt x="159" y="153"/>
                    </a:lnTo>
                    <a:lnTo>
                      <a:pt x="153" y="156"/>
                    </a:lnTo>
                    <a:lnTo>
                      <a:pt x="146" y="160"/>
                    </a:lnTo>
                    <a:lnTo>
                      <a:pt x="145" y="161"/>
                    </a:lnTo>
                    <a:lnTo>
                      <a:pt x="144" y="161"/>
                    </a:lnTo>
                    <a:lnTo>
                      <a:pt x="142" y="162"/>
                    </a:lnTo>
                    <a:lnTo>
                      <a:pt x="141" y="162"/>
                    </a:lnTo>
                    <a:lnTo>
                      <a:pt x="140" y="163"/>
                    </a:lnTo>
                    <a:lnTo>
                      <a:pt x="139" y="164"/>
                    </a:lnTo>
                    <a:lnTo>
                      <a:pt x="139" y="168"/>
                    </a:lnTo>
                    <a:lnTo>
                      <a:pt x="141" y="172"/>
                    </a:lnTo>
                    <a:lnTo>
                      <a:pt x="141" y="176"/>
                    </a:lnTo>
                    <a:lnTo>
                      <a:pt x="140" y="179"/>
                    </a:lnTo>
                    <a:lnTo>
                      <a:pt x="138" y="179"/>
                    </a:lnTo>
                    <a:lnTo>
                      <a:pt x="136" y="177"/>
                    </a:lnTo>
                    <a:lnTo>
                      <a:pt x="133" y="175"/>
                    </a:lnTo>
                    <a:lnTo>
                      <a:pt x="131" y="174"/>
                    </a:lnTo>
                    <a:lnTo>
                      <a:pt x="130" y="175"/>
                    </a:lnTo>
                    <a:lnTo>
                      <a:pt x="129" y="177"/>
                    </a:lnTo>
                    <a:lnTo>
                      <a:pt x="128" y="177"/>
                    </a:lnTo>
                    <a:lnTo>
                      <a:pt x="123" y="180"/>
                    </a:lnTo>
                    <a:lnTo>
                      <a:pt x="118" y="183"/>
                    </a:lnTo>
                    <a:lnTo>
                      <a:pt x="112" y="184"/>
                    </a:lnTo>
                    <a:lnTo>
                      <a:pt x="108" y="185"/>
                    </a:lnTo>
                    <a:lnTo>
                      <a:pt x="107" y="185"/>
                    </a:lnTo>
                    <a:lnTo>
                      <a:pt x="108" y="185"/>
                    </a:lnTo>
                    <a:lnTo>
                      <a:pt x="108" y="185"/>
                    </a:lnTo>
                    <a:lnTo>
                      <a:pt x="109" y="184"/>
                    </a:lnTo>
                    <a:lnTo>
                      <a:pt x="111" y="183"/>
                    </a:lnTo>
                    <a:lnTo>
                      <a:pt x="113" y="182"/>
                    </a:lnTo>
                    <a:lnTo>
                      <a:pt x="114" y="181"/>
                    </a:lnTo>
                    <a:lnTo>
                      <a:pt x="114" y="179"/>
                    </a:lnTo>
                    <a:lnTo>
                      <a:pt x="114" y="178"/>
                    </a:lnTo>
                    <a:lnTo>
                      <a:pt x="115" y="177"/>
                    </a:lnTo>
                    <a:lnTo>
                      <a:pt x="115" y="175"/>
                    </a:lnTo>
                    <a:lnTo>
                      <a:pt x="115" y="174"/>
                    </a:lnTo>
                    <a:lnTo>
                      <a:pt x="119" y="171"/>
                    </a:lnTo>
                    <a:lnTo>
                      <a:pt x="123" y="169"/>
                    </a:lnTo>
                    <a:lnTo>
                      <a:pt x="126" y="167"/>
                    </a:lnTo>
                    <a:lnTo>
                      <a:pt x="127" y="165"/>
                    </a:lnTo>
                    <a:lnTo>
                      <a:pt x="127" y="164"/>
                    </a:lnTo>
                    <a:lnTo>
                      <a:pt x="126" y="163"/>
                    </a:lnTo>
                    <a:lnTo>
                      <a:pt x="126" y="160"/>
                    </a:lnTo>
                    <a:lnTo>
                      <a:pt x="127" y="159"/>
                    </a:lnTo>
                    <a:lnTo>
                      <a:pt x="131" y="156"/>
                    </a:lnTo>
                    <a:lnTo>
                      <a:pt x="136" y="154"/>
                    </a:lnTo>
                    <a:lnTo>
                      <a:pt x="141" y="151"/>
                    </a:lnTo>
                    <a:lnTo>
                      <a:pt x="141" y="150"/>
                    </a:lnTo>
                    <a:lnTo>
                      <a:pt x="141" y="150"/>
                    </a:lnTo>
                    <a:lnTo>
                      <a:pt x="139" y="151"/>
                    </a:lnTo>
                    <a:lnTo>
                      <a:pt x="138" y="151"/>
                    </a:lnTo>
                    <a:lnTo>
                      <a:pt x="135" y="153"/>
                    </a:lnTo>
                    <a:lnTo>
                      <a:pt x="134" y="153"/>
                    </a:lnTo>
                    <a:lnTo>
                      <a:pt x="130" y="155"/>
                    </a:lnTo>
                    <a:lnTo>
                      <a:pt x="125" y="158"/>
                    </a:lnTo>
                    <a:lnTo>
                      <a:pt x="121" y="160"/>
                    </a:lnTo>
                    <a:lnTo>
                      <a:pt x="117" y="159"/>
                    </a:lnTo>
                    <a:lnTo>
                      <a:pt x="116" y="158"/>
                    </a:lnTo>
                    <a:lnTo>
                      <a:pt x="116" y="155"/>
                    </a:lnTo>
                    <a:lnTo>
                      <a:pt x="118" y="152"/>
                    </a:lnTo>
                    <a:lnTo>
                      <a:pt x="119" y="149"/>
                    </a:lnTo>
                    <a:lnTo>
                      <a:pt x="120" y="147"/>
                    </a:lnTo>
                    <a:lnTo>
                      <a:pt x="119" y="146"/>
                    </a:lnTo>
                    <a:lnTo>
                      <a:pt x="117" y="147"/>
                    </a:lnTo>
                    <a:lnTo>
                      <a:pt x="115" y="149"/>
                    </a:lnTo>
                    <a:lnTo>
                      <a:pt x="114" y="153"/>
                    </a:lnTo>
                    <a:lnTo>
                      <a:pt x="113" y="156"/>
                    </a:lnTo>
                    <a:lnTo>
                      <a:pt x="111" y="158"/>
                    </a:lnTo>
                    <a:lnTo>
                      <a:pt x="108" y="161"/>
                    </a:lnTo>
                    <a:lnTo>
                      <a:pt x="103" y="164"/>
                    </a:lnTo>
                    <a:lnTo>
                      <a:pt x="99" y="166"/>
                    </a:lnTo>
                    <a:lnTo>
                      <a:pt x="99" y="166"/>
                    </a:lnTo>
                    <a:lnTo>
                      <a:pt x="99" y="165"/>
                    </a:lnTo>
                    <a:lnTo>
                      <a:pt x="96" y="167"/>
                    </a:lnTo>
                    <a:lnTo>
                      <a:pt x="96" y="167"/>
                    </a:lnTo>
                    <a:lnTo>
                      <a:pt x="95" y="168"/>
                    </a:lnTo>
                    <a:lnTo>
                      <a:pt x="96" y="168"/>
                    </a:lnTo>
                    <a:lnTo>
                      <a:pt x="92" y="171"/>
                    </a:lnTo>
                    <a:lnTo>
                      <a:pt x="85" y="176"/>
                    </a:lnTo>
                    <a:lnTo>
                      <a:pt x="85" y="176"/>
                    </a:lnTo>
                    <a:lnTo>
                      <a:pt x="80" y="178"/>
                    </a:lnTo>
                    <a:lnTo>
                      <a:pt x="79" y="178"/>
                    </a:lnTo>
                    <a:lnTo>
                      <a:pt x="79" y="178"/>
                    </a:lnTo>
                    <a:lnTo>
                      <a:pt x="81" y="175"/>
                    </a:lnTo>
                    <a:lnTo>
                      <a:pt x="87" y="169"/>
                    </a:lnTo>
                    <a:lnTo>
                      <a:pt x="85" y="170"/>
                    </a:lnTo>
                    <a:lnTo>
                      <a:pt x="84" y="170"/>
                    </a:lnTo>
                    <a:lnTo>
                      <a:pt x="80" y="169"/>
                    </a:lnTo>
                    <a:lnTo>
                      <a:pt x="79" y="167"/>
                    </a:lnTo>
                    <a:lnTo>
                      <a:pt x="78" y="165"/>
                    </a:lnTo>
                    <a:lnTo>
                      <a:pt x="76" y="164"/>
                    </a:lnTo>
                    <a:lnTo>
                      <a:pt x="74" y="164"/>
                    </a:lnTo>
                    <a:lnTo>
                      <a:pt x="70" y="165"/>
                    </a:lnTo>
                    <a:lnTo>
                      <a:pt x="66" y="168"/>
                    </a:lnTo>
                    <a:lnTo>
                      <a:pt x="63" y="169"/>
                    </a:lnTo>
                    <a:lnTo>
                      <a:pt x="60" y="170"/>
                    </a:lnTo>
                    <a:lnTo>
                      <a:pt x="57" y="168"/>
                    </a:lnTo>
                    <a:lnTo>
                      <a:pt x="57" y="167"/>
                    </a:lnTo>
                    <a:lnTo>
                      <a:pt x="58" y="165"/>
                    </a:lnTo>
                    <a:lnTo>
                      <a:pt x="60" y="164"/>
                    </a:lnTo>
                    <a:lnTo>
                      <a:pt x="63" y="163"/>
                    </a:lnTo>
                    <a:lnTo>
                      <a:pt x="66" y="161"/>
                    </a:lnTo>
                    <a:lnTo>
                      <a:pt x="68" y="160"/>
                    </a:lnTo>
                    <a:lnTo>
                      <a:pt x="71" y="157"/>
                    </a:lnTo>
                    <a:lnTo>
                      <a:pt x="74" y="153"/>
                    </a:lnTo>
                    <a:lnTo>
                      <a:pt x="75" y="149"/>
                    </a:lnTo>
                    <a:lnTo>
                      <a:pt x="75" y="146"/>
                    </a:lnTo>
                    <a:lnTo>
                      <a:pt x="73" y="145"/>
                    </a:lnTo>
                    <a:lnTo>
                      <a:pt x="71" y="146"/>
                    </a:lnTo>
                    <a:lnTo>
                      <a:pt x="68" y="148"/>
                    </a:lnTo>
                    <a:lnTo>
                      <a:pt x="66" y="150"/>
                    </a:lnTo>
                    <a:lnTo>
                      <a:pt x="63" y="152"/>
                    </a:lnTo>
                    <a:lnTo>
                      <a:pt x="58" y="155"/>
                    </a:lnTo>
                    <a:lnTo>
                      <a:pt x="51" y="158"/>
                    </a:lnTo>
                    <a:lnTo>
                      <a:pt x="44" y="162"/>
                    </a:lnTo>
                    <a:lnTo>
                      <a:pt x="28" y="173"/>
                    </a:lnTo>
                    <a:lnTo>
                      <a:pt x="19" y="177"/>
                    </a:lnTo>
                    <a:lnTo>
                      <a:pt x="11" y="182"/>
                    </a:lnTo>
                    <a:lnTo>
                      <a:pt x="5" y="186"/>
                    </a:lnTo>
                    <a:lnTo>
                      <a:pt x="0" y="189"/>
                    </a:lnTo>
                    <a:lnTo>
                      <a:pt x="1" y="188"/>
                    </a:lnTo>
                    <a:lnTo>
                      <a:pt x="39" y="160"/>
                    </a:lnTo>
                    <a:lnTo>
                      <a:pt x="79" y="133"/>
                    </a:lnTo>
                    <a:lnTo>
                      <a:pt x="120" y="109"/>
                    </a:lnTo>
                    <a:lnTo>
                      <a:pt x="163" y="87"/>
                    </a:lnTo>
                    <a:lnTo>
                      <a:pt x="207" y="67"/>
                    </a:lnTo>
                    <a:lnTo>
                      <a:pt x="252" y="50"/>
                    </a:lnTo>
                    <a:lnTo>
                      <a:pt x="298" y="35"/>
                    </a:lnTo>
                    <a:lnTo>
                      <a:pt x="346" y="23"/>
                    </a:lnTo>
                    <a:lnTo>
                      <a:pt x="394" y="13"/>
                    </a:lnTo>
                    <a:lnTo>
                      <a:pt x="444" y="6"/>
                    </a:lnTo>
                    <a:lnTo>
                      <a:pt x="494" y="2"/>
                    </a:lnTo>
                    <a:lnTo>
                      <a:pt x="545"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173"/>
              <p:cNvSpPr>
                <a:spLocks noEditPoints="1"/>
              </p:cNvSpPr>
              <p:nvPr/>
            </p:nvSpPr>
            <p:spPr bwMode="auto">
              <a:xfrm>
                <a:off x="4795837" y="1562100"/>
                <a:ext cx="406400" cy="206375"/>
              </a:xfrm>
              <a:custGeom>
                <a:avLst/>
                <a:gdLst/>
                <a:ahLst/>
                <a:cxnLst>
                  <a:cxn ang="0">
                    <a:pos x="231" y="109"/>
                  </a:cxn>
                  <a:cxn ang="0">
                    <a:pos x="227" y="107"/>
                  </a:cxn>
                  <a:cxn ang="0">
                    <a:pos x="206" y="95"/>
                  </a:cxn>
                  <a:cxn ang="0">
                    <a:pos x="159" y="78"/>
                  </a:cxn>
                  <a:cxn ang="0">
                    <a:pos x="139" y="56"/>
                  </a:cxn>
                  <a:cxn ang="0">
                    <a:pos x="139" y="56"/>
                  </a:cxn>
                  <a:cxn ang="0">
                    <a:pos x="58" y="32"/>
                  </a:cxn>
                  <a:cxn ang="0">
                    <a:pos x="61" y="32"/>
                  </a:cxn>
                  <a:cxn ang="0">
                    <a:pos x="58" y="31"/>
                  </a:cxn>
                  <a:cxn ang="0">
                    <a:pos x="54" y="30"/>
                  </a:cxn>
                  <a:cxn ang="0">
                    <a:pos x="3" y="0"/>
                  </a:cxn>
                  <a:cxn ang="0">
                    <a:pos x="16" y="6"/>
                  </a:cxn>
                  <a:cxn ang="0">
                    <a:pos x="55" y="20"/>
                  </a:cxn>
                  <a:cxn ang="0">
                    <a:pos x="128" y="50"/>
                  </a:cxn>
                  <a:cxn ang="0">
                    <a:pos x="139" y="56"/>
                  </a:cxn>
                  <a:cxn ang="0">
                    <a:pos x="163" y="69"/>
                  </a:cxn>
                  <a:cxn ang="0">
                    <a:pos x="151" y="64"/>
                  </a:cxn>
                  <a:cxn ang="0">
                    <a:pos x="101" y="41"/>
                  </a:cxn>
                  <a:cxn ang="0">
                    <a:pos x="90" y="37"/>
                  </a:cxn>
                  <a:cxn ang="0">
                    <a:pos x="93" y="40"/>
                  </a:cxn>
                  <a:cxn ang="0">
                    <a:pos x="100" y="43"/>
                  </a:cxn>
                  <a:cxn ang="0">
                    <a:pos x="162" y="72"/>
                  </a:cxn>
                  <a:cxn ang="0">
                    <a:pos x="191" y="85"/>
                  </a:cxn>
                  <a:cxn ang="0">
                    <a:pos x="192" y="85"/>
                  </a:cxn>
                  <a:cxn ang="0">
                    <a:pos x="195" y="87"/>
                  </a:cxn>
                  <a:cxn ang="0">
                    <a:pos x="207" y="96"/>
                  </a:cxn>
                  <a:cxn ang="0">
                    <a:pos x="225" y="106"/>
                  </a:cxn>
                  <a:cxn ang="0">
                    <a:pos x="230" y="109"/>
                  </a:cxn>
                  <a:cxn ang="0">
                    <a:pos x="232" y="111"/>
                  </a:cxn>
                  <a:cxn ang="0">
                    <a:pos x="252" y="124"/>
                  </a:cxn>
                  <a:cxn ang="0">
                    <a:pos x="255" y="127"/>
                  </a:cxn>
                  <a:cxn ang="0">
                    <a:pos x="250" y="124"/>
                  </a:cxn>
                  <a:cxn ang="0">
                    <a:pos x="227" y="110"/>
                  </a:cxn>
                  <a:cxn ang="0">
                    <a:pos x="211" y="105"/>
                  </a:cxn>
                  <a:cxn ang="0">
                    <a:pos x="214" y="106"/>
                  </a:cxn>
                  <a:cxn ang="0">
                    <a:pos x="217" y="107"/>
                  </a:cxn>
                  <a:cxn ang="0">
                    <a:pos x="224" y="111"/>
                  </a:cxn>
                  <a:cxn ang="0">
                    <a:pos x="242" y="125"/>
                  </a:cxn>
                  <a:cxn ang="0">
                    <a:pos x="246" y="128"/>
                  </a:cxn>
                  <a:cxn ang="0">
                    <a:pos x="247" y="130"/>
                  </a:cxn>
                  <a:cxn ang="0">
                    <a:pos x="218" y="113"/>
                  </a:cxn>
                  <a:cxn ang="0">
                    <a:pos x="215" y="112"/>
                  </a:cxn>
                  <a:cxn ang="0">
                    <a:pos x="217" y="115"/>
                  </a:cxn>
                  <a:cxn ang="0">
                    <a:pos x="208" y="108"/>
                  </a:cxn>
                  <a:cxn ang="0">
                    <a:pos x="203" y="105"/>
                  </a:cxn>
                  <a:cxn ang="0">
                    <a:pos x="209" y="111"/>
                  </a:cxn>
                  <a:cxn ang="0">
                    <a:pos x="205" y="109"/>
                  </a:cxn>
                  <a:cxn ang="0">
                    <a:pos x="196" y="104"/>
                  </a:cxn>
                  <a:cxn ang="0">
                    <a:pos x="196" y="106"/>
                  </a:cxn>
                  <a:cxn ang="0">
                    <a:pos x="168" y="84"/>
                  </a:cxn>
                  <a:cxn ang="0">
                    <a:pos x="162" y="80"/>
                  </a:cxn>
                  <a:cxn ang="0">
                    <a:pos x="164" y="82"/>
                  </a:cxn>
                  <a:cxn ang="0">
                    <a:pos x="160" y="81"/>
                  </a:cxn>
                  <a:cxn ang="0">
                    <a:pos x="145" y="72"/>
                  </a:cxn>
                  <a:cxn ang="0">
                    <a:pos x="119" y="59"/>
                  </a:cxn>
                  <a:cxn ang="0">
                    <a:pos x="61" y="35"/>
                  </a:cxn>
                  <a:cxn ang="0">
                    <a:pos x="50" y="30"/>
                  </a:cxn>
                  <a:cxn ang="0">
                    <a:pos x="49" y="29"/>
                  </a:cxn>
                  <a:cxn ang="0">
                    <a:pos x="24" y="19"/>
                  </a:cxn>
                  <a:cxn ang="0">
                    <a:pos x="5" y="10"/>
                  </a:cxn>
                  <a:cxn ang="0">
                    <a:pos x="1" y="1"/>
                  </a:cxn>
                </a:cxnLst>
                <a:rect l="0" t="0" r="r" b="b"/>
                <a:pathLst>
                  <a:path w="256" h="130">
                    <a:moveTo>
                      <a:pt x="231" y="109"/>
                    </a:moveTo>
                    <a:lnTo>
                      <a:pt x="231" y="110"/>
                    </a:lnTo>
                    <a:lnTo>
                      <a:pt x="231" y="109"/>
                    </a:lnTo>
                    <a:close/>
                    <a:moveTo>
                      <a:pt x="227" y="107"/>
                    </a:moveTo>
                    <a:lnTo>
                      <a:pt x="230" y="108"/>
                    </a:lnTo>
                    <a:lnTo>
                      <a:pt x="227" y="107"/>
                    </a:lnTo>
                    <a:close/>
                    <a:moveTo>
                      <a:pt x="206" y="95"/>
                    </a:moveTo>
                    <a:lnTo>
                      <a:pt x="207" y="95"/>
                    </a:lnTo>
                    <a:lnTo>
                      <a:pt x="206" y="95"/>
                    </a:lnTo>
                    <a:lnTo>
                      <a:pt x="206" y="95"/>
                    </a:lnTo>
                    <a:close/>
                    <a:moveTo>
                      <a:pt x="159" y="78"/>
                    </a:moveTo>
                    <a:lnTo>
                      <a:pt x="159" y="78"/>
                    </a:lnTo>
                    <a:lnTo>
                      <a:pt x="160" y="79"/>
                    </a:lnTo>
                    <a:lnTo>
                      <a:pt x="159" y="78"/>
                    </a:lnTo>
                    <a:close/>
                    <a:moveTo>
                      <a:pt x="139" y="56"/>
                    </a:moveTo>
                    <a:lnTo>
                      <a:pt x="140" y="56"/>
                    </a:lnTo>
                    <a:lnTo>
                      <a:pt x="140" y="57"/>
                    </a:lnTo>
                    <a:lnTo>
                      <a:pt x="139" y="56"/>
                    </a:lnTo>
                    <a:close/>
                    <a:moveTo>
                      <a:pt x="51" y="30"/>
                    </a:moveTo>
                    <a:lnTo>
                      <a:pt x="54" y="31"/>
                    </a:lnTo>
                    <a:lnTo>
                      <a:pt x="58" y="32"/>
                    </a:lnTo>
                    <a:lnTo>
                      <a:pt x="60" y="33"/>
                    </a:lnTo>
                    <a:lnTo>
                      <a:pt x="61" y="33"/>
                    </a:lnTo>
                    <a:lnTo>
                      <a:pt x="61" y="32"/>
                    </a:lnTo>
                    <a:lnTo>
                      <a:pt x="60" y="32"/>
                    </a:lnTo>
                    <a:lnTo>
                      <a:pt x="59" y="32"/>
                    </a:lnTo>
                    <a:lnTo>
                      <a:pt x="58" y="31"/>
                    </a:lnTo>
                    <a:lnTo>
                      <a:pt x="56" y="31"/>
                    </a:lnTo>
                    <a:lnTo>
                      <a:pt x="55" y="31"/>
                    </a:lnTo>
                    <a:lnTo>
                      <a:pt x="54" y="30"/>
                    </a:lnTo>
                    <a:lnTo>
                      <a:pt x="53" y="30"/>
                    </a:lnTo>
                    <a:lnTo>
                      <a:pt x="51" y="30"/>
                    </a:lnTo>
                    <a:close/>
                    <a:moveTo>
                      <a:pt x="3" y="0"/>
                    </a:moveTo>
                    <a:lnTo>
                      <a:pt x="6" y="1"/>
                    </a:lnTo>
                    <a:lnTo>
                      <a:pt x="9" y="3"/>
                    </a:lnTo>
                    <a:lnTo>
                      <a:pt x="16" y="6"/>
                    </a:lnTo>
                    <a:lnTo>
                      <a:pt x="29" y="11"/>
                    </a:lnTo>
                    <a:lnTo>
                      <a:pt x="42" y="16"/>
                    </a:lnTo>
                    <a:lnTo>
                      <a:pt x="55" y="20"/>
                    </a:lnTo>
                    <a:lnTo>
                      <a:pt x="54" y="18"/>
                    </a:lnTo>
                    <a:lnTo>
                      <a:pt x="92" y="33"/>
                    </a:lnTo>
                    <a:lnTo>
                      <a:pt x="128" y="50"/>
                    </a:lnTo>
                    <a:lnTo>
                      <a:pt x="130" y="51"/>
                    </a:lnTo>
                    <a:lnTo>
                      <a:pt x="139" y="56"/>
                    </a:lnTo>
                    <a:lnTo>
                      <a:pt x="139" y="56"/>
                    </a:lnTo>
                    <a:lnTo>
                      <a:pt x="165" y="70"/>
                    </a:lnTo>
                    <a:lnTo>
                      <a:pt x="164" y="70"/>
                    </a:lnTo>
                    <a:lnTo>
                      <a:pt x="163" y="69"/>
                    </a:lnTo>
                    <a:lnTo>
                      <a:pt x="163" y="69"/>
                    </a:lnTo>
                    <a:lnTo>
                      <a:pt x="157" y="66"/>
                    </a:lnTo>
                    <a:lnTo>
                      <a:pt x="151" y="64"/>
                    </a:lnTo>
                    <a:lnTo>
                      <a:pt x="113" y="46"/>
                    </a:lnTo>
                    <a:lnTo>
                      <a:pt x="107" y="43"/>
                    </a:lnTo>
                    <a:lnTo>
                      <a:pt x="101" y="41"/>
                    </a:lnTo>
                    <a:lnTo>
                      <a:pt x="94" y="38"/>
                    </a:lnTo>
                    <a:lnTo>
                      <a:pt x="92" y="37"/>
                    </a:lnTo>
                    <a:lnTo>
                      <a:pt x="90" y="37"/>
                    </a:lnTo>
                    <a:lnTo>
                      <a:pt x="90" y="38"/>
                    </a:lnTo>
                    <a:lnTo>
                      <a:pt x="91" y="38"/>
                    </a:lnTo>
                    <a:lnTo>
                      <a:pt x="93" y="40"/>
                    </a:lnTo>
                    <a:lnTo>
                      <a:pt x="96" y="41"/>
                    </a:lnTo>
                    <a:lnTo>
                      <a:pt x="98" y="42"/>
                    </a:lnTo>
                    <a:lnTo>
                      <a:pt x="100" y="43"/>
                    </a:lnTo>
                    <a:lnTo>
                      <a:pt x="124" y="54"/>
                    </a:lnTo>
                    <a:lnTo>
                      <a:pt x="149" y="65"/>
                    </a:lnTo>
                    <a:lnTo>
                      <a:pt x="162" y="72"/>
                    </a:lnTo>
                    <a:lnTo>
                      <a:pt x="175" y="78"/>
                    </a:lnTo>
                    <a:lnTo>
                      <a:pt x="188" y="84"/>
                    </a:lnTo>
                    <a:lnTo>
                      <a:pt x="191" y="85"/>
                    </a:lnTo>
                    <a:lnTo>
                      <a:pt x="193" y="87"/>
                    </a:lnTo>
                    <a:lnTo>
                      <a:pt x="192" y="86"/>
                    </a:lnTo>
                    <a:lnTo>
                      <a:pt x="192" y="85"/>
                    </a:lnTo>
                    <a:lnTo>
                      <a:pt x="193" y="85"/>
                    </a:lnTo>
                    <a:lnTo>
                      <a:pt x="194" y="86"/>
                    </a:lnTo>
                    <a:lnTo>
                      <a:pt x="195" y="87"/>
                    </a:lnTo>
                    <a:lnTo>
                      <a:pt x="196" y="88"/>
                    </a:lnTo>
                    <a:lnTo>
                      <a:pt x="197" y="89"/>
                    </a:lnTo>
                    <a:lnTo>
                      <a:pt x="207" y="96"/>
                    </a:lnTo>
                    <a:lnTo>
                      <a:pt x="207" y="95"/>
                    </a:lnTo>
                    <a:lnTo>
                      <a:pt x="216" y="100"/>
                    </a:lnTo>
                    <a:lnTo>
                      <a:pt x="225" y="106"/>
                    </a:lnTo>
                    <a:lnTo>
                      <a:pt x="227" y="107"/>
                    </a:lnTo>
                    <a:lnTo>
                      <a:pt x="227" y="107"/>
                    </a:lnTo>
                    <a:lnTo>
                      <a:pt x="230" y="109"/>
                    </a:lnTo>
                    <a:lnTo>
                      <a:pt x="230" y="108"/>
                    </a:lnTo>
                    <a:lnTo>
                      <a:pt x="233" y="111"/>
                    </a:lnTo>
                    <a:lnTo>
                      <a:pt x="232" y="111"/>
                    </a:lnTo>
                    <a:lnTo>
                      <a:pt x="234" y="112"/>
                    </a:lnTo>
                    <a:lnTo>
                      <a:pt x="241" y="117"/>
                    </a:lnTo>
                    <a:lnTo>
                      <a:pt x="252" y="124"/>
                    </a:lnTo>
                    <a:lnTo>
                      <a:pt x="253" y="125"/>
                    </a:lnTo>
                    <a:lnTo>
                      <a:pt x="255" y="126"/>
                    </a:lnTo>
                    <a:lnTo>
                      <a:pt x="255" y="127"/>
                    </a:lnTo>
                    <a:lnTo>
                      <a:pt x="256" y="127"/>
                    </a:lnTo>
                    <a:lnTo>
                      <a:pt x="256" y="128"/>
                    </a:lnTo>
                    <a:lnTo>
                      <a:pt x="250" y="124"/>
                    </a:lnTo>
                    <a:lnTo>
                      <a:pt x="242" y="120"/>
                    </a:lnTo>
                    <a:lnTo>
                      <a:pt x="235" y="114"/>
                    </a:lnTo>
                    <a:lnTo>
                      <a:pt x="227" y="110"/>
                    </a:lnTo>
                    <a:lnTo>
                      <a:pt x="219" y="107"/>
                    </a:lnTo>
                    <a:lnTo>
                      <a:pt x="212" y="105"/>
                    </a:lnTo>
                    <a:lnTo>
                      <a:pt x="211" y="105"/>
                    </a:lnTo>
                    <a:lnTo>
                      <a:pt x="212" y="105"/>
                    </a:lnTo>
                    <a:lnTo>
                      <a:pt x="213" y="106"/>
                    </a:lnTo>
                    <a:lnTo>
                      <a:pt x="214" y="106"/>
                    </a:lnTo>
                    <a:lnTo>
                      <a:pt x="216" y="107"/>
                    </a:lnTo>
                    <a:lnTo>
                      <a:pt x="217" y="107"/>
                    </a:lnTo>
                    <a:lnTo>
                      <a:pt x="217" y="107"/>
                    </a:lnTo>
                    <a:lnTo>
                      <a:pt x="219" y="109"/>
                    </a:lnTo>
                    <a:lnTo>
                      <a:pt x="221" y="110"/>
                    </a:lnTo>
                    <a:lnTo>
                      <a:pt x="224" y="111"/>
                    </a:lnTo>
                    <a:lnTo>
                      <a:pt x="233" y="118"/>
                    </a:lnTo>
                    <a:lnTo>
                      <a:pt x="241" y="124"/>
                    </a:lnTo>
                    <a:lnTo>
                      <a:pt x="242" y="125"/>
                    </a:lnTo>
                    <a:lnTo>
                      <a:pt x="243" y="125"/>
                    </a:lnTo>
                    <a:lnTo>
                      <a:pt x="245" y="127"/>
                    </a:lnTo>
                    <a:lnTo>
                      <a:pt x="246" y="128"/>
                    </a:lnTo>
                    <a:lnTo>
                      <a:pt x="247" y="129"/>
                    </a:lnTo>
                    <a:lnTo>
                      <a:pt x="248" y="130"/>
                    </a:lnTo>
                    <a:lnTo>
                      <a:pt x="247" y="130"/>
                    </a:lnTo>
                    <a:lnTo>
                      <a:pt x="236" y="124"/>
                    </a:lnTo>
                    <a:lnTo>
                      <a:pt x="225" y="118"/>
                    </a:lnTo>
                    <a:lnTo>
                      <a:pt x="218" y="113"/>
                    </a:lnTo>
                    <a:lnTo>
                      <a:pt x="214" y="111"/>
                    </a:lnTo>
                    <a:lnTo>
                      <a:pt x="214" y="111"/>
                    </a:lnTo>
                    <a:lnTo>
                      <a:pt x="215" y="112"/>
                    </a:lnTo>
                    <a:lnTo>
                      <a:pt x="215" y="113"/>
                    </a:lnTo>
                    <a:lnTo>
                      <a:pt x="216" y="113"/>
                    </a:lnTo>
                    <a:lnTo>
                      <a:pt x="217" y="115"/>
                    </a:lnTo>
                    <a:lnTo>
                      <a:pt x="217" y="116"/>
                    </a:lnTo>
                    <a:lnTo>
                      <a:pt x="212" y="112"/>
                    </a:lnTo>
                    <a:lnTo>
                      <a:pt x="208" y="108"/>
                    </a:lnTo>
                    <a:lnTo>
                      <a:pt x="203" y="104"/>
                    </a:lnTo>
                    <a:lnTo>
                      <a:pt x="202" y="104"/>
                    </a:lnTo>
                    <a:lnTo>
                      <a:pt x="203" y="105"/>
                    </a:lnTo>
                    <a:lnTo>
                      <a:pt x="205" y="107"/>
                    </a:lnTo>
                    <a:lnTo>
                      <a:pt x="207" y="109"/>
                    </a:lnTo>
                    <a:lnTo>
                      <a:pt x="209" y="111"/>
                    </a:lnTo>
                    <a:lnTo>
                      <a:pt x="211" y="112"/>
                    </a:lnTo>
                    <a:lnTo>
                      <a:pt x="209" y="112"/>
                    </a:lnTo>
                    <a:lnTo>
                      <a:pt x="205" y="109"/>
                    </a:lnTo>
                    <a:lnTo>
                      <a:pt x="201" y="106"/>
                    </a:lnTo>
                    <a:lnTo>
                      <a:pt x="196" y="102"/>
                    </a:lnTo>
                    <a:lnTo>
                      <a:pt x="196" y="104"/>
                    </a:lnTo>
                    <a:lnTo>
                      <a:pt x="197" y="105"/>
                    </a:lnTo>
                    <a:lnTo>
                      <a:pt x="197" y="106"/>
                    </a:lnTo>
                    <a:lnTo>
                      <a:pt x="196" y="106"/>
                    </a:lnTo>
                    <a:lnTo>
                      <a:pt x="187" y="99"/>
                    </a:lnTo>
                    <a:lnTo>
                      <a:pt x="177" y="92"/>
                    </a:lnTo>
                    <a:lnTo>
                      <a:pt x="168" y="84"/>
                    </a:lnTo>
                    <a:lnTo>
                      <a:pt x="160" y="79"/>
                    </a:lnTo>
                    <a:lnTo>
                      <a:pt x="161" y="80"/>
                    </a:lnTo>
                    <a:lnTo>
                      <a:pt x="162" y="80"/>
                    </a:lnTo>
                    <a:lnTo>
                      <a:pt x="163" y="81"/>
                    </a:lnTo>
                    <a:lnTo>
                      <a:pt x="164" y="82"/>
                    </a:lnTo>
                    <a:lnTo>
                      <a:pt x="164" y="82"/>
                    </a:lnTo>
                    <a:lnTo>
                      <a:pt x="164" y="83"/>
                    </a:lnTo>
                    <a:lnTo>
                      <a:pt x="164" y="83"/>
                    </a:lnTo>
                    <a:lnTo>
                      <a:pt x="160" y="81"/>
                    </a:lnTo>
                    <a:lnTo>
                      <a:pt x="155" y="79"/>
                    </a:lnTo>
                    <a:lnTo>
                      <a:pt x="150" y="75"/>
                    </a:lnTo>
                    <a:lnTo>
                      <a:pt x="145" y="72"/>
                    </a:lnTo>
                    <a:lnTo>
                      <a:pt x="141" y="69"/>
                    </a:lnTo>
                    <a:lnTo>
                      <a:pt x="142" y="71"/>
                    </a:lnTo>
                    <a:lnTo>
                      <a:pt x="119" y="59"/>
                    </a:lnTo>
                    <a:lnTo>
                      <a:pt x="92" y="48"/>
                    </a:lnTo>
                    <a:lnTo>
                      <a:pt x="65" y="36"/>
                    </a:lnTo>
                    <a:lnTo>
                      <a:pt x="61" y="35"/>
                    </a:lnTo>
                    <a:lnTo>
                      <a:pt x="53" y="32"/>
                    </a:lnTo>
                    <a:lnTo>
                      <a:pt x="51" y="30"/>
                    </a:lnTo>
                    <a:lnTo>
                      <a:pt x="50" y="30"/>
                    </a:lnTo>
                    <a:lnTo>
                      <a:pt x="50" y="29"/>
                    </a:lnTo>
                    <a:lnTo>
                      <a:pt x="49" y="29"/>
                    </a:lnTo>
                    <a:lnTo>
                      <a:pt x="49" y="29"/>
                    </a:lnTo>
                    <a:lnTo>
                      <a:pt x="37" y="24"/>
                    </a:lnTo>
                    <a:lnTo>
                      <a:pt x="36" y="24"/>
                    </a:lnTo>
                    <a:lnTo>
                      <a:pt x="24" y="19"/>
                    </a:lnTo>
                    <a:lnTo>
                      <a:pt x="12" y="14"/>
                    </a:lnTo>
                    <a:lnTo>
                      <a:pt x="9" y="12"/>
                    </a:lnTo>
                    <a:lnTo>
                      <a:pt x="5" y="10"/>
                    </a:lnTo>
                    <a:lnTo>
                      <a:pt x="2" y="7"/>
                    </a:lnTo>
                    <a:lnTo>
                      <a:pt x="0" y="4"/>
                    </a:lnTo>
                    <a:lnTo>
                      <a:pt x="1" y="1"/>
                    </a:lnTo>
                    <a:lnTo>
                      <a:pt x="3"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174"/>
              <p:cNvSpPr>
                <a:spLocks/>
              </p:cNvSpPr>
              <p:nvPr/>
            </p:nvSpPr>
            <p:spPr bwMode="auto">
              <a:xfrm>
                <a:off x="5170487" y="1743075"/>
                <a:ext cx="433388" cy="463550"/>
              </a:xfrm>
              <a:custGeom>
                <a:avLst/>
                <a:gdLst/>
                <a:ahLst/>
                <a:cxnLst>
                  <a:cxn ang="0">
                    <a:pos x="5" y="0"/>
                  </a:cxn>
                  <a:cxn ang="0">
                    <a:pos x="77" y="55"/>
                  </a:cxn>
                  <a:cxn ang="0">
                    <a:pos x="144" y="117"/>
                  </a:cxn>
                  <a:cxn ang="0">
                    <a:pos x="174" y="151"/>
                  </a:cxn>
                  <a:cxn ang="0">
                    <a:pos x="221" y="210"/>
                  </a:cxn>
                  <a:cxn ang="0">
                    <a:pos x="254" y="259"/>
                  </a:cxn>
                  <a:cxn ang="0">
                    <a:pos x="266" y="281"/>
                  </a:cxn>
                  <a:cxn ang="0">
                    <a:pos x="270" y="286"/>
                  </a:cxn>
                  <a:cxn ang="0">
                    <a:pos x="273" y="291"/>
                  </a:cxn>
                  <a:cxn ang="0">
                    <a:pos x="272" y="291"/>
                  </a:cxn>
                  <a:cxn ang="0">
                    <a:pos x="260" y="285"/>
                  </a:cxn>
                  <a:cxn ang="0">
                    <a:pos x="260" y="285"/>
                  </a:cxn>
                  <a:cxn ang="0">
                    <a:pos x="252" y="276"/>
                  </a:cxn>
                  <a:cxn ang="0">
                    <a:pos x="234" y="247"/>
                  </a:cxn>
                  <a:cxn ang="0">
                    <a:pos x="224" y="238"/>
                  </a:cxn>
                  <a:cxn ang="0">
                    <a:pos x="217" y="229"/>
                  </a:cxn>
                  <a:cxn ang="0">
                    <a:pos x="210" y="216"/>
                  </a:cxn>
                  <a:cxn ang="0">
                    <a:pos x="209" y="210"/>
                  </a:cxn>
                  <a:cxn ang="0">
                    <a:pos x="204" y="199"/>
                  </a:cxn>
                  <a:cxn ang="0">
                    <a:pos x="198" y="185"/>
                  </a:cxn>
                  <a:cxn ang="0">
                    <a:pos x="190" y="176"/>
                  </a:cxn>
                  <a:cxn ang="0">
                    <a:pos x="181" y="165"/>
                  </a:cxn>
                  <a:cxn ang="0">
                    <a:pos x="172" y="156"/>
                  </a:cxn>
                  <a:cxn ang="0">
                    <a:pos x="165" y="152"/>
                  </a:cxn>
                  <a:cxn ang="0">
                    <a:pos x="157" y="150"/>
                  </a:cxn>
                  <a:cxn ang="0">
                    <a:pos x="148" y="144"/>
                  </a:cxn>
                  <a:cxn ang="0">
                    <a:pos x="143" y="139"/>
                  </a:cxn>
                  <a:cxn ang="0">
                    <a:pos x="143" y="137"/>
                  </a:cxn>
                  <a:cxn ang="0">
                    <a:pos x="147" y="136"/>
                  </a:cxn>
                  <a:cxn ang="0">
                    <a:pos x="147" y="133"/>
                  </a:cxn>
                  <a:cxn ang="0">
                    <a:pos x="138" y="125"/>
                  </a:cxn>
                  <a:cxn ang="0">
                    <a:pos x="133" y="122"/>
                  </a:cxn>
                  <a:cxn ang="0">
                    <a:pos x="133" y="116"/>
                  </a:cxn>
                  <a:cxn ang="0">
                    <a:pos x="130" y="114"/>
                  </a:cxn>
                  <a:cxn ang="0">
                    <a:pos x="131" y="116"/>
                  </a:cxn>
                  <a:cxn ang="0">
                    <a:pos x="119" y="102"/>
                  </a:cxn>
                  <a:cxn ang="0">
                    <a:pos x="114" y="97"/>
                  </a:cxn>
                  <a:cxn ang="0">
                    <a:pos x="103" y="86"/>
                  </a:cxn>
                  <a:cxn ang="0">
                    <a:pos x="99" y="82"/>
                  </a:cxn>
                  <a:cxn ang="0">
                    <a:pos x="79" y="64"/>
                  </a:cxn>
                  <a:cxn ang="0">
                    <a:pos x="67" y="52"/>
                  </a:cxn>
                  <a:cxn ang="0">
                    <a:pos x="54" y="40"/>
                  </a:cxn>
                  <a:cxn ang="0">
                    <a:pos x="34" y="28"/>
                  </a:cxn>
                  <a:cxn ang="0">
                    <a:pos x="23" y="21"/>
                  </a:cxn>
                  <a:cxn ang="0">
                    <a:pos x="22" y="20"/>
                  </a:cxn>
                  <a:cxn ang="0">
                    <a:pos x="20" y="20"/>
                  </a:cxn>
                  <a:cxn ang="0">
                    <a:pos x="19" y="18"/>
                  </a:cxn>
                  <a:cxn ang="0">
                    <a:pos x="15" y="15"/>
                  </a:cxn>
                  <a:cxn ang="0">
                    <a:pos x="14" y="13"/>
                  </a:cxn>
                  <a:cxn ang="0">
                    <a:pos x="0" y="4"/>
                  </a:cxn>
                  <a:cxn ang="0">
                    <a:pos x="1" y="4"/>
                  </a:cxn>
                  <a:cxn ang="0">
                    <a:pos x="6" y="7"/>
                  </a:cxn>
                  <a:cxn ang="0">
                    <a:pos x="11" y="11"/>
                  </a:cxn>
                  <a:cxn ang="0">
                    <a:pos x="13" y="12"/>
                  </a:cxn>
                  <a:cxn ang="0">
                    <a:pos x="41" y="31"/>
                  </a:cxn>
                  <a:cxn ang="0">
                    <a:pos x="43" y="33"/>
                  </a:cxn>
                  <a:cxn ang="0">
                    <a:pos x="45" y="33"/>
                  </a:cxn>
                  <a:cxn ang="0">
                    <a:pos x="45" y="33"/>
                  </a:cxn>
                  <a:cxn ang="0">
                    <a:pos x="26" y="15"/>
                  </a:cxn>
                  <a:cxn ang="0">
                    <a:pos x="3" y="0"/>
                  </a:cxn>
                </a:cxnLst>
                <a:rect l="0" t="0" r="r" b="b"/>
                <a:pathLst>
                  <a:path w="273" h="292">
                    <a:moveTo>
                      <a:pt x="3" y="0"/>
                    </a:moveTo>
                    <a:lnTo>
                      <a:pt x="5" y="0"/>
                    </a:lnTo>
                    <a:lnTo>
                      <a:pt x="42" y="26"/>
                    </a:lnTo>
                    <a:lnTo>
                      <a:pt x="77" y="55"/>
                    </a:lnTo>
                    <a:lnTo>
                      <a:pt x="111" y="84"/>
                    </a:lnTo>
                    <a:lnTo>
                      <a:pt x="144" y="117"/>
                    </a:lnTo>
                    <a:lnTo>
                      <a:pt x="174" y="150"/>
                    </a:lnTo>
                    <a:lnTo>
                      <a:pt x="174" y="151"/>
                    </a:lnTo>
                    <a:lnTo>
                      <a:pt x="198" y="180"/>
                    </a:lnTo>
                    <a:lnTo>
                      <a:pt x="221" y="210"/>
                    </a:lnTo>
                    <a:lnTo>
                      <a:pt x="242" y="240"/>
                    </a:lnTo>
                    <a:lnTo>
                      <a:pt x="254" y="259"/>
                    </a:lnTo>
                    <a:lnTo>
                      <a:pt x="265" y="279"/>
                    </a:lnTo>
                    <a:lnTo>
                      <a:pt x="266" y="281"/>
                    </a:lnTo>
                    <a:lnTo>
                      <a:pt x="268" y="284"/>
                    </a:lnTo>
                    <a:lnTo>
                      <a:pt x="270" y="286"/>
                    </a:lnTo>
                    <a:lnTo>
                      <a:pt x="271" y="289"/>
                    </a:lnTo>
                    <a:lnTo>
                      <a:pt x="273" y="291"/>
                    </a:lnTo>
                    <a:lnTo>
                      <a:pt x="273" y="292"/>
                    </a:lnTo>
                    <a:lnTo>
                      <a:pt x="272" y="291"/>
                    </a:lnTo>
                    <a:lnTo>
                      <a:pt x="266" y="288"/>
                    </a:lnTo>
                    <a:lnTo>
                      <a:pt x="260" y="285"/>
                    </a:lnTo>
                    <a:lnTo>
                      <a:pt x="260" y="285"/>
                    </a:lnTo>
                    <a:lnTo>
                      <a:pt x="260" y="285"/>
                    </a:lnTo>
                    <a:lnTo>
                      <a:pt x="259" y="285"/>
                    </a:lnTo>
                    <a:lnTo>
                      <a:pt x="252" y="276"/>
                    </a:lnTo>
                    <a:lnTo>
                      <a:pt x="240" y="255"/>
                    </a:lnTo>
                    <a:lnTo>
                      <a:pt x="234" y="247"/>
                    </a:lnTo>
                    <a:lnTo>
                      <a:pt x="229" y="242"/>
                    </a:lnTo>
                    <a:lnTo>
                      <a:pt x="224" y="238"/>
                    </a:lnTo>
                    <a:lnTo>
                      <a:pt x="221" y="233"/>
                    </a:lnTo>
                    <a:lnTo>
                      <a:pt x="217" y="229"/>
                    </a:lnTo>
                    <a:lnTo>
                      <a:pt x="213" y="223"/>
                    </a:lnTo>
                    <a:lnTo>
                      <a:pt x="210" y="216"/>
                    </a:lnTo>
                    <a:lnTo>
                      <a:pt x="211" y="215"/>
                    </a:lnTo>
                    <a:lnTo>
                      <a:pt x="209" y="210"/>
                    </a:lnTo>
                    <a:lnTo>
                      <a:pt x="207" y="206"/>
                    </a:lnTo>
                    <a:lnTo>
                      <a:pt x="204" y="199"/>
                    </a:lnTo>
                    <a:lnTo>
                      <a:pt x="202" y="192"/>
                    </a:lnTo>
                    <a:lnTo>
                      <a:pt x="198" y="185"/>
                    </a:lnTo>
                    <a:lnTo>
                      <a:pt x="195" y="181"/>
                    </a:lnTo>
                    <a:lnTo>
                      <a:pt x="190" y="176"/>
                    </a:lnTo>
                    <a:lnTo>
                      <a:pt x="186" y="171"/>
                    </a:lnTo>
                    <a:lnTo>
                      <a:pt x="181" y="165"/>
                    </a:lnTo>
                    <a:lnTo>
                      <a:pt x="176" y="160"/>
                    </a:lnTo>
                    <a:lnTo>
                      <a:pt x="172" y="156"/>
                    </a:lnTo>
                    <a:lnTo>
                      <a:pt x="169" y="153"/>
                    </a:lnTo>
                    <a:lnTo>
                      <a:pt x="165" y="152"/>
                    </a:lnTo>
                    <a:lnTo>
                      <a:pt x="161" y="151"/>
                    </a:lnTo>
                    <a:lnTo>
                      <a:pt x="157" y="150"/>
                    </a:lnTo>
                    <a:lnTo>
                      <a:pt x="154" y="148"/>
                    </a:lnTo>
                    <a:lnTo>
                      <a:pt x="148" y="144"/>
                    </a:lnTo>
                    <a:lnTo>
                      <a:pt x="145" y="141"/>
                    </a:lnTo>
                    <a:lnTo>
                      <a:pt x="143" y="139"/>
                    </a:lnTo>
                    <a:lnTo>
                      <a:pt x="142" y="138"/>
                    </a:lnTo>
                    <a:lnTo>
                      <a:pt x="143" y="137"/>
                    </a:lnTo>
                    <a:lnTo>
                      <a:pt x="145" y="137"/>
                    </a:lnTo>
                    <a:lnTo>
                      <a:pt x="147" y="136"/>
                    </a:lnTo>
                    <a:lnTo>
                      <a:pt x="147" y="135"/>
                    </a:lnTo>
                    <a:lnTo>
                      <a:pt x="147" y="133"/>
                    </a:lnTo>
                    <a:lnTo>
                      <a:pt x="145" y="131"/>
                    </a:lnTo>
                    <a:lnTo>
                      <a:pt x="138" y="125"/>
                    </a:lnTo>
                    <a:lnTo>
                      <a:pt x="134" y="122"/>
                    </a:lnTo>
                    <a:lnTo>
                      <a:pt x="133" y="122"/>
                    </a:lnTo>
                    <a:lnTo>
                      <a:pt x="133" y="118"/>
                    </a:lnTo>
                    <a:lnTo>
                      <a:pt x="133" y="116"/>
                    </a:lnTo>
                    <a:lnTo>
                      <a:pt x="132" y="115"/>
                    </a:lnTo>
                    <a:lnTo>
                      <a:pt x="130" y="114"/>
                    </a:lnTo>
                    <a:lnTo>
                      <a:pt x="131" y="115"/>
                    </a:lnTo>
                    <a:lnTo>
                      <a:pt x="131" y="116"/>
                    </a:lnTo>
                    <a:lnTo>
                      <a:pt x="126" y="109"/>
                    </a:lnTo>
                    <a:lnTo>
                      <a:pt x="119" y="102"/>
                    </a:lnTo>
                    <a:lnTo>
                      <a:pt x="118" y="101"/>
                    </a:lnTo>
                    <a:lnTo>
                      <a:pt x="114" y="97"/>
                    </a:lnTo>
                    <a:lnTo>
                      <a:pt x="108" y="91"/>
                    </a:lnTo>
                    <a:lnTo>
                      <a:pt x="103" y="86"/>
                    </a:lnTo>
                    <a:lnTo>
                      <a:pt x="99" y="81"/>
                    </a:lnTo>
                    <a:lnTo>
                      <a:pt x="99" y="82"/>
                    </a:lnTo>
                    <a:lnTo>
                      <a:pt x="89" y="74"/>
                    </a:lnTo>
                    <a:lnTo>
                      <a:pt x="79" y="64"/>
                    </a:lnTo>
                    <a:lnTo>
                      <a:pt x="73" y="59"/>
                    </a:lnTo>
                    <a:lnTo>
                      <a:pt x="67" y="52"/>
                    </a:lnTo>
                    <a:lnTo>
                      <a:pt x="60" y="46"/>
                    </a:lnTo>
                    <a:lnTo>
                      <a:pt x="54" y="40"/>
                    </a:lnTo>
                    <a:lnTo>
                      <a:pt x="45" y="34"/>
                    </a:lnTo>
                    <a:lnTo>
                      <a:pt x="34" y="28"/>
                    </a:lnTo>
                    <a:lnTo>
                      <a:pt x="25" y="22"/>
                    </a:lnTo>
                    <a:lnTo>
                      <a:pt x="23" y="21"/>
                    </a:lnTo>
                    <a:lnTo>
                      <a:pt x="21" y="19"/>
                    </a:lnTo>
                    <a:lnTo>
                      <a:pt x="22" y="20"/>
                    </a:lnTo>
                    <a:lnTo>
                      <a:pt x="22" y="21"/>
                    </a:lnTo>
                    <a:lnTo>
                      <a:pt x="20" y="20"/>
                    </a:lnTo>
                    <a:lnTo>
                      <a:pt x="19" y="19"/>
                    </a:lnTo>
                    <a:lnTo>
                      <a:pt x="19" y="18"/>
                    </a:lnTo>
                    <a:lnTo>
                      <a:pt x="17" y="17"/>
                    </a:lnTo>
                    <a:lnTo>
                      <a:pt x="15" y="15"/>
                    </a:lnTo>
                    <a:lnTo>
                      <a:pt x="15" y="14"/>
                    </a:lnTo>
                    <a:lnTo>
                      <a:pt x="14" y="13"/>
                    </a:lnTo>
                    <a:lnTo>
                      <a:pt x="8" y="10"/>
                    </a:lnTo>
                    <a:lnTo>
                      <a:pt x="0" y="4"/>
                    </a:lnTo>
                    <a:lnTo>
                      <a:pt x="0" y="3"/>
                    </a:lnTo>
                    <a:lnTo>
                      <a:pt x="1" y="4"/>
                    </a:lnTo>
                    <a:lnTo>
                      <a:pt x="3" y="5"/>
                    </a:lnTo>
                    <a:lnTo>
                      <a:pt x="6" y="7"/>
                    </a:lnTo>
                    <a:lnTo>
                      <a:pt x="9" y="9"/>
                    </a:lnTo>
                    <a:lnTo>
                      <a:pt x="11" y="11"/>
                    </a:lnTo>
                    <a:lnTo>
                      <a:pt x="13" y="12"/>
                    </a:lnTo>
                    <a:lnTo>
                      <a:pt x="13" y="12"/>
                    </a:lnTo>
                    <a:lnTo>
                      <a:pt x="29" y="22"/>
                    </a:lnTo>
                    <a:lnTo>
                      <a:pt x="41" y="31"/>
                    </a:lnTo>
                    <a:lnTo>
                      <a:pt x="42" y="32"/>
                    </a:lnTo>
                    <a:lnTo>
                      <a:pt x="43" y="33"/>
                    </a:lnTo>
                    <a:lnTo>
                      <a:pt x="44" y="33"/>
                    </a:lnTo>
                    <a:lnTo>
                      <a:pt x="45" y="33"/>
                    </a:lnTo>
                    <a:lnTo>
                      <a:pt x="45" y="33"/>
                    </a:lnTo>
                    <a:lnTo>
                      <a:pt x="45" y="33"/>
                    </a:lnTo>
                    <a:lnTo>
                      <a:pt x="36" y="23"/>
                    </a:lnTo>
                    <a:lnTo>
                      <a:pt x="26" y="15"/>
                    </a:lnTo>
                    <a:lnTo>
                      <a:pt x="14" y="8"/>
                    </a:lnTo>
                    <a:lnTo>
                      <a:pt x="3"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175"/>
              <p:cNvSpPr>
                <a:spLocks/>
              </p:cNvSpPr>
              <p:nvPr/>
            </p:nvSpPr>
            <p:spPr bwMode="auto">
              <a:xfrm>
                <a:off x="5573712" y="2152650"/>
                <a:ext cx="217488" cy="646113"/>
              </a:xfrm>
              <a:custGeom>
                <a:avLst/>
                <a:gdLst/>
                <a:ahLst/>
                <a:cxnLst>
                  <a:cxn ang="0">
                    <a:pos x="2" y="0"/>
                  </a:cxn>
                  <a:cxn ang="0">
                    <a:pos x="26" y="40"/>
                  </a:cxn>
                  <a:cxn ang="0">
                    <a:pos x="48" y="82"/>
                  </a:cxn>
                  <a:cxn ang="0">
                    <a:pos x="68" y="125"/>
                  </a:cxn>
                  <a:cxn ang="0">
                    <a:pos x="86" y="169"/>
                  </a:cxn>
                  <a:cxn ang="0">
                    <a:pos x="101" y="215"/>
                  </a:cxn>
                  <a:cxn ang="0">
                    <a:pos x="114" y="261"/>
                  </a:cxn>
                  <a:cxn ang="0">
                    <a:pos x="124" y="309"/>
                  </a:cxn>
                  <a:cxn ang="0">
                    <a:pos x="132" y="357"/>
                  </a:cxn>
                  <a:cxn ang="0">
                    <a:pos x="137" y="406"/>
                  </a:cxn>
                  <a:cxn ang="0">
                    <a:pos x="135" y="407"/>
                  </a:cxn>
                  <a:cxn ang="0">
                    <a:pos x="128" y="351"/>
                  </a:cxn>
                  <a:cxn ang="0">
                    <a:pos x="127" y="342"/>
                  </a:cxn>
                  <a:cxn ang="0">
                    <a:pos x="124" y="334"/>
                  </a:cxn>
                  <a:cxn ang="0">
                    <a:pos x="122" y="327"/>
                  </a:cxn>
                  <a:cxn ang="0">
                    <a:pos x="120" y="317"/>
                  </a:cxn>
                  <a:cxn ang="0">
                    <a:pos x="111" y="276"/>
                  </a:cxn>
                  <a:cxn ang="0">
                    <a:pos x="100" y="235"/>
                  </a:cxn>
                  <a:cxn ang="0">
                    <a:pos x="88" y="194"/>
                  </a:cxn>
                  <a:cxn ang="0">
                    <a:pos x="81" y="173"/>
                  </a:cxn>
                  <a:cxn ang="0">
                    <a:pos x="74" y="151"/>
                  </a:cxn>
                  <a:cxn ang="0">
                    <a:pos x="64" y="127"/>
                  </a:cxn>
                  <a:cxn ang="0">
                    <a:pos x="53" y="104"/>
                  </a:cxn>
                  <a:cxn ang="0">
                    <a:pos x="38" y="72"/>
                  </a:cxn>
                  <a:cxn ang="0">
                    <a:pos x="22" y="41"/>
                  </a:cxn>
                  <a:cxn ang="0">
                    <a:pos x="20" y="38"/>
                  </a:cxn>
                  <a:cxn ang="0">
                    <a:pos x="19" y="37"/>
                  </a:cxn>
                  <a:cxn ang="0">
                    <a:pos x="19" y="36"/>
                  </a:cxn>
                  <a:cxn ang="0">
                    <a:pos x="20" y="37"/>
                  </a:cxn>
                  <a:cxn ang="0">
                    <a:pos x="21" y="39"/>
                  </a:cxn>
                  <a:cxn ang="0">
                    <a:pos x="21" y="39"/>
                  </a:cxn>
                  <a:cxn ang="0">
                    <a:pos x="22" y="39"/>
                  </a:cxn>
                  <a:cxn ang="0">
                    <a:pos x="22" y="39"/>
                  </a:cxn>
                  <a:cxn ang="0">
                    <a:pos x="21" y="37"/>
                  </a:cxn>
                  <a:cxn ang="0">
                    <a:pos x="19" y="32"/>
                  </a:cxn>
                  <a:cxn ang="0">
                    <a:pos x="16" y="27"/>
                  </a:cxn>
                  <a:cxn ang="0">
                    <a:pos x="8" y="13"/>
                  </a:cxn>
                  <a:cxn ang="0">
                    <a:pos x="0" y="0"/>
                  </a:cxn>
                  <a:cxn ang="0">
                    <a:pos x="2" y="0"/>
                  </a:cxn>
                </a:cxnLst>
                <a:rect l="0" t="0" r="r" b="b"/>
                <a:pathLst>
                  <a:path w="137" h="407">
                    <a:moveTo>
                      <a:pt x="2" y="0"/>
                    </a:moveTo>
                    <a:lnTo>
                      <a:pt x="26" y="40"/>
                    </a:lnTo>
                    <a:lnTo>
                      <a:pt x="48" y="82"/>
                    </a:lnTo>
                    <a:lnTo>
                      <a:pt x="68" y="125"/>
                    </a:lnTo>
                    <a:lnTo>
                      <a:pt x="86" y="169"/>
                    </a:lnTo>
                    <a:lnTo>
                      <a:pt x="101" y="215"/>
                    </a:lnTo>
                    <a:lnTo>
                      <a:pt x="114" y="261"/>
                    </a:lnTo>
                    <a:lnTo>
                      <a:pt x="124" y="309"/>
                    </a:lnTo>
                    <a:lnTo>
                      <a:pt x="132" y="357"/>
                    </a:lnTo>
                    <a:lnTo>
                      <a:pt x="137" y="406"/>
                    </a:lnTo>
                    <a:lnTo>
                      <a:pt x="135" y="407"/>
                    </a:lnTo>
                    <a:lnTo>
                      <a:pt x="128" y="351"/>
                    </a:lnTo>
                    <a:lnTo>
                      <a:pt x="127" y="342"/>
                    </a:lnTo>
                    <a:lnTo>
                      <a:pt x="124" y="334"/>
                    </a:lnTo>
                    <a:lnTo>
                      <a:pt x="122" y="327"/>
                    </a:lnTo>
                    <a:lnTo>
                      <a:pt x="120" y="317"/>
                    </a:lnTo>
                    <a:lnTo>
                      <a:pt x="111" y="276"/>
                    </a:lnTo>
                    <a:lnTo>
                      <a:pt x="100" y="235"/>
                    </a:lnTo>
                    <a:lnTo>
                      <a:pt x="88" y="194"/>
                    </a:lnTo>
                    <a:lnTo>
                      <a:pt x="81" y="173"/>
                    </a:lnTo>
                    <a:lnTo>
                      <a:pt x="74" y="151"/>
                    </a:lnTo>
                    <a:lnTo>
                      <a:pt x="64" y="127"/>
                    </a:lnTo>
                    <a:lnTo>
                      <a:pt x="53" y="104"/>
                    </a:lnTo>
                    <a:lnTo>
                      <a:pt x="38" y="72"/>
                    </a:lnTo>
                    <a:lnTo>
                      <a:pt x="22" y="41"/>
                    </a:lnTo>
                    <a:lnTo>
                      <a:pt x="20" y="38"/>
                    </a:lnTo>
                    <a:lnTo>
                      <a:pt x="19" y="37"/>
                    </a:lnTo>
                    <a:lnTo>
                      <a:pt x="19" y="36"/>
                    </a:lnTo>
                    <a:lnTo>
                      <a:pt x="20" y="37"/>
                    </a:lnTo>
                    <a:lnTo>
                      <a:pt x="21" y="39"/>
                    </a:lnTo>
                    <a:lnTo>
                      <a:pt x="21" y="39"/>
                    </a:lnTo>
                    <a:lnTo>
                      <a:pt x="22" y="39"/>
                    </a:lnTo>
                    <a:lnTo>
                      <a:pt x="22" y="39"/>
                    </a:lnTo>
                    <a:lnTo>
                      <a:pt x="21" y="37"/>
                    </a:lnTo>
                    <a:lnTo>
                      <a:pt x="19" y="32"/>
                    </a:lnTo>
                    <a:lnTo>
                      <a:pt x="16" y="27"/>
                    </a:lnTo>
                    <a:lnTo>
                      <a:pt x="8" y="13"/>
                    </a:lnTo>
                    <a:lnTo>
                      <a:pt x="0" y="0"/>
                    </a:lnTo>
                    <a:lnTo>
                      <a:pt x="2"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 name="Donut 2"/>
          <p:cNvSpPr/>
          <p:nvPr/>
        </p:nvSpPr>
        <p:spPr>
          <a:xfrm>
            <a:off x="510179" y="1980317"/>
            <a:ext cx="3520440" cy="3520440"/>
          </a:xfrm>
          <a:prstGeom prst="donut">
            <a:avLst>
              <a:gd name="adj" fmla="val 10687"/>
            </a:avLst>
          </a:prstGeom>
          <a:gradFill>
            <a:gsLst>
              <a:gs pos="16000">
                <a:schemeClr val="bg1">
                  <a:lumMod val="9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2" name="Donut 101"/>
          <p:cNvSpPr/>
          <p:nvPr/>
        </p:nvSpPr>
        <p:spPr>
          <a:xfrm>
            <a:off x="318516" y="1805178"/>
            <a:ext cx="3872484" cy="3872484"/>
          </a:xfrm>
          <a:prstGeom prst="donut">
            <a:avLst>
              <a:gd name="adj" fmla="val 1514"/>
            </a:avLst>
          </a:prstGeom>
          <a:gradFill>
            <a:gsLst>
              <a:gs pos="16000">
                <a:schemeClr val="bg1">
                  <a:lumMod val="8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7" name="Group 106"/>
          <p:cNvGrpSpPr/>
          <p:nvPr/>
        </p:nvGrpSpPr>
        <p:grpSpPr>
          <a:xfrm>
            <a:off x="4372019" y="1284433"/>
            <a:ext cx="4976328" cy="830997"/>
            <a:chOff x="4113734" y="1447263"/>
            <a:chExt cx="7109040" cy="1187138"/>
          </a:xfrm>
        </p:grpSpPr>
        <p:sp>
          <p:nvSpPr>
            <p:cNvPr id="4" name="Rectangle 3"/>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486400" y="1447263"/>
              <a:ext cx="5736374" cy="1187138"/>
            </a:xfrm>
            <a:prstGeom prst="rect">
              <a:avLst/>
            </a:prstGeom>
            <a:noFill/>
          </p:spPr>
          <p:txBody>
            <a:bodyPr wrap="square" rtlCol="0" anchor="ctr">
              <a:spAutoFit/>
            </a:bodyPr>
            <a:lstStyle/>
            <a:p>
              <a:r>
                <a:rPr lang="es-CO" dirty="0" smtClean="0"/>
                <a:t>Introducción</a:t>
              </a:r>
              <a:r>
                <a:rPr lang="en-US" dirty="0" smtClean="0"/>
                <a:t> </a:t>
              </a:r>
              <a:r>
                <a:rPr lang="es-CO" dirty="0" smtClean="0"/>
                <a:t>Construcciones</a:t>
              </a:r>
              <a:r>
                <a:rPr lang="en-US" dirty="0" smtClean="0"/>
                <a:t> el Cóndor</a:t>
              </a:r>
              <a:endParaRPr lang="en-US" dirty="0"/>
            </a:p>
          </p:txBody>
        </p:sp>
        <p:sp>
          <p:nvSpPr>
            <p:cNvPr id="103" name="Oval 102"/>
            <p:cNvSpPr>
              <a:spLocks noChangeAspect="1"/>
            </p:cNvSpPr>
            <p:nvPr/>
          </p:nvSpPr>
          <p:spPr>
            <a:xfrm>
              <a:off x="4113734" y="1462930"/>
              <a:ext cx="1122088" cy="1122088"/>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1</a:t>
              </a:r>
            </a:p>
          </p:txBody>
        </p:sp>
      </p:grpSp>
      <p:grpSp>
        <p:nvGrpSpPr>
          <p:cNvPr id="108" name="Group 107"/>
          <p:cNvGrpSpPr/>
          <p:nvPr/>
        </p:nvGrpSpPr>
        <p:grpSpPr>
          <a:xfrm>
            <a:off x="5286419" y="2667000"/>
            <a:ext cx="4924381" cy="831244"/>
            <a:chOff x="4880169" y="3243923"/>
            <a:chExt cx="7034832" cy="1187491"/>
          </a:xfrm>
        </p:grpSpPr>
        <p:sp>
          <p:nvSpPr>
            <p:cNvPr id="19"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376059" y="3244276"/>
              <a:ext cx="4497354" cy="1187138"/>
            </a:xfrm>
            <a:prstGeom prst="rect">
              <a:avLst/>
            </a:prstGeom>
            <a:noFill/>
          </p:spPr>
          <p:txBody>
            <a:bodyPr wrap="square" rtlCol="0" anchor="ctr">
              <a:spAutoFit/>
            </a:bodyPr>
            <a:lstStyle/>
            <a:p>
              <a:r>
                <a:rPr lang="es-CO" dirty="0"/>
                <a:t>Determinantes</a:t>
              </a:r>
              <a:r>
                <a:rPr lang="en-US" dirty="0"/>
                <a:t> de la </a:t>
              </a:r>
              <a:r>
                <a:rPr lang="es-CO" dirty="0"/>
                <a:t>Valoración</a:t>
              </a:r>
            </a:p>
          </p:txBody>
        </p:sp>
        <p:sp>
          <p:nvSpPr>
            <p:cNvPr id="105" name="Oval 104"/>
            <p:cNvSpPr>
              <a:spLocks noChangeAspect="1"/>
            </p:cNvSpPr>
            <p:nvPr/>
          </p:nvSpPr>
          <p:spPr>
            <a:xfrm>
              <a:off x="4880169" y="3243923"/>
              <a:ext cx="1122087" cy="112208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a:solidFill>
                    <a:schemeClr val="bg1"/>
                  </a:solidFill>
                  <a:latin typeface="Arial" pitchFamily="34" charset="0"/>
                  <a:cs typeface="Arial" pitchFamily="34" charset="0"/>
                </a:rPr>
                <a:t>2</a:t>
              </a:r>
            </a:p>
          </p:txBody>
        </p:sp>
      </p:grpSp>
      <p:grpSp>
        <p:nvGrpSpPr>
          <p:cNvPr id="109" name="Group 108"/>
          <p:cNvGrpSpPr/>
          <p:nvPr/>
        </p:nvGrpSpPr>
        <p:grpSpPr>
          <a:xfrm>
            <a:off x="4295819" y="5460252"/>
            <a:ext cx="4924381" cy="788148"/>
            <a:chOff x="4098413" y="5014606"/>
            <a:chExt cx="7034830" cy="1125927"/>
          </a:xfrm>
        </p:grpSpPr>
        <p:sp>
          <p:nvSpPr>
            <p:cNvPr id="112" name="Rectangle 111"/>
            <p:cNvSpPr/>
            <p:nvPr/>
          </p:nvSpPr>
          <p:spPr>
            <a:xfrm>
              <a:off x="4667287" y="5036045"/>
              <a:ext cx="6465956" cy="1104488"/>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5594303" y="5275385"/>
              <a:ext cx="5279111" cy="659522"/>
            </a:xfrm>
            <a:prstGeom prst="rect">
              <a:avLst/>
            </a:prstGeom>
            <a:noFill/>
          </p:spPr>
          <p:txBody>
            <a:bodyPr wrap="square" rtlCol="0" anchor="ctr">
              <a:spAutoFit/>
            </a:bodyPr>
            <a:lstStyle/>
            <a:p>
              <a:r>
                <a:rPr lang="es-CO" dirty="0" smtClean="0"/>
                <a:t>Análisis</a:t>
              </a:r>
              <a:r>
                <a:rPr lang="en-US" dirty="0" smtClean="0"/>
                <a:t> y </a:t>
              </a:r>
              <a:r>
                <a:rPr lang="es-CO" dirty="0" smtClean="0"/>
                <a:t>Conclusiones</a:t>
              </a:r>
              <a:endParaRPr lang="es-CO" dirty="0"/>
            </a:p>
          </p:txBody>
        </p:sp>
        <p:sp>
          <p:nvSpPr>
            <p:cNvPr id="114" name="Oval 113"/>
            <p:cNvSpPr>
              <a:spLocks noChangeAspect="1"/>
            </p:cNvSpPr>
            <p:nvPr/>
          </p:nvSpPr>
          <p:spPr>
            <a:xfrm>
              <a:off x="4098413" y="5014606"/>
              <a:ext cx="1122087" cy="112208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smtClean="0">
                  <a:solidFill>
                    <a:schemeClr val="bg1"/>
                  </a:solidFill>
                  <a:latin typeface="Arial" pitchFamily="34" charset="0"/>
                  <a:cs typeface="Arial" pitchFamily="34" charset="0"/>
                </a:rPr>
                <a:t>4</a:t>
              </a:r>
              <a:endParaRPr lang="en-US" sz="4400" kern="0" dirty="0">
                <a:solidFill>
                  <a:schemeClr val="bg1"/>
                </a:solidFill>
                <a:latin typeface="Arial" pitchFamily="34" charset="0"/>
                <a:cs typeface="Arial" pitchFamily="34" charset="0"/>
              </a:endParaRPr>
            </a:p>
          </p:txBody>
        </p:sp>
      </p:grpSp>
      <p:sp>
        <p:nvSpPr>
          <p:cNvPr id="110"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1029"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grpSp>
        <p:nvGrpSpPr>
          <p:cNvPr id="111" name="Group 107"/>
          <p:cNvGrpSpPr/>
          <p:nvPr/>
        </p:nvGrpSpPr>
        <p:grpSpPr>
          <a:xfrm>
            <a:off x="5286419" y="4086284"/>
            <a:ext cx="4924381" cy="790516"/>
            <a:chOff x="4880169" y="3243923"/>
            <a:chExt cx="7034832" cy="1129308"/>
          </a:xfrm>
        </p:grpSpPr>
        <p:sp>
          <p:nvSpPr>
            <p:cNvPr id="115"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20"/>
            <p:cNvSpPr txBox="1"/>
            <p:nvPr/>
          </p:nvSpPr>
          <p:spPr>
            <a:xfrm>
              <a:off x="6376059" y="3508084"/>
              <a:ext cx="4497354" cy="659521"/>
            </a:xfrm>
            <a:prstGeom prst="rect">
              <a:avLst/>
            </a:prstGeom>
            <a:noFill/>
          </p:spPr>
          <p:txBody>
            <a:bodyPr wrap="square" rtlCol="0" anchor="ctr">
              <a:spAutoFit/>
            </a:bodyPr>
            <a:lstStyle/>
            <a:p>
              <a:r>
                <a:rPr lang="es-CO" dirty="0" smtClean="0"/>
                <a:t>Situación Financiera</a:t>
              </a:r>
              <a:endParaRPr lang="es-CO" dirty="0"/>
            </a:p>
          </p:txBody>
        </p:sp>
        <p:sp>
          <p:nvSpPr>
            <p:cNvPr id="117" name="Oval 104"/>
            <p:cNvSpPr>
              <a:spLocks noChangeAspect="1"/>
            </p:cNvSpPr>
            <p:nvPr/>
          </p:nvSpPr>
          <p:spPr>
            <a:xfrm>
              <a:off x="4880169" y="3243923"/>
              <a:ext cx="1122087" cy="112208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smtClean="0">
                  <a:solidFill>
                    <a:schemeClr val="bg1"/>
                  </a:solidFill>
                  <a:latin typeface="Arial" pitchFamily="34" charset="0"/>
                  <a:cs typeface="Arial" pitchFamily="34" charset="0"/>
                </a:rPr>
                <a:t>3</a:t>
              </a:r>
              <a:endParaRPr lang="en-US" sz="4400" kern="0" dirty="0">
                <a:solidFill>
                  <a:schemeClr val="bg1"/>
                </a:solidFill>
                <a:latin typeface="Arial" pitchFamily="34" charset="0"/>
                <a:cs typeface="Arial" pitchFamily="34" charset="0"/>
              </a:endParaRPr>
            </a:p>
          </p:txBody>
        </p:sp>
      </p:grpSp>
    </p:spTree>
    <p:extLst>
      <p:ext uri="{BB962C8B-B14F-4D97-AF65-F5344CB8AC3E}">
        <p14:creationId xmlns:p14="http://schemas.microsoft.com/office/powerpoint/2010/main" val="118464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remove" grpId="0" nodeType="with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xfrm>
            <a:off x="11429999" y="6386744"/>
            <a:ext cx="762001" cy="339110"/>
          </a:xfrm>
        </p:spPr>
        <p:txBody>
          <a:bodyPr/>
          <a:lstStyle/>
          <a:p>
            <a:fld id="{96E69268-9C8B-4EBF-A9EE-DC5DC2D48DC3}" type="slidenum">
              <a:rPr lang="es-UY" smtClean="0"/>
              <a:pPr/>
              <a:t>3</a:t>
            </a:fld>
            <a:endParaRPr lang="es-UY" dirty="0"/>
          </a:p>
        </p:txBody>
      </p:sp>
      <p:sp>
        <p:nvSpPr>
          <p:cNvPr id="110"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smtClean="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1029" name="Picture 5" descr="http://4.bp.blogspot.com/-FPOZ76WWfAU/T1dhvZ3jywI/AAAAAAAADHI/pmWocTJMN74/s1600/acciones_construcciones_el_condor.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pic>
        <p:nvPicPr>
          <p:cNvPr id="104"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000" y="2333807"/>
            <a:ext cx="3489881" cy="1933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9" name="TextBox 6"/>
          <p:cNvSpPr txBox="1"/>
          <p:nvPr/>
        </p:nvSpPr>
        <p:spPr>
          <a:xfrm>
            <a:off x="5486400" y="990600"/>
            <a:ext cx="4610420" cy="641500"/>
          </a:xfrm>
          <a:prstGeom prst="rect">
            <a:avLst/>
          </a:prstGeom>
          <a:noFill/>
        </p:spPr>
        <p:txBody>
          <a:bodyPr wrap="square" rtlCol="0">
            <a:spAutoFit/>
          </a:bodyPr>
          <a:lstStyle/>
          <a:p>
            <a:pPr lvl="0" algn="ctr"/>
            <a:r>
              <a:rPr lang="en-US" sz="1800" kern="0" dirty="0">
                <a:solidFill>
                  <a:schemeClr val="bg1"/>
                </a:solidFill>
                <a:latin typeface="Arial" pitchFamily="34" charset="0"/>
                <a:cs typeface="Arial" pitchFamily="34" charset="0"/>
              </a:rPr>
              <a:t>This is a sample text. Insert your desired text here.</a:t>
            </a:r>
          </a:p>
        </p:txBody>
      </p:sp>
      <p:sp>
        <p:nvSpPr>
          <p:cNvPr id="123" name="Rectangle 19"/>
          <p:cNvSpPr/>
          <p:nvPr/>
        </p:nvSpPr>
        <p:spPr>
          <a:xfrm rot="297575">
            <a:off x="4361945" y="686165"/>
            <a:ext cx="7294676" cy="5424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6"/>
          <p:cNvSpPr txBox="1"/>
          <p:nvPr/>
        </p:nvSpPr>
        <p:spPr>
          <a:xfrm>
            <a:off x="7086600" y="2836061"/>
            <a:ext cx="2971800" cy="646331"/>
          </a:xfrm>
          <a:prstGeom prst="rect">
            <a:avLst/>
          </a:prstGeom>
          <a:noFill/>
        </p:spPr>
        <p:txBody>
          <a:bodyPr wrap="square" rtlCol="0">
            <a:spAutoFit/>
          </a:bodyPr>
          <a:lstStyle/>
          <a:p>
            <a:pPr lvl="0" algn="ctr"/>
            <a:r>
              <a:rPr lang="en-US" sz="1800" kern="0" dirty="0">
                <a:solidFill>
                  <a:schemeClr val="tx1">
                    <a:lumMod val="85000"/>
                    <a:lumOff val="15000"/>
                  </a:schemeClr>
                </a:solidFill>
                <a:latin typeface="Arial" pitchFamily="34" charset="0"/>
                <a:cs typeface="Arial" pitchFamily="34" charset="0"/>
              </a:rPr>
              <a:t>This is a sample text. Insert your desired text here.</a:t>
            </a:r>
          </a:p>
        </p:txBody>
      </p:sp>
      <p:sp>
        <p:nvSpPr>
          <p:cNvPr id="125" name="Rounded Rectangle 13"/>
          <p:cNvSpPr/>
          <p:nvPr/>
        </p:nvSpPr>
        <p:spPr>
          <a:xfrm>
            <a:off x="6858000" y="2057400"/>
            <a:ext cx="3276600" cy="609600"/>
          </a:xfrm>
          <a:prstGeom prst="roundRect">
            <a:avLst>
              <a:gd name="adj" fmla="val 50000"/>
            </a:avLst>
          </a:prstGeom>
          <a:solidFill>
            <a:schemeClr val="bg1">
              <a:lumMod val="85000"/>
            </a:schemeClr>
          </a:solidFill>
          <a:ln>
            <a:noFill/>
          </a:ln>
          <a:effectLst>
            <a:innerShdw blurRad="38100" dist="50800" dir="162000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85000"/>
                    <a:lumOff val="15000"/>
                  </a:schemeClr>
                </a:solidFill>
                <a:latin typeface="Arial" pitchFamily="34" charset="0"/>
                <a:cs typeface="Arial" pitchFamily="34" charset="0"/>
              </a:rPr>
              <a:t>Sample Text</a:t>
            </a:r>
          </a:p>
        </p:txBody>
      </p:sp>
      <p:sp>
        <p:nvSpPr>
          <p:cNvPr id="126" name="Rectangle 20"/>
          <p:cNvSpPr/>
          <p:nvPr/>
        </p:nvSpPr>
        <p:spPr>
          <a:xfrm>
            <a:off x="4244494" y="660916"/>
            <a:ext cx="7395774" cy="5492494"/>
          </a:xfrm>
          <a:prstGeom prst="rect">
            <a:avLst/>
          </a:prstGeom>
          <a:gradFill flip="none" rotWithShape="1">
            <a:gsLst>
              <a:gs pos="0">
                <a:schemeClr val="bg1">
                  <a:lumMod val="85000"/>
                </a:schemeClr>
              </a:gs>
              <a:gs pos="100000">
                <a:schemeClr val="bg1">
                  <a:lumMod val="9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6"/>
          <p:cNvSpPr txBox="1"/>
          <p:nvPr/>
        </p:nvSpPr>
        <p:spPr>
          <a:xfrm>
            <a:off x="4282594" y="1227175"/>
            <a:ext cx="7147406" cy="4832092"/>
          </a:xfrm>
          <a:prstGeom prst="rect">
            <a:avLst/>
          </a:prstGeom>
          <a:noFill/>
        </p:spPr>
        <p:txBody>
          <a:bodyPr wrap="square" rtlCol="0">
            <a:spAutoFit/>
          </a:bodyPr>
          <a:lstStyle/>
          <a:p>
            <a:pPr algn="just"/>
            <a:r>
              <a:rPr lang="es-CO" sz="2200" dirty="0" smtClean="0"/>
              <a:t>Construcciones El Cóndor S.A. es una empresa de ingeniería colombiana fundada en Medellín hace 34 años. Así mismo se ha posicionado en el sector como la cuarta empresa de infraestructura  en cuanto activos y al número en ventas. </a:t>
            </a:r>
          </a:p>
          <a:p>
            <a:pPr algn="just"/>
            <a:r>
              <a:rPr lang="es-CO" sz="2200" dirty="0" smtClean="0"/>
              <a:t>En 1984 realiza su primera obra a nivel nacional Neiva - San Vicente del Caguan, para el año de 1992 se crea el Grupo Odinsa S.A. por los accionistas de las firmas de ingeniería y construcción más importantes del país, entre las cuales se encontraba Construcciones el Cóndor S.A.</a:t>
            </a:r>
          </a:p>
          <a:p>
            <a:pPr algn="just"/>
            <a:r>
              <a:rPr lang="es-CO" sz="2200" dirty="0" smtClean="0"/>
              <a:t>En 2004 se crea el Grupo Cóndor Inversiones S.A su fundación fue con el objeto de separar los riesgos de Construcción e Inversión a raíz de una fuerte desaceleración del sector de la construcción se hizo a través de la escisión del portafolio.</a:t>
            </a:r>
            <a:endParaRPr lang="es-CO" sz="2200" dirty="0"/>
          </a:p>
        </p:txBody>
      </p:sp>
      <p:sp>
        <p:nvSpPr>
          <p:cNvPr id="128" name="Rounded Rectangle 13"/>
          <p:cNvSpPr/>
          <p:nvPr/>
        </p:nvSpPr>
        <p:spPr>
          <a:xfrm>
            <a:off x="6629400" y="830225"/>
            <a:ext cx="3276600" cy="320750"/>
          </a:xfrm>
          <a:prstGeom prst="roundRect">
            <a:avLst>
              <a:gd name="adj" fmla="val 50000"/>
            </a:avLst>
          </a:prstGeom>
          <a:solidFill>
            <a:schemeClr val="bg1">
              <a:lumMod val="85000"/>
            </a:schemeClr>
          </a:solidFill>
          <a:ln>
            <a:noFill/>
          </a:ln>
          <a:effectLst>
            <a:innerShdw blurRad="38100" dist="50800" dir="162000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dirty="0" smtClean="0">
                <a:solidFill>
                  <a:schemeClr val="tx1">
                    <a:lumMod val="85000"/>
                    <a:lumOff val="15000"/>
                  </a:schemeClr>
                </a:solidFill>
                <a:latin typeface="Arial" pitchFamily="34" charset="0"/>
                <a:cs typeface="Arial" pitchFamily="34" charset="0"/>
              </a:rPr>
              <a:t>Historia</a:t>
            </a:r>
            <a:endParaRPr lang="es-CO" sz="2000" b="1" dirty="0">
              <a:solidFill>
                <a:schemeClr val="tx1">
                  <a:lumMod val="85000"/>
                  <a:lumOff val="15000"/>
                </a:schemeClr>
              </a:solidFill>
              <a:latin typeface="Arial" pitchFamily="34" charset="0"/>
              <a:cs typeface="Arial" pitchFamily="34" charset="0"/>
            </a:endParaRPr>
          </a:p>
        </p:txBody>
      </p:sp>
      <p:pic>
        <p:nvPicPr>
          <p:cNvPr id="130" name="29 Audio">
            <a:hlinkClick r:id="" action="ppaction://media"/>
          </p:cNvPr>
          <p:cNvPicPr>
            <a:picLocks noChangeAspect="1"/>
          </p:cNvPicPr>
          <p:nvPr>
            <a:audioFile r:link="rId1"/>
            <p:extLst>
              <p:ext uri="{DAA4B4D4-6D71-4841-9C94-3DE7FCFB9230}">
                <p14:media xmlns:p14="http://schemas.microsoft.com/office/powerpoint/2010/main" r:embed="rId2">
                  <p14:trim st="6748.6944" end="82941.9048"/>
                </p14:media>
              </p:ext>
            </p:extLst>
          </p:nvPr>
        </p:nvPicPr>
        <p:blipFill>
          <a:blip r:embed="rId8"/>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6744400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rot="297575">
            <a:off x="1223572" y="1447801"/>
            <a:ext cx="4322987" cy="4647007"/>
          </a:xfrm>
          <a:prstGeom prst="rect">
            <a:avLst/>
          </a:prstGeom>
          <a:solidFill>
            <a:schemeClr val="tx2">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295400" y="1455088"/>
            <a:ext cx="4322987" cy="4647007"/>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914400" tIns="91440" rIns="914400" bIns="91440" numCol="1" anchor="ctr" anchorCtr="1" compatLnSpc="1">
            <a:prstTxWarp prst="textNoShape">
              <a:avLst/>
            </a:prstTxWarp>
          </a:bodyPr>
          <a:lstStyle/>
          <a:p>
            <a:endParaRPr lang="en-US" sz="1800" kern="0">
              <a:solidFill>
                <a:schemeClr val="bg1"/>
              </a:solidFill>
              <a:latin typeface="Arial" pitchFamily="34" charset="0"/>
              <a:cs typeface="Arial" pitchFamily="34" charset="0"/>
            </a:endParaRPr>
          </a:p>
        </p:txBody>
      </p:sp>
      <p:sp>
        <p:nvSpPr>
          <p:cNvPr id="7" name="TextBox 6"/>
          <p:cNvSpPr txBox="1"/>
          <p:nvPr/>
        </p:nvSpPr>
        <p:spPr>
          <a:xfrm>
            <a:off x="1616241" y="2362200"/>
            <a:ext cx="3406886" cy="3385542"/>
          </a:xfrm>
          <a:prstGeom prst="rect">
            <a:avLst/>
          </a:prstGeom>
          <a:noFill/>
        </p:spPr>
        <p:txBody>
          <a:bodyPr wrap="square" rtlCol="0">
            <a:spAutoFit/>
          </a:bodyPr>
          <a:lstStyle/>
          <a:p>
            <a:pPr algn="ctr"/>
            <a:r>
              <a:rPr lang="es-CO" sz="1600" kern="0" dirty="0" smtClean="0">
                <a:solidFill>
                  <a:schemeClr val="bg1"/>
                </a:solidFill>
                <a:latin typeface="Arial" pitchFamily="34" charset="0"/>
                <a:cs typeface="Arial" pitchFamily="34" charset="0"/>
              </a:rPr>
              <a:t>Experiencia </a:t>
            </a:r>
            <a:r>
              <a:rPr lang="es-CO" sz="1600" kern="0" dirty="0">
                <a:solidFill>
                  <a:schemeClr val="bg1"/>
                </a:solidFill>
                <a:latin typeface="Arial" pitchFamily="34" charset="0"/>
                <a:cs typeface="Arial" pitchFamily="34" charset="0"/>
              </a:rPr>
              <a:t>en la construcción de</a:t>
            </a:r>
            <a:r>
              <a:rPr lang="es-CO" sz="1600" kern="0" dirty="0" smtClean="0">
                <a:solidFill>
                  <a:schemeClr val="bg1"/>
                </a:solidFill>
                <a:latin typeface="Arial" pitchFamily="34" charset="0"/>
                <a:cs typeface="Arial" pitchFamily="34" charset="0"/>
              </a:rPr>
              <a:t>:</a:t>
            </a:r>
          </a:p>
          <a:p>
            <a:endParaRPr lang="es-CO" sz="1600" kern="0" dirty="0">
              <a:solidFill>
                <a:schemeClr val="bg1"/>
              </a:solidFill>
              <a:latin typeface="Arial" pitchFamily="34" charset="0"/>
              <a:cs typeface="Arial" pitchFamily="34" charset="0"/>
            </a:endParaRPr>
          </a:p>
          <a:p>
            <a:pPr marL="285750" lvl="0" indent="-285750">
              <a:buFont typeface="Arial" panose="020B0604020202020204" pitchFamily="34" charset="0"/>
              <a:buChar char="•"/>
            </a:pPr>
            <a:r>
              <a:rPr lang="es-CO" sz="1600" kern="0" dirty="0" smtClean="0">
                <a:solidFill>
                  <a:schemeClr val="bg1"/>
                </a:solidFill>
                <a:latin typeface="Arial" pitchFamily="34" charset="0"/>
                <a:cs typeface="Arial" pitchFamily="34" charset="0"/>
              </a:rPr>
              <a:t>Viaductos. Oleoductos, Presas, Vías, Túneles, Explotación de Canteras, Sistemas </a:t>
            </a:r>
            <a:r>
              <a:rPr lang="es-CO" sz="1600" kern="0" dirty="0">
                <a:solidFill>
                  <a:schemeClr val="bg1"/>
                </a:solidFill>
                <a:latin typeface="Arial" pitchFamily="34" charset="0"/>
                <a:cs typeface="Arial" pitchFamily="34" charset="0"/>
              </a:rPr>
              <a:t>de </a:t>
            </a:r>
            <a:r>
              <a:rPr lang="es-CO" sz="1600" kern="0" dirty="0" smtClean="0">
                <a:solidFill>
                  <a:schemeClr val="bg1"/>
                </a:solidFill>
                <a:latin typeface="Arial" pitchFamily="34" charset="0"/>
                <a:cs typeface="Arial" pitchFamily="34" charset="0"/>
              </a:rPr>
              <a:t>Transporte Masivo.</a:t>
            </a:r>
          </a:p>
          <a:p>
            <a:pPr marL="285750" lvl="0" indent="-285750">
              <a:buFont typeface="Arial" panose="020B0604020202020204" pitchFamily="34" charset="0"/>
              <a:buChar char="•"/>
            </a:pPr>
            <a:endParaRPr lang="es-CO" sz="1600" kern="0" dirty="0">
              <a:solidFill>
                <a:schemeClr val="bg1"/>
              </a:solidFill>
              <a:latin typeface="Arial" pitchFamily="34" charset="0"/>
              <a:cs typeface="Arial" pitchFamily="34" charset="0"/>
            </a:endParaRPr>
          </a:p>
          <a:p>
            <a:pPr marL="285750" lvl="0" indent="-285750">
              <a:buFont typeface="Arial" panose="020B0604020202020204" pitchFamily="34" charset="0"/>
              <a:buChar char="•"/>
            </a:pPr>
            <a:r>
              <a:rPr lang="es-CO" sz="1600" kern="0" dirty="0" smtClean="0">
                <a:solidFill>
                  <a:schemeClr val="bg1"/>
                </a:solidFill>
                <a:latin typeface="Arial" pitchFamily="34" charset="0"/>
                <a:cs typeface="Arial" pitchFamily="34" charset="0"/>
              </a:rPr>
              <a:t>Proyectos de Construcción actuales:</a:t>
            </a:r>
          </a:p>
          <a:p>
            <a:pPr marL="895243" lvl="1" indent="-285750">
              <a:buFont typeface="Wingdings" pitchFamily="2" charset="2"/>
              <a:buChar char="ü"/>
            </a:pPr>
            <a:r>
              <a:rPr lang="es-CO" sz="1400" kern="0" dirty="0" smtClean="0">
                <a:solidFill>
                  <a:schemeClr val="bg1"/>
                </a:solidFill>
                <a:latin typeface="Arial" pitchFamily="34" charset="0"/>
                <a:cs typeface="Arial" pitchFamily="34" charset="0"/>
              </a:rPr>
              <a:t>Transversal de las Américas: Adjudicado el 66% de las Obras.</a:t>
            </a:r>
          </a:p>
          <a:p>
            <a:pPr marL="895243" lvl="1" indent="-285750">
              <a:buFont typeface="Wingdings" pitchFamily="2" charset="2"/>
              <a:buChar char="ü"/>
            </a:pPr>
            <a:r>
              <a:rPr lang="es-CO" sz="1400" kern="0" dirty="0" err="1" smtClean="0">
                <a:solidFill>
                  <a:schemeClr val="bg1"/>
                </a:solidFill>
                <a:latin typeface="Arial" pitchFamily="34" charset="0"/>
                <a:cs typeface="Arial" pitchFamily="34" charset="0"/>
              </a:rPr>
              <a:t>Daiba</a:t>
            </a:r>
            <a:r>
              <a:rPr lang="es-CO" sz="1400" kern="0" dirty="0" smtClean="0">
                <a:solidFill>
                  <a:schemeClr val="bg1"/>
                </a:solidFill>
                <a:latin typeface="Arial" pitchFamily="34" charset="0"/>
                <a:cs typeface="Arial" pitchFamily="34" charset="0"/>
              </a:rPr>
              <a:t>-Santa Fe de Antioquia: Agosto 2014</a:t>
            </a:r>
            <a:endParaRPr lang="en-US" sz="1400" kern="0" dirty="0">
              <a:solidFill>
                <a:schemeClr val="bg1"/>
              </a:solidFill>
              <a:latin typeface="Arial" pitchFamily="34" charset="0"/>
              <a:cs typeface="Arial" pitchFamily="34" charset="0"/>
            </a:endParaRPr>
          </a:p>
        </p:txBody>
      </p:sp>
      <p:sp>
        <p:nvSpPr>
          <p:cNvPr id="6" name="Rounded Rectangle 5"/>
          <p:cNvSpPr/>
          <p:nvPr/>
        </p:nvSpPr>
        <p:spPr>
          <a:xfrm>
            <a:off x="1768641" y="1752600"/>
            <a:ext cx="3276600" cy="609600"/>
          </a:xfrm>
          <a:prstGeom prst="roundRect">
            <a:avLst>
              <a:gd name="adj" fmla="val 50000"/>
            </a:avLst>
          </a:prstGeom>
          <a:solidFill>
            <a:schemeClr val="bg1"/>
          </a:solidFill>
          <a:ln>
            <a:noFill/>
          </a:ln>
          <a:effectLst>
            <a:innerShdw blurRad="38100" dist="50800" dir="162000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dirty="0" smtClean="0">
                <a:solidFill>
                  <a:schemeClr val="tx1">
                    <a:lumMod val="85000"/>
                    <a:lumOff val="15000"/>
                  </a:schemeClr>
                </a:solidFill>
                <a:latin typeface="Arial" pitchFamily="34" charset="0"/>
                <a:cs typeface="Arial" pitchFamily="34" charset="0"/>
              </a:rPr>
              <a:t>Construcción</a:t>
            </a:r>
            <a:endParaRPr lang="es-CO" sz="2000" b="1" dirty="0">
              <a:solidFill>
                <a:schemeClr val="tx1">
                  <a:lumMod val="85000"/>
                  <a:lumOff val="15000"/>
                </a:schemeClr>
              </a:solidFill>
              <a:latin typeface="Arial" pitchFamily="34" charset="0"/>
              <a:cs typeface="Arial" pitchFamily="34" charset="0"/>
            </a:endParaRPr>
          </a:p>
        </p:txBody>
      </p:sp>
      <p:grpSp>
        <p:nvGrpSpPr>
          <p:cNvPr id="12" name="Group 11"/>
          <p:cNvGrpSpPr/>
          <p:nvPr/>
        </p:nvGrpSpPr>
        <p:grpSpPr>
          <a:xfrm>
            <a:off x="6493041" y="1447800"/>
            <a:ext cx="4343400" cy="4654294"/>
            <a:chOff x="6399212" y="1447800"/>
            <a:chExt cx="4343400" cy="4654294"/>
          </a:xfrm>
        </p:grpSpPr>
        <p:grpSp>
          <p:nvGrpSpPr>
            <p:cNvPr id="15" name="Group 33"/>
            <p:cNvGrpSpPr/>
            <p:nvPr/>
          </p:nvGrpSpPr>
          <p:grpSpPr>
            <a:xfrm>
              <a:off x="6399212" y="1447800"/>
              <a:ext cx="4343400" cy="4654294"/>
              <a:chOff x="6614674" y="1670306"/>
              <a:chExt cx="3445192" cy="3892294"/>
            </a:xfrm>
          </p:grpSpPr>
          <p:sp>
            <p:nvSpPr>
              <p:cNvPr id="20" name="Rectangle 19"/>
              <p:cNvSpPr/>
              <p:nvPr/>
            </p:nvSpPr>
            <p:spPr>
              <a:xfrm rot="297575">
                <a:off x="6630866" y="1670306"/>
                <a:ext cx="3429000" cy="38862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614674" y="1676400"/>
                <a:ext cx="3429000" cy="3886200"/>
              </a:xfrm>
              <a:prstGeom prst="rect">
                <a:avLst/>
              </a:prstGeom>
              <a:gradFill flip="none" rotWithShape="1">
                <a:gsLst>
                  <a:gs pos="0">
                    <a:schemeClr val="bg1">
                      <a:lumMod val="85000"/>
                    </a:schemeClr>
                  </a:gs>
                  <a:gs pos="100000">
                    <a:schemeClr val="bg1">
                      <a:lumMod val="9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ounded Rectangle 13"/>
            <p:cNvSpPr/>
            <p:nvPr/>
          </p:nvSpPr>
          <p:spPr>
            <a:xfrm>
              <a:off x="6856412" y="1752600"/>
              <a:ext cx="3276600" cy="609600"/>
            </a:xfrm>
            <a:prstGeom prst="roundRect">
              <a:avLst>
                <a:gd name="adj" fmla="val 50000"/>
              </a:avLst>
            </a:prstGeom>
            <a:solidFill>
              <a:schemeClr val="bg1">
                <a:lumMod val="85000"/>
              </a:schemeClr>
            </a:solidFill>
            <a:ln>
              <a:noFill/>
            </a:ln>
            <a:effectLst>
              <a:innerShdw blurRad="38100" dist="50800" dir="162000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dirty="0" smtClean="0">
                  <a:solidFill>
                    <a:schemeClr val="tx1">
                      <a:lumMod val="85000"/>
                      <a:lumOff val="15000"/>
                    </a:schemeClr>
                  </a:solidFill>
                  <a:latin typeface="Arial" pitchFamily="34" charset="0"/>
                  <a:cs typeface="Arial" pitchFamily="34" charset="0"/>
                </a:rPr>
                <a:t>Inversiones</a:t>
              </a:r>
              <a:endParaRPr lang="es-CO" sz="2000" b="1" dirty="0">
                <a:solidFill>
                  <a:schemeClr val="tx1">
                    <a:lumMod val="85000"/>
                    <a:lumOff val="15000"/>
                  </a:schemeClr>
                </a:solidFill>
                <a:latin typeface="Arial" pitchFamily="34" charset="0"/>
                <a:cs typeface="Arial" pitchFamily="34" charset="0"/>
              </a:endParaRPr>
            </a:p>
          </p:txBody>
        </p:sp>
      </p:grpSp>
      <p:sp>
        <p:nvSpPr>
          <p:cNvPr id="23" name="Bent-Up Arrow 22"/>
          <p:cNvSpPr/>
          <p:nvPr/>
        </p:nvSpPr>
        <p:spPr>
          <a:xfrm>
            <a:off x="5612314" y="4114800"/>
            <a:ext cx="1402405" cy="1371600"/>
          </a:xfrm>
          <a:prstGeom prst="bentUpArrow">
            <a:avLst>
              <a:gd name="adj1" fmla="val 34356"/>
              <a:gd name="adj2" fmla="val 37281"/>
              <a:gd name="adj3" fmla="val 34357"/>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914400" tIns="91440" rIns="914400" bIns="91440" numCol="1" anchor="ctr" anchorCtr="1" compatLnSpc="1">
            <a:prstTxWarp prst="textNoShape">
              <a:avLst/>
            </a:prstTxWarp>
          </a:bodyPr>
          <a:lstStyle/>
          <a:p>
            <a:endParaRPr lang="en-US" sz="1800" kern="0">
              <a:solidFill>
                <a:schemeClr val="bg1"/>
              </a:solidFill>
              <a:latin typeface="Arial" pitchFamily="34" charset="0"/>
              <a:cs typeface="Arial" pitchFamily="34" charset="0"/>
            </a:endParaRPr>
          </a:p>
        </p:txBody>
      </p:sp>
      <p:sp>
        <p:nvSpPr>
          <p:cNvPr id="24" name="Bent-Up Arrow 23"/>
          <p:cNvSpPr/>
          <p:nvPr/>
        </p:nvSpPr>
        <p:spPr>
          <a:xfrm rot="10800000">
            <a:off x="5089358" y="2133599"/>
            <a:ext cx="1402405" cy="1371600"/>
          </a:xfrm>
          <a:prstGeom prst="bentUpArrow">
            <a:avLst>
              <a:gd name="adj1" fmla="val 34356"/>
              <a:gd name="adj2" fmla="val 37281"/>
              <a:gd name="adj3" fmla="val 34357"/>
            </a:avLst>
          </a:prstGeom>
          <a:gradFill flip="none" rotWithShape="1">
            <a:gsLst>
              <a:gs pos="0">
                <a:schemeClr val="bg1">
                  <a:lumMod val="75000"/>
                </a:schemeClr>
              </a:gs>
              <a:gs pos="100000">
                <a:schemeClr val="bg1">
                  <a:lumMod val="9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lide Number Placeholder 24"/>
          <p:cNvSpPr>
            <a:spLocks noGrp="1"/>
          </p:cNvSpPr>
          <p:nvPr>
            <p:ph type="sldNum" sz="quarter" idx="12"/>
          </p:nvPr>
        </p:nvSpPr>
        <p:spPr/>
        <p:txBody>
          <a:bodyPr/>
          <a:lstStyle/>
          <a:p>
            <a:fld id="{96E69268-9C8B-4EBF-A9EE-DC5DC2D48DC3}" type="slidenum">
              <a:rPr lang="es-UY" smtClean="0"/>
              <a:pPr/>
              <a:t>4</a:t>
            </a:fld>
            <a:endParaRPr lang="es-UY" dirty="0"/>
          </a:p>
        </p:txBody>
      </p:sp>
      <p:sp>
        <p:nvSpPr>
          <p:cNvPr id="32"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33"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34" name="3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sp>
        <p:nvSpPr>
          <p:cNvPr id="36" name="Title 1"/>
          <p:cNvSpPr txBox="1">
            <a:spLocks/>
          </p:cNvSpPr>
          <p:nvPr/>
        </p:nvSpPr>
        <p:spPr>
          <a:xfrm>
            <a:off x="189739" y="431919"/>
            <a:ext cx="6705600" cy="711081"/>
          </a:xfrm>
          <a:prstGeom prst="rect">
            <a:avLst/>
          </a:prstGeom>
        </p:spPr>
        <p:txBody>
          <a:bodyPr vert="horz" lIns="121899" tIns="60949" rIns="121899" bIns="60949" rtlCol="0" anchor="ctr">
            <a:no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s-CO" dirty="0" smtClean="0"/>
              <a:t>Productos y Servicios</a:t>
            </a:r>
            <a:endParaRPr lang="es-CO" dirty="0"/>
          </a:p>
        </p:txBody>
      </p:sp>
      <p:sp>
        <p:nvSpPr>
          <p:cNvPr id="39" name="TextBox 6"/>
          <p:cNvSpPr txBox="1"/>
          <p:nvPr/>
        </p:nvSpPr>
        <p:spPr>
          <a:xfrm>
            <a:off x="6797841" y="2316443"/>
            <a:ext cx="3886200" cy="3539430"/>
          </a:xfrm>
          <a:prstGeom prst="rect">
            <a:avLst/>
          </a:prstGeom>
          <a:noFill/>
        </p:spPr>
        <p:txBody>
          <a:bodyPr wrap="square" rtlCol="0">
            <a:spAutoFit/>
          </a:bodyPr>
          <a:lstStyle/>
          <a:p>
            <a:pPr marL="285750" indent="-285750">
              <a:buFont typeface="Arial" panose="020B0604020202020204" pitchFamily="34" charset="0"/>
              <a:buChar char="•"/>
            </a:pPr>
            <a:r>
              <a:rPr lang="es-CO" sz="1600" kern="0" dirty="0" smtClean="0">
                <a:solidFill>
                  <a:schemeClr val="accent6"/>
                </a:solidFill>
                <a:latin typeface="Arial" pitchFamily="34" charset="0"/>
                <a:cs typeface="Arial" pitchFamily="34" charset="0"/>
              </a:rPr>
              <a:t>Grupo Odinsa. </a:t>
            </a:r>
            <a:r>
              <a:rPr lang="es-CO" sz="1600" b="1" kern="0" dirty="0">
                <a:solidFill>
                  <a:schemeClr val="accent6"/>
                </a:solidFill>
                <a:latin typeface="Arial" pitchFamily="34" charset="0"/>
                <a:cs typeface="Arial" pitchFamily="34" charset="0"/>
              </a:rPr>
              <a:t>Participación: </a:t>
            </a:r>
            <a:r>
              <a:rPr lang="es-CO" sz="1600" b="1" kern="0" dirty="0" smtClean="0">
                <a:solidFill>
                  <a:schemeClr val="accent6"/>
                </a:solidFill>
                <a:latin typeface="Arial" pitchFamily="34" charset="0"/>
                <a:cs typeface="Arial" pitchFamily="34" charset="0"/>
              </a:rPr>
              <a:t>15,85%.</a:t>
            </a:r>
            <a:endParaRPr lang="es-CO" sz="1600" kern="0" dirty="0" smtClean="0">
              <a:solidFill>
                <a:schemeClr val="accent6"/>
              </a:solidFill>
              <a:latin typeface="Arial" pitchFamily="34" charset="0"/>
              <a:cs typeface="Arial" pitchFamily="34" charset="0"/>
            </a:endParaRPr>
          </a:p>
          <a:p>
            <a:pPr marL="285750" indent="-285750">
              <a:buFont typeface="Arial" panose="020B0604020202020204" pitchFamily="34" charset="0"/>
              <a:buChar char="•"/>
            </a:pPr>
            <a:r>
              <a:rPr lang="es-CO" sz="1600" kern="0" dirty="0" smtClean="0">
                <a:solidFill>
                  <a:schemeClr val="accent6"/>
                </a:solidFill>
                <a:latin typeface="Arial" pitchFamily="34" charset="0"/>
                <a:cs typeface="Arial" pitchFamily="34" charset="0"/>
              </a:rPr>
              <a:t>Concesión </a:t>
            </a:r>
            <a:r>
              <a:rPr lang="es-CO" sz="1600" kern="0" dirty="0">
                <a:solidFill>
                  <a:schemeClr val="accent6"/>
                </a:solidFill>
                <a:latin typeface="Arial" pitchFamily="34" charset="0"/>
                <a:cs typeface="Arial" pitchFamily="34" charset="0"/>
              </a:rPr>
              <a:t>Red </a:t>
            </a:r>
            <a:r>
              <a:rPr lang="es-CO" sz="1600" kern="0" dirty="0" smtClean="0">
                <a:solidFill>
                  <a:schemeClr val="accent6"/>
                </a:solidFill>
                <a:latin typeface="Arial" pitchFamily="34" charset="0"/>
                <a:cs typeface="Arial" pitchFamily="34" charset="0"/>
              </a:rPr>
              <a:t>Vial </a:t>
            </a:r>
            <a:r>
              <a:rPr lang="es-CO" sz="1600" kern="0" dirty="0">
                <a:solidFill>
                  <a:schemeClr val="accent6"/>
                </a:solidFill>
                <a:latin typeface="Arial" pitchFamily="34" charset="0"/>
                <a:cs typeface="Arial" pitchFamily="34" charset="0"/>
              </a:rPr>
              <a:t>del Cesar. </a:t>
            </a:r>
            <a:r>
              <a:rPr lang="es-CO" sz="1600" b="1" kern="0" dirty="0">
                <a:solidFill>
                  <a:schemeClr val="accent6"/>
                </a:solidFill>
                <a:latin typeface="Arial" pitchFamily="34" charset="0"/>
                <a:cs typeface="Arial" pitchFamily="34" charset="0"/>
              </a:rPr>
              <a:t>Participación: 94.89%.</a:t>
            </a:r>
          </a:p>
          <a:p>
            <a:pPr marL="285750" indent="-285750">
              <a:buFont typeface="Arial" panose="020B0604020202020204" pitchFamily="34" charset="0"/>
              <a:buChar char="•"/>
            </a:pPr>
            <a:r>
              <a:rPr lang="es-CO" sz="1600" kern="0" dirty="0" smtClean="0">
                <a:solidFill>
                  <a:schemeClr val="accent6"/>
                </a:solidFill>
                <a:latin typeface="Arial" pitchFamily="34" charset="0"/>
                <a:cs typeface="Arial" pitchFamily="34" charset="0"/>
              </a:rPr>
              <a:t>Concesión </a:t>
            </a:r>
            <a:r>
              <a:rPr lang="es-CO" sz="1600" kern="0" dirty="0">
                <a:solidFill>
                  <a:schemeClr val="accent6"/>
                </a:solidFill>
                <a:latin typeface="Arial" pitchFamily="34" charset="0"/>
                <a:cs typeface="Arial" pitchFamily="34" charset="0"/>
              </a:rPr>
              <a:t>Vial de las Américas </a:t>
            </a:r>
            <a:r>
              <a:rPr lang="es-CO" sz="1600" b="1" kern="0" dirty="0">
                <a:solidFill>
                  <a:schemeClr val="accent6"/>
                </a:solidFill>
                <a:latin typeface="Arial" pitchFamily="34" charset="0"/>
                <a:cs typeface="Arial" pitchFamily="34" charset="0"/>
              </a:rPr>
              <a:t>Participación: 33.3%.</a:t>
            </a:r>
          </a:p>
          <a:p>
            <a:pPr marL="285750" indent="-285750">
              <a:buFont typeface="Arial" panose="020B0604020202020204" pitchFamily="34" charset="0"/>
              <a:buChar char="•"/>
            </a:pPr>
            <a:r>
              <a:rPr lang="es-CO" sz="1600" kern="0" dirty="0">
                <a:solidFill>
                  <a:schemeClr val="accent6"/>
                </a:solidFill>
                <a:latin typeface="Arial" pitchFamily="34" charset="0"/>
                <a:cs typeface="Arial" pitchFamily="34" charset="0"/>
              </a:rPr>
              <a:t>Concesión Aburrá Norte. </a:t>
            </a:r>
            <a:r>
              <a:rPr lang="es-CO" sz="1600" b="1" kern="0" dirty="0">
                <a:solidFill>
                  <a:schemeClr val="accent6"/>
                </a:solidFill>
                <a:latin typeface="Arial" pitchFamily="34" charset="0"/>
                <a:cs typeface="Arial" pitchFamily="34" charset="0"/>
              </a:rPr>
              <a:t>Participación: 21.1%.</a:t>
            </a:r>
          </a:p>
          <a:p>
            <a:pPr marL="285750" indent="-285750">
              <a:buFont typeface="Arial" panose="020B0604020202020204" pitchFamily="34" charset="0"/>
              <a:buChar char="•"/>
            </a:pPr>
            <a:r>
              <a:rPr lang="es-CO" sz="1600" kern="0" dirty="0">
                <a:solidFill>
                  <a:schemeClr val="accent6"/>
                </a:solidFill>
                <a:latin typeface="Arial" pitchFamily="34" charset="0"/>
                <a:cs typeface="Arial" pitchFamily="34" charset="0"/>
              </a:rPr>
              <a:t>Concesión Túnel de Aburrá Oriente</a:t>
            </a:r>
            <a:r>
              <a:rPr lang="es-CO" sz="1600" b="1" kern="0" dirty="0">
                <a:solidFill>
                  <a:schemeClr val="accent6"/>
                </a:solidFill>
                <a:latin typeface="Arial" pitchFamily="34" charset="0"/>
                <a:cs typeface="Arial" pitchFamily="34" charset="0"/>
              </a:rPr>
              <a:t>. Participación: 12.5%</a:t>
            </a:r>
          </a:p>
          <a:p>
            <a:pPr marL="285750" indent="-285750">
              <a:buFont typeface="Arial" panose="020B0604020202020204" pitchFamily="34" charset="0"/>
              <a:buChar char="•"/>
            </a:pPr>
            <a:r>
              <a:rPr lang="es-CO" sz="1600" kern="0" dirty="0">
                <a:solidFill>
                  <a:schemeClr val="accent6"/>
                </a:solidFill>
                <a:latin typeface="Arial" pitchFamily="34" charset="0"/>
                <a:cs typeface="Arial" pitchFamily="34" charset="0"/>
              </a:rPr>
              <a:t>Concesión Aeropuerto El Dorado. </a:t>
            </a:r>
            <a:r>
              <a:rPr lang="es-CO" sz="1600" b="1" kern="0" dirty="0">
                <a:solidFill>
                  <a:schemeClr val="accent6"/>
                </a:solidFill>
                <a:latin typeface="Arial" pitchFamily="34" charset="0"/>
                <a:cs typeface="Arial" pitchFamily="34" charset="0"/>
              </a:rPr>
              <a:t>Participación: 15%.</a:t>
            </a:r>
          </a:p>
          <a:p>
            <a:pPr marL="285750" indent="-285750">
              <a:buFont typeface="Arial" panose="020B0604020202020204" pitchFamily="34" charset="0"/>
              <a:buChar char="•"/>
            </a:pPr>
            <a:r>
              <a:rPr lang="es-CO" sz="1600" kern="0" dirty="0">
                <a:solidFill>
                  <a:schemeClr val="accent6"/>
                </a:solidFill>
                <a:latin typeface="Arial" pitchFamily="34" charset="0"/>
                <a:cs typeface="Arial" pitchFamily="34" charset="0"/>
              </a:rPr>
              <a:t>Concesión Santa Marta-</a:t>
            </a:r>
            <a:r>
              <a:rPr lang="es-CO" sz="1600" kern="0" dirty="0" err="1">
                <a:solidFill>
                  <a:schemeClr val="accent6"/>
                </a:solidFill>
                <a:latin typeface="Arial" pitchFamily="34" charset="0"/>
                <a:cs typeface="Arial" pitchFamily="34" charset="0"/>
              </a:rPr>
              <a:t>Paraguachón</a:t>
            </a:r>
            <a:r>
              <a:rPr lang="es-CO" sz="1600" kern="0" dirty="0">
                <a:solidFill>
                  <a:schemeClr val="accent6"/>
                </a:solidFill>
                <a:latin typeface="Arial" pitchFamily="34" charset="0"/>
                <a:cs typeface="Arial" pitchFamily="34" charset="0"/>
              </a:rPr>
              <a:t>. </a:t>
            </a:r>
            <a:r>
              <a:rPr lang="es-CO" sz="1600" b="1" kern="0" dirty="0" smtClean="0">
                <a:solidFill>
                  <a:schemeClr val="accent6"/>
                </a:solidFill>
                <a:latin typeface="Arial" pitchFamily="34" charset="0"/>
                <a:cs typeface="Arial" pitchFamily="34" charset="0"/>
              </a:rPr>
              <a:t>Participación</a:t>
            </a:r>
            <a:r>
              <a:rPr lang="es-CO" sz="1600" b="1" kern="0" dirty="0">
                <a:solidFill>
                  <a:schemeClr val="accent6"/>
                </a:solidFill>
                <a:latin typeface="Arial" pitchFamily="34" charset="0"/>
                <a:cs typeface="Arial" pitchFamily="34" charset="0"/>
              </a:rPr>
              <a:t>: 2.97%.</a:t>
            </a:r>
            <a:endParaRPr lang="es-CO" sz="2000" b="1" kern="0"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Oval 193"/>
          <p:cNvSpPr/>
          <p:nvPr/>
        </p:nvSpPr>
        <p:spPr>
          <a:xfrm>
            <a:off x="0" y="5029200"/>
            <a:ext cx="5334000" cy="440826"/>
          </a:xfrm>
          <a:prstGeom prst="ellipse">
            <a:avLst/>
          </a:prstGeom>
          <a:gradFill flip="none" rotWithShape="1">
            <a:gsLst>
              <a:gs pos="0">
                <a:sysClr val="windowText" lastClr="000000">
                  <a:lumMod val="50000"/>
                  <a:lumOff val="50000"/>
                </a:sys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algn="ctr" defTabSz="914400">
              <a:defRPr/>
            </a:pPr>
            <a:endParaRPr lang="en-US" sz="1800" kern="0">
              <a:solidFill>
                <a:sysClr val="window" lastClr="FFFFFF"/>
              </a:solidFill>
              <a:latin typeface="Calibri"/>
            </a:endParaRPr>
          </a:p>
        </p:txBody>
      </p:sp>
      <p:sp>
        <p:nvSpPr>
          <p:cNvPr id="4" name="Slide Number Placeholder 3"/>
          <p:cNvSpPr>
            <a:spLocks noGrp="1"/>
          </p:cNvSpPr>
          <p:nvPr>
            <p:ph type="sldNum" sz="quarter" idx="12"/>
          </p:nvPr>
        </p:nvSpPr>
        <p:spPr/>
        <p:txBody>
          <a:bodyPr/>
          <a:lstStyle/>
          <a:p>
            <a:fld id="{96E69268-9C8B-4EBF-A9EE-DC5DC2D48DC3}" type="slidenum">
              <a:rPr lang="es-UY" smtClean="0"/>
              <a:pPr/>
              <a:t>5</a:t>
            </a:fld>
            <a:endParaRPr lang="es-UY" dirty="0"/>
          </a:p>
        </p:txBody>
      </p:sp>
      <p:graphicFrame>
        <p:nvGraphicFramePr>
          <p:cNvPr id="182" name="Chart 181"/>
          <p:cNvGraphicFramePr/>
          <p:nvPr>
            <p:extLst>
              <p:ext uri="{D42A27DB-BD31-4B8C-83A1-F6EECF244321}">
                <p14:modId xmlns:p14="http://schemas.microsoft.com/office/powerpoint/2010/main" val="2361108985"/>
              </p:ext>
            </p:extLst>
          </p:nvPr>
        </p:nvGraphicFramePr>
        <p:xfrm>
          <a:off x="274583" y="1643691"/>
          <a:ext cx="5111759" cy="4104401"/>
        </p:xfrm>
        <a:graphic>
          <a:graphicData uri="http://schemas.openxmlformats.org/drawingml/2006/chart">
            <c:chart xmlns:c="http://schemas.openxmlformats.org/drawingml/2006/chart" xmlns:r="http://schemas.openxmlformats.org/officeDocument/2006/relationships" r:id="rId2"/>
          </a:graphicData>
        </a:graphic>
      </p:graphicFrame>
      <p:sp>
        <p:nvSpPr>
          <p:cNvPr id="72"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sp>
        <p:nvSpPr>
          <p:cNvPr id="74" name="Title 1"/>
          <p:cNvSpPr txBox="1">
            <a:spLocks/>
          </p:cNvSpPr>
          <p:nvPr/>
        </p:nvSpPr>
        <p:spPr>
          <a:xfrm>
            <a:off x="381000" y="355719"/>
            <a:ext cx="7239000" cy="711081"/>
          </a:xfrm>
          <a:prstGeom prst="rect">
            <a:avLst/>
          </a:prstGeom>
        </p:spPr>
        <p:txBody>
          <a:bodyPr vert="horz" lIns="121899" tIns="60949" rIns="121899" bIns="60949" rtlCol="0" anchor="ctr">
            <a:no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s-CO" dirty="0" smtClean="0"/>
              <a:t>Accionistas </a:t>
            </a:r>
            <a:endParaRPr lang="es-CO" dirty="0"/>
          </a:p>
        </p:txBody>
      </p:sp>
      <p:pic>
        <p:nvPicPr>
          <p:cNvPr id="75" name="Picture 5" descr="http://4.bp.blogspot.com/-FPOZ76WWfAU/T1dhvZ3jywI/AAAAAAAADHI/pmWocTJMN74/s1600/acciones_construcciones_el_condor.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76" name="7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graphicFrame>
        <p:nvGraphicFramePr>
          <p:cNvPr id="92" name="Chart 181"/>
          <p:cNvGraphicFramePr/>
          <p:nvPr>
            <p:extLst>
              <p:ext uri="{D42A27DB-BD31-4B8C-83A1-F6EECF244321}">
                <p14:modId xmlns:p14="http://schemas.microsoft.com/office/powerpoint/2010/main" val="973475368"/>
              </p:ext>
            </p:extLst>
          </p:nvPr>
        </p:nvGraphicFramePr>
        <p:xfrm>
          <a:off x="6934200" y="1636949"/>
          <a:ext cx="4724399" cy="4104401"/>
        </p:xfrm>
        <a:graphic>
          <a:graphicData uri="http://schemas.openxmlformats.org/drawingml/2006/chart">
            <c:chart xmlns:c="http://schemas.openxmlformats.org/drawingml/2006/chart" xmlns:r="http://schemas.openxmlformats.org/officeDocument/2006/relationships" r:id="rId6"/>
          </a:graphicData>
        </a:graphic>
      </p:graphicFrame>
      <p:grpSp>
        <p:nvGrpSpPr>
          <p:cNvPr id="65" name="Gruppieren 125"/>
          <p:cNvGrpSpPr/>
          <p:nvPr/>
        </p:nvGrpSpPr>
        <p:grpSpPr bwMode="gray">
          <a:xfrm flipH="1">
            <a:off x="3810000" y="2438400"/>
            <a:ext cx="1652578" cy="303031"/>
            <a:chOff x="4876799" y="2083795"/>
            <a:chExt cx="2478867" cy="275545"/>
          </a:xfrm>
        </p:grpSpPr>
        <p:cxnSp>
          <p:nvCxnSpPr>
            <p:cNvPr id="66" name="Gerade Verbindung 126"/>
            <p:cNvCxnSpPr/>
            <p:nvPr/>
          </p:nvCxnSpPr>
          <p:spPr bwMode="gray">
            <a:xfrm>
              <a:off x="4876799" y="2083797"/>
              <a:ext cx="2478867" cy="0"/>
            </a:xfrm>
            <a:prstGeom prst="line">
              <a:avLst/>
            </a:prstGeom>
            <a:noFill/>
            <a:ln w="19050">
              <a:solidFill>
                <a:srgbClr val="969696"/>
              </a:solidFill>
              <a:prstDash val="sysDot"/>
              <a:round/>
              <a:headEnd/>
              <a:tailEnd/>
            </a:ln>
          </p:spPr>
        </p:cxnSp>
        <p:sp>
          <p:nvSpPr>
            <p:cNvPr id="67" name="Text Box 13"/>
            <p:cNvSpPr txBox="1">
              <a:spLocks noChangeArrowheads="1"/>
            </p:cNvSpPr>
            <p:nvPr/>
          </p:nvSpPr>
          <p:spPr bwMode="gray">
            <a:xfrm>
              <a:off x="4876801" y="2083795"/>
              <a:ext cx="2086771" cy="275545"/>
            </a:xfrm>
            <a:prstGeom prst="rect">
              <a:avLst/>
            </a:prstGeom>
            <a:noFill/>
            <a:ln w="9525" algn="ctr">
              <a:noFill/>
              <a:miter lim="800000"/>
              <a:headEnd/>
              <a:tailEnd/>
            </a:ln>
          </p:spPr>
          <p:txBody>
            <a:bodyPr wrap="square" lIns="0" tIns="90000" rIns="0" bIns="0">
              <a:spAutoFit/>
            </a:bodyPr>
            <a:lstStyle/>
            <a:p>
              <a:pPr algn="r" defTabSz="801688"/>
              <a:r>
                <a:rPr lang="es-CO" sz="1200" b="1" dirty="0" smtClean="0"/>
                <a:t>80% A. Internos</a:t>
              </a:r>
              <a:endParaRPr lang="es-CO" sz="1000" dirty="0">
                <a:solidFill>
                  <a:schemeClr val="tx1">
                    <a:lumMod val="50000"/>
                    <a:lumOff val="50000"/>
                  </a:schemeClr>
                </a:solidFill>
              </a:endParaRPr>
            </a:p>
          </p:txBody>
        </p:sp>
      </p:grpSp>
      <p:grpSp>
        <p:nvGrpSpPr>
          <p:cNvPr id="68" name="Gruppieren 125"/>
          <p:cNvGrpSpPr/>
          <p:nvPr/>
        </p:nvGrpSpPr>
        <p:grpSpPr bwMode="gray">
          <a:xfrm flipH="1">
            <a:off x="4024339" y="4876800"/>
            <a:ext cx="1538261" cy="356167"/>
            <a:chOff x="4876799" y="2083795"/>
            <a:chExt cx="2478867" cy="275545"/>
          </a:xfrm>
        </p:grpSpPr>
        <p:cxnSp>
          <p:nvCxnSpPr>
            <p:cNvPr id="69" name="Gerade Verbindung 126"/>
            <p:cNvCxnSpPr/>
            <p:nvPr/>
          </p:nvCxnSpPr>
          <p:spPr bwMode="gray">
            <a:xfrm>
              <a:off x="4876799" y="2083797"/>
              <a:ext cx="2478867" cy="0"/>
            </a:xfrm>
            <a:prstGeom prst="line">
              <a:avLst/>
            </a:prstGeom>
            <a:noFill/>
            <a:ln w="19050">
              <a:solidFill>
                <a:srgbClr val="969696"/>
              </a:solidFill>
              <a:prstDash val="sysDot"/>
              <a:round/>
              <a:headEnd/>
              <a:tailEnd/>
            </a:ln>
          </p:spPr>
        </p:cxnSp>
        <p:sp>
          <p:nvSpPr>
            <p:cNvPr id="70" name="Text Box 13"/>
            <p:cNvSpPr txBox="1">
              <a:spLocks noChangeArrowheads="1"/>
            </p:cNvSpPr>
            <p:nvPr/>
          </p:nvSpPr>
          <p:spPr bwMode="gray">
            <a:xfrm>
              <a:off x="4876801" y="2083795"/>
              <a:ext cx="2086771" cy="275545"/>
            </a:xfrm>
            <a:prstGeom prst="rect">
              <a:avLst/>
            </a:prstGeom>
            <a:noFill/>
            <a:ln w="9525" algn="ctr">
              <a:noFill/>
              <a:miter lim="800000"/>
              <a:headEnd/>
              <a:tailEnd/>
            </a:ln>
          </p:spPr>
          <p:txBody>
            <a:bodyPr wrap="square" lIns="0" tIns="90000" rIns="0" bIns="0">
              <a:spAutoFit/>
            </a:bodyPr>
            <a:lstStyle/>
            <a:p>
              <a:pPr algn="r" defTabSz="801688"/>
              <a:r>
                <a:rPr lang="es-CO" sz="1200" b="1" dirty="0" smtClean="0"/>
                <a:t>10% F. Pensiones</a:t>
              </a:r>
              <a:endParaRPr lang="es-CO" sz="1000" dirty="0">
                <a:solidFill>
                  <a:schemeClr val="tx1">
                    <a:lumMod val="50000"/>
                    <a:lumOff val="50000"/>
                  </a:schemeClr>
                </a:solidFill>
              </a:endParaRPr>
            </a:p>
          </p:txBody>
        </p:sp>
      </p:grpSp>
      <p:grpSp>
        <p:nvGrpSpPr>
          <p:cNvPr id="71" name="Gruppieren 125"/>
          <p:cNvGrpSpPr/>
          <p:nvPr/>
        </p:nvGrpSpPr>
        <p:grpSpPr bwMode="gray">
          <a:xfrm flipH="1">
            <a:off x="2995622" y="5228510"/>
            <a:ext cx="1652578" cy="334090"/>
            <a:chOff x="4876799" y="2083795"/>
            <a:chExt cx="2478867" cy="275545"/>
          </a:xfrm>
        </p:grpSpPr>
        <p:cxnSp>
          <p:nvCxnSpPr>
            <p:cNvPr id="73" name="Gerade Verbindung 126"/>
            <p:cNvCxnSpPr/>
            <p:nvPr/>
          </p:nvCxnSpPr>
          <p:spPr bwMode="gray">
            <a:xfrm>
              <a:off x="4876799" y="2083797"/>
              <a:ext cx="2478867" cy="0"/>
            </a:xfrm>
            <a:prstGeom prst="line">
              <a:avLst/>
            </a:prstGeom>
            <a:noFill/>
            <a:ln w="19050">
              <a:solidFill>
                <a:srgbClr val="969696"/>
              </a:solidFill>
              <a:prstDash val="sysDot"/>
              <a:round/>
              <a:headEnd/>
              <a:tailEnd/>
            </a:ln>
          </p:spPr>
        </p:cxnSp>
        <p:sp>
          <p:nvSpPr>
            <p:cNvPr id="77" name="Text Box 13"/>
            <p:cNvSpPr txBox="1">
              <a:spLocks noChangeArrowheads="1"/>
            </p:cNvSpPr>
            <p:nvPr/>
          </p:nvSpPr>
          <p:spPr bwMode="gray">
            <a:xfrm>
              <a:off x="4876801" y="2083795"/>
              <a:ext cx="2086771" cy="275545"/>
            </a:xfrm>
            <a:prstGeom prst="rect">
              <a:avLst/>
            </a:prstGeom>
            <a:noFill/>
            <a:ln w="9525" algn="ctr">
              <a:noFill/>
              <a:miter lim="800000"/>
              <a:headEnd/>
              <a:tailEnd/>
            </a:ln>
          </p:spPr>
          <p:txBody>
            <a:bodyPr wrap="square" lIns="0" tIns="90000" rIns="0" bIns="0">
              <a:spAutoFit/>
            </a:bodyPr>
            <a:lstStyle/>
            <a:p>
              <a:pPr algn="r" defTabSz="801688"/>
              <a:r>
                <a:rPr lang="es-CO" sz="1200" b="1" dirty="0" smtClean="0"/>
                <a:t>4% P. Jurídicas</a:t>
              </a:r>
              <a:endParaRPr lang="es-CO" sz="1000" dirty="0">
                <a:solidFill>
                  <a:schemeClr val="tx1">
                    <a:lumMod val="50000"/>
                    <a:lumOff val="50000"/>
                  </a:schemeClr>
                </a:solidFill>
              </a:endParaRPr>
            </a:p>
          </p:txBody>
        </p:sp>
      </p:grpSp>
      <p:grpSp>
        <p:nvGrpSpPr>
          <p:cNvPr id="78" name="Gruppieren 125"/>
          <p:cNvGrpSpPr/>
          <p:nvPr/>
        </p:nvGrpSpPr>
        <p:grpSpPr bwMode="gray">
          <a:xfrm flipH="1">
            <a:off x="2098926" y="5486400"/>
            <a:ext cx="1406274" cy="275545"/>
            <a:chOff x="4876799" y="2083795"/>
            <a:chExt cx="2478867" cy="275545"/>
          </a:xfrm>
        </p:grpSpPr>
        <p:cxnSp>
          <p:nvCxnSpPr>
            <p:cNvPr id="79" name="Gerade Verbindung 126"/>
            <p:cNvCxnSpPr/>
            <p:nvPr/>
          </p:nvCxnSpPr>
          <p:spPr bwMode="gray">
            <a:xfrm>
              <a:off x="4876799" y="2083797"/>
              <a:ext cx="2478867" cy="0"/>
            </a:xfrm>
            <a:prstGeom prst="line">
              <a:avLst/>
            </a:prstGeom>
            <a:noFill/>
            <a:ln w="19050">
              <a:solidFill>
                <a:srgbClr val="969696"/>
              </a:solidFill>
              <a:prstDash val="sysDot"/>
              <a:round/>
              <a:headEnd/>
              <a:tailEnd/>
            </a:ln>
          </p:spPr>
        </p:cxnSp>
        <p:sp>
          <p:nvSpPr>
            <p:cNvPr id="80" name="Text Box 13"/>
            <p:cNvSpPr txBox="1">
              <a:spLocks noChangeArrowheads="1"/>
            </p:cNvSpPr>
            <p:nvPr/>
          </p:nvSpPr>
          <p:spPr bwMode="gray">
            <a:xfrm>
              <a:off x="4876801" y="2083795"/>
              <a:ext cx="2086771" cy="275545"/>
            </a:xfrm>
            <a:prstGeom prst="rect">
              <a:avLst/>
            </a:prstGeom>
            <a:noFill/>
            <a:ln w="9525" algn="ctr">
              <a:noFill/>
              <a:miter lim="800000"/>
              <a:headEnd/>
              <a:tailEnd/>
            </a:ln>
          </p:spPr>
          <p:txBody>
            <a:bodyPr wrap="square" lIns="0" tIns="90000" rIns="0" bIns="0">
              <a:spAutoFit/>
            </a:bodyPr>
            <a:lstStyle/>
            <a:p>
              <a:pPr algn="r" defTabSz="801688"/>
              <a:r>
                <a:rPr lang="es-CO" sz="1200" b="1" smtClean="0"/>
                <a:t>4% P. Naturales</a:t>
              </a:r>
              <a:endParaRPr lang="es-CO" sz="1000">
                <a:solidFill>
                  <a:schemeClr val="tx1">
                    <a:lumMod val="50000"/>
                    <a:lumOff val="50000"/>
                  </a:schemeClr>
                </a:solidFill>
              </a:endParaRPr>
            </a:p>
          </p:txBody>
        </p:sp>
      </p:grpSp>
      <p:grpSp>
        <p:nvGrpSpPr>
          <p:cNvPr id="81" name="Gruppieren 125"/>
          <p:cNvGrpSpPr/>
          <p:nvPr/>
        </p:nvGrpSpPr>
        <p:grpSpPr bwMode="gray">
          <a:xfrm flipH="1">
            <a:off x="1352221" y="5915727"/>
            <a:ext cx="1771979" cy="332673"/>
            <a:chOff x="4876799" y="2083795"/>
            <a:chExt cx="2478867" cy="275545"/>
          </a:xfrm>
        </p:grpSpPr>
        <p:cxnSp>
          <p:nvCxnSpPr>
            <p:cNvPr id="82" name="Gerade Verbindung 126"/>
            <p:cNvCxnSpPr/>
            <p:nvPr/>
          </p:nvCxnSpPr>
          <p:spPr bwMode="gray">
            <a:xfrm>
              <a:off x="4876799" y="2083797"/>
              <a:ext cx="2478867" cy="0"/>
            </a:xfrm>
            <a:prstGeom prst="line">
              <a:avLst/>
            </a:prstGeom>
            <a:noFill/>
            <a:ln w="19050">
              <a:solidFill>
                <a:srgbClr val="969696"/>
              </a:solidFill>
              <a:prstDash val="sysDot"/>
              <a:round/>
              <a:headEnd/>
              <a:tailEnd/>
            </a:ln>
          </p:spPr>
        </p:cxnSp>
        <p:sp>
          <p:nvSpPr>
            <p:cNvPr id="83" name="Text Box 13"/>
            <p:cNvSpPr txBox="1">
              <a:spLocks noChangeArrowheads="1"/>
            </p:cNvSpPr>
            <p:nvPr/>
          </p:nvSpPr>
          <p:spPr bwMode="gray">
            <a:xfrm>
              <a:off x="4876801" y="2083795"/>
              <a:ext cx="2086771" cy="275545"/>
            </a:xfrm>
            <a:prstGeom prst="rect">
              <a:avLst/>
            </a:prstGeom>
            <a:noFill/>
            <a:ln w="9525" algn="ctr">
              <a:noFill/>
              <a:miter lim="800000"/>
              <a:headEnd/>
              <a:tailEnd/>
            </a:ln>
          </p:spPr>
          <p:txBody>
            <a:bodyPr wrap="square" lIns="0" tIns="90000" rIns="0" bIns="0">
              <a:spAutoFit/>
            </a:bodyPr>
            <a:lstStyle/>
            <a:p>
              <a:pPr algn="r" defTabSz="801688"/>
              <a:r>
                <a:rPr lang="es-CO" sz="1200" b="1" smtClean="0"/>
                <a:t>2% Internacionales</a:t>
              </a:r>
              <a:endParaRPr lang="es-CO" sz="1000">
                <a:solidFill>
                  <a:schemeClr val="tx1">
                    <a:lumMod val="50000"/>
                    <a:lumOff val="50000"/>
                  </a:schemeClr>
                </a:solidFill>
              </a:endParaRPr>
            </a:p>
          </p:txBody>
        </p:sp>
      </p:grpSp>
      <p:grpSp>
        <p:nvGrpSpPr>
          <p:cNvPr id="90" name="Gruppieren 125"/>
          <p:cNvGrpSpPr/>
          <p:nvPr/>
        </p:nvGrpSpPr>
        <p:grpSpPr bwMode="gray">
          <a:xfrm flipH="1">
            <a:off x="6091198" y="3811771"/>
            <a:ext cx="1224002" cy="286162"/>
            <a:chOff x="5259978" y="2083797"/>
            <a:chExt cx="2095691" cy="144347"/>
          </a:xfrm>
        </p:grpSpPr>
        <p:cxnSp>
          <p:nvCxnSpPr>
            <p:cNvPr id="91" name="Gerade Verbindung 126"/>
            <p:cNvCxnSpPr/>
            <p:nvPr/>
          </p:nvCxnSpPr>
          <p:spPr bwMode="gray">
            <a:xfrm>
              <a:off x="5259978" y="2083797"/>
              <a:ext cx="2095688" cy="0"/>
            </a:xfrm>
            <a:prstGeom prst="line">
              <a:avLst/>
            </a:prstGeom>
            <a:noFill/>
            <a:ln w="19050">
              <a:solidFill>
                <a:srgbClr val="969696"/>
              </a:solidFill>
              <a:prstDash val="sysDot"/>
              <a:round/>
              <a:headEnd/>
              <a:tailEnd/>
            </a:ln>
          </p:spPr>
        </p:cxnSp>
        <p:sp>
          <p:nvSpPr>
            <p:cNvPr id="93" name="Text Box 13"/>
            <p:cNvSpPr txBox="1">
              <a:spLocks noChangeArrowheads="1"/>
            </p:cNvSpPr>
            <p:nvPr/>
          </p:nvSpPr>
          <p:spPr bwMode="gray">
            <a:xfrm>
              <a:off x="5268198" y="2089152"/>
              <a:ext cx="2087471" cy="138992"/>
            </a:xfrm>
            <a:prstGeom prst="rect">
              <a:avLst/>
            </a:prstGeom>
            <a:noFill/>
            <a:ln w="9525" algn="ctr">
              <a:noFill/>
              <a:miter lim="800000"/>
              <a:headEnd/>
              <a:tailEnd/>
            </a:ln>
          </p:spPr>
          <p:txBody>
            <a:bodyPr wrap="square" lIns="0" tIns="90000" rIns="0" bIns="0">
              <a:spAutoFit/>
            </a:bodyPr>
            <a:lstStyle/>
            <a:p>
              <a:pPr algn="r" defTabSz="801688"/>
              <a:r>
                <a:rPr lang="es-CO" sz="1200" b="1" dirty="0" smtClean="0"/>
                <a:t>55% F. Pensiones</a:t>
              </a:r>
              <a:endParaRPr lang="es-CO" sz="1000" dirty="0">
                <a:solidFill>
                  <a:schemeClr val="tx1">
                    <a:lumMod val="50000"/>
                    <a:lumOff val="50000"/>
                  </a:schemeClr>
                </a:solidFill>
              </a:endParaRPr>
            </a:p>
          </p:txBody>
        </p:sp>
      </p:grpSp>
      <p:sp>
        <p:nvSpPr>
          <p:cNvPr id="94" name="Oval 193"/>
          <p:cNvSpPr/>
          <p:nvPr/>
        </p:nvSpPr>
        <p:spPr>
          <a:xfrm>
            <a:off x="6705600" y="5105400"/>
            <a:ext cx="5334000" cy="440826"/>
          </a:xfrm>
          <a:prstGeom prst="ellipse">
            <a:avLst/>
          </a:prstGeom>
          <a:gradFill flip="none" rotWithShape="1">
            <a:gsLst>
              <a:gs pos="0">
                <a:sysClr val="windowText" lastClr="000000">
                  <a:lumMod val="50000"/>
                  <a:lumOff val="50000"/>
                </a:sys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algn="ctr" defTabSz="914400">
              <a:defRPr/>
            </a:pPr>
            <a:endParaRPr lang="en-US" sz="1800" kern="0">
              <a:solidFill>
                <a:sysClr val="window" lastClr="FFFFFF"/>
              </a:solidFill>
              <a:latin typeface="Calibri"/>
            </a:endParaRPr>
          </a:p>
        </p:txBody>
      </p:sp>
      <p:grpSp>
        <p:nvGrpSpPr>
          <p:cNvPr id="87" name="Gruppieren 125"/>
          <p:cNvGrpSpPr/>
          <p:nvPr/>
        </p:nvGrpSpPr>
        <p:grpSpPr bwMode="gray">
          <a:xfrm flipH="1">
            <a:off x="6841979" y="5134655"/>
            <a:ext cx="1540021" cy="275545"/>
            <a:chOff x="5195666" y="2083795"/>
            <a:chExt cx="2310031" cy="250552"/>
          </a:xfrm>
        </p:grpSpPr>
        <p:cxnSp>
          <p:nvCxnSpPr>
            <p:cNvPr id="88" name="Gerade Verbindung 126"/>
            <p:cNvCxnSpPr/>
            <p:nvPr/>
          </p:nvCxnSpPr>
          <p:spPr bwMode="gray">
            <a:xfrm>
              <a:off x="5195666" y="2083797"/>
              <a:ext cx="2160000" cy="0"/>
            </a:xfrm>
            <a:prstGeom prst="line">
              <a:avLst/>
            </a:prstGeom>
            <a:noFill/>
            <a:ln w="19050">
              <a:solidFill>
                <a:srgbClr val="969696"/>
              </a:solidFill>
              <a:prstDash val="sysDot"/>
              <a:round/>
              <a:headEnd/>
              <a:tailEnd/>
            </a:ln>
          </p:spPr>
        </p:cxnSp>
        <p:sp>
          <p:nvSpPr>
            <p:cNvPr id="89" name="Text Box 13"/>
            <p:cNvSpPr txBox="1">
              <a:spLocks noChangeArrowheads="1"/>
            </p:cNvSpPr>
            <p:nvPr/>
          </p:nvSpPr>
          <p:spPr bwMode="gray">
            <a:xfrm>
              <a:off x="5333997" y="2083795"/>
              <a:ext cx="2171700" cy="250552"/>
            </a:xfrm>
            <a:prstGeom prst="rect">
              <a:avLst/>
            </a:prstGeom>
            <a:noFill/>
            <a:ln w="9525" algn="ctr">
              <a:noFill/>
              <a:miter lim="800000"/>
              <a:headEnd/>
              <a:tailEnd/>
            </a:ln>
          </p:spPr>
          <p:txBody>
            <a:bodyPr wrap="square" lIns="0" tIns="90000" rIns="0" bIns="0">
              <a:spAutoFit/>
            </a:bodyPr>
            <a:lstStyle/>
            <a:p>
              <a:pPr algn="r" defTabSz="801688"/>
              <a:r>
                <a:rPr lang="es-CO" sz="1200" b="1" dirty="0"/>
                <a:t>3</a:t>
              </a:r>
              <a:r>
                <a:rPr lang="es-CO" sz="1200" b="1" dirty="0" smtClean="0"/>
                <a:t>% Internacionales</a:t>
              </a:r>
              <a:endParaRPr lang="es-CO" sz="1000" dirty="0">
                <a:solidFill>
                  <a:schemeClr val="tx1">
                    <a:lumMod val="50000"/>
                    <a:lumOff val="50000"/>
                  </a:schemeClr>
                </a:solidFill>
              </a:endParaRPr>
            </a:p>
          </p:txBody>
        </p:sp>
      </p:grpSp>
      <p:grpSp>
        <p:nvGrpSpPr>
          <p:cNvPr id="84" name="Gruppieren 125"/>
          <p:cNvGrpSpPr/>
          <p:nvPr/>
        </p:nvGrpSpPr>
        <p:grpSpPr bwMode="gray">
          <a:xfrm flipH="1">
            <a:off x="9982200" y="5210855"/>
            <a:ext cx="1861044" cy="275545"/>
            <a:chOff x="4648202" y="2083795"/>
            <a:chExt cx="2791567" cy="250552"/>
          </a:xfrm>
        </p:grpSpPr>
        <p:cxnSp>
          <p:nvCxnSpPr>
            <p:cNvPr id="85" name="Gerade Verbindung 126"/>
            <p:cNvCxnSpPr/>
            <p:nvPr/>
          </p:nvCxnSpPr>
          <p:spPr bwMode="gray">
            <a:xfrm>
              <a:off x="4876799" y="2083797"/>
              <a:ext cx="2478867" cy="0"/>
            </a:xfrm>
            <a:prstGeom prst="line">
              <a:avLst/>
            </a:prstGeom>
            <a:noFill/>
            <a:ln w="19050">
              <a:solidFill>
                <a:srgbClr val="969696"/>
              </a:solidFill>
              <a:prstDash val="sysDot"/>
              <a:round/>
              <a:headEnd/>
              <a:tailEnd/>
            </a:ln>
          </p:spPr>
        </p:cxnSp>
        <p:sp>
          <p:nvSpPr>
            <p:cNvPr id="86" name="Text Box 13"/>
            <p:cNvSpPr txBox="1">
              <a:spLocks noChangeArrowheads="1"/>
            </p:cNvSpPr>
            <p:nvPr/>
          </p:nvSpPr>
          <p:spPr bwMode="gray">
            <a:xfrm>
              <a:off x="4648202" y="2083795"/>
              <a:ext cx="2791567" cy="250552"/>
            </a:xfrm>
            <a:prstGeom prst="rect">
              <a:avLst/>
            </a:prstGeom>
            <a:noFill/>
            <a:ln w="9525" algn="ctr">
              <a:noFill/>
              <a:miter lim="800000"/>
              <a:headEnd/>
              <a:tailEnd/>
            </a:ln>
          </p:spPr>
          <p:txBody>
            <a:bodyPr wrap="square" lIns="0" tIns="90000" rIns="0" bIns="0">
              <a:spAutoFit/>
            </a:bodyPr>
            <a:lstStyle/>
            <a:p>
              <a:pPr algn="r" defTabSz="801688"/>
              <a:r>
                <a:rPr lang="es-CO" sz="1200" b="1" dirty="0" smtClean="0"/>
                <a:t>42% </a:t>
              </a:r>
              <a:r>
                <a:rPr lang="es-CO" sz="1200" b="1" dirty="0"/>
                <a:t>P</a:t>
              </a:r>
              <a:r>
                <a:rPr lang="es-CO" sz="1200" b="1" dirty="0" smtClean="0"/>
                <a:t>. Jurídicas y Naturales</a:t>
              </a:r>
              <a:endParaRPr lang="es-CO" sz="1000" dirty="0">
                <a:solidFill>
                  <a:schemeClr val="tx1">
                    <a:lumMod val="50000"/>
                    <a:lumOff val="50000"/>
                  </a:schemeClr>
                </a:solidFill>
              </a:endParaRPr>
            </a:p>
          </p:txBody>
        </p:sp>
      </p:grpSp>
    </p:spTree>
    <p:extLst>
      <p:ext uri="{BB962C8B-B14F-4D97-AF65-F5344CB8AC3E}">
        <p14:creationId xmlns:p14="http://schemas.microsoft.com/office/powerpoint/2010/main" val="3139652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39" y="431919"/>
            <a:ext cx="6705600" cy="711081"/>
          </a:xfrm>
        </p:spPr>
        <p:txBody>
          <a:bodyPr/>
          <a:lstStyle/>
          <a:p>
            <a:r>
              <a:rPr lang="en-US" dirty="0" smtClean="0"/>
              <a:t>Agenda</a:t>
            </a:r>
            <a:endParaRPr lang="en-US" dirty="0"/>
          </a:p>
        </p:txBody>
      </p:sp>
      <p:sp>
        <p:nvSpPr>
          <p:cNvPr id="9" name="Slide Number Placeholder 8"/>
          <p:cNvSpPr>
            <a:spLocks noGrp="1"/>
          </p:cNvSpPr>
          <p:nvPr>
            <p:ph type="sldNum" sz="quarter" idx="12"/>
          </p:nvPr>
        </p:nvSpPr>
        <p:spPr>
          <a:xfrm>
            <a:off x="11429999" y="6386744"/>
            <a:ext cx="762001" cy="339110"/>
          </a:xfrm>
        </p:spPr>
        <p:txBody>
          <a:bodyPr/>
          <a:lstStyle/>
          <a:p>
            <a:fld id="{96E69268-9C8B-4EBF-A9EE-DC5DC2D48DC3}" type="slidenum">
              <a:rPr lang="es-UY" smtClean="0"/>
              <a:pPr/>
              <a:t>6</a:t>
            </a:fld>
            <a:endParaRPr lang="es-UY" dirty="0"/>
          </a:p>
        </p:txBody>
      </p:sp>
      <p:grpSp>
        <p:nvGrpSpPr>
          <p:cNvPr id="26" name="Group 25"/>
          <p:cNvGrpSpPr/>
          <p:nvPr/>
        </p:nvGrpSpPr>
        <p:grpSpPr>
          <a:xfrm>
            <a:off x="980314" y="2438401"/>
            <a:ext cx="2562225" cy="2562225"/>
            <a:chOff x="2590800" y="1504950"/>
            <a:chExt cx="2562225" cy="2562225"/>
          </a:xfrm>
          <a:effectLst/>
        </p:grpSpPr>
        <p:sp>
          <p:nvSpPr>
            <p:cNvPr id="27" name="Oval 26"/>
            <p:cNvSpPr/>
            <p:nvPr/>
          </p:nvSpPr>
          <p:spPr>
            <a:xfrm>
              <a:off x="2590800" y="1504950"/>
              <a:ext cx="2562225" cy="2562225"/>
            </a:xfrm>
            <a:prstGeom prst="ellipse">
              <a:avLst/>
            </a:prstGeom>
            <a:solidFill>
              <a:schemeClr val="bg1">
                <a:lumMod val="75000"/>
              </a:schemeClr>
            </a:solidFill>
            <a:ln>
              <a:noFill/>
            </a:ln>
            <a:scene3d>
              <a:camera prst="orthographicFront"/>
              <a:lightRig rig="balanced" dir="t"/>
            </a:scene3d>
            <a:sp3d prstMaterial="powder">
              <a:bevelT w="1270000" h="1270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179"/>
            <p:cNvGrpSpPr/>
            <p:nvPr/>
          </p:nvGrpSpPr>
          <p:grpSpPr>
            <a:xfrm>
              <a:off x="3047998" y="1504952"/>
              <a:ext cx="2085840" cy="2479833"/>
              <a:chOff x="3505200" y="1504950"/>
              <a:chExt cx="2286000" cy="2717801"/>
            </a:xfrm>
            <a:gradFill flip="none" rotWithShape="1">
              <a:gsLst>
                <a:gs pos="0">
                  <a:schemeClr val="accent1"/>
                </a:gs>
                <a:gs pos="50000">
                  <a:schemeClr val="accent4"/>
                </a:gs>
                <a:gs pos="100000">
                  <a:schemeClr val="accent2"/>
                </a:gs>
              </a:gsLst>
              <a:path path="circle">
                <a:fillToRect l="100000" t="100000"/>
              </a:path>
              <a:tileRect r="-100000" b="-100000"/>
            </a:gradFill>
          </p:grpSpPr>
          <p:sp>
            <p:nvSpPr>
              <p:cNvPr id="29" name="Freeform 105"/>
              <p:cNvSpPr>
                <a:spLocks/>
              </p:cNvSpPr>
              <p:nvPr/>
            </p:nvSpPr>
            <p:spPr bwMode="auto">
              <a:xfrm>
                <a:off x="4627562" y="1570038"/>
                <a:ext cx="30163" cy="12700"/>
              </a:xfrm>
              <a:custGeom>
                <a:avLst/>
                <a:gdLst/>
                <a:ahLst/>
                <a:cxnLst>
                  <a:cxn ang="0">
                    <a:pos x="12" y="0"/>
                  </a:cxn>
                  <a:cxn ang="0">
                    <a:pos x="18" y="2"/>
                  </a:cxn>
                  <a:cxn ang="0">
                    <a:pos x="19" y="3"/>
                  </a:cxn>
                  <a:cxn ang="0">
                    <a:pos x="19" y="4"/>
                  </a:cxn>
                  <a:cxn ang="0">
                    <a:pos x="16" y="6"/>
                  </a:cxn>
                  <a:cxn ang="0">
                    <a:pos x="15" y="7"/>
                  </a:cxn>
                  <a:cxn ang="0">
                    <a:pos x="13" y="8"/>
                  </a:cxn>
                  <a:cxn ang="0">
                    <a:pos x="13" y="8"/>
                  </a:cxn>
                  <a:cxn ang="0">
                    <a:pos x="10" y="7"/>
                  </a:cxn>
                  <a:cxn ang="0">
                    <a:pos x="6" y="5"/>
                  </a:cxn>
                  <a:cxn ang="0">
                    <a:pos x="3" y="3"/>
                  </a:cxn>
                  <a:cxn ang="0">
                    <a:pos x="1" y="2"/>
                  </a:cxn>
                  <a:cxn ang="0">
                    <a:pos x="0" y="1"/>
                  </a:cxn>
                  <a:cxn ang="0">
                    <a:pos x="6" y="1"/>
                  </a:cxn>
                  <a:cxn ang="0">
                    <a:pos x="12" y="0"/>
                  </a:cxn>
                </a:cxnLst>
                <a:rect l="0" t="0" r="r" b="b"/>
                <a:pathLst>
                  <a:path w="19" h="8">
                    <a:moveTo>
                      <a:pt x="12" y="0"/>
                    </a:moveTo>
                    <a:lnTo>
                      <a:pt x="18" y="2"/>
                    </a:lnTo>
                    <a:lnTo>
                      <a:pt x="19" y="3"/>
                    </a:lnTo>
                    <a:lnTo>
                      <a:pt x="19" y="4"/>
                    </a:lnTo>
                    <a:lnTo>
                      <a:pt x="16" y="6"/>
                    </a:lnTo>
                    <a:lnTo>
                      <a:pt x="15" y="7"/>
                    </a:lnTo>
                    <a:lnTo>
                      <a:pt x="13" y="8"/>
                    </a:lnTo>
                    <a:lnTo>
                      <a:pt x="13" y="8"/>
                    </a:lnTo>
                    <a:lnTo>
                      <a:pt x="10" y="7"/>
                    </a:lnTo>
                    <a:lnTo>
                      <a:pt x="6" y="5"/>
                    </a:lnTo>
                    <a:lnTo>
                      <a:pt x="3" y="3"/>
                    </a:lnTo>
                    <a:lnTo>
                      <a:pt x="1" y="2"/>
                    </a:lnTo>
                    <a:lnTo>
                      <a:pt x="0" y="1"/>
                    </a:lnTo>
                    <a:lnTo>
                      <a:pt x="6"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06"/>
              <p:cNvSpPr>
                <a:spLocks/>
              </p:cNvSpPr>
              <p:nvPr/>
            </p:nvSpPr>
            <p:spPr bwMode="auto">
              <a:xfrm>
                <a:off x="4384675" y="1704975"/>
                <a:ext cx="61913" cy="47625"/>
              </a:xfrm>
              <a:custGeom>
                <a:avLst/>
                <a:gdLst/>
                <a:ahLst/>
                <a:cxnLst>
                  <a:cxn ang="0">
                    <a:pos x="10" y="0"/>
                  </a:cxn>
                  <a:cxn ang="0">
                    <a:pos x="12" y="0"/>
                  </a:cxn>
                  <a:cxn ang="0">
                    <a:pos x="13" y="1"/>
                  </a:cxn>
                  <a:cxn ang="0">
                    <a:pos x="18" y="4"/>
                  </a:cxn>
                  <a:cxn ang="0">
                    <a:pos x="25" y="10"/>
                  </a:cxn>
                  <a:cxn ang="0">
                    <a:pos x="27" y="11"/>
                  </a:cxn>
                  <a:cxn ang="0">
                    <a:pos x="31" y="12"/>
                  </a:cxn>
                  <a:cxn ang="0">
                    <a:pos x="34" y="14"/>
                  </a:cxn>
                  <a:cxn ang="0">
                    <a:pos x="37" y="15"/>
                  </a:cxn>
                  <a:cxn ang="0">
                    <a:pos x="39" y="18"/>
                  </a:cxn>
                  <a:cxn ang="0">
                    <a:pos x="39" y="19"/>
                  </a:cxn>
                  <a:cxn ang="0">
                    <a:pos x="38" y="20"/>
                  </a:cxn>
                  <a:cxn ang="0">
                    <a:pos x="37" y="21"/>
                  </a:cxn>
                  <a:cxn ang="0">
                    <a:pos x="36" y="21"/>
                  </a:cxn>
                  <a:cxn ang="0">
                    <a:pos x="33" y="23"/>
                  </a:cxn>
                  <a:cxn ang="0">
                    <a:pos x="32" y="24"/>
                  </a:cxn>
                  <a:cxn ang="0">
                    <a:pos x="31" y="25"/>
                  </a:cxn>
                  <a:cxn ang="0">
                    <a:pos x="30" y="26"/>
                  </a:cxn>
                  <a:cxn ang="0">
                    <a:pos x="30" y="27"/>
                  </a:cxn>
                  <a:cxn ang="0">
                    <a:pos x="29" y="28"/>
                  </a:cxn>
                  <a:cxn ang="0">
                    <a:pos x="29" y="29"/>
                  </a:cxn>
                  <a:cxn ang="0">
                    <a:pos x="29" y="30"/>
                  </a:cxn>
                  <a:cxn ang="0">
                    <a:pos x="28" y="30"/>
                  </a:cxn>
                  <a:cxn ang="0">
                    <a:pos x="27" y="30"/>
                  </a:cxn>
                  <a:cxn ang="0">
                    <a:pos x="20" y="29"/>
                  </a:cxn>
                  <a:cxn ang="0">
                    <a:pos x="13" y="25"/>
                  </a:cxn>
                  <a:cxn ang="0">
                    <a:pos x="6" y="22"/>
                  </a:cxn>
                  <a:cxn ang="0">
                    <a:pos x="2" y="20"/>
                  </a:cxn>
                  <a:cxn ang="0">
                    <a:pos x="0" y="18"/>
                  </a:cxn>
                  <a:cxn ang="0">
                    <a:pos x="0" y="18"/>
                  </a:cxn>
                  <a:cxn ang="0">
                    <a:pos x="1" y="17"/>
                  </a:cxn>
                  <a:cxn ang="0">
                    <a:pos x="2" y="17"/>
                  </a:cxn>
                  <a:cxn ang="0">
                    <a:pos x="2" y="17"/>
                  </a:cxn>
                  <a:cxn ang="0">
                    <a:pos x="4" y="17"/>
                  </a:cxn>
                  <a:cxn ang="0">
                    <a:pos x="5" y="16"/>
                  </a:cxn>
                  <a:cxn ang="0">
                    <a:pos x="6" y="15"/>
                  </a:cxn>
                  <a:cxn ang="0">
                    <a:pos x="6" y="14"/>
                  </a:cxn>
                  <a:cxn ang="0">
                    <a:pos x="7" y="9"/>
                  </a:cxn>
                  <a:cxn ang="0">
                    <a:pos x="7" y="5"/>
                  </a:cxn>
                  <a:cxn ang="0">
                    <a:pos x="6" y="1"/>
                  </a:cxn>
                  <a:cxn ang="0">
                    <a:pos x="8" y="1"/>
                  </a:cxn>
                  <a:cxn ang="0">
                    <a:pos x="10" y="0"/>
                  </a:cxn>
                </a:cxnLst>
                <a:rect l="0" t="0" r="r" b="b"/>
                <a:pathLst>
                  <a:path w="39" h="30">
                    <a:moveTo>
                      <a:pt x="10" y="0"/>
                    </a:moveTo>
                    <a:lnTo>
                      <a:pt x="12" y="0"/>
                    </a:lnTo>
                    <a:lnTo>
                      <a:pt x="13" y="1"/>
                    </a:lnTo>
                    <a:lnTo>
                      <a:pt x="18" y="4"/>
                    </a:lnTo>
                    <a:lnTo>
                      <a:pt x="25" y="10"/>
                    </a:lnTo>
                    <a:lnTo>
                      <a:pt x="27" y="11"/>
                    </a:lnTo>
                    <a:lnTo>
                      <a:pt x="31" y="12"/>
                    </a:lnTo>
                    <a:lnTo>
                      <a:pt x="34" y="14"/>
                    </a:lnTo>
                    <a:lnTo>
                      <a:pt x="37" y="15"/>
                    </a:lnTo>
                    <a:lnTo>
                      <a:pt x="39" y="18"/>
                    </a:lnTo>
                    <a:lnTo>
                      <a:pt x="39" y="19"/>
                    </a:lnTo>
                    <a:lnTo>
                      <a:pt x="38" y="20"/>
                    </a:lnTo>
                    <a:lnTo>
                      <a:pt x="37" y="21"/>
                    </a:lnTo>
                    <a:lnTo>
                      <a:pt x="36" y="21"/>
                    </a:lnTo>
                    <a:lnTo>
                      <a:pt x="33" y="23"/>
                    </a:lnTo>
                    <a:lnTo>
                      <a:pt x="32" y="24"/>
                    </a:lnTo>
                    <a:lnTo>
                      <a:pt x="31" y="25"/>
                    </a:lnTo>
                    <a:lnTo>
                      <a:pt x="30" y="26"/>
                    </a:lnTo>
                    <a:lnTo>
                      <a:pt x="30" y="27"/>
                    </a:lnTo>
                    <a:lnTo>
                      <a:pt x="29" y="28"/>
                    </a:lnTo>
                    <a:lnTo>
                      <a:pt x="29" y="29"/>
                    </a:lnTo>
                    <a:lnTo>
                      <a:pt x="29" y="30"/>
                    </a:lnTo>
                    <a:lnTo>
                      <a:pt x="28" y="30"/>
                    </a:lnTo>
                    <a:lnTo>
                      <a:pt x="27" y="30"/>
                    </a:lnTo>
                    <a:lnTo>
                      <a:pt x="20" y="29"/>
                    </a:lnTo>
                    <a:lnTo>
                      <a:pt x="13" y="25"/>
                    </a:lnTo>
                    <a:lnTo>
                      <a:pt x="6" y="22"/>
                    </a:lnTo>
                    <a:lnTo>
                      <a:pt x="2" y="20"/>
                    </a:lnTo>
                    <a:lnTo>
                      <a:pt x="0" y="18"/>
                    </a:lnTo>
                    <a:lnTo>
                      <a:pt x="0" y="18"/>
                    </a:lnTo>
                    <a:lnTo>
                      <a:pt x="1" y="17"/>
                    </a:lnTo>
                    <a:lnTo>
                      <a:pt x="2" y="17"/>
                    </a:lnTo>
                    <a:lnTo>
                      <a:pt x="2" y="17"/>
                    </a:lnTo>
                    <a:lnTo>
                      <a:pt x="4" y="17"/>
                    </a:lnTo>
                    <a:lnTo>
                      <a:pt x="5" y="16"/>
                    </a:lnTo>
                    <a:lnTo>
                      <a:pt x="6" y="15"/>
                    </a:lnTo>
                    <a:lnTo>
                      <a:pt x="6" y="14"/>
                    </a:lnTo>
                    <a:lnTo>
                      <a:pt x="7" y="9"/>
                    </a:lnTo>
                    <a:lnTo>
                      <a:pt x="7" y="5"/>
                    </a:lnTo>
                    <a:lnTo>
                      <a:pt x="6" y="1"/>
                    </a:lnTo>
                    <a:lnTo>
                      <a:pt x="8" y="1"/>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07"/>
              <p:cNvSpPr>
                <a:spLocks/>
              </p:cNvSpPr>
              <p:nvPr/>
            </p:nvSpPr>
            <p:spPr bwMode="auto">
              <a:xfrm>
                <a:off x="4405312" y="1671638"/>
                <a:ext cx="114300" cy="112713"/>
              </a:xfrm>
              <a:custGeom>
                <a:avLst/>
                <a:gdLst/>
                <a:ahLst/>
                <a:cxnLst>
                  <a:cxn ang="0">
                    <a:pos x="64" y="2"/>
                  </a:cxn>
                  <a:cxn ang="0">
                    <a:pos x="72" y="15"/>
                  </a:cxn>
                  <a:cxn ang="0">
                    <a:pos x="60" y="28"/>
                  </a:cxn>
                  <a:cxn ang="0">
                    <a:pos x="47" y="39"/>
                  </a:cxn>
                  <a:cxn ang="0">
                    <a:pos x="50" y="39"/>
                  </a:cxn>
                  <a:cxn ang="0">
                    <a:pos x="62" y="46"/>
                  </a:cxn>
                  <a:cxn ang="0">
                    <a:pos x="62" y="51"/>
                  </a:cxn>
                  <a:cxn ang="0">
                    <a:pos x="51" y="52"/>
                  </a:cxn>
                  <a:cxn ang="0">
                    <a:pos x="42" y="56"/>
                  </a:cxn>
                  <a:cxn ang="0">
                    <a:pos x="44" y="60"/>
                  </a:cxn>
                  <a:cxn ang="0">
                    <a:pos x="50" y="62"/>
                  </a:cxn>
                  <a:cxn ang="0">
                    <a:pos x="60" y="65"/>
                  </a:cxn>
                  <a:cxn ang="0">
                    <a:pos x="63" y="68"/>
                  </a:cxn>
                  <a:cxn ang="0">
                    <a:pos x="52" y="71"/>
                  </a:cxn>
                  <a:cxn ang="0">
                    <a:pos x="53" y="68"/>
                  </a:cxn>
                  <a:cxn ang="0">
                    <a:pos x="41" y="65"/>
                  </a:cxn>
                  <a:cxn ang="0">
                    <a:pos x="32" y="70"/>
                  </a:cxn>
                  <a:cxn ang="0">
                    <a:pos x="24" y="68"/>
                  </a:cxn>
                  <a:cxn ang="0">
                    <a:pos x="15" y="70"/>
                  </a:cxn>
                  <a:cxn ang="0">
                    <a:pos x="9" y="60"/>
                  </a:cxn>
                  <a:cxn ang="0">
                    <a:pos x="12" y="56"/>
                  </a:cxn>
                  <a:cxn ang="0">
                    <a:pos x="25" y="54"/>
                  </a:cxn>
                  <a:cxn ang="0">
                    <a:pos x="29" y="50"/>
                  </a:cxn>
                  <a:cxn ang="0">
                    <a:pos x="26" y="44"/>
                  </a:cxn>
                  <a:cxn ang="0">
                    <a:pos x="24" y="44"/>
                  </a:cxn>
                  <a:cxn ang="0">
                    <a:pos x="34" y="46"/>
                  </a:cxn>
                  <a:cxn ang="0">
                    <a:pos x="35" y="41"/>
                  </a:cxn>
                  <a:cxn ang="0">
                    <a:pos x="24" y="34"/>
                  </a:cxn>
                  <a:cxn ang="0">
                    <a:pos x="17" y="28"/>
                  </a:cxn>
                  <a:cxn ang="0">
                    <a:pos x="28" y="29"/>
                  </a:cxn>
                  <a:cxn ang="0">
                    <a:pos x="40" y="26"/>
                  </a:cxn>
                  <a:cxn ang="0">
                    <a:pos x="44" y="19"/>
                  </a:cxn>
                  <a:cxn ang="0">
                    <a:pos x="37" y="16"/>
                  </a:cxn>
                  <a:cxn ang="0">
                    <a:pos x="31" y="24"/>
                  </a:cxn>
                  <a:cxn ang="0">
                    <a:pos x="21" y="27"/>
                  </a:cxn>
                  <a:cxn ang="0">
                    <a:pos x="16" y="25"/>
                  </a:cxn>
                  <a:cxn ang="0">
                    <a:pos x="21" y="19"/>
                  </a:cxn>
                  <a:cxn ang="0">
                    <a:pos x="13" y="21"/>
                  </a:cxn>
                  <a:cxn ang="0">
                    <a:pos x="6" y="22"/>
                  </a:cxn>
                  <a:cxn ang="0">
                    <a:pos x="1" y="19"/>
                  </a:cxn>
                  <a:cxn ang="0">
                    <a:pos x="1" y="15"/>
                  </a:cxn>
                  <a:cxn ang="0">
                    <a:pos x="9" y="12"/>
                  </a:cxn>
                  <a:cxn ang="0">
                    <a:pos x="13" y="9"/>
                  </a:cxn>
                  <a:cxn ang="0">
                    <a:pos x="24" y="11"/>
                  </a:cxn>
                  <a:cxn ang="0">
                    <a:pos x="34" y="13"/>
                  </a:cxn>
                  <a:cxn ang="0">
                    <a:pos x="36" y="9"/>
                  </a:cxn>
                  <a:cxn ang="0">
                    <a:pos x="37" y="7"/>
                  </a:cxn>
                  <a:cxn ang="0">
                    <a:pos x="50" y="1"/>
                  </a:cxn>
                </a:cxnLst>
                <a:rect l="0" t="0" r="r" b="b"/>
                <a:pathLst>
                  <a:path w="72" h="71">
                    <a:moveTo>
                      <a:pt x="54" y="0"/>
                    </a:moveTo>
                    <a:lnTo>
                      <a:pt x="59" y="0"/>
                    </a:lnTo>
                    <a:lnTo>
                      <a:pt x="64" y="2"/>
                    </a:lnTo>
                    <a:lnTo>
                      <a:pt x="68" y="5"/>
                    </a:lnTo>
                    <a:lnTo>
                      <a:pt x="71" y="11"/>
                    </a:lnTo>
                    <a:lnTo>
                      <a:pt x="72" y="15"/>
                    </a:lnTo>
                    <a:lnTo>
                      <a:pt x="70" y="19"/>
                    </a:lnTo>
                    <a:lnTo>
                      <a:pt x="66" y="24"/>
                    </a:lnTo>
                    <a:lnTo>
                      <a:pt x="60" y="28"/>
                    </a:lnTo>
                    <a:lnTo>
                      <a:pt x="55" y="32"/>
                    </a:lnTo>
                    <a:lnTo>
                      <a:pt x="50" y="36"/>
                    </a:lnTo>
                    <a:lnTo>
                      <a:pt x="47" y="39"/>
                    </a:lnTo>
                    <a:lnTo>
                      <a:pt x="47" y="40"/>
                    </a:lnTo>
                    <a:lnTo>
                      <a:pt x="49" y="40"/>
                    </a:lnTo>
                    <a:lnTo>
                      <a:pt x="50" y="39"/>
                    </a:lnTo>
                    <a:lnTo>
                      <a:pt x="52" y="39"/>
                    </a:lnTo>
                    <a:lnTo>
                      <a:pt x="59" y="43"/>
                    </a:lnTo>
                    <a:lnTo>
                      <a:pt x="62" y="46"/>
                    </a:lnTo>
                    <a:lnTo>
                      <a:pt x="64" y="50"/>
                    </a:lnTo>
                    <a:lnTo>
                      <a:pt x="64" y="51"/>
                    </a:lnTo>
                    <a:lnTo>
                      <a:pt x="62" y="51"/>
                    </a:lnTo>
                    <a:lnTo>
                      <a:pt x="59" y="51"/>
                    </a:lnTo>
                    <a:lnTo>
                      <a:pt x="55" y="51"/>
                    </a:lnTo>
                    <a:lnTo>
                      <a:pt x="51" y="52"/>
                    </a:lnTo>
                    <a:lnTo>
                      <a:pt x="46" y="53"/>
                    </a:lnTo>
                    <a:lnTo>
                      <a:pt x="42" y="55"/>
                    </a:lnTo>
                    <a:lnTo>
                      <a:pt x="42" y="56"/>
                    </a:lnTo>
                    <a:lnTo>
                      <a:pt x="42" y="57"/>
                    </a:lnTo>
                    <a:lnTo>
                      <a:pt x="43" y="59"/>
                    </a:lnTo>
                    <a:lnTo>
                      <a:pt x="44" y="60"/>
                    </a:lnTo>
                    <a:lnTo>
                      <a:pt x="45" y="60"/>
                    </a:lnTo>
                    <a:lnTo>
                      <a:pt x="47" y="61"/>
                    </a:lnTo>
                    <a:lnTo>
                      <a:pt x="50" y="62"/>
                    </a:lnTo>
                    <a:lnTo>
                      <a:pt x="54" y="63"/>
                    </a:lnTo>
                    <a:lnTo>
                      <a:pt x="57" y="64"/>
                    </a:lnTo>
                    <a:lnTo>
                      <a:pt x="60" y="65"/>
                    </a:lnTo>
                    <a:lnTo>
                      <a:pt x="63" y="66"/>
                    </a:lnTo>
                    <a:lnTo>
                      <a:pt x="64" y="67"/>
                    </a:lnTo>
                    <a:lnTo>
                      <a:pt x="63" y="68"/>
                    </a:lnTo>
                    <a:lnTo>
                      <a:pt x="59" y="70"/>
                    </a:lnTo>
                    <a:lnTo>
                      <a:pt x="53" y="71"/>
                    </a:lnTo>
                    <a:lnTo>
                      <a:pt x="52" y="71"/>
                    </a:lnTo>
                    <a:lnTo>
                      <a:pt x="52" y="70"/>
                    </a:lnTo>
                    <a:lnTo>
                      <a:pt x="53" y="70"/>
                    </a:lnTo>
                    <a:lnTo>
                      <a:pt x="53" y="68"/>
                    </a:lnTo>
                    <a:lnTo>
                      <a:pt x="48" y="66"/>
                    </a:lnTo>
                    <a:lnTo>
                      <a:pt x="42" y="65"/>
                    </a:lnTo>
                    <a:lnTo>
                      <a:pt x="41" y="65"/>
                    </a:lnTo>
                    <a:lnTo>
                      <a:pt x="36" y="70"/>
                    </a:lnTo>
                    <a:lnTo>
                      <a:pt x="35" y="71"/>
                    </a:lnTo>
                    <a:lnTo>
                      <a:pt x="32" y="70"/>
                    </a:lnTo>
                    <a:lnTo>
                      <a:pt x="29" y="69"/>
                    </a:lnTo>
                    <a:lnTo>
                      <a:pt x="26" y="68"/>
                    </a:lnTo>
                    <a:lnTo>
                      <a:pt x="24" y="68"/>
                    </a:lnTo>
                    <a:lnTo>
                      <a:pt x="21" y="69"/>
                    </a:lnTo>
                    <a:lnTo>
                      <a:pt x="18" y="70"/>
                    </a:lnTo>
                    <a:lnTo>
                      <a:pt x="15" y="70"/>
                    </a:lnTo>
                    <a:lnTo>
                      <a:pt x="13" y="69"/>
                    </a:lnTo>
                    <a:lnTo>
                      <a:pt x="10" y="64"/>
                    </a:lnTo>
                    <a:lnTo>
                      <a:pt x="9" y="60"/>
                    </a:lnTo>
                    <a:lnTo>
                      <a:pt x="9" y="58"/>
                    </a:lnTo>
                    <a:lnTo>
                      <a:pt x="10" y="56"/>
                    </a:lnTo>
                    <a:lnTo>
                      <a:pt x="12" y="56"/>
                    </a:lnTo>
                    <a:lnTo>
                      <a:pt x="19" y="55"/>
                    </a:lnTo>
                    <a:lnTo>
                      <a:pt x="22" y="55"/>
                    </a:lnTo>
                    <a:lnTo>
                      <a:pt x="25" y="54"/>
                    </a:lnTo>
                    <a:lnTo>
                      <a:pt x="27" y="54"/>
                    </a:lnTo>
                    <a:lnTo>
                      <a:pt x="29" y="52"/>
                    </a:lnTo>
                    <a:lnTo>
                      <a:pt x="29" y="50"/>
                    </a:lnTo>
                    <a:lnTo>
                      <a:pt x="29" y="46"/>
                    </a:lnTo>
                    <a:lnTo>
                      <a:pt x="28" y="45"/>
                    </a:lnTo>
                    <a:lnTo>
                      <a:pt x="26" y="44"/>
                    </a:lnTo>
                    <a:lnTo>
                      <a:pt x="21" y="44"/>
                    </a:lnTo>
                    <a:lnTo>
                      <a:pt x="21" y="44"/>
                    </a:lnTo>
                    <a:lnTo>
                      <a:pt x="24" y="44"/>
                    </a:lnTo>
                    <a:lnTo>
                      <a:pt x="28" y="44"/>
                    </a:lnTo>
                    <a:lnTo>
                      <a:pt x="31" y="45"/>
                    </a:lnTo>
                    <a:lnTo>
                      <a:pt x="34" y="46"/>
                    </a:lnTo>
                    <a:lnTo>
                      <a:pt x="36" y="45"/>
                    </a:lnTo>
                    <a:lnTo>
                      <a:pt x="37" y="44"/>
                    </a:lnTo>
                    <a:lnTo>
                      <a:pt x="35" y="41"/>
                    </a:lnTo>
                    <a:lnTo>
                      <a:pt x="32" y="38"/>
                    </a:lnTo>
                    <a:lnTo>
                      <a:pt x="28" y="36"/>
                    </a:lnTo>
                    <a:lnTo>
                      <a:pt x="24" y="34"/>
                    </a:lnTo>
                    <a:lnTo>
                      <a:pt x="21" y="32"/>
                    </a:lnTo>
                    <a:lnTo>
                      <a:pt x="17" y="29"/>
                    </a:lnTo>
                    <a:lnTo>
                      <a:pt x="17" y="28"/>
                    </a:lnTo>
                    <a:lnTo>
                      <a:pt x="22" y="28"/>
                    </a:lnTo>
                    <a:lnTo>
                      <a:pt x="24" y="29"/>
                    </a:lnTo>
                    <a:lnTo>
                      <a:pt x="28" y="29"/>
                    </a:lnTo>
                    <a:lnTo>
                      <a:pt x="32" y="28"/>
                    </a:lnTo>
                    <a:lnTo>
                      <a:pt x="36" y="27"/>
                    </a:lnTo>
                    <a:lnTo>
                      <a:pt x="40" y="26"/>
                    </a:lnTo>
                    <a:lnTo>
                      <a:pt x="43" y="24"/>
                    </a:lnTo>
                    <a:lnTo>
                      <a:pt x="44" y="22"/>
                    </a:lnTo>
                    <a:lnTo>
                      <a:pt x="44" y="19"/>
                    </a:lnTo>
                    <a:lnTo>
                      <a:pt x="41" y="16"/>
                    </a:lnTo>
                    <a:lnTo>
                      <a:pt x="39" y="15"/>
                    </a:lnTo>
                    <a:lnTo>
                      <a:pt x="37" y="16"/>
                    </a:lnTo>
                    <a:lnTo>
                      <a:pt x="35" y="18"/>
                    </a:lnTo>
                    <a:lnTo>
                      <a:pt x="34" y="22"/>
                    </a:lnTo>
                    <a:lnTo>
                      <a:pt x="31" y="24"/>
                    </a:lnTo>
                    <a:lnTo>
                      <a:pt x="29" y="26"/>
                    </a:lnTo>
                    <a:lnTo>
                      <a:pt x="25" y="27"/>
                    </a:lnTo>
                    <a:lnTo>
                      <a:pt x="21" y="27"/>
                    </a:lnTo>
                    <a:lnTo>
                      <a:pt x="16" y="26"/>
                    </a:lnTo>
                    <a:lnTo>
                      <a:pt x="16" y="26"/>
                    </a:lnTo>
                    <a:lnTo>
                      <a:pt x="16" y="25"/>
                    </a:lnTo>
                    <a:lnTo>
                      <a:pt x="16" y="24"/>
                    </a:lnTo>
                    <a:lnTo>
                      <a:pt x="21" y="20"/>
                    </a:lnTo>
                    <a:lnTo>
                      <a:pt x="21" y="19"/>
                    </a:lnTo>
                    <a:lnTo>
                      <a:pt x="20" y="19"/>
                    </a:lnTo>
                    <a:lnTo>
                      <a:pt x="17" y="19"/>
                    </a:lnTo>
                    <a:lnTo>
                      <a:pt x="13" y="21"/>
                    </a:lnTo>
                    <a:lnTo>
                      <a:pt x="10" y="22"/>
                    </a:lnTo>
                    <a:lnTo>
                      <a:pt x="7" y="22"/>
                    </a:lnTo>
                    <a:lnTo>
                      <a:pt x="6" y="22"/>
                    </a:lnTo>
                    <a:lnTo>
                      <a:pt x="3" y="21"/>
                    </a:lnTo>
                    <a:lnTo>
                      <a:pt x="2" y="21"/>
                    </a:lnTo>
                    <a:lnTo>
                      <a:pt x="1" y="19"/>
                    </a:lnTo>
                    <a:lnTo>
                      <a:pt x="0" y="18"/>
                    </a:lnTo>
                    <a:lnTo>
                      <a:pt x="0" y="16"/>
                    </a:lnTo>
                    <a:lnTo>
                      <a:pt x="1" y="15"/>
                    </a:lnTo>
                    <a:lnTo>
                      <a:pt x="3" y="14"/>
                    </a:lnTo>
                    <a:lnTo>
                      <a:pt x="7" y="13"/>
                    </a:lnTo>
                    <a:lnTo>
                      <a:pt x="9" y="12"/>
                    </a:lnTo>
                    <a:lnTo>
                      <a:pt x="10" y="11"/>
                    </a:lnTo>
                    <a:lnTo>
                      <a:pt x="12" y="10"/>
                    </a:lnTo>
                    <a:lnTo>
                      <a:pt x="13" y="9"/>
                    </a:lnTo>
                    <a:lnTo>
                      <a:pt x="16" y="8"/>
                    </a:lnTo>
                    <a:lnTo>
                      <a:pt x="20" y="9"/>
                    </a:lnTo>
                    <a:lnTo>
                      <a:pt x="24" y="11"/>
                    </a:lnTo>
                    <a:lnTo>
                      <a:pt x="28" y="13"/>
                    </a:lnTo>
                    <a:lnTo>
                      <a:pt x="32" y="13"/>
                    </a:lnTo>
                    <a:lnTo>
                      <a:pt x="34" y="13"/>
                    </a:lnTo>
                    <a:lnTo>
                      <a:pt x="35" y="12"/>
                    </a:lnTo>
                    <a:lnTo>
                      <a:pt x="35" y="10"/>
                    </a:lnTo>
                    <a:lnTo>
                      <a:pt x="36" y="9"/>
                    </a:lnTo>
                    <a:lnTo>
                      <a:pt x="36" y="8"/>
                    </a:lnTo>
                    <a:lnTo>
                      <a:pt x="37" y="7"/>
                    </a:lnTo>
                    <a:lnTo>
                      <a:pt x="37" y="7"/>
                    </a:lnTo>
                    <a:lnTo>
                      <a:pt x="41" y="4"/>
                    </a:lnTo>
                    <a:lnTo>
                      <a:pt x="45" y="3"/>
                    </a:lnTo>
                    <a:lnTo>
                      <a:pt x="50" y="1"/>
                    </a:lnTo>
                    <a:lnTo>
                      <a:pt x="54"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08"/>
              <p:cNvSpPr>
                <a:spLocks/>
              </p:cNvSpPr>
              <p:nvPr/>
            </p:nvSpPr>
            <p:spPr bwMode="auto">
              <a:xfrm>
                <a:off x="4332287" y="1731963"/>
                <a:ext cx="31750" cy="28575"/>
              </a:xfrm>
              <a:custGeom>
                <a:avLst/>
                <a:gdLst/>
                <a:ahLst/>
                <a:cxnLst>
                  <a:cxn ang="0">
                    <a:pos x="7" y="0"/>
                  </a:cxn>
                  <a:cxn ang="0">
                    <a:pos x="11" y="4"/>
                  </a:cxn>
                  <a:cxn ang="0">
                    <a:pos x="15" y="7"/>
                  </a:cxn>
                  <a:cxn ang="0">
                    <a:pos x="18" y="12"/>
                  </a:cxn>
                  <a:cxn ang="0">
                    <a:pos x="20" y="17"/>
                  </a:cxn>
                  <a:cxn ang="0">
                    <a:pos x="19" y="18"/>
                  </a:cxn>
                  <a:cxn ang="0">
                    <a:pos x="18" y="17"/>
                  </a:cxn>
                  <a:cxn ang="0">
                    <a:pos x="15" y="16"/>
                  </a:cxn>
                  <a:cxn ang="0">
                    <a:pos x="12" y="14"/>
                  </a:cxn>
                  <a:cxn ang="0">
                    <a:pos x="10" y="12"/>
                  </a:cxn>
                  <a:cxn ang="0">
                    <a:pos x="7" y="10"/>
                  </a:cxn>
                  <a:cxn ang="0">
                    <a:pos x="5" y="10"/>
                  </a:cxn>
                  <a:cxn ang="0">
                    <a:pos x="4" y="11"/>
                  </a:cxn>
                  <a:cxn ang="0">
                    <a:pos x="2" y="11"/>
                  </a:cxn>
                  <a:cxn ang="0">
                    <a:pos x="1" y="11"/>
                  </a:cxn>
                  <a:cxn ang="0">
                    <a:pos x="1" y="11"/>
                  </a:cxn>
                  <a:cxn ang="0">
                    <a:pos x="0" y="11"/>
                  </a:cxn>
                  <a:cxn ang="0">
                    <a:pos x="0" y="10"/>
                  </a:cxn>
                  <a:cxn ang="0">
                    <a:pos x="0" y="7"/>
                  </a:cxn>
                  <a:cxn ang="0">
                    <a:pos x="2" y="5"/>
                  </a:cxn>
                  <a:cxn ang="0">
                    <a:pos x="6" y="1"/>
                  </a:cxn>
                  <a:cxn ang="0">
                    <a:pos x="7" y="0"/>
                  </a:cxn>
                </a:cxnLst>
                <a:rect l="0" t="0" r="r" b="b"/>
                <a:pathLst>
                  <a:path w="20" h="18">
                    <a:moveTo>
                      <a:pt x="7" y="0"/>
                    </a:moveTo>
                    <a:lnTo>
                      <a:pt x="11" y="4"/>
                    </a:lnTo>
                    <a:lnTo>
                      <a:pt x="15" y="7"/>
                    </a:lnTo>
                    <a:lnTo>
                      <a:pt x="18" y="12"/>
                    </a:lnTo>
                    <a:lnTo>
                      <a:pt x="20" y="17"/>
                    </a:lnTo>
                    <a:lnTo>
                      <a:pt x="19" y="18"/>
                    </a:lnTo>
                    <a:lnTo>
                      <a:pt x="18" y="17"/>
                    </a:lnTo>
                    <a:lnTo>
                      <a:pt x="15" y="16"/>
                    </a:lnTo>
                    <a:lnTo>
                      <a:pt x="12" y="14"/>
                    </a:lnTo>
                    <a:lnTo>
                      <a:pt x="10" y="12"/>
                    </a:lnTo>
                    <a:lnTo>
                      <a:pt x="7" y="10"/>
                    </a:lnTo>
                    <a:lnTo>
                      <a:pt x="5" y="10"/>
                    </a:lnTo>
                    <a:lnTo>
                      <a:pt x="4" y="11"/>
                    </a:lnTo>
                    <a:lnTo>
                      <a:pt x="2" y="11"/>
                    </a:lnTo>
                    <a:lnTo>
                      <a:pt x="1" y="11"/>
                    </a:lnTo>
                    <a:lnTo>
                      <a:pt x="1" y="11"/>
                    </a:lnTo>
                    <a:lnTo>
                      <a:pt x="0" y="11"/>
                    </a:lnTo>
                    <a:lnTo>
                      <a:pt x="0" y="10"/>
                    </a:lnTo>
                    <a:lnTo>
                      <a:pt x="0" y="7"/>
                    </a:lnTo>
                    <a:lnTo>
                      <a:pt x="2" y="5"/>
                    </a:lnTo>
                    <a:lnTo>
                      <a:pt x="6" y="1"/>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09"/>
              <p:cNvSpPr>
                <a:spLocks/>
              </p:cNvSpPr>
              <p:nvPr/>
            </p:nvSpPr>
            <p:spPr bwMode="auto">
              <a:xfrm>
                <a:off x="4283075" y="1738313"/>
                <a:ext cx="19050" cy="6350"/>
              </a:xfrm>
              <a:custGeom>
                <a:avLst/>
                <a:gdLst/>
                <a:ahLst/>
                <a:cxnLst>
                  <a:cxn ang="0">
                    <a:pos x="12" y="0"/>
                  </a:cxn>
                  <a:cxn ang="0">
                    <a:pos x="12" y="1"/>
                  </a:cxn>
                  <a:cxn ang="0">
                    <a:pos x="11" y="2"/>
                  </a:cxn>
                  <a:cxn ang="0">
                    <a:pos x="11" y="3"/>
                  </a:cxn>
                  <a:cxn ang="0">
                    <a:pos x="9" y="4"/>
                  </a:cxn>
                  <a:cxn ang="0">
                    <a:pos x="8" y="4"/>
                  </a:cxn>
                  <a:cxn ang="0">
                    <a:pos x="7" y="4"/>
                  </a:cxn>
                  <a:cxn ang="0">
                    <a:pos x="4" y="3"/>
                  </a:cxn>
                  <a:cxn ang="0">
                    <a:pos x="3" y="3"/>
                  </a:cxn>
                  <a:cxn ang="0">
                    <a:pos x="0" y="3"/>
                  </a:cxn>
                  <a:cxn ang="0">
                    <a:pos x="12" y="0"/>
                  </a:cxn>
                </a:cxnLst>
                <a:rect l="0" t="0" r="r" b="b"/>
                <a:pathLst>
                  <a:path w="12" h="4">
                    <a:moveTo>
                      <a:pt x="12" y="0"/>
                    </a:moveTo>
                    <a:lnTo>
                      <a:pt x="12" y="1"/>
                    </a:lnTo>
                    <a:lnTo>
                      <a:pt x="11" y="2"/>
                    </a:lnTo>
                    <a:lnTo>
                      <a:pt x="11" y="3"/>
                    </a:lnTo>
                    <a:lnTo>
                      <a:pt x="9" y="4"/>
                    </a:lnTo>
                    <a:lnTo>
                      <a:pt x="8" y="4"/>
                    </a:lnTo>
                    <a:lnTo>
                      <a:pt x="7" y="4"/>
                    </a:lnTo>
                    <a:lnTo>
                      <a:pt x="4" y="3"/>
                    </a:lnTo>
                    <a:lnTo>
                      <a:pt x="3" y="3"/>
                    </a:lnTo>
                    <a:lnTo>
                      <a:pt x="0" y="3"/>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10"/>
              <p:cNvSpPr>
                <a:spLocks/>
              </p:cNvSpPr>
              <p:nvPr/>
            </p:nvSpPr>
            <p:spPr bwMode="auto">
              <a:xfrm>
                <a:off x="4651375" y="1577975"/>
                <a:ext cx="68263" cy="17463"/>
              </a:xfrm>
              <a:custGeom>
                <a:avLst/>
                <a:gdLst/>
                <a:ahLst/>
                <a:cxnLst>
                  <a:cxn ang="0">
                    <a:pos x="10" y="0"/>
                  </a:cxn>
                  <a:cxn ang="0">
                    <a:pos x="13" y="0"/>
                  </a:cxn>
                  <a:cxn ang="0">
                    <a:pos x="23" y="0"/>
                  </a:cxn>
                  <a:cxn ang="0">
                    <a:pos x="30" y="0"/>
                  </a:cxn>
                  <a:cxn ang="0">
                    <a:pos x="37" y="1"/>
                  </a:cxn>
                  <a:cxn ang="0">
                    <a:pos x="41" y="2"/>
                  </a:cxn>
                  <a:cxn ang="0">
                    <a:pos x="43" y="3"/>
                  </a:cxn>
                  <a:cxn ang="0">
                    <a:pos x="42" y="4"/>
                  </a:cxn>
                  <a:cxn ang="0">
                    <a:pos x="38" y="5"/>
                  </a:cxn>
                  <a:cxn ang="0">
                    <a:pos x="15" y="11"/>
                  </a:cxn>
                  <a:cxn ang="0">
                    <a:pos x="12" y="9"/>
                  </a:cxn>
                  <a:cxn ang="0">
                    <a:pos x="8" y="9"/>
                  </a:cxn>
                  <a:cxn ang="0">
                    <a:pos x="4" y="8"/>
                  </a:cxn>
                  <a:cxn ang="0">
                    <a:pos x="2" y="6"/>
                  </a:cxn>
                  <a:cxn ang="0">
                    <a:pos x="0" y="4"/>
                  </a:cxn>
                  <a:cxn ang="0">
                    <a:pos x="1" y="2"/>
                  </a:cxn>
                  <a:cxn ang="0">
                    <a:pos x="3" y="1"/>
                  </a:cxn>
                  <a:cxn ang="0">
                    <a:pos x="7" y="0"/>
                  </a:cxn>
                  <a:cxn ang="0">
                    <a:pos x="10" y="0"/>
                  </a:cxn>
                </a:cxnLst>
                <a:rect l="0" t="0" r="r" b="b"/>
                <a:pathLst>
                  <a:path w="43" h="11">
                    <a:moveTo>
                      <a:pt x="10" y="0"/>
                    </a:moveTo>
                    <a:lnTo>
                      <a:pt x="13" y="0"/>
                    </a:lnTo>
                    <a:lnTo>
                      <a:pt x="23" y="0"/>
                    </a:lnTo>
                    <a:lnTo>
                      <a:pt x="30" y="0"/>
                    </a:lnTo>
                    <a:lnTo>
                      <a:pt x="37" y="1"/>
                    </a:lnTo>
                    <a:lnTo>
                      <a:pt x="41" y="2"/>
                    </a:lnTo>
                    <a:lnTo>
                      <a:pt x="43" y="3"/>
                    </a:lnTo>
                    <a:lnTo>
                      <a:pt x="42" y="4"/>
                    </a:lnTo>
                    <a:lnTo>
                      <a:pt x="38" y="5"/>
                    </a:lnTo>
                    <a:lnTo>
                      <a:pt x="15" y="11"/>
                    </a:lnTo>
                    <a:lnTo>
                      <a:pt x="12" y="9"/>
                    </a:lnTo>
                    <a:lnTo>
                      <a:pt x="8" y="9"/>
                    </a:lnTo>
                    <a:lnTo>
                      <a:pt x="4" y="8"/>
                    </a:lnTo>
                    <a:lnTo>
                      <a:pt x="2" y="6"/>
                    </a:lnTo>
                    <a:lnTo>
                      <a:pt x="0" y="4"/>
                    </a:lnTo>
                    <a:lnTo>
                      <a:pt x="1" y="2"/>
                    </a:lnTo>
                    <a:lnTo>
                      <a:pt x="3" y="1"/>
                    </a:lnTo>
                    <a:lnTo>
                      <a:pt x="7" y="0"/>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11"/>
              <p:cNvSpPr>
                <a:spLocks/>
              </p:cNvSpPr>
              <p:nvPr/>
            </p:nvSpPr>
            <p:spPr bwMode="auto">
              <a:xfrm>
                <a:off x="4532312" y="1755775"/>
                <a:ext cx="4763" cy="1588"/>
              </a:xfrm>
              <a:custGeom>
                <a:avLst/>
                <a:gdLst/>
                <a:ahLst/>
                <a:cxnLst>
                  <a:cxn ang="0">
                    <a:pos x="1" y="0"/>
                  </a:cxn>
                  <a:cxn ang="0">
                    <a:pos x="2" y="0"/>
                  </a:cxn>
                  <a:cxn ang="0">
                    <a:pos x="3" y="0"/>
                  </a:cxn>
                  <a:cxn ang="0">
                    <a:pos x="3" y="1"/>
                  </a:cxn>
                  <a:cxn ang="0">
                    <a:pos x="3" y="1"/>
                  </a:cxn>
                  <a:cxn ang="0">
                    <a:pos x="1" y="1"/>
                  </a:cxn>
                  <a:cxn ang="0">
                    <a:pos x="0" y="1"/>
                  </a:cxn>
                  <a:cxn ang="0">
                    <a:pos x="0" y="0"/>
                  </a:cxn>
                  <a:cxn ang="0">
                    <a:pos x="1" y="0"/>
                  </a:cxn>
                  <a:cxn ang="0">
                    <a:pos x="1" y="0"/>
                  </a:cxn>
                </a:cxnLst>
                <a:rect l="0" t="0" r="r" b="b"/>
                <a:pathLst>
                  <a:path w="3" h="1">
                    <a:moveTo>
                      <a:pt x="1" y="0"/>
                    </a:moveTo>
                    <a:lnTo>
                      <a:pt x="2" y="0"/>
                    </a:lnTo>
                    <a:lnTo>
                      <a:pt x="3" y="0"/>
                    </a:lnTo>
                    <a:lnTo>
                      <a:pt x="3" y="1"/>
                    </a:lnTo>
                    <a:lnTo>
                      <a:pt x="3" y="1"/>
                    </a:lnTo>
                    <a:lnTo>
                      <a:pt x="1" y="1"/>
                    </a:lnTo>
                    <a:lnTo>
                      <a:pt x="0" y="1"/>
                    </a:lnTo>
                    <a:lnTo>
                      <a:pt x="0" y="0"/>
                    </a:lnTo>
                    <a:lnTo>
                      <a:pt x="1"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12"/>
              <p:cNvSpPr>
                <a:spLocks/>
              </p:cNvSpPr>
              <p:nvPr/>
            </p:nvSpPr>
            <p:spPr bwMode="auto">
              <a:xfrm>
                <a:off x="4197350" y="1754188"/>
                <a:ext cx="42863" cy="23813"/>
              </a:xfrm>
              <a:custGeom>
                <a:avLst/>
                <a:gdLst/>
                <a:ahLst/>
                <a:cxnLst>
                  <a:cxn ang="0">
                    <a:pos x="27" y="0"/>
                  </a:cxn>
                  <a:cxn ang="0">
                    <a:pos x="27" y="3"/>
                  </a:cxn>
                  <a:cxn ang="0">
                    <a:pos x="26" y="7"/>
                  </a:cxn>
                  <a:cxn ang="0">
                    <a:pos x="26" y="10"/>
                  </a:cxn>
                  <a:cxn ang="0">
                    <a:pos x="24" y="13"/>
                  </a:cxn>
                  <a:cxn ang="0">
                    <a:pos x="22" y="14"/>
                  </a:cxn>
                  <a:cxn ang="0">
                    <a:pos x="18" y="15"/>
                  </a:cxn>
                  <a:cxn ang="0">
                    <a:pos x="14" y="15"/>
                  </a:cxn>
                  <a:cxn ang="0">
                    <a:pos x="10" y="15"/>
                  </a:cxn>
                  <a:cxn ang="0">
                    <a:pos x="5" y="15"/>
                  </a:cxn>
                  <a:cxn ang="0">
                    <a:pos x="2" y="13"/>
                  </a:cxn>
                  <a:cxn ang="0">
                    <a:pos x="0" y="10"/>
                  </a:cxn>
                  <a:cxn ang="0">
                    <a:pos x="0" y="8"/>
                  </a:cxn>
                  <a:cxn ang="0">
                    <a:pos x="1" y="8"/>
                  </a:cxn>
                  <a:cxn ang="0">
                    <a:pos x="2" y="8"/>
                  </a:cxn>
                  <a:cxn ang="0">
                    <a:pos x="3" y="8"/>
                  </a:cxn>
                  <a:cxn ang="0">
                    <a:pos x="4" y="7"/>
                  </a:cxn>
                  <a:cxn ang="0">
                    <a:pos x="5" y="7"/>
                  </a:cxn>
                  <a:cxn ang="0">
                    <a:pos x="9" y="6"/>
                  </a:cxn>
                  <a:cxn ang="0">
                    <a:pos x="14" y="4"/>
                  </a:cxn>
                  <a:cxn ang="0">
                    <a:pos x="19" y="3"/>
                  </a:cxn>
                  <a:cxn ang="0">
                    <a:pos x="23" y="1"/>
                  </a:cxn>
                  <a:cxn ang="0">
                    <a:pos x="26" y="1"/>
                  </a:cxn>
                  <a:cxn ang="0">
                    <a:pos x="27" y="0"/>
                  </a:cxn>
                </a:cxnLst>
                <a:rect l="0" t="0" r="r" b="b"/>
                <a:pathLst>
                  <a:path w="27" h="15">
                    <a:moveTo>
                      <a:pt x="27" y="0"/>
                    </a:moveTo>
                    <a:lnTo>
                      <a:pt x="27" y="3"/>
                    </a:lnTo>
                    <a:lnTo>
                      <a:pt x="26" y="7"/>
                    </a:lnTo>
                    <a:lnTo>
                      <a:pt x="26" y="10"/>
                    </a:lnTo>
                    <a:lnTo>
                      <a:pt x="24" y="13"/>
                    </a:lnTo>
                    <a:lnTo>
                      <a:pt x="22" y="14"/>
                    </a:lnTo>
                    <a:lnTo>
                      <a:pt x="18" y="15"/>
                    </a:lnTo>
                    <a:lnTo>
                      <a:pt x="14" y="15"/>
                    </a:lnTo>
                    <a:lnTo>
                      <a:pt x="10" y="15"/>
                    </a:lnTo>
                    <a:lnTo>
                      <a:pt x="5" y="15"/>
                    </a:lnTo>
                    <a:lnTo>
                      <a:pt x="2" y="13"/>
                    </a:lnTo>
                    <a:lnTo>
                      <a:pt x="0" y="10"/>
                    </a:lnTo>
                    <a:lnTo>
                      <a:pt x="0" y="8"/>
                    </a:lnTo>
                    <a:lnTo>
                      <a:pt x="1" y="8"/>
                    </a:lnTo>
                    <a:lnTo>
                      <a:pt x="2" y="8"/>
                    </a:lnTo>
                    <a:lnTo>
                      <a:pt x="3" y="8"/>
                    </a:lnTo>
                    <a:lnTo>
                      <a:pt x="4" y="7"/>
                    </a:lnTo>
                    <a:lnTo>
                      <a:pt x="5" y="7"/>
                    </a:lnTo>
                    <a:lnTo>
                      <a:pt x="9" y="6"/>
                    </a:lnTo>
                    <a:lnTo>
                      <a:pt x="14" y="4"/>
                    </a:lnTo>
                    <a:lnTo>
                      <a:pt x="19" y="3"/>
                    </a:lnTo>
                    <a:lnTo>
                      <a:pt x="23" y="1"/>
                    </a:lnTo>
                    <a:lnTo>
                      <a:pt x="26" y="1"/>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13"/>
              <p:cNvSpPr>
                <a:spLocks/>
              </p:cNvSpPr>
              <p:nvPr/>
            </p:nvSpPr>
            <p:spPr bwMode="auto">
              <a:xfrm>
                <a:off x="4340225" y="1779588"/>
                <a:ext cx="28575" cy="31750"/>
              </a:xfrm>
              <a:custGeom>
                <a:avLst/>
                <a:gdLst/>
                <a:ahLst/>
                <a:cxnLst>
                  <a:cxn ang="0">
                    <a:pos x="3" y="0"/>
                  </a:cxn>
                  <a:cxn ang="0">
                    <a:pos x="8" y="0"/>
                  </a:cxn>
                  <a:cxn ang="0">
                    <a:pos x="15" y="11"/>
                  </a:cxn>
                  <a:cxn ang="0">
                    <a:pos x="18" y="14"/>
                  </a:cxn>
                  <a:cxn ang="0">
                    <a:pos x="18" y="18"/>
                  </a:cxn>
                  <a:cxn ang="0">
                    <a:pos x="16" y="20"/>
                  </a:cxn>
                  <a:cxn ang="0">
                    <a:pos x="13" y="20"/>
                  </a:cxn>
                  <a:cxn ang="0">
                    <a:pos x="10" y="20"/>
                  </a:cxn>
                  <a:cxn ang="0">
                    <a:pos x="7" y="19"/>
                  </a:cxn>
                  <a:cxn ang="0">
                    <a:pos x="4" y="17"/>
                  </a:cxn>
                  <a:cxn ang="0">
                    <a:pos x="1" y="14"/>
                  </a:cxn>
                  <a:cxn ang="0">
                    <a:pos x="0" y="10"/>
                  </a:cxn>
                  <a:cxn ang="0">
                    <a:pos x="0" y="5"/>
                  </a:cxn>
                  <a:cxn ang="0">
                    <a:pos x="0" y="1"/>
                  </a:cxn>
                  <a:cxn ang="0">
                    <a:pos x="1" y="1"/>
                  </a:cxn>
                  <a:cxn ang="0">
                    <a:pos x="3" y="0"/>
                  </a:cxn>
                </a:cxnLst>
                <a:rect l="0" t="0" r="r" b="b"/>
                <a:pathLst>
                  <a:path w="18" h="20">
                    <a:moveTo>
                      <a:pt x="3" y="0"/>
                    </a:moveTo>
                    <a:lnTo>
                      <a:pt x="8" y="0"/>
                    </a:lnTo>
                    <a:lnTo>
                      <a:pt x="15" y="11"/>
                    </a:lnTo>
                    <a:lnTo>
                      <a:pt x="18" y="14"/>
                    </a:lnTo>
                    <a:lnTo>
                      <a:pt x="18" y="18"/>
                    </a:lnTo>
                    <a:lnTo>
                      <a:pt x="16" y="20"/>
                    </a:lnTo>
                    <a:lnTo>
                      <a:pt x="13" y="20"/>
                    </a:lnTo>
                    <a:lnTo>
                      <a:pt x="10" y="20"/>
                    </a:lnTo>
                    <a:lnTo>
                      <a:pt x="7" y="19"/>
                    </a:lnTo>
                    <a:lnTo>
                      <a:pt x="4" y="17"/>
                    </a:lnTo>
                    <a:lnTo>
                      <a:pt x="1" y="14"/>
                    </a:lnTo>
                    <a:lnTo>
                      <a:pt x="0" y="10"/>
                    </a:lnTo>
                    <a:lnTo>
                      <a:pt x="0" y="5"/>
                    </a:lnTo>
                    <a:lnTo>
                      <a:pt x="0" y="1"/>
                    </a:lnTo>
                    <a:lnTo>
                      <a:pt x="1" y="1"/>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14"/>
              <p:cNvSpPr>
                <a:spLocks/>
              </p:cNvSpPr>
              <p:nvPr/>
            </p:nvSpPr>
            <p:spPr bwMode="auto">
              <a:xfrm>
                <a:off x="4375150" y="1773238"/>
                <a:ext cx="131763" cy="44450"/>
              </a:xfrm>
              <a:custGeom>
                <a:avLst/>
                <a:gdLst/>
                <a:ahLst/>
                <a:cxnLst>
                  <a:cxn ang="0">
                    <a:pos x="4" y="0"/>
                  </a:cxn>
                  <a:cxn ang="0">
                    <a:pos x="6" y="0"/>
                  </a:cxn>
                  <a:cxn ang="0">
                    <a:pos x="12" y="1"/>
                  </a:cxn>
                  <a:cxn ang="0">
                    <a:pos x="17" y="2"/>
                  </a:cxn>
                  <a:cxn ang="0">
                    <a:pos x="22" y="4"/>
                  </a:cxn>
                  <a:cxn ang="0">
                    <a:pos x="32" y="14"/>
                  </a:cxn>
                  <a:cxn ang="0">
                    <a:pos x="38" y="18"/>
                  </a:cxn>
                  <a:cxn ang="0">
                    <a:pos x="38" y="18"/>
                  </a:cxn>
                  <a:cxn ang="0">
                    <a:pos x="38" y="17"/>
                  </a:cxn>
                  <a:cxn ang="0">
                    <a:pos x="38" y="16"/>
                  </a:cxn>
                  <a:cxn ang="0">
                    <a:pos x="38" y="15"/>
                  </a:cxn>
                  <a:cxn ang="0">
                    <a:pos x="38" y="15"/>
                  </a:cxn>
                  <a:cxn ang="0">
                    <a:pos x="50" y="17"/>
                  </a:cxn>
                  <a:cxn ang="0">
                    <a:pos x="50" y="16"/>
                  </a:cxn>
                  <a:cxn ang="0">
                    <a:pos x="56" y="13"/>
                  </a:cxn>
                  <a:cxn ang="0">
                    <a:pos x="62" y="13"/>
                  </a:cxn>
                  <a:cxn ang="0">
                    <a:pos x="68" y="13"/>
                  </a:cxn>
                  <a:cxn ang="0">
                    <a:pos x="74" y="16"/>
                  </a:cxn>
                  <a:cxn ang="0">
                    <a:pos x="79" y="20"/>
                  </a:cxn>
                  <a:cxn ang="0">
                    <a:pos x="83" y="25"/>
                  </a:cxn>
                  <a:cxn ang="0">
                    <a:pos x="83" y="27"/>
                  </a:cxn>
                  <a:cxn ang="0">
                    <a:pos x="81" y="28"/>
                  </a:cxn>
                  <a:cxn ang="0">
                    <a:pos x="78" y="28"/>
                  </a:cxn>
                  <a:cxn ang="0">
                    <a:pos x="75" y="27"/>
                  </a:cxn>
                  <a:cxn ang="0">
                    <a:pos x="72" y="27"/>
                  </a:cxn>
                  <a:cxn ang="0">
                    <a:pos x="69" y="27"/>
                  </a:cxn>
                  <a:cxn ang="0">
                    <a:pos x="68" y="26"/>
                  </a:cxn>
                  <a:cxn ang="0">
                    <a:pos x="68" y="25"/>
                  </a:cxn>
                  <a:cxn ang="0">
                    <a:pos x="67" y="24"/>
                  </a:cxn>
                  <a:cxn ang="0">
                    <a:pos x="67" y="23"/>
                  </a:cxn>
                  <a:cxn ang="0">
                    <a:pos x="66" y="23"/>
                  </a:cxn>
                  <a:cxn ang="0">
                    <a:pos x="65" y="22"/>
                  </a:cxn>
                  <a:cxn ang="0">
                    <a:pos x="64" y="23"/>
                  </a:cxn>
                  <a:cxn ang="0">
                    <a:pos x="64" y="26"/>
                  </a:cxn>
                  <a:cxn ang="0">
                    <a:pos x="63" y="27"/>
                  </a:cxn>
                  <a:cxn ang="0">
                    <a:pos x="62" y="28"/>
                  </a:cxn>
                  <a:cxn ang="0">
                    <a:pos x="62" y="28"/>
                  </a:cxn>
                  <a:cxn ang="0">
                    <a:pos x="61" y="27"/>
                  </a:cxn>
                  <a:cxn ang="0">
                    <a:pos x="60" y="27"/>
                  </a:cxn>
                  <a:cxn ang="0">
                    <a:pos x="58" y="26"/>
                  </a:cxn>
                  <a:cxn ang="0">
                    <a:pos x="34" y="19"/>
                  </a:cxn>
                  <a:cxn ang="0">
                    <a:pos x="22" y="15"/>
                  </a:cxn>
                  <a:cxn ang="0">
                    <a:pos x="21" y="15"/>
                  </a:cxn>
                  <a:cxn ang="0">
                    <a:pos x="21" y="14"/>
                  </a:cxn>
                  <a:cxn ang="0">
                    <a:pos x="20" y="12"/>
                  </a:cxn>
                  <a:cxn ang="0">
                    <a:pos x="20" y="11"/>
                  </a:cxn>
                  <a:cxn ang="0">
                    <a:pos x="19" y="9"/>
                  </a:cxn>
                  <a:cxn ang="0">
                    <a:pos x="17" y="7"/>
                  </a:cxn>
                  <a:cxn ang="0">
                    <a:pos x="8" y="7"/>
                  </a:cxn>
                  <a:cxn ang="0">
                    <a:pos x="5" y="7"/>
                  </a:cxn>
                  <a:cxn ang="0">
                    <a:pos x="2" y="6"/>
                  </a:cxn>
                  <a:cxn ang="0">
                    <a:pos x="0" y="3"/>
                  </a:cxn>
                  <a:cxn ang="0">
                    <a:pos x="1" y="2"/>
                  </a:cxn>
                  <a:cxn ang="0">
                    <a:pos x="3" y="0"/>
                  </a:cxn>
                  <a:cxn ang="0">
                    <a:pos x="4" y="0"/>
                  </a:cxn>
                </a:cxnLst>
                <a:rect l="0" t="0" r="r" b="b"/>
                <a:pathLst>
                  <a:path w="83" h="28">
                    <a:moveTo>
                      <a:pt x="4" y="0"/>
                    </a:moveTo>
                    <a:lnTo>
                      <a:pt x="6" y="0"/>
                    </a:lnTo>
                    <a:lnTo>
                      <a:pt x="12" y="1"/>
                    </a:lnTo>
                    <a:lnTo>
                      <a:pt x="17" y="2"/>
                    </a:lnTo>
                    <a:lnTo>
                      <a:pt x="22" y="4"/>
                    </a:lnTo>
                    <a:lnTo>
                      <a:pt x="32" y="14"/>
                    </a:lnTo>
                    <a:lnTo>
                      <a:pt x="38" y="18"/>
                    </a:lnTo>
                    <a:lnTo>
                      <a:pt x="38" y="18"/>
                    </a:lnTo>
                    <a:lnTo>
                      <a:pt x="38" y="17"/>
                    </a:lnTo>
                    <a:lnTo>
                      <a:pt x="38" y="16"/>
                    </a:lnTo>
                    <a:lnTo>
                      <a:pt x="38" y="15"/>
                    </a:lnTo>
                    <a:lnTo>
                      <a:pt x="38" y="15"/>
                    </a:lnTo>
                    <a:lnTo>
                      <a:pt x="50" y="17"/>
                    </a:lnTo>
                    <a:lnTo>
                      <a:pt x="50" y="16"/>
                    </a:lnTo>
                    <a:lnTo>
                      <a:pt x="56" y="13"/>
                    </a:lnTo>
                    <a:lnTo>
                      <a:pt x="62" y="13"/>
                    </a:lnTo>
                    <a:lnTo>
                      <a:pt x="68" y="13"/>
                    </a:lnTo>
                    <a:lnTo>
                      <a:pt x="74" y="16"/>
                    </a:lnTo>
                    <a:lnTo>
                      <a:pt x="79" y="20"/>
                    </a:lnTo>
                    <a:lnTo>
                      <a:pt x="83" y="25"/>
                    </a:lnTo>
                    <a:lnTo>
                      <a:pt x="83" y="27"/>
                    </a:lnTo>
                    <a:lnTo>
                      <a:pt x="81" y="28"/>
                    </a:lnTo>
                    <a:lnTo>
                      <a:pt x="78" y="28"/>
                    </a:lnTo>
                    <a:lnTo>
                      <a:pt x="75" y="27"/>
                    </a:lnTo>
                    <a:lnTo>
                      <a:pt x="72" y="27"/>
                    </a:lnTo>
                    <a:lnTo>
                      <a:pt x="69" y="27"/>
                    </a:lnTo>
                    <a:lnTo>
                      <a:pt x="68" y="26"/>
                    </a:lnTo>
                    <a:lnTo>
                      <a:pt x="68" y="25"/>
                    </a:lnTo>
                    <a:lnTo>
                      <a:pt x="67" y="24"/>
                    </a:lnTo>
                    <a:lnTo>
                      <a:pt x="67" y="23"/>
                    </a:lnTo>
                    <a:lnTo>
                      <a:pt x="66" y="23"/>
                    </a:lnTo>
                    <a:lnTo>
                      <a:pt x="65" y="22"/>
                    </a:lnTo>
                    <a:lnTo>
                      <a:pt x="64" y="23"/>
                    </a:lnTo>
                    <a:lnTo>
                      <a:pt x="64" y="26"/>
                    </a:lnTo>
                    <a:lnTo>
                      <a:pt x="63" y="27"/>
                    </a:lnTo>
                    <a:lnTo>
                      <a:pt x="62" y="28"/>
                    </a:lnTo>
                    <a:lnTo>
                      <a:pt x="62" y="28"/>
                    </a:lnTo>
                    <a:lnTo>
                      <a:pt x="61" y="27"/>
                    </a:lnTo>
                    <a:lnTo>
                      <a:pt x="60" y="27"/>
                    </a:lnTo>
                    <a:lnTo>
                      <a:pt x="58" y="26"/>
                    </a:lnTo>
                    <a:lnTo>
                      <a:pt x="34" y="19"/>
                    </a:lnTo>
                    <a:lnTo>
                      <a:pt x="22" y="15"/>
                    </a:lnTo>
                    <a:lnTo>
                      <a:pt x="21" y="15"/>
                    </a:lnTo>
                    <a:lnTo>
                      <a:pt x="21" y="14"/>
                    </a:lnTo>
                    <a:lnTo>
                      <a:pt x="20" y="12"/>
                    </a:lnTo>
                    <a:lnTo>
                      <a:pt x="20" y="11"/>
                    </a:lnTo>
                    <a:lnTo>
                      <a:pt x="19" y="9"/>
                    </a:lnTo>
                    <a:lnTo>
                      <a:pt x="17" y="7"/>
                    </a:lnTo>
                    <a:lnTo>
                      <a:pt x="8" y="7"/>
                    </a:lnTo>
                    <a:lnTo>
                      <a:pt x="5" y="7"/>
                    </a:lnTo>
                    <a:lnTo>
                      <a:pt x="2" y="6"/>
                    </a:lnTo>
                    <a:lnTo>
                      <a:pt x="0" y="3"/>
                    </a:lnTo>
                    <a:lnTo>
                      <a:pt x="1" y="2"/>
                    </a:lnTo>
                    <a:lnTo>
                      <a:pt x="3" y="0"/>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15"/>
              <p:cNvSpPr>
                <a:spLocks noEditPoints="1"/>
              </p:cNvSpPr>
              <p:nvPr/>
            </p:nvSpPr>
            <p:spPr bwMode="auto">
              <a:xfrm>
                <a:off x="4291012" y="1776413"/>
                <a:ext cx="3175" cy="7938"/>
              </a:xfrm>
              <a:custGeom>
                <a:avLst/>
                <a:gdLst/>
                <a:ahLst/>
                <a:cxnLst>
                  <a:cxn ang="0">
                    <a:pos x="1" y="3"/>
                  </a:cxn>
                  <a:cxn ang="0">
                    <a:pos x="0" y="5"/>
                  </a:cxn>
                  <a:cxn ang="0">
                    <a:pos x="0" y="4"/>
                  </a:cxn>
                  <a:cxn ang="0">
                    <a:pos x="1" y="3"/>
                  </a:cxn>
                  <a:cxn ang="0">
                    <a:pos x="2" y="0"/>
                  </a:cxn>
                  <a:cxn ang="0">
                    <a:pos x="1" y="3"/>
                  </a:cxn>
                  <a:cxn ang="0">
                    <a:pos x="2" y="0"/>
                  </a:cxn>
                </a:cxnLst>
                <a:rect l="0" t="0" r="r" b="b"/>
                <a:pathLst>
                  <a:path w="2" h="5">
                    <a:moveTo>
                      <a:pt x="1" y="3"/>
                    </a:moveTo>
                    <a:lnTo>
                      <a:pt x="0" y="5"/>
                    </a:lnTo>
                    <a:lnTo>
                      <a:pt x="0" y="4"/>
                    </a:lnTo>
                    <a:lnTo>
                      <a:pt x="1" y="3"/>
                    </a:lnTo>
                    <a:close/>
                    <a:moveTo>
                      <a:pt x="2" y="0"/>
                    </a:moveTo>
                    <a:lnTo>
                      <a:pt x="1" y="3"/>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6"/>
              <p:cNvSpPr>
                <a:spLocks noEditPoints="1"/>
              </p:cNvSpPr>
              <p:nvPr/>
            </p:nvSpPr>
            <p:spPr bwMode="auto">
              <a:xfrm>
                <a:off x="4294187" y="1770063"/>
                <a:ext cx="3175" cy="4763"/>
              </a:xfrm>
              <a:custGeom>
                <a:avLst/>
                <a:gdLst/>
                <a:ahLst/>
                <a:cxnLst>
                  <a:cxn ang="0">
                    <a:pos x="1" y="1"/>
                  </a:cxn>
                  <a:cxn ang="0">
                    <a:pos x="1" y="2"/>
                  </a:cxn>
                  <a:cxn ang="0">
                    <a:pos x="0" y="3"/>
                  </a:cxn>
                  <a:cxn ang="0">
                    <a:pos x="1" y="1"/>
                  </a:cxn>
                  <a:cxn ang="0">
                    <a:pos x="2" y="0"/>
                  </a:cxn>
                  <a:cxn ang="0">
                    <a:pos x="2" y="1"/>
                  </a:cxn>
                  <a:cxn ang="0">
                    <a:pos x="1" y="1"/>
                  </a:cxn>
                  <a:cxn ang="0">
                    <a:pos x="2" y="0"/>
                  </a:cxn>
                </a:cxnLst>
                <a:rect l="0" t="0" r="r" b="b"/>
                <a:pathLst>
                  <a:path w="2" h="3">
                    <a:moveTo>
                      <a:pt x="1" y="1"/>
                    </a:moveTo>
                    <a:lnTo>
                      <a:pt x="1" y="2"/>
                    </a:lnTo>
                    <a:lnTo>
                      <a:pt x="0" y="3"/>
                    </a:lnTo>
                    <a:lnTo>
                      <a:pt x="1" y="1"/>
                    </a:lnTo>
                    <a:close/>
                    <a:moveTo>
                      <a:pt x="2" y="0"/>
                    </a:moveTo>
                    <a:lnTo>
                      <a:pt x="2" y="1"/>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17"/>
              <p:cNvSpPr>
                <a:spLocks/>
              </p:cNvSpPr>
              <p:nvPr/>
            </p:nvSpPr>
            <p:spPr bwMode="auto">
              <a:xfrm>
                <a:off x="4243387" y="1779588"/>
                <a:ext cx="68263" cy="33338"/>
              </a:xfrm>
              <a:custGeom>
                <a:avLst/>
                <a:gdLst/>
                <a:ahLst/>
                <a:cxnLst>
                  <a:cxn ang="0">
                    <a:pos x="14" y="0"/>
                  </a:cxn>
                  <a:cxn ang="0">
                    <a:pos x="17" y="3"/>
                  </a:cxn>
                  <a:cxn ang="0">
                    <a:pos x="20" y="6"/>
                  </a:cxn>
                  <a:cxn ang="0">
                    <a:pos x="23" y="9"/>
                  </a:cxn>
                  <a:cxn ang="0">
                    <a:pos x="26" y="10"/>
                  </a:cxn>
                  <a:cxn ang="0">
                    <a:pos x="28" y="9"/>
                  </a:cxn>
                  <a:cxn ang="0">
                    <a:pos x="29" y="8"/>
                  </a:cxn>
                  <a:cxn ang="0">
                    <a:pos x="29" y="7"/>
                  </a:cxn>
                  <a:cxn ang="0">
                    <a:pos x="30" y="5"/>
                  </a:cxn>
                  <a:cxn ang="0">
                    <a:pos x="30" y="3"/>
                  </a:cxn>
                  <a:cxn ang="0">
                    <a:pos x="31" y="4"/>
                  </a:cxn>
                  <a:cxn ang="0">
                    <a:pos x="33" y="6"/>
                  </a:cxn>
                  <a:cxn ang="0">
                    <a:pos x="37" y="6"/>
                  </a:cxn>
                  <a:cxn ang="0">
                    <a:pos x="40" y="8"/>
                  </a:cxn>
                  <a:cxn ang="0">
                    <a:pos x="43" y="10"/>
                  </a:cxn>
                  <a:cxn ang="0">
                    <a:pos x="43" y="11"/>
                  </a:cxn>
                  <a:cxn ang="0">
                    <a:pos x="43" y="12"/>
                  </a:cxn>
                  <a:cxn ang="0">
                    <a:pos x="42" y="13"/>
                  </a:cxn>
                  <a:cxn ang="0">
                    <a:pos x="41" y="14"/>
                  </a:cxn>
                  <a:cxn ang="0">
                    <a:pos x="40" y="15"/>
                  </a:cxn>
                  <a:cxn ang="0">
                    <a:pos x="39" y="16"/>
                  </a:cxn>
                  <a:cxn ang="0">
                    <a:pos x="38" y="16"/>
                  </a:cxn>
                  <a:cxn ang="0">
                    <a:pos x="33" y="16"/>
                  </a:cxn>
                  <a:cxn ang="0">
                    <a:pos x="24" y="15"/>
                  </a:cxn>
                  <a:cxn ang="0">
                    <a:pos x="18" y="17"/>
                  </a:cxn>
                  <a:cxn ang="0">
                    <a:pos x="14" y="19"/>
                  </a:cxn>
                  <a:cxn ang="0">
                    <a:pos x="9" y="21"/>
                  </a:cxn>
                  <a:cxn ang="0">
                    <a:pos x="4" y="20"/>
                  </a:cxn>
                  <a:cxn ang="0">
                    <a:pos x="3" y="19"/>
                  </a:cxn>
                  <a:cxn ang="0">
                    <a:pos x="12" y="15"/>
                  </a:cxn>
                  <a:cxn ang="0">
                    <a:pos x="15" y="13"/>
                  </a:cxn>
                  <a:cxn ang="0">
                    <a:pos x="15" y="11"/>
                  </a:cxn>
                  <a:cxn ang="0">
                    <a:pos x="14" y="10"/>
                  </a:cxn>
                  <a:cxn ang="0">
                    <a:pos x="12" y="10"/>
                  </a:cxn>
                  <a:cxn ang="0">
                    <a:pos x="8" y="11"/>
                  </a:cxn>
                  <a:cxn ang="0">
                    <a:pos x="5" y="12"/>
                  </a:cxn>
                  <a:cxn ang="0">
                    <a:pos x="2" y="12"/>
                  </a:cxn>
                  <a:cxn ang="0">
                    <a:pos x="1" y="12"/>
                  </a:cxn>
                  <a:cxn ang="0">
                    <a:pos x="2" y="12"/>
                  </a:cxn>
                  <a:cxn ang="0">
                    <a:pos x="2" y="11"/>
                  </a:cxn>
                  <a:cxn ang="0">
                    <a:pos x="2" y="11"/>
                  </a:cxn>
                  <a:cxn ang="0">
                    <a:pos x="2" y="10"/>
                  </a:cxn>
                  <a:cxn ang="0">
                    <a:pos x="2" y="10"/>
                  </a:cxn>
                  <a:cxn ang="0">
                    <a:pos x="0" y="10"/>
                  </a:cxn>
                  <a:cxn ang="0">
                    <a:pos x="3" y="7"/>
                  </a:cxn>
                  <a:cxn ang="0">
                    <a:pos x="7" y="5"/>
                  </a:cxn>
                  <a:cxn ang="0">
                    <a:pos x="11" y="2"/>
                  </a:cxn>
                  <a:cxn ang="0">
                    <a:pos x="13" y="1"/>
                  </a:cxn>
                  <a:cxn ang="0">
                    <a:pos x="14" y="0"/>
                  </a:cxn>
                </a:cxnLst>
                <a:rect l="0" t="0" r="r" b="b"/>
                <a:pathLst>
                  <a:path w="43" h="21">
                    <a:moveTo>
                      <a:pt x="14" y="0"/>
                    </a:moveTo>
                    <a:lnTo>
                      <a:pt x="17" y="3"/>
                    </a:lnTo>
                    <a:lnTo>
                      <a:pt x="20" y="6"/>
                    </a:lnTo>
                    <a:lnTo>
                      <a:pt x="23" y="9"/>
                    </a:lnTo>
                    <a:lnTo>
                      <a:pt x="26" y="10"/>
                    </a:lnTo>
                    <a:lnTo>
                      <a:pt x="28" y="9"/>
                    </a:lnTo>
                    <a:lnTo>
                      <a:pt x="29" y="8"/>
                    </a:lnTo>
                    <a:lnTo>
                      <a:pt x="29" y="7"/>
                    </a:lnTo>
                    <a:lnTo>
                      <a:pt x="30" y="5"/>
                    </a:lnTo>
                    <a:lnTo>
                      <a:pt x="30" y="3"/>
                    </a:lnTo>
                    <a:lnTo>
                      <a:pt x="31" y="4"/>
                    </a:lnTo>
                    <a:lnTo>
                      <a:pt x="33" y="6"/>
                    </a:lnTo>
                    <a:lnTo>
                      <a:pt x="37" y="6"/>
                    </a:lnTo>
                    <a:lnTo>
                      <a:pt x="40" y="8"/>
                    </a:lnTo>
                    <a:lnTo>
                      <a:pt x="43" y="10"/>
                    </a:lnTo>
                    <a:lnTo>
                      <a:pt x="43" y="11"/>
                    </a:lnTo>
                    <a:lnTo>
                      <a:pt x="43" y="12"/>
                    </a:lnTo>
                    <a:lnTo>
                      <a:pt x="42" y="13"/>
                    </a:lnTo>
                    <a:lnTo>
                      <a:pt x="41" y="14"/>
                    </a:lnTo>
                    <a:lnTo>
                      <a:pt x="40" y="15"/>
                    </a:lnTo>
                    <a:lnTo>
                      <a:pt x="39" y="16"/>
                    </a:lnTo>
                    <a:lnTo>
                      <a:pt x="38" y="16"/>
                    </a:lnTo>
                    <a:lnTo>
                      <a:pt x="33" y="16"/>
                    </a:lnTo>
                    <a:lnTo>
                      <a:pt x="24" y="15"/>
                    </a:lnTo>
                    <a:lnTo>
                      <a:pt x="18" y="17"/>
                    </a:lnTo>
                    <a:lnTo>
                      <a:pt x="14" y="19"/>
                    </a:lnTo>
                    <a:lnTo>
                      <a:pt x="9" y="21"/>
                    </a:lnTo>
                    <a:lnTo>
                      <a:pt x="4" y="20"/>
                    </a:lnTo>
                    <a:lnTo>
                      <a:pt x="3" y="19"/>
                    </a:lnTo>
                    <a:lnTo>
                      <a:pt x="12" y="15"/>
                    </a:lnTo>
                    <a:lnTo>
                      <a:pt x="15" y="13"/>
                    </a:lnTo>
                    <a:lnTo>
                      <a:pt x="15" y="11"/>
                    </a:lnTo>
                    <a:lnTo>
                      <a:pt x="14" y="10"/>
                    </a:lnTo>
                    <a:lnTo>
                      <a:pt x="12" y="10"/>
                    </a:lnTo>
                    <a:lnTo>
                      <a:pt x="8" y="11"/>
                    </a:lnTo>
                    <a:lnTo>
                      <a:pt x="5" y="12"/>
                    </a:lnTo>
                    <a:lnTo>
                      <a:pt x="2" y="12"/>
                    </a:lnTo>
                    <a:lnTo>
                      <a:pt x="1" y="12"/>
                    </a:lnTo>
                    <a:lnTo>
                      <a:pt x="2" y="12"/>
                    </a:lnTo>
                    <a:lnTo>
                      <a:pt x="2" y="11"/>
                    </a:lnTo>
                    <a:lnTo>
                      <a:pt x="2" y="11"/>
                    </a:lnTo>
                    <a:lnTo>
                      <a:pt x="2" y="10"/>
                    </a:lnTo>
                    <a:lnTo>
                      <a:pt x="2" y="10"/>
                    </a:lnTo>
                    <a:lnTo>
                      <a:pt x="0" y="10"/>
                    </a:lnTo>
                    <a:lnTo>
                      <a:pt x="3" y="7"/>
                    </a:lnTo>
                    <a:lnTo>
                      <a:pt x="7" y="5"/>
                    </a:lnTo>
                    <a:lnTo>
                      <a:pt x="11" y="2"/>
                    </a:lnTo>
                    <a:lnTo>
                      <a:pt x="13" y="1"/>
                    </a:ln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8"/>
              <p:cNvSpPr>
                <a:spLocks/>
              </p:cNvSpPr>
              <p:nvPr/>
            </p:nvSpPr>
            <p:spPr bwMode="auto">
              <a:xfrm>
                <a:off x="4057650" y="1560513"/>
                <a:ext cx="47625" cy="12700"/>
              </a:xfrm>
              <a:custGeom>
                <a:avLst/>
                <a:gdLst/>
                <a:ahLst/>
                <a:cxnLst>
                  <a:cxn ang="0">
                    <a:pos x="22" y="0"/>
                  </a:cxn>
                  <a:cxn ang="0">
                    <a:pos x="30" y="0"/>
                  </a:cxn>
                  <a:cxn ang="0">
                    <a:pos x="29" y="0"/>
                  </a:cxn>
                  <a:cxn ang="0">
                    <a:pos x="26" y="0"/>
                  </a:cxn>
                  <a:cxn ang="0">
                    <a:pos x="23" y="1"/>
                  </a:cxn>
                  <a:cxn ang="0">
                    <a:pos x="19" y="2"/>
                  </a:cxn>
                  <a:cxn ang="0">
                    <a:pos x="17" y="2"/>
                  </a:cxn>
                  <a:cxn ang="0">
                    <a:pos x="10" y="5"/>
                  </a:cxn>
                  <a:cxn ang="0">
                    <a:pos x="3" y="8"/>
                  </a:cxn>
                  <a:cxn ang="0">
                    <a:pos x="1" y="8"/>
                  </a:cxn>
                  <a:cxn ang="0">
                    <a:pos x="0" y="7"/>
                  </a:cxn>
                  <a:cxn ang="0">
                    <a:pos x="0" y="6"/>
                  </a:cxn>
                  <a:cxn ang="0">
                    <a:pos x="2" y="5"/>
                  </a:cxn>
                  <a:cxn ang="0">
                    <a:pos x="5" y="3"/>
                  </a:cxn>
                  <a:cxn ang="0">
                    <a:pos x="7" y="2"/>
                  </a:cxn>
                  <a:cxn ang="0">
                    <a:pos x="8" y="2"/>
                  </a:cxn>
                  <a:cxn ang="0">
                    <a:pos x="15" y="1"/>
                  </a:cxn>
                  <a:cxn ang="0">
                    <a:pos x="22" y="0"/>
                  </a:cxn>
                </a:cxnLst>
                <a:rect l="0" t="0" r="r" b="b"/>
                <a:pathLst>
                  <a:path w="30" h="8">
                    <a:moveTo>
                      <a:pt x="22" y="0"/>
                    </a:moveTo>
                    <a:lnTo>
                      <a:pt x="30" y="0"/>
                    </a:lnTo>
                    <a:lnTo>
                      <a:pt x="29" y="0"/>
                    </a:lnTo>
                    <a:lnTo>
                      <a:pt x="26" y="0"/>
                    </a:lnTo>
                    <a:lnTo>
                      <a:pt x="23" y="1"/>
                    </a:lnTo>
                    <a:lnTo>
                      <a:pt x="19" y="2"/>
                    </a:lnTo>
                    <a:lnTo>
                      <a:pt x="17" y="2"/>
                    </a:lnTo>
                    <a:lnTo>
                      <a:pt x="10" y="5"/>
                    </a:lnTo>
                    <a:lnTo>
                      <a:pt x="3" y="8"/>
                    </a:lnTo>
                    <a:lnTo>
                      <a:pt x="1" y="8"/>
                    </a:lnTo>
                    <a:lnTo>
                      <a:pt x="0" y="7"/>
                    </a:lnTo>
                    <a:lnTo>
                      <a:pt x="0" y="6"/>
                    </a:lnTo>
                    <a:lnTo>
                      <a:pt x="2" y="5"/>
                    </a:lnTo>
                    <a:lnTo>
                      <a:pt x="5" y="3"/>
                    </a:lnTo>
                    <a:lnTo>
                      <a:pt x="7" y="2"/>
                    </a:lnTo>
                    <a:lnTo>
                      <a:pt x="8" y="2"/>
                    </a:lnTo>
                    <a:lnTo>
                      <a:pt x="15" y="1"/>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19"/>
              <p:cNvSpPr>
                <a:spLocks/>
              </p:cNvSpPr>
              <p:nvPr/>
            </p:nvSpPr>
            <p:spPr bwMode="auto">
              <a:xfrm>
                <a:off x="4030662" y="1576388"/>
                <a:ext cx="30163" cy="9525"/>
              </a:xfrm>
              <a:custGeom>
                <a:avLst/>
                <a:gdLst/>
                <a:ahLst/>
                <a:cxnLst>
                  <a:cxn ang="0">
                    <a:pos x="15" y="0"/>
                  </a:cxn>
                  <a:cxn ang="0">
                    <a:pos x="19" y="0"/>
                  </a:cxn>
                  <a:cxn ang="0">
                    <a:pos x="11" y="3"/>
                  </a:cxn>
                  <a:cxn ang="0">
                    <a:pos x="3" y="6"/>
                  </a:cxn>
                  <a:cxn ang="0">
                    <a:pos x="0" y="6"/>
                  </a:cxn>
                  <a:cxn ang="0">
                    <a:pos x="0" y="6"/>
                  </a:cxn>
                  <a:cxn ang="0">
                    <a:pos x="2" y="3"/>
                  </a:cxn>
                  <a:cxn ang="0">
                    <a:pos x="6" y="2"/>
                  </a:cxn>
                  <a:cxn ang="0">
                    <a:pos x="10" y="0"/>
                  </a:cxn>
                  <a:cxn ang="0">
                    <a:pos x="15" y="0"/>
                  </a:cxn>
                </a:cxnLst>
                <a:rect l="0" t="0" r="r" b="b"/>
                <a:pathLst>
                  <a:path w="19" h="6">
                    <a:moveTo>
                      <a:pt x="15" y="0"/>
                    </a:moveTo>
                    <a:lnTo>
                      <a:pt x="19" y="0"/>
                    </a:lnTo>
                    <a:lnTo>
                      <a:pt x="11" y="3"/>
                    </a:lnTo>
                    <a:lnTo>
                      <a:pt x="3" y="6"/>
                    </a:lnTo>
                    <a:lnTo>
                      <a:pt x="0" y="6"/>
                    </a:lnTo>
                    <a:lnTo>
                      <a:pt x="0" y="6"/>
                    </a:lnTo>
                    <a:lnTo>
                      <a:pt x="2" y="3"/>
                    </a:lnTo>
                    <a:lnTo>
                      <a:pt x="6" y="2"/>
                    </a:lnTo>
                    <a:lnTo>
                      <a:pt x="10" y="0"/>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20"/>
              <p:cNvSpPr>
                <a:spLocks noEditPoints="1"/>
              </p:cNvSpPr>
              <p:nvPr/>
            </p:nvSpPr>
            <p:spPr bwMode="auto">
              <a:xfrm>
                <a:off x="4097337" y="1543050"/>
                <a:ext cx="3175" cy="1588"/>
              </a:xfrm>
              <a:custGeom>
                <a:avLst/>
                <a:gdLst/>
                <a:ahLst/>
                <a:cxnLst>
                  <a:cxn ang="0">
                    <a:pos x="1" y="0"/>
                  </a:cxn>
                  <a:cxn ang="0">
                    <a:pos x="1" y="1"/>
                  </a:cxn>
                  <a:cxn ang="0">
                    <a:pos x="0" y="1"/>
                  </a:cxn>
                  <a:cxn ang="0">
                    <a:pos x="1" y="0"/>
                  </a:cxn>
                  <a:cxn ang="0">
                    <a:pos x="2" y="0"/>
                  </a:cxn>
                  <a:cxn ang="0">
                    <a:pos x="2" y="0"/>
                  </a:cxn>
                  <a:cxn ang="0">
                    <a:pos x="1" y="0"/>
                  </a:cxn>
                  <a:cxn ang="0">
                    <a:pos x="1" y="0"/>
                  </a:cxn>
                  <a:cxn ang="0">
                    <a:pos x="2" y="0"/>
                  </a:cxn>
                </a:cxnLst>
                <a:rect l="0" t="0" r="r" b="b"/>
                <a:pathLst>
                  <a:path w="2" h="1">
                    <a:moveTo>
                      <a:pt x="1" y="0"/>
                    </a:moveTo>
                    <a:lnTo>
                      <a:pt x="1" y="1"/>
                    </a:lnTo>
                    <a:lnTo>
                      <a:pt x="0" y="1"/>
                    </a:lnTo>
                    <a:lnTo>
                      <a:pt x="1" y="0"/>
                    </a:lnTo>
                    <a:close/>
                    <a:moveTo>
                      <a:pt x="2" y="0"/>
                    </a:moveTo>
                    <a:lnTo>
                      <a:pt x="2" y="0"/>
                    </a:lnTo>
                    <a:lnTo>
                      <a:pt x="1" y="0"/>
                    </a:lnTo>
                    <a:lnTo>
                      <a:pt x="1" y="0"/>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21"/>
              <p:cNvSpPr>
                <a:spLocks/>
              </p:cNvSpPr>
              <p:nvPr/>
            </p:nvSpPr>
            <p:spPr bwMode="auto">
              <a:xfrm>
                <a:off x="4108450" y="1797050"/>
                <a:ext cx="109538" cy="66675"/>
              </a:xfrm>
              <a:custGeom>
                <a:avLst/>
                <a:gdLst/>
                <a:ahLst/>
                <a:cxnLst>
                  <a:cxn ang="0">
                    <a:pos x="31" y="0"/>
                  </a:cxn>
                  <a:cxn ang="0">
                    <a:pos x="32" y="0"/>
                  </a:cxn>
                  <a:cxn ang="0">
                    <a:pos x="36" y="1"/>
                  </a:cxn>
                  <a:cxn ang="0">
                    <a:pos x="40" y="2"/>
                  </a:cxn>
                  <a:cxn ang="0">
                    <a:pos x="44" y="4"/>
                  </a:cxn>
                  <a:cxn ang="0">
                    <a:pos x="48" y="6"/>
                  </a:cxn>
                  <a:cxn ang="0">
                    <a:pos x="51" y="8"/>
                  </a:cxn>
                  <a:cxn ang="0">
                    <a:pos x="52" y="8"/>
                  </a:cxn>
                  <a:cxn ang="0">
                    <a:pos x="53" y="8"/>
                  </a:cxn>
                  <a:cxn ang="0">
                    <a:pos x="56" y="7"/>
                  </a:cxn>
                  <a:cxn ang="0">
                    <a:pos x="59" y="7"/>
                  </a:cxn>
                  <a:cxn ang="0">
                    <a:pos x="62" y="7"/>
                  </a:cxn>
                  <a:cxn ang="0">
                    <a:pos x="65" y="7"/>
                  </a:cxn>
                  <a:cxn ang="0">
                    <a:pos x="67" y="8"/>
                  </a:cxn>
                  <a:cxn ang="0">
                    <a:pos x="69" y="11"/>
                  </a:cxn>
                  <a:cxn ang="0">
                    <a:pos x="69" y="14"/>
                  </a:cxn>
                  <a:cxn ang="0">
                    <a:pos x="68" y="18"/>
                  </a:cxn>
                  <a:cxn ang="0">
                    <a:pos x="66" y="20"/>
                  </a:cxn>
                  <a:cxn ang="0">
                    <a:pos x="63" y="21"/>
                  </a:cxn>
                  <a:cxn ang="0">
                    <a:pos x="59" y="21"/>
                  </a:cxn>
                  <a:cxn ang="0">
                    <a:pos x="56" y="22"/>
                  </a:cxn>
                  <a:cxn ang="0">
                    <a:pos x="53" y="22"/>
                  </a:cxn>
                  <a:cxn ang="0">
                    <a:pos x="48" y="24"/>
                  </a:cxn>
                  <a:cxn ang="0">
                    <a:pos x="42" y="26"/>
                  </a:cxn>
                  <a:cxn ang="0">
                    <a:pos x="38" y="27"/>
                  </a:cxn>
                  <a:cxn ang="0">
                    <a:pos x="34" y="29"/>
                  </a:cxn>
                  <a:cxn ang="0">
                    <a:pos x="23" y="40"/>
                  </a:cxn>
                  <a:cxn ang="0">
                    <a:pos x="19" y="41"/>
                  </a:cxn>
                  <a:cxn ang="0">
                    <a:pos x="15" y="42"/>
                  </a:cxn>
                  <a:cxn ang="0">
                    <a:pos x="10" y="40"/>
                  </a:cxn>
                  <a:cxn ang="0">
                    <a:pos x="4" y="36"/>
                  </a:cxn>
                  <a:cxn ang="0">
                    <a:pos x="1" y="33"/>
                  </a:cxn>
                  <a:cxn ang="0">
                    <a:pos x="0" y="30"/>
                  </a:cxn>
                  <a:cxn ang="0">
                    <a:pos x="0" y="28"/>
                  </a:cxn>
                  <a:cxn ang="0">
                    <a:pos x="2" y="26"/>
                  </a:cxn>
                  <a:cxn ang="0">
                    <a:pos x="14" y="20"/>
                  </a:cxn>
                  <a:cxn ang="0">
                    <a:pos x="15" y="17"/>
                  </a:cxn>
                  <a:cxn ang="0">
                    <a:pos x="16" y="16"/>
                  </a:cxn>
                  <a:cxn ang="0">
                    <a:pos x="19" y="16"/>
                  </a:cxn>
                  <a:cxn ang="0">
                    <a:pos x="26" y="12"/>
                  </a:cxn>
                  <a:cxn ang="0">
                    <a:pos x="31" y="7"/>
                  </a:cxn>
                  <a:cxn ang="0">
                    <a:pos x="31" y="1"/>
                  </a:cxn>
                  <a:cxn ang="0">
                    <a:pos x="31" y="0"/>
                  </a:cxn>
                </a:cxnLst>
                <a:rect l="0" t="0" r="r" b="b"/>
                <a:pathLst>
                  <a:path w="69" h="42">
                    <a:moveTo>
                      <a:pt x="31" y="0"/>
                    </a:moveTo>
                    <a:lnTo>
                      <a:pt x="32" y="0"/>
                    </a:lnTo>
                    <a:lnTo>
                      <a:pt x="36" y="1"/>
                    </a:lnTo>
                    <a:lnTo>
                      <a:pt x="40" y="2"/>
                    </a:lnTo>
                    <a:lnTo>
                      <a:pt x="44" y="4"/>
                    </a:lnTo>
                    <a:lnTo>
                      <a:pt x="48" y="6"/>
                    </a:lnTo>
                    <a:lnTo>
                      <a:pt x="51" y="8"/>
                    </a:lnTo>
                    <a:lnTo>
                      <a:pt x="52" y="8"/>
                    </a:lnTo>
                    <a:lnTo>
                      <a:pt x="53" y="8"/>
                    </a:lnTo>
                    <a:lnTo>
                      <a:pt x="56" y="7"/>
                    </a:lnTo>
                    <a:lnTo>
                      <a:pt x="59" y="7"/>
                    </a:lnTo>
                    <a:lnTo>
                      <a:pt x="62" y="7"/>
                    </a:lnTo>
                    <a:lnTo>
                      <a:pt x="65" y="7"/>
                    </a:lnTo>
                    <a:lnTo>
                      <a:pt x="67" y="8"/>
                    </a:lnTo>
                    <a:lnTo>
                      <a:pt x="69" y="11"/>
                    </a:lnTo>
                    <a:lnTo>
                      <a:pt x="69" y="14"/>
                    </a:lnTo>
                    <a:lnTo>
                      <a:pt x="68" y="18"/>
                    </a:lnTo>
                    <a:lnTo>
                      <a:pt x="66" y="20"/>
                    </a:lnTo>
                    <a:lnTo>
                      <a:pt x="63" y="21"/>
                    </a:lnTo>
                    <a:lnTo>
                      <a:pt x="59" y="21"/>
                    </a:lnTo>
                    <a:lnTo>
                      <a:pt x="56" y="22"/>
                    </a:lnTo>
                    <a:lnTo>
                      <a:pt x="53" y="22"/>
                    </a:lnTo>
                    <a:lnTo>
                      <a:pt x="48" y="24"/>
                    </a:lnTo>
                    <a:lnTo>
                      <a:pt x="42" y="26"/>
                    </a:lnTo>
                    <a:lnTo>
                      <a:pt x="38" y="27"/>
                    </a:lnTo>
                    <a:lnTo>
                      <a:pt x="34" y="29"/>
                    </a:lnTo>
                    <a:lnTo>
                      <a:pt x="23" y="40"/>
                    </a:lnTo>
                    <a:lnTo>
                      <a:pt x="19" y="41"/>
                    </a:lnTo>
                    <a:lnTo>
                      <a:pt x="15" y="42"/>
                    </a:lnTo>
                    <a:lnTo>
                      <a:pt x="10" y="40"/>
                    </a:lnTo>
                    <a:lnTo>
                      <a:pt x="4" y="36"/>
                    </a:lnTo>
                    <a:lnTo>
                      <a:pt x="1" y="33"/>
                    </a:lnTo>
                    <a:lnTo>
                      <a:pt x="0" y="30"/>
                    </a:lnTo>
                    <a:lnTo>
                      <a:pt x="0" y="28"/>
                    </a:lnTo>
                    <a:lnTo>
                      <a:pt x="2" y="26"/>
                    </a:lnTo>
                    <a:lnTo>
                      <a:pt x="14" y="20"/>
                    </a:lnTo>
                    <a:lnTo>
                      <a:pt x="15" y="17"/>
                    </a:lnTo>
                    <a:lnTo>
                      <a:pt x="16" y="16"/>
                    </a:lnTo>
                    <a:lnTo>
                      <a:pt x="19" y="16"/>
                    </a:lnTo>
                    <a:lnTo>
                      <a:pt x="26" y="12"/>
                    </a:lnTo>
                    <a:lnTo>
                      <a:pt x="31" y="7"/>
                    </a:lnTo>
                    <a:lnTo>
                      <a:pt x="31" y="1"/>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22"/>
              <p:cNvSpPr>
                <a:spLocks/>
              </p:cNvSpPr>
              <p:nvPr/>
            </p:nvSpPr>
            <p:spPr bwMode="auto">
              <a:xfrm>
                <a:off x="4316412" y="1828800"/>
                <a:ext cx="57150" cy="49213"/>
              </a:xfrm>
              <a:custGeom>
                <a:avLst/>
                <a:gdLst/>
                <a:ahLst/>
                <a:cxnLst>
                  <a:cxn ang="0">
                    <a:pos x="19" y="0"/>
                  </a:cxn>
                  <a:cxn ang="0">
                    <a:pos x="21" y="5"/>
                  </a:cxn>
                  <a:cxn ang="0">
                    <a:pos x="22" y="9"/>
                  </a:cxn>
                  <a:cxn ang="0">
                    <a:pos x="25" y="12"/>
                  </a:cxn>
                  <a:cxn ang="0">
                    <a:pos x="27" y="14"/>
                  </a:cxn>
                  <a:cxn ang="0">
                    <a:pos x="29" y="14"/>
                  </a:cxn>
                  <a:cxn ang="0">
                    <a:pos x="31" y="13"/>
                  </a:cxn>
                  <a:cxn ang="0">
                    <a:pos x="35" y="11"/>
                  </a:cxn>
                  <a:cxn ang="0">
                    <a:pos x="36" y="11"/>
                  </a:cxn>
                  <a:cxn ang="0">
                    <a:pos x="36" y="12"/>
                  </a:cxn>
                  <a:cxn ang="0">
                    <a:pos x="36" y="15"/>
                  </a:cxn>
                  <a:cxn ang="0">
                    <a:pos x="36" y="20"/>
                  </a:cxn>
                  <a:cxn ang="0">
                    <a:pos x="35" y="28"/>
                  </a:cxn>
                  <a:cxn ang="0">
                    <a:pos x="34" y="30"/>
                  </a:cxn>
                  <a:cxn ang="0">
                    <a:pos x="31" y="31"/>
                  </a:cxn>
                  <a:cxn ang="0">
                    <a:pos x="29" y="30"/>
                  </a:cxn>
                  <a:cxn ang="0">
                    <a:pos x="24" y="28"/>
                  </a:cxn>
                  <a:cxn ang="0">
                    <a:pos x="21" y="28"/>
                  </a:cxn>
                  <a:cxn ang="0">
                    <a:pos x="18" y="28"/>
                  </a:cxn>
                  <a:cxn ang="0">
                    <a:pos x="15" y="28"/>
                  </a:cxn>
                  <a:cxn ang="0">
                    <a:pos x="13" y="26"/>
                  </a:cxn>
                  <a:cxn ang="0">
                    <a:pos x="13" y="25"/>
                  </a:cxn>
                  <a:cxn ang="0">
                    <a:pos x="12" y="23"/>
                  </a:cxn>
                  <a:cxn ang="0">
                    <a:pos x="11" y="22"/>
                  </a:cxn>
                  <a:cxn ang="0">
                    <a:pos x="8" y="20"/>
                  </a:cxn>
                  <a:cxn ang="0">
                    <a:pos x="4" y="18"/>
                  </a:cxn>
                  <a:cxn ang="0">
                    <a:pos x="0" y="15"/>
                  </a:cxn>
                  <a:cxn ang="0">
                    <a:pos x="0" y="14"/>
                  </a:cxn>
                  <a:cxn ang="0">
                    <a:pos x="1" y="12"/>
                  </a:cxn>
                  <a:cxn ang="0">
                    <a:pos x="2" y="11"/>
                  </a:cxn>
                  <a:cxn ang="0">
                    <a:pos x="3" y="10"/>
                  </a:cxn>
                  <a:cxn ang="0">
                    <a:pos x="4" y="10"/>
                  </a:cxn>
                  <a:cxn ang="0">
                    <a:pos x="6" y="11"/>
                  </a:cxn>
                  <a:cxn ang="0">
                    <a:pos x="7" y="12"/>
                  </a:cxn>
                  <a:cxn ang="0">
                    <a:pos x="7" y="14"/>
                  </a:cxn>
                  <a:cxn ang="0">
                    <a:pos x="8" y="15"/>
                  </a:cxn>
                  <a:cxn ang="0">
                    <a:pos x="10" y="16"/>
                  </a:cxn>
                  <a:cxn ang="0">
                    <a:pos x="13" y="15"/>
                  </a:cxn>
                  <a:cxn ang="0">
                    <a:pos x="15" y="12"/>
                  </a:cxn>
                  <a:cxn ang="0">
                    <a:pos x="16" y="8"/>
                  </a:cxn>
                  <a:cxn ang="0">
                    <a:pos x="18" y="5"/>
                  </a:cxn>
                  <a:cxn ang="0">
                    <a:pos x="19" y="1"/>
                  </a:cxn>
                  <a:cxn ang="0">
                    <a:pos x="19" y="0"/>
                  </a:cxn>
                </a:cxnLst>
                <a:rect l="0" t="0" r="r" b="b"/>
                <a:pathLst>
                  <a:path w="36" h="31">
                    <a:moveTo>
                      <a:pt x="19" y="0"/>
                    </a:moveTo>
                    <a:lnTo>
                      <a:pt x="21" y="5"/>
                    </a:lnTo>
                    <a:lnTo>
                      <a:pt x="22" y="9"/>
                    </a:lnTo>
                    <a:lnTo>
                      <a:pt x="25" y="12"/>
                    </a:lnTo>
                    <a:lnTo>
                      <a:pt x="27" y="14"/>
                    </a:lnTo>
                    <a:lnTo>
                      <a:pt x="29" y="14"/>
                    </a:lnTo>
                    <a:lnTo>
                      <a:pt x="31" y="13"/>
                    </a:lnTo>
                    <a:lnTo>
                      <a:pt x="35" y="11"/>
                    </a:lnTo>
                    <a:lnTo>
                      <a:pt x="36" y="11"/>
                    </a:lnTo>
                    <a:lnTo>
                      <a:pt x="36" y="12"/>
                    </a:lnTo>
                    <a:lnTo>
                      <a:pt x="36" y="15"/>
                    </a:lnTo>
                    <a:lnTo>
                      <a:pt x="36" y="20"/>
                    </a:lnTo>
                    <a:lnTo>
                      <a:pt x="35" y="28"/>
                    </a:lnTo>
                    <a:lnTo>
                      <a:pt x="34" y="30"/>
                    </a:lnTo>
                    <a:lnTo>
                      <a:pt x="31" y="31"/>
                    </a:lnTo>
                    <a:lnTo>
                      <a:pt x="29" y="30"/>
                    </a:lnTo>
                    <a:lnTo>
                      <a:pt x="24" y="28"/>
                    </a:lnTo>
                    <a:lnTo>
                      <a:pt x="21" y="28"/>
                    </a:lnTo>
                    <a:lnTo>
                      <a:pt x="18" y="28"/>
                    </a:lnTo>
                    <a:lnTo>
                      <a:pt x="15" y="28"/>
                    </a:lnTo>
                    <a:lnTo>
                      <a:pt x="13" y="26"/>
                    </a:lnTo>
                    <a:lnTo>
                      <a:pt x="13" y="25"/>
                    </a:lnTo>
                    <a:lnTo>
                      <a:pt x="12" y="23"/>
                    </a:lnTo>
                    <a:lnTo>
                      <a:pt x="11" y="22"/>
                    </a:lnTo>
                    <a:lnTo>
                      <a:pt x="8" y="20"/>
                    </a:lnTo>
                    <a:lnTo>
                      <a:pt x="4" y="18"/>
                    </a:lnTo>
                    <a:lnTo>
                      <a:pt x="0" y="15"/>
                    </a:lnTo>
                    <a:lnTo>
                      <a:pt x="0" y="14"/>
                    </a:lnTo>
                    <a:lnTo>
                      <a:pt x="1" y="12"/>
                    </a:lnTo>
                    <a:lnTo>
                      <a:pt x="2" y="11"/>
                    </a:lnTo>
                    <a:lnTo>
                      <a:pt x="3" y="10"/>
                    </a:lnTo>
                    <a:lnTo>
                      <a:pt x="4" y="10"/>
                    </a:lnTo>
                    <a:lnTo>
                      <a:pt x="6" y="11"/>
                    </a:lnTo>
                    <a:lnTo>
                      <a:pt x="7" y="12"/>
                    </a:lnTo>
                    <a:lnTo>
                      <a:pt x="7" y="14"/>
                    </a:lnTo>
                    <a:lnTo>
                      <a:pt x="8" y="15"/>
                    </a:lnTo>
                    <a:lnTo>
                      <a:pt x="10" y="16"/>
                    </a:lnTo>
                    <a:lnTo>
                      <a:pt x="13" y="15"/>
                    </a:lnTo>
                    <a:lnTo>
                      <a:pt x="15" y="12"/>
                    </a:lnTo>
                    <a:lnTo>
                      <a:pt x="16" y="8"/>
                    </a:lnTo>
                    <a:lnTo>
                      <a:pt x="18" y="5"/>
                    </a:lnTo>
                    <a:lnTo>
                      <a:pt x="19" y="1"/>
                    </a:lnTo>
                    <a:lnTo>
                      <a:pt x="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23"/>
              <p:cNvSpPr>
                <a:spLocks/>
              </p:cNvSpPr>
              <p:nvPr/>
            </p:nvSpPr>
            <p:spPr bwMode="auto">
              <a:xfrm>
                <a:off x="4833937" y="1885950"/>
                <a:ext cx="6350" cy="3175"/>
              </a:xfrm>
              <a:custGeom>
                <a:avLst/>
                <a:gdLst/>
                <a:ahLst/>
                <a:cxnLst>
                  <a:cxn ang="0">
                    <a:pos x="2" y="0"/>
                  </a:cxn>
                  <a:cxn ang="0">
                    <a:pos x="3" y="0"/>
                  </a:cxn>
                  <a:cxn ang="0">
                    <a:pos x="3" y="0"/>
                  </a:cxn>
                  <a:cxn ang="0">
                    <a:pos x="4" y="0"/>
                  </a:cxn>
                  <a:cxn ang="0">
                    <a:pos x="4" y="1"/>
                  </a:cxn>
                  <a:cxn ang="0">
                    <a:pos x="2" y="2"/>
                  </a:cxn>
                  <a:cxn ang="0">
                    <a:pos x="0" y="2"/>
                  </a:cxn>
                  <a:cxn ang="0">
                    <a:pos x="1" y="0"/>
                  </a:cxn>
                  <a:cxn ang="0">
                    <a:pos x="2" y="0"/>
                  </a:cxn>
                </a:cxnLst>
                <a:rect l="0" t="0" r="r" b="b"/>
                <a:pathLst>
                  <a:path w="4" h="2">
                    <a:moveTo>
                      <a:pt x="2" y="0"/>
                    </a:moveTo>
                    <a:lnTo>
                      <a:pt x="3" y="0"/>
                    </a:lnTo>
                    <a:lnTo>
                      <a:pt x="3" y="0"/>
                    </a:lnTo>
                    <a:lnTo>
                      <a:pt x="4" y="0"/>
                    </a:lnTo>
                    <a:lnTo>
                      <a:pt x="4" y="1"/>
                    </a:lnTo>
                    <a:lnTo>
                      <a:pt x="2" y="2"/>
                    </a:lnTo>
                    <a:lnTo>
                      <a:pt x="0" y="2"/>
                    </a:lnTo>
                    <a:lnTo>
                      <a:pt x="1" y="0"/>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24"/>
              <p:cNvSpPr>
                <a:spLocks noEditPoints="1"/>
              </p:cNvSpPr>
              <p:nvPr/>
            </p:nvSpPr>
            <p:spPr bwMode="auto">
              <a:xfrm>
                <a:off x="4519612" y="1624013"/>
                <a:ext cx="542925" cy="396875"/>
              </a:xfrm>
              <a:custGeom>
                <a:avLst/>
                <a:gdLst/>
                <a:ahLst/>
                <a:cxnLst>
                  <a:cxn ang="0">
                    <a:pos x="30" y="17"/>
                  </a:cxn>
                  <a:cxn ang="0">
                    <a:pos x="83" y="11"/>
                  </a:cxn>
                  <a:cxn ang="0">
                    <a:pos x="87" y="8"/>
                  </a:cxn>
                  <a:cxn ang="0">
                    <a:pos x="96" y="15"/>
                  </a:cxn>
                  <a:cxn ang="0">
                    <a:pos x="136" y="28"/>
                  </a:cxn>
                  <a:cxn ang="0">
                    <a:pos x="145" y="32"/>
                  </a:cxn>
                  <a:cxn ang="0">
                    <a:pos x="181" y="44"/>
                  </a:cxn>
                  <a:cxn ang="0">
                    <a:pos x="197" y="52"/>
                  </a:cxn>
                  <a:cxn ang="0">
                    <a:pos x="195" y="65"/>
                  </a:cxn>
                  <a:cxn ang="0">
                    <a:pos x="215" y="70"/>
                  </a:cxn>
                  <a:cxn ang="0">
                    <a:pos x="252" y="78"/>
                  </a:cxn>
                  <a:cxn ang="0">
                    <a:pos x="264" y="89"/>
                  </a:cxn>
                  <a:cxn ang="0">
                    <a:pos x="275" y="102"/>
                  </a:cxn>
                  <a:cxn ang="0">
                    <a:pos x="264" y="121"/>
                  </a:cxn>
                  <a:cxn ang="0">
                    <a:pos x="276" y="130"/>
                  </a:cxn>
                  <a:cxn ang="0">
                    <a:pos x="289" y="151"/>
                  </a:cxn>
                  <a:cxn ang="0">
                    <a:pos x="288" y="179"/>
                  </a:cxn>
                  <a:cxn ang="0">
                    <a:pos x="293" y="186"/>
                  </a:cxn>
                  <a:cxn ang="0">
                    <a:pos x="307" y="209"/>
                  </a:cxn>
                  <a:cxn ang="0">
                    <a:pos x="322" y="221"/>
                  </a:cxn>
                  <a:cxn ang="0">
                    <a:pos x="325" y="228"/>
                  </a:cxn>
                  <a:cxn ang="0">
                    <a:pos x="336" y="250"/>
                  </a:cxn>
                  <a:cxn ang="0">
                    <a:pos x="317" y="235"/>
                  </a:cxn>
                  <a:cxn ang="0">
                    <a:pos x="302" y="243"/>
                  </a:cxn>
                  <a:cxn ang="0">
                    <a:pos x="283" y="233"/>
                  </a:cxn>
                  <a:cxn ang="0">
                    <a:pos x="258" y="218"/>
                  </a:cxn>
                  <a:cxn ang="0">
                    <a:pos x="243" y="206"/>
                  </a:cxn>
                  <a:cxn ang="0">
                    <a:pos x="236" y="208"/>
                  </a:cxn>
                  <a:cxn ang="0">
                    <a:pos x="231" y="191"/>
                  </a:cxn>
                  <a:cxn ang="0">
                    <a:pos x="211" y="192"/>
                  </a:cxn>
                  <a:cxn ang="0">
                    <a:pos x="201" y="181"/>
                  </a:cxn>
                  <a:cxn ang="0">
                    <a:pos x="195" y="179"/>
                  </a:cxn>
                  <a:cxn ang="0">
                    <a:pos x="205" y="165"/>
                  </a:cxn>
                  <a:cxn ang="0">
                    <a:pos x="193" y="156"/>
                  </a:cxn>
                  <a:cxn ang="0">
                    <a:pos x="175" y="139"/>
                  </a:cxn>
                  <a:cxn ang="0">
                    <a:pos x="153" y="137"/>
                  </a:cxn>
                  <a:cxn ang="0">
                    <a:pos x="166" y="133"/>
                  </a:cxn>
                  <a:cxn ang="0">
                    <a:pos x="152" y="126"/>
                  </a:cxn>
                  <a:cxn ang="0">
                    <a:pos x="150" y="125"/>
                  </a:cxn>
                  <a:cxn ang="0">
                    <a:pos x="133" y="123"/>
                  </a:cxn>
                  <a:cxn ang="0">
                    <a:pos x="122" y="113"/>
                  </a:cxn>
                  <a:cxn ang="0">
                    <a:pos x="85" y="96"/>
                  </a:cxn>
                  <a:cxn ang="0">
                    <a:pos x="40" y="92"/>
                  </a:cxn>
                  <a:cxn ang="0">
                    <a:pos x="20" y="90"/>
                  </a:cxn>
                  <a:cxn ang="0">
                    <a:pos x="34" y="82"/>
                  </a:cxn>
                  <a:cxn ang="0">
                    <a:pos x="1" y="72"/>
                  </a:cxn>
                  <a:cxn ang="0">
                    <a:pos x="17" y="62"/>
                  </a:cxn>
                  <a:cxn ang="0">
                    <a:pos x="7" y="55"/>
                  </a:cxn>
                  <a:cxn ang="0">
                    <a:pos x="16" y="39"/>
                  </a:cxn>
                  <a:cxn ang="0">
                    <a:pos x="6" y="32"/>
                  </a:cxn>
                  <a:cxn ang="0">
                    <a:pos x="23" y="34"/>
                  </a:cxn>
                  <a:cxn ang="0">
                    <a:pos x="35" y="24"/>
                  </a:cxn>
                  <a:cxn ang="0">
                    <a:pos x="17" y="20"/>
                  </a:cxn>
                  <a:cxn ang="0">
                    <a:pos x="32" y="4"/>
                  </a:cxn>
                  <a:cxn ang="0">
                    <a:pos x="35" y="8"/>
                  </a:cxn>
                  <a:cxn ang="0">
                    <a:pos x="52" y="14"/>
                  </a:cxn>
                  <a:cxn ang="0">
                    <a:pos x="67" y="9"/>
                  </a:cxn>
                  <a:cxn ang="0">
                    <a:pos x="75" y="12"/>
                  </a:cxn>
                  <a:cxn ang="0">
                    <a:pos x="69" y="0"/>
                  </a:cxn>
                </a:cxnLst>
                <a:rect l="0" t="0" r="r" b="b"/>
                <a:pathLst>
                  <a:path w="342" h="250">
                    <a:moveTo>
                      <a:pt x="28" y="17"/>
                    </a:moveTo>
                    <a:lnTo>
                      <a:pt x="27" y="17"/>
                    </a:lnTo>
                    <a:lnTo>
                      <a:pt x="26" y="17"/>
                    </a:lnTo>
                    <a:lnTo>
                      <a:pt x="25" y="18"/>
                    </a:lnTo>
                    <a:lnTo>
                      <a:pt x="26" y="18"/>
                    </a:lnTo>
                    <a:lnTo>
                      <a:pt x="27" y="17"/>
                    </a:lnTo>
                    <a:lnTo>
                      <a:pt x="30" y="17"/>
                    </a:lnTo>
                    <a:lnTo>
                      <a:pt x="30" y="17"/>
                    </a:lnTo>
                    <a:lnTo>
                      <a:pt x="28" y="17"/>
                    </a:lnTo>
                    <a:close/>
                    <a:moveTo>
                      <a:pt x="69" y="0"/>
                    </a:moveTo>
                    <a:lnTo>
                      <a:pt x="70" y="0"/>
                    </a:lnTo>
                    <a:lnTo>
                      <a:pt x="75" y="1"/>
                    </a:lnTo>
                    <a:lnTo>
                      <a:pt x="80" y="3"/>
                    </a:lnTo>
                    <a:lnTo>
                      <a:pt x="84" y="6"/>
                    </a:lnTo>
                    <a:lnTo>
                      <a:pt x="84" y="9"/>
                    </a:lnTo>
                    <a:lnTo>
                      <a:pt x="83" y="11"/>
                    </a:lnTo>
                    <a:lnTo>
                      <a:pt x="83" y="12"/>
                    </a:lnTo>
                    <a:lnTo>
                      <a:pt x="83" y="13"/>
                    </a:lnTo>
                    <a:lnTo>
                      <a:pt x="84" y="13"/>
                    </a:lnTo>
                    <a:lnTo>
                      <a:pt x="85" y="12"/>
                    </a:lnTo>
                    <a:lnTo>
                      <a:pt x="85" y="11"/>
                    </a:lnTo>
                    <a:lnTo>
                      <a:pt x="85" y="10"/>
                    </a:lnTo>
                    <a:lnTo>
                      <a:pt x="86" y="9"/>
                    </a:lnTo>
                    <a:lnTo>
                      <a:pt x="87" y="8"/>
                    </a:lnTo>
                    <a:lnTo>
                      <a:pt x="87" y="7"/>
                    </a:lnTo>
                    <a:lnTo>
                      <a:pt x="88" y="8"/>
                    </a:lnTo>
                    <a:lnTo>
                      <a:pt x="89" y="9"/>
                    </a:lnTo>
                    <a:lnTo>
                      <a:pt x="90" y="10"/>
                    </a:lnTo>
                    <a:lnTo>
                      <a:pt x="92" y="14"/>
                    </a:lnTo>
                    <a:lnTo>
                      <a:pt x="93" y="15"/>
                    </a:lnTo>
                    <a:lnTo>
                      <a:pt x="95" y="15"/>
                    </a:lnTo>
                    <a:lnTo>
                      <a:pt x="96" y="15"/>
                    </a:lnTo>
                    <a:lnTo>
                      <a:pt x="98" y="15"/>
                    </a:lnTo>
                    <a:lnTo>
                      <a:pt x="101" y="17"/>
                    </a:lnTo>
                    <a:lnTo>
                      <a:pt x="106" y="19"/>
                    </a:lnTo>
                    <a:lnTo>
                      <a:pt x="112" y="21"/>
                    </a:lnTo>
                    <a:lnTo>
                      <a:pt x="118" y="24"/>
                    </a:lnTo>
                    <a:lnTo>
                      <a:pt x="124" y="26"/>
                    </a:lnTo>
                    <a:lnTo>
                      <a:pt x="131" y="29"/>
                    </a:lnTo>
                    <a:lnTo>
                      <a:pt x="136" y="28"/>
                    </a:lnTo>
                    <a:lnTo>
                      <a:pt x="140" y="27"/>
                    </a:lnTo>
                    <a:lnTo>
                      <a:pt x="143" y="27"/>
                    </a:lnTo>
                    <a:lnTo>
                      <a:pt x="148" y="27"/>
                    </a:lnTo>
                    <a:lnTo>
                      <a:pt x="148" y="28"/>
                    </a:lnTo>
                    <a:lnTo>
                      <a:pt x="148" y="28"/>
                    </a:lnTo>
                    <a:lnTo>
                      <a:pt x="147" y="30"/>
                    </a:lnTo>
                    <a:lnTo>
                      <a:pt x="146" y="31"/>
                    </a:lnTo>
                    <a:lnTo>
                      <a:pt x="145" y="32"/>
                    </a:lnTo>
                    <a:lnTo>
                      <a:pt x="145" y="34"/>
                    </a:lnTo>
                    <a:lnTo>
                      <a:pt x="146" y="35"/>
                    </a:lnTo>
                    <a:lnTo>
                      <a:pt x="152" y="35"/>
                    </a:lnTo>
                    <a:lnTo>
                      <a:pt x="159" y="39"/>
                    </a:lnTo>
                    <a:lnTo>
                      <a:pt x="166" y="42"/>
                    </a:lnTo>
                    <a:lnTo>
                      <a:pt x="173" y="45"/>
                    </a:lnTo>
                    <a:lnTo>
                      <a:pt x="177" y="45"/>
                    </a:lnTo>
                    <a:lnTo>
                      <a:pt x="181" y="44"/>
                    </a:lnTo>
                    <a:lnTo>
                      <a:pt x="185" y="43"/>
                    </a:lnTo>
                    <a:lnTo>
                      <a:pt x="188" y="43"/>
                    </a:lnTo>
                    <a:lnTo>
                      <a:pt x="190" y="45"/>
                    </a:lnTo>
                    <a:lnTo>
                      <a:pt x="190" y="47"/>
                    </a:lnTo>
                    <a:lnTo>
                      <a:pt x="191" y="50"/>
                    </a:lnTo>
                    <a:lnTo>
                      <a:pt x="192" y="52"/>
                    </a:lnTo>
                    <a:lnTo>
                      <a:pt x="194" y="53"/>
                    </a:lnTo>
                    <a:lnTo>
                      <a:pt x="197" y="52"/>
                    </a:lnTo>
                    <a:lnTo>
                      <a:pt x="200" y="51"/>
                    </a:lnTo>
                    <a:lnTo>
                      <a:pt x="203" y="51"/>
                    </a:lnTo>
                    <a:lnTo>
                      <a:pt x="205" y="53"/>
                    </a:lnTo>
                    <a:lnTo>
                      <a:pt x="204" y="55"/>
                    </a:lnTo>
                    <a:lnTo>
                      <a:pt x="202" y="58"/>
                    </a:lnTo>
                    <a:lnTo>
                      <a:pt x="199" y="60"/>
                    </a:lnTo>
                    <a:lnTo>
                      <a:pt x="196" y="62"/>
                    </a:lnTo>
                    <a:lnTo>
                      <a:pt x="195" y="65"/>
                    </a:lnTo>
                    <a:lnTo>
                      <a:pt x="195" y="66"/>
                    </a:lnTo>
                    <a:lnTo>
                      <a:pt x="195" y="66"/>
                    </a:lnTo>
                    <a:lnTo>
                      <a:pt x="196" y="66"/>
                    </a:lnTo>
                    <a:lnTo>
                      <a:pt x="197" y="66"/>
                    </a:lnTo>
                    <a:lnTo>
                      <a:pt x="198" y="65"/>
                    </a:lnTo>
                    <a:lnTo>
                      <a:pt x="200" y="65"/>
                    </a:lnTo>
                    <a:lnTo>
                      <a:pt x="208" y="67"/>
                    </a:lnTo>
                    <a:lnTo>
                      <a:pt x="215" y="70"/>
                    </a:lnTo>
                    <a:lnTo>
                      <a:pt x="223" y="72"/>
                    </a:lnTo>
                    <a:lnTo>
                      <a:pt x="231" y="73"/>
                    </a:lnTo>
                    <a:lnTo>
                      <a:pt x="238" y="74"/>
                    </a:lnTo>
                    <a:lnTo>
                      <a:pt x="243" y="74"/>
                    </a:lnTo>
                    <a:lnTo>
                      <a:pt x="248" y="74"/>
                    </a:lnTo>
                    <a:lnTo>
                      <a:pt x="251" y="75"/>
                    </a:lnTo>
                    <a:lnTo>
                      <a:pt x="252" y="76"/>
                    </a:lnTo>
                    <a:lnTo>
                      <a:pt x="252" y="78"/>
                    </a:lnTo>
                    <a:lnTo>
                      <a:pt x="250" y="81"/>
                    </a:lnTo>
                    <a:lnTo>
                      <a:pt x="247" y="86"/>
                    </a:lnTo>
                    <a:lnTo>
                      <a:pt x="252" y="83"/>
                    </a:lnTo>
                    <a:lnTo>
                      <a:pt x="259" y="82"/>
                    </a:lnTo>
                    <a:lnTo>
                      <a:pt x="261" y="82"/>
                    </a:lnTo>
                    <a:lnTo>
                      <a:pt x="264" y="87"/>
                    </a:lnTo>
                    <a:lnTo>
                      <a:pt x="264" y="88"/>
                    </a:lnTo>
                    <a:lnTo>
                      <a:pt x="264" y="89"/>
                    </a:lnTo>
                    <a:lnTo>
                      <a:pt x="263" y="89"/>
                    </a:lnTo>
                    <a:lnTo>
                      <a:pt x="263" y="89"/>
                    </a:lnTo>
                    <a:lnTo>
                      <a:pt x="262" y="89"/>
                    </a:lnTo>
                    <a:lnTo>
                      <a:pt x="262" y="90"/>
                    </a:lnTo>
                    <a:lnTo>
                      <a:pt x="265" y="93"/>
                    </a:lnTo>
                    <a:lnTo>
                      <a:pt x="269" y="97"/>
                    </a:lnTo>
                    <a:lnTo>
                      <a:pt x="272" y="100"/>
                    </a:lnTo>
                    <a:lnTo>
                      <a:pt x="275" y="102"/>
                    </a:lnTo>
                    <a:lnTo>
                      <a:pt x="274" y="106"/>
                    </a:lnTo>
                    <a:lnTo>
                      <a:pt x="271" y="108"/>
                    </a:lnTo>
                    <a:lnTo>
                      <a:pt x="268" y="110"/>
                    </a:lnTo>
                    <a:lnTo>
                      <a:pt x="265" y="112"/>
                    </a:lnTo>
                    <a:lnTo>
                      <a:pt x="262" y="114"/>
                    </a:lnTo>
                    <a:lnTo>
                      <a:pt x="261" y="117"/>
                    </a:lnTo>
                    <a:lnTo>
                      <a:pt x="262" y="120"/>
                    </a:lnTo>
                    <a:lnTo>
                      <a:pt x="264" y="121"/>
                    </a:lnTo>
                    <a:lnTo>
                      <a:pt x="267" y="122"/>
                    </a:lnTo>
                    <a:lnTo>
                      <a:pt x="271" y="122"/>
                    </a:lnTo>
                    <a:lnTo>
                      <a:pt x="273" y="124"/>
                    </a:lnTo>
                    <a:lnTo>
                      <a:pt x="274" y="124"/>
                    </a:lnTo>
                    <a:lnTo>
                      <a:pt x="273" y="126"/>
                    </a:lnTo>
                    <a:lnTo>
                      <a:pt x="273" y="128"/>
                    </a:lnTo>
                    <a:lnTo>
                      <a:pt x="273" y="129"/>
                    </a:lnTo>
                    <a:lnTo>
                      <a:pt x="276" y="130"/>
                    </a:lnTo>
                    <a:lnTo>
                      <a:pt x="276" y="130"/>
                    </a:lnTo>
                    <a:lnTo>
                      <a:pt x="277" y="131"/>
                    </a:lnTo>
                    <a:lnTo>
                      <a:pt x="280" y="135"/>
                    </a:lnTo>
                    <a:lnTo>
                      <a:pt x="284" y="138"/>
                    </a:lnTo>
                    <a:lnTo>
                      <a:pt x="286" y="142"/>
                    </a:lnTo>
                    <a:lnTo>
                      <a:pt x="287" y="144"/>
                    </a:lnTo>
                    <a:lnTo>
                      <a:pt x="289" y="150"/>
                    </a:lnTo>
                    <a:lnTo>
                      <a:pt x="289" y="151"/>
                    </a:lnTo>
                    <a:lnTo>
                      <a:pt x="288" y="156"/>
                    </a:lnTo>
                    <a:lnTo>
                      <a:pt x="287" y="162"/>
                    </a:lnTo>
                    <a:lnTo>
                      <a:pt x="286" y="166"/>
                    </a:lnTo>
                    <a:lnTo>
                      <a:pt x="284" y="169"/>
                    </a:lnTo>
                    <a:lnTo>
                      <a:pt x="283" y="172"/>
                    </a:lnTo>
                    <a:lnTo>
                      <a:pt x="283" y="176"/>
                    </a:lnTo>
                    <a:lnTo>
                      <a:pt x="285" y="178"/>
                    </a:lnTo>
                    <a:lnTo>
                      <a:pt x="288" y="179"/>
                    </a:lnTo>
                    <a:lnTo>
                      <a:pt x="292" y="180"/>
                    </a:lnTo>
                    <a:lnTo>
                      <a:pt x="295" y="181"/>
                    </a:lnTo>
                    <a:lnTo>
                      <a:pt x="297" y="182"/>
                    </a:lnTo>
                    <a:lnTo>
                      <a:pt x="297" y="183"/>
                    </a:lnTo>
                    <a:lnTo>
                      <a:pt x="297" y="184"/>
                    </a:lnTo>
                    <a:lnTo>
                      <a:pt x="294" y="185"/>
                    </a:lnTo>
                    <a:lnTo>
                      <a:pt x="293" y="186"/>
                    </a:lnTo>
                    <a:lnTo>
                      <a:pt x="293" y="186"/>
                    </a:lnTo>
                    <a:lnTo>
                      <a:pt x="296" y="188"/>
                    </a:lnTo>
                    <a:lnTo>
                      <a:pt x="299" y="189"/>
                    </a:lnTo>
                    <a:lnTo>
                      <a:pt x="302" y="190"/>
                    </a:lnTo>
                    <a:lnTo>
                      <a:pt x="306" y="191"/>
                    </a:lnTo>
                    <a:lnTo>
                      <a:pt x="308" y="193"/>
                    </a:lnTo>
                    <a:lnTo>
                      <a:pt x="308" y="195"/>
                    </a:lnTo>
                    <a:lnTo>
                      <a:pt x="306" y="206"/>
                    </a:lnTo>
                    <a:lnTo>
                      <a:pt x="307" y="209"/>
                    </a:lnTo>
                    <a:lnTo>
                      <a:pt x="309" y="211"/>
                    </a:lnTo>
                    <a:lnTo>
                      <a:pt x="314" y="211"/>
                    </a:lnTo>
                    <a:lnTo>
                      <a:pt x="316" y="211"/>
                    </a:lnTo>
                    <a:lnTo>
                      <a:pt x="321" y="216"/>
                    </a:lnTo>
                    <a:lnTo>
                      <a:pt x="324" y="220"/>
                    </a:lnTo>
                    <a:lnTo>
                      <a:pt x="324" y="221"/>
                    </a:lnTo>
                    <a:lnTo>
                      <a:pt x="322" y="221"/>
                    </a:lnTo>
                    <a:lnTo>
                      <a:pt x="322" y="221"/>
                    </a:lnTo>
                    <a:lnTo>
                      <a:pt x="325" y="223"/>
                    </a:lnTo>
                    <a:lnTo>
                      <a:pt x="326" y="224"/>
                    </a:lnTo>
                    <a:lnTo>
                      <a:pt x="328" y="225"/>
                    </a:lnTo>
                    <a:lnTo>
                      <a:pt x="329" y="226"/>
                    </a:lnTo>
                    <a:lnTo>
                      <a:pt x="329" y="227"/>
                    </a:lnTo>
                    <a:lnTo>
                      <a:pt x="329" y="227"/>
                    </a:lnTo>
                    <a:lnTo>
                      <a:pt x="325" y="227"/>
                    </a:lnTo>
                    <a:lnTo>
                      <a:pt x="325" y="228"/>
                    </a:lnTo>
                    <a:lnTo>
                      <a:pt x="329" y="231"/>
                    </a:lnTo>
                    <a:lnTo>
                      <a:pt x="333" y="234"/>
                    </a:lnTo>
                    <a:lnTo>
                      <a:pt x="337" y="237"/>
                    </a:lnTo>
                    <a:lnTo>
                      <a:pt x="340" y="240"/>
                    </a:lnTo>
                    <a:lnTo>
                      <a:pt x="342" y="244"/>
                    </a:lnTo>
                    <a:lnTo>
                      <a:pt x="342" y="246"/>
                    </a:lnTo>
                    <a:lnTo>
                      <a:pt x="339" y="249"/>
                    </a:lnTo>
                    <a:lnTo>
                      <a:pt x="336" y="250"/>
                    </a:lnTo>
                    <a:lnTo>
                      <a:pt x="333" y="250"/>
                    </a:lnTo>
                    <a:lnTo>
                      <a:pt x="331" y="249"/>
                    </a:lnTo>
                    <a:lnTo>
                      <a:pt x="329" y="246"/>
                    </a:lnTo>
                    <a:lnTo>
                      <a:pt x="328" y="242"/>
                    </a:lnTo>
                    <a:lnTo>
                      <a:pt x="326" y="239"/>
                    </a:lnTo>
                    <a:lnTo>
                      <a:pt x="324" y="236"/>
                    </a:lnTo>
                    <a:lnTo>
                      <a:pt x="321" y="235"/>
                    </a:lnTo>
                    <a:lnTo>
                      <a:pt x="317" y="235"/>
                    </a:lnTo>
                    <a:lnTo>
                      <a:pt x="314" y="238"/>
                    </a:lnTo>
                    <a:lnTo>
                      <a:pt x="311" y="241"/>
                    </a:lnTo>
                    <a:lnTo>
                      <a:pt x="309" y="246"/>
                    </a:lnTo>
                    <a:lnTo>
                      <a:pt x="306" y="249"/>
                    </a:lnTo>
                    <a:lnTo>
                      <a:pt x="306" y="249"/>
                    </a:lnTo>
                    <a:lnTo>
                      <a:pt x="306" y="248"/>
                    </a:lnTo>
                    <a:lnTo>
                      <a:pt x="306" y="245"/>
                    </a:lnTo>
                    <a:lnTo>
                      <a:pt x="302" y="243"/>
                    </a:lnTo>
                    <a:lnTo>
                      <a:pt x="298" y="242"/>
                    </a:lnTo>
                    <a:lnTo>
                      <a:pt x="296" y="243"/>
                    </a:lnTo>
                    <a:lnTo>
                      <a:pt x="295" y="244"/>
                    </a:lnTo>
                    <a:lnTo>
                      <a:pt x="293" y="244"/>
                    </a:lnTo>
                    <a:lnTo>
                      <a:pt x="290" y="240"/>
                    </a:lnTo>
                    <a:lnTo>
                      <a:pt x="287" y="236"/>
                    </a:lnTo>
                    <a:lnTo>
                      <a:pt x="284" y="233"/>
                    </a:lnTo>
                    <a:lnTo>
                      <a:pt x="283" y="233"/>
                    </a:lnTo>
                    <a:lnTo>
                      <a:pt x="283" y="235"/>
                    </a:lnTo>
                    <a:lnTo>
                      <a:pt x="283" y="236"/>
                    </a:lnTo>
                    <a:lnTo>
                      <a:pt x="283" y="237"/>
                    </a:lnTo>
                    <a:lnTo>
                      <a:pt x="282" y="237"/>
                    </a:lnTo>
                    <a:lnTo>
                      <a:pt x="275" y="233"/>
                    </a:lnTo>
                    <a:lnTo>
                      <a:pt x="268" y="227"/>
                    </a:lnTo>
                    <a:lnTo>
                      <a:pt x="261" y="221"/>
                    </a:lnTo>
                    <a:lnTo>
                      <a:pt x="258" y="218"/>
                    </a:lnTo>
                    <a:lnTo>
                      <a:pt x="255" y="213"/>
                    </a:lnTo>
                    <a:lnTo>
                      <a:pt x="254" y="209"/>
                    </a:lnTo>
                    <a:lnTo>
                      <a:pt x="251" y="205"/>
                    </a:lnTo>
                    <a:lnTo>
                      <a:pt x="249" y="203"/>
                    </a:lnTo>
                    <a:lnTo>
                      <a:pt x="245" y="200"/>
                    </a:lnTo>
                    <a:lnTo>
                      <a:pt x="243" y="201"/>
                    </a:lnTo>
                    <a:lnTo>
                      <a:pt x="243" y="203"/>
                    </a:lnTo>
                    <a:lnTo>
                      <a:pt x="243" y="206"/>
                    </a:lnTo>
                    <a:lnTo>
                      <a:pt x="243" y="212"/>
                    </a:lnTo>
                    <a:lnTo>
                      <a:pt x="242" y="214"/>
                    </a:lnTo>
                    <a:lnTo>
                      <a:pt x="240" y="214"/>
                    </a:lnTo>
                    <a:lnTo>
                      <a:pt x="239" y="213"/>
                    </a:lnTo>
                    <a:lnTo>
                      <a:pt x="239" y="212"/>
                    </a:lnTo>
                    <a:lnTo>
                      <a:pt x="238" y="211"/>
                    </a:lnTo>
                    <a:lnTo>
                      <a:pt x="237" y="209"/>
                    </a:lnTo>
                    <a:lnTo>
                      <a:pt x="236" y="208"/>
                    </a:lnTo>
                    <a:lnTo>
                      <a:pt x="235" y="207"/>
                    </a:lnTo>
                    <a:lnTo>
                      <a:pt x="233" y="206"/>
                    </a:lnTo>
                    <a:lnTo>
                      <a:pt x="229" y="204"/>
                    </a:lnTo>
                    <a:lnTo>
                      <a:pt x="227" y="203"/>
                    </a:lnTo>
                    <a:lnTo>
                      <a:pt x="225" y="200"/>
                    </a:lnTo>
                    <a:lnTo>
                      <a:pt x="226" y="198"/>
                    </a:lnTo>
                    <a:lnTo>
                      <a:pt x="230" y="194"/>
                    </a:lnTo>
                    <a:lnTo>
                      <a:pt x="231" y="191"/>
                    </a:lnTo>
                    <a:lnTo>
                      <a:pt x="231" y="191"/>
                    </a:lnTo>
                    <a:lnTo>
                      <a:pt x="229" y="191"/>
                    </a:lnTo>
                    <a:lnTo>
                      <a:pt x="227" y="192"/>
                    </a:lnTo>
                    <a:lnTo>
                      <a:pt x="227" y="192"/>
                    </a:lnTo>
                    <a:lnTo>
                      <a:pt x="226" y="192"/>
                    </a:lnTo>
                    <a:lnTo>
                      <a:pt x="215" y="195"/>
                    </a:lnTo>
                    <a:lnTo>
                      <a:pt x="212" y="194"/>
                    </a:lnTo>
                    <a:lnTo>
                      <a:pt x="211" y="192"/>
                    </a:lnTo>
                    <a:lnTo>
                      <a:pt x="212" y="189"/>
                    </a:lnTo>
                    <a:lnTo>
                      <a:pt x="214" y="183"/>
                    </a:lnTo>
                    <a:lnTo>
                      <a:pt x="214" y="180"/>
                    </a:lnTo>
                    <a:lnTo>
                      <a:pt x="213" y="178"/>
                    </a:lnTo>
                    <a:lnTo>
                      <a:pt x="211" y="177"/>
                    </a:lnTo>
                    <a:lnTo>
                      <a:pt x="208" y="178"/>
                    </a:lnTo>
                    <a:lnTo>
                      <a:pt x="204" y="180"/>
                    </a:lnTo>
                    <a:lnTo>
                      <a:pt x="201" y="181"/>
                    </a:lnTo>
                    <a:lnTo>
                      <a:pt x="198" y="182"/>
                    </a:lnTo>
                    <a:lnTo>
                      <a:pt x="197" y="183"/>
                    </a:lnTo>
                    <a:lnTo>
                      <a:pt x="195" y="184"/>
                    </a:lnTo>
                    <a:lnTo>
                      <a:pt x="194" y="184"/>
                    </a:lnTo>
                    <a:lnTo>
                      <a:pt x="193" y="183"/>
                    </a:lnTo>
                    <a:lnTo>
                      <a:pt x="193" y="183"/>
                    </a:lnTo>
                    <a:lnTo>
                      <a:pt x="195" y="180"/>
                    </a:lnTo>
                    <a:lnTo>
                      <a:pt x="195" y="179"/>
                    </a:lnTo>
                    <a:lnTo>
                      <a:pt x="195" y="178"/>
                    </a:lnTo>
                    <a:lnTo>
                      <a:pt x="196" y="177"/>
                    </a:lnTo>
                    <a:lnTo>
                      <a:pt x="198" y="173"/>
                    </a:lnTo>
                    <a:lnTo>
                      <a:pt x="201" y="169"/>
                    </a:lnTo>
                    <a:lnTo>
                      <a:pt x="202" y="166"/>
                    </a:lnTo>
                    <a:lnTo>
                      <a:pt x="203" y="166"/>
                    </a:lnTo>
                    <a:lnTo>
                      <a:pt x="204" y="166"/>
                    </a:lnTo>
                    <a:lnTo>
                      <a:pt x="205" y="165"/>
                    </a:lnTo>
                    <a:lnTo>
                      <a:pt x="205" y="164"/>
                    </a:lnTo>
                    <a:lnTo>
                      <a:pt x="205" y="163"/>
                    </a:lnTo>
                    <a:lnTo>
                      <a:pt x="204" y="161"/>
                    </a:lnTo>
                    <a:lnTo>
                      <a:pt x="201" y="159"/>
                    </a:lnTo>
                    <a:lnTo>
                      <a:pt x="199" y="158"/>
                    </a:lnTo>
                    <a:lnTo>
                      <a:pt x="196" y="157"/>
                    </a:lnTo>
                    <a:lnTo>
                      <a:pt x="193" y="156"/>
                    </a:lnTo>
                    <a:lnTo>
                      <a:pt x="193" y="156"/>
                    </a:lnTo>
                    <a:lnTo>
                      <a:pt x="192" y="155"/>
                    </a:lnTo>
                    <a:lnTo>
                      <a:pt x="192" y="154"/>
                    </a:lnTo>
                    <a:lnTo>
                      <a:pt x="191" y="153"/>
                    </a:lnTo>
                    <a:lnTo>
                      <a:pt x="188" y="150"/>
                    </a:lnTo>
                    <a:lnTo>
                      <a:pt x="185" y="145"/>
                    </a:lnTo>
                    <a:lnTo>
                      <a:pt x="182" y="142"/>
                    </a:lnTo>
                    <a:lnTo>
                      <a:pt x="178" y="139"/>
                    </a:lnTo>
                    <a:lnTo>
                      <a:pt x="175" y="139"/>
                    </a:lnTo>
                    <a:lnTo>
                      <a:pt x="172" y="141"/>
                    </a:lnTo>
                    <a:lnTo>
                      <a:pt x="168" y="142"/>
                    </a:lnTo>
                    <a:lnTo>
                      <a:pt x="167" y="142"/>
                    </a:lnTo>
                    <a:lnTo>
                      <a:pt x="166" y="141"/>
                    </a:lnTo>
                    <a:lnTo>
                      <a:pt x="164" y="141"/>
                    </a:lnTo>
                    <a:lnTo>
                      <a:pt x="150" y="141"/>
                    </a:lnTo>
                    <a:lnTo>
                      <a:pt x="151" y="139"/>
                    </a:lnTo>
                    <a:lnTo>
                      <a:pt x="153" y="137"/>
                    </a:lnTo>
                    <a:lnTo>
                      <a:pt x="157" y="136"/>
                    </a:lnTo>
                    <a:lnTo>
                      <a:pt x="161" y="135"/>
                    </a:lnTo>
                    <a:lnTo>
                      <a:pt x="165" y="134"/>
                    </a:lnTo>
                    <a:lnTo>
                      <a:pt x="168" y="133"/>
                    </a:lnTo>
                    <a:lnTo>
                      <a:pt x="169" y="133"/>
                    </a:lnTo>
                    <a:lnTo>
                      <a:pt x="168" y="132"/>
                    </a:lnTo>
                    <a:lnTo>
                      <a:pt x="168" y="133"/>
                    </a:lnTo>
                    <a:lnTo>
                      <a:pt x="166" y="133"/>
                    </a:lnTo>
                    <a:lnTo>
                      <a:pt x="165" y="134"/>
                    </a:lnTo>
                    <a:lnTo>
                      <a:pt x="164" y="133"/>
                    </a:lnTo>
                    <a:lnTo>
                      <a:pt x="164" y="133"/>
                    </a:lnTo>
                    <a:lnTo>
                      <a:pt x="161" y="130"/>
                    </a:lnTo>
                    <a:lnTo>
                      <a:pt x="158" y="127"/>
                    </a:lnTo>
                    <a:lnTo>
                      <a:pt x="154" y="125"/>
                    </a:lnTo>
                    <a:lnTo>
                      <a:pt x="153" y="125"/>
                    </a:lnTo>
                    <a:lnTo>
                      <a:pt x="152" y="126"/>
                    </a:lnTo>
                    <a:lnTo>
                      <a:pt x="151" y="127"/>
                    </a:lnTo>
                    <a:lnTo>
                      <a:pt x="150" y="128"/>
                    </a:lnTo>
                    <a:lnTo>
                      <a:pt x="150" y="128"/>
                    </a:lnTo>
                    <a:lnTo>
                      <a:pt x="149" y="128"/>
                    </a:lnTo>
                    <a:lnTo>
                      <a:pt x="148" y="128"/>
                    </a:lnTo>
                    <a:lnTo>
                      <a:pt x="148" y="127"/>
                    </a:lnTo>
                    <a:lnTo>
                      <a:pt x="149" y="125"/>
                    </a:lnTo>
                    <a:lnTo>
                      <a:pt x="150" y="125"/>
                    </a:lnTo>
                    <a:lnTo>
                      <a:pt x="150" y="124"/>
                    </a:lnTo>
                    <a:lnTo>
                      <a:pt x="151" y="123"/>
                    </a:lnTo>
                    <a:lnTo>
                      <a:pt x="150" y="123"/>
                    </a:lnTo>
                    <a:lnTo>
                      <a:pt x="145" y="120"/>
                    </a:lnTo>
                    <a:lnTo>
                      <a:pt x="140" y="118"/>
                    </a:lnTo>
                    <a:lnTo>
                      <a:pt x="135" y="119"/>
                    </a:lnTo>
                    <a:lnTo>
                      <a:pt x="134" y="120"/>
                    </a:lnTo>
                    <a:lnTo>
                      <a:pt x="133" y="123"/>
                    </a:lnTo>
                    <a:lnTo>
                      <a:pt x="134" y="125"/>
                    </a:lnTo>
                    <a:lnTo>
                      <a:pt x="134" y="129"/>
                    </a:lnTo>
                    <a:lnTo>
                      <a:pt x="133" y="129"/>
                    </a:lnTo>
                    <a:lnTo>
                      <a:pt x="129" y="127"/>
                    </a:lnTo>
                    <a:lnTo>
                      <a:pt x="127" y="124"/>
                    </a:lnTo>
                    <a:lnTo>
                      <a:pt x="126" y="121"/>
                    </a:lnTo>
                    <a:lnTo>
                      <a:pt x="124" y="116"/>
                    </a:lnTo>
                    <a:lnTo>
                      <a:pt x="122" y="113"/>
                    </a:lnTo>
                    <a:lnTo>
                      <a:pt x="120" y="113"/>
                    </a:lnTo>
                    <a:lnTo>
                      <a:pt x="119" y="114"/>
                    </a:lnTo>
                    <a:lnTo>
                      <a:pt x="117" y="114"/>
                    </a:lnTo>
                    <a:lnTo>
                      <a:pt x="112" y="111"/>
                    </a:lnTo>
                    <a:lnTo>
                      <a:pt x="103" y="102"/>
                    </a:lnTo>
                    <a:lnTo>
                      <a:pt x="98" y="99"/>
                    </a:lnTo>
                    <a:lnTo>
                      <a:pt x="92" y="98"/>
                    </a:lnTo>
                    <a:lnTo>
                      <a:pt x="85" y="96"/>
                    </a:lnTo>
                    <a:lnTo>
                      <a:pt x="79" y="94"/>
                    </a:lnTo>
                    <a:lnTo>
                      <a:pt x="73" y="91"/>
                    </a:lnTo>
                    <a:lnTo>
                      <a:pt x="69" y="89"/>
                    </a:lnTo>
                    <a:lnTo>
                      <a:pt x="64" y="87"/>
                    </a:lnTo>
                    <a:lnTo>
                      <a:pt x="58" y="87"/>
                    </a:lnTo>
                    <a:lnTo>
                      <a:pt x="51" y="88"/>
                    </a:lnTo>
                    <a:lnTo>
                      <a:pt x="44" y="89"/>
                    </a:lnTo>
                    <a:lnTo>
                      <a:pt x="40" y="92"/>
                    </a:lnTo>
                    <a:lnTo>
                      <a:pt x="37" y="93"/>
                    </a:lnTo>
                    <a:lnTo>
                      <a:pt x="36" y="94"/>
                    </a:lnTo>
                    <a:lnTo>
                      <a:pt x="35" y="95"/>
                    </a:lnTo>
                    <a:lnTo>
                      <a:pt x="34" y="95"/>
                    </a:lnTo>
                    <a:lnTo>
                      <a:pt x="31" y="94"/>
                    </a:lnTo>
                    <a:lnTo>
                      <a:pt x="27" y="92"/>
                    </a:lnTo>
                    <a:lnTo>
                      <a:pt x="24" y="91"/>
                    </a:lnTo>
                    <a:lnTo>
                      <a:pt x="20" y="90"/>
                    </a:lnTo>
                    <a:lnTo>
                      <a:pt x="17" y="89"/>
                    </a:lnTo>
                    <a:lnTo>
                      <a:pt x="15" y="88"/>
                    </a:lnTo>
                    <a:lnTo>
                      <a:pt x="15" y="86"/>
                    </a:lnTo>
                    <a:lnTo>
                      <a:pt x="17" y="84"/>
                    </a:lnTo>
                    <a:lnTo>
                      <a:pt x="22" y="84"/>
                    </a:lnTo>
                    <a:lnTo>
                      <a:pt x="30" y="84"/>
                    </a:lnTo>
                    <a:lnTo>
                      <a:pt x="34" y="83"/>
                    </a:lnTo>
                    <a:lnTo>
                      <a:pt x="34" y="82"/>
                    </a:lnTo>
                    <a:lnTo>
                      <a:pt x="34" y="81"/>
                    </a:lnTo>
                    <a:lnTo>
                      <a:pt x="33" y="81"/>
                    </a:lnTo>
                    <a:lnTo>
                      <a:pt x="33" y="80"/>
                    </a:lnTo>
                    <a:lnTo>
                      <a:pt x="32" y="79"/>
                    </a:lnTo>
                    <a:lnTo>
                      <a:pt x="31" y="79"/>
                    </a:lnTo>
                    <a:lnTo>
                      <a:pt x="0" y="72"/>
                    </a:lnTo>
                    <a:lnTo>
                      <a:pt x="0" y="72"/>
                    </a:lnTo>
                    <a:lnTo>
                      <a:pt x="1" y="72"/>
                    </a:lnTo>
                    <a:lnTo>
                      <a:pt x="2" y="71"/>
                    </a:lnTo>
                    <a:lnTo>
                      <a:pt x="4" y="71"/>
                    </a:lnTo>
                    <a:lnTo>
                      <a:pt x="5" y="71"/>
                    </a:lnTo>
                    <a:lnTo>
                      <a:pt x="6" y="71"/>
                    </a:lnTo>
                    <a:lnTo>
                      <a:pt x="9" y="69"/>
                    </a:lnTo>
                    <a:lnTo>
                      <a:pt x="12" y="67"/>
                    </a:lnTo>
                    <a:lnTo>
                      <a:pt x="15" y="65"/>
                    </a:lnTo>
                    <a:lnTo>
                      <a:pt x="17" y="62"/>
                    </a:lnTo>
                    <a:lnTo>
                      <a:pt x="19" y="57"/>
                    </a:lnTo>
                    <a:lnTo>
                      <a:pt x="20" y="54"/>
                    </a:lnTo>
                    <a:lnTo>
                      <a:pt x="19" y="52"/>
                    </a:lnTo>
                    <a:lnTo>
                      <a:pt x="17" y="51"/>
                    </a:lnTo>
                    <a:lnTo>
                      <a:pt x="13" y="52"/>
                    </a:lnTo>
                    <a:lnTo>
                      <a:pt x="10" y="53"/>
                    </a:lnTo>
                    <a:lnTo>
                      <a:pt x="8" y="54"/>
                    </a:lnTo>
                    <a:lnTo>
                      <a:pt x="7" y="55"/>
                    </a:lnTo>
                    <a:lnTo>
                      <a:pt x="6" y="55"/>
                    </a:lnTo>
                    <a:lnTo>
                      <a:pt x="2" y="51"/>
                    </a:lnTo>
                    <a:lnTo>
                      <a:pt x="1" y="48"/>
                    </a:lnTo>
                    <a:lnTo>
                      <a:pt x="2" y="45"/>
                    </a:lnTo>
                    <a:lnTo>
                      <a:pt x="4" y="43"/>
                    </a:lnTo>
                    <a:lnTo>
                      <a:pt x="7" y="42"/>
                    </a:lnTo>
                    <a:lnTo>
                      <a:pt x="13" y="40"/>
                    </a:lnTo>
                    <a:lnTo>
                      <a:pt x="16" y="39"/>
                    </a:lnTo>
                    <a:lnTo>
                      <a:pt x="18" y="38"/>
                    </a:lnTo>
                    <a:lnTo>
                      <a:pt x="19" y="37"/>
                    </a:lnTo>
                    <a:lnTo>
                      <a:pt x="19" y="35"/>
                    </a:lnTo>
                    <a:lnTo>
                      <a:pt x="16" y="35"/>
                    </a:lnTo>
                    <a:lnTo>
                      <a:pt x="14" y="34"/>
                    </a:lnTo>
                    <a:lnTo>
                      <a:pt x="11" y="34"/>
                    </a:lnTo>
                    <a:lnTo>
                      <a:pt x="8" y="34"/>
                    </a:lnTo>
                    <a:lnTo>
                      <a:pt x="6" y="32"/>
                    </a:lnTo>
                    <a:lnTo>
                      <a:pt x="6" y="32"/>
                    </a:lnTo>
                    <a:lnTo>
                      <a:pt x="7" y="30"/>
                    </a:lnTo>
                    <a:lnTo>
                      <a:pt x="10" y="28"/>
                    </a:lnTo>
                    <a:lnTo>
                      <a:pt x="11" y="28"/>
                    </a:lnTo>
                    <a:lnTo>
                      <a:pt x="14" y="29"/>
                    </a:lnTo>
                    <a:lnTo>
                      <a:pt x="16" y="31"/>
                    </a:lnTo>
                    <a:lnTo>
                      <a:pt x="20" y="33"/>
                    </a:lnTo>
                    <a:lnTo>
                      <a:pt x="23" y="34"/>
                    </a:lnTo>
                    <a:lnTo>
                      <a:pt x="24" y="34"/>
                    </a:lnTo>
                    <a:lnTo>
                      <a:pt x="25" y="33"/>
                    </a:lnTo>
                    <a:lnTo>
                      <a:pt x="27" y="31"/>
                    </a:lnTo>
                    <a:lnTo>
                      <a:pt x="29" y="30"/>
                    </a:lnTo>
                    <a:lnTo>
                      <a:pt x="34" y="29"/>
                    </a:lnTo>
                    <a:lnTo>
                      <a:pt x="35" y="28"/>
                    </a:lnTo>
                    <a:lnTo>
                      <a:pt x="36" y="26"/>
                    </a:lnTo>
                    <a:lnTo>
                      <a:pt x="35" y="24"/>
                    </a:lnTo>
                    <a:lnTo>
                      <a:pt x="33" y="24"/>
                    </a:lnTo>
                    <a:lnTo>
                      <a:pt x="29" y="23"/>
                    </a:lnTo>
                    <a:lnTo>
                      <a:pt x="26" y="23"/>
                    </a:lnTo>
                    <a:lnTo>
                      <a:pt x="23" y="23"/>
                    </a:lnTo>
                    <a:lnTo>
                      <a:pt x="21" y="22"/>
                    </a:lnTo>
                    <a:lnTo>
                      <a:pt x="20" y="20"/>
                    </a:lnTo>
                    <a:lnTo>
                      <a:pt x="19" y="20"/>
                    </a:lnTo>
                    <a:lnTo>
                      <a:pt x="17" y="20"/>
                    </a:lnTo>
                    <a:lnTo>
                      <a:pt x="16" y="20"/>
                    </a:lnTo>
                    <a:lnTo>
                      <a:pt x="15" y="19"/>
                    </a:lnTo>
                    <a:lnTo>
                      <a:pt x="14" y="16"/>
                    </a:lnTo>
                    <a:lnTo>
                      <a:pt x="16" y="12"/>
                    </a:lnTo>
                    <a:lnTo>
                      <a:pt x="20" y="9"/>
                    </a:lnTo>
                    <a:lnTo>
                      <a:pt x="24" y="6"/>
                    </a:lnTo>
                    <a:lnTo>
                      <a:pt x="28" y="5"/>
                    </a:lnTo>
                    <a:lnTo>
                      <a:pt x="32" y="4"/>
                    </a:lnTo>
                    <a:lnTo>
                      <a:pt x="34" y="4"/>
                    </a:lnTo>
                    <a:lnTo>
                      <a:pt x="35" y="5"/>
                    </a:lnTo>
                    <a:lnTo>
                      <a:pt x="34" y="8"/>
                    </a:lnTo>
                    <a:lnTo>
                      <a:pt x="33" y="11"/>
                    </a:lnTo>
                    <a:lnTo>
                      <a:pt x="33" y="13"/>
                    </a:lnTo>
                    <a:lnTo>
                      <a:pt x="34" y="14"/>
                    </a:lnTo>
                    <a:lnTo>
                      <a:pt x="35" y="13"/>
                    </a:lnTo>
                    <a:lnTo>
                      <a:pt x="35" y="8"/>
                    </a:lnTo>
                    <a:lnTo>
                      <a:pt x="36" y="6"/>
                    </a:lnTo>
                    <a:lnTo>
                      <a:pt x="37" y="4"/>
                    </a:lnTo>
                    <a:lnTo>
                      <a:pt x="40" y="2"/>
                    </a:lnTo>
                    <a:lnTo>
                      <a:pt x="45" y="2"/>
                    </a:lnTo>
                    <a:lnTo>
                      <a:pt x="49" y="3"/>
                    </a:lnTo>
                    <a:lnTo>
                      <a:pt x="51" y="6"/>
                    </a:lnTo>
                    <a:lnTo>
                      <a:pt x="51" y="10"/>
                    </a:lnTo>
                    <a:lnTo>
                      <a:pt x="52" y="14"/>
                    </a:lnTo>
                    <a:lnTo>
                      <a:pt x="54" y="17"/>
                    </a:lnTo>
                    <a:lnTo>
                      <a:pt x="55" y="17"/>
                    </a:lnTo>
                    <a:lnTo>
                      <a:pt x="55" y="11"/>
                    </a:lnTo>
                    <a:lnTo>
                      <a:pt x="55" y="10"/>
                    </a:lnTo>
                    <a:lnTo>
                      <a:pt x="56" y="10"/>
                    </a:lnTo>
                    <a:lnTo>
                      <a:pt x="59" y="9"/>
                    </a:lnTo>
                    <a:lnTo>
                      <a:pt x="64" y="9"/>
                    </a:lnTo>
                    <a:lnTo>
                      <a:pt x="67" y="9"/>
                    </a:lnTo>
                    <a:lnTo>
                      <a:pt x="70" y="10"/>
                    </a:lnTo>
                    <a:lnTo>
                      <a:pt x="72" y="12"/>
                    </a:lnTo>
                    <a:lnTo>
                      <a:pt x="79" y="16"/>
                    </a:lnTo>
                    <a:lnTo>
                      <a:pt x="81" y="17"/>
                    </a:lnTo>
                    <a:lnTo>
                      <a:pt x="81" y="17"/>
                    </a:lnTo>
                    <a:lnTo>
                      <a:pt x="81" y="16"/>
                    </a:lnTo>
                    <a:lnTo>
                      <a:pt x="79" y="13"/>
                    </a:lnTo>
                    <a:lnTo>
                      <a:pt x="75" y="12"/>
                    </a:lnTo>
                    <a:lnTo>
                      <a:pt x="71" y="11"/>
                    </a:lnTo>
                    <a:lnTo>
                      <a:pt x="68" y="9"/>
                    </a:lnTo>
                    <a:lnTo>
                      <a:pt x="65" y="6"/>
                    </a:lnTo>
                    <a:lnTo>
                      <a:pt x="65" y="5"/>
                    </a:lnTo>
                    <a:lnTo>
                      <a:pt x="65" y="4"/>
                    </a:lnTo>
                    <a:lnTo>
                      <a:pt x="66" y="2"/>
                    </a:lnTo>
                    <a:lnTo>
                      <a:pt x="68" y="1"/>
                    </a:lnTo>
                    <a:lnTo>
                      <a:pt x="69"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25"/>
              <p:cNvSpPr>
                <a:spLocks/>
              </p:cNvSpPr>
              <p:nvPr/>
            </p:nvSpPr>
            <p:spPr bwMode="auto">
              <a:xfrm>
                <a:off x="4818062" y="1887538"/>
                <a:ext cx="15875" cy="14288"/>
              </a:xfrm>
              <a:custGeom>
                <a:avLst/>
                <a:gdLst/>
                <a:ahLst/>
                <a:cxnLst>
                  <a:cxn ang="0">
                    <a:pos x="2" y="0"/>
                  </a:cxn>
                  <a:cxn ang="0">
                    <a:pos x="7" y="0"/>
                  </a:cxn>
                  <a:cxn ang="0">
                    <a:pos x="10" y="1"/>
                  </a:cxn>
                  <a:cxn ang="0">
                    <a:pos x="9" y="4"/>
                  </a:cxn>
                  <a:cxn ang="0">
                    <a:pos x="7" y="7"/>
                  </a:cxn>
                  <a:cxn ang="0">
                    <a:pos x="4" y="9"/>
                  </a:cxn>
                  <a:cxn ang="0">
                    <a:pos x="3" y="9"/>
                  </a:cxn>
                  <a:cxn ang="0">
                    <a:pos x="2" y="8"/>
                  </a:cxn>
                  <a:cxn ang="0">
                    <a:pos x="2" y="7"/>
                  </a:cxn>
                  <a:cxn ang="0">
                    <a:pos x="0" y="4"/>
                  </a:cxn>
                  <a:cxn ang="0">
                    <a:pos x="0" y="2"/>
                  </a:cxn>
                  <a:cxn ang="0">
                    <a:pos x="1" y="1"/>
                  </a:cxn>
                  <a:cxn ang="0">
                    <a:pos x="2" y="0"/>
                  </a:cxn>
                </a:cxnLst>
                <a:rect l="0" t="0" r="r" b="b"/>
                <a:pathLst>
                  <a:path w="10" h="9">
                    <a:moveTo>
                      <a:pt x="2" y="0"/>
                    </a:moveTo>
                    <a:lnTo>
                      <a:pt x="7" y="0"/>
                    </a:lnTo>
                    <a:lnTo>
                      <a:pt x="10" y="1"/>
                    </a:lnTo>
                    <a:lnTo>
                      <a:pt x="9" y="4"/>
                    </a:lnTo>
                    <a:lnTo>
                      <a:pt x="7" y="7"/>
                    </a:lnTo>
                    <a:lnTo>
                      <a:pt x="4" y="9"/>
                    </a:lnTo>
                    <a:lnTo>
                      <a:pt x="3" y="9"/>
                    </a:lnTo>
                    <a:lnTo>
                      <a:pt x="2" y="8"/>
                    </a:lnTo>
                    <a:lnTo>
                      <a:pt x="2" y="7"/>
                    </a:lnTo>
                    <a:lnTo>
                      <a:pt x="0" y="4"/>
                    </a:lnTo>
                    <a:lnTo>
                      <a:pt x="0" y="2"/>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26"/>
              <p:cNvSpPr>
                <a:spLocks/>
              </p:cNvSpPr>
              <p:nvPr/>
            </p:nvSpPr>
            <p:spPr bwMode="auto">
              <a:xfrm>
                <a:off x="4149725" y="1833563"/>
                <a:ext cx="176213" cy="103188"/>
              </a:xfrm>
              <a:custGeom>
                <a:avLst/>
                <a:gdLst/>
                <a:ahLst/>
                <a:cxnLst>
                  <a:cxn ang="0">
                    <a:pos x="31" y="1"/>
                  </a:cxn>
                  <a:cxn ang="0">
                    <a:pos x="37" y="4"/>
                  </a:cxn>
                  <a:cxn ang="0">
                    <a:pos x="40" y="7"/>
                  </a:cxn>
                  <a:cxn ang="0">
                    <a:pos x="56" y="8"/>
                  </a:cxn>
                  <a:cxn ang="0">
                    <a:pos x="72" y="12"/>
                  </a:cxn>
                  <a:cxn ang="0">
                    <a:pos x="73" y="16"/>
                  </a:cxn>
                  <a:cxn ang="0">
                    <a:pos x="71" y="21"/>
                  </a:cxn>
                  <a:cxn ang="0">
                    <a:pos x="72" y="24"/>
                  </a:cxn>
                  <a:cxn ang="0">
                    <a:pos x="76" y="21"/>
                  </a:cxn>
                  <a:cxn ang="0">
                    <a:pos x="77" y="20"/>
                  </a:cxn>
                  <a:cxn ang="0">
                    <a:pos x="76" y="18"/>
                  </a:cxn>
                  <a:cxn ang="0">
                    <a:pos x="75" y="13"/>
                  </a:cxn>
                  <a:cxn ang="0">
                    <a:pos x="76" y="5"/>
                  </a:cxn>
                  <a:cxn ang="0">
                    <a:pos x="82" y="1"/>
                  </a:cxn>
                  <a:cxn ang="0">
                    <a:pos x="87" y="4"/>
                  </a:cxn>
                  <a:cxn ang="0">
                    <a:pos x="90" y="9"/>
                  </a:cxn>
                  <a:cxn ang="0">
                    <a:pos x="92" y="29"/>
                  </a:cxn>
                  <a:cxn ang="0">
                    <a:pos x="97" y="40"/>
                  </a:cxn>
                  <a:cxn ang="0">
                    <a:pos x="100" y="42"/>
                  </a:cxn>
                  <a:cxn ang="0">
                    <a:pos x="109" y="46"/>
                  </a:cxn>
                  <a:cxn ang="0">
                    <a:pos x="111" y="50"/>
                  </a:cxn>
                  <a:cxn ang="0">
                    <a:pos x="104" y="58"/>
                  </a:cxn>
                  <a:cxn ang="0">
                    <a:pos x="95" y="63"/>
                  </a:cxn>
                  <a:cxn ang="0">
                    <a:pos x="84" y="64"/>
                  </a:cxn>
                  <a:cxn ang="0">
                    <a:pos x="75" y="60"/>
                  </a:cxn>
                  <a:cxn ang="0">
                    <a:pos x="73" y="54"/>
                  </a:cxn>
                  <a:cxn ang="0">
                    <a:pos x="69" y="52"/>
                  </a:cxn>
                  <a:cxn ang="0">
                    <a:pos x="65" y="57"/>
                  </a:cxn>
                  <a:cxn ang="0">
                    <a:pos x="63" y="59"/>
                  </a:cxn>
                  <a:cxn ang="0">
                    <a:pos x="49" y="62"/>
                  </a:cxn>
                  <a:cxn ang="0">
                    <a:pos x="39" y="63"/>
                  </a:cxn>
                  <a:cxn ang="0">
                    <a:pos x="31" y="61"/>
                  </a:cxn>
                  <a:cxn ang="0">
                    <a:pos x="26" y="54"/>
                  </a:cxn>
                  <a:cxn ang="0">
                    <a:pos x="19" y="50"/>
                  </a:cxn>
                  <a:cxn ang="0">
                    <a:pos x="6" y="46"/>
                  </a:cxn>
                  <a:cxn ang="0">
                    <a:pos x="0" y="39"/>
                  </a:cxn>
                  <a:cxn ang="0">
                    <a:pos x="2" y="36"/>
                  </a:cxn>
                  <a:cxn ang="0">
                    <a:pos x="21" y="36"/>
                  </a:cxn>
                  <a:cxn ang="0">
                    <a:pos x="28" y="34"/>
                  </a:cxn>
                  <a:cxn ang="0">
                    <a:pos x="31" y="31"/>
                  </a:cxn>
                  <a:cxn ang="0">
                    <a:pos x="28" y="30"/>
                  </a:cxn>
                  <a:cxn ang="0">
                    <a:pos x="22" y="31"/>
                  </a:cxn>
                  <a:cxn ang="0">
                    <a:pos x="15" y="29"/>
                  </a:cxn>
                  <a:cxn ang="0">
                    <a:pos x="7" y="23"/>
                  </a:cxn>
                  <a:cxn ang="0">
                    <a:pos x="7" y="21"/>
                  </a:cxn>
                  <a:cxn ang="0">
                    <a:pos x="11" y="21"/>
                  </a:cxn>
                  <a:cxn ang="0">
                    <a:pos x="16" y="20"/>
                  </a:cxn>
                  <a:cxn ang="0">
                    <a:pos x="16" y="15"/>
                  </a:cxn>
                  <a:cxn ang="0">
                    <a:pos x="10" y="15"/>
                  </a:cxn>
                  <a:cxn ang="0">
                    <a:pos x="9" y="13"/>
                  </a:cxn>
                  <a:cxn ang="0">
                    <a:pos x="13" y="10"/>
                  </a:cxn>
                  <a:cxn ang="0">
                    <a:pos x="19" y="8"/>
                  </a:cxn>
                  <a:cxn ang="0">
                    <a:pos x="23" y="3"/>
                  </a:cxn>
                  <a:cxn ang="0">
                    <a:pos x="28" y="0"/>
                  </a:cxn>
                </a:cxnLst>
                <a:rect l="0" t="0" r="r" b="b"/>
                <a:pathLst>
                  <a:path w="111" h="65">
                    <a:moveTo>
                      <a:pt x="28" y="0"/>
                    </a:moveTo>
                    <a:lnTo>
                      <a:pt x="31" y="1"/>
                    </a:lnTo>
                    <a:lnTo>
                      <a:pt x="34" y="3"/>
                    </a:lnTo>
                    <a:lnTo>
                      <a:pt x="37" y="4"/>
                    </a:lnTo>
                    <a:lnTo>
                      <a:pt x="39" y="6"/>
                    </a:lnTo>
                    <a:lnTo>
                      <a:pt x="40" y="7"/>
                    </a:lnTo>
                    <a:lnTo>
                      <a:pt x="48" y="7"/>
                    </a:lnTo>
                    <a:lnTo>
                      <a:pt x="56" y="8"/>
                    </a:lnTo>
                    <a:lnTo>
                      <a:pt x="64" y="9"/>
                    </a:lnTo>
                    <a:lnTo>
                      <a:pt x="72" y="12"/>
                    </a:lnTo>
                    <a:lnTo>
                      <a:pt x="73" y="13"/>
                    </a:lnTo>
                    <a:lnTo>
                      <a:pt x="73" y="16"/>
                    </a:lnTo>
                    <a:lnTo>
                      <a:pt x="72" y="19"/>
                    </a:lnTo>
                    <a:lnTo>
                      <a:pt x="71" y="21"/>
                    </a:lnTo>
                    <a:lnTo>
                      <a:pt x="72" y="24"/>
                    </a:lnTo>
                    <a:lnTo>
                      <a:pt x="72" y="24"/>
                    </a:lnTo>
                    <a:lnTo>
                      <a:pt x="73" y="24"/>
                    </a:lnTo>
                    <a:lnTo>
                      <a:pt x="76" y="21"/>
                    </a:lnTo>
                    <a:lnTo>
                      <a:pt x="77" y="20"/>
                    </a:lnTo>
                    <a:lnTo>
                      <a:pt x="77" y="20"/>
                    </a:lnTo>
                    <a:lnTo>
                      <a:pt x="76" y="19"/>
                    </a:lnTo>
                    <a:lnTo>
                      <a:pt x="76" y="18"/>
                    </a:lnTo>
                    <a:lnTo>
                      <a:pt x="75" y="17"/>
                    </a:lnTo>
                    <a:lnTo>
                      <a:pt x="75" y="13"/>
                    </a:lnTo>
                    <a:lnTo>
                      <a:pt x="75" y="8"/>
                    </a:lnTo>
                    <a:lnTo>
                      <a:pt x="76" y="5"/>
                    </a:lnTo>
                    <a:lnTo>
                      <a:pt x="79" y="2"/>
                    </a:lnTo>
                    <a:lnTo>
                      <a:pt x="82" y="1"/>
                    </a:lnTo>
                    <a:lnTo>
                      <a:pt x="84" y="2"/>
                    </a:lnTo>
                    <a:lnTo>
                      <a:pt x="87" y="4"/>
                    </a:lnTo>
                    <a:lnTo>
                      <a:pt x="89" y="6"/>
                    </a:lnTo>
                    <a:lnTo>
                      <a:pt x="90" y="9"/>
                    </a:lnTo>
                    <a:lnTo>
                      <a:pt x="90" y="15"/>
                    </a:lnTo>
                    <a:lnTo>
                      <a:pt x="92" y="29"/>
                    </a:lnTo>
                    <a:lnTo>
                      <a:pt x="94" y="35"/>
                    </a:lnTo>
                    <a:lnTo>
                      <a:pt x="97" y="40"/>
                    </a:lnTo>
                    <a:lnTo>
                      <a:pt x="98" y="41"/>
                    </a:lnTo>
                    <a:lnTo>
                      <a:pt x="100" y="42"/>
                    </a:lnTo>
                    <a:lnTo>
                      <a:pt x="106" y="44"/>
                    </a:lnTo>
                    <a:lnTo>
                      <a:pt x="109" y="46"/>
                    </a:lnTo>
                    <a:lnTo>
                      <a:pt x="111" y="47"/>
                    </a:lnTo>
                    <a:lnTo>
                      <a:pt x="111" y="50"/>
                    </a:lnTo>
                    <a:lnTo>
                      <a:pt x="109" y="53"/>
                    </a:lnTo>
                    <a:lnTo>
                      <a:pt x="104" y="58"/>
                    </a:lnTo>
                    <a:lnTo>
                      <a:pt x="99" y="61"/>
                    </a:lnTo>
                    <a:lnTo>
                      <a:pt x="95" y="63"/>
                    </a:lnTo>
                    <a:lnTo>
                      <a:pt x="89" y="65"/>
                    </a:lnTo>
                    <a:lnTo>
                      <a:pt x="84" y="64"/>
                    </a:lnTo>
                    <a:lnTo>
                      <a:pt x="77" y="62"/>
                    </a:lnTo>
                    <a:lnTo>
                      <a:pt x="75" y="60"/>
                    </a:lnTo>
                    <a:lnTo>
                      <a:pt x="74" y="57"/>
                    </a:lnTo>
                    <a:lnTo>
                      <a:pt x="73" y="54"/>
                    </a:lnTo>
                    <a:lnTo>
                      <a:pt x="70" y="52"/>
                    </a:lnTo>
                    <a:lnTo>
                      <a:pt x="69" y="52"/>
                    </a:lnTo>
                    <a:lnTo>
                      <a:pt x="66" y="55"/>
                    </a:lnTo>
                    <a:lnTo>
                      <a:pt x="65" y="57"/>
                    </a:lnTo>
                    <a:lnTo>
                      <a:pt x="64" y="58"/>
                    </a:lnTo>
                    <a:lnTo>
                      <a:pt x="63" y="59"/>
                    </a:lnTo>
                    <a:lnTo>
                      <a:pt x="56" y="61"/>
                    </a:lnTo>
                    <a:lnTo>
                      <a:pt x="49" y="62"/>
                    </a:lnTo>
                    <a:lnTo>
                      <a:pt x="44" y="63"/>
                    </a:lnTo>
                    <a:lnTo>
                      <a:pt x="39" y="63"/>
                    </a:lnTo>
                    <a:lnTo>
                      <a:pt x="34" y="63"/>
                    </a:lnTo>
                    <a:lnTo>
                      <a:pt x="31" y="61"/>
                    </a:lnTo>
                    <a:lnTo>
                      <a:pt x="29" y="57"/>
                    </a:lnTo>
                    <a:lnTo>
                      <a:pt x="26" y="54"/>
                    </a:lnTo>
                    <a:lnTo>
                      <a:pt x="24" y="51"/>
                    </a:lnTo>
                    <a:lnTo>
                      <a:pt x="19" y="50"/>
                    </a:lnTo>
                    <a:lnTo>
                      <a:pt x="10" y="48"/>
                    </a:lnTo>
                    <a:lnTo>
                      <a:pt x="6" y="46"/>
                    </a:lnTo>
                    <a:lnTo>
                      <a:pt x="2" y="42"/>
                    </a:lnTo>
                    <a:lnTo>
                      <a:pt x="0" y="39"/>
                    </a:lnTo>
                    <a:lnTo>
                      <a:pt x="0" y="38"/>
                    </a:lnTo>
                    <a:lnTo>
                      <a:pt x="2" y="36"/>
                    </a:lnTo>
                    <a:lnTo>
                      <a:pt x="5" y="36"/>
                    </a:lnTo>
                    <a:lnTo>
                      <a:pt x="21" y="36"/>
                    </a:lnTo>
                    <a:lnTo>
                      <a:pt x="25" y="35"/>
                    </a:lnTo>
                    <a:lnTo>
                      <a:pt x="28" y="34"/>
                    </a:lnTo>
                    <a:lnTo>
                      <a:pt x="30" y="33"/>
                    </a:lnTo>
                    <a:lnTo>
                      <a:pt x="31" y="31"/>
                    </a:lnTo>
                    <a:lnTo>
                      <a:pt x="30" y="30"/>
                    </a:lnTo>
                    <a:lnTo>
                      <a:pt x="28" y="30"/>
                    </a:lnTo>
                    <a:lnTo>
                      <a:pt x="26" y="30"/>
                    </a:lnTo>
                    <a:lnTo>
                      <a:pt x="22" y="31"/>
                    </a:lnTo>
                    <a:lnTo>
                      <a:pt x="20" y="31"/>
                    </a:lnTo>
                    <a:lnTo>
                      <a:pt x="15" y="29"/>
                    </a:lnTo>
                    <a:lnTo>
                      <a:pt x="11" y="26"/>
                    </a:lnTo>
                    <a:lnTo>
                      <a:pt x="7" y="23"/>
                    </a:lnTo>
                    <a:lnTo>
                      <a:pt x="7" y="21"/>
                    </a:lnTo>
                    <a:lnTo>
                      <a:pt x="7" y="21"/>
                    </a:lnTo>
                    <a:lnTo>
                      <a:pt x="9" y="21"/>
                    </a:lnTo>
                    <a:lnTo>
                      <a:pt x="11" y="21"/>
                    </a:lnTo>
                    <a:lnTo>
                      <a:pt x="15" y="21"/>
                    </a:lnTo>
                    <a:lnTo>
                      <a:pt x="16" y="20"/>
                    </a:lnTo>
                    <a:lnTo>
                      <a:pt x="17" y="18"/>
                    </a:lnTo>
                    <a:lnTo>
                      <a:pt x="16" y="15"/>
                    </a:lnTo>
                    <a:lnTo>
                      <a:pt x="16" y="15"/>
                    </a:lnTo>
                    <a:lnTo>
                      <a:pt x="10" y="15"/>
                    </a:lnTo>
                    <a:lnTo>
                      <a:pt x="9" y="14"/>
                    </a:lnTo>
                    <a:lnTo>
                      <a:pt x="9" y="13"/>
                    </a:lnTo>
                    <a:lnTo>
                      <a:pt x="11" y="11"/>
                    </a:lnTo>
                    <a:lnTo>
                      <a:pt x="13" y="10"/>
                    </a:lnTo>
                    <a:lnTo>
                      <a:pt x="16" y="9"/>
                    </a:lnTo>
                    <a:lnTo>
                      <a:pt x="19" y="8"/>
                    </a:lnTo>
                    <a:lnTo>
                      <a:pt x="21" y="6"/>
                    </a:lnTo>
                    <a:lnTo>
                      <a:pt x="23" y="3"/>
                    </a:lnTo>
                    <a:lnTo>
                      <a:pt x="26" y="2"/>
                    </a:lnTo>
                    <a:lnTo>
                      <a:pt x="2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27"/>
              <p:cNvSpPr>
                <a:spLocks/>
              </p:cNvSpPr>
              <p:nvPr/>
            </p:nvSpPr>
            <p:spPr bwMode="auto">
              <a:xfrm>
                <a:off x="4767262" y="1851025"/>
                <a:ext cx="26988" cy="19050"/>
              </a:xfrm>
              <a:custGeom>
                <a:avLst/>
                <a:gdLst/>
                <a:ahLst/>
                <a:cxnLst>
                  <a:cxn ang="0">
                    <a:pos x="0" y="0"/>
                  </a:cxn>
                  <a:cxn ang="0">
                    <a:pos x="9" y="5"/>
                  </a:cxn>
                  <a:cxn ang="0">
                    <a:pos x="16" y="11"/>
                  </a:cxn>
                  <a:cxn ang="0">
                    <a:pos x="17" y="11"/>
                  </a:cxn>
                  <a:cxn ang="0">
                    <a:pos x="16" y="11"/>
                  </a:cxn>
                  <a:cxn ang="0">
                    <a:pos x="16" y="12"/>
                  </a:cxn>
                  <a:cxn ang="0">
                    <a:pos x="15" y="11"/>
                  </a:cxn>
                  <a:cxn ang="0">
                    <a:pos x="14" y="11"/>
                  </a:cxn>
                  <a:cxn ang="0">
                    <a:pos x="12" y="11"/>
                  </a:cxn>
                  <a:cxn ang="0">
                    <a:pos x="11" y="11"/>
                  </a:cxn>
                  <a:cxn ang="0">
                    <a:pos x="11" y="10"/>
                  </a:cxn>
                  <a:cxn ang="0">
                    <a:pos x="8" y="8"/>
                  </a:cxn>
                  <a:cxn ang="0">
                    <a:pos x="2" y="2"/>
                  </a:cxn>
                  <a:cxn ang="0">
                    <a:pos x="0" y="1"/>
                  </a:cxn>
                  <a:cxn ang="0">
                    <a:pos x="0" y="0"/>
                  </a:cxn>
                </a:cxnLst>
                <a:rect l="0" t="0" r="r" b="b"/>
                <a:pathLst>
                  <a:path w="17" h="12">
                    <a:moveTo>
                      <a:pt x="0" y="0"/>
                    </a:moveTo>
                    <a:lnTo>
                      <a:pt x="9" y="5"/>
                    </a:lnTo>
                    <a:lnTo>
                      <a:pt x="16" y="11"/>
                    </a:lnTo>
                    <a:lnTo>
                      <a:pt x="17" y="11"/>
                    </a:lnTo>
                    <a:lnTo>
                      <a:pt x="16" y="11"/>
                    </a:lnTo>
                    <a:lnTo>
                      <a:pt x="16" y="12"/>
                    </a:lnTo>
                    <a:lnTo>
                      <a:pt x="15" y="11"/>
                    </a:lnTo>
                    <a:lnTo>
                      <a:pt x="14" y="11"/>
                    </a:lnTo>
                    <a:lnTo>
                      <a:pt x="12" y="11"/>
                    </a:lnTo>
                    <a:lnTo>
                      <a:pt x="11" y="11"/>
                    </a:lnTo>
                    <a:lnTo>
                      <a:pt x="11" y="10"/>
                    </a:lnTo>
                    <a:lnTo>
                      <a:pt x="8" y="8"/>
                    </a:lnTo>
                    <a:lnTo>
                      <a:pt x="2"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28"/>
              <p:cNvSpPr>
                <a:spLocks/>
              </p:cNvSpPr>
              <p:nvPr/>
            </p:nvSpPr>
            <p:spPr bwMode="auto">
              <a:xfrm>
                <a:off x="4335462" y="1914525"/>
                <a:ext cx="42863" cy="31750"/>
              </a:xfrm>
              <a:custGeom>
                <a:avLst/>
                <a:gdLst/>
                <a:ahLst/>
                <a:cxnLst>
                  <a:cxn ang="0">
                    <a:pos x="12" y="0"/>
                  </a:cxn>
                  <a:cxn ang="0">
                    <a:pos x="16" y="4"/>
                  </a:cxn>
                  <a:cxn ang="0">
                    <a:pos x="21" y="8"/>
                  </a:cxn>
                  <a:cxn ang="0">
                    <a:pos x="25" y="12"/>
                  </a:cxn>
                  <a:cxn ang="0">
                    <a:pos x="27" y="17"/>
                  </a:cxn>
                  <a:cxn ang="0">
                    <a:pos x="27" y="18"/>
                  </a:cxn>
                  <a:cxn ang="0">
                    <a:pos x="26" y="19"/>
                  </a:cxn>
                  <a:cxn ang="0">
                    <a:pos x="25" y="20"/>
                  </a:cxn>
                  <a:cxn ang="0">
                    <a:pos x="24" y="20"/>
                  </a:cxn>
                  <a:cxn ang="0">
                    <a:pos x="23" y="20"/>
                  </a:cxn>
                  <a:cxn ang="0">
                    <a:pos x="20" y="20"/>
                  </a:cxn>
                  <a:cxn ang="0">
                    <a:pos x="14" y="19"/>
                  </a:cxn>
                  <a:cxn ang="0">
                    <a:pos x="9" y="16"/>
                  </a:cxn>
                  <a:cxn ang="0">
                    <a:pos x="7" y="16"/>
                  </a:cxn>
                  <a:cxn ang="0">
                    <a:pos x="4" y="16"/>
                  </a:cxn>
                  <a:cxn ang="0">
                    <a:pos x="2" y="15"/>
                  </a:cxn>
                  <a:cxn ang="0">
                    <a:pos x="0" y="15"/>
                  </a:cxn>
                  <a:cxn ang="0">
                    <a:pos x="0" y="13"/>
                  </a:cxn>
                  <a:cxn ang="0">
                    <a:pos x="1" y="10"/>
                  </a:cxn>
                  <a:cxn ang="0">
                    <a:pos x="7" y="4"/>
                  </a:cxn>
                  <a:cxn ang="0">
                    <a:pos x="9" y="2"/>
                  </a:cxn>
                  <a:cxn ang="0">
                    <a:pos x="11" y="0"/>
                  </a:cxn>
                  <a:cxn ang="0">
                    <a:pos x="12" y="0"/>
                  </a:cxn>
                </a:cxnLst>
                <a:rect l="0" t="0" r="r" b="b"/>
                <a:pathLst>
                  <a:path w="27" h="20">
                    <a:moveTo>
                      <a:pt x="12" y="0"/>
                    </a:moveTo>
                    <a:lnTo>
                      <a:pt x="16" y="4"/>
                    </a:lnTo>
                    <a:lnTo>
                      <a:pt x="21" y="8"/>
                    </a:lnTo>
                    <a:lnTo>
                      <a:pt x="25" y="12"/>
                    </a:lnTo>
                    <a:lnTo>
                      <a:pt x="27" y="17"/>
                    </a:lnTo>
                    <a:lnTo>
                      <a:pt x="27" y="18"/>
                    </a:lnTo>
                    <a:lnTo>
                      <a:pt x="26" y="19"/>
                    </a:lnTo>
                    <a:lnTo>
                      <a:pt x="25" y="20"/>
                    </a:lnTo>
                    <a:lnTo>
                      <a:pt x="24" y="20"/>
                    </a:lnTo>
                    <a:lnTo>
                      <a:pt x="23" y="20"/>
                    </a:lnTo>
                    <a:lnTo>
                      <a:pt x="20" y="20"/>
                    </a:lnTo>
                    <a:lnTo>
                      <a:pt x="14" y="19"/>
                    </a:lnTo>
                    <a:lnTo>
                      <a:pt x="9" y="16"/>
                    </a:lnTo>
                    <a:lnTo>
                      <a:pt x="7" y="16"/>
                    </a:lnTo>
                    <a:lnTo>
                      <a:pt x="4" y="16"/>
                    </a:lnTo>
                    <a:lnTo>
                      <a:pt x="2" y="15"/>
                    </a:lnTo>
                    <a:lnTo>
                      <a:pt x="0" y="15"/>
                    </a:lnTo>
                    <a:lnTo>
                      <a:pt x="0" y="13"/>
                    </a:lnTo>
                    <a:lnTo>
                      <a:pt x="1" y="10"/>
                    </a:lnTo>
                    <a:lnTo>
                      <a:pt x="7" y="4"/>
                    </a:lnTo>
                    <a:lnTo>
                      <a:pt x="9" y="2"/>
                    </a:lnTo>
                    <a:lnTo>
                      <a:pt x="11" y="0"/>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29"/>
              <p:cNvSpPr>
                <a:spLocks/>
              </p:cNvSpPr>
              <p:nvPr/>
            </p:nvSpPr>
            <p:spPr bwMode="auto">
              <a:xfrm>
                <a:off x="4476750" y="1951038"/>
                <a:ext cx="6350" cy="4763"/>
              </a:xfrm>
              <a:custGeom>
                <a:avLst/>
                <a:gdLst/>
                <a:ahLst/>
                <a:cxnLst>
                  <a:cxn ang="0">
                    <a:pos x="1" y="0"/>
                  </a:cxn>
                  <a:cxn ang="0">
                    <a:pos x="4" y="0"/>
                  </a:cxn>
                  <a:cxn ang="0">
                    <a:pos x="4" y="0"/>
                  </a:cxn>
                  <a:cxn ang="0">
                    <a:pos x="3" y="2"/>
                  </a:cxn>
                  <a:cxn ang="0">
                    <a:pos x="2" y="3"/>
                  </a:cxn>
                  <a:cxn ang="0">
                    <a:pos x="1" y="3"/>
                  </a:cxn>
                  <a:cxn ang="0">
                    <a:pos x="0" y="3"/>
                  </a:cxn>
                  <a:cxn ang="0">
                    <a:pos x="0" y="0"/>
                  </a:cxn>
                  <a:cxn ang="0">
                    <a:pos x="1" y="0"/>
                  </a:cxn>
                </a:cxnLst>
                <a:rect l="0" t="0" r="r" b="b"/>
                <a:pathLst>
                  <a:path w="4" h="3">
                    <a:moveTo>
                      <a:pt x="1" y="0"/>
                    </a:moveTo>
                    <a:lnTo>
                      <a:pt x="4" y="0"/>
                    </a:lnTo>
                    <a:lnTo>
                      <a:pt x="4" y="0"/>
                    </a:lnTo>
                    <a:lnTo>
                      <a:pt x="3" y="2"/>
                    </a:lnTo>
                    <a:lnTo>
                      <a:pt x="2" y="3"/>
                    </a:lnTo>
                    <a:lnTo>
                      <a:pt x="1" y="3"/>
                    </a:lnTo>
                    <a:lnTo>
                      <a:pt x="0" y="3"/>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30"/>
              <p:cNvSpPr>
                <a:spLocks noEditPoints="1"/>
              </p:cNvSpPr>
              <p:nvPr/>
            </p:nvSpPr>
            <p:spPr bwMode="auto">
              <a:xfrm>
                <a:off x="4433887" y="1828800"/>
                <a:ext cx="360363" cy="239713"/>
              </a:xfrm>
              <a:custGeom>
                <a:avLst/>
                <a:gdLst/>
                <a:ahLst/>
                <a:cxnLst>
                  <a:cxn ang="0">
                    <a:pos x="189" y="67"/>
                  </a:cxn>
                  <a:cxn ang="0">
                    <a:pos x="23" y="0"/>
                  </a:cxn>
                  <a:cxn ang="0">
                    <a:pos x="19" y="10"/>
                  </a:cxn>
                  <a:cxn ang="0">
                    <a:pos x="29" y="33"/>
                  </a:cxn>
                  <a:cxn ang="0">
                    <a:pos x="34" y="32"/>
                  </a:cxn>
                  <a:cxn ang="0">
                    <a:pos x="29" y="26"/>
                  </a:cxn>
                  <a:cxn ang="0">
                    <a:pos x="23" y="13"/>
                  </a:cxn>
                  <a:cxn ang="0">
                    <a:pos x="33" y="14"/>
                  </a:cxn>
                  <a:cxn ang="0">
                    <a:pos x="42" y="1"/>
                  </a:cxn>
                  <a:cxn ang="0">
                    <a:pos x="54" y="16"/>
                  </a:cxn>
                  <a:cxn ang="0">
                    <a:pos x="55" y="19"/>
                  </a:cxn>
                  <a:cxn ang="0">
                    <a:pos x="60" y="20"/>
                  </a:cxn>
                  <a:cxn ang="0">
                    <a:pos x="70" y="10"/>
                  </a:cxn>
                  <a:cxn ang="0">
                    <a:pos x="54" y="3"/>
                  </a:cxn>
                  <a:cxn ang="0">
                    <a:pos x="75" y="9"/>
                  </a:cxn>
                  <a:cxn ang="0">
                    <a:pos x="90" y="25"/>
                  </a:cxn>
                  <a:cxn ang="0">
                    <a:pos x="104" y="28"/>
                  </a:cxn>
                  <a:cxn ang="0">
                    <a:pos x="109" y="25"/>
                  </a:cxn>
                  <a:cxn ang="0">
                    <a:pos x="114" y="41"/>
                  </a:cxn>
                  <a:cxn ang="0">
                    <a:pos x="122" y="31"/>
                  </a:cxn>
                  <a:cxn ang="0">
                    <a:pos x="134" y="34"/>
                  </a:cxn>
                  <a:cxn ang="0">
                    <a:pos x="133" y="44"/>
                  </a:cxn>
                  <a:cxn ang="0">
                    <a:pos x="144" y="42"/>
                  </a:cxn>
                  <a:cxn ang="0">
                    <a:pos x="144" y="51"/>
                  </a:cxn>
                  <a:cxn ang="0">
                    <a:pos x="152" y="54"/>
                  </a:cxn>
                  <a:cxn ang="0">
                    <a:pos x="172" y="65"/>
                  </a:cxn>
                  <a:cxn ang="0">
                    <a:pos x="174" y="64"/>
                  </a:cxn>
                  <a:cxn ang="0">
                    <a:pos x="175" y="60"/>
                  </a:cxn>
                  <a:cxn ang="0">
                    <a:pos x="190" y="65"/>
                  </a:cxn>
                  <a:cxn ang="0">
                    <a:pos x="193" y="69"/>
                  </a:cxn>
                  <a:cxn ang="0">
                    <a:pos x="213" y="71"/>
                  </a:cxn>
                  <a:cxn ang="0">
                    <a:pos x="208" y="72"/>
                  </a:cxn>
                  <a:cxn ang="0">
                    <a:pos x="217" y="79"/>
                  </a:cxn>
                  <a:cxn ang="0">
                    <a:pos x="207" y="81"/>
                  </a:cxn>
                  <a:cxn ang="0">
                    <a:pos x="210" y="97"/>
                  </a:cxn>
                  <a:cxn ang="0">
                    <a:pos x="201" y="83"/>
                  </a:cxn>
                  <a:cxn ang="0">
                    <a:pos x="193" y="84"/>
                  </a:cxn>
                  <a:cxn ang="0">
                    <a:pos x="179" y="98"/>
                  </a:cxn>
                  <a:cxn ang="0">
                    <a:pos x="183" y="96"/>
                  </a:cxn>
                  <a:cxn ang="0">
                    <a:pos x="190" y="103"/>
                  </a:cxn>
                  <a:cxn ang="0">
                    <a:pos x="203" y="104"/>
                  </a:cxn>
                  <a:cxn ang="0">
                    <a:pos x="208" y="109"/>
                  </a:cxn>
                  <a:cxn ang="0">
                    <a:pos x="216" y="113"/>
                  </a:cxn>
                  <a:cxn ang="0">
                    <a:pos x="227" y="135"/>
                  </a:cxn>
                  <a:cxn ang="0">
                    <a:pos x="211" y="151"/>
                  </a:cxn>
                  <a:cxn ang="0">
                    <a:pos x="184" y="138"/>
                  </a:cxn>
                  <a:cxn ang="0">
                    <a:pos x="164" y="133"/>
                  </a:cxn>
                  <a:cxn ang="0">
                    <a:pos x="169" y="130"/>
                  </a:cxn>
                  <a:cxn ang="0">
                    <a:pos x="149" y="123"/>
                  </a:cxn>
                  <a:cxn ang="0">
                    <a:pos x="146" y="101"/>
                  </a:cxn>
                  <a:cxn ang="0">
                    <a:pos x="162" y="87"/>
                  </a:cxn>
                  <a:cxn ang="0">
                    <a:pos x="144" y="80"/>
                  </a:cxn>
                  <a:cxn ang="0">
                    <a:pos x="124" y="66"/>
                  </a:cxn>
                  <a:cxn ang="0">
                    <a:pos x="118" y="65"/>
                  </a:cxn>
                  <a:cxn ang="0">
                    <a:pos x="107" y="60"/>
                  </a:cxn>
                  <a:cxn ang="0">
                    <a:pos x="101" y="55"/>
                  </a:cxn>
                  <a:cxn ang="0">
                    <a:pos x="90" y="48"/>
                  </a:cxn>
                  <a:cxn ang="0">
                    <a:pos x="76" y="38"/>
                  </a:cxn>
                  <a:cxn ang="0">
                    <a:pos x="65" y="49"/>
                  </a:cxn>
                  <a:cxn ang="0">
                    <a:pos x="58" y="50"/>
                  </a:cxn>
                  <a:cxn ang="0">
                    <a:pos x="21" y="43"/>
                  </a:cxn>
                  <a:cxn ang="0">
                    <a:pos x="5" y="18"/>
                  </a:cxn>
                </a:cxnLst>
                <a:rect l="0" t="0" r="r" b="b"/>
                <a:pathLst>
                  <a:path w="227" h="151">
                    <a:moveTo>
                      <a:pt x="184" y="67"/>
                    </a:moveTo>
                    <a:lnTo>
                      <a:pt x="184" y="67"/>
                    </a:lnTo>
                    <a:lnTo>
                      <a:pt x="185" y="68"/>
                    </a:lnTo>
                    <a:lnTo>
                      <a:pt x="187" y="68"/>
                    </a:lnTo>
                    <a:lnTo>
                      <a:pt x="189" y="67"/>
                    </a:lnTo>
                    <a:lnTo>
                      <a:pt x="187" y="67"/>
                    </a:lnTo>
                    <a:lnTo>
                      <a:pt x="186" y="67"/>
                    </a:lnTo>
                    <a:lnTo>
                      <a:pt x="184" y="67"/>
                    </a:lnTo>
                    <a:close/>
                    <a:moveTo>
                      <a:pt x="20" y="0"/>
                    </a:moveTo>
                    <a:lnTo>
                      <a:pt x="23" y="0"/>
                    </a:lnTo>
                    <a:lnTo>
                      <a:pt x="24" y="0"/>
                    </a:lnTo>
                    <a:lnTo>
                      <a:pt x="25" y="1"/>
                    </a:lnTo>
                    <a:lnTo>
                      <a:pt x="25" y="2"/>
                    </a:lnTo>
                    <a:lnTo>
                      <a:pt x="24" y="5"/>
                    </a:lnTo>
                    <a:lnTo>
                      <a:pt x="19" y="10"/>
                    </a:lnTo>
                    <a:lnTo>
                      <a:pt x="18" y="13"/>
                    </a:lnTo>
                    <a:lnTo>
                      <a:pt x="18" y="18"/>
                    </a:lnTo>
                    <a:lnTo>
                      <a:pt x="21" y="23"/>
                    </a:lnTo>
                    <a:lnTo>
                      <a:pt x="24" y="28"/>
                    </a:lnTo>
                    <a:lnTo>
                      <a:pt x="29" y="33"/>
                    </a:lnTo>
                    <a:lnTo>
                      <a:pt x="33" y="35"/>
                    </a:lnTo>
                    <a:lnTo>
                      <a:pt x="33" y="35"/>
                    </a:lnTo>
                    <a:lnTo>
                      <a:pt x="34" y="34"/>
                    </a:lnTo>
                    <a:lnTo>
                      <a:pt x="34" y="33"/>
                    </a:lnTo>
                    <a:lnTo>
                      <a:pt x="34" y="32"/>
                    </a:lnTo>
                    <a:lnTo>
                      <a:pt x="34" y="30"/>
                    </a:lnTo>
                    <a:lnTo>
                      <a:pt x="34" y="29"/>
                    </a:lnTo>
                    <a:lnTo>
                      <a:pt x="33" y="28"/>
                    </a:lnTo>
                    <a:lnTo>
                      <a:pt x="32" y="27"/>
                    </a:lnTo>
                    <a:lnTo>
                      <a:pt x="29" y="26"/>
                    </a:lnTo>
                    <a:lnTo>
                      <a:pt x="23" y="24"/>
                    </a:lnTo>
                    <a:lnTo>
                      <a:pt x="21" y="22"/>
                    </a:lnTo>
                    <a:lnTo>
                      <a:pt x="20" y="20"/>
                    </a:lnTo>
                    <a:lnTo>
                      <a:pt x="20" y="16"/>
                    </a:lnTo>
                    <a:lnTo>
                      <a:pt x="23" y="13"/>
                    </a:lnTo>
                    <a:lnTo>
                      <a:pt x="25" y="12"/>
                    </a:lnTo>
                    <a:lnTo>
                      <a:pt x="27" y="13"/>
                    </a:lnTo>
                    <a:lnTo>
                      <a:pt x="29" y="14"/>
                    </a:lnTo>
                    <a:lnTo>
                      <a:pt x="31" y="14"/>
                    </a:lnTo>
                    <a:lnTo>
                      <a:pt x="33" y="14"/>
                    </a:lnTo>
                    <a:lnTo>
                      <a:pt x="36" y="11"/>
                    </a:lnTo>
                    <a:lnTo>
                      <a:pt x="37" y="8"/>
                    </a:lnTo>
                    <a:lnTo>
                      <a:pt x="38" y="5"/>
                    </a:lnTo>
                    <a:lnTo>
                      <a:pt x="40" y="1"/>
                    </a:lnTo>
                    <a:lnTo>
                      <a:pt x="42" y="1"/>
                    </a:lnTo>
                    <a:lnTo>
                      <a:pt x="45" y="2"/>
                    </a:lnTo>
                    <a:lnTo>
                      <a:pt x="48" y="4"/>
                    </a:lnTo>
                    <a:lnTo>
                      <a:pt x="51" y="8"/>
                    </a:lnTo>
                    <a:lnTo>
                      <a:pt x="54" y="12"/>
                    </a:lnTo>
                    <a:lnTo>
                      <a:pt x="54" y="16"/>
                    </a:lnTo>
                    <a:lnTo>
                      <a:pt x="53" y="20"/>
                    </a:lnTo>
                    <a:lnTo>
                      <a:pt x="54" y="24"/>
                    </a:lnTo>
                    <a:lnTo>
                      <a:pt x="54" y="23"/>
                    </a:lnTo>
                    <a:lnTo>
                      <a:pt x="54" y="21"/>
                    </a:lnTo>
                    <a:lnTo>
                      <a:pt x="55" y="19"/>
                    </a:lnTo>
                    <a:lnTo>
                      <a:pt x="56" y="18"/>
                    </a:lnTo>
                    <a:lnTo>
                      <a:pt x="57" y="18"/>
                    </a:lnTo>
                    <a:lnTo>
                      <a:pt x="58" y="19"/>
                    </a:lnTo>
                    <a:lnTo>
                      <a:pt x="59" y="19"/>
                    </a:lnTo>
                    <a:lnTo>
                      <a:pt x="60" y="20"/>
                    </a:lnTo>
                    <a:lnTo>
                      <a:pt x="60" y="20"/>
                    </a:lnTo>
                    <a:lnTo>
                      <a:pt x="65" y="16"/>
                    </a:lnTo>
                    <a:lnTo>
                      <a:pt x="69" y="12"/>
                    </a:lnTo>
                    <a:lnTo>
                      <a:pt x="72" y="10"/>
                    </a:lnTo>
                    <a:lnTo>
                      <a:pt x="70" y="10"/>
                    </a:lnTo>
                    <a:lnTo>
                      <a:pt x="69" y="9"/>
                    </a:lnTo>
                    <a:lnTo>
                      <a:pt x="68" y="9"/>
                    </a:lnTo>
                    <a:lnTo>
                      <a:pt x="67" y="9"/>
                    </a:lnTo>
                    <a:lnTo>
                      <a:pt x="59" y="6"/>
                    </a:lnTo>
                    <a:lnTo>
                      <a:pt x="54" y="3"/>
                    </a:lnTo>
                    <a:lnTo>
                      <a:pt x="50" y="2"/>
                    </a:lnTo>
                    <a:lnTo>
                      <a:pt x="48" y="1"/>
                    </a:lnTo>
                    <a:lnTo>
                      <a:pt x="47" y="0"/>
                    </a:lnTo>
                    <a:lnTo>
                      <a:pt x="61" y="4"/>
                    </a:lnTo>
                    <a:lnTo>
                      <a:pt x="75" y="9"/>
                    </a:lnTo>
                    <a:lnTo>
                      <a:pt x="77" y="9"/>
                    </a:lnTo>
                    <a:lnTo>
                      <a:pt x="81" y="11"/>
                    </a:lnTo>
                    <a:lnTo>
                      <a:pt x="85" y="15"/>
                    </a:lnTo>
                    <a:lnTo>
                      <a:pt x="88" y="18"/>
                    </a:lnTo>
                    <a:lnTo>
                      <a:pt x="90" y="25"/>
                    </a:lnTo>
                    <a:lnTo>
                      <a:pt x="92" y="28"/>
                    </a:lnTo>
                    <a:lnTo>
                      <a:pt x="95" y="30"/>
                    </a:lnTo>
                    <a:lnTo>
                      <a:pt x="99" y="31"/>
                    </a:lnTo>
                    <a:lnTo>
                      <a:pt x="103" y="30"/>
                    </a:lnTo>
                    <a:lnTo>
                      <a:pt x="104" y="28"/>
                    </a:lnTo>
                    <a:lnTo>
                      <a:pt x="105" y="23"/>
                    </a:lnTo>
                    <a:lnTo>
                      <a:pt x="106" y="21"/>
                    </a:lnTo>
                    <a:lnTo>
                      <a:pt x="107" y="21"/>
                    </a:lnTo>
                    <a:lnTo>
                      <a:pt x="108" y="22"/>
                    </a:lnTo>
                    <a:lnTo>
                      <a:pt x="109" y="25"/>
                    </a:lnTo>
                    <a:lnTo>
                      <a:pt x="109" y="28"/>
                    </a:lnTo>
                    <a:lnTo>
                      <a:pt x="109" y="32"/>
                    </a:lnTo>
                    <a:lnTo>
                      <a:pt x="110" y="35"/>
                    </a:lnTo>
                    <a:lnTo>
                      <a:pt x="112" y="38"/>
                    </a:lnTo>
                    <a:lnTo>
                      <a:pt x="114" y="41"/>
                    </a:lnTo>
                    <a:lnTo>
                      <a:pt x="117" y="41"/>
                    </a:lnTo>
                    <a:lnTo>
                      <a:pt x="121" y="40"/>
                    </a:lnTo>
                    <a:lnTo>
                      <a:pt x="122" y="39"/>
                    </a:lnTo>
                    <a:lnTo>
                      <a:pt x="122" y="34"/>
                    </a:lnTo>
                    <a:lnTo>
                      <a:pt x="122" y="31"/>
                    </a:lnTo>
                    <a:lnTo>
                      <a:pt x="122" y="28"/>
                    </a:lnTo>
                    <a:lnTo>
                      <a:pt x="124" y="27"/>
                    </a:lnTo>
                    <a:lnTo>
                      <a:pt x="127" y="28"/>
                    </a:lnTo>
                    <a:lnTo>
                      <a:pt x="131" y="30"/>
                    </a:lnTo>
                    <a:lnTo>
                      <a:pt x="134" y="34"/>
                    </a:lnTo>
                    <a:lnTo>
                      <a:pt x="135" y="38"/>
                    </a:lnTo>
                    <a:lnTo>
                      <a:pt x="135" y="41"/>
                    </a:lnTo>
                    <a:lnTo>
                      <a:pt x="134" y="42"/>
                    </a:lnTo>
                    <a:lnTo>
                      <a:pt x="133" y="43"/>
                    </a:lnTo>
                    <a:lnTo>
                      <a:pt x="133" y="44"/>
                    </a:lnTo>
                    <a:lnTo>
                      <a:pt x="133" y="44"/>
                    </a:lnTo>
                    <a:lnTo>
                      <a:pt x="133" y="45"/>
                    </a:lnTo>
                    <a:lnTo>
                      <a:pt x="137" y="45"/>
                    </a:lnTo>
                    <a:lnTo>
                      <a:pt x="140" y="44"/>
                    </a:lnTo>
                    <a:lnTo>
                      <a:pt x="144" y="42"/>
                    </a:lnTo>
                    <a:lnTo>
                      <a:pt x="148" y="42"/>
                    </a:lnTo>
                    <a:lnTo>
                      <a:pt x="150" y="43"/>
                    </a:lnTo>
                    <a:lnTo>
                      <a:pt x="151" y="44"/>
                    </a:lnTo>
                    <a:lnTo>
                      <a:pt x="149" y="47"/>
                    </a:lnTo>
                    <a:lnTo>
                      <a:pt x="144" y="51"/>
                    </a:lnTo>
                    <a:lnTo>
                      <a:pt x="142" y="53"/>
                    </a:lnTo>
                    <a:lnTo>
                      <a:pt x="144" y="54"/>
                    </a:lnTo>
                    <a:lnTo>
                      <a:pt x="145" y="55"/>
                    </a:lnTo>
                    <a:lnTo>
                      <a:pt x="150" y="54"/>
                    </a:lnTo>
                    <a:lnTo>
                      <a:pt x="152" y="54"/>
                    </a:lnTo>
                    <a:lnTo>
                      <a:pt x="155" y="55"/>
                    </a:lnTo>
                    <a:lnTo>
                      <a:pt x="158" y="56"/>
                    </a:lnTo>
                    <a:lnTo>
                      <a:pt x="161" y="58"/>
                    </a:lnTo>
                    <a:lnTo>
                      <a:pt x="170" y="64"/>
                    </a:lnTo>
                    <a:lnTo>
                      <a:pt x="172" y="65"/>
                    </a:lnTo>
                    <a:lnTo>
                      <a:pt x="172" y="65"/>
                    </a:lnTo>
                    <a:lnTo>
                      <a:pt x="173" y="65"/>
                    </a:lnTo>
                    <a:lnTo>
                      <a:pt x="174" y="66"/>
                    </a:lnTo>
                    <a:lnTo>
                      <a:pt x="174" y="65"/>
                    </a:lnTo>
                    <a:lnTo>
                      <a:pt x="174" y="64"/>
                    </a:lnTo>
                    <a:lnTo>
                      <a:pt x="174" y="63"/>
                    </a:lnTo>
                    <a:lnTo>
                      <a:pt x="173" y="62"/>
                    </a:lnTo>
                    <a:lnTo>
                      <a:pt x="172" y="61"/>
                    </a:lnTo>
                    <a:lnTo>
                      <a:pt x="173" y="61"/>
                    </a:lnTo>
                    <a:lnTo>
                      <a:pt x="175" y="60"/>
                    </a:lnTo>
                    <a:lnTo>
                      <a:pt x="178" y="60"/>
                    </a:lnTo>
                    <a:lnTo>
                      <a:pt x="181" y="61"/>
                    </a:lnTo>
                    <a:lnTo>
                      <a:pt x="182" y="61"/>
                    </a:lnTo>
                    <a:lnTo>
                      <a:pt x="185" y="62"/>
                    </a:lnTo>
                    <a:lnTo>
                      <a:pt x="190" y="65"/>
                    </a:lnTo>
                    <a:lnTo>
                      <a:pt x="191" y="67"/>
                    </a:lnTo>
                    <a:lnTo>
                      <a:pt x="190" y="67"/>
                    </a:lnTo>
                    <a:lnTo>
                      <a:pt x="192" y="67"/>
                    </a:lnTo>
                    <a:lnTo>
                      <a:pt x="193" y="68"/>
                    </a:lnTo>
                    <a:lnTo>
                      <a:pt x="193" y="69"/>
                    </a:lnTo>
                    <a:lnTo>
                      <a:pt x="194" y="70"/>
                    </a:lnTo>
                    <a:lnTo>
                      <a:pt x="196" y="70"/>
                    </a:lnTo>
                    <a:lnTo>
                      <a:pt x="199" y="69"/>
                    </a:lnTo>
                    <a:lnTo>
                      <a:pt x="207" y="69"/>
                    </a:lnTo>
                    <a:lnTo>
                      <a:pt x="213" y="71"/>
                    </a:lnTo>
                    <a:lnTo>
                      <a:pt x="213" y="71"/>
                    </a:lnTo>
                    <a:lnTo>
                      <a:pt x="209" y="71"/>
                    </a:lnTo>
                    <a:lnTo>
                      <a:pt x="208" y="72"/>
                    </a:lnTo>
                    <a:lnTo>
                      <a:pt x="208" y="72"/>
                    </a:lnTo>
                    <a:lnTo>
                      <a:pt x="208" y="72"/>
                    </a:lnTo>
                    <a:lnTo>
                      <a:pt x="209" y="74"/>
                    </a:lnTo>
                    <a:lnTo>
                      <a:pt x="211" y="74"/>
                    </a:lnTo>
                    <a:lnTo>
                      <a:pt x="214" y="75"/>
                    </a:lnTo>
                    <a:lnTo>
                      <a:pt x="217" y="77"/>
                    </a:lnTo>
                    <a:lnTo>
                      <a:pt x="217" y="79"/>
                    </a:lnTo>
                    <a:lnTo>
                      <a:pt x="216" y="81"/>
                    </a:lnTo>
                    <a:lnTo>
                      <a:pt x="214" y="81"/>
                    </a:lnTo>
                    <a:lnTo>
                      <a:pt x="210" y="80"/>
                    </a:lnTo>
                    <a:lnTo>
                      <a:pt x="208" y="80"/>
                    </a:lnTo>
                    <a:lnTo>
                      <a:pt x="207" y="81"/>
                    </a:lnTo>
                    <a:lnTo>
                      <a:pt x="208" y="86"/>
                    </a:lnTo>
                    <a:lnTo>
                      <a:pt x="210" y="91"/>
                    </a:lnTo>
                    <a:lnTo>
                      <a:pt x="211" y="95"/>
                    </a:lnTo>
                    <a:lnTo>
                      <a:pt x="211" y="96"/>
                    </a:lnTo>
                    <a:lnTo>
                      <a:pt x="210" y="97"/>
                    </a:lnTo>
                    <a:lnTo>
                      <a:pt x="210" y="97"/>
                    </a:lnTo>
                    <a:lnTo>
                      <a:pt x="209" y="97"/>
                    </a:lnTo>
                    <a:lnTo>
                      <a:pt x="206" y="93"/>
                    </a:lnTo>
                    <a:lnTo>
                      <a:pt x="204" y="88"/>
                    </a:lnTo>
                    <a:lnTo>
                      <a:pt x="201" y="83"/>
                    </a:lnTo>
                    <a:lnTo>
                      <a:pt x="197" y="80"/>
                    </a:lnTo>
                    <a:lnTo>
                      <a:pt x="195" y="80"/>
                    </a:lnTo>
                    <a:lnTo>
                      <a:pt x="194" y="81"/>
                    </a:lnTo>
                    <a:lnTo>
                      <a:pt x="193" y="82"/>
                    </a:lnTo>
                    <a:lnTo>
                      <a:pt x="193" y="84"/>
                    </a:lnTo>
                    <a:lnTo>
                      <a:pt x="192" y="85"/>
                    </a:lnTo>
                    <a:lnTo>
                      <a:pt x="191" y="87"/>
                    </a:lnTo>
                    <a:lnTo>
                      <a:pt x="190" y="88"/>
                    </a:lnTo>
                    <a:lnTo>
                      <a:pt x="185" y="93"/>
                    </a:lnTo>
                    <a:lnTo>
                      <a:pt x="179" y="98"/>
                    </a:lnTo>
                    <a:lnTo>
                      <a:pt x="180" y="98"/>
                    </a:lnTo>
                    <a:lnTo>
                      <a:pt x="181" y="97"/>
                    </a:lnTo>
                    <a:lnTo>
                      <a:pt x="181" y="97"/>
                    </a:lnTo>
                    <a:lnTo>
                      <a:pt x="182" y="96"/>
                    </a:lnTo>
                    <a:lnTo>
                      <a:pt x="183" y="96"/>
                    </a:lnTo>
                    <a:lnTo>
                      <a:pt x="185" y="97"/>
                    </a:lnTo>
                    <a:lnTo>
                      <a:pt x="186" y="98"/>
                    </a:lnTo>
                    <a:lnTo>
                      <a:pt x="187" y="100"/>
                    </a:lnTo>
                    <a:lnTo>
                      <a:pt x="189" y="101"/>
                    </a:lnTo>
                    <a:lnTo>
                      <a:pt x="190" y="103"/>
                    </a:lnTo>
                    <a:lnTo>
                      <a:pt x="192" y="105"/>
                    </a:lnTo>
                    <a:lnTo>
                      <a:pt x="195" y="106"/>
                    </a:lnTo>
                    <a:lnTo>
                      <a:pt x="197" y="107"/>
                    </a:lnTo>
                    <a:lnTo>
                      <a:pt x="199" y="106"/>
                    </a:lnTo>
                    <a:lnTo>
                      <a:pt x="203" y="104"/>
                    </a:lnTo>
                    <a:lnTo>
                      <a:pt x="204" y="103"/>
                    </a:lnTo>
                    <a:lnTo>
                      <a:pt x="206" y="104"/>
                    </a:lnTo>
                    <a:lnTo>
                      <a:pt x="209" y="108"/>
                    </a:lnTo>
                    <a:lnTo>
                      <a:pt x="209" y="109"/>
                    </a:lnTo>
                    <a:lnTo>
                      <a:pt x="208" y="109"/>
                    </a:lnTo>
                    <a:lnTo>
                      <a:pt x="206" y="111"/>
                    </a:lnTo>
                    <a:lnTo>
                      <a:pt x="207" y="111"/>
                    </a:lnTo>
                    <a:lnTo>
                      <a:pt x="210" y="112"/>
                    </a:lnTo>
                    <a:lnTo>
                      <a:pt x="213" y="112"/>
                    </a:lnTo>
                    <a:lnTo>
                      <a:pt x="216" y="113"/>
                    </a:lnTo>
                    <a:lnTo>
                      <a:pt x="219" y="117"/>
                    </a:lnTo>
                    <a:lnTo>
                      <a:pt x="222" y="120"/>
                    </a:lnTo>
                    <a:lnTo>
                      <a:pt x="225" y="125"/>
                    </a:lnTo>
                    <a:lnTo>
                      <a:pt x="227" y="130"/>
                    </a:lnTo>
                    <a:lnTo>
                      <a:pt x="227" y="135"/>
                    </a:lnTo>
                    <a:lnTo>
                      <a:pt x="227" y="140"/>
                    </a:lnTo>
                    <a:lnTo>
                      <a:pt x="225" y="145"/>
                    </a:lnTo>
                    <a:lnTo>
                      <a:pt x="221" y="148"/>
                    </a:lnTo>
                    <a:lnTo>
                      <a:pt x="216" y="151"/>
                    </a:lnTo>
                    <a:lnTo>
                      <a:pt x="211" y="151"/>
                    </a:lnTo>
                    <a:lnTo>
                      <a:pt x="207" y="150"/>
                    </a:lnTo>
                    <a:lnTo>
                      <a:pt x="203" y="147"/>
                    </a:lnTo>
                    <a:lnTo>
                      <a:pt x="195" y="142"/>
                    </a:lnTo>
                    <a:lnTo>
                      <a:pt x="191" y="140"/>
                    </a:lnTo>
                    <a:lnTo>
                      <a:pt x="184" y="138"/>
                    </a:lnTo>
                    <a:lnTo>
                      <a:pt x="178" y="137"/>
                    </a:lnTo>
                    <a:lnTo>
                      <a:pt x="170" y="136"/>
                    </a:lnTo>
                    <a:lnTo>
                      <a:pt x="164" y="134"/>
                    </a:lnTo>
                    <a:lnTo>
                      <a:pt x="164" y="134"/>
                    </a:lnTo>
                    <a:lnTo>
                      <a:pt x="164" y="133"/>
                    </a:lnTo>
                    <a:lnTo>
                      <a:pt x="165" y="133"/>
                    </a:lnTo>
                    <a:lnTo>
                      <a:pt x="168" y="132"/>
                    </a:lnTo>
                    <a:lnTo>
                      <a:pt x="170" y="131"/>
                    </a:lnTo>
                    <a:lnTo>
                      <a:pt x="170" y="131"/>
                    </a:lnTo>
                    <a:lnTo>
                      <a:pt x="169" y="130"/>
                    </a:lnTo>
                    <a:lnTo>
                      <a:pt x="165" y="129"/>
                    </a:lnTo>
                    <a:lnTo>
                      <a:pt x="161" y="127"/>
                    </a:lnTo>
                    <a:lnTo>
                      <a:pt x="156" y="125"/>
                    </a:lnTo>
                    <a:lnTo>
                      <a:pt x="152" y="124"/>
                    </a:lnTo>
                    <a:lnTo>
                      <a:pt x="149" y="123"/>
                    </a:lnTo>
                    <a:lnTo>
                      <a:pt x="132" y="118"/>
                    </a:lnTo>
                    <a:lnTo>
                      <a:pt x="135" y="115"/>
                    </a:lnTo>
                    <a:lnTo>
                      <a:pt x="137" y="110"/>
                    </a:lnTo>
                    <a:lnTo>
                      <a:pt x="140" y="106"/>
                    </a:lnTo>
                    <a:lnTo>
                      <a:pt x="146" y="101"/>
                    </a:lnTo>
                    <a:lnTo>
                      <a:pt x="153" y="96"/>
                    </a:lnTo>
                    <a:lnTo>
                      <a:pt x="155" y="94"/>
                    </a:lnTo>
                    <a:lnTo>
                      <a:pt x="159" y="92"/>
                    </a:lnTo>
                    <a:lnTo>
                      <a:pt x="161" y="90"/>
                    </a:lnTo>
                    <a:lnTo>
                      <a:pt x="162" y="87"/>
                    </a:lnTo>
                    <a:lnTo>
                      <a:pt x="162" y="84"/>
                    </a:lnTo>
                    <a:lnTo>
                      <a:pt x="160" y="82"/>
                    </a:lnTo>
                    <a:lnTo>
                      <a:pt x="157" y="81"/>
                    </a:lnTo>
                    <a:lnTo>
                      <a:pt x="153" y="81"/>
                    </a:lnTo>
                    <a:lnTo>
                      <a:pt x="144" y="80"/>
                    </a:lnTo>
                    <a:lnTo>
                      <a:pt x="139" y="79"/>
                    </a:lnTo>
                    <a:lnTo>
                      <a:pt x="136" y="78"/>
                    </a:lnTo>
                    <a:lnTo>
                      <a:pt x="132" y="75"/>
                    </a:lnTo>
                    <a:lnTo>
                      <a:pt x="128" y="70"/>
                    </a:lnTo>
                    <a:lnTo>
                      <a:pt x="124" y="66"/>
                    </a:lnTo>
                    <a:lnTo>
                      <a:pt x="123" y="65"/>
                    </a:lnTo>
                    <a:lnTo>
                      <a:pt x="122" y="65"/>
                    </a:lnTo>
                    <a:lnTo>
                      <a:pt x="120" y="66"/>
                    </a:lnTo>
                    <a:lnTo>
                      <a:pt x="119" y="66"/>
                    </a:lnTo>
                    <a:lnTo>
                      <a:pt x="118" y="65"/>
                    </a:lnTo>
                    <a:lnTo>
                      <a:pt x="117" y="65"/>
                    </a:lnTo>
                    <a:lnTo>
                      <a:pt x="117" y="62"/>
                    </a:lnTo>
                    <a:lnTo>
                      <a:pt x="116" y="61"/>
                    </a:lnTo>
                    <a:lnTo>
                      <a:pt x="113" y="60"/>
                    </a:lnTo>
                    <a:lnTo>
                      <a:pt x="107" y="60"/>
                    </a:lnTo>
                    <a:lnTo>
                      <a:pt x="106" y="59"/>
                    </a:lnTo>
                    <a:lnTo>
                      <a:pt x="105" y="58"/>
                    </a:lnTo>
                    <a:lnTo>
                      <a:pt x="103" y="57"/>
                    </a:lnTo>
                    <a:lnTo>
                      <a:pt x="102" y="56"/>
                    </a:lnTo>
                    <a:lnTo>
                      <a:pt x="101" y="55"/>
                    </a:lnTo>
                    <a:lnTo>
                      <a:pt x="96" y="53"/>
                    </a:lnTo>
                    <a:lnTo>
                      <a:pt x="92" y="51"/>
                    </a:lnTo>
                    <a:lnTo>
                      <a:pt x="91" y="50"/>
                    </a:lnTo>
                    <a:lnTo>
                      <a:pt x="90" y="50"/>
                    </a:lnTo>
                    <a:lnTo>
                      <a:pt x="90" y="48"/>
                    </a:lnTo>
                    <a:lnTo>
                      <a:pt x="89" y="48"/>
                    </a:lnTo>
                    <a:lnTo>
                      <a:pt x="88" y="47"/>
                    </a:lnTo>
                    <a:lnTo>
                      <a:pt x="83" y="43"/>
                    </a:lnTo>
                    <a:lnTo>
                      <a:pt x="80" y="40"/>
                    </a:lnTo>
                    <a:lnTo>
                      <a:pt x="76" y="38"/>
                    </a:lnTo>
                    <a:lnTo>
                      <a:pt x="71" y="38"/>
                    </a:lnTo>
                    <a:lnTo>
                      <a:pt x="68" y="40"/>
                    </a:lnTo>
                    <a:lnTo>
                      <a:pt x="67" y="42"/>
                    </a:lnTo>
                    <a:lnTo>
                      <a:pt x="66" y="46"/>
                    </a:lnTo>
                    <a:lnTo>
                      <a:pt x="65" y="49"/>
                    </a:lnTo>
                    <a:lnTo>
                      <a:pt x="63" y="52"/>
                    </a:lnTo>
                    <a:lnTo>
                      <a:pt x="63" y="52"/>
                    </a:lnTo>
                    <a:lnTo>
                      <a:pt x="62" y="52"/>
                    </a:lnTo>
                    <a:lnTo>
                      <a:pt x="59" y="51"/>
                    </a:lnTo>
                    <a:lnTo>
                      <a:pt x="58" y="50"/>
                    </a:lnTo>
                    <a:lnTo>
                      <a:pt x="58" y="51"/>
                    </a:lnTo>
                    <a:lnTo>
                      <a:pt x="56" y="52"/>
                    </a:lnTo>
                    <a:lnTo>
                      <a:pt x="55" y="52"/>
                    </a:lnTo>
                    <a:lnTo>
                      <a:pt x="38" y="48"/>
                    </a:lnTo>
                    <a:lnTo>
                      <a:pt x="21" y="43"/>
                    </a:lnTo>
                    <a:lnTo>
                      <a:pt x="4" y="37"/>
                    </a:lnTo>
                    <a:lnTo>
                      <a:pt x="1" y="35"/>
                    </a:lnTo>
                    <a:lnTo>
                      <a:pt x="0" y="31"/>
                    </a:lnTo>
                    <a:lnTo>
                      <a:pt x="0" y="27"/>
                    </a:lnTo>
                    <a:lnTo>
                      <a:pt x="5" y="18"/>
                    </a:lnTo>
                    <a:lnTo>
                      <a:pt x="11" y="9"/>
                    </a:lnTo>
                    <a:lnTo>
                      <a:pt x="18" y="1"/>
                    </a:lnTo>
                    <a:lnTo>
                      <a:pt x="20"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31"/>
              <p:cNvSpPr>
                <a:spLocks/>
              </p:cNvSpPr>
              <p:nvPr/>
            </p:nvSpPr>
            <p:spPr bwMode="auto">
              <a:xfrm>
                <a:off x="4635500" y="2014538"/>
                <a:ext cx="7938" cy="3175"/>
              </a:xfrm>
              <a:custGeom>
                <a:avLst/>
                <a:gdLst/>
                <a:ahLst/>
                <a:cxnLst>
                  <a:cxn ang="0">
                    <a:pos x="0" y="0"/>
                  </a:cxn>
                  <a:cxn ang="0">
                    <a:pos x="5" y="1"/>
                  </a:cxn>
                  <a:cxn ang="0">
                    <a:pos x="4" y="2"/>
                  </a:cxn>
                  <a:cxn ang="0">
                    <a:pos x="3" y="2"/>
                  </a:cxn>
                  <a:cxn ang="0">
                    <a:pos x="1" y="2"/>
                  </a:cxn>
                  <a:cxn ang="0">
                    <a:pos x="1" y="1"/>
                  </a:cxn>
                  <a:cxn ang="0">
                    <a:pos x="0" y="1"/>
                  </a:cxn>
                  <a:cxn ang="0">
                    <a:pos x="0" y="0"/>
                  </a:cxn>
                </a:cxnLst>
                <a:rect l="0" t="0" r="r" b="b"/>
                <a:pathLst>
                  <a:path w="5" h="2">
                    <a:moveTo>
                      <a:pt x="0" y="0"/>
                    </a:moveTo>
                    <a:lnTo>
                      <a:pt x="5" y="1"/>
                    </a:lnTo>
                    <a:lnTo>
                      <a:pt x="4" y="2"/>
                    </a:lnTo>
                    <a:lnTo>
                      <a:pt x="3" y="2"/>
                    </a:lnTo>
                    <a:lnTo>
                      <a:pt x="1" y="2"/>
                    </a:lnTo>
                    <a:lnTo>
                      <a:pt x="1" y="1"/>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32"/>
              <p:cNvSpPr>
                <a:spLocks/>
              </p:cNvSpPr>
              <p:nvPr/>
            </p:nvSpPr>
            <p:spPr bwMode="auto">
              <a:xfrm>
                <a:off x="4606925" y="2001838"/>
                <a:ext cx="28575" cy="12700"/>
              </a:xfrm>
              <a:custGeom>
                <a:avLst/>
                <a:gdLst/>
                <a:ahLst/>
                <a:cxnLst>
                  <a:cxn ang="0">
                    <a:pos x="1" y="0"/>
                  </a:cxn>
                  <a:cxn ang="0">
                    <a:pos x="4" y="0"/>
                  </a:cxn>
                  <a:cxn ang="0">
                    <a:pos x="8" y="1"/>
                  </a:cxn>
                  <a:cxn ang="0">
                    <a:pos x="12" y="2"/>
                  </a:cxn>
                  <a:cxn ang="0">
                    <a:pos x="15" y="3"/>
                  </a:cxn>
                  <a:cxn ang="0">
                    <a:pos x="16" y="3"/>
                  </a:cxn>
                  <a:cxn ang="0">
                    <a:pos x="17" y="4"/>
                  </a:cxn>
                  <a:cxn ang="0">
                    <a:pos x="18" y="8"/>
                  </a:cxn>
                  <a:cxn ang="0">
                    <a:pos x="1" y="1"/>
                  </a:cxn>
                  <a:cxn ang="0">
                    <a:pos x="0" y="0"/>
                  </a:cxn>
                  <a:cxn ang="0">
                    <a:pos x="1" y="0"/>
                  </a:cxn>
                </a:cxnLst>
                <a:rect l="0" t="0" r="r" b="b"/>
                <a:pathLst>
                  <a:path w="18" h="8">
                    <a:moveTo>
                      <a:pt x="1" y="0"/>
                    </a:moveTo>
                    <a:lnTo>
                      <a:pt x="4" y="0"/>
                    </a:lnTo>
                    <a:lnTo>
                      <a:pt x="8" y="1"/>
                    </a:lnTo>
                    <a:lnTo>
                      <a:pt x="12" y="2"/>
                    </a:lnTo>
                    <a:lnTo>
                      <a:pt x="15" y="3"/>
                    </a:lnTo>
                    <a:lnTo>
                      <a:pt x="16" y="3"/>
                    </a:lnTo>
                    <a:lnTo>
                      <a:pt x="17" y="4"/>
                    </a:lnTo>
                    <a:lnTo>
                      <a:pt x="18" y="8"/>
                    </a:lnTo>
                    <a:lnTo>
                      <a:pt x="1" y="1"/>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33"/>
              <p:cNvSpPr>
                <a:spLocks noEditPoints="1"/>
              </p:cNvSpPr>
              <p:nvPr/>
            </p:nvSpPr>
            <p:spPr bwMode="auto">
              <a:xfrm>
                <a:off x="5018087" y="1773238"/>
                <a:ext cx="84138" cy="61913"/>
              </a:xfrm>
              <a:custGeom>
                <a:avLst/>
                <a:gdLst/>
                <a:ahLst/>
                <a:cxnLst>
                  <a:cxn ang="0">
                    <a:pos x="22" y="26"/>
                  </a:cxn>
                  <a:cxn ang="0">
                    <a:pos x="23" y="26"/>
                  </a:cxn>
                  <a:cxn ang="0">
                    <a:pos x="22" y="26"/>
                  </a:cxn>
                  <a:cxn ang="0">
                    <a:pos x="8" y="0"/>
                  </a:cxn>
                  <a:cxn ang="0">
                    <a:pos x="8" y="0"/>
                  </a:cxn>
                  <a:cxn ang="0">
                    <a:pos x="9" y="0"/>
                  </a:cxn>
                  <a:cxn ang="0">
                    <a:pos x="10" y="1"/>
                  </a:cxn>
                  <a:cxn ang="0">
                    <a:pos x="12" y="1"/>
                  </a:cxn>
                  <a:cxn ang="0">
                    <a:pos x="13" y="1"/>
                  </a:cxn>
                  <a:cxn ang="0">
                    <a:pos x="14" y="2"/>
                  </a:cxn>
                  <a:cxn ang="0">
                    <a:pos x="21" y="4"/>
                  </a:cxn>
                  <a:cxn ang="0">
                    <a:pos x="28" y="6"/>
                  </a:cxn>
                  <a:cxn ang="0">
                    <a:pos x="35" y="9"/>
                  </a:cxn>
                  <a:cxn ang="0">
                    <a:pos x="41" y="14"/>
                  </a:cxn>
                  <a:cxn ang="0">
                    <a:pos x="41" y="15"/>
                  </a:cxn>
                  <a:cxn ang="0">
                    <a:pos x="41" y="16"/>
                  </a:cxn>
                  <a:cxn ang="0">
                    <a:pos x="41" y="17"/>
                  </a:cxn>
                  <a:cxn ang="0">
                    <a:pos x="42" y="19"/>
                  </a:cxn>
                  <a:cxn ang="0">
                    <a:pos x="47" y="22"/>
                  </a:cxn>
                  <a:cxn ang="0">
                    <a:pos x="48" y="24"/>
                  </a:cxn>
                  <a:cxn ang="0">
                    <a:pos x="50" y="26"/>
                  </a:cxn>
                  <a:cxn ang="0">
                    <a:pos x="52" y="29"/>
                  </a:cxn>
                  <a:cxn ang="0">
                    <a:pos x="53" y="31"/>
                  </a:cxn>
                  <a:cxn ang="0">
                    <a:pos x="53" y="33"/>
                  </a:cxn>
                  <a:cxn ang="0">
                    <a:pos x="51" y="36"/>
                  </a:cxn>
                  <a:cxn ang="0">
                    <a:pos x="48" y="37"/>
                  </a:cxn>
                  <a:cxn ang="0">
                    <a:pos x="43" y="39"/>
                  </a:cxn>
                  <a:cxn ang="0">
                    <a:pos x="28" y="39"/>
                  </a:cxn>
                  <a:cxn ang="0">
                    <a:pos x="24" y="37"/>
                  </a:cxn>
                  <a:cxn ang="0">
                    <a:pos x="22" y="35"/>
                  </a:cxn>
                  <a:cxn ang="0">
                    <a:pos x="21" y="33"/>
                  </a:cxn>
                  <a:cxn ang="0">
                    <a:pos x="21" y="30"/>
                  </a:cxn>
                  <a:cxn ang="0">
                    <a:pos x="20" y="27"/>
                  </a:cxn>
                  <a:cxn ang="0">
                    <a:pos x="18" y="26"/>
                  </a:cxn>
                  <a:cxn ang="0">
                    <a:pos x="17" y="26"/>
                  </a:cxn>
                  <a:cxn ang="0">
                    <a:pos x="15" y="29"/>
                  </a:cxn>
                  <a:cxn ang="0">
                    <a:pos x="15" y="30"/>
                  </a:cxn>
                  <a:cxn ang="0">
                    <a:pos x="14" y="32"/>
                  </a:cxn>
                  <a:cxn ang="0">
                    <a:pos x="14" y="33"/>
                  </a:cxn>
                  <a:cxn ang="0">
                    <a:pos x="13" y="33"/>
                  </a:cxn>
                  <a:cxn ang="0">
                    <a:pos x="7" y="30"/>
                  </a:cxn>
                  <a:cxn ang="0">
                    <a:pos x="3" y="28"/>
                  </a:cxn>
                  <a:cxn ang="0">
                    <a:pos x="1" y="24"/>
                  </a:cxn>
                  <a:cxn ang="0">
                    <a:pos x="0" y="21"/>
                  </a:cxn>
                  <a:cxn ang="0">
                    <a:pos x="1" y="20"/>
                  </a:cxn>
                  <a:cxn ang="0">
                    <a:pos x="5" y="19"/>
                  </a:cxn>
                  <a:cxn ang="0">
                    <a:pos x="10" y="19"/>
                  </a:cxn>
                  <a:cxn ang="0">
                    <a:pos x="14" y="21"/>
                  </a:cxn>
                  <a:cxn ang="0">
                    <a:pos x="19" y="24"/>
                  </a:cxn>
                  <a:cxn ang="0">
                    <a:pos x="21" y="25"/>
                  </a:cxn>
                  <a:cxn ang="0">
                    <a:pos x="20" y="24"/>
                  </a:cxn>
                  <a:cxn ang="0">
                    <a:pos x="19" y="23"/>
                  </a:cxn>
                  <a:cxn ang="0">
                    <a:pos x="18" y="22"/>
                  </a:cxn>
                  <a:cxn ang="0">
                    <a:pos x="17" y="22"/>
                  </a:cxn>
                  <a:cxn ang="0">
                    <a:pos x="20" y="22"/>
                  </a:cxn>
                  <a:cxn ang="0">
                    <a:pos x="20" y="21"/>
                  </a:cxn>
                  <a:cxn ang="0">
                    <a:pos x="16" y="16"/>
                  </a:cxn>
                  <a:cxn ang="0">
                    <a:pos x="13" y="11"/>
                  </a:cxn>
                  <a:cxn ang="0">
                    <a:pos x="9" y="6"/>
                  </a:cxn>
                  <a:cxn ang="0">
                    <a:pos x="7" y="1"/>
                  </a:cxn>
                  <a:cxn ang="0">
                    <a:pos x="7" y="0"/>
                  </a:cxn>
                  <a:cxn ang="0">
                    <a:pos x="8" y="0"/>
                  </a:cxn>
                </a:cxnLst>
                <a:rect l="0" t="0" r="r" b="b"/>
                <a:pathLst>
                  <a:path w="53" h="39">
                    <a:moveTo>
                      <a:pt x="22" y="26"/>
                    </a:moveTo>
                    <a:lnTo>
                      <a:pt x="23" y="26"/>
                    </a:lnTo>
                    <a:lnTo>
                      <a:pt x="22" y="26"/>
                    </a:lnTo>
                    <a:close/>
                    <a:moveTo>
                      <a:pt x="8" y="0"/>
                    </a:moveTo>
                    <a:lnTo>
                      <a:pt x="8" y="0"/>
                    </a:lnTo>
                    <a:lnTo>
                      <a:pt x="9" y="0"/>
                    </a:lnTo>
                    <a:lnTo>
                      <a:pt x="10" y="1"/>
                    </a:lnTo>
                    <a:lnTo>
                      <a:pt x="12" y="1"/>
                    </a:lnTo>
                    <a:lnTo>
                      <a:pt x="13" y="1"/>
                    </a:lnTo>
                    <a:lnTo>
                      <a:pt x="14" y="2"/>
                    </a:lnTo>
                    <a:lnTo>
                      <a:pt x="21" y="4"/>
                    </a:lnTo>
                    <a:lnTo>
                      <a:pt x="28" y="6"/>
                    </a:lnTo>
                    <a:lnTo>
                      <a:pt x="35" y="9"/>
                    </a:lnTo>
                    <a:lnTo>
                      <a:pt x="41" y="14"/>
                    </a:lnTo>
                    <a:lnTo>
                      <a:pt x="41" y="15"/>
                    </a:lnTo>
                    <a:lnTo>
                      <a:pt x="41" y="16"/>
                    </a:lnTo>
                    <a:lnTo>
                      <a:pt x="41" y="17"/>
                    </a:lnTo>
                    <a:lnTo>
                      <a:pt x="42" y="19"/>
                    </a:lnTo>
                    <a:lnTo>
                      <a:pt x="47" y="22"/>
                    </a:lnTo>
                    <a:lnTo>
                      <a:pt x="48" y="24"/>
                    </a:lnTo>
                    <a:lnTo>
                      <a:pt x="50" y="26"/>
                    </a:lnTo>
                    <a:lnTo>
                      <a:pt x="52" y="29"/>
                    </a:lnTo>
                    <a:lnTo>
                      <a:pt x="53" y="31"/>
                    </a:lnTo>
                    <a:lnTo>
                      <a:pt x="53" y="33"/>
                    </a:lnTo>
                    <a:lnTo>
                      <a:pt x="51" y="36"/>
                    </a:lnTo>
                    <a:lnTo>
                      <a:pt x="48" y="37"/>
                    </a:lnTo>
                    <a:lnTo>
                      <a:pt x="43" y="39"/>
                    </a:lnTo>
                    <a:lnTo>
                      <a:pt x="28" y="39"/>
                    </a:lnTo>
                    <a:lnTo>
                      <a:pt x="24" y="37"/>
                    </a:lnTo>
                    <a:lnTo>
                      <a:pt x="22" y="35"/>
                    </a:lnTo>
                    <a:lnTo>
                      <a:pt x="21" y="33"/>
                    </a:lnTo>
                    <a:lnTo>
                      <a:pt x="21" y="30"/>
                    </a:lnTo>
                    <a:lnTo>
                      <a:pt x="20" y="27"/>
                    </a:lnTo>
                    <a:lnTo>
                      <a:pt x="18" y="26"/>
                    </a:lnTo>
                    <a:lnTo>
                      <a:pt x="17" y="26"/>
                    </a:lnTo>
                    <a:lnTo>
                      <a:pt x="15" y="29"/>
                    </a:lnTo>
                    <a:lnTo>
                      <a:pt x="15" y="30"/>
                    </a:lnTo>
                    <a:lnTo>
                      <a:pt x="14" y="32"/>
                    </a:lnTo>
                    <a:lnTo>
                      <a:pt x="14" y="33"/>
                    </a:lnTo>
                    <a:lnTo>
                      <a:pt x="13" y="33"/>
                    </a:lnTo>
                    <a:lnTo>
                      <a:pt x="7" y="30"/>
                    </a:lnTo>
                    <a:lnTo>
                      <a:pt x="3" y="28"/>
                    </a:lnTo>
                    <a:lnTo>
                      <a:pt x="1" y="24"/>
                    </a:lnTo>
                    <a:lnTo>
                      <a:pt x="0" y="21"/>
                    </a:lnTo>
                    <a:lnTo>
                      <a:pt x="1" y="20"/>
                    </a:lnTo>
                    <a:lnTo>
                      <a:pt x="5" y="19"/>
                    </a:lnTo>
                    <a:lnTo>
                      <a:pt x="10" y="19"/>
                    </a:lnTo>
                    <a:lnTo>
                      <a:pt x="14" y="21"/>
                    </a:lnTo>
                    <a:lnTo>
                      <a:pt x="19" y="24"/>
                    </a:lnTo>
                    <a:lnTo>
                      <a:pt x="21" y="25"/>
                    </a:lnTo>
                    <a:lnTo>
                      <a:pt x="20" y="24"/>
                    </a:lnTo>
                    <a:lnTo>
                      <a:pt x="19" y="23"/>
                    </a:lnTo>
                    <a:lnTo>
                      <a:pt x="18" y="22"/>
                    </a:lnTo>
                    <a:lnTo>
                      <a:pt x="17" y="22"/>
                    </a:lnTo>
                    <a:lnTo>
                      <a:pt x="20" y="22"/>
                    </a:lnTo>
                    <a:lnTo>
                      <a:pt x="20" y="21"/>
                    </a:lnTo>
                    <a:lnTo>
                      <a:pt x="16" y="16"/>
                    </a:lnTo>
                    <a:lnTo>
                      <a:pt x="13" y="11"/>
                    </a:lnTo>
                    <a:lnTo>
                      <a:pt x="9" y="6"/>
                    </a:lnTo>
                    <a:lnTo>
                      <a:pt x="7" y="1"/>
                    </a:lnTo>
                    <a:lnTo>
                      <a:pt x="7" y="0"/>
                    </a:lnTo>
                    <a:lnTo>
                      <a:pt x="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134"/>
              <p:cNvSpPr>
                <a:spLocks/>
              </p:cNvSpPr>
              <p:nvPr/>
            </p:nvSpPr>
            <p:spPr bwMode="auto">
              <a:xfrm>
                <a:off x="4491037" y="2011363"/>
                <a:ext cx="87313" cy="58738"/>
              </a:xfrm>
              <a:custGeom>
                <a:avLst/>
                <a:gdLst/>
                <a:ahLst/>
                <a:cxnLst>
                  <a:cxn ang="0">
                    <a:pos x="16" y="0"/>
                  </a:cxn>
                  <a:cxn ang="0">
                    <a:pos x="17" y="0"/>
                  </a:cxn>
                  <a:cxn ang="0">
                    <a:pos x="20" y="2"/>
                  </a:cxn>
                  <a:cxn ang="0">
                    <a:pos x="25" y="4"/>
                  </a:cxn>
                  <a:cxn ang="0">
                    <a:pos x="28" y="6"/>
                  </a:cxn>
                  <a:cxn ang="0">
                    <a:pos x="31" y="7"/>
                  </a:cxn>
                  <a:cxn ang="0">
                    <a:pos x="32" y="8"/>
                  </a:cxn>
                  <a:cxn ang="0">
                    <a:pos x="38" y="15"/>
                  </a:cxn>
                  <a:cxn ang="0">
                    <a:pos x="44" y="21"/>
                  </a:cxn>
                  <a:cxn ang="0">
                    <a:pos x="46" y="23"/>
                  </a:cxn>
                  <a:cxn ang="0">
                    <a:pos x="50" y="24"/>
                  </a:cxn>
                  <a:cxn ang="0">
                    <a:pos x="53" y="25"/>
                  </a:cxn>
                  <a:cxn ang="0">
                    <a:pos x="55" y="27"/>
                  </a:cxn>
                  <a:cxn ang="0">
                    <a:pos x="55" y="29"/>
                  </a:cxn>
                  <a:cxn ang="0">
                    <a:pos x="53" y="30"/>
                  </a:cxn>
                  <a:cxn ang="0">
                    <a:pos x="51" y="30"/>
                  </a:cxn>
                  <a:cxn ang="0">
                    <a:pos x="47" y="29"/>
                  </a:cxn>
                  <a:cxn ang="0">
                    <a:pos x="43" y="28"/>
                  </a:cxn>
                  <a:cxn ang="0">
                    <a:pos x="39" y="26"/>
                  </a:cxn>
                  <a:cxn ang="0">
                    <a:pos x="37" y="24"/>
                  </a:cxn>
                  <a:cxn ang="0">
                    <a:pos x="34" y="23"/>
                  </a:cxn>
                  <a:cxn ang="0">
                    <a:pos x="34" y="21"/>
                  </a:cxn>
                  <a:cxn ang="0">
                    <a:pos x="35" y="20"/>
                  </a:cxn>
                  <a:cxn ang="0">
                    <a:pos x="35" y="19"/>
                  </a:cxn>
                  <a:cxn ang="0">
                    <a:pos x="34" y="19"/>
                  </a:cxn>
                  <a:cxn ang="0">
                    <a:pos x="31" y="23"/>
                  </a:cxn>
                  <a:cxn ang="0">
                    <a:pos x="29" y="28"/>
                  </a:cxn>
                  <a:cxn ang="0">
                    <a:pos x="26" y="32"/>
                  </a:cxn>
                  <a:cxn ang="0">
                    <a:pos x="23" y="35"/>
                  </a:cxn>
                  <a:cxn ang="0">
                    <a:pos x="19" y="37"/>
                  </a:cxn>
                  <a:cxn ang="0">
                    <a:pos x="17" y="37"/>
                  </a:cxn>
                  <a:cxn ang="0">
                    <a:pos x="16" y="35"/>
                  </a:cxn>
                  <a:cxn ang="0">
                    <a:pos x="15" y="32"/>
                  </a:cxn>
                  <a:cxn ang="0">
                    <a:pos x="14" y="29"/>
                  </a:cxn>
                  <a:cxn ang="0">
                    <a:pos x="13" y="28"/>
                  </a:cxn>
                  <a:cxn ang="0">
                    <a:pos x="10" y="28"/>
                  </a:cxn>
                  <a:cxn ang="0">
                    <a:pos x="5" y="31"/>
                  </a:cxn>
                  <a:cxn ang="0">
                    <a:pos x="2" y="32"/>
                  </a:cxn>
                  <a:cxn ang="0">
                    <a:pos x="0" y="31"/>
                  </a:cxn>
                  <a:cxn ang="0">
                    <a:pos x="0" y="30"/>
                  </a:cxn>
                  <a:cxn ang="0">
                    <a:pos x="4" y="26"/>
                  </a:cxn>
                  <a:cxn ang="0">
                    <a:pos x="6" y="24"/>
                  </a:cxn>
                  <a:cxn ang="0">
                    <a:pos x="8" y="22"/>
                  </a:cxn>
                  <a:cxn ang="0">
                    <a:pos x="8" y="21"/>
                  </a:cxn>
                  <a:cxn ang="0">
                    <a:pos x="8" y="20"/>
                  </a:cxn>
                  <a:cxn ang="0">
                    <a:pos x="6" y="19"/>
                  </a:cxn>
                  <a:cxn ang="0">
                    <a:pos x="5" y="18"/>
                  </a:cxn>
                  <a:cxn ang="0">
                    <a:pos x="4" y="16"/>
                  </a:cxn>
                  <a:cxn ang="0">
                    <a:pos x="4" y="15"/>
                  </a:cxn>
                  <a:cxn ang="0">
                    <a:pos x="8" y="11"/>
                  </a:cxn>
                  <a:cxn ang="0">
                    <a:pos x="12" y="8"/>
                  </a:cxn>
                  <a:cxn ang="0">
                    <a:pos x="15" y="5"/>
                  </a:cxn>
                  <a:cxn ang="0">
                    <a:pos x="16" y="4"/>
                  </a:cxn>
                  <a:cxn ang="0">
                    <a:pos x="16" y="2"/>
                  </a:cxn>
                  <a:cxn ang="0">
                    <a:pos x="16" y="1"/>
                  </a:cxn>
                  <a:cxn ang="0">
                    <a:pos x="16" y="0"/>
                  </a:cxn>
                </a:cxnLst>
                <a:rect l="0" t="0" r="r" b="b"/>
                <a:pathLst>
                  <a:path w="55" h="37">
                    <a:moveTo>
                      <a:pt x="16" y="0"/>
                    </a:moveTo>
                    <a:lnTo>
                      <a:pt x="17" y="0"/>
                    </a:lnTo>
                    <a:lnTo>
                      <a:pt x="20" y="2"/>
                    </a:lnTo>
                    <a:lnTo>
                      <a:pt x="25" y="4"/>
                    </a:lnTo>
                    <a:lnTo>
                      <a:pt x="28" y="6"/>
                    </a:lnTo>
                    <a:lnTo>
                      <a:pt x="31" y="7"/>
                    </a:lnTo>
                    <a:lnTo>
                      <a:pt x="32" y="8"/>
                    </a:lnTo>
                    <a:lnTo>
                      <a:pt x="38" y="15"/>
                    </a:lnTo>
                    <a:lnTo>
                      <a:pt x="44" y="21"/>
                    </a:lnTo>
                    <a:lnTo>
                      <a:pt x="46" y="23"/>
                    </a:lnTo>
                    <a:lnTo>
                      <a:pt x="50" y="24"/>
                    </a:lnTo>
                    <a:lnTo>
                      <a:pt x="53" y="25"/>
                    </a:lnTo>
                    <a:lnTo>
                      <a:pt x="55" y="27"/>
                    </a:lnTo>
                    <a:lnTo>
                      <a:pt x="55" y="29"/>
                    </a:lnTo>
                    <a:lnTo>
                      <a:pt x="53" y="30"/>
                    </a:lnTo>
                    <a:lnTo>
                      <a:pt x="51" y="30"/>
                    </a:lnTo>
                    <a:lnTo>
                      <a:pt x="47" y="29"/>
                    </a:lnTo>
                    <a:lnTo>
                      <a:pt x="43" y="28"/>
                    </a:lnTo>
                    <a:lnTo>
                      <a:pt x="39" y="26"/>
                    </a:lnTo>
                    <a:lnTo>
                      <a:pt x="37" y="24"/>
                    </a:lnTo>
                    <a:lnTo>
                      <a:pt x="34" y="23"/>
                    </a:lnTo>
                    <a:lnTo>
                      <a:pt x="34" y="21"/>
                    </a:lnTo>
                    <a:lnTo>
                      <a:pt x="35" y="20"/>
                    </a:lnTo>
                    <a:lnTo>
                      <a:pt x="35" y="19"/>
                    </a:lnTo>
                    <a:lnTo>
                      <a:pt x="34" y="19"/>
                    </a:lnTo>
                    <a:lnTo>
                      <a:pt x="31" y="23"/>
                    </a:lnTo>
                    <a:lnTo>
                      <a:pt x="29" y="28"/>
                    </a:lnTo>
                    <a:lnTo>
                      <a:pt x="26" y="32"/>
                    </a:lnTo>
                    <a:lnTo>
                      <a:pt x="23" y="35"/>
                    </a:lnTo>
                    <a:lnTo>
                      <a:pt x="19" y="37"/>
                    </a:lnTo>
                    <a:lnTo>
                      <a:pt x="17" y="37"/>
                    </a:lnTo>
                    <a:lnTo>
                      <a:pt x="16" y="35"/>
                    </a:lnTo>
                    <a:lnTo>
                      <a:pt x="15" y="32"/>
                    </a:lnTo>
                    <a:lnTo>
                      <a:pt x="14" y="29"/>
                    </a:lnTo>
                    <a:lnTo>
                      <a:pt x="13" y="28"/>
                    </a:lnTo>
                    <a:lnTo>
                      <a:pt x="10" y="28"/>
                    </a:lnTo>
                    <a:lnTo>
                      <a:pt x="5" y="31"/>
                    </a:lnTo>
                    <a:lnTo>
                      <a:pt x="2" y="32"/>
                    </a:lnTo>
                    <a:lnTo>
                      <a:pt x="0" y="31"/>
                    </a:lnTo>
                    <a:lnTo>
                      <a:pt x="0" y="30"/>
                    </a:lnTo>
                    <a:lnTo>
                      <a:pt x="4" y="26"/>
                    </a:lnTo>
                    <a:lnTo>
                      <a:pt x="6" y="24"/>
                    </a:lnTo>
                    <a:lnTo>
                      <a:pt x="8" y="22"/>
                    </a:lnTo>
                    <a:lnTo>
                      <a:pt x="8" y="21"/>
                    </a:lnTo>
                    <a:lnTo>
                      <a:pt x="8" y="20"/>
                    </a:lnTo>
                    <a:lnTo>
                      <a:pt x="6" y="19"/>
                    </a:lnTo>
                    <a:lnTo>
                      <a:pt x="5" y="18"/>
                    </a:lnTo>
                    <a:lnTo>
                      <a:pt x="4" y="16"/>
                    </a:lnTo>
                    <a:lnTo>
                      <a:pt x="4" y="15"/>
                    </a:lnTo>
                    <a:lnTo>
                      <a:pt x="8" y="11"/>
                    </a:lnTo>
                    <a:lnTo>
                      <a:pt x="12" y="8"/>
                    </a:lnTo>
                    <a:lnTo>
                      <a:pt x="15" y="5"/>
                    </a:lnTo>
                    <a:lnTo>
                      <a:pt x="16" y="4"/>
                    </a:lnTo>
                    <a:lnTo>
                      <a:pt x="16" y="2"/>
                    </a:lnTo>
                    <a:lnTo>
                      <a:pt x="16" y="1"/>
                    </a:lnTo>
                    <a:lnTo>
                      <a:pt x="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135"/>
              <p:cNvSpPr>
                <a:spLocks/>
              </p:cNvSpPr>
              <p:nvPr/>
            </p:nvSpPr>
            <p:spPr bwMode="auto">
              <a:xfrm>
                <a:off x="4624387" y="2046288"/>
                <a:ext cx="12700" cy="3175"/>
              </a:xfrm>
              <a:custGeom>
                <a:avLst/>
                <a:gdLst/>
                <a:ahLst/>
                <a:cxnLst>
                  <a:cxn ang="0">
                    <a:pos x="1" y="0"/>
                  </a:cxn>
                  <a:cxn ang="0">
                    <a:pos x="2" y="0"/>
                  </a:cxn>
                  <a:cxn ang="0">
                    <a:pos x="3" y="0"/>
                  </a:cxn>
                  <a:cxn ang="0">
                    <a:pos x="4" y="0"/>
                  </a:cxn>
                  <a:cxn ang="0">
                    <a:pos x="5" y="1"/>
                  </a:cxn>
                  <a:cxn ang="0">
                    <a:pos x="6" y="1"/>
                  </a:cxn>
                  <a:cxn ang="0">
                    <a:pos x="7" y="2"/>
                  </a:cxn>
                  <a:cxn ang="0">
                    <a:pos x="8" y="2"/>
                  </a:cxn>
                  <a:cxn ang="0">
                    <a:pos x="4" y="2"/>
                  </a:cxn>
                  <a:cxn ang="0">
                    <a:pos x="2" y="2"/>
                  </a:cxn>
                  <a:cxn ang="0">
                    <a:pos x="0" y="1"/>
                  </a:cxn>
                  <a:cxn ang="0">
                    <a:pos x="0" y="1"/>
                  </a:cxn>
                  <a:cxn ang="0">
                    <a:pos x="0" y="1"/>
                  </a:cxn>
                  <a:cxn ang="0">
                    <a:pos x="1" y="0"/>
                  </a:cxn>
                </a:cxnLst>
                <a:rect l="0" t="0" r="r" b="b"/>
                <a:pathLst>
                  <a:path w="8" h="2">
                    <a:moveTo>
                      <a:pt x="1" y="0"/>
                    </a:moveTo>
                    <a:lnTo>
                      <a:pt x="2" y="0"/>
                    </a:lnTo>
                    <a:lnTo>
                      <a:pt x="3" y="0"/>
                    </a:lnTo>
                    <a:lnTo>
                      <a:pt x="4" y="0"/>
                    </a:lnTo>
                    <a:lnTo>
                      <a:pt x="5" y="1"/>
                    </a:lnTo>
                    <a:lnTo>
                      <a:pt x="6" y="1"/>
                    </a:lnTo>
                    <a:lnTo>
                      <a:pt x="7" y="2"/>
                    </a:lnTo>
                    <a:lnTo>
                      <a:pt x="8" y="2"/>
                    </a:lnTo>
                    <a:lnTo>
                      <a:pt x="4" y="2"/>
                    </a:lnTo>
                    <a:lnTo>
                      <a:pt x="2" y="2"/>
                    </a:lnTo>
                    <a:lnTo>
                      <a:pt x="0" y="1"/>
                    </a:lnTo>
                    <a:lnTo>
                      <a:pt x="0" y="1"/>
                    </a:lnTo>
                    <a:lnTo>
                      <a:pt x="0"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36"/>
              <p:cNvSpPr>
                <a:spLocks/>
              </p:cNvSpPr>
              <p:nvPr/>
            </p:nvSpPr>
            <p:spPr bwMode="auto">
              <a:xfrm>
                <a:off x="3752850" y="2116138"/>
                <a:ext cx="19050" cy="36513"/>
              </a:xfrm>
              <a:custGeom>
                <a:avLst/>
                <a:gdLst/>
                <a:ahLst/>
                <a:cxnLst>
                  <a:cxn ang="0">
                    <a:pos x="8" y="0"/>
                  </a:cxn>
                  <a:cxn ang="0">
                    <a:pos x="9" y="0"/>
                  </a:cxn>
                  <a:cxn ang="0">
                    <a:pos x="11" y="1"/>
                  </a:cxn>
                  <a:cxn ang="0">
                    <a:pos x="12" y="1"/>
                  </a:cxn>
                  <a:cxn ang="0">
                    <a:pos x="7" y="12"/>
                  </a:cxn>
                  <a:cxn ang="0">
                    <a:pos x="1" y="22"/>
                  </a:cxn>
                  <a:cxn ang="0">
                    <a:pos x="0" y="23"/>
                  </a:cxn>
                  <a:cxn ang="0">
                    <a:pos x="0" y="21"/>
                  </a:cxn>
                  <a:cxn ang="0">
                    <a:pos x="1" y="20"/>
                  </a:cxn>
                  <a:cxn ang="0">
                    <a:pos x="1" y="19"/>
                  </a:cxn>
                  <a:cxn ang="0">
                    <a:pos x="2" y="17"/>
                  </a:cxn>
                  <a:cxn ang="0">
                    <a:pos x="2" y="15"/>
                  </a:cxn>
                  <a:cxn ang="0">
                    <a:pos x="4" y="11"/>
                  </a:cxn>
                  <a:cxn ang="0">
                    <a:pos x="5" y="6"/>
                  </a:cxn>
                  <a:cxn ang="0">
                    <a:pos x="7" y="1"/>
                  </a:cxn>
                  <a:cxn ang="0">
                    <a:pos x="8" y="0"/>
                  </a:cxn>
                </a:cxnLst>
                <a:rect l="0" t="0" r="r" b="b"/>
                <a:pathLst>
                  <a:path w="12" h="23">
                    <a:moveTo>
                      <a:pt x="8" y="0"/>
                    </a:moveTo>
                    <a:lnTo>
                      <a:pt x="9" y="0"/>
                    </a:lnTo>
                    <a:lnTo>
                      <a:pt x="11" y="1"/>
                    </a:lnTo>
                    <a:lnTo>
                      <a:pt x="12" y="1"/>
                    </a:lnTo>
                    <a:lnTo>
                      <a:pt x="7" y="12"/>
                    </a:lnTo>
                    <a:lnTo>
                      <a:pt x="1" y="22"/>
                    </a:lnTo>
                    <a:lnTo>
                      <a:pt x="0" y="23"/>
                    </a:lnTo>
                    <a:lnTo>
                      <a:pt x="0" y="21"/>
                    </a:lnTo>
                    <a:lnTo>
                      <a:pt x="1" y="20"/>
                    </a:lnTo>
                    <a:lnTo>
                      <a:pt x="1" y="19"/>
                    </a:lnTo>
                    <a:lnTo>
                      <a:pt x="2" y="17"/>
                    </a:lnTo>
                    <a:lnTo>
                      <a:pt x="2" y="15"/>
                    </a:lnTo>
                    <a:lnTo>
                      <a:pt x="4" y="11"/>
                    </a:lnTo>
                    <a:lnTo>
                      <a:pt x="5" y="6"/>
                    </a:lnTo>
                    <a:lnTo>
                      <a:pt x="7"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137"/>
              <p:cNvSpPr>
                <a:spLocks/>
              </p:cNvSpPr>
              <p:nvPr/>
            </p:nvSpPr>
            <p:spPr bwMode="auto">
              <a:xfrm>
                <a:off x="5260975" y="1862138"/>
                <a:ext cx="6350" cy="3175"/>
              </a:xfrm>
              <a:custGeom>
                <a:avLst/>
                <a:gdLst/>
                <a:ahLst/>
                <a:cxnLst>
                  <a:cxn ang="0">
                    <a:pos x="0" y="0"/>
                  </a:cxn>
                  <a:cxn ang="0">
                    <a:pos x="1" y="0"/>
                  </a:cxn>
                  <a:cxn ang="0">
                    <a:pos x="2" y="1"/>
                  </a:cxn>
                  <a:cxn ang="0">
                    <a:pos x="3" y="1"/>
                  </a:cxn>
                  <a:cxn ang="0">
                    <a:pos x="4" y="2"/>
                  </a:cxn>
                  <a:cxn ang="0">
                    <a:pos x="2" y="2"/>
                  </a:cxn>
                  <a:cxn ang="0">
                    <a:pos x="0" y="0"/>
                  </a:cxn>
                </a:cxnLst>
                <a:rect l="0" t="0" r="r" b="b"/>
                <a:pathLst>
                  <a:path w="4" h="2">
                    <a:moveTo>
                      <a:pt x="0" y="0"/>
                    </a:moveTo>
                    <a:lnTo>
                      <a:pt x="1" y="0"/>
                    </a:lnTo>
                    <a:lnTo>
                      <a:pt x="2" y="1"/>
                    </a:lnTo>
                    <a:lnTo>
                      <a:pt x="3" y="1"/>
                    </a:lnTo>
                    <a:lnTo>
                      <a:pt x="4" y="2"/>
                    </a:lnTo>
                    <a:lnTo>
                      <a:pt x="2"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38"/>
              <p:cNvSpPr>
                <a:spLocks/>
              </p:cNvSpPr>
              <p:nvPr/>
            </p:nvSpPr>
            <p:spPr bwMode="auto">
              <a:xfrm>
                <a:off x="5257800" y="1858963"/>
                <a:ext cx="3175" cy="3175"/>
              </a:xfrm>
              <a:custGeom>
                <a:avLst/>
                <a:gdLst/>
                <a:ahLst/>
                <a:cxnLst>
                  <a:cxn ang="0">
                    <a:pos x="0" y="0"/>
                  </a:cxn>
                  <a:cxn ang="0">
                    <a:pos x="1" y="1"/>
                  </a:cxn>
                  <a:cxn ang="0">
                    <a:pos x="2" y="2"/>
                  </a:cxn>
                  <a:cxn ang="0">
                    <a:pos x="2" y="2"/>
                  </a:cxn>
                  <a:cxn ang="0">
                    <a:pos x="0" y="0"/>
                  </a:cxn>
                </a:cxnLst>
                <a:rect l="0" t="0" r="r" b="b"/>
                <a:pathLst>
                  <a:path w="2" h="2">
                    <a:moveTo>
                      <a:pt x="0" y="0"/>
                    </a:moveTo>
                    <a:lnTo>
                      <a:pt x="1" y="1"/>
                    </a:lnTo>
                    <a:lnTo>
                      <a:pt x="2" y="2"/>
                    </a:lnTo>
                    <a:lnTo>
                      <a:pt x="2"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39"/>
              <p:cNvSpPr>
                <a:spLocks noEditPoints="1"/>
              </p:cNvSpPr>
              <p:nvPr/>
            </p:nvSpPr>
            <p:spPr bwMode="auto">
              <a:xfrm>
                <a:off x="3759200" y="2152650"/>
                <a:ext cx="12700" cy="49213"/>
              </a:xfrm>
              <a:custGeom>
                <a:avLst/>
                <a:gdLst/>
                <a:ahLst/>
                <a:cxnLst>
                  <a:cxn ang="0">
                    <a:pos x="5" y="11"/>
                  </a:cxn>
                  <a:cxn ang="0">
                    <a:pos x="4" y="17"/>
                  </a:cxn>
                  <a:cxn ang="0">
                    <a:pos x="5" y="18"/>
                  </a:cxn>
                  <a:cxn ang="0">
                    <a:pos x="8" y="21"/>
                  </a:cxn>
                  <a:cxn ang="0">
                    <a:pos x="8" y="22"/>
                  </a:cxn>
                  <a:cxn ang="0">
                    <a:pos x="7" y="25"/>
                  </a:cxn>
                  <a:cxn ang="0">
                    <a:pos x="6" y="28"/>
                  </a:cxn>
                  <a:cxn ang="0">
                    <a:pos x="4" y="31"/>
                  </a:cxn>
                  <a:cxn ang="0">
                    <a:pos x="2" y="31"/>
                  </a:cxn>
                  <a:cxn ang="0">
                    <a:pos x="0" y="30"/>
                  </a:cxn>
                  <a:cxn ang="0">
                    <a:pos x="0" y="28"/>
                  </a:cxn>
                  <a:cxn ang="0">
                    <a:pos x="1" y="25"/>
                  </a:cxn>
                  <a:cxn ang="0">
                    <a:pos x="3" y="20"/>
                  </a:cxn>
                  <a:cxn ang="0">
                    <a:pos x="4" y="15"/>
                  </a:cxn>
                  <a:cxn ang="0">
                    <a:pos x="5" y="11"/>
                  </a:cxn>
                  <a:cxn ang="0">
                    <a:pos x="6" y="2"/>
                  </a:cxn>
                  <a:cxn ang="0">
                    <a:pos x="6" y="5"/>
                  </a:cxn>
                  <a:cxn ang="0">
                    <a:pos x="5" y="11"/>
                  </a:cxn>
                  <a:cxn ang="0">
                    <a:pos x="5" y="8"/>
                  </a:cxn>
                  <a:cxn ang="0">
                    <a:pos x="6" y="2"/>
                  </a:cxn>
                  <a:cxn ang="0">
                    <a:pos x="7" y="0"/>
                  </a:cxn>
                  <a:cxn ang="0">
                    <a:pos x="6" y="2"/>
                  </a:cxn>
                  <a:cxn ang="0">
                    <a:pos x="6" y="1"/>
                  </a:cxn>
                  <a:cxn ang="0">
                    <a:pos x="7" y="0"/>
                  </a:cxn>
                </a:cxnLst>
                <a:rect l="0" t="0" r="r" b="b"/>
                <a:pathLst>
                  <a:path w="8" h="31">
                    <a:moveTo>
                      <a:pt x="5" y="11"/>
                    </a:moveTo>
                    <a:lnTo>
                      <a:pt x="4" y="17"/>
                    </a:lnTo>
                    <a:lnTo>
                      <a:pt x="5" y="18"/>
                    </a:lnTo>
                    <a:lnTo>
                      <a:pt x="8" y="21"/>
                    </a:lnTo>
                    <a:lnTo>
                      <a:pt x="8" y="22"/>
                    </a:lnTo>
                    <a:lnTo>
                      <a:pt x="7" y="25"/>
                    </a:lnTo>
                    <a:lnTo>
                      <a:pt x="6" y="28"/>
                    </a:lnTo>
                    <a:lnTo>
                      <a:pt x="4" y="31"/>
                    </a:lnTo>
                    <a:lnTo>
                      <a:pt x="2" y="31"/>
                    </a:lnTo>
                    <a:lnTo>
                      <a:pt x="0" y="30"/>
                    </a:lnTo>
                    <a:lnTo>
                      <a:pt x="0" y="28"/>
                    </a:lnTo>
                    <a:lnTo>
                      <a:pt x="1" y="25"/>
                    </a:lnTo>
                    <a:lnTo>
                      <a:pt x="3" y="20"/>
                    </a:lnTo>
                    <a:lnTo>
                      <a:pt x="4" y="15"/>
                    </a:lnTo>
                    <a:lnTo>
                      <a:pt x="5" y="11"/>
                    </a:lnTo>
                    <a:close/>
                    <a:moveTo>
                      <a:pt x="6" y="2"/>
                    </a:moveTo>
                    <a:lnTo>
                      <a:pt x="6" y="5"/>
                    </a:lnTo>
                    <a:lnTo>
                      <a:pt x="5" y="11"/>
                    </a:lnTo>
                    <a:lnTo>
                      <a:pt x="5" y="8"/>
                    </a:lnTo>
                    <a:lnTo>
                      <a:pt x="6" y="2"/>
                    </a:lnTo>
                    <a:close/>
                    <a:moveTo>
                      <a:pt x="7" y="0"/>
                    </a:moveTo>
                    <a:lnTo>
                      <a:pt x="6" y="2"/>
                    </a:lnTo>
                    <a:lnTo>
                      <a:pt x="6" y="1"/>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40"/>
              <p:cNvSpPr>
                <a:spLocks/>
              </p:cNvSpPr>
              <p:nvPr/>
            </p:nvSpPr>
            <p:spPr bwMode="auto">
              <a:xfrm>
                <a:off x="5267325" y="1862138"/>
                <a:ext cx="19050" cy="14288"/>
              </a:xfrm>
              <a:custGeom>
                <a:avLst/>
                <a:gdLst/>
                <a:ahLst/>
                <a:cxnLst>
                  <a:cxn ang="0">
                    <a:pos x="0" y="0"/>
                  </a:cxn>
                  <a:cxn ang="0">
                    <a:pos x="2" y="1"/>
                  </a:cxn>
                  <a:cxn ang="0">
                    <a:pos x="5" y="3"/>
                  </a:cxn>
                  <a:cxn ang="0">
                    <a:pos x="6" y="4"/>
                  </a:cxn>
                  <a:cxn ang="0">
                    <a:pos x="6" y="5"/>
                  </a:cxn>
                  <a:cxn ang="0">
                    <a:pos x="8" y="6"/>
                  </a:cxn>
                  <a:cxn ang="0">
                    <a:pos x="9" y="6"/>
                  </a:cxn>
                  <a:cxn ang="0">
                    <a:pos x="12" y="9"/>
                  </a:cxn>
                  <a:cxn ang="0">
                    <a:pos x="7" y="6"/>
                  </a:cxn>
                  <a:cxn ang="0">
                    <a:pos x="2" y="2"/>
                  </a:cxn>
                  <a:cxn ang="0">
                    <a:pos x="1" y="1"/>
                  </a:cxn>
                  <a:cxn ang="0">
                    <a:pos x="0" y="0"/>
                  </a:cxn>
                  <a:cxn ang="0">
                    <a:pos x="0" y="0"/>
                  </a:cxn>
                </a:cxnLst>
                <a:rect l="0" t="0" r="r" b="b"/>
                <a:pathLst>
                  <a:path w="12" h="9">
                    <a:moveTo>
                      <a:pt x="0" y="0"/>
                    </a:moveTo>
                    <a:lnTo>
                      <a:pt x="2" y="1"/>
                    </a:lnTo>
                    <a:lnTo>
                      <a:pt x="5" y="3"/>
                    </a:lnTo>
                    <a:lnTo>
                      <a:pt x="6" y="4"/>
                    </a:lnTo>
                    <a:lnTo>
                      <a:pt x="6" y="5"/>
                    </a:lnTo>
                    <a:lnTo>
                      <a:pt x="8" y="6"/>
                    </a:lnTo>
                    <a:lnTo>
                      <a:pt x="9" y="6"/>
                    </a:lnTo>
                    <a:lnTo>
                      <a:pt x="12" y="9"/>
                    </a:lnTo>
                    <a:lnTo>
                      <a:pt x="7" y="6"/>
                    </a:lnTo>
                    <a:lnTo>
                      <a:pt x="2" y="2"/>
                    </a:lnTo>
                    <a:lnTo>
                      <a:pt x="1" y="1"/>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141"/>
              <p:cNvSpPr>
                <a:spLocks/>
              </p:cNvSpPr>
              <p:nvPr/>
            </p:nvSpPr>
            <p:spPr bwMode="auto">
              <a:xfrm>
                <a:off x="5213350" y="1820863"/>
                <a:ext cx="163513" cy="123825"/>
              </a:xfrm>
              <a:custGeom>
                <a:avLst/>
                <a:gdLst/>
                <a:ahLst/>
                <a:cxnLst>
                  <a:cxn ang="0">
                    <a:pos x="10" y="0"/>
                  </a:cxn>
                  <a:cxn ang="0">
                    <a:pos x="11" y="1"/>
                  </a:cxn>
                  <a:cxn ang="0">
                    <a:pos x="25" y="12"/>
                  </a:cxn>
                  <a:cxn ang="0">
                    <a:pos x="30" y="18"/>
                  </a:cxn>
                  <a:cxn ang="0">
                    <a:pos x="34" y="21"/>
                  </a:cxn>
                  <a:cxn ang="0">
                    <a:pos x="33" y="20"/>
                  </a:cxn>
                  <a:cxn ang="0">
                    <a:pos x="33" y="18"/>
                  </a:cxn>
                  <a:cxn ang="0">
                    <a:pos x="32" y="16"/>
                  </a:cxn>
                  <a:cxn ang="0">
                    <a:pos x="32" y="16"/>
                  </a:cxn>
                  <a:cxn ang="0">
                    <a:pos x="42" y="21"/>
                  </a:cxn>
                  <a:cxn ang="0">
                    <a:pos x="57" y="29"/>
                  </a:cxn>
                  <a:cxn ang="0">
                    <a:pos x="73" y="39"/>
                  </a:cxn>
                  <a:cxn ang="0">
                    <a:pos x="86" y="50"/>
                  </a:cxn>
                  <a:cxn ang="0">
                    <a:pos x="91" y="55"/>
                  </a:cxn>
                  <a:cxn ang="0">
                    <a:pos x="96" y="66"/>
                  </a:cxn>
                  <a:cxn ang="0">
                    <a:pos x="103" y="78"/>
                  </a:cxn>
                  <a:cxn ang="0">
                    <a:pos x="101" y="75"/>
                  </a:cxn>
                  <a:cxn ang="0">
                    <a:pos x="94" y="67"/>
                  </a:cxn>
                  <a:cxn ang="0">
                    <a:pos x="88" y="59"/>
                  </a:cxn>
                  <a:cxn ang="0">
                    <a:pos x="84" y="57"/>
                  </a:cxn>
                  <a:cxn ang="0">
                    <a:pos x="89" y="62"/>
                  </a:cxn>
                  <a:cxn ang="0">
                    <a:pos x="89" y="65"/>
                  </a:cxn>
                  <a:cxn ang="0">
                    <a:pos x="81" y="57"/>
                  </a:cxn>
                  <a:cxn ang="0">
                    <a:pos x="77" y="54"/>
                  </a:cxn>
                  <a:cxn ang="0">
                    <a:pos x="75" y="55"/>
                  </a:cxn>
                  <a:cxn ang="0">
                    <a:pos x="69" y="47"/>
                  </a:cxn>
                  <a:cxn ang="0">
                    <a:pos x="66" y="43"/>
                  </a:cxn>
                  <a:cxn ang="0">
                    <a:pos x="64" y="41"/>
                  </a:cxn>
                  <a:cxn ang="0">
                    <a:pos x="59" y="37"/>
                  </a:cxn>
                  <a:cxn ang="0">
                    <a:pos x="50" y="29"/>
                  </a:cxn>
                  <a:cxn ang="0">
                    <a:pos x="46" y="28"/>
                  </a:cxn>
                  <a:cxn ang="0">
                    <a:pos x="46" y="31"/>
                  </a:cxn>
                  <a:cxn ang="0">
                    <a:pos x="50" y="34"/>
                  </a:cxn>
                  <a:cxn ang="0">
                    <a:pos x="51" y="37"/>
                  </a:cxn>
                  <a:cxn ang="0">
                    <a:pos x="44" y="32"/>
                  </a:cxn>
                  <a:cxn ang="0">
                    <a:pos x="38" y="26"/>
                  </a:cxn>
                  <a:cxn ang="0">
                    <a:pos x="30" y="23"/>
                  </a:cxn>
                  <a:cxn ang="0">
                    <a:pos x="27" y="20"/>
                  </a:cxn>
                  <a:cxn ang="0">
                    <a:pos x="28" y="21"/>
                  </a:cxn>
                  <a:cxn ang="0">
                    <a:pos x="29" y="23"/>
                  </a:cxn>
                  <a:cxn ang="0">
                    <a:pos x="30" y="24"/>
                  </a:cxn>
                  <a:cxn ang="0">
                    <a:pos x="14" y="12"/>
                  </a:cxn>
                  <a:cxn ang="0">
                    <a:pos x="6" y="7"/>
                  </a:cxn>
                  <a:cxn ang="0">
                    <a:pos x="1" y="3"/>
                  </a:cxn>
                  <a:cxn ang="0">
                    <a:pos x="5" y="3"/>
                  </a:cxn>
                  <a:cxn ang="0">
                    <a:pos x="10" y="5"/>
                  </a:cxn>
                  <a:cxn ang="0">
                    <a:pos x="12" y="7"/>
                  </a:cxn>
                  <a:cxn ang="0">
                    <a:pos x="13" y="9"/>
                  </a:cxn>
                  <a:cxn ang="0">
                    <a:pos x="15" y="10"/>
                  </a:cxn>
                  <a:cxn ang="0">
                    <a:pos x="14" y="6"/>
                  </a:cxn>
                  <a:cxn ang="0">
                    <a:pos x="10" y="0"/>
                  </a:cxn>
                </a:cxnLst>
                <a:rect l="0" t="0" r="r" b="b"/>
                <a:pathLst>
                  <a:path w="103" h="78">
                    <a:moveTo>
                      <a:pt x="10" y="0"/>
                    </a:moveTo>
                    <a:lnTo>
                      <a:pt x="10" y="0"/>
                    </a:lnTo>
                    <a:lnTo>
                      <a:pt x="11" y="0"/>
                    </a:lnTo>
                    <a:lnTo>
                      <a:pt x="11" y="1"/>
                    </a:lnTo>
                    <a:lnTo>
                      <a:pt x="11" y="1"/>
                    </a:lnTo>
                    <a:lnTo>
                      <a:pt x="25" y="12"/>
                    </a:lnTo>
                    <a:lnTo>
                      <a:pt x="28" y="15"/>
                    </a:lnTo>
                    <a:lnTo>
                      <a:pt x="30" y="18"/>
                    </a:lnTo>
                    <a:lnTo>
                      <a:pt x="33" y="21"/>
                    </a:lnTo>
                    <a:lnTo>
                      <a:pt x="34" y="21"/>
                    </a:lnTo>
                    <a:lnTo>
                      <a:pt x="34" y="20"/>
                    </a:lnTo>
                    <a:lnTo>
                      <a:pt x="33" y="20"/>
                    </a:lnTo>
                    <a:lnTo>
                      <a:pt x="33" y="19"/>
                    </a:lnTo>
                    <a:lnTo>
                      <a:pt x="33" y="18"/>
                    </a:lnTo>
                    <a:lnTo>
                      <a:pt x="32" y="17"/>
                    </a:lnTo>
                    <a:lnTo>
                      <a:pt x="32" y="16"/>
                    </a:lnTo>
                    <a:lnTo>
                      <a:pt x="32" y="16"/>
                    </a:lnTo>
                    <a:lnTo>
                      <a:pt x="32" y="16"/>
                    </a:lnTo>
                    <a:lnTo>
                      <a:pt x="38" y="18"/>
                    </a:lnTo>
                    <a:lnTo>
                      <a:pt x="42" y="21"/>
                    </a:lnTo>
                    <a:lnTo>
                      <a:pt x="47" y="24"/>
                    </a:lnTo>
                    <a:lnTo>
                      <a:pt x="57" y="29"/>
                    </a:lnTo>
                    <a:lnTo>
                      <a:pt x="65" y="33"/>
                    </a:lnTo>
                    <a:lnTo>
                      <a:pt x="73" y="39"/>
                    </a:lnTo>
                    <a:lnTo>
                      <a:pt x="82" y="46"/>
                    </a:lnTo>
                    <a:lnTo>
                      <a:pt x="86" y="50"/>
                    </a:lnTo>
                    <a:lnTo>
                      <a:pt x="90" y="54"/>
                    </a:lnTo>
                    <a:lnTo>
                      <a:pt x="91" y="55"/>
                    </a:lnTo>
                    <a:lnTo>
                      <a:pt x="92" y="60"/>
                    </a:lnTo>
                    <a:lnTo>
                      <a:pt x="96" y="66"/>
                    </a:lnTo>
                    <a:lnTo>
                      <a:pt x="100" y="72"/>
                    </a:lnTo>
                    <a:lnTo>
                      <a:pt x="103" y="78"/>
                    </a:lnTo>
                    <a:lnTo>
                      <a:pt x="102" y="77"/>
                    </a:lnTo>
                    <a:lnTo>
                      <a:pt x="101" y="75"/>
                    </a:lnTo>
                    <a:lnTo>
                      <a:pt x="98" y="71"/>
                    </a:lnTo>
                    <a:lnTo>
                      <a:pt x="94" y="67"/>
                    </a:lnTo>
                    <a:lnTo>
                      <a:pt x="91" y="62"/>
                    </a:lnTo>
                    <a:lnTo>
                      <a:pt x="88" y="59"/>
                    </a:lnTo>
                    <a:lnTo>
                      <a:pt x="85" y="56"/>
                    </a:lnTo>
                    <a:lnTo>
                      <a:pt x="84" y="57"/>
                    </a:lnTo>
                    <a:lnTo>
                      <a:pt x="85" y="59"/>
                    </a:lnTo>
                    <a:lnTo>
                      <a:pt x="89" y="62"/>
                    </a:lnTo>
                    <a:lnTo>
                      <a:pt x="90" y="64"/>
                    </a:lnTo>
                    <a:lnTo>
                      <a:pt x="89" y="65"/>
                    </a:lnTo>
                    <a:lnTo>
                      <a:pt x="86" y="63"/>
                    </a:lnTo>
                    <a:lnTo>
                      <a:pt x="81" y="57"/>
                    </a:lnTo>
                    <a:lnTo>
                      <a:pt x="78" y="54"/>
                    </a:lnTo>
                    <a:lnTo>
                      <a:pt x="77" y="54"/>
                    </a:lnTo>
                    <a:lnTo>
                      <a:pt x="77" y="55"/>
                    </a:lnTo>
                    <a:lnTo>
                      <a:pt x="75" y="55"/>
                    </a:lnTo>
                    <a:lnTo>
                      <a:pt x="71" y="50"/>
                    </a:lnTo>
                    <a:lnTo>
                      <a:pt x="69" y="47"/>
                    </a:lnTo>
                    <a:lnTo>
                      <a:pt x="67" y="45"/>
                    </a:lnTo>
                    <a:lnTo>
                      <a:pt x="66" y="43"/>
                    </a:lnTo>
                    <a:lnTo>
                      <a:pt x="65" y="42"/>
                    </a:lnTo>
                    <a:lnTo>
                      <a:pt x="64" y="41"/>
                    </a:lnTo>
                    <a:lnTo>
                      <a:pt x="62" y="39"/>
                    </a:lnTo>
                    <a:lnTo>
                      <a:pt x="59" y="37"/>
                    </a:lnTo>
                    <a:lnTo>
                      <a:pt x="55" y="34"/>
                    </a:lnTo>
                    <a:lnTo>
                      <a:pt x="50" y="29"/>
                    </a:lnTo>
                    <a:lnTo>
                      <a:pt x="48" y="28"/>
                    </a:lnTo>
                    <a:lnTo>
                      <a:pt x="46" y="28"/>
                    </a:lnTo>
                    <a:lnTo>
                      <a:pt x="45" y="29"/>
                    </a:lnTo>
                    <a:lnTo>
                      <a:pt x="46" y="31"/>
                    </a:lnTo>
                    <a:lnTo>
                      <a:pt x="48" y="33"/>
                    </a:lnTo>
                    <a:lnTo>
                      <a:pt x="50" y="34"/>
                    </a:lnTo>
                    <a:lnTo>
                      <a:pt x="52" y="36"/>
                    </a:lnTo>
                    <a:lnTo>
                      <a:pt x="51" y="37"/>
                    </a:lnTo>
                    <a:lnTo>
                      <a:pt x="48" y="37"/>
                    </a:lnTo>
                    <a:lnTo>
                      <a:pt x="44" y="32"/>
                    </a:lnTo>
                    <a:lnTo>
                      <a:pt x="42" y="29"/>
                    </a:lnTo>
                    <a:lnTo>
                      <a:pt x="38" y="26"/>
                    </a:lnTo>
                    <a:lnTo>
                      <a:pt x="32" y="24"/>
                    </a:lnTo>
                    <a:lnTo>
                      <a:pt x="30" y="23"/>
                    </a:lnTo>
                    <a:lnTo>
                      <a:pt x="28" y="21"/>
                    </a:lnTo>
                    <a:lnTo>
                      <a:pt x="27" y="20"/>
                    </a:lnTo>
                    <a:lnTo>
                      <a:pt x="27" y="20"/>
                    </a:lnTo>
                    <a:lnTo>
                      <a:pt x="28" y="21"/>
                    </a:lnTo>
                    <a:lnTo>
                      <a:pt x="29" y="22"/>
                    </a:lnTo>
                    <a:lnTo>
                      <a:pt x="29" y="23"/>
                    </a:lnTo>
                    <a:lnTo>
                      <a:pt x="30" y="24"/>
                    </a:lnTo>
                    <a:lnTo>
                      <a:pt x="30" y="24"/>
                    </a:lnTo>
                    <a:lnTo>
                      <a:pt x="24" y="20"/>
                    </a:lnTo>
                    <a:lnTo>
                      <a:pt x="14" y="12"/>
                    </a:lnTo>
                    <a:lnTo>
                      <a:pt x="11" y="10"/>
                    </a:lnTo>
                    <a:lnTo>
                      <a:pt x="6" y="7"/>
                    </a:lnTo>
                    <a:lnTo>
                      <a:pt x="3" y="4"/>
                    </a:lnTo>
                    <a:lnTo>
                      <a:pt x="1" y="3"/>
                    </a:lnTo>
                    <a:lnTo>
                      <a:pt x="0" y="2"/>
                    </a:lnTo>
                    <a:lnTo>
                      <a:pt x="5" y="3"/>
                    </a:lnTo>
                    <a:lnTo>
                      <a:pt x="9" y="5"/>
                    </a:lnTo>
                    <a:lnTo>
                      <a:pt x="10" y="5"/>
                    </a:lnTo>
                    <a:lnTo>
                      <a:pt x="11" y="6"/>
                    </a:lnTo>
                    <a:lnTo>
                      <a:pt x="12" y="7"/>
                    </a:lnTo>
                    <a:lnTo>
                      <a:pt x="13" y="8"/>
                    </a:lnTo>
                    <a:lnTo>
                      <a:pt x="13" y="9"/>
                    </a:lnTo>
                    <a:lnTo>
                      <a:pt x="14" y="10"/>
                    </a:lnTo>
                    <a:lnTo>
                      <a:pt x="15" y="10"/>
                    </a:lnTo>
                    <a:lnTo>
                      <a:pt x="15" y="10"/>
                    </a:lnTo>
                    <a:lnTo>
                      <a:pt x="14" y="6"/>
                    </a:lnTo>
                    <a:lnTo>
                      <a:pt x="10" y="0"/>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42"/>
              <p:cNvSpPr>
                <a:spLocks/>
              </p:cNvSpPr>
              <p:nvPr/>
            </p:nvSpPr>
            <p:spPr bwMode="auto">
              <a:xfrm>
                <a:off x="3729037" y="2217738"/>
                <a:ext cx="28575" cy="22225"/>
              </a:xfrm>
              <a:custGeom>
                <a:avLst/>
                <a:gdLst/>
                <a:ahLst/>
                <a:cxnLst>
                  <a:cxn ang="0">
                    <a:pos x="13" y="0"/>
                  </a:cxn>
                  <a:cxn ang="0">
                    <a:pos x="18" y="0"/>
                  </a:cxn>
                  <a:cxn ang="0">
                    <a:pos x="10" y="10"/>
                  </a:cxn>
                  <a:cxn ang="0">
                    <a:pos x="6" y="13"/>
                  </a:cxn>
                  <a:cxn ang="0">
                    <a:pos x="5" y="14"/>
                  </a:cxn>
                  <a:cxn ang="0">
                    <a:pos x="2" y="14"/>
                  </a:cxn>
                  <a:cxn ang="0">
                    <a:pos x="0" y="13"/>
                  </a:cxn>
                  <a:cxn ang="0">
                    <a:pos x="0" y="12"/>
                  </a:cxn>
                  <a:cxn ang="0">
                    <a:pos x="0" y="11"/>
                  </a:cxn>
                  <a:cxn ang="0">
                    <a:pos x="3" y="6"/>
                  </a:cxn>
                  <a:cxn ang="0">
                    <a:pos x="8" y="3"/>
                  </a:cxn>
                  <a:cxn ang="0">
                    <a:pos x="12" y="1"/>
                  </a:cxn>
                  <a:cxn ang="0">
                    <a:pos x="13" y="0"/>
                  </a:cxn>
                </a:cxnLst>
                <a:rect l="0" t="0" r="r" b="b"/>
                <a:pathLst>
                  <a:path w="18" h="14">
                    <a:moveTo>
                      <a:pt x="13" y="0"/>
                    </a:moveTo>
                    <a:lnTo>
                      <a:pt x="18" y="0"/>
                    </a:lnTo>
                    <a:lnTo>
                      <a:pt x="10" y="10"/>
                    </a:lnTo>
                    <a:lnTo>
                      <a:pt x="6" y="13"/>
                    </a:lnTo>
                    <a:lnTo>
                      <a:pt x="5" y="14"/>
                    </a:lnTo>
                    <a:lnTo>
                      <a:pt x="2" y="14"/>
                    </a:lnTo>
                    <a:lnTo>
                      <a:pt x="0" y="13"/>
                    </a:lnTo>
                    <a:lnTo>
                      <a:pt x="0" y="12"/>
                    </a:lnTo>
                    <a:lnTo>
                      <a:pt x="0" y="11"/>
                    </a:lnTo>
                    <a:lnTo>
                      <a:pt x="3" y="6"/>
                    </a:lnTo>
                    <a:lnTo>
                      <a:pt x="8" y="3"/>
                    </a:lnTo>
                    <a:lnTo>
                      <a:pt x="12" y="1"/>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143"/>
              <p:cNvSpPr>
                <a:spLocks/>
              </p:cNvSpPr>
              <p:nvPr/>
            </p:nvSpPr>
            <p:spPr bwMode="auto">
              <a:xfrm>
                <a:off x="5294312" y="1889125"/>
                <a:ext cx="77788" cy="76200"/>
              </a:xfrm>
              <a:custGeom>
                <a:avLst/>
                <a:gdLst/>
                <a:ahLst/>
                <a:cxnLst>
                  <a:cxn ang="0">
                    <a:pos x="1" y="0"/>
                  </a:cxn>
                  <a:cxn ang="0">
                    <a:pos x="2" y="0"/>
                  </a:cxn>
                  <a:cxn ang="0">
                    <a:pos x="7" y="3"/>
                  </a:cxn>
                  <a:cxn ang="0">
                    <a:pos x="9" y="5"/>
                  </a:cxn>
                  <a:cxn ang="0">
                    <a:pos x="11" y="6"/>
                  </a:cxn>
                  <a:cxn ang="0">
                    <a:pos x="20" y="13"/>
                  </a:cxn>
                  <a:cxn ang="0">
                    <a:pos x="27" y="18"/>
                  </a:cxn>
                  <a:cxn ang="0">
                    <a:pos x="34" y="25"/>
                  </a:cxn>
                  <a:cxn ang="0">
                    <a:pos x="39" y="32"/>
                  </a:cxn>
                  <a:cxn ang="0">
                    <a:pos x="45" y="41"/>
                  </a:cxn>
                  <a:cxn ang="0">
                    <a:pos x="46" y="43"/>
                  </a:cxn>
                  <a:cxn ang="0">
                    <a:pos x="47" y="44"/>
                  </a:cxn>
                  <a:cxn ang="0">
                    <a:pos x="49" y="47"/>
                  </a:cxn>
                  <a:cxn ang="0">
                    <a:pos x="49" y="47"/>
                  </a:cxn>
                  <a:cxn ang="0">
                    <a:pos x="48" y="48"/>
                  </a:cxn>
                  <a:cxn ang="0">
                    <a:pos x="45" y="48"/>
                  </a:cxn>
                  <a:cxn ang="0">
                    <a:pos x="42" y="46"/>
                  </a:cxn>
                  <a:cxn ang="0">
                    <a:pos x="39" y="43"/>
                  </a:cxn>
                  <a:cxn ang="0">
                    <a:pos x="36" y="39"/>
                  </a:cxn>
                  <a:cxn ang="0">
                    <a:pos x="34" y="35"/>
                  </a:cxn>
                  <a:cxn ang="0">
                    <a:pos x="32" y="31"/>
                  </a:cxn>
                  <a:cxn ang="0">
                    <a:pos x="32" y="30"/>
                  </a:cxn>
                  <a:cxn ang="0">
                    <a:pos x="32" y="31"/>
                  </a:cxn>
                  <a:cxn ang="0">
                    <a:pos x="33" y="32"/>
                  </a:cxn>
                  <a:cxn ang="0">
                    <a:pos x="33" y="33"/>
                  </a:cxn>
                  <a:cxn ang="0">
                    <a:pos x="33" y="34"/>
                  </a:cxn>
                  <a:cxn ang="0">
                    <a:pos x="34" y="36"/>
                  </a:cxn>
                  <a:cxn ang="0">
                    <a:pos x="35" y="37"/>
                  </a:cxn>
                  <a:cxn ang="0">
                    <a:pos x="35" y="37"/>
                  </a:cxn>
                  <a:cxn ang="0">
                    <a:pos x="34" y="37"/>
                  </a:cxn>
                  <a:cxn ang="0">
                    <a:pos x="31" y="33"/>
                  </a:cxn>
                  <a:cxn ang="0">
                    <a:pos x="28" y="29"/>
                  </a:cxn>
                  <a:cxn ang="0">
                    <a:pos x="25" y="26"/>
                  </a:cxn>
                  <a:cxn ang="0">
                    <a:pos x="22" y="25"/>
                  </a:cxn>
                  <a:cxn ang="0">
                    <a:pos x="16" y="23"/>
                  </a:cxn>
                  <a:cxn ang="0">
                    <a:pos x="13" y="21"/>
                  </a:cxn>
                  <a:cxn ang="0">
                    <a:pos x="11" y="18"/>
                  </a:cxn>
                  <a:cxn ang="0">
                    <a:pos x="11" y="16"/>
                  </a:cxn>
                  <a:cxn ang="0">
                    <a:pos x="12" y="16"/>
                  </a:cxn>
                  <a:cxn ang="0">
                    <a:pos x="12" y="15"/>
                  </a:cxn>
                  <a:cxn ang="0">
                    <a:pos x="7" y="9"/>
                  </a:cxn>
                  <a:cxn ang="0">
                    <a:pos x="4" y="6"/>
                  </a:cxn>
                  <a:cxn ang="0">
                    <a:pos x="1" y="4"/>
                  </a:cxn>
                  <a:cxn ang="0">
                    <a:pos x="0" y="1"/>
                  </a:cxn>
                  <a:cxn ang="0">
                    <a:pos x="1" y="0"/>
                  </a:cxn>
                </a:cxnLst>
                <a:rect l="0" t="0" r="r" b="b"/>
                <a:pathLst>
                  <a:path w="49" h="48">
                    <a:moveTo>
                      <a:pt x="1" y="0"/>
                    </a:moveTo>
                    <a:lnTo>
                      <a:pt x="2" y="0"/>
                    </a:lnTo>
                    <a:lnTo>
                      <a:pt x="7" y="3"/>
                    </a:lnTo>
                    <a:lnTo>
                      <a:pt x="9" y="5"/>
                    </a:lnTo>
                    <a:lnTo>
                      <a:pt x="11" y="6"/>
                    </a:lnTo>
                    <a:lnTo>
                      <a:pt x="20" y="13"/>
                    </a:lnTo>
                    <a:lnTo>
                      <a:pt x="27" y="18"/>
                    </a:lnTo>
                    <a:lnTo>
                      <a:pt x="34" y="25"/>
                    </a:lnTo>
                    <a:lnTo>
                      <a:pt x="39" y="32"/>
                    </a:lnTo>
                    <a:lnTo>
                      <a:pt x="45" y="41"/>
                    </a:lnTo>
                    <a:lnTo>
                      <a:pt x="46" y="43"/>
                    </a:lnTo>
                    <a:lnTo>
                      <a:pt x="47" y="44"/>
                    </a:lnTo>
                    <a:lnTo>
                      <a:pt x="49" y="47"/>
                    </a:lnTo>
                    <a:lnTo>
                      <a:pt x="49" y="47"/>
                    </a:lnTo>
                    <a:lnTo>
                      <a:pt x="48" y="48"/>
                    </a:lnTo>
                    <a:lnTo>
                      <a:pt x="45" y="48"/>
                    </a:lnTo>
                    <a:lnTo>
                      <a:pt x="42" y="46"/>
                    </a:lnTo>
                    <a:lnTo>
                      <a:pt x="39" y="43"/>
                    </a:lnTo>
                    <a:lnTo>
                      <a:pt x="36" y="39"/>
                    </a:lnTo>
                    <a:lnTo>
                      <a:pt x="34" y="35"/>
                    </a:lnTo>
                    <a:lnTo>
                      <a:pt x="32" y="31"/>
                    </a:lnTo>
                    <a:lnTo>
                      <a:pt x="32" y="30"/>
                    </a:lnTo>
                    <a:lnTo>
                      <a:pt x="32" y="31"/>
                    </a:lnTo>
                    <a:lnTo>
                      <a:pt x="33" y="32"/>
                    </a:lnTo>
                    <a:lnTo>
                      <a:pt x="33" y="33"/>
                    </a:lnTo>
                    <a:lnTo>
                      <a:pt x="33" y="34"/>
                    </a:lnTo>
                    <a:lnTo>
                      <a:pt x="34" y="36"/>
                    </a:lnTo>
                    <a:lnTo>
                      <a:pt x="35" y="37"/>
                    </a:lnTo>
                    <a:lnTo>
                      <a:pt x="35" y="37"/>
                    </a:lnTo>
                    <a:lnTo>
                      <a:pt x="34" y="37"/>
                    </a:lnTo>
                    <a:lnTo>
                      <a:pt x="31" y="33"/>
                    </a:lnTo>
                    <a:lnTo>
                      <a:pt x="28" y="29"/>
                    </a:lnTo>
                    <a:lnTo>
                      <a:pt x="25" y="26"/>
                    </a:lnTo>
                    <a:lnTo>
                      <a:pt x="22" y="25"/>
                    </a:lnTo>
                    <a:lnTo>
                      <a:pt x="16" y="23"/>
                    </a:lnTo>
                    <a:lnTo>
                      <a:pt x="13" y="21"/>
                    </a:lnTo>
                    <a:lnTo>
                      <a:pt x="11" y="18"/>
                    </a:lnTo>
                    <a:lnTo>
                      <a:pt x="11" y="16"/>
                    </a:lnTo>
                    <a:lnTo>
                      <a:pt x="12" y="16"/>
                    </a:lnTo>
                    <a:lnTo>
                      <a:pt x="12" y="15"/>
                    </a:lnTo>
                    <a:lnTo>
                      <a:pt x="7" y="9"/>
                    </a:lnTo>
                    <a:lnTo>
                      <a:pt x="4" y="6"/>
                    </a:lnTo>
                    <a:lnTo>
                      <a:pt x="1" y="4"/>
                    </a:lnTo>
                    <a:lnTo>
                      <a:pt x="0" y="1"/>
                    </a:lnTo>
                    <a:lnTo>
                      <a:pt x="1"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44"/>
              <p:cNvSpPr>
                <a:spLocks/>
              </p:cNvSpPr>
              <p:nvPr/>
            </p:nvSpPr>
            <p:spPr bwMode="auto">
              <a:xfrm>
                <a:off x="3759200" y="2332038"/>
                <a:ext cx="46038" cy="85725"/>
              </a:xfrm>
              <a:custGeom>
                <a:avLst/>
                <a:gdLst/>
                <a:ahLst/>
                <a:cxnLst>
                  <a:cxn ang="0">
                    <a:pos x="4" y="0"/>
                  </a:cxn>
                  <a:cxn ang="0">
                    <a:pos x="13" y="6"/>
                  </a:cxn>
                  <a:cxn ang="0">
                    <a:pos x="20" y="13"/>
                  </a:cxn>
                  <a:cxn ang="0">
                    <a:pos x="21" y="14"/>
                  </a:cxn>
                  <a:cxn ang="0">
                    <a:pos x="20" y="15"/>
                  </a:cxn>
                  <a:cxn ang="0">
                    <a:pos x="20" y="15"/>
                  </a:cxn>
                  <a:cxn ang="0">
                    <a:pos x="19" y="16"/>
                  </a:cxn>
                  <a:cxn ang="0">
                    <a:pos x="19" y="17"/>
                  </a:cxn>
                  <a:cxn ang="0">
                    <a:pos x="23" y="27"/>
                  </a:cxn>
                  <a:cxn ang="0">
                    <a:pos x="27" y="37"/>
                  </a:cxn>
                  <a:cxn ang="0">
                    <a:pos x="28" y="40"/>
                  </a:cxn>
                  <a:cxn ang="0">
                    <a:pos x="29" y="43"/>
                  </a:cxn>
                  <a:cxn ang="0">
                    <a:pos x="29" y="50"/>
                  </a:cxn>
                  <a:cxn ang="0">
                    <a:pos x="28" y="53"/>
                  </a:cxn>
                  <a:cxn ang="0">
                    <a:pos x="25" y="54"/>
                  </a:cxn>
                  <a:cxn ang="0">
                    <a:pos x="22" y="54"/>
                  </a:cxn>
                  <a:cxn ang="0">
                    <a:pos x="17" y="51"/>
                  </a:cxn>
                  <a:cxn ang="0">
                    <a:pos x="13" y="47"/>
                  </a:cxn>
                  <a:cxn ang="0">
                    <a:pos x="10" y="42"/>
                  </a:cxn>
                  <a:cxn ang="0">
                    <a:pos x="10" y="41"/>
                  </a:cxn>
                  <a:cxn ang="0">
                    <a:pos x="11" y="40"/>
                  </a:cxn>
                  <a:cxn ang="0">
                    <a:pos x="12" y="40"/>
                  </a:cxn>
                  <a:cxn ang="0">
                    <a:pos x="14" y="39"/>
                  </a:cxn>
                  <a:cxn ang="0">
                    <a:pos x="15" y="38"/>
                  </a:cxn>
                  <a:cxn ang="0">
                    <a:pos x="16" y="38"/>
                  </a:cxn>
                  <a:cxn ang="0">
                    <a:pos x="17" y="37"/>
                  </a:cxn>
                  <a:cxn ang="0">
                    <a:pos x="18" y="36"/>
                  </a:cxn>
                  <a:cxn ang="0">
                    <a:pos x="18" y="36"/>
                  </a:cxn>
                  <a:cxn ang="0">
                    <a:pos x="18" y="35"/>
                  </a:cxn>
                  <a:cxn ang="0">
                    <a:pos x="16" y="34"/>
                  </a:cxn>
                  <a:cxn ang="0">
                    <a:pos x="15" y="35"/>
                  </a:cxn>
                  <a:cxn ang="0">
                    <a:pos x="12" y="37"/>
                  </a:cxn>
                  <a:cxn ang="0">
                    <a:pos x="10" y="38"/>
                  </a:cxn>
                  <a:cxn ang="0">
                    <a:pos x="8" y="38"/>
                  </a:cxn>
                  <a:cxn ang="0">
                    <a:pos x="7" y="36"/>
                  </a:cxn>
                  <a:cxn ang="0">
                    <a:pos x="8" y="34"/>
                  </a:cxn>
                  <a:cxn ang="0">
                    <a:pos x="9" y="31"/>
                  </a:cxn>
                  <a:cxn ang="0">
                    <a:pos x="9" y="29"/>
                  </a:cxn>
                  <a:cxn ang="0">
                    <a:pos x="8" y="28"/>
                  </a:cxn>
                  <a:cxn ang="0">
                    <a:pos x="7" y="27"/>
                  </a:cxn>
                  <a:cxn ang="0">
                    <a:pos x="6" y="27"/>
                  </a:cxn>
                  <a:cxn ang="0">
                    <a:pos x="4" y="27"/>
                  </a:cxn>
                  <a:cxn ang="0">
                    <a:pos x="3" y="27"/>
                  </a:cxn>
                  <a:cxn ang="0">
                    <a:pos x="2" y="26"/>
                  </a:cxn>
                  <a:cxn ang="0">
                    <a:pos x="1" y="25"/>
                  </a:cxn>
                  <a:cxn ang="0">
                    <a:pos x="0" y="22"/>
                  </a:cxn>
                  <a:cxn ang="0">
                    <a:pos x="0" y="17"/>
                  </a:cxn>
                  <a:cxn ang="0">
                    <a:pos x="0" y="12"/>
                  </a:cxn>
                  <a:cxn ang="0">
                    <a:pos x="1" y="8"/>
                  </a:cxn>
                  <a:cxn ang="0">
                    <a:pos x="2" y="3"/>
                  </a:cxn>
                  <a:cxn ang="0">
                    <a:pos x="3" y="1"/>
                  </a:cxn>
                  <a:cxn ang="0">
                    <a:pos x="4" y="0"/>
                  </a:cxn>
                </a:cxnLst>
                <a:rect l="0" t="0" r="r" b="b"/>
                <a:pathLst>
                  <a:path w="29" h="54">
                    <a:moveTo>
                      <a:pt x="4" y="0"/>
                    </a:moveTo>
                    <a:lnTo>
                      <a:pt x="13" y="6"/>
                    </a:lnTo>
                    <a:lnTo>
                      <a:pt x="20" y="13"/>
                    </a:lnTo>
                    <a:lnTo>
                      <a:pt x="21" y="14"/>
                    </a:lnTo>
                    <a:lnTo>
                      <a:pt x="20" y="15"/>
                    </a:lnTo>
                    <a:lnTo>
                      <a:pt x="20" y="15"/>
                    </a:lnTo>
                    <a:lnTo>
                      <a:pt x="19" y="16"/>
                    </a:lnTo>
                    <a:lnTo>
                      <a:pt x="19" y="17"/>
                    </a:lnTo>
                    <a:lnTo>
                      <a:pt x="23" y="27"/>
                    </a:lnTo>
                    <a:lnTo>
                      <a:pt x="27" y="37"/>
                    </a:lnTo>
                    <a:lnTo>
                      <a:pt x="28" y="40"/>
                    </a:lnTo>
                    <a:lnTo>
                      <a:pt x="29" y="43"/>
                    </a:lnTo>
                    <a:lnTo>
                      <a:pt x="29" y="50"/>
                    </a:lnTo>
                    <a:lnTo>
                      <a:pt x="28" y="53"/>
                    </a:lnTo>
                    <a:lnTo>
                      <a:pt x="25" y="54"/>
                    </a:lnTo>
                    <a:lnTo>
                      <a:pt x="22" y="54"/>
                    </a:lnTo>
                    <a:lnTo>
                      <a:pt x="17" y="51"/>
                    </a:lnTo>
                    <a:lnTo>
                      <a:pt x="13" y="47"/>
                    </a:lnTo>
                    <a:lnTo>
                      <a:pt x="10" y="42"/>
                    </a:lnTo>
                    <a:lnTo>
                      <a:pt x="10" y="41"/>
                    </a:lnTo>
                    <a:lnTo>
                      <a:pt x="11" y="40"/>
                    </a:lnTo>
                    <a:lnTo>
                      <a:pt x="12" y="40"/>
                    </a:lnTo>
                    <a:lnTo>
                      <a:pt x="14" y="39"/>
                    </a:lnTo>
                    <a:lnTo>
                      <a:pt x="15" y="38"/>
                    </a:lnTo>
                    <a:lnTo>
                      <a:pt x="16" y="38"/>
                    </a:lnTo>
                    <a:lnTo>
                      <a:pt x="17" y="37"/>
                    </a:lnTo>
                    <a:lnTo>
                      <a:pt x="18" y="36"/>
                    </a:lnTo>
                    <a:lnTo>
                      <a:pt x="18" y="36"/>
                    </a:lnTo>
                    <a:lnTo>
                      <a:pt x="18" y="35"/>
                    </a:lnTo>
                    <a:lnTo>
                      <a:pt x="16" y="34"/>
                    </a:lnTo>
                    <a:lnTo>
                      <a:pt x="15" y="35"/>
                    </a:lnTo>
                    <a:lnTo>
                      <a:pt x="12" y="37"/>
                    </a:lnTo>
                    <a:lnTo>
                      <a:pt x="10" y="38"/>
                    </a:lnTo>
                    <a:lnTo>
                      <a:pt x="8" y="38"/>
                    </a:lnTo>
                    <a:lnTo>
                      <a:pt x="7" y="36"/>
                    </a:lnTo>
                    <a:lnTo>
                      <a:pt x="8" y="34"/>
                    </a:lnTo>
                    <a:lnTo>
                      <a:pt x="9" y="31"/>
                    </a:lnTo>
                    <a:lnTo>
                      <a:pt x="9" y="29"/>
                    </a:lnTo>
                    <a:lnTo>
                      <a:pt x="8" y="28"/>
                    </a:lnTo>
                    <a:lnTo>
                      <a:pt x="7" y="27"/>
                    </a:lnTo>
                    <a:lnTo>
                      <a:pt x="6" y="27"/>
                    </a:lnTo>
                    <a:lnTo>
                      <a:pt x="4" y="27"/>
                    </a:lnTo>
                    <a:lnTo>
                      <a:pt x="3" y="27"/>
                    </a:lnTo>
                    <a:lnTo>
                      <a:pt x="2" y="26"/>
                    </a:lnTo>
                    <a:lnTo>
                      <a:pt x="1" y="25"/>
                    </a:lnTo>
                    <a:lnTo>
                      <a:pt x="0" y="22"/>
                    </a:lnTo>
                    <a:lnTo>
                      <a:pt x="0" y="17"/>
                    </a:lnTo>
                    <a:lnTo>
                      <a:pt x="0" y="12"/>
                    </a:lnTo>
                    <a:lnTo>
                      <a:pt x="1" y="8"/>
                    </a:lnTo>
                    <a:lnTo>
                      <a:pt x="2" y="3"/>
                    </a:lnTo>
                    <a:lnTo>
                      <a:pt x="3" y="1"/>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45"/>
              <p:cNvSpPr>
                <a:spLocks/>
              </p:cNvSpPr>
              <p:nvPr/>
            </p:nvSpPr>
            <p:spPr bwMode="auto">
              <a:xfrm>
                <a:off x="4991100" y="2371725"/>
                <a:ext cx="39688" cy="15875"/>
              </a:xfrm>
              <a:custGeom>
                <a:avLst/>
                <a:gdLst/>
                <a:ahLst/>
                <a:cxnLst>
                  <a:cxn ang="0">
                    <a:pos x="0" y="0"/>
                  </a:cxn>
                  <a:cxn ang="0">
                    <a:pos x="9" y="2"/>
                  </a:cxn>
                  <a:cxn ang="0">
                    <a:pos x="16" y="4"/>
                  </a:cxn>
                  <a:cxn ang="0">
                    <a:pos x="24" y="8"/>
                  </a:cxn>
                  <a:cxn ang="0">
                    <a:pos x="25" y="9"/>
                  </a:cxn>
                  <a:cxn ang="0">
                    <a:pos x="24" y="9"/>
                  </a:cxn>
                  <a:cxn ang="0">
                    <a:pos x="24" y="9"/>
                  </a:cxn>
                  <a:cxn ang="0">
                    <a:pos x="23" y="10"/>
                  </a:cxn>
                  <a:cxn ang="0">
                    <a:pos x="19" y="10"/>
                  </a:cxn>
                  <a:cxn ang="0">
                    <a:pos x="16" y="8"/>
                  </a:cxn>
                  <a:cxn ang="0">
                    <a:pos x="8" y="4"/>
                  </a:cxn>
                  <a:cxn ang="0">
                    <a:pos x="4" y="2"/>
                  </a:cxn>
                  <a:cxn ang="0">
                    <a:pos x="1" y="0"/>
                  </a:cxn>
                  <a:cxn ang="0">
                    <a:pos x="0" y="0"/>
                  </a:cxn>
                </a:cxnLst>
                <a:rect l="0" t="0" r="r" b="b"/>
                <a:pathLst>
                  <a:path w="25" h="10">
                    <a:moveTo>
                      <a:pt x="0" y="0"/>
                    </a:moveTo>
                    <a:lnTo>
                      <a:pt x="9" y="2"/>
                    </a:lnTo>
                    <a:lnTo>
                      <a:pt x="16" y="4"/>
                    </a:lnTo>
                    <a:lnTo>
                      <a:pt x="24" y="8"/>
                    </a:lnTo>
                    <a:lnTo>
                      <a:pt x="25" y="9"/>
                    </a:lnTo>
                    <a:lnTo>
                      <a:pt x="24" y="9"/>
                    </a:lnTo>
                    <a:lnTo>
                      <a:pt x="24" y="9"/>
                    </a:lnTo>
                    <a:lnTo>
                      <a:pt x="23" y="10"/>
                    </a:lnTo>
                    <a:lnTo>
                      <a:pt x="19" y="10"/>
                    </a:lnTo>
                    <a:lnTo>
                      <a:pt x="16" y="8"/>
                    </a:lnTo>
                    <a:lnTo>
                      <a:pt x="8" y="4"/>
                    </a:lnTo>
                    <a:lnTo>
                      <a:pt x="4" y="2"/>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46"/>
              <p:cNvSpPr>
                <a:spLocks/>
              </p:cNvSpPr>
              <p:nvPr/>
            </p:nvSpPr>
            <p:spPr bwMode="auto">
              <a:xfrm>
                <a:off x="5176837" y="2336800"/>
                <a:ext cx="20638" cy="65088"/>
              </a:xfrm>
              <a:custGeom>
                <a:avLst/>
                <a:gdLst/>
                <a:ahLst/>
                <a:cxnLst>
                  <a:cxn ang="0">
                    <a:pos x="2" y="0"/>
                  </a:cxn>
                  <a:cxn ang="0">
                    <a:pos x="2" y="2"/>
                  </a:cxn>
                  <a:cxn ang="0">
                    <a:pos x="5" y="9"/>
                  </a:cxn>
                  <a:cxn ang="0">
                    <a:pos x="7" y="16"/>
                  </a:cxn>
                  <a:cxn ang="0">
                    <a:pos x="10" y="25"/>
                  </a:cxn>
                  <a:cxn ang="0">
                    <a:pos x="13" y="38"/>
                  </a:cxn>
                  <a:cxn ang="0">
                    <a:pos x="13" y="39"/>
                  </a:cxn>
                  <a:cxn ang="0">
                    <a:pos x="12" y="39"/>
                  </a:cxn>
                  <a:cxn ang="0">
                    <a:pos x="9" y="41"/>
                  </a:cxn>
                  <a:cxn ang="0">
                    <a:pos x="8" y="40"/>
                  </a:cxn>
                  <a:cxn ang="0">
                    <a:pos x="5" y="37"/>
                  </a:cxn>
                  <a:cxn ang="0">
                    <a:pos x="4" y="33"/>
                  </a:cxn>
                  <a:cxn ang="0">
                    <a:pos x="4" y="30"/>
                  </a:cxn>
                  <a:cxn ang="0">
                    <a:pos x="2" y="26"/>
                  </a:cxn>
                  <a:cxn ang="0">
                    <a:pos x="0" y="24"/>
                  </a:cxn>
                  <a:cxn ang="0">
                    <a:pos x="1" y="22"/>
                  </a:cxn>
                  <a:cxn ang="0">
                    <a:pos x="1" y="3"/>
                  </a:cxn>
                  <a:cxn ang="0">
                    <a:pos x="1" y="1"/>
                  </a:cxn>
                  <a:cxn ang="0">
                    <a:pos x="2" y="0"/>
                  </a:cxn>
                </a:cxnLst>
                <a:rect l="0" t="0" r="r" b="b"/>
                <a:pathLst>
                  <a:path w="13" h="41">
                    <a:moveTo>
                      <a:pt x="2" y="0"/>
                    </a:moveTo>
                    <a:lnTo>
                      <a:pt x="2" y="2"/>
                    </a:lnTo>
                    <a:lnTo>
                      <a:pt x="5" y="9"/>
                    </a:lnTo>
                    <a:lnTo>
                      <a:pt x="7" y="16"/>
                    </a:lnTo>
                    <a:lnTo>
                      <a:pt x="10" y="25"/>
                    </a:lnTo>
                    <a:lnTo>
                      <a:pt x="13" y="38"/>
                    </a:lnTo>
                    <a:lnTo>
                      <a:pt x="13" y="39"/>
                    </a:lnTo>
                    <a:lnTo>
                      <a:pt x="12" y="39"/>
                    </a:lnTo>
                    <a:lnTo>
                      <a:pt x="9" y="41"/>
                    </a:lnTo>
                    <a:lnTo>
                      <a:pt x="8" y="40"/>
                    </a:lnTo>
                    <a:lnTo>
                      <a:pt x="5" y="37"/>
                    </a:lnTo>
                    <a:lnTo>
                      <a:pt x="4" y="33"/>
                    </a:lnTo>
                    <a:lnTo>
                      <a:pt x="4" y="30"/>
                    </a:lnTo>
                    <a:lnTo>
                      <a:pt x="2" y="26"/>
                    </a:lnTo>
                    <a:lnTo>
                      <a:pt x="0" y="24"/>
                    </a:lnTo>
                    <a:lnTo>
                      <a:pt x="1" y="22"/>
                    </a:lnTo>
                    <a:lnTo>
                      <a:pt x="1" y="3"/>
                    </a:lnTo>
                    <a:lnTo>
                      <a:pt x="1" y="1"/>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47"/>
              <p:cNvSpPr>
                <a:spLocks/>
              </p:cNvSpPr>
              <p:nvPr/>
            </p:nvSpPr>
            <p:spPr bwMode="auto">
              <a:xfrm>
                <a:off x="5075237" y="2279650"/>
                <a:ext cx="95250" cy="131763"/>
              </a:xfrm>
              <a:custGeom>
                <a:avLst/>
                <a:gdLst/>
                <a:ahLst/>
                <a:cxnLst>
                  <a:cxn ang="0">
                    <a:pos x="10" y="7"/>
                  </a:cxn>
                  <a:cxn ang="0">
                    <a:pos x="12" y="16"/>
                  </a:cxn>
                  <a:cxn ang="0">
                    <a:pos x="20" y="24"/>
                  </a:cxn>
                  <a:cxn ang="0">
                    <a:pos x="25" y="29"/>
                  </a:cxn>
                  <a:cxn ang="0">
                    <a:pos x="23" y="33"/>
                  </a:cxn>
                  <a:cxn ang="0">
                    <a:pos x="22" y="38"/>
                  </a:cxn>
                  <a:cxn ang="0">
                    <a:pos x="22" y="42"/>
                  </a:cxn>
                  <a:cxn ang="0">
                    <a:pos x="28" y="43"/>
                  </a:cxn>
                  <a:cxn ang="0">
                    <a:pos x="34" y="42"/>
                  </a:cxn>
                  <a:cxn ang="0">
                    <a:pos x="35" y="36"/>
                  </a:cxn>
                  <a:cxn ang="0">
                    <a:pos x="37" y="30"/>
                  </a:cxn>
                  <a:cxn ang="0">
                    <a:pos x="41" y="27"/>
                  </a:cxn>
                  <a:cxn ang="0">
                    <a:pos x="48" y="31"/>
                  </a:cxn>
                  <a:cxn ang="0">
                    <a:pos x="48" y="36"/>
                  </a:cxn>
                  <a:cxn ang="0">
                    <a:pos x="47" y="43"/>
                  </a:cxn>
                  <a:cxn ang="0">
                    <a:pos x="48" y="43"/>
                  </a:cxn>
                  <a:cxn ang="0">
                    <a:pos x="53" y="41"/>
                  </a:cxn>
                  <a:cxn ang="0">
                    <a:pos x="53" y="44"/>
                  </a:cxn>
                  <a:cxn ang="0">
                    <a:pos x="50" y="48"/>
                  </a:cxn>
                  <a:cxn ang="0">
                    <a:pos x="51" y="49"/>
                  </a:cxn>
                  <a:cxn ang="0">
                    <a:pos x="55" y="45"/>
                  </a:cxn>
                  <a:cxn ang="0">
                    <a:pos x="60" y="41"/>
                  </a:cxn>
                  <a:cxn ang="0">
                    <a:pos x="59" y="44"/>
                  </a:cxn>
                  <a:cxn ang="0">
                    <a:pos x="55" y="48"/>
                  </a:cxn>
                  <a:cxn ang="0">
                    <a:pos x="55" y="52"/>
                  </a:cxn>
                  <a:cxn ang="0">
                    <a:pos x="56" y="56"/>
                  </a:cxn>
                  <a:cxn ang="0">
                    <a:pos x="56" y="58"/>
                  </a:cxn>
                  <a:cxn ang="0">
                    <a:pos x="54" y="58"/>
                  </a:cxn>
                  <a:cxn ang="0">
                    <a:pos x="56" y="61"/>
                  </a:cxn>
                  <a:cxn ang="0">
                    <a:pos x="58" y="66"/>
                  </a:cxn>
                  <a:cxn ang="0">
                    <a:pos x="51" y="76"/>
                  </a:cxn>
                  <a:cxn ang="0">
                    <a:pos x="47" y="79"/>
                  </a:cxn>
                  <a:cxn ang="0">
                    <a:pos x="49" y="75"/>
                  </a:cxn>
                  <a:cxn ang="0">
                    <a:pos x="54" y="67"/>
                  </a:cxn>
                  <a:cxn ang="0">
                    <a:pos x="51" y="61"/>
                  </a:cxn>
                  <a:cxn ang="0">
                    <a:pos x="44" y="61"/>
                  </a:cxn>
                  <a:cxn ang="0">
                    <a:pos x="39" y="65"/>
                  </a:cxn>
                  <a:cxn ang="0">
                    <a:pos x="37" y="72"/>
                  </a:cxn>
                  <a:cxn ang="0">
                    <a:pos x="31" y="75"/>
                  </a:cxn>
                  <a:cxn ang="0">
                    <a:pos x="18" y="76"/>
                  </a:cxn>
                  <a:cxn ang="0">
                    <a:pos x="13" y="81"/>
                  </a:cxn>
                  <a:cxn ang="0">
                    <a:pos x="7" y="82"/>
                  </a:cxn>
                  <a:cxn ang="0">
                    <a:pos x="6" y="79"/>
                  </a:cxn>
                  <a:cxn ang="0">
                    <a:pos x="10" y="70"/>
                  </a:cxn>
                  <a:cxn ang="0">
                    <a:pos x="12" y="63"/>
                  </a:cxn>
                  <a:cxn ang="0">
                    <a:pos x="8" y="63"/>
                  </a:cxn>
                  <a:cxn ang="0">
                    <a:pos x="4" y="66"/>
                  </a:cxn>
                  <a:cxn ang="0">
                    <a:pos x="1" y="65"/>
                  </a:cxn>
                  <a:cxn ang="0">
                    <a:pos x="3" y="62"/>
                  </a:cxn>
                  <a:cxn ang="0">
                    <a:pos x="4" y="60"/>
                  </a:cxn>
                  <a:cxn ang="0">
                    <a:pos x="1" y="26"/>
                  </a:cxn>
                  <a:cxn ang="0">
                    <a:pos x="0" y="7"/>
                  </a:cxn>
                  <a:cxn ang="0">
                    <a:pos x="4" y="2"/>
                  </a:cxn>
                  <a:cxn ang="0">
                    <a:pos x="6" y="0"/>
                  </a:cxn>
                </a:cxnLst>
                <a:rect l="0" t="0" r="r" b="b"/>
                <a:pathLst>
                  <a:path w="60" h="83">
                    <a:moveTo>
                      <a:pt x="6" y="0"/>
                    </a:moveTo>
                    <a:lnTo>
                      <a:pt x="10" y="7"/>
                    </a:lnTo>
                    <a:lnTo>
                      <a:pt x="12" y="12"/>
                    </a:lnTo>
                    <a:lnTo>
                      <a:pt x="12" y="16"/>
                    </a:lnTo>
                    <a:lnTo>
                      <a:pt x="16" y="20"/>
                    </a:lnTo>
                    <a:lnTo>
                      <a:pt x="20" y="24"/>
                    </a:lnTo>
                    <a:lnTo>
                      <a:pt x="24" y="27"/>
                    </a:lnTo>
                    <a:lnTo>
                      <a:pt x="25" y="29"/>
                    </a:lnTo>
                    <a:lnTo>
                      <a:pt x="24" y="31"/>
                    </a:lnTo>
                    <a:lnTo>
                      <a:pt x="23" y="33"/>
                    </a:lnTo>
                    <a:lnTo>
                      <a:pt x="22" y="35"/>
                    </a:lnTo>
                    <a:lnTo>
                      <a:pt x="22" y="38"/>
                    </a:lnTo>
                    <a:lnTo>
                      <a:pt x="21" y="40"/>
                    </a:lnTo>
                    <a:lnTo>
                      <a:pt x="22" y="42"/>
                    </a:lnTo>
                    <a:lnTo>
                      <a:pt x="25" y="43"/>
                    </a:lnTo>
                    <a:lnTo>
                      <a:pt x="28" y="43"/>
                    </a:lnTo>
                    <a:lnTo>
                      <a:pt x="34" y="43"/>
                    </a:lnTo>
                    <a:lnTo>
                      <a:pt x="34" y="42"/>
                    </a:lnTo>
                    <a:lnTo>
                      <a:pt x="34" y="40"/>
                    </a:lnTo>
                    <a:lnTo>
                      <a:pt x="35" y="36"/>
                    </a:lnTo>
                    <a:lnTo>
                      <a:pt x="36" y="33"/>
                    </a:lnTo>
                    <a:lnTo>
                      <a:pt x="37" y="30"/>
                    </a:lnTo>
                    <a:lnTo>
                      <a:pt x="39" y="28"/>
                    </a:lnTo>
                    <a:lnTo>
                      <a:pt x="41" y="27"/>
                    </a:lnTo>
                    <a:lnTo>
                      <a:pt x="44" y="27"/>
                    </a:lnTo>
                    <a:lnTo>
                      <a:pt x="48" y="31"/>
                    </a:lnTo>
                    <a:lnTo>
                      <a:pt x="48" y="33"/>
                    </a:lnTo>
                    <a:lnTo>
                      <a:pt x="48" y="36"/>
                    </a:lnTo>
                    <a:lnTo>
                      <a:pt x="47" y="40"/>
                    </a:lnTo>
                    <a:lnTo>
                      <a:pt x="47" y="43"/>
                    </a:lnTo>
                    <a:lnTo>
                      <a:pt x="47" y="43"/>
                    </a:lnTo>
                    <a:lnTo>
                      <a:pt x="48" y="43"/>
                    </a:lnTo>
                    <a:lnTo>
                      <a:pt x="52" y="41"/>
                    </a:lnTo>
                    <a:lnTo>
                      <a:pt x="53" y="41"/>
                    </a:lnTo>
                    <a:lnTo>
                      <a:pt x="53" y="42"/>
                    </a:lnTo>
                    <a:lnTo>
                      <a:pt x="53" y="44"/>
                    </a:lnTo>
                    <a:lnTo>
                      <a:pt x="51" y="46"/>
                    </a:lnTo>
                    <a:lnTo>
                      <a:pt x="50" y="48"/>
                    </a:lnTo>
                    <a:lnTo>
                      <a:pt x="50" y="49"/>
                    </a:lnTo>
                    <a:lnTo>
                      <a:pt x="51" y="49"/>
                    </a:lnTo>
                    <a:lnTo>
                      <a:pt x="53" y="48"/>
                    </a:lnTo>
                    <a:lnTo>
                      <a:pt x="55" y="45"/>
                    </a:lnTo>
                    <a:lnTo>
                      <a:pt x="58" y="41"/>
                    </a:lnTo>
                    <a:lnTo>
                      <a:pt x="60" y="41"/>
                    </a:lnTo>
                    <a:lnTo>
                      <a:pt x="60" y="42"/>
                    </a:lnTo>
                    <a:lnTo>
                      <a:pt x="59" y="44"/>
                    </a:lnTo>
                    <a:lnTo>
                      <a:pt x="57" y="46"/>
                    </a:lnTo>
                    <a:lnTo>
                      <a:pt x="55" y="48"/>
                    </a:lnTo>
                    <a:lnTo>
                      <a:pt x="55" y="50"/>
                    </a:lnTo>
                    <a:lnTo>
                      <a:pt x="55" y="52"/>
                    </a:lnTo>
                    <a:lnTo>
                      <a:pt x="55" y="54"/>
                    </a:lnTo>
                    <a:lnTo>
                      <a:pt x="56" y="56"/>
                    </a:lnTo>
                    <a:lnTo>
                      <a:pt x="57" y="58"/>
                    </a:lnTo>
                    <a:lnTo>
                      <a:pt x="56" y="58"/>
                    </a:lnTo>
                    <a:lnTo>
                      <a:pt x="55" y="57"/>
                    </a:lnTo>
                    <a:lnTo>
                      <a:pt x="54" y="58"/>
                    </a:lnTo>
                    <a:lnTo>
                      <a:pt x="55" y="59"/>
                    </a:lnTo>
                    <a:lnTo>
                      <a:pt x="56" y="61"/>
                    </a:lnTo>
                    <a:lnTo>
                      <a:pt x="58" y="63"/>
                    </a:lnTo>
                    <a:lnTo>
                      <a:pt x="58" y="66"/>
                    </a:lnTo>
                    <a:lnTo>
                      <a:pt x="55" y="71"/>
                    </a:lnTo>
                    <a:lnTo>
                      <a:pt x="51" y="76"/>
                    </a:lnTo>
                    <a:lnTo>
                      <a:pt x="47" y="81"/>
                    </a:lnTo>
                    <a:lnTo>
                      <a:pt x="47" y="79"/>
                    </a:lnTo>
                    <a:lnTo>
                      <a:pt x="48" y="79"/>
                    </a:lnTo>
                    <a:lnTo>
                      <a:pt x="49" y="75"/>
                    </a:lnTo>
                    <a:lnTo>
                      <a:pt x="52" y="71"/>
                    </a:lnTo>
                    <a:lnTo>
                      <a:pt x="54" y="67"/>
                    </a:lnTo>
                    <a:lnTo>
                      <a:pt x="53" y="63"/>
                    </a:lnTo>
                    <a:lnTo>
                      <a:pt x="51" y="61"/>
                    </a:lnTo>
                    <a:lnTo>
                      <a:pt x="47" y="61"/>
                    </a:lnTo>
                    <a:lnTo>
                      <a:pt x="44" y="61"/>
                    </a:lnTo>
                    <a:lnTo>
                      <a:pt x="41" y="63"/>
                    </a:lnTo>
                    <a:lnTo>
                      <a:pt x="39" y="65"/>
                    </a:lnTo>
                    <a:lnTo>
                      <a:pt x="38" y="68"/>
                    </a:lnTo>
                    <a:lnTo>
                      <a:pt x="37" y="72"/>
                    </a:lnTo>
                    <a:lnTo>
                      <a:pt x="35" y="74"/>
                    </a:lnTo>
                    <a:lnTo>
                      <a:pt x="31" y="75"/>
                    </a:lnTo>
                    <a:lnTo>
                      <a:pt x="22" y="75"/>
                    </a:lnTo>
                    <a:lnTo>
                      <a:pt x="18" y="76"/>
                    </a:lnTo>
                    <a:lnTo>
                      <a:pt x="15" y="78"/>
                    </a:lnTo>
                    <a:lnTo>
                      <a:pt x="13" y="81"/>
                    </a:lnTo>
                    <a:lnTo>
                      <a:pt x="9" y="83"/>
                    </a:lnTo>
                    <a:lnTo>
                      <a:pt x="7" y="82"/>
                    </a:lnTo>
                    <a:lnTo>
                      <a:pt x="6" y="80"/>
                    </a:lnTo>
                    <a:lnTo>
                      <a:pt x="6" y="79"/>
                    </a:lnTo>
                    <a:lnTo>
                      <a:pt x="7" y="74"/>
                    </a:lnTo>
                    <a:lnTo>
                      <a:pt x="10" y="70"/>
                    </a:lnTo>
                    <a:lnTo>
                      <a:pt x="12" y="67"/>
                    </a:lnTo>
                    <a:lnTo>
                      <a:pt x="12" y="63"/>
                    </a:lnTo>
                    <a:lnTo>
                      <a:pt x="11" y="62"/>
                    </a:lnTo>
                    <a:lnTo>
                      <a:pt x="8" y="63"/>
                    </a:lnTo>
                    <a:lnTo>
                      <a:pt x="6" y="64"/>
                    </a:lnTo>
                    <a:lnTo>
                      <a:pt x="4" y="66"/>
                    </a:lnTo>
                    <a:lnTo>
                      <a:pt x="2" y="66"/>
                    </a:lnTo>
                    <a:lnTo>
                      <a:pt x="1" y="65"/>
                    </a:lnTo>
                    <a:lnTo>
                      <a:pt x="2" y="64"/>
                    </a:lnTo>
                    <a:lnTo>
                      <a:pt x="3" y="62"/>
                    </a:lnTo>
                    <a:lnTo>
                      <a:pt x="4" y="61"/>
                    </a:lnTo>
                    <a:lnTo>
                      <a:pt x="4" y="60"/>
                    </a:lnTo>
                    <a:lnTo>
                      <a:pt x="3" y="43"/>
                    </a:lnTo>
                    <a:lnTo>
                      <a:pt x="1" y="26"/>
                    </a:lnTo>
                    <a:lnTo>
                      <a:pt x="0" y="9"/>
                    </a:lnTo>
                    <a:lnTo>
                      <a:pt x="0" y="7"/>
                    </a:lnTo>
                    <a:lnTo>
                      <a:pt x="2" y="4"/>
                    </a:lnTo>
                    <a:lnTo>
                      <a:pt x="4" y="2"/>
                    </a:lnTo>
                    <a:lnTo>
                      <a:pt x="6" y="1"/>
                    </a:lnTo>
                    <a:lnTo>
                      <a:pt x="6"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148"/>
              <p:cNvSpPr>
                <a:spLocks/>
              </p:cNvSpPr>
              <p:nvPr/>
            </p:nvSpPr>
            <p:spPr bwMode="auto">
              <a:xfrm>
                <a:off x="5165725" y="2371725"/>
                <a:ext cx="11113" cy="4763"/>
              </a:xfrm>
              <a:custGeom>
                <a:avLst/>
                <a:gdLst/>
                <a:ahLst/>
                <a:cxnLst>
                  <a:cxn ang="0">
                    <a:pos x="0" y="0"/>
                  </a:cxn>
                  <a:cxn ang="0">
                    <a:pos x="3" y="0"/>
                  </a:cxn>
                  <a:cxn ang="0">
                    <a:pos x="5" y="1"/>
                  </a:cxn>
                  <a:cxn ang="0">
                    <a:pos x="6" y="1"/>
                  </a:cxn>
                  <a:cxn ang="0">
                    <a:pos x="7" y="2"/>
                  </a:cxn>
                  <a:cxn ang="0">
                    <a:pos x="7" y="3"/>
                  </a:cxn>
                  <a:cxn ang="0">
                    <a:pos x="7" y="3"/>
                  </a:cxn>
                  <a:cxn ang="0">
                    <a:pos x="5" y="3"/>
                  </a:cxn>
                  <a:cxn ang="0">
                    <a:pos x="3" y="3"/>
                  </a:cxn>
                  <a:cxn ang="0">
                    <a:pos x="0" y="0"/>
                  </a:cxn>
                </a:cxnLst>
                <a:rect l="0" t="0" r="r" b="b"/>
                <a:pathLst>
                  <a:path w="7" h="3">
                    <a:moveTo>
                      <a:pt x="0" y="0"/>
                    </a:moveTo>
                    <a:lnTo>
                      <a:pt x="3" y="0"/>
                    </a:lnTo>
                    <a:lnTo>
                      <a:pt x="5" y="1"/>
                    </a:lnTo>
                    <a:lnTo>
                      <a:pt x="6" y="1"/>
                    </a:lnTo>
                    <a:lnTo>
                      <a:pt x="7" y="2"/>
                    </a:lnTo>
                    <a:lnTo>
                      <a:pt x="7" y="3"/>
                    </a:lnTo>
                    <a:lnTo>
                      <a:pt x="7" y="3"/>
                    </a:lnTo>
                    <a:lnTo>
                      <a:pt x="5" y="3"/>
                    </a:lnTo>
                    <a:lnTo>
                      <a:pt x="3" y="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149"/>
              <p:cNvSpPr>
                <a:spLocks/>
              </p:cNvSpPr>
              <p:nvPr/>
            </p:nvSpPr>
            <p:spPr bwMode="auto">
              <a:xfrm>
                <a:off x="4879975" y="2678113"/>
                <a:ext cx="42863" cy="25400"/>
              </a:xfrm>
              <a:custGeom>
                <a:avLst/>
                <a:gdLst/>
                <a:ahLst/>
                <a:cxnLst>
                  <a:cxn ang="0">
                    <a:pos x="27" y="0"/>
                  </a:cxn>
                  <a:cxn ang="0">
                    <a:pos x="7" y="14"/>
                  </a:cxn>
                  <a:cxn ang="0">
                    <a:pos x="5" y="15"/>
                  </a:cxn>
                  <a:cxn ang="0">
                    <a:pos x="3" y="15"/>
                  </a:cxn>
                  <a:cxn ang="0">
                    <a:pos x="2" y="16"/>
                  </a:cxn>
                  <a:cxn ang="0">
                    <a:pos x="1" y="16"/>
                  </a:cxn>
                  <a:cxn ang="0">
                    <a:pos x="0" y="16"/>
                  </a:cxn>
                  <a:cxn ang="0">
                    <a:pos x="0" y="16"/>
                  </a:cxn>
                  <a:cxn ang="0">
                    <a:pos x="9" y="9"/>
                  </a:cxn>
                  <a:cxn ang="0">
                    <a:pos x="17" y="3"/>
                  </a:cxn>
                  <a:cxn ang="0">
                    <a:pos x="24" y="1"/>
                  </a:cxn>
                  <a:cxn ang="0">
                    <a:pos x="26" y="1"/>
                  </a:cxn>
                  <a:cxn ang="0">
                    <a:pos x="27" y="0"/>
                  </a:cxn>
                </a:cxnLst>
                <a:rect l="0" t="0" r="r" b="b"/>
                <a:pathLst>
                  <a:path w="27" h="16">
                    <a:moveTo>
                      <a:pt x="27" y="0"/>
                    </a:moveTo>
                    <a:lnTo>
                      <a:pt x="7" y="14"/>
                    </a:lnTo>
                    <a:lnTo>
                      <a:pt x="5" y="15"/>
                    </a:lnTo>
                    <a:lnTo>
                      <a:pt x="3" y="15"/>
                    </a:lnTo>
                    <a:lnTo>
                      <a:pt x="2" y="16"/>
                    </a:lnTo>
                    <a:lnTo>
                      <a:pt x="1" y="16"/>
                    </a:lnTo>
                    <a:lnTo>
                      <a:pt x="0" y="16"/>
                    </a:lnTo>
                    <a:lnTo>
                      <a:pt x="0" y="16"/>
                    </a:lnTo>
                    <a:lnTo>
                      <a:pt x="9" y="9"/>
                    </a:lnTo>
                    <a:lnTo>
                      <a:pt x="17" y="3"/>
                    </a:lnTo>
                    <a:lnTo>
                      <a:pt x="24" y="1"/>
                    </a:lnTo>
                    <a:lnTo>
                      <a:pt x="26" y="1"/>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150"/>
              <p:cNvSpPr>
                <a:spLocks/>
              </p:cNvSpPr>
              <p:nvPr/>
            </p:nvSpPr>
            <p:spPr bwMode="auto">
              <a:xfrm>
                <a:off x="3854450" y="3055938"/>
                <a:ext cx="7938" cy="15875"/>
              </a:xfrm>
              <a:custGeom>
                <a:avLst/>
                <a:gdLst/>
                <a:ahLst/>
                <a:cxnLst>
                  <a:cxn ang="0">
                    <a:pos x="0" y="0"/>
                  </a:cxn>
                  <a:cxn ang="0">
                    <a:pos x="4" y="6"/>
                  </a:cxn>
                  <a:cxn ang="0">
                    <a:pos x="5" y="10"/>
                  </a:cxn>
                  <a:cxn ang="0">
                    <a:pos x="5" y="10"/>
                  </a:cxn>
                  <a:cxn ang="0">
                    <a:pos x="4" y="10"/>
                  </a:cxn>
                  <a:cxn ang="0">
                    <a:pos x="3" y="10"/>
                  </a:cxn>
                  <a:cxn ang="0">
                    <a:pos x="2" y="9"/>
                  </a:cxn>
                  <a:cxn ang="0">
                    <a:pos x="2" y="8"/>
                  </a:cxn>
                  <a:cxn ang="0">
                    <a:pos x="1" y="8"/>
                  </a:cxn>
                  <a:cxn ang="0">
                    <a:pos x="1" y="7"/>
                  </a:cxn>
                  <a:cxn ang="0">
                    <a:pos x="1" y="5"/>
                  </a:cxn>
                  <a:cxn ang="0">
                    <a:pos x="0" y="4"/>
                  </a:cxn>
                  <a:cxn ang="0">
                    <a:pos x="0" y="2"/>
                  </a:cxn>
                  <a:cxn ang="0">
                    <a:pos x="0" y="1"/>
                  </a:cxn>
                  <a:cxn ang="0">
                    <a:pos x="0" y="0"/>
                  </a:cxn>
                </a:cxnLst>
                <a:rect l="0" t="0" r="r" b="b"/>
                <a:pathLst>
                  <a:path w="5" h="10">
                    <a:moveTo>
                      <a:pt x="0" y="0"/>
                    </a:moveTo>
                    <a:lnTo>
                      <a:pt x="4" y="6"/>
                    </a:lnTo>
                    <a:lnTo>
                      <a:pt x="5" y="10"/>
                    </a:lnTo>
                    <a:lnTo>
                      <a:pt x="5" y="10"/>
                    </a:lnTo>
                    <a:lnTo>
                      <a:pt x="4" y="10"/>
                    </a:lnTo>
                    <a:lnTo>
                      <a:pt x="3" y="10"/>
                    </a:lnTo>
                    <a:lnTo>
                      <a:pt x="2" y="9"/>
                    </a:lnTo>
                    <a:lnTo>
                      <a:pt x="2" y="8"/>
                    </a:lnTo>
                    <a:lnTo>
                      <a:pt x="1" y="8"/>
                    </a:lnTo>
                    <a:lnTo>
                      <a:pt x="1" y="7"/>
                    </a:lnTo>
                    <a:lnTo>
                      <a:pt x="1" y="5"/>
                    </a:lnTo>
                    <a:lnTo>
                      <a:pt x="0" y="4"/>
                    </a:lnTo>
                    <a:lnTo>
                      <a:pt x="0"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151"/>
              <p:cNvSpPr>
                <a:spLocks/>
              </p:cNvSpPr>
              <p:nvPr/>
            </p:nvSpPr>
            <p:spPr bwMode="auto">
              <a:xfrm>
                <a:off x="4873625" y="3163888"/>
                <a:ext cx="11113" cy="23813"/>
              </a:xfrm>
              <a:custGeom>
                <a:avLst/>
                <a:gdLst/>
                <a:ahLst/>
                <a:cxnLst>
                  <a:cxn ang="0">
                    <a:pos x="2" y="0"/>
                  </a:cxn>
                  <a:cxn ang="0">
                    <a:pos x="4" y="1"/>
                  </a:cxn>
                  <a:cxn ang="0">
                    <a:pos x="6" y="3"/>
                  </a:cxn>
                  <a:cxn ang="0">
                    <a:pos x="7" y="6"/>
                  </a:cxn>
                  <a:cxn ang="0">
                    <a:pos x="6" y="10"/>
                  </a:cxn>
                  <a:cxn ang="0">
                    <a:pos x="4" y="15"/>
                  </a:cxn>
                  <a:cxn ang="0">
                    <a:pos x="4" y="15"/>
                  </a:cxn>
                  <a:cxn ang="0">
                    <a:pos x="3" y="15"/>
                  </a:cxn>
                  <a:cxn ang="0">
                    <a:pos x="2" y="15"/>
                  </a:cxn>
                  <a:cxn ang="0">
                    <a:pos x="1" y="14"/>
                  </a:cxn>
                  <a:cxn ang="0">
                    <a:pos x="0" y="13"/>
                  </a:cxn>
                  <a:cxn ang="0">
                    <a:pos x="1" y="10"/>
                  </a:cxn>
                  <a:cxn ang="0">
                    <a:pos x="3" y="7"/>
                  </a:cxn>
                  <a:cxn ang="0">
                    <a:pos x="4" y="5"/>
                  </a:cxn>
                  <a:cxn ang="0">
                    <a:pos x="3" y="2"/>
                  </a:cxn>
                  <a:cxn ang="0">
                    <a:pos x="2" y="0"/>
                  </a:cxn>
                </a:cxnLst>
                <a:rect l="0" t="0" r="r" b="b"/>
                <a:pathLst>
                  <a:path w="7" h="15">
                    <a:moveTo>
                      <a:pt x="2" y="0"/>
                    </a:moveTo>
                    <a:lnTo>
                      <a:pt x="4" y="1"/>
                    </a:lnTo>
                    <a:lnTo>
                      <a:pt x="6" y="3"/>
                    </a:lnTo>
                    <a:lnTo>
                      <a:pt x="7" y="6"/>
                    </a:lnTo>
                    <a:lnTo>
                      <a:pt x="6" y="10"/>
                    </a:lnTo>
                    <a:lnTo>
                      <a:pt x="4" y="15"/>
                    </a:lnTo>
                    <a:lnTo>
                      <a:pt x="4" y="15"/>
                    </a:lnTo>
                    <a:lnTo>
                      <a:pt x="3" y="15"/>
                    </a:lnTo>
                    <a:lnTo>
                      <a:pt x="2" y="15"/>
                    </a:lnTo>
                    <a:lnTo>
                      <a:pt x="1" y="14"/>
                    </a:lnTo>
                    <a:lnTo>
                      <a:pt x="0" y="13"/>
                    </a:lnTo>
                    <a:lnTo>
                      <a:pt x="1" y="10"/>
                    </a:lnTo>
                    <a:lnTo>
                      <a:pt x="3" y="7"/>
                    </a:lnTo>
                    <a:lnTo>
                      <a:pt x="4" y="5"/>
                    </a:lnTo>
                    <a:lnTo>
                      <a:pt x="3"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52"/>
              <p:cNvSpPr>
                <a:spLocks/>
              </p:cNvSpPr>
              <p:nvPr/>
            </p:nvSpPr>
            <p:spPr bwMode="auto">
              <a:xfrm>
                <a:off x="4856162" y="3159125"/>
                <a:ext cx="20638" cy="4763"/>
              </a:xfrm>
              <a:custGeom>
                <a:avLst/>
                <a:gdLst/>
                <a:ahLst/>
                <a:cxnLst>
                  <a:cxn ang="0">
                    <a:pos x="0" y="0"/>
                  </a:cxn>
                  <a:cxn ang="0">
                    <a:pos x="1" y="0"/>
                  </a:cxn>
                  <a:cxn ang="0">
                    <a:pos x="5" y="1"/>
                  </a:cxn>
                  <a:cxn ang="0">
                    <a:pos x="9" y="2"/>
                  </a:cxn>
                  <a:cxn ang="0">
                    <a:pos x="13" y="3"/>
                  </a:cxn>
                  <a:cxn ang="0">
                    <a:pos x="7" y="2"/>
                  </a:cxn>
                  <a:cxn ang="0">
                    <a:pos x="0" y="0"/>
                  </a:cxn>
                </a:cxnLst>
                <a:rect l="0" t="0" r="r" b="b"/>
                <a:pathLst>
                  <a:path w="13" h="3">
                    <a:moveTo>
                      <a:pt x="0" y="0"/>
                    </a:moveTo>
                    <a:lnTo>
                      <a:pt x="1" y="0"/>
                    </a:lnTo>
                    <a:lnTo>
                      <a:pt x="5" y="1"/>
                    </a:lnTo>
                    <a:lnTo>
                      <a:pt x="9" y="2"/>
                    </a:lnTo>
                    <a:lnTo>
                      <a:pt x="13" y="3"/>
                    </a:lnTo>
                    <a:lnTo>
                      <a:pt x="7"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153"/>
              <p:cNvSpPr>
                <a:spLocks/>
              </p:cNvSpPr>
              <p:nvPr/>
            </p:nvSpPr>
            <p:spPr bwMode="auto">
              <a:xfrm>
                <a:off x="4670425" y="3290888"/>
                <a:ext cx="293688" cy="84138"/>
              </a:xfrm>
              <a:custGeom>
                <a:avLst/>
                <a:gdLst/>
                <a:ahLst/>
                <a:cxnLst>
                  <a:cxn ang="0">
                    <a:pos x="68" y="1"/>
                  </a:cxn>
                  <a:cxn ang="0">
                    <a:pos x="67" y="3"/>
                  </a:cxn>
                  <a:cxn ang="0">
                    <a:pos x="76" y="3"/>
                  </a:cxn>
                  <a:cxn ang="0">
                    <a:pos x="88" y="5"/>
                  </a:cxn>
                  <a:cxn ang="0">
                    <a:pos x="101" y="10"/>
                  </a:cxn>
                  <a:cxn ang="0">
                    <a:pos x="109" y="9"/>
                  </a:cxn>
                  <a:cxn ang="0">
                    <a:pos x="123" y="10"/>
                  </a:cxn>
                  <a:cxn ang="0">
                    <a:pos x="137" y="17"/>
                  </a:cxn>
                  <a:cxn ang="0">
                    <a:pos x="146" y="23"/>
                  </a:cxn>
                  <a:cxn ang="0">
                    <a:pos x="149" y="22"/>
                  </a:cxn>
                  <a:cxn ang="0">
                    <a:pos x="152" y="22"/>
                  </a:cxn>
                  <a:cxn ang="0">
                    <a:pos x="162" y="27"/>
                  </a:cxn>
                  <a:cxn ang="0">
                    <a:pos x="170" y="29"/>
                  </a:cxn>
                  <a:cxn ang="0">
                    <a:pos x="176" y="28"/>
                  </a:cxn>
                  <a:cxn ang="0">
                    <a:pos x="181" y="27"/>
                  </a:cxn>
                  <a:cxn ang="0">
                    <a:pos x="185" y="29"/>
                  </a:cxn>
                  <a:cxn ang="0">
                    <a:pos x="185" y="38"/>
                  </a:cxn>
                  <a:cxn ang="0">
                    <a:pos x="180" y="42"/>
                  </a:cxn>
                  <a:cxn ang="0">
                    <a:pos x="166" y="44"/>
                  </a:cxn>
                  <a:cxn ang="0">
                    <a:pos x="141" y="52"/>
                  </a:cxn>
                  <a:cxn ang="0">
                    <a:pos x="133" y="53"/>
                  </a:cxn>
                  <a:cxn ang="0">
                    <a:pos x="140" y="45"/>
                  </a:cxn>
                  <a:cxn ang="0">
                    <a:pos x="144" y="40"/>
                  </a:cxn>
                  <a:cxn ang="0">
                    <a:pos x="142" y="37"/>
                  </a:cxn>
                  <a:cxn ang="0">
                    <a:pos x="130" y="35"/>
                  </a:cxn>
                  <a:cxn ang="0">
                    <a:pos x="118" y="33"/>
                  </a:cxn>
                  <a:cxn ang="0">
                    <a:pos x="115" y="29"/>
                  </a:cxn>
                  <a:cxn ang="0">
                    <a:pos x="113" y="23"/>
                  </a:cxn>
                  <a:cxn ang="0">
                    <a:pos x="111" y="24"/>
                  </a:cxn>
                  <a:cxn ang="0">
                    <a:pos x="96" y="21"/>
                  </a:cxn>
                  <a:cxn ang="0">
                    <a:pos x="74" y="17"/>
                  </a:cxn>
                  <a:cxn ang="0">
                    <a:pos x="59" y="19"/>
                  </a:cxn>
                  <a:cxn ang="0">
                    <a:pos x="43" y="22"/>
                  </a:cxn>
                  <a:cxn ang="0">
                    <a:pos x="31" y="25"/>
                  </a:cxn>
                  <a:cxn ang="0">
                    <a:pos x="23" y="26"/>
                  </a:cxn>
                  <a:cxn ang="0">
                    <a:pos x="12" y="33"/>
                  </a:cxn>
                  <a:cxn ang="0">
                    <a:pos x="6" y="36"/>
                  </a:cxn>
                  <a:cxn ang="0">
                    <a:pos x="1" y="35"/>
                  </a:cxn>
                  <a:cxn ang="0">
                    <a:pos x="6" y="27"/>
                  </a:cxn>
                  <a:cxn ang="0">
                    <a:pos x="18" y="15"/>
                  </a:cxn>
                  <a:cxn ang="0">
                    <a:pos x="35" y="8"/>
                  </a:cxn>
                  <a:cxn ang="0">
                    <a:pos x="54" y="2"/>
                  </a:cxn>
                  <a:cxn ang="0">
                    <a:pos x="68" y="0"/>
                  </a:cxn>
                </a:cxnLst>
                <a:rect l="0" t="0" r="r" b="b"/>
                <a:pathLst>
                  <a:path w="185" h="53">
                    <a:moveTo>
                      <a:pt x="68" y="0"/>
                    </a:moveTo>
                    <a:lnTo>
                      <a:pt x="68" y="1"/>
                    </a:lnTo>
                    <a:lnTo>
                      <a:pt x="67" y="2"/>
                    </a:lnTo>
                    <a:lnTo>
                      <a:pt x="67" y="3"/>
                    </a:lnTo>
                    <a:lnTo>
                      <a:pt x="72" y="3"/>
                    </a:lnTo>
                    <a:lnTo>
                      <a:pt x="76" y="3"/>
                    </a:lnTo>
                    <a:lnTo>
                      <a:pt x="81" y="3"/>
                    </a:lnTo>
                    <a:lnTo>
                      <a:pt x="88" y="5"/>
                    </a:lnTo>
                    <a:lnTo>
                      <a:pt x="95" y="8"/>
                    </a:lnTo>
                    <a:lnTo>
                      <a:pt x="101" y="10"/>
                    </a:lnTo>
                    <a:lnTo>
                      <a:pt x="105" y="10"/>
                    </a:lnTo>
                    <a:lnTo>
                      <a:pt x="109" y="9"/>
                    </a:lnTo>
                    <a:lnTo>
                      <a:pt x="112" y="8"/>
                    </a:lnTo>
                    <a:lnTo>
                      <a:pt x="123" y="10"/>
                    </a:lnTo>
                    <a:lnTo>
                      <a:pt x="132" y="14"/>
                    </a:lnTo>
                    <a:lnTo>
                      <a:pt x="137" y="17"/>
                    </a:lnTo>
                    <a:lnTo>
                      <a:pt x="141" y="20"/>
                    </a:lnTo>
                    <a:lnTo>
                      <a:pt x="146" y="23"/>
                    </a:lnTo>
                    <a:lnTo>
                      <a:pt x="148" y="23"/>
                    </a:lnTo>
                    <a:lnTo>
                      <a:pt x="149" y="22"/>
                    </a:lnTo>
                    <a:lnTo>
                      <a:pt x="151" y="22"/>
                    </a:lnTo>
                    <a:lnTo>
                      <a:pt x="152" y="22"/>
                    </a:lnTo>
                    <a:lnTo>
                      <a:pt x="157" y="24"/>
                    </a:lnTo>
                    <a:lnTo>
                      <a:pt x="162" y="27"/>
                    </a:lnTo>
                    <a:lnTo>
                      <a:pt x="167" y="29"/>
                    </a:lnTo>
                    <a:lnTo>
                      <a:pt x="170" y="29"/>
                    </a:lnTo>
                    <a:lnTo>
                      <a:pt x="173" y="29"/>
                    </a:lnTo>
                    <a:lnTo>
                      <a:pt x="176" y="28"/>
                    </a:lnTo>
                    <a:lnTo>
                      <a:pt x="178" y="27"/>
                    </a:lnTo>
                    <a:lnTo>
                      <a:pt x="181" y="27"/>
                    </a:lnTo>
                    <a:lnTo>
                      <a:pt x="183" y="27"/>
                    </a:lnTo>
                    <a:lnTo>
                      <a:pt x="185" y="29"/>
                    </a:lnTo>
                    <a:lnTo>
                      <a:pt x="185" y="32"/>
                    </a:lnTo>
                    <a:lnTo>
                      <a:pt x="185" y="38"/>
                    </a:lnTo>
                    <a:lnTo>
                      <a:pt x="184" y="40"/>
                    </a:lnTo>
                    <a:lnTo>
                      <a:pt x="180" y="42"/>
                    </a:lnTo>
                    <a:lnTo>
                      <a:pt x="175" y="43"/>
                    </a:lnTo>
                    <a:lnTo>
                      <a:pt x="166" y="44"/>
                    </a:lnTo>
                    <a:lnTo>
                      <a:pt x="161" y="44"/>
                    </a:lnTo>
                    <a:lnTo>
                      <a:pt x="141" y="52"/>
                    </a:lnTo>
                    <a:lnTo>
                      <a:pt x="134" y="53"/>
                    </a:lnTo>
                    <a:lnTo>
                      <a:pt x="133" y="53"/>
                    </a:lnTo>
                    <a:lnTo>
                      <a:pt x="133" y="52"/>
                    </a:lnTo>
                    <a:lnTo>
                      <a:pt x="140" y="45"/>
                    </a:lnTo>
                    <a:lnTo>
                      <a:pt x="142" y="42"/>
                    </a:lnTo>
                    <a:lnTo>
                      <a:pt x="144" y="40"/>
                    </a:lnTo>
                    <a:lnTo>
                      <a:pt x="144" y="38"/>
                    </a:lnTo>
                    <a:lnTo>
                      <a:pt x="142" y="37"/>
                    </a:lnTo>
                    <a:lnTo>
                      <a:pt x="135" y="36"/>
                    </a:lnTo>
                    <a:lnTo>
                      <a:pt x="130" y="35"/>
                    </a:lnTo>
                    <a:lnTo>
                      <a:pt x="124" y="35"/>
                    </a:lnTo>
                    <a:lnTo>
                      <a:pt x="118" y="33"/>
                    </a:lnTo>
                    <a:lnTo>
                      <a:pt x="116" y="31"/>
                    </a:lnTo>
                    <a:lnTo>
                      <a:pt x="115" y="29"/>
                    </a:lnTo>
                    <a:lnTo>
                      <a:pt x="114" y="25"/>
                    </a:lnTo>
                    <a:lnTo>
                      <a:pt x="113" y="23"/>
                    </a:lnTo>
                    <a:lnTo>
                      <a:pt x="112" y="23"/>
                    </a:lnTo>
                    <a:lnTo>
                      <a:pt x="111" y="24"/>
                    </a:lnTo>
                    <a:lnTo>
                      <a:pt x="110" y="24"/>
                    </a:lnTo>
                    <a:lnTo>
                      <a:pt x="96" y="21"/>
                    </a:lnTo>
                    <a:lnTo>
                      <a:pt x="81" y="18"/>
                    </a:lnTo>
                    <a:lnTo>
                      <a:pt x="74" y="17"/>
                    </a:lnTo>
                    <a:lnTo>
                      <a:pt x="67" y="18"/>
                    </a:lnTo>
                    <a:lnTo>
                      <a:pt x="59" y="19"/>
                    </a:lnTo>
                    <a:lnTo>
                      <a:pt x="51" y="20"/>
                    </a:lnTo>
                    <a:lnTo>
                      <a:pt x="43" y="22"/>
                    </a:lnTo>
                    <a:lnTo>
                      <a:pt x="36" y="23"/>
                    </a:lnTo>
                    <a:lnTo>
                      <a:pt x="31" y="25"/>
                    </a:lnTo>
                    <a:lnTo>
                      <a:pt x="28" y="25"/>
                    </a:lnTo>
                    <a:lnTo>
                      <a:pt x="23" y="26"/>
                    </a:lnTo>
                    <a:lnTo>
                      <a:pt x="18" y="27"/>
                    </a:lnTo>
                    <a:lnTo>
                      <a:pt x="12" y="33"/>
                    </a:lnTo>
                    <a:lnTo>
                      <a:pt x="9" y="36"/>
                    </a:lnTo>
                    <a:lnTo>
                      <a:pt x="6" y="36"/>
                    </a:lnTo>
                    <a:lnTo>
                      <a:pt x="3" y="35"/>
                    </a:lnTo>
                    <a:lnTo>
                      <a:pt x="1" y="35"/>
                    </a:lnTo>
                    <a:lnTo>
                      <a:pt x="0" y="34"/>
                    </a:lnTo>
                    <a:lnTo>
                      <a:pt x="6" y="27"/>
                    </a:lnTo>
                    <a:lnTo>
                      <a:pt x="12" y="19"/>
                    </a:lnTo>
                    <a:lnTo>
                      <a:pt x="18" y="15"/>
                    </a:lnTo>
                    <a:lnTo>
                      <a:pt x="26" y="11"/>
                    </a:lnTo>
                    <a:lnTo>
                      <a:pt x="35" y="8"/>
                    </a:lnTo>
                    <a:lnTo>
                      <a:pt x="45" y="4"/>
                    </a:lnTo>
                    <a:lnTo>
                      <a:pt x="54" y="2"/>
                    </a:lnTo>
                    <a:lnTo>
                      <a:pt x="62" y="1"/>
                    </a:lnTo>
                    <a:lnTo>
                      <a:pt x="68"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154"/>
              <p:cNvSpPr>
                <a:spLocks/>
              </p:cNvSpPr>
              <p:nvPr/>
            </p:nvSpPr>
            <p:spPr bwMode="auto">
              <a:xfrm>
                <a:off x="5095875" y="1693863"/>
                <a:ext cx="6350" cy="3175"/>
              </a:xfrm>
              <a:custGeom>
                <a:avLst/>
                <a:gdLst/>
                <a:ahLst/>
                <a:cxnLst>
                  <a:cxn ang="0">
                    <a:pos x="0" y="0"/>
                  </a:cxn>
                  <a:cxn ang="0">
                    <a:pos x="2" y="1"/>
                  </a:cxn>
                  <a:cxn ang="0">
                    <a:pos x="4" y="2"/>
                  </a:cxn>
                  <a:cxn ang="0">
                    <a:pos x="1" y="1"/>
                  </a:cxn>
                  <a:cxn ang="0">
                    <a:pos x="1" y="0"/>
                  </a:cxn>
                  <a:cxn ang="0">
                    <a:pos x="0" y="0"/>
                  </a:cxn>
                  <a:cxn ang="0">
                    <a:pos x="0" y="0"/>
                  </a:cxn>
                </a:cxnLst>
                <a:rect l="0" t="0" r="r" b="b"/>
                <a:pathLst>
                  <a:path w="4" h="2">
                    <a:moveTo>
                      <a:pt x="0" y="0"/>
                    </a:moveTo>
                    <a:lnTo>
                      <a:pt x="2" y="1"/>
                    </a:lnTo>
                    <a:lnTo>
                      <a:pt x="4" y="2"/>
                    </a:lnTo>
                    <a:lnTo>
                      <a:pt x="1" y="1"/>
                    </a:lnTo>
                    <a:lnTo>
                      <a:pt x="1" y="0"/>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55"/>
              <p:cNvSpPr>
                <a:spLocks noEditPoints="1"/>
              </p:cNvSpPr>
              <p:nvPr/>
            </p:nvSpPr>
            <p:spPr bwMode="auto">
              <a:xfrm>
                <a:off x="5102225" y="1697038"/>
                <a:ext cx="31750" cy="19050"/>
              </a:xfrm>
              <a:custGeom>
                <a:avLst/>
                <a:gdLst/>
                <a:ahLst/>
                <a:cxnLst>
                  <a:cxn ang="0">
                    <a:pos x="2" y="1"/>
                  </a:cxn>
                  <a:cxn ang="0">
                    <a:pos x="20" y="12"/>
                  </a:cxn>
                  <a:cxn ang="0">
                    <a:pos x="2" y="1"/>
                  </a:cxn>
                  <a:cxn ang="0">
                    <a:pos x="0" y="0"/>
                  </a:cxn>
                  <a:cxn ang="0">
                    <a:pos x="1" y="1"/>
                  </a:cxn>
                  <a:cxn ang="0">
                    <a:pos x="2" y="1"/>
                  </a:cxn>
                  <a:cxn ang="0">
                    <a:pos x="0" y="0"/>
                  </a:cxn>
                </a:cxnLst>
                <a:rect l="0" t="0" r="r" b="b"/>
                <a:pathLst>
                  <a:path w="20" h="12">
                    <a:moveTo>
                      <a:pt x="2" y="1"/>
                    </a:moveTo>
                    <a:lnTo>
                      <a:pt x="20" y="12"/>
                    </a:lnTo>
                    <a:lnTo>
                      <a:pt x="2" y="1"/>
                    </a:lnTo>
                    <a:close/>
                    <a:moveTo>
                      <a:pt x="0" y="0"/>
                    </a:moveTo>
                    <a:lnTo>
                      <a:pt x="1" y="1"/>
                    </a:lnTo>
                    <a:lnTo>
                      <a:pt x="2"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156"/>
              <p:cNvSpPr>
                <a:spLocks/>
              </p:cNvSpPr>
              <p:nvPr/>
            </p:nvSpPr>
            <p:spPr bwMode="auto">
              <a:xfrm>
                <a:off x="5033962" y="1660525"/>
                <a:ext cx="7938" cy="3175"/>
              </a:xfrm>
              <a:custGeom>
                <a:avLst/>
                <a:gdLst/>
                <a:ahLst/>
                <a:cxnLst>
                  <a:cxn ang="0">
                    <a:pos x="0" y="0"/>
                  </a:cxn>
                  <a:cxn ang="0">
                    <a:pos x="5" y="2"/>
                  </a:cxn>
                  <a:cxn ang="0">
                    <a:pos x="3" y="2"/>
                  </a:cxn>
                  <a:cxn ang="0">
                    <a:pos x="0" y="0"/>
                  </a:cxn>
                </a:cxnLst>
                <a:rect l="0" t="0" r="r" b="b"/>
                <a:pathLst>
                  <a:path w="5" h="2">
                    <a:moveTo>
                      <a:pt x="0" y="0"/>
                    </a:moveTo>
                    <a:lnTo>
                      <a:pt x="5" y="2"/>
                    </a:lnTo>
                    <a:lnTo>
                      <a:pt x="3"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157"/>
              <p:cNvSpPr>
                <a:spLocks/>
              </p:cNvSpPr>
              <p:nvPr/>
            </p:nvSpPr>
            <p:spPr bwMode="auto">
              <a:xfrm>
                <a:off x="5041900" y="1663700"/>
                <a:ext cx="28575" cy="14288"/>
              </a:xfrm>
              <a:custGeom>
                <a:avLst/>
                <a:gdLst/>
                <a:ahLst/>
                <a:cxnLst>
                  <a:cxn ang="0">
                    <a:pos x="0" y="0"/>
                  </a:cxn>
                  <a:cxn ang="0">
                    <a:pos x="18" y="9"/>
                  </a:cxn>
                  <a:cxn ang="0">
                    <a:pos x="9" y="5"/>
                  </a:cxn>
                  <a:cxn ang="0">
                    <a:pos x="0" y="0"/>
                  </a:cxn>
                </a:cxnLst>
                <a:rect l="0" t="0" r="r" b="b"/>
                <a:pathLst>
                  <a:path w="18" h="9">
                    <a:moveTo>
                      <a:pt x="0" y="0"/>
                    </a:moveTo>
                    <a:lnTo>
                      <a:pt x="18" y="9"/>
                    </a:lnTo>
                    <a:lnTo>
                      <a:pt x="9"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158"/>
              <p:cNvSpPr>
                <a:spLocks/>
              </p:cNvSpPr>
              <p:nvPr/>
            </p:nvSpPr>
            <p:spPr bwMode="auto">
              <a:xfrm>
                <a:off x="4854575" y="1582738"/>
                <a:ext cx="15875" cy="4763"/>
              </a:xfrm>
              <a:custGeom>
                <a:avLst/>
                <a:gdLst/>
                <a:ahLst/>
                <a:cxnLst>
                  <a:cxn ang="0">
                    <a:pos x="0" y="0"/>
                  </a:cxn>
                  <a:cxn ang="0">
                    <a:pos x="10" y="3"/>
                  </a:cxn>
                  <a:cxn ang="0">
                    <a:pos x="0" y="0"/>
                  </a:cxn>
                  <a:cxn ang="0">
                    <a:pos x="0" y="0"/>
                  </a:cxn>
                  <a:cxn ang="0">
                    <a:pos x="0" y="0"/>
                  </a:cxn>
                </a:cxnLst>
                <a:rect l="0" t="0" r="r" b="b"/>
                <a:pathLst>
                  <a:path w="10" h="3">
                    <a:moveTo>
                      <a:pt x="0" y="0"/>
                    </a:moveTo>
                    <a:lnTo>
                      <a:pt x="10" y="3"/>
                    </a:lnTo>
                    <a:lnTo>
                      <a:pt x="0" y="0"/>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159"/>
              <p:cNvSpPr>
                <a:spLocks/>
              </p:cNvSpPr>
              <p:nvPr/>
            </p:nvSpPr>
            <p:spPr bwMode="auto">
              <a:xfrm>
                <a:off x="4975225" y="3330575"/>
                <a:ext cx="163513" cy="73025"/>
              </a:xfrm>
              <a:custGeom>
                <a:avLst/>
                <a:gdLst/>
                <a:ahLst/>
                <a:cxnLst>
                  <a:cxn ang="0">
                    <a:pos x="72" y="0"/>
                  </a:cxn>
                  <a:cxn ang="0">
                    <a:pos x="78" y="3"/>
                  </a:cxn>
                  <a:cxn ang="0">
                    <a:pos x="84" y="1"/>
                  </a:cxn>
                  <a:cxn ang="0">
                    <a:pos x="91" y="1"/>
                  </a:cxn>
                  <a:cxn ang="0">
                    <a:pos x="99" y="4"/>
                  </a:cxn>
                  <a:cxn ang="0">
                    <a:pos x="103" y="10"/>
                  </a:cxn>
                  <a:cxn ang="0">
                    <a:pos x="97" y="17"/>
                  </a:cxn>
                  <a:cxn ang="0">
                    <a:pos x="94" y="16"/>
                  </a:cxn>
                  <a:cxn ang="0">
                    <a:pos x="84" y="16"/>
                  </a:cxn>
                  <a:cxn ang="0">
                    <a:pos x="74" y="21"/>
                  </a:cxn>
                  <a:cxn ang="0">
                    <a:pos x="67" y="27"/>
                  </a:cxn>
                  <a:cxn ang="0">
                    <a:pos x="65" y="25"/>
                  </a:cxn>
                  <a:cxn ang="0">
                    <a:pos x="60" y="25"/>
                  </a:cxn>
                  <a:cxn ang="0">
                    <a:pos x="51" y="34"/>
                  </a:cxn>
                  <a:cxn ang="0">
                    <a:pos x="45" y="36"/>
                  </a:cxn>
                  <a:cxn ang="0">
                    <a:pos x="42" y="34"/>
                  </a:cxn>
                  <a:cxn ang="0">
                    <a:pos x="37" y="35"/>
                  </a:cxn>
                  <a:cxn ang="0">
                    <a:pos x="29" y="39"/>
                  </a:cxn>
                  <a:cxn ang="0">
                    <a:pos x="22" y="39"/>
                  </a:cxn>
                  <a:cxn ang="0">
                    <a:pos x="17" y="41"/>
                  </a:cxn>
                  <a:cxn ang="0">
                    <a:pos x="11" y="46"/>
                  </a:cxn>
                  <a:cxn ang="0">
                    <a:pos x="3" y="44"/>
                  </a:cxn>
                  <a:cxn ang="0">
                    <a:pos x="0" y="40"/>
                  </a:cxn>
                  <a:cxn ang="0">
                    <a:pos x="3" y="36"/>
                  </a:cxn>
                  <a:cxn ang="0">
                    <a:pos x="9" y="35"/>
                  </a:cxn>
                  <a:cxn ang="0">
                    <a:pos x="19" y="35"/>
                  </a:cxn>
                  <a:cxn ang="0">
                    <a:pos x="25" y="35"/>
                  </a:cxn>
                  <a:cxn ang="0">
                    <a:pos x="30" y="31"/>
                  </a:cxn>
                  <a:cxn ang="0">
                    <a:pos x="29" y="24"/>
                  </a:cxn>
                  <a:cxn ang="0">
                    <a:pos x="17" y="15"/>
                  </a:cxn>
                  <a:cxn ang="0">
                    <a:pos x="17" y="9"/>
                  </a:cxn>
                  <a:cxn ang="0">
                    <a:pos x="21" y="6"/>
                  </a:cxn>
                  <a:cxn ang="0">
                    <a:pos x="28" y="6"/>
                  </a:cxn>
                  <a:cxn ang="0">
                    <a:pos x="34" y="7"/>
                  </a:cxn>
                  <a:cxn ang="0">
                    <a:pos x="45" y="6"/>
                  </a:cxn>
                  <a:cxn ang="0">
                    <a:pos x="61" y="1"/>
                  </a:cxn>
                </a:cxnLst>
                <a:rect l="0" t="0" r="r" b="b"/>
                <a:pathLst>
                  <a:path w="103" h="46">
                    <a:moveTo>
                      <a:pt x="69" y="0"/>
                    </a:moveTo>
                    <a:lnTo>
                      <a:pt x="72" y="0"/>
                    </a:lnTo>
                    <a:lnTo>
                      <a:pt x="75" y="2"/>
                    </a:lnTo>
                    <a:lnTo>
                      <a:pt x="78" y="3"/>
                    </a:lnTo>
                    <a:lnTo>
                      <a:pt x="81" y="2"/>
                    </a:lnTo>
                    <a:lnTo>
                      <a:pt x="84" y="1"/>
                    </a:lnTo>
                    <a:lnTo>
                      <a:pt x="88" y="0"/>
                    </a:lnTo>
                    <a:lnTo>
                      <a:pt x="91" y="1"/>
                    </a:lnTo>
                    <a:lnTo>
                      <a:pt x="95" y="2"/>
                    </a:lnTo>
                    <a:lnTo>
                      <a:pt x="99" y="4"/>
                    </a:lnTo>
                    <a:lnTo>
                      <a:pt x="102" y="7"/>
                    </a:lnTo>
                    <a:lnTo>
                      <a:pt x="103" y="10"/>
                    </a:lnTo>
                    <a:lnTo>
                      <a:pt x="102" y="14"/>
                    </a:lnTo>
                    <a:lnTo>
                      <a:pt x="97" y="17"/>
                    </a:lnTo>
                    <a:lnTo>
                      <a:pt x="96" y="17"/>
                    </a:lnTo>
                    <a:lnTo>
                      <a:pt x="94" y="16"/>
                    </a:lnTo>
                    <a:lnTo>
                      <a:pt x="92" y="15"/>
                    </a:lnTo>
                    <a:lnTo>
                      <a:pt x="84" y="16"/>
                    </a:lnTo>
                    <a:lnTo>
                      <a:pt x="77" y="19"/>
                    </a:lnTo>
                    <a:lnTo>
                      <a:pt x="74" y="21"/>
                    </a:lnTo>
                    <a:lnTo>
                      <a:pt x="71" y="25"/>
                    </a:lnTo>
                    <a:lnTo>
                      <a:pt x="67" y="27"/>
                    </a:lnTo>
                    <a:lnTo>
                      <a:pt x="66" y="26"/>
                    </a:lnTo>
                    <a:lnTo>
                      <a:pt x="65" y="25"/>
                    </a:lnTo>
                    <a:lnTo>
                      <a:pt x="64" y="24"/>
                    </a:lnTo>
                    <a:lnTo>
                      <a:pt x="60" y="25"/>
                    </a:lnTo>
                    <a:lnTo>
                      <a:pt x="57" y="28"/>
                    </a:lnTo>
                    <a:lnTo>
                      <a:pt x="51" y="34"/>
                    </a:lnTo>
                    <a:lnTo>
                      <a:pt x="47" y="36"/>
                    </a:lnTo>
                    <a:lnTo>
                      <a:pt x="45" y="36"/>
                    </a:lnTo>
                    <a:lnTo>
                      <a:pt x="43" y="34"/>
                    </a:lnTo>
                    <a:lnTo>
                      <a:pt x="42" y="34"/>
                    </a:lnTo>
                    <a:lnTo>
                      <a:pt x="41" y="34"/>
                    </a:lnTo>
                    <a:lnTo>
                      <a:pt x="37" y="35"/>
                    </a:lnTo>
                    <a:lnTo>
                      <a:pt x="33" y="38"/>
                    </a:lnTo>
                    <a:lnTo>
                      <a:pt x="29" y="39"/>
                    </a:lnTo>
                    <a:lnTo>
                      <a:pt x="26" y="40"/>
                    </a:lnTo>
                    <a:lnTo>
                      <a:pt x="22" y="39"/>
                    </a:lnTo>
                    <a:lnTo>
                      <a:pt x="19" y="40"/>
                    </a:lnTo>
                    <a:lnTo>
                      <a:pt x="17" y="41"/>
                    </a:lnTo>
                    <a:lnTo>
                      <a:pt x="13" y="45"/>
                    </a:lnTo>
                    <a:lnTo>
                      <a:pt x="11" y="46"/>
                    </a:lnTo>
                    <a:lnTo>
                      <a:pt x="7" y="45"/>
                    </a:lnTo>
                    <a:lnTo>
                      <a:pt x="3" y="44"/>
                    </a:lnTo>
                    <a:lnTo>
                      <a:pt x="0" y="41"/>
                    </a:lnTo>
                    <a:lnTo>
                      <a:pt x="0" y="40"/>
                    </a:lnTo>
                    <a:lnTo>
                      <a:pt x="0" y="39"/>
                    </a:lnTo>
                    <a:lnTo>
                      <a:pt x="3" y="36"/>
                    </a:lnTo>
                    <a:lnTo>
                      <a:pt x="4" y="36"/>
                    </a:lnTo>
                    <a:lnTo>
                      <a:pt x="9" y="35"/>
                    </a:lnTo>
                    <a:lnTo>
                      <a:pt x="15" y="34"/>
                    </a:lnTo>
                    <a:lnTo>
                      <a:pt x="19" y="35"/>
                    </a:lnTo>
                    <a:lnTo>
                      <a:pt x="22" y="35"/>
                    </a:lnTo>
                    <a:lnTo>
                      <a:pt x="25" y="35"/>
                    </a:lnTo>
                    <a:lnTo>
                      <a:pt x="27" y="34"/>
                    </a:lnTo>
                    <a:lnTo>
                      <a:pt x="30" y="31"/>
                    </a:lnTo>
                    <a:lnTo>
                      <a:pt x="31" y="27"/>
                    </a:lnTo>
                    <a:lnTo>
                      <a:pt x="29" y="24"/>
                    </a:lnTo>
                    <a:lnTo>
                      <a:pt x="20" y="16"/>
                    </a:lnTo>
                    <a:lnTo>
                      <a:pt x="17" y="15"/>
                    </a:lnTo>
                    <a:lnTo>
                      <a:pt x="16" y="13"/>
                    </a:lnTo>
                    <a:lnTo>
                      <a:pt x="17" y="9"/>
                    </a:lnTo>
                    <a:lnTo>
                      <a:pt x="18" y="6"/>
                    </a:lnTo>
                    <a:lnTo>
                      <a:pt x="21" y="6"/>
                    </a:lnTo>
                    <a:lnTo>
                      <a:pt x="24" y="6"/>
                    </a:lnTo>
                    <a:lnTo>
                      <a:pt x="28" y="6"/>
                    </a:lnTo>
                    <a:lnTo>
                      <a:pt x="31" y="7"/>
                    </a:lnTo>
                    <a:lnTo>
                      <a:pt x="34" y="7"/>
                    </a:lnTo>
                    <a:lnTo>
                      <a:pt x="35" y="8"/>
                    </a:lnTo>
                    <a:lnTo>
                      <a:pt x="45" y="6"/>
                    </a:lnTo>
                    <a:lnTo>
                      <a:pt x="53" y="3"/>
                    </a:lnTo>
                    <a:lnTo>
                      <a:pt x="61" y="1"/>
                    </a:lnTo>
                    <a:lnTo>
                      <a:pt x="69"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60"/>
              <p:cNvSpPr>
                <a:spLocks/>
              </p:cNvSpPr>
              <p:nvPr/>
            </p:nvSpPr>
            <p:spPr bwMode="auto">
              <a:xfrm>
                <a:off x="5164137" y="3328988"/>
                <a:ext cx="31750" cy="23813"/>
              </a:xfrm>
              <a:custGeom>
                <a:avLst/>
                <a:gdLst/>
                <a:ahLst/>
                <a:cxnLst>
                  <a:cxn ang="0">
                    <a:pos x="15" y="0"/>
                  </a:cxn>
                  <a:cxn ang="0">
                    <a:pos x="17" y="0"/>
                  </a:cxn>
                  <a:cxn ang="0">
                    <a:pos x="20" y="3"/>
                  </a:cxn>
                  <a:cxn ang="0">
                    <a:pos x="20" y="6"/>
                  </a:cxn>
                  <a:cxn ang="0">
                    <a:pos x="18" y="9"/>
                  </a:cxn>
                  <a:cxn ang="0">
                    <a:pos x="14" y="12"/>
                  </a:cxn>
                  <a:cxn ang="0">
                    <a:pos x="10" y="14"/>
                  </a:cxn>
                  <a:cxn ang="0">
                    <a:pos x="6" y="15"/>
                  </a:cxn>
                  <a:cxn ang="0">
                    <a:pos x="2" y="15"/>
                  </a:cxn>
                  <a:cxn ang="0">
                    <a:pos x="1" y="14"/>
                  </a:cxn>
                  <a:cxn ang="0">
                    <a:pos x="1" y="13"/>
                  </a:cxn>
                  <a:cxn ang="0">
                    <a:pos x="1" y="12"/>
                  </a:cxn>
                  <a:cxn ang="0">
                    <a:pos x="0" y="11"/>
                  </a:cxn>
                  <a:cxn ang="0">
                    <a:pos x="0" y="7"/>
                  </a:cxn>
                  <a:cxn ang="0">
                    <a:pos x="2" y="6"/>
                  </a:cxn>
                  <a:cxn ang="0">
                    <a:pos x="4" y="4"/>
                  </a:cxn>
                  <a:cxn ang="0">
                    <a:pos x="8" y="2"/>
                  </a:cxn>
                  <a:cxn ang="0">
                    <a:pos x="12" y="1"/>
                  </a:cxn>
                  <a:cxn ang="0">
                    <a:pos x="15" y="0"/>
                  </a:cxn>
                </a:cxnLst>
                <a:rect l="0" t="0" r="r" b="b"/>
                <a:pathLst>
                  <a:path w="20" h="15">
                    <a:moveTo>
                      <a:pt x="15" y="0"/>
                    </a:moveTo>
                    <a:lnTo>
                      <a:pt x="17" y="0"/>
                    </a:lnTo>
                    <a:lnTo>
                      <a:pt x="20" y="3"/>
                    </a:lnTo>
                    <a:lnTo>
                      <a:pt x="20" y="6"/>
                    </a:lnTo>
                    <a:lnTo>
                      <a:pt x="18" y="9"/>
                    </a:lnTo>
                    <a:lnTo>
                      <a:pt x="14" y="12"/>
                    </a:lnTo>
                    <a:lnTo>
                      <a:pt x="10" y="14"/>
                    </a:lnTo>
                    <a:lnTo>
                      <a:pt x="6" y="15"/>
                    </a:lnTo>
                    <a:lnTo>
                      <a:pt x="2" y="15"/>
                    </a:lnTo>
                    <a:lnTo>
                      <a:pt x="1" y="14"/>
                    </a:lnTo>
                    <a:lnTo>
                      <a:pt x="1" y="13"/>
                    </a:lnTo>
                    <a:lnTo>
                      <a:pt x="1" y="12"/>
                    </a:lnTo>
                    <a:lnTo>
                      <a:pt x="0" y="11"/>
                    </a:lnTo>
                    <a:lnTo>
                      <a:pt x="0" y="7"/>
                    </a:lnTo>
                    <a:lnTo>
                      <a:pt x="2" y="6"/>
                    </a:lnTo>
                    <a:lnTo>
                      <a:pt x="4" y="4"/>
                    </a:lnTo>
                    <a:lnTo>
                      <a:pt x="8" y="2"/>
                    </a:lnTo>
                    <a:lnTo>
                      <a:pt x="12"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161"/>
              <p:cNvSpPr>
                <a:spLocks/>
              </p:cNvSpPr>
              <p:nvPr/>
            </p:nvSpPr>
            <p:spPr bwMode="auto">
              <a:xfrm>
                <a:off x="4471987" y="3932238"/>
                <a:ext cx="22225" cy="23813"/>
              </a:xfrm>
              <a:custGeom>
                <a:avLst/>
                <a:gdLst/>
                <a:ahLst/>
                <a:cxnLst>
                  <a:cxn ang="0">
                    <a:pos x="0" y="0"/>
                  </a:cxn>
                  <a:cxn ang="0">
                    <a:pos x="3" y="2"/>
                  </a:cxn>
                  <a:cxn ang="0">
                    <a:pos x="7" y="4"/>
                  </a:cxn>
                  <a:cxn ang="0">
                    <a:pos x="10" y="5"/>
                  </a:cxn>
                  <a:cxn ang="0">
                    <a:pos x="13" y="7"/>
                  </a:cxn>
                  <a:cxn ang="0">
                    <a:pos x="14" y="10"/>
                  </a:cxn>
                  <a:cxn ang="0">
                    <a:pos x="13" y="13"/>
                  </a:cxn>
                  <a:cxn ang="0">
                    <a:pos x="10" y="15"/>
                  </a:cxn>
                  <a:cxn ang="0">
                    <a:pos x="6" y="15"/>
                  </a:cxn>
                  <a:cxn ang="0">
                    <a:pos x="2" y="14"/>
                  </a:cxn>
                  <a:cxn ang="0">
                    <a:pos x="1" y="12"/>
                  </a:cxn>
                  <a:cxn ang="0">
                    <a:pos x="0" y="8"/>
                  </a:cxn>
                  <a:cxn ang="0">
                    <a:pos x="0" y="4"/>
                  </a:cxn>
                  <a:cxn ang="0">
                    <a:pos x="0" y="1"/>
                  </a:cxn>
                  <a:cxn ang="0">
                    <a:pos x="0" y="0"/>
                  </a:cxn>
                </a:cxnLst>
                <a:rect l="0" t="0" r="r" b="b"/>
                <a:pathLst>
                  <a:path w="14" h="15">
                    <a:moveTo>
                      <a:pt x="0" y="0"/>
                    </a:moveTo>
                    <a:lnTo>
                      <a:pt x="3" y="2"/>
                    </a:lnTo>
                    <a:lnTo>
                      <a:pt x="7" y="4"/>
                    </a:lnTo>
                    <a:lnTo>
                      <a:pt x="10" y="5"/>
                    </a:lnTo>
                    <a:lnTo>
                      <a:pt x="13" y="7"/>
                    </a:lnTo>
                    <a:lnTo>
                      <a:pt x="14" y="10"/>
                    </a:lnTo>
                    <a:lnTo>
                      <a:pt x="13" y="13"/>
                    </a:lnTo>
                    <a:lnTo>
                      <a:pt x="10" y="15"/>
                    </a:lnTo>
                    <a:lnTo>
                      <a:pt x="6" y="15"/>
                    </a:lnTo>
                    <a:lnTo>
                      <a:pt x="2" y="14"/>
                    </a:lnTo>
                    <a:lnTo>
                      <a:pt x="1" y="12"/>
                    </a:lnTo>
                    <a:lnTo>
                      <a:pt x="0" y="8"/>
                    </a:lnTo>
                    <a:lnTo>
                      <a:pt x="0" y="4"/>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162"/>
              <p:cNvSpPr>
                <a:spLocks noEditPoints="1"/>
              </p:cNvSpPr>
              <p:nvPr/>
            </p:nvSpPr>
            <p:spPr bwMode="auto">
              <a:xfrm>
                <a:off x="3505200" y="1763713"/>
                <a:ext cx="2163763" cy="2459038"/>
              </a:xfrm>
              <a:custGeom>
                <a:avLst/>
                <a:gdLst/>
                <a:ahLst/>
                <a:cxnLst>
                  <a:cxn ang="0">
                    <a:pos x="782" y="897"/>
                  </a:cxn>
                  <a:cxn ang="0">
                    <a:pos x="586" y="158"/>
                  </a:cxn>
                  <a:cxn ang="0">
                    <a:pos x="232" y="0"/>
                  </a:cxn>
                  <a:cxn ang="0">
                    <a:pos x="289" y="51"/>
                  </a:cxn>
                  <a:cxn ang="0">
                    <a:pos x="376" y="78"/>
                  </a:cxn>
                  <a:cxn ang="0">
                    <a:pos x="458" y="132"/>
                  </a:cxn>
                  <a:cxn ang="0">
                    <a:pos x="545" y="128"/>
                  </a:cxn>
                  <a:cxn ang="0">
                    <a:pos x="553" y="51"/>
                  </a:cxn>
                  <a:cxn ang="0">
                    <a:pos x="615" y="130"/>
                  </a:cxn>
                  <a:cxn ang="0">
                    <a:pos x="631" y="133"/>
                  </a:cxn>
                  <a:cxn ang="0">
                    <a:pos x="604" y="179"/>
                  </a:cxn>
                  <a:cxn ang="0">
                    <a:pos x="573" y="211"/>
                  </a:cxn>
                  <a:cxn ang="0">
                    <a:pos x="574" y="302"/>
                  </a:cxn>
                  <a:cxn ang="0">
                    <a:pos x="712" y="381"/>
                  </a:cxn>
                  <a:cxn ang="0">
                    <a:pos x="745" y="364"/>
                  </a:cxn>
                  <a:cxn ang="0">
                    <a:pos x="713" y="225"/>
                  </a:cxn>
                  <a:cxn ang="0">
                    <a:pos x="792" y="209"/>
                  </a:cxn>
                  <a:cxn ang="0">
                    <a:pos x="835" y="246"/>
                  </a:cxn>
                  <a:cxn ang="0">
                    <a:pos x="869" y="234"/>
                  </a:cxn>
                  <a:cxn ang="0">
                    <a:pos x="934" y="306"/>
                  </a:cxn>
                  <a:cxn ang="0">
                    <a:pos x="897" y="394"/>
                  </a:cxn>
                  <a:cxn ang="0">
                    <a:pos x="914" y="427"/>
                  </a:cxn>
                  <a:cxn ang="0">
                    <a:pos x="919" y="498"/>
                  </a:cxn>
                  <a:cxn ang="0">
                    <a:pos x="861" y="637"/>
                  </a:cxn>
                  <a:cxn ang="0">
                    <a:pos x="860" y="686"/>
                  </a:cxn>
                  <a:cxn ang="0">
                    <a:pos x="812" y="760"/>
                  </a:cxn>
                  <a:cxn ang="0">
                    <a:pos x="800" y="920"/>
                  </a:cxn>
                  <a:cxn ang="0">
                    <a:pos x="716" y="841"/>
                  </a:cxn>
                  <a:cxn ang="0">
                    <a:pos x="630" y="860"/>
                  </a:cxn>
                  <a:cxn ang="0">
                    <a:pos x="547" y="851"/>
                  </a:cxn>
                  <a:cxn ang="0">
                    <a:pos x="495" y="946"/>
                  </a:cxn>
                  <a:cxn ang="0">
                    <a:pos x="625" y="1046"/>
                  </a:cxn>
                  <a:cxn ang="0">
                    <a:pos x="675" y="1075"/>
                  </a:cxn>
                  <a:cxn ang="0">
                    <a:pos x="761" y="1164"/>
                  </a:cxn>
                  <a:cxn ang="0">
                    <a:pos x="927" y="1156"/>
                  </a:cxn>
                  <a:cxn ang="0">
                    <a:pos x="1036" y="1130"/>
                  </a:cxn>
                  <a:cxn ang="0">
                    <a:pos x="1117" y="1100"/>
                  </a:cxn>
                  <a:cxn ang="0">
                    <a:pos x="1220" y="1115"/>
                  </a:cxn>
                  <a:cxn ang="0">
                    <a:pos x="1253" y="1165"/>
                  </a:cxn>
                  <a:cxn ang="0">
                    <a:pos x="1307" y="1135"/>
                  </a:cxn>
                  <a:cxn ang="0">
                    <a:pos x="853" y="1549"/>
                  </a:cxn>
                  <a:cxn ang="0">
                    <a:pos x="835" y="1436"/>
                  </a:cxn>
                  <a:cxn ang="0">
                    <a:pos x="818" y="1351"/>
                  </a:cxn>
                  <a:cxn ang="0">
                    <a:pos x="870" y="1232"/>
                  </a:cxn>
                  <a:cxn ang="0">
                    <a:pos x="787" y="1231"/>
                  </a:cxn>
                  <a:cxn ang="0">
                    <a:pos x="685" y="1167"/>
                  </a:cxn>
                  <a:cxn ang="0">
                    <a:pos x="541" y="1110"/>
                  </a:cxn>
                  <a:cxn ang="0">
                    <a:pos x="374" y="1056"/>
                  </a:cxn>
                  <a:cxn ang="0">
                    <a:pos x="310" y="935"/>
                  </a:cxn>
                  <a:cxn ang="0">
                    <a:pos x="231" y="793"/>
                  </a:cxn>
                  <a:cxn ang="0">
                    <a:pos x="231" y="856"/>
                  </a:cxn>
                  <a:cxn ang="0">
                    <a:pos x="232" y="886"/>
                  </a:cxn>
                  <a:cxn ang="0">
                    <a:pos x="177" y="746"/>
                  </a:cxn>
                  <a:cxn ang="0">
                    <a:pos x="121" y="586"/>
                  </a:cxn>
                  <a:cxn ang="0">
                    <a:pos x="188" y="427"/>
                  </a:cxn>
                  <a:cxn ang="0">
                    <a:pos x="171" y="358"/>
                  </a:cxn>
                  <a:cxn ang="0">
                    <a:pos x="185" y="277"/>
                  </a:cxn>
                  <a:cxn ang="0">
                    <a:pos x="190" y="212"/>
                  </a:cxn>
                  <a:cxn ang="0">
                    <a:pos x="169" y="172"/>
                  </a:cxn>
                  <a:cxn ang="0">
                    <a:pos x="113" y="133"/>
                  </a:cxn>
                  <a:cxn ang="0">
                    <a:pos x="28" y="149"/>
                  </a:cxn>
                  <a:cxn ang="0">
                    <a:pos x="75" y="84"/>
                  </a:cxn>
                  <a:cxn ang="0">
                    <a:pos x="162" y="20"/>
                  </a:cxn>
                </a:cxnLst>
                <a:rect l="0" t="0" r="r" b="b"/>
                <a:pathLst>
                  <a:path w="1363" h="1549">
                    <a:moveTo>
                      <a:pt x="1254" y="1171"/>
                    </a:moveTo>
                    <a:lnTo>
                      <a:pt x="1253" y="1173"/>
                    </a:lnTo>
                    <a:lnTo>
                      <a:pt x="1253" y="1175"/>
                    </a:lnTo>
                    <a:lnTo>
                      <a:pt x="1254" y="1176"/>
                    </a:lnTo>
                    <a:lnTo>
                      <a:pt x="1256" y="1176"/>
                    </a:lnTo>
                    <a:lnTo>
                      <a:pt x="1257" y="1175"/>
                    </a:lnTo>
                    <a:lnTo>
                      <a:pt x="1260" y="1173"/>
                    </a:lnTo>
                    <a:lnTo>
                      <a:pt x="1258" y="1174"/>
                    </a:lnTo>
                    <a:lnTo>
                      <a:pt x="1257" y="1174"/>
                    </a:lnTo>
                    <a:lnTo>
                      <a:pt x="1256" y="1174"/>
                    </a:lnTo>
                    <a:lnTo>
                      <a:pt x="1255" y="1173"/>
                    </a:lnTo>
                    <a:lnTo>
                      <a:pt x="1254" y="1172"/>
                    </a:lnTo>
                    <a:lnTo>
                      <a:pt x="1254" y="1172"/>
                    </a:lnTo>
                    <a:lnTo>
                      <a:pt x="1254" y="1171"/>
                    </a:lnTo>
                    <a:close/>
                    <a:moveTo>
                      <a:pt x="765" y="1160"/>
                    </a:moveTo>
                    <a:lnTo>
                      <a:pt x="765" y="1161"/>
                    </a:lnTo>
                    <a:lnTo>
                      <a:pt x="765" y="1160"/>
                    </a:lnTo>
                    <a:close/>
                    <a:moveTo>
                      <a:pt x="981" y="1148"/>
                    </a:moveTo>
                    <a:lnTo>
                      <a:pt x="981" y="1150"/>
                    </a:lnTo>
                    <a:lnTo>
                      <a:pt x="979" y="1152"/>
                    </a:lnTo>
                    <a:lnTo>
                      <a:pt x="977" y="1154"/>
                    </a:lnTo>
                    <a:lnTo>
                      <a:pt x="973" y="1161"/>
                    </a:lnTo>
                    <a:lnTo>
                      <a:pt x="972" y="1165"/>
                    </a:lnTo>
                    <a:lnTo>
                      <a:pt x="972" y="1169"/>
                    </a:lnTo>
                    <a:lnTo>
                      <a:pt x="973" y="1171"/>
                    </a:lnTo>
                    <a:lnTo>
                      <a:pt x="976" y="1173"/>
                    </a:lnTo>
                    <a:lnTo>
                      <a:pt x="980" y="1175"/>
                    </a:lnTo>
                    <a:lnTo>
                      <a:pt x="983" y="1174"/>
                    </a:lnTo>
                    <a:lnTo>
                      <a:pt x="987" y="1172"/>
                    </a:lnTo>
                    <a:lnTo>
                      <a:pt x="990" y="1169"/>
                    </a:lnTo>
                    <a:lnTo>
                      <a:pt x="991" y="1165"/>
                    </a:lnTo>
                    <a:lnTo>
                      <a:pt x="991" y="1161"/>
                    </a:lnTo>
                    <a:lnTo>
                      <a:pt x="989" y="1158"/>
                    </a:lnTo>
                    <a:lnTo>
                      <a:pt x="986" y="1155"/>
                    </a:lnTo>
                    <a:lnTo>
                      <a:pt x="983" y="1152"/>
                    </a:lnTo>
                    <a:lnTo>
                      <a:pt x="981" y="1148"/>
                    </a:lnTo>
                    <a:close/>
                    <a:moveTo>
                      <a:pt x="1102" y="1104"/>
                    </a:moveTo>
                    <a:lnTo>
                      <a:pt x="1101" y="1105"/>
                    </a:lnTo>
                    <a:lnTo>
                      <a:pt x="1100" y="1105"/>
                    </a:lnTo>
                    <a:lnTo>
                      <a:pt x="1102" y="1104"/>
                    </a:lnTo>
                    <a:close/>
                    <a:moveTo>
                      <a:pt x="1103" y="1104"/>
                    </a:moveTo>
                    <a:lnTo>
                      <a:pt x="1103" y="1104"/>
                    </a:lnTo>
                    <a:lnTo>
                      <a:pt x="1102" y="1104"/>
                    </a:lnTo>
                    <a:lnTo>
                      <a:pt x="1103" y="1104"/>
                    </a:lnTo>
                    <a:close/>
                    <a:moveTo>
                      <a:pt x="784" y="894"/>
                    </a:moveTo>
                    <a:lnTo>
                      <a:pt x="783" y="895"/>
                    </a:lnTo>
                    <a:lnTo>
                      <a:pt x="783" y="895"/>
                    </a:lnTo>
                    <a:lnTo>
                      <a:pt x="782" y="897"/>
                    </a:lnTo>
                    <a:lnTo>
                      <a:pt x="782" y="897"/>
                    </a:lnTo>
                    <a:lnTo>
                      <a:pt x="783" y="896"/>
                    </a:lnTo>
                    <a:lnTo>
                      <a:pt x="784" y="895"/>
                    </a:lnTo>
                    <a:lnTo>
                      <a:pt x="784" y="895"/>
                    </a:lnTo>
                    <a:lnTo>
                      <a:pt x="784" y="894"/>
                    </a:lnTo>
                    <a:lnTo>
                      <a:pt x="784" y="894"/>
                    </a:lnTo>
                    <a:close/>
                    <a:moveTo>
                      <a:pt x="797" y="850"/>
                    </a:moveTo>
                    <a:lnTo>
                      <a:pt x="797" y="851"/>
                    </a:lnTo>
                    <a:lnTo>
                      <a:pt x="797" y="852"/>
                    </a:lnTo>
                    <a:lnTo>
                      <a:pt x="797" y="853"/>
                    </a:lnTo>
                    <a:lnTo>
                      <a:pt x="798" y="854"/>
                    </a:lnTo>
                    <a:lnTo>
                      <a:pt x="798" y="855"/>
                    </a:lnTo>
                    <a:lnTo>
                      <a:pt x="800" y="857"/>
                    </a:lnTo>
                    <a:lnTo>
                      <a:pt x="801" y="860"/>
                    </a:lnTo>
                    <a:lnTo>
                      <a:pt x="802" y="862"/>
                    </a:lnTo>
                    <a:lnTo>
                      <a:pt x="800" y="856"/>
                    </a:lnTo>
                    <a:lnTo>
                      <a:pt x="797" y="850"/>
                    </a:lnTo>
                    <a:close/>
                    <a:moveTo>
                      <a:pt x="852" y="610"/>
                    </a:moveTo>
                    <a:lnTo>
                      <a:pt x="850" y="614"/>
                    </a:lnTo>
                    <a:lnTo>
                      <a:pt x="849" y="619"/>
                    </a:lnTo>
                    <a:lnTo>
                      <a:pt x="851" y="614"/>
                    </a:lnTo>
                    <a:lnTo>
                      <a:pt x="852" y="610"/>
                    </a:lnTo>
                    <a:close/>
                    <a:moveTo>
                      <a:pt x="731" y="397"/>
                    </a:moveTo>
                    <a:lnTo>
                      <a:pt x="730" y="398"/>
                    </a:lnTo>
                    <a:lnTo>
                      <a:pt x="729" y="399"/>
                    </a:lnTo>
                    <a:lnTo>
                      <a:pt x="727" y="399"/>
                    </a:lnTo>
                    <a:lnTo>
                      <a:pt x="727" y="400"/>
                    </a:lnTo>
                    <a:lnTo>
                      <a:pt x="726" y="401"/>
                    </a:lnTo>
                    <a:lnTo>
                      <a:pt x="727" y="402"/>
                    </a:lnTo>
                    <a:lnTo>
                      <a:pt x="727" y="402"/>
                    </a:lnTo>
                    <a:lnTo>
                      <a:pt x="730" y="400"/>
                    </a:lnTo>
                    <a:lnTo>
                      <a:pt x="730" y="399"/>
                    </a:lnTo>
                    <a:lnTo>
                      <a:pt x="731" y="398"/>
                    </a:lnTo>
                    <a:lnTo>
                      <a:pt x="731" y="397"/>
                    </a:lnTo>
                    <a:close/>
                    <a:moveTo>
                      <a:pt x="563" y="179"/>
                    </a:moveTo>
                    <a:lnTo>
                      <a:pt x="563" y="181"/>
                    </a:lnTo>
                    <a:lnTo>
                      <a:pt x="564" y="184"/>
                    </a:lnTo>
                    <a:lnTo>
                      <a:pt x="564" y="184"/>
                    </a:lnTo>
                    <a:lnTo>
                      <a:pt x="569" y="185"/>
                    </a:lnTo>
                    <a:lnTo>
                      <a:pt x="574" y="186"/>
                    </a:lnTo>
                    <a:lnTo>
                      <a:pt x="570" y="181"/>
                    </a:lnTo>
                    <a:lnTo>
                      <a:pt x="567" y="180"/>
                    </a:lnTo>
                    <a:lnTo>
                      <a:pt x="563" y="179"/>
                    </a:lnTo>
                    <a:lnTo>
                      <a:pt x="563" y="179"/>
                    </a:lnTo>
                    <a:close/>
                    <a:moveTo>
                      <a:pt x="583" y="150"/>
                    </a:moveTo>
                    <a:lnTo>
                      <a:pt x="581" y="150"/>
                    </a:lnTo>
                    <a:lnTo>
                      <a:pt x="581" y="152"/>
                    </a:lnTo>
                    <a:lnTo>
                      <a:pt x="586" y="158"/>
                    </a:lnTo>
                    <a:lnTo>
                      <a:pt x="589" y="161"/>
                    </a:lnTo>
                    <a:lnTo>
                      <a:pt x="592" y="163"/>
                    </a:lnTo>
                    <a:lnTo>
                      <a:pt x="595" y="163"/>
                    </a:lnTo>
                    <a:lnTo>
                      <a:pt x="597" y="162"/>
                    </a:lnTo>
                    <a:lnTo>
                      <a:pt x="599" y="161"/>
                    </a:lnTo>
                    <a:lnTo>
                      <a:pt x="602" y="161"/>
                    </a:lnTo>
                    <a:lnTo>
                      <a:pt x="609" y="161"/>
                    </a:lnTo>
                    <a:lnTo>
                      <a:pt x="611" y="161"/>
                    </a:lnTo>
                    <a:lnTo>
                      <a:pt x="612" y="161"/>
                    </a:lnTo>
                    <a:lnTo>
                      <a:pt x="609" y="160"/>
                    </a:lnTo>
                    <a:lnTo>
                      <a:pt x="606" y="157"/>
                    </a:lnTo>
                    <a:lnTo>
                      <a:pt x="601" y="153"/>
                    </a:lnTo>
                    <a:lnTo>
                      <a:pt x="596" y="151"/>
                    </a:lnTo>
                    <a:lnTo>
                      <a:pt x="593" y="151"/>
                    </a:lnTo>
                    <a:lnTo>
                      <a:pt x="586" y="150"/>
                    </a:lnTo>
                    <a:lnTo>
                      <a:pt x="583" y="150"/>
                    </a:lnTo>
                    <a:close/>
                    <a:moveTo>
                      <a:pt x="88" y="92"/>
                    </a:moveTo>
                    <a:lnTo>
                      <a:pt x="86" y="93"/>
                    </a:lnTo>
                    <a:lnTo>
                      <a:pt x="87" y="93"/>
                    </a:lnTo>
                    <a:lnTo>
                      <a:pt x="88" y="92"/>
                    </a:lnTo>
                    <a:close/>
                    <a:moveTo>
                      <a:pt x="340" y="66"/>
                    </a:moveTo>
                    <a:lnTo>
                      <a:pt x="334" y="67"/>
                    </a:lnTo>
                    <a:lnTo>
                      <a:pt x="320" y="70"/>
                    </a:lnTo>
                    <a:lnTo>
                      <a:pt x="314" y="71"/>
                    </a:lnTo>
                    <a:lnTo>
                      <a:pt x="311" y="72"/>
                    </a:lnTo>
                    <a:lnTo>
                      <a:pt x="311" y="73"/>
                    </a:lnTo>
                    <a:lnTo>
                      <a:pt x="311" y="75"/>
                    </a:lnTo>
                    <a:lnTo>
                      <a:pt x="311" y="75"/>
                    </a:lnTo>
                    <a:lnTo>
                      <a:pt x="316" y="75"/>
                    </a:lnTo>
                    <a:lnTo>
                      <a:pt x="321" y="73"/>
                    </a:lnTo>
                    <a:lnTo>
                      <a:pt x="327" y="71"/>
                    </a:lnTo>
                    <a:lnTo>
                      <a:pt x="335" y="68"/>
                    </a:lnTo>
                    <a:lnTo>
                      <a:pt x="340" y="66"/>
                    </a:lnTo>
                    <a:close/>
                    <a:moveTo>
                      <a:pt x="182" y="28"/>
                    </a:moveTo>
                    <a:lnTo>
                      <a:pt x="181" y="30"/>
                    </a:lnTo>
                    <a:lnTo>
                      <a:pt x="180" y="32"/>
                    </a:lnTo>
                    <a:lnTo>
                      <a:pt x="178" y="35"/>
                    </a:lnTo>
                    <a:lnTo>
                      <a:pt x="177" y="37"/>
                    </a:lnTo>
                    <a:lnTo>
                      <a:pt x="177" y="39"/>
                    </a:lnTo>
                    <a:lnTo>
                      <a:pt x="179" y="39"/>
                    </a:lnTo>
                    <a:lnTo>
                      <a:pt x="181" y="37"/>
                    </a:lnTo>
                    <a:lnTo>
                      <a:pt x="182" y="33"/>
                    </a:lnTo>
                    <a:lnTo>
                      <a:pt x="183" y="30"/>
                    </a:lnTo>
                    <a:lnTo>
                      <a:pt x="183" y="29"/>
                    </a:lnTo>
                    <a:lnTo>
                      <a:pt x="183" y="29"/>
                    </a:lnTo>
                    <a:lnTo>
                      <a:pt x="182" y="29"/>
                    </a:lnTo>
                    <a:lnTo>
                      <a:pt x="182" y="28"/>
                    </a:lnTo>
                    <a:close/>
                    <a:moveTo>
                      <a:pt x="232" y="0"/>
                    </a:moveTo>
                    <a:lnTo>
                      <a:pt x="233" y="0"/>
                    </a:lnTo>
                    <a:lnTo>
                      <a:pt x="234" y="0"/>
                    </a:lnTo>
                    <a:lnTo>
                      <a:pt x="234" y="2"/>
                    </a:lnTo>
                    <a:lnTo>
                      <a:pt x="235" y="2"/>
                    </a:lnTo>
                    <a:lnTo>
                      <a:pt x="235" y="4"/>
                    </a:lnTo>
                    <a:lnTo>
                      <a:pt x="235" y="4"/>
                    </a:lnTo>
                    <a:lnTo>
                      <a:pt x="236" y="5"/>
                    </a:lnTo>
                    <a:lnTo>
                      <a:pt x="238" y="5"/>
                    </a:lnTo>
                    <a:lnTo>
                      <a:pt x="241" y="5"/>
                    </a:lnTo>
                    <a:lnTo>
                      <a:pt x="242" y="4"/>
                    </a:lnTo>
                    <a:lnTo>
                      <a:pt x="244" y="4"/>
                    </a:lnTo>
                    <a:lnTo>
                      <a:pt x="245" y="3"/>
                    </a:lnTo>
                    <a:lnTo>
                      <a:pt x="245" y="2"/>
                    </a:lnTo>
                    <a:lnTo>
                      <a:pt x="244" y="1"/>
                    </a:lnTo>
                    <a:lnTo>
                      <a:pt x="244" y="1"/>
                    </a:lnTo>
                    <a:lnTo>
                      <a:pt x="250" y="2"/>
                    </a:lnTo>
                    <a:lnTo>
                      <a:pt x="256" y="4"/>
                    </a:lnTo>
                    <a:lnTo>
                      <a:pt x="262" y="6"/>
                    </a:lnTo>
                    <a:lnTo>
                      <a:pt x="262" y="7"/>
                    </a:lnTo>
                    <a:lnTo>
                      <a:pt x="261" y="7"/>
                    </a:lnTo>
                    <a:lnTo>
                      <a:pt x="260" y="7"/>
                    </a:lnTo>
                    <a:lnTo>
                      <a:pt x="256" y="7"/>
                    </a:lnTo>
                    <a:lnTo>
                      <a:pt x="255" y="8"/>
                    </a:lnTo>
                    <a:lnTo>
                      <a:pt x="255" y="8"/>
                    </a:lnTo>
                    <a:lnTo>
                      <a:pt x="255" y="9"/>
                    </a:lnTo>
                    <a:lnTo>
                      <a:pt x="257" y="11"/>
                    </a:lnTo>
                    <a:lnTo>
                      <a:pt x="260" y="12"/>
                    </a:lnTo>
                    <a:lnTo>
                      <a:pt x="263" y="13"/>
                    </a:lnTo>
                    <a:lnTo>
                      <a:pt x="266" y="15"/>
                    </a:lnTo>
                    <a:lnTo>
                      <a:pt x="266" y="16"/>
                    </a:lnTo>
                    <a:lnTo>
                      <a:pt x="264" y="16"/>
                    </a:lnTo>
                    <a:lnTo>
                      <a:pt x="263" y="17"/>
                    </a:lnTo>
                    <a:lnTo>
                      <a:pt x="260" y="17"/>
                    </a:lnTo>
                    <a:lnTo>
                      <a:pt x="259" y="18"/>
                    </a:lnTo>
                    <a:lnTo>
                      <a:pt x="259" y="20"/>
                    </a:lnTo>
                    <a:lnTo>
                      <a:pt x="260" y="20"/>
                    </a:lnTo>
                    <a:lnTo>
                      <a:pt x="262" y="22"/>
                    </a:lnTo>
                    <a:lnTo>
                      <a:pt x="263" y="22"/>
                    </a:lnTo>
                    <a:lnTo>
                      <a:pt x="264" y="22"/>
                    </a:lnTo>
                    <a:lnTo>
                      <a:pt x="265" y="23"/>
                    </a:lnTo>
                    <a:lnTo>
                      <a:pt x="267" y="23"/>
                    </a:lnTo>
                    <a:lnTo>
                      <a:pt x="269" y="24"/>
                    </a:lnTo>
                    <a:lnTo>
                      <a:pt x="271" y="28"/>
                    </a:lnTo>
                    <a:lnTo>
                      <a:pt x="274" y="34"/>
                    </a:lnTo>
                    <a:lnTo>
                      <a:pt x="276" y="38"/>
                    </a:lnTo>
                    <a:lnTo>
                      <a:pt x="281" y="44"/>
                    </a:lnTo>
                    <a:lnTo>
                      <a:pt x="287" y="49"/>
                    </a:lnTo>
                    <a:lnTo>
                      <a:pt x="289" y="51"/>
                    </a:lnTo>
                    <a:lnTo>
                      <a:pt x="292" y="53"/>
                    </a:lnTo>
                    <a:lnTo>
                      <a:pt x="293" y="54"/>
                    </a:lnTo>
                    <a:lnTo>
                      <a:pt x="293" y="56"/>
                    </a:lnTo>
                    <a:lnTo>
                      <a:pt x="292" y="57"/>
                    </a:lnTo>
                    <a:lnTo>
                      <a:pt x="292" y="57"/>
                    </a:lnTo>
                    <a:lnTo>
                      <a:pt x="292" y="59"/>
                    </a:lnTo>
                    <a:lnTo>
                      <a:pt x="295" y="65"/>
                    </a:lnTo>
                    <a:lnTo>
                      <a:pt x="301" y="71"/>
                    </a:lnTo>
                    <a:lnTo>
                      <a:pt x="301" y="68"/>
                    </a:lnTo>
                    <a:lnTo>
                      <a:pt x="301" y="68"/>
                    </a:lnTo>
                    <a:lnTo>
                      <a:pt x="321" y="66"/>
                    </a:lnTo>
                    <a:lnTo>
                      <a:pt x="334" y="63"/>
                    </a:lnTo>
                    <a:lnTo>
                      <a:pt x="347" y="62"/>
                    </a:lnTo>
                    <a:lnTo>
                      <a:pt x="347" y="62"/>
                    </a:lnTo>
                    <a:lnTo>
                      <a:pt x="347" y="62"/>
                    </a:lnTo>
                    <a:lnTo>
                      <a:pt x="346" y="63"/>
                    </a:lnTo>
                    <a:lnTo>
                      <a:pt x="345" y="65"/>
                    </a:lnTo>
                    <a:lnTo>
                      <a:pt x="348" y="64"/>
                    </a:lnTo>
                    <a:lnTo>
                      <a:pt x="353" y="62"/>
                    </a:lnTo>
                    <a:lnTo>
                      <a:pt x="356" y="61"/>
                    </a:lnTo>
                    <a:lnTo>
                      <a:pt x="358" y="60"/>
                    </a:lnTo>
                    <a:lnTo>
                      <a:pt x="360" y="62"/>
                    </a:lnTo>
                    <a:lnTo>
                      <a:pt x="360" y="64"/>
                    </a:lnTo>
                    <a:lnTo>
                      <a:pt x="357" y="73"/>
                    </a:lnTo>
                    <a:lnTo>
                      <a:pt x="356" y="76"/>
                    </a:lnTo>
                    <a:lnTo>
                      <a:pt x="356" y="77"/>
                    </a:lnTo>
                    <a:lnTo>
                      <a:pt x="358" y="79"/>
                    </a:lnTo>
                    <a:lnTo>
                      <a:pt x="358" y="79"/>
                    </a:lnTo>
                    <a:lnTo>
                      <a:pt x="359" y="79"/>
                    </a:lnTo>
                    <a:lnTo>
                      <a:pt x="362" y="78"/>
                    </a:lnTo>
                    <a:lnTo>
                      <a:pt x="364" y="75"/>
                    </a:lnTo>
                    <a:lnTo>
                      <a:pt x="366" y="73"/>
                    </a:lnTo>
                    <a:lnTo>
                      <a:pt x="369" y="71"/>
                    </a:lnTo>
                    <a:lnTo>
                      <a:pt x="372" y="70"/>
                    </a:lnTo>
                    <a:lnTo>
                      <a:pt x="373" y="71"/>
                    </a:lnTo>
                    <a:lnTo>
                      <a:pt x="372" y="73"/>
                    </a:lnTo>
                    <a:lnTo>
                      <a:pt x="370" y="74"/>
                    </a:lnTo>
                    <a:lnTo>
                      <a:pt x="366" y="78"/>
                    </a:lnTo>
                    <a:lnTo>
                      <a:pt x="365" y="80"/>
                    </a:lnTo>
                    <a:lnTo>
                      <a:pt x="365" y="81"/>
                    </a:lnTo>
                    <a:lnTo>
                      <a:pt x="366" y="81"/>
                    </a:lnTo>
                    <a:lnTo>
                      <a:pt x="367" y="82"/>
                    </a:lnTo>
                    <a:lnTo>
                      <a:pt x="368" y="82"/>
                    </a:lnTo>
                    <a:lnTo>
                      <a:pt x="369" y="81"/>
                    </a:lnTo>
                    <a:lnTo>
                      <a:pt x="370" y="81"/>
                    </a:lnTo>
                    <a:lnTo>
                      <a:pt x="373" y="80"/>
                    </a:lnTo>
                    <a:lnTo>
                      <a:pt x="375" y="78"/>
                    </a:lnTo>
                    <a:lnTo>
                      <a:pt x="376" y="78"/>
                    </a:lnTo>
                    <a:lnTo>
                      <a:pt x="377" y="77"/>
                    </a:lnTo>
                    <a:lnTo>
                      <a:pt x="378" y="76"/>
                    </a:lnTo>
                    <a:lnTo>
                      <a:pt x="380" y="76"/>
                    </a:lnTo>
                    <a:lnTo>
                      <a:pt x="382" y="77"/>
                    </a:lnTo>
                    <a:lnTo>
                      <a:pt x="384" y="78"/>
                    </a:lnTo>
                    <a:lnTo>
                      <a:pt x="385" y="79"/>
                    </a:lnTo>
                    <a:lnTo>
                      <a:pt x="389" y="82"/>
                    </a:lnTo>
                    <a:lnTo>
                      <a:pt x="390" y="84"/>
                    </a:lnTo>
                    <a:lnTo>
                      <a:pt x="391" y="85"/>
                    </a:lnTo>
                    <a:lnTo>
                      <a:pt x="390" y="86"/>
                    </a:lnTo>
                    <a:lnTo>
                      <a:pt x="389" y="86"/>
                    </a:lnTo>
                    <a:lnTo>
                      <a:pt x="388" y="87"/>
                    </a:lnTo>
                    <a:lnTo>
                      <a:pt x="388" y="88"/>
                    </a:lnTo>
                    <a:lnTo>
                      <a:pt x="389" y="89"/>
                    </a:lnTo>
                    <a:lnTo>
                      <a:pt x="392" y="90"/>
                    </a:lnTo>
                    <a:lnTo>
                      <a:pt x="397" y="93"/>
                    </a:lnTo>
                    <a:lnTo>
                      <a:pt x="404" y="96"/>
                    </a:lnTo>
                    <a:lnTo>
                      <a:pt x="407" y="96"/>
                    </a:lnTo>
                    <a:lnTo>
                      <a:pt x="410" y="96"/>
                    </a:lnTo>
                    <a:lnTo>
                      <a:pt x="413" y="96"/>
                    </a:lnTo>
                    <a:lnTo>
                      <a:pt x="416" y="96"/>
                    </a:lnTo>
                    <a:lnTo>
                      <a:pt x="418" y="98"/>
                    </a:lnTo>
                    <a:lnTo>
                      <a:pt x="418" y="101"/>
                    </a:lnTo>
                    <a:lnTo>
                      <a:pt x="416" y="104"/>
                    </a:lnTo>
                    <a:lnTo>
                      <a:pt x="412" y="107"/>
                    </a:lnTo>
                    <a:lnTo>
                      <a:pt x="410" y="109"/>
                    </a:lnTo>
                    <a:lnTo>
                      <a:pt x="410" y="112"/>
                    </a:lnTo>
                    <a:lnTo>
                      <a:pt x="411" y="115"/>
                    </a:lnTo>
                    <a:lnTo>
                      <a:pt x="413" y="116"/>
                    </a:lnTo>
                    <a:lnTo>
                      <a:pt x="417" y="116"/>
                    </a:lnTo>
                    <a:lnTo>
                      <a:pt x="420" y="116"/>
                    </a:lnTo>
                    <a:lnTo>
                      <a:pt x="423" y="117"/>
                    </a:lnTo>
                    <a:lnTo>
                      <a:pt x="437" y="121"/>
                    </a:lnTo>
                    <a:lnTo>
                      <a:pt x="451" y="125"/>
                    </a:lnTo>
                    <a:lnTo>
                      <a:pt x="451" y="125"/>
                    </a:lnTo>
                    <a:lnTo>
                      <a:pt x="452" y="124"/>
                    </a:lnTo>
                    <a:lnTo>
                      <a:pt x="453" y="122"/>
                    </a:lnTo>
                    <a:lnTo>
                      <a:pt x="453" y="121"/>
                    </a:lnTo>
                    <a:lnTo>
                      <a:pt x="453" y="121"/>
                    </a:lnTo>
                    <a:lnTo>
                      <a:pt x="453" y="121"/>
                    </a:lnTo>
                    <a:lnTo>
                      <a:pt x="455" y="126"/>
                    </a:lnTo>
                    <a:lnTo>
                      <a:pt x="456" y="136"/>
                    </a:lnTo>
                    <a:lnTo>
                      <a:pt x="458" y="141"/>
                    </a:lnTo>
                    <a:lnTo>
                      <a:pt x="459" y="142"/>
                    </a:lnTo>
                    <a:lnTo>
                      <a:pt x="459" y="140"/>
                    </a:lnTo>
                    <a:lnTo>
                      <a:pt x="458" y="138"/>
                    </a:lnTo>
                    <a:lnTo>
                      <a:pt x="458" y="135"/>
                    </a:lnTo>
                    <a:lnTo>
                      <a:pt x="458" y="132"/>
                    </a:lnTo>
                    <a:lnTo>
                      <a:pt x="458" y="130"/>
                    </a:lnTo>
                    <a:lnTo>
                      <a:pt x="462" y="124"/>
                    </a:lnTo>
                    <a:lnTo>
                      <a:pt x="467" y="120"/>
                    </a:lnTo>
                    <a:lnTo>
                      <a:pt x="472" y="116"/>
                    </a:lnTo>
                    <a:lnTo>
                      <a:pt x="473" y="115"/>
                    </a:lnTo>
                    <a:lnTo>
                      <a:pt x="474" y="113"/>
                    </a:lnTo>
                    <a:lnTo>
                      <a:pt x="476" y="113"/>
                    </a:lnTo>
                    <a:lnTo>
                      <a:pt x="477" y="112"/>
                    </a:lnTo>
                    <a:lnTo>
                      <a:pt x="478" y="111"/>
                    </a:lnTo>
                    <a:lnTo>
                      <a:pt x="479" y="110"/>
                    </a:lnTo>
                    <a:lnTo>
                      <a:pt x="479" y="109"/>
                    </a:lnTo>
                    <a:lnTo>
                      <a:pt x="479" y="108"/>
                    </a:lnTo>
                    <a:lnTo>
                      <a:pt x="478" y="108"/>
                    </a:lnTo>
                    <a:lnTo>
                      <a:pt x="478" y="109"/>
                    </a:lnTo>
                    <a:lnTo>
                      <a:pt x="477" y="109"/>
                    </a:lnTo>
                    <a:lnTo>
                      <a:pt x="474" y="112"/>
                    </a:lnTo>
                    <a:lnTo>
                      <a:pt x="472" y="113"/>
                    </a:lnTo>
                    <a:lnTo>
                      <a:pt x="467" y="115"/>
                    </a:lnTo>
                    <a:lnTo>
                      <a:pt x="462" y="115"/>
                    </a:lnTo>
                    <a:lnTo>
                      <a:pt x="458" y="113"/>
                    </a:lnTo>
                    <a:lnTo>
                      <a:pt x="457" y="113"/>
                    </a:lnTo>
                    <a:lnTo>
                      <a:pt x="457" y="112"/>
                    </a:lnTo>
                    <a:lnTo>
                      <a:pt x="458" y="111"/>
                    </a:lnTo>
                    <a:lnTo>
                      <a:pt x="458" y="110"/>
                    </a:lnTo>
                    <a:lnTo>
                      <a:pt x="459" y="109"/>
                    </a:lnTo>
                    <a:lnTo>
                      <a:pt x="460" y="108"/>
                    </a:lnTo>
                    <a:lnTo>
                      <a:pt x="464" y="106"/>
                    </a:lnTo>
                    <a:lnTo>
                      <a:pt x="468" y="104"/>
                    </a:lnTo>
                    <a:lnTo>
                      <a:pt x="473" y="104"/>
                    </a:lnTo>
                    <a:lnTo>
                      <a:pt x="476" y="105"/>
                    </a:lnTo>
                    <a:lnTo>
                      <a:pt x="479" y="107"/>
                    </a:lnTo>
                    <a:lnTo>
                      <a:pt x="480" y="109"/>
                    </a:lnTo>
                    <a:lnTo>
                      <a:pt x="481" y="112"/>
                    </a:lnTo>
                    <a:lnTo>
                      <a:pt x="483" y="116"/>
                    </a:lnTo>
                    <a:lnTo>
                      <a:pt x="485" y="118"/>
                    </a:lnTo>
                    <a:lnTo>
                      <a:pt x="490" y="121"/>
                    </a:lnTo>
                    <a:lnTo>
                      <a:pt x="500" y="124"/>
                    </a:lnTo>
                    <a:lnTo>
                      <a:pt x="506" y="125"/>
                    </a:lnTo>
                    <a:lnTo>
                      <a:pt x="511" y="123"/>
                    </a:lnTo>
                    <a:lnTo>
                      <a:pt x="517" y="120"/>
                    </a:lnTo>
                    <a:lnTo>
                      <a:pt x="522" y="117"/>
                    </a:lnTo>
                    <a:lnTo>
                      <a:pt x="528" y="115"/>
                    </a:lnTo>
                    <a:lnTo>
                      <a:pt x="534" y="113"/>
                    </a:lnTo>
                    <a:lnTo>
                      <a:pt x="537" y="115"/>
                    </a:lnTo>
                    <a:lnTo>
                      <a:pt x="540" y="118"/>
                    </a:lnTo>
                    <a:lnTo>
                      <a:pt x="543" y="121"/>
                    </a:lnTo>
                    <a:lnTo>
                      <a:pt x="545" y="125"/>
                    </a:lnTo>
                    <a:lnTo>
                      <a:pt x="545" y="128"/>
                    </a:lnTo>
                    <a:lnTo>
                      <a:pt x="544" y="131"/>
                    </a:lnTo>
                    <a:lnTo>
                      <a:pt x="544" y="132"/>
                    </a:lnTo>
                    <a:lnTo>
                      <a:pt x="544" y="132"/>
                    </a:lnTo>
                    <a:lnTo>
                      <a:pt x="547" y="133"/>
                    </a:lnTo>
                    <a:lnTo>
                      <a:pt x="549" y="132"/>
                    </a:lnTo>
                    <a:lnTo>
                      <a:pt x="550" y="130"/>
                    </a:lnTo>
                    <a:lnTo>
                      <a:pt x="550" y="122"/>
                    </a:lnTo>
                    <a:lnTo>
                      <a:pt x="551" y="121"/>
                    </a:lnTo>
                    <a:lnTo>
                      <a:pt x="554" y="118"/>
                    </a:lnTo>
                    <a:lnTo>
                      <a:pt x="563" y="115"/>
                    </a:lnTo>
                    <a:lnTo>
                      <a:pt x="566" y="112"/>
                    </a:lnTo>
                    <a:lnTo>
                      <a:pt x="567" y="110"/>
                    </a:lnTo>
                    <a:lnTo>
                      <a:pt x="567" y="108"/>
                    </a:lnTo>
                    <a:lnTo>
                      <a:pt x="565" y="107"/>
                    </a:lnTo>
                    <a:lnTo>
                      <a:pt x="563" y="106"/>
                    </a:lnTo>
                    <a:lnTo>
                      <a:pt x="561" y="106"/>
                    </a:lnTo>
                    <a:lnTo>
                      <a:pt x="559" y="104"/>
                    </a:lnTo>
                    <a:lnTo>
                      <a:pt x="559" y="103"/>
                    </a:lnTo>
                    <a:lnTo>
                      <a:pt x="560" y="102"/>
                    </a:lnTo>
                    <a:lnTo>
                      <a:pt x="561" y="102"/>
                    </a:lnTo>
                    <a:lnTo>
                      <a:pt x="563" y="102"/>
                    </a:lnTo>
                    <a:lnTo>
                      <a:pt x="564" y="101"/>
                    </a:lnTo>
                    <a:lnTo>
                      <a:pt x="565" y="101"/>
                    </a:lnTo>
                    <a:lnTo>
                      <a:pt x="565" y="101"/>
                    </a:lnTo>
                    <a:lnTo>
                      <a:pt x="560" y="98"/>
                    </a:lnTo>
                    <a:lnTo>
                      <a:pt x="555" y="96"/>
                    </a:lnTo>
                    <a:lnTo>
                      <a:pt x="549" y="94"/>
                    </a:lnTo>
                    <a:lnTo>
                      <a:pt x="545" y="91"/>
                    </a:lnTo>
                    <a:lnTo>
                      <a:pt x="544" y="91"/>
                    </a:lnTo>
                    <a:lnTo>
                      <a:pt x="545" y="90"/>
                    </a:lnTo>
                    <a:lnTo>
                      <a:pt x="546" y="89"/>
                    </a:lnTo>
                    <a:lnTo>
                      <a:pt x="548" y="89"/>
                    </a:lnTo>
                    <a:lnTo>
                      <a:pt x="549" y="87"/>
                    </a:lnTo>
                    <a:lnTo>
                      <a:pt x="550" y="86"/>
                    </a:lnTo>
                    <a:lnTo>
                      <a:pt x="550" y="85"/>
                    </a:lnTo>
                    <a:lnTo>
                      <a:pt x="549" y="85"/>
                    </a:lnTo>
                    <a:lnTo>
                      <a:pt x="548" y="84"/>
                    </a:lnTo>
                    <a:lnTo>
                      <a:pt x="545" y="83"/>
                    </a:lnTo>
                    <a:lnTo>
                      <a:pt x="545" y="82"/>
                    </a:lnTo>
                    <a:lnTo>
                      <a:pt x="545" y="78"/>
                    </a:lnTo>
                    <a:lnTo>
                      <a:pt x="548" y="74"/>
                    </a:lnTo>
                    <a:lnTo>
                      <a:pt x="551" y="70"/>
                    </a:lnTo>
                    <a:lnTo>
                      <a:pt x="555" y="68"/>
                    </a:lnTo>
                    <a:lnTo>
                      <a:pt x="554" y="67"/>
                    </a:lnTo>
                    <a:lnTo>
                      <a:pt x="554" y="67"/>
                    </a:lnTo>
                    <a:lnTo>
                      <a:pt x="552" y="62"/>
                    </a:lnTo>
                    <a:lnTo>
                      <a:pt x="552" y="56"/>
                    </a:lnTo>
                    <a:lnTo>
                      <a:pt x="553" y="51"/>
                    </a:lnTo>
                    <a:lnTo>
                      <a:pt x="554" y="46"/>
                    </a:lnTo>
                    <a:lnTo>
                      <a:pt x="555" y="41"/>
                    </a:lnTo>
                    <a:lnTo>
                      <a:pt x="559" y="44"/>
                    </a:lnTo>
                    <a:lnTo>
                      <a:pt x="567" y="50"/>
                    </a:lnTo>
                    <a:lnTo>
                      <a:pt x="570" y="53"/>
                    </a:lnTo>
                    <a:lnTo>
                      <a:pt x="572" y="57"/>
                    </a:lnTo>
                    <a:lnTo>
                      <a:pt x="572" y="59"/>
                    </a:lnTo>
                    <a:lnTo>
                      <a:pt x="568" y="62"/>
                    </a:lnTo>
                    <a:lnTo>
                      <a:pt x="565" y="64"/>
                    </a:lnTo>
                    <a:lnTo>
                      <a:pt x="561" y="67"/>
                    </a:lnTo>
                    <a:lnTo>
                      <a:pt x="563" y="69"/>
                    </a:lnTo>
                    <a:lnTo>
                      <a:pt x="565" y="75"/>
                    </a:lnTo>
                    <a:lnTo>
                      <a:pt x="566" y="80"/>
                    </a:lnTo>
                    <a:lnTo>
                      <a:pt x="567" y="87"/>
                    </a:lnTo>
                    <a:lnTo>
                      <a:pt x="568" y="92"/>
                    </a:lnTo>
                    <a:lnTo>
                      <a:pt x="568" y="96"/>
                    </a:lnTo>
                    <a:lnTo>
                      <a:pt x="568" y="98"/>
                    </a:lnTo>
                    <a:lnTo>
                      <a:pt x="569" y="99"/>
                    </a:lnTo>
                    <a:lnTo>
                      <a:pt x="570" y="99"/>
                    </a:lnTo>
                    <a:lnTo>
                      <a:pt x="573" y="99"/>
                    </a:lnTo>
                    <a:lnTo>
                      <a:pt x="574" y="100"/>
                    </a:lnTo>
                    <a:lnTo>
                      <a:pt x="575" y="100"/>
                    </a:lnTo>
                    <a:lnTo>
                      <a:pt x="576" y="101"/>
                    </a:lnTo>
                    <a:lnTo>
                      <a:pt x="582" y="104"/>
                    </a:lnTo>
                    <a:lnTo>
                      <a:pt x="587" y="109"/>
                    </a:lnTo>
                    <a:lnTo>
                      <a:pt x="587" y="111"/>
                    </a:lnTo>
                    <a:lnTo>
                      <a:pt x="587" y="116"/>
                    </a:lnTo>
                    <a:lnTo>
                      <a:pt x="588" y="118"/>
                    </a:lnTo>
                    <a:lnTo>
                      <a:pt x="589" y="118"/>
                    </a:lnTo>
                    <a:lnTo>
                      <a:pt x="590" y="116"/>
                    </a:lnTo>
                    <a:lnTo>
                      <a:pt x="591" y="113"/>
                    </a:lnTo>
                    <a:lnTo>
                      <a:pt x="592" y="110"/>
                    </a:lnTo>
                    <a:lnTo>
                      <a:pt x="593" y="107"/>
                    </a:lnTo>
                    <a:lnTo>
                      <a:pt x="594" y="104"/>
                    </a:lnTo>
                    <a:lnTo>
                      <a:pt x="596" y="103"/>
                    </a:lnTo>
                    <a:lnTo>
                      <a:pt x="599" y="104"/>
                    </a:lnTo>
                    <a:lnTo>
                      <a:pt x="602" y="107"/>
                    </a:lnTo>
                    <a:lnTo>
                      <a:pt x="604" y="111"/>
                    </a:lnTo>
                    <a:lnTo>
                      <a:pt x="606" y="115"/>
                    </a:lnTo>
                    <a:lnTo>
                      <a:pt x="606" y="116"/>
                    </a:lnTo>
                    <a:lnTo>
                      <a:pt x="603" y="116"/>
                    </a:lnTo>
                    <a:lnTo>
                      <a:pt x="602" y="116"/>
                    </a:lnTo>
                    <a:lnTo>
                      <a:pt x="602" y="116"/>
                    </a:lnTo>
                    <a:lnTo>
                      <a:pt x="602" y="117"/>
                    </a:lnTo>
                    <a:lnTo>
                      <a:pt x="607" y="124"/>
                    </a:lnTo>
                    <a:lnTo>
                      <a:pt x="614" y="131"/>
                    </a:lnTo>
                    <a:lnTo>
                      <a:pt x="615" y="131"/>
                    </a:lnTo>
                    <a:lnTo>
                      <a:pt x="615" y="130"/>
                    </a:lnTo>
                    <a:lnTo>
                      <a:pt x="616" y="129"/>
                    </a:lnTo>
                    <a:lnTo>
                      <a:pt x="616" y="129"/>
                    </a:lnTo>
                    <a:lnTo>
                      <a:pt x="617" y="129"/>
                    </a:lnTo>
                    <a:lnTo>
                      <a:pt x="617" y="129"/>
                    </a:lnTo>
                    <a:lnTo>
                      <a:pt x="618" y="130"/>
                    </a:lnTo>
                    <a:lnTo>
                      <a:pt x="618" y="129"/>
                    </a:lnTo>
                    <a:lnTo>
                      <a:pt x="617" y="128"/>
                    </a:lnTo>
                    <a:lnTo>
                      <a:pt x="617" y="126"/>
                    </a:lnTo>
                    <a:lnTo>
                      <a:pt x="617" y="125"/>
                    </a:lnTo>
                    <a:lnTo>
                      <a:pt x="617" y="124"/>
                    </a:lnTo>
                    <a:lnTo>
                      <a:pt x="619" y="118"/>
                    </a:lnTo>
                    <a:lnTo>
                      <a:pt x="621" y="111"/>
                    </a:lnTo>
                    <a:lnTo>
                      <a:pt x="623" y="105"/>
                    </a:lnTo>
                    <a:lnTo>
                      <a:pt x="626" y="99"/>
                    </a:lnTo>
                    <a:lnTo>
                      <a:pt x="630" y="95"/>
                    </a:lnTo>
                    <a:lnTo>
                      <a:pt x="634" y="94"/>
                    </a:lnTo>
                    <a:lnTo>
                      <a:pt x="637" y="94"/>
                    </a:lnTo>
                    <a:lnTo>
                      <a:pt x="641" y="96"/>
                    </a:lnTo>
                    <a:lnTo>
                      <a:pt x="645" y="98"/>
                    </a:lnTo>
                    <a:lnTo>
                      <a:pt x="648" y="101"/>
                    </a:lnTo>
                    <a:lnTo>
                      <a:pt x="649" y="101"/>
                    </a:lnTo>
                    <a:lnTo>
                      <a:pt x="648" y="102"/>
                    </a:lnTo>
                    <a:lnTo>
                      <a:pt x="646" y="103"/>
                    </a:lnTo>
                    <a:lnTo>
                      <a:pt x="645" y="105"/>
                    </a:lnTo>
                    <a:lnTo>
                      <a:pt x="645" y="106"/>
                    </a:lnTo>
                    <a:lnTo>
                      <a:pt x="645" y="106"/>
                    </a:lnTo>
                    <a:lnTo>
                      <a:pt x="646" y="107"/>
                    </a:lnTo>
                    <a:lnTo>
                      <a:pt x="647" y="107"/>
                    </a:lnTo>
                    <a:lnTo>
                      <a:pt x="648" y="107"/>
                    </a:lnTo>
                    <a:lnTo>
                      <a:pt x="649" y="107"/>
                    </a:lnTo>
                    <a:lnTo>
                      <a:pt x="650" y="108"/>
                    </a:lnTo>
                    <a:lnTo>
                      <a:pt x="651" y="108"/>
                    </a:lnTo>
                    <a:lnTo>
                      <a:pt x="653" y="112"/>
                    </a:lnTo>
                    <a:lnTo>
                      <a:pt x="655" y="117"/>
                    </a:lnTo>
                    <a:lnTo>
                      <a:pt x="656" y="122"/>
                    </a:lnTo>
                    <a:lnTo>
                      <a:pt x="656" y="128"/>
                    </a:lnTo>
                    <a:lnTo>
                      <a:pt x="656" y="133"/>
                    </a:lnTo>
                    <a:lnTo>
                      <a:pt x="654" y="137"/>
                    </a:lnTo>
                    <a:lnTo>
                      <a:pt x="650" y="140"/>
                    </a:lnTo>
                    <a:lnTo>
                      <a:pt x="645" y="143"/>
                    </a:lnTo>
                    <a:lnTo>
                      <a:pt x="644" y="143"/>
                    </a:lnTo>
                    <a:lnTo>
                      <a:pt x="643" y="142"/>
                    </a:lnTo>
                    <a:lnTo>
                      <a:pt x="641" y="139"/>
                    </a:lnTo>
                    <a:lnTo>
                      <a:pt x="641" y="138"/>
                    </a:lnTo>
                    <a:lnTo>
                      <a:pt x="640" y="136"/>
                    </a:lnTo>
                    <a:lnTo>
                      <a:pt x="639" y="135"/>
                    </a:lnTo>
                    <a:lnTo>
                      <a:pt x="634" y="134"/>
                    </a:lnTo>
                    <a:lnTo>
                      <a:pt x="631" y="133"/>
                    </a:lnTo>
                    <a:lnTo>
                      <a:pt x="629" y="134"/>
                    </a:lnTo>
                    <a:lnTo>
                      <a:pt x="629" y="135"/>
                    </a:lnTo>
                    <a:lnTo>
                      <a:pt x="631" y="138"/>
                    </a:lnTo>
                    <a:lnTo>
                      <a:pt x="635" y="140"/>
                    </a:lnTo>
                    <a:lnTo>
                      <a:pt x="639" y="143"/>
                    </a:lnTo>
                    <a:lnTo>
                      <a:pt x="643" y="145"/>
                    </a:lnTo>
                    <a:lnTo>
                      <a:pt x="642" y="145"/>
                    </a:lnTo>
                    <a:lnTo>
                      <a:pt x="641" y="145"/>
                    </a:lnTo>
                    <a:lnTo>
                      <a:pt x="640" y="144"/>
                    </a:lnTo>
                    <a:lnTo>
                      <a:pt x="639" y="143"/>
                    </a:lnTo>
                    <a:lnTo>
                      <a:pt x="638" y="143"/>
                    </a:lnTo>
                    <a:lnTo>
                      <a:pt x="637" y="143"/>
                    </a:lnTo>
                    <a:lnTo>
                      <a:pt x="635" y="143"/>
                    </a:lnTo>
                    <a:lnTo>
                      <a:pt x="636" y="143"/>
                    </a:lnTo>
                    <a:lnTo>
                      <a:pt x="636" y="144"/>
                    </a:lnTo>
                    <a:lnTo>
                      <a:pt x="637" y="144"/>
                    </a:lnTo>
                    <a:lnTo>
                      <a:pt x="638" y="145"/>
                    </a:lnTo>
                    <a:lnTo>
                      <a:pt x="638" y="146"/>
                    </a:lnTo>
                    <a:lnTo>
                      <a:pt x="636" y="147"/>
                    </a:lnTo>
                    <a:lnTo>
                      <a:pt x="634" y="146"/>
                    </a:lnTo>
                    <a:lnTo>
                      <a:pt x="632" y="146"/>
                    </a:lnTo>
                    <a:lnTo>
                      <a:pt x="631" y="145"/>
                    </a:lnTo>
                    <a:lnTo>
                      <a:pt x="630" y="144"/>
                    </a:lnTo>
                    <a:lnTo>
                      <a:pt x="629" y="142"/>
                    </a:lnTo>
                    <a:lnTo>
                      <a:pt x="629" y="142"/>
                    </a:lnTo>
                    <a:lnTo>
                      <a:pt x="629" y="140"/>
                    </a:lnTo>
                    <a:lnTo>
                      <a:pt x="628" y="140"/>
                    </a:lnTo>
                    <a:lnTo>
                      <a:pt x="627" y="140"/>
                    </a:lnTo>
                    <a:lnTo>
                      <a:pt x="624" y="145"/>
                    </a:lnTo>
                    <a:lnTo>
                      <a:pt x="621" y="150"/>
                    </a:lnTo>
                    <a:lnTo>
                      <a:pt x="619" y="156"/>
                    </a:lnTo>
                    <a:lnTo>
                      <a:pt x="616" y="160"/>
                    </a:lnTo>
                    <a:lnTo>
                      <a:pt x="615" y="161"/>
                    </a:lnTo>
                    <a:lnTo>
                      <a:pt x="614" y="161"/>
                    </a:lnTo>
                    <a:lnTo>
                      <a:pt x="616" y="161"/>
                    </a:lnTo>
                    <a:lnTo>
                      <a:pt x="617" y="162"/>
                    </a:lnTo>
                    <a:lnTo>
                      <a:pt x="618" y="162"/>
                    </a:lnTo>
                    <a:lnTo>
                      <a:pt x="619" y="163"/>
                    </a:lnTo>
                    <a:lnTo>
                      <a:pt x="620" y="164"/>
                    </a:lnTo>
                    <a:lnTo>
                      <a:pt x="620" y="167"/>
                    </a:lnTo>
                    <a:lnTo>
                      <a:pt x="619" y="170"/>
                    </a:lnTo>
                    <a:lnTo>
                      <a:pt x="617" y="174"/>
                    </a:lnTo>
                    <a:lnTo>
                      <a:pt x="613" y="178"/>
                    </a:lnTo>
                    <a:lnTo>
                      <a:pt x="610" y="180"/>
                    </a:lnTo>
                    <a:lnTo>
                      <a:pt x="607" y="181"/>
                    </a:lnTo>
                    <a:lnTo>
                      <a:pt x="606" y="181"/>
                    </a:lnTo>
                    <a:lnTo>
                      <a:pt x="605" y="180"/>
                    </a:lnTo>
                    <a:lnTo>
                      <a:pt x="604" y="179"/>
                    </a:lnTo>
                    <a:lnTo>
                      <a:pt x="603" y="179"/>
                    </a:lnTo>
                    <a:lnTo>
                      <a:pt x="602" y="179"/>
                    </a:lnTo>
                    <a:lnTo>
                      <a:pt x="602" y="179"/>
                    </a:lnTo>
                    <a:lnTo>
                      <a:pt x="603" y="180"/>
                    </a:lnTo>
                    <a:lnTo>
                      <a:pt x="604" y="181"/>
                    </a:lnTo>
                    <a:lnTo>
                      <a:pt x="605" y="181"/>
                    </a:lnTo>
                    <a:lnTo>
                      <a:pt x="605" y="182"/>
                    </a:lnTo>
                    <a:lnTo>
                      <a:pt x="603" y="181"/>
                    </a:lnTo>
                    <a:lnTo>
                      <a:pt x="600" y="180"/>
                    </a:lnTo>
                    <a:lnTo>
                      <a:pt x="598" y="179"/>
                    </a:lnTo>
                    <a:lnTo>
                      <a:pt x="596" y="179"/>
                    </a:lnTo>
                    <a:lnTo>
                      <a:pt x="595" y="180"/>
                    </a:lnTo>
                    <a:lnTo>
                      <a:pt x="595" y="181"/>
                    </a:lnTo>
                    <a:lnTo>
                      <a:pt x="595" y="182"/>
                    </a:lnTo>
                    <a:lnTo>
                      <a:pt x="595" y="183"/>
                    </a:lnTo>
                    <a:lnTo>
                      <a:pt x="595" y="184"/>
                    </a:lnTo>
                    <a:lnTo>
                      <a:pt x="596" y="185"/>
                    </a:lnTo>
                    <a:lnTo>
                      <a:pt x="596" y="186"/>
                    </a:lnTo>
                    <a:lnTo>
                      <a:pt x="595" y="188"/>
                    </a:lnTo>
                    <a:lnTo>
                      <a:pt x="594" y="188"/>
                    </a:lnTo>
                    <a:lnTo>
                      <a:pt x="593" y="189"/>
                    </a:lnTo>
                    <a:lnTo>
                      <a:pt x="580" y="189"/>
                    </a:lnTo>
                    <a:lnTo>
                      <a:pt x="577" y="188"/>
                    </a:lnTo>
                    <a:lnTo>
                      <a:pt x="577" y="188"/>
                    </a:lnTo>
                    <a:lnTo>
                      <a:pt x="576" y="189"/>
                    </a:lnTo>
                    <a:lnTo>
                      <a:pt x="575" y="189"/>
                    </a:lnTo>
                    <a:lnTo>
                      <a:pt x="575" y="189"/>
                    </a:lnTo>
                    <a:lnTo>
                      <a:pt x="575" y="190"/>
                    </a:lnTo>
                    <a:lnTo>
                      <a:pt x="579" y="192"/>
                    </a:lnTo>
                    <a:lnTo>
                      <a:pt x="583" y="193"/>
                    </a:lnTo>
                    <a:lnTo>
                      <a:pt x="588" y="194"/>
                    </a:lnTo>
                    <a:lnTo>
                      <a:pt x="592" y="197"/>
                    </a:lnTo>
                    <a:lnTo>
                      <a:pt x="592" y="198"/>
                    </a:lnTo>
                    <a:lnTo>
                      <a:pt x="591" y="199"/>
                    </a:lnTo>
                    <a:lnTo>
                      <a:pt x="589" y="200"/>
                    </a:lnTo>
                    <a:lnTo>
                      <a:pt x="588" y="200"/>
                    </a:lnTo>
                    <a:lnTo>
                      <a:pt x="587" y="201"/>
                    </a:lnTo>
                    <a:lnTo>
                      <a:pt x="586" y="201"/>
                    </a:lnTo>
                    <a:lnTo>
                      <a:pt x="581" y="203"/>
                    </a:lnTo>
                    <a:lnTo>
                      <a:pt x="577" y="204"/>
                    </a:lnTo>
                    <a:lnTo>
                      <a:pt x="572" y="206"/>
                    </a:lnTo>
                    <a:lnTo>
                      <a:pt x="568" y="208"/>
                    </a:lnTo>
                    <a:lnTo>
                      <a:pt x="568" y="209"/>
                    </a:lnTo>
                    <a:lnTo>
                      <a:pt x="569" y="209"/>
                    </a:lnTo>
                    <a:lnTo>
                      <a:pt x="570" y="209"/>
                    </a:lnTo>
                    <a:lnTo>
                      <a:pt x="572" y="210"/>
                    </a:lnTo>
                    <a:lnTo>
                      <a:pt x="572" y="210"/>
                    </a:lnTo>
                    <a:lnTo>
                      <a:pt x="573" y="211"/>
                    </a:lnTo>
                    <a:lnTo>
                      <a:pt x="573" y="211"/>
                    </a:lnTo>
                    <a:lnTo>
                      <a:pt x="572" y="212"/>
                    </a:lnTo>
                    <a:lnTo>
                      <a:pt x="571" y="213"/>
                    </a:lnTo>
                    <a:lnTo>
                      <a:pt x="569" y="213"/>
                    </a:lnTo>
                    <a:lnTo>
                      <a:pt x="568" y="213"/>
                    </a:lnTo>
                    <a:lnTo>
                      <a:pt x="567" y="214"/>
                    </a:lnTo>
                    <a:lnTo>
                      <a:pt x="566" y="214"/>
                    </a:lnTo>
                    <a:lnTo>
                      <a:pt x="565" y="215"/>
                    </a:lnTo>
                    <a:lnTo>
                      <a:pt x="565" y="216"/>
                    </a:lnTo>
                    <a:lnTo>
                      <a:pt x="565" y="216"/>
                    </a:lnTo>
                    <a:lnTo>
                      <a:pt x="566" y="217"/>
                    </a:lnTo>
                    <a:lnTo>
                      <a:pt x="567" y="217"/>
                    </a:lnTo>
                    <a:lnTo>
                      <a:pt x="568" y="217"/>
                    </a:lnTo>
                    <a:lnTo>
                      <a:pt x="568" y="218"/>
                    </a:lnTo>
                    <a:lnTo>
                      <a:pt x="568" y="218"/>
                    </a:lnTo>
                    <a:lnTo>
                      <a:pt x="567" y="220"/>
                    </a:lnTo>
                    <a:lnTo>
                      <a:pt x="565" y="222"/>
                    </a:lnTo>
                    <a:lnTo>
                      <a:pt x="562" y="224"/>
                    </a:lnTo>
                    <a:lnTo>
                      <a:pt x="560" y="227"/>
                    </a:lnTo>
                    <a:lnTo>
                      <a:pt x="556" y="232"/>
                    </a:lnTo>
                    <a:lnTo>
                      <a:pt x="553" y="239"/>
                    </a:lnTo>
                    <a:lnTo>
                      <a:pt x="553" y="240"/>
                    </a:lnTo>
                    <a:lnTo>
                      <a:pt x="554" y="241"/>
                    </a:lnTo>
                    <a:lnTo>
                      <a:pt x="555" y="241"/>
                    </a:lnTo>
                    <a:lnTo>
                      <a:pt x="555" y="241"/>
                    </a:lnTo>
                    <a:lnTo>
                      <a:pt x="556" y="257"/>
                    </a:lnTo>
                    <a:lnTo>
                      <a:pt x="558" y="274"/>
                    </a:lnTo>
                    <a:lnTo>
                      <a:pt x="559" y="273"/>
                    </a:lnTo>
                    <a:lnTo>
                      <a:pt x="559" y="270"/>
                    </a:lnTo>
                    <a:lnTo>
                      <a:pt x="560" y="269"/>
                    </a:lnTo>
                    <a:lnTo>
                      <a:pt x="563" y="268"/>
                    </a:lnTo>
                    <a:lnTo>
                      <a:pt x="566" y="268"/>
                    </a:lnTo>
                    <a:lnTo>
                      <a:pt x="569" y="269"/>
                    </a:lnTo>
                    <a:lnTo>
                      <a:pt x="570" y="270"/>
                    </a:lnTo>
                    <a:lnTo>
                      <a:pt x="570" y="271"/>
                    </a:lnTo>
                    <a:lnTo>
                      <a:pt x="571" y="272"/>
                    </a:lnTo>
                    <a:lnTo>
                      <a:pt x="571" y="274"/>
                    </a:lnTo>
                    <a:lnTo>
                      <a:pt x="572" y="275"/>
                    </a:lnTo>
                    <a:lnTo>
                      <a:pt x="574" y="281"/>
                    </a:lnTo>
                    <a:lnTo>
                      <a:pt x="577" y="288"/>
                    </a:lnTo>
                    <a:lnTo>
                      <a:pt x="579" y="294"/>
                    </a:lnTo>
                    <a:lnTo>
                      <a:pt x="578" y="295"/>
                    </a:lnTo>
                    <a:lnTo>
                      <a:pt x="578" y="297"/>
                    </a:lnTo>
                    <a:lnTo>
                      <a:pt x="576" y="298"/>
                    </a:lnTo>
                    <a:lnTo>
                      <a:pt x="574" y="300"/>
                    </a:lnTo>
                    <a:lnTo>
                      <a:pt x="574" y="301"/>
                    </a:lnTo>
                    <a:lnTo>
                      <a:pt x="574" y="302"/>
                    </a:lnTo>
                    <a:lnTo>
                      <a:pt x="574" y="302"/>
                    </a:lnTo>
                    <a:lnTo>
                      <a:pt x="576" y="302"/>
                    </a:lnTo>
                    <a:lnTo>
                      <a:pt x="577" y="302"/>
                    </a:lnTo>
                    <a:lnTo>
                      <a:pt x="579" y="299"/>
                    </a:lnTo>
                    <a:lnTo>
                      <a:pt x="580" y="299"/>
                    </a:lnTo>
                    <a:lnTo>
                      <a:pt x="587" y="297"/>
                    </a:lnTo>
                    <a:lnTo>
                      <a:pt x="594" y="295"/>
                    </a:lnTo>
                    <a:lnTo>
                      <a:pt x="597" y="295"/>
                    </a:lnTo>
                    <a:lnTo>
                      <a:pt x="599" y="296"/>
                    </a:lnTo>
                    <a:lnTo>
                      <a:pt x="601" y="297"/>
                    </a:lnTo>
                    <a:lnTo>
                      <a:pt x="603" y="298"/>
                    </a:lnTo>
                    <a:lnTo>
                      <a:pt x="606" y="299"/>
                    </a:lnTo>
                    <a:lnTo>
                      <a:pt x="610" y="300"/>
                    </a:lnTo>
                    <a:lnTo>
                      <a:pt x="615" y="301"/>
                    </a:lnTo>
                    <a:lnTo>
                      <a:pt x="619" y="302"/>
                    </a:lnTo>
                    <a:lnTo>
                      <a:pt x="624" y="304"/>
                    </a:lnTo>
                    <a:lnTo>
                      <a:pt x="626" y="306"/>
                    </a:lnTo>
                    <a:lnTo>
                      <a:pt x="628" y="308"/>
                    </a:lnTo>
                    <a:lnTo>
                      <a:pt x="630" y="310"/>
                    </a:lnTo>
                    <a:lnTo>
                      <a:pt x="631" y="313"/>
                    </a:lnTo>
                    <a:lnTo>
                      <a:pt x="634" y="316"/>
                    </a:lnTo>
                    <a:lnTo>
                      <a:pt x="634" y="316"/>
                    </a:lnTo>
                    <a:lnTo>
                      <a:pt x="634" y="315"/>
                    </a:lnTo>
                    <a:lnTo>
                      <a:pt x="642" y="317"/>
                    </a:lnTo>
                    <a:lnTo>
                      <a:pt x="656" y="323"/>
                    </a:lnTo>
                    <a:lnTo>
                      <a:pt x="663" y="326"/>
                    </a:lnTo>
                    <a:lnTo>
                      <a:pt x="664" y="327"/>
                    </a:lnTo>
                    <a:lnTo>
                      <a:pt x="664" y="328"/>
                    </a:lnTo>
                    <a:lnTo>
                      <a:pt x="663" y="328"/>
                    </a:lnTo>
                    <a:lnTo>
                      <a:pt x="662" y="330"/>
                    </a:lnTo>
                    <a:lnTo>
                      <a:pt x="661" y="332"/>
                    </a:lnTo>
                    <a:lnTo>
                      <a:pt x="661" y="333"/>
                    </a:lnTo>
                    <a:lnTo>
                      <a:pt x="661" y="333"/>
                    </a:lnTo>
                    <a:lnTo>
                      <a:pt x="669" y="333"/>
                    </a:lnTo>
                    <a:lnTo>
                      <a:pt x="676" y="332"/>
                    </a:lnTo>
                    <a:lnTo>
                      <a:pt x="684" y="331"/>
                    </a:lnTo>
                    <a:lnTo>
                      <a:pt x="691" y="331"/>
                    </a:lnTo>
                    <a:lnTo>
                      <a:pt x="698" y="332"/>
                    </a:lnTo>
                    <a:lnTo>
                      <a:pt x="701" y="335"/>
                    </a:lnTo>
                    <a:lnTo>
                      <a:pt x="702" y="340"/>
                    </a:lnTo>
                    <a:lnTo>
                      <a:pt x="703" y="346"/>
                    </a:lnTo>
                    <a:lnTo>
                      <a:pt x="703" y="352"/>
                    </a:lnTo>
                    <a:lnTo>
                      <a:pt x="703" y="359"/>
                    </a:lnTo>
                    <a:lnTo>
                      <a:pt x="704" y="364"/>
                    </a:lnTo>
                    <a:lnTo>
                      <a:pt x="704" y="367"/>
                    </a:lnTo>
                    <a:lnTo>
                      <a:pt x="706" y="374"/>
                    </a:lnTo>
                    <a:lnTo>
                      <a:pt x="708" y="378"/>
                    </a:lnTo>
                    <a:lnTo>
                      <a:pt x="710" y="380"/>
                    </a:lnTo>
                    <a:lnTo>
                      <a:pt x="712" y="381"/>
                    </a:lnTo>
                    <a:lnTo>
                      <a:pt x="715" y="381"/>
                    </a:lnTo>
                    <a:lnTo>
                      <a:pt x="717" y="382"/>
                    </a:lnTo>
                    <a:lnTo>
                      <a:pt x="720" y="383"/>
                    </a:lnTo>
                    <a:lnTo>
                      <a:pt x="724" y="385"/>
                    </a:lnTo>
                    <a:lnTo>
                      <a:pt x="730" y="388"/>
                    </a:lnTo>
                    <a:lnTo>
                      <a:pt x="732" y="391"/>
                    </a:lnTo>
                    <a:lnTo>
                      <a:pt x="733" y="394"/>
                    </a:lnTo>
                    <a:lnTo>
                      <a:pt x="733" y="396"/>
                    </a:lnTo>
                    <a:lnTo>
                      <a:pt x="733" y="395"/>
                    </a:lnTo>
                    <a:lnTo>
                      <a:pt x="737" y="396"/>
                    </a:lnTo>
                    <a:lnTo>
                      <a:pt x="741" y="398"/>
                    </a:lnTo>
                    <a:lnTo>
                      <a:pt x="744" y="400"/>
                    </a:lnTo>
                    <a:lnTo>
                      <a:pt x="746" y="402"/>
                    </a:lnTo>
                    <a:lnTo>
                      <a:pt x="747" y="402"/>
                    </a:lnTo>
                    <a:lnTo>
                      <a:pt x="747" y="404"/>
                    </a:lnTo>
                    <a:lnTo>
                      <a:pt x="748" y="405"/>
                    </a:lnTo>
                    <a:lnTo>
                      <a:pt x="749" y="406"/>
                    </a:lnTo>
                    <a:lnTo>
                      <a:pt x="749" y="406"/>
                    </a:lnTo>
                    <a:lnTo>
                      <a:pt x="749" y="406"/>
                    </a:lnTo>
                    <a:lnTo>
                      <a:pt x="747" y="401"/>
                    </a:lnTo>
                    <a:lnTo>
                      <a:pt x="744" y="397"/>
                    </a:lnTo>
                    <a:lnTo>
                      <a:pt x="741" y="393"/>
                    </a:lnTo>
                    <a:lnTo>
                      <a:pt x="741" y="391"/>
                    </a:lnTo>
                    <a:lnTo>
                      <a:pt x="742" y="389"/>
                    </a:lnTo>
                    <a:lnTo>
                      <a:pt x="744" y="387"/>
                    </a:lnTo>
                    <a:lnTo>
                      <a:pt x="745" y="387"/>
                    </a:lnTo>
                    <a:lnTo>
                      <a:pt x="747" y="389"/>
                    </a:lnTo>
                    <a:lnTo>
                      <a:pt x="750" y="394"/>
                    </a:lnTo>
                    <a:lnTo>
                      <a:pt x="752" y="396"/>
                    </a:lnTo>
                    <a:lnTo>
                      <a:pt x="753" y="396"/>
                    </a:lnTo>
                    <a:lnTo>
                      <a:pt x="753" y="395"/>
                    </a:lnTo>
                    <a:lnTo>
                      <a:pt x="754" y="394"/>
                    </a:lnTo>
                    <a:lnTo>
                      <a:pt x="754" y="391"/>
                    </a:lnTo>
                    <a:lnTo>
                      <a:pt x="753" y="389"/>
                    </a:lnTo>
                    <a:lnTo>
                      <a:pt x="752" y="388"/>
                    </a:lnTo>
                    <a:lnTo>
                      <a:pt x="751" y="388"/>
                    </a:lnTo>
                    <a:lnTo>
                      <a:pt x="750" y="387"/>
                    </a:lnTo>
                    <a:lnTo>
                      <a:pt x="749" y="386"/>
                    </a:lnTo>
                    <a:lnTo>
                      <a:pt x="749" y="386"/>
                    </a:lnTo>
                    <a:lnTo>
                      <a:pt x="748" y="385"/>
                    </a:lnTo>
                    <a:lnTo>
                      <a:pt x="749" y="382"/>
                    </a:lnTo>
                    <a:lnTo>
                      <a:pt x="751" y="380"/>
                    </a:lnTo>
                    <a:lnTo>
                      <a:pt x="752" y="378"/>
                    </a:lnTo>
                    <a:lnTo>
                      <a:pt x="753" y="375"/>
                    </a:lnTo>
                    <a:lnTo>
                      <a:pt x="752" y="373"/>
                    </a:lnTo>
                    <a:lnTo>
                      <a:pt x="750" y="370"/>
                    </a:lnTo>
                    <a:lnTo>
                      <a:pt x="747" y="367"/>
                    </a:lnTo>
                    <a:lnTo>
                      <a:pt x="745" y="364"/>
                    </a:lnTo>
                    <a:lnTo>
                      <a:pt x="743" y="362"/>
                    </a:lnTo>
                    <a:lnTo>
                      <a:pt x="742" y="358"/>
                    </a:lnTo>
                    <a:lnTo>
                      <a:pt x="741" y="353"/>
                    </a:lnTo>
                    <a:lnTo>
                      <a:pt x="740" y="349"/>
                    </a:lnTo>
                    <a:lnTo>
                      <a:pt x="739" y="344"/>
                    </a:lnTo>
                    <a:lnTo>
                      <a:pt x="737" y="341"/>
                    </a:lnTo>
                    <a:lnTo>
                      <a:pt x="732" y="337"/>
                    </a:lnTo>
                    <a:lnTo>
                      <a:pt x="726" y="333"/>
                    </a:lnTo>
                    <a:lnTo>
                      <a:pt x="726" y="332"/>
                    </a:lnTo>
                    <a:lnTo>
                      <a:pt x="727" y="332"/>
                    </a:lnTo>
                    <a:lnTo>
                      <a:pt x="728" y="332"/>
                    </a:lnTo>
                    <a:lnTo>
                      <a:pt x="735" y="328"/>
                    </a:lnTo>
                    <a:lnTo>
                      <a:pt x="741" y="324"/>
                    </a:lnTo>
                    <a:lnTo>
                      <a:pt x="746" y="319"/>
                    </a:lnTo>
                    <a:lnTo>
                      <a:pt x="750" y="313"/>
                    </a:lnTo>
                    <a:lnTo>
                      <a:pt x="753" y="306"/>
                    </a:lnTo>
                    <a:lnTo>
                      <a:pt x="753" y="299"/>
                    </a:lnTo>
                    <a:lnTo>
                      <a:pt x="752" y="290"/>
                    </a:lnTo>
                    <a:lnTo>
                      <a:pt x="748" y="283"/>
                    </a:lnTo>
                    <a:lnTo>
                      <a:pt x="745" y="276"/>
                    </a:lnTo>
                    <a:lnTo>
                      <a:pt x="741" y="272"/>
                    </a:lnTo>
                    <a:lnTo>
                      <a:pt x="738" y="270"/>
                    </a:lnTo>
                    <a:lnTo>
                      <a:pt x="736" y="269"/>
                    </a:lnTo>
                    <a:lnTo>
                      <a:pt x="733" y="269"/>
                    </a:lnTo>
                    <a:lnTo>
                      <a:pt x="730" y="268"/>
                    </a:lnTo>
                    <a:lnTo>
                      <a:pt x="725" y="266"/>
                    </a:lnTo>
                    <a:lnTo>
                      <a:pt x="720" y="262"/>
                    </a:lnTo>
                    <a:lnTo>
                      <a:pt x="719" y="259"/>
                    </a:lnTo>
                    <a:lnTo>
                      <a:pt x="719" y="255"/>
                    </a:lnTo>
                    <a:lnTo>
                      <a:pt x="720" y="250"/>
                    </a:lnTo>
                    <a:lnTo>
                      <a:pt x="723" y="245"/>
                    </a:lnTo>
                    <a:lnTo>
                      <a:pt x="725" y="241"/>
                    </a:lnTo>
                    <a:lnTo>
                      <a:pt x="726" y="236"/>
                    </a:lnTo>
                    <a:lnTo>
                      <a:pt x="726" y="235"/>
                    </a:lnTo>
                    <a:lnTo>
                      <a:pt x="725" y="235"/>
                    </a:lnTo>
                    <a:lnTo>
                      <a:pt x="725" y="236"/>
                    </a:lnTo>
                    <a:lnTo>
                      <a:pt x="724" y="236"/>
                    </a:lnTo>
                    <a:lnTo>
                      <a:pt x="723" y="236"/>
                    </a:lnTo>
                    <a:lnTo>
                      <a:pt x="722" y="236"/>
                    </a:lnTo>
                    <a:lnTo>
                      <a:pt x="722" y="235"/>
                    </a:lnTo>
                    <a:lnTo>
                      <a:pt x="722" y="233"/>
                    </a:lnTo>
                    <a:lnTo>
                      <a:pt x="722" y="232"/>
                    </a:lnTo>
                    <a:lnTo>
                      <a:pt x="722" y="229"/>
                    </a:lnTo>
                    <a:lnTo>
                      <a:pt x="722" y="228"/>
                    </a:lnTo>
                    <a:lnTo>
                      <a:pt x="720" y="227"/>
                    </a:lnTo>
                    <a:lnTo>
                      <a:pt x="717" y="227"/>
                    </a:lnTo>
                    <a:lnTo>
                      <a:pt x="715" y="226"/>
                    </a:lnTo>
                    <a:lnTo>
                      <a:pt x="713" y="225"/>
                    </a:lnTo>
                    <a:lnTo>
                      <a:pt x="713" y="222"/>
                    </a:lnTo>
                    <a:lnTo>
                      <a:pt x="715" y="218"/>
                    </a:lnTo>
                    <a:lnTo>
                      <a:pt x="716" y="215"/>
                    </a:lnTo>
                    <a:lnTo>
                      <a:pt x="716" y="212"/>
                    </a:lnTo>
                    <a:lnTo>
                      <a:pt x="715" y="208"/>
                    </a:lnTo>
                    <a:lnTo>
                      <a:pt x="710" y="203"/>
                    </a:lnTo>
                    <a:lnTo>
                      <a:pt x="708" y="202"/>
                    </a:lnTo>
                    <a:lnTo>
                      <a:pt x="706" y="201"/>
                    </a:lnTo>
                    <a:lnTo>
                      <a:pt x="706" y="200"/>
                    </a:lnTo>
                    <a:lnTo>
                      <a:pt x="707" y="198"/>
                    </a:lnTo>
                    <a:lnTo>
                      <a:pt x="710" y="195"/>
                    </a:lnTo>
                    <a:lnTo>
                      <a:pt x="711" y="195"/>
                    </a:lnTo>
                    <a:lnTo>
                      <a:pt x="711" y="195"/>
                    </a:lnTo>
                    <a:lnTo>
                      <a:pt x="711" y="195"/>
                    </a:lnTo>
                    <a:lnTo>
                      <a:pt x="728" y="198"/>
                    </a:lnTo>
                    <a:lnTo>
                      <a:pt x="728" y="198"/>
                    </a:lnTo>
                    <a:lnTo>
                      <a:pt x="727" y="199"/>
                    </a:lnTo>
                    <a:lnTo>
                      <a:pt x="727" y="199"/>
                    </a:lnTo>
                    <a:lnTo>
                      <a:pt x="726" y="200"/>
                    </a:lnTo>
                    <a:lnTo>
                      <a:pt x="732" y="198"/>
                    </a:lnTo>
                    <a:lnTo>
                      <a:pt x="737" y="194"/>
                    </a:lnTo>
                    <a:lnTo>
                      <a:pt x="743" y="192"/>
                    </a:lnTo>
                    <a:lnTo>
                      <a:pt x="744" y="192"/>
                    </a:lnTo>
                    <a:lnTo>
                      <a:pt x="746" y="192"/>
                    </a:lnTo>
                    <a:lnTo>
                      <a:pt x="748" y="194"/>
                    </a:lnTo>
                    <a:lnTo>
                      <a:pt x="749" y="195"/>
                    </a:lnTo>
                    <a:lnTo>
                      <a:pt x="755" y="198"/>
                    </a:lnTo>
                    <a:lnTo>
                      <a:pt x="762" y="201"/>
                    </a:lnTo>
                    <a:lnTo>
                      <a:pt x="762" y="203"/>
                    </a:lnTo>
                    <a:lnTo>
                      <a:pt x="761" y="204"/>
                    </a:lnTo>
                    <a:lnTo>
                      <a:pt x="761" y="204"/>
                    </a:lnTo>
                    <a:lnTo>
                      <a:pt x="762" y="204"/>
                    </a:lnTo>
                    <a:lnTo>
                      <a:pt x="764" y="204"/>
                    </a:lnTo>
                    <a:lnTo>
                      <a:pt x="765" y="203"/>
                    </a:lnTo>
                    <a:lnTo>
                      <a:pt x="767" y="203"/>
                    </a:lnTo>
                    <a:lnTo>
                      <a:pt x="768" y="205"/>
                    </a:lnTo>
                    <a:lnTo>
                      <a:pt x="768" y="206"/>
                    </a:lnTo>
                    <a:lnTo>
                      <a:pt x="769" y="207"/>
                    </a:lnTo>
                    <a:lnTo>
                      <a:pt x="769" y="208"/>
                    </a:lnTo>
                    <a:lnTo>
                      <a:pt x="769" y="209"/>
                    </a:lnTo>
                    <a:lnTo>
                      <a:pt x="770" y="210"/>
                    </a:lnTo>
                    <a:lnTo>
                      <a:pt x="773" y="211"/>
                    </a:lnTo>
                    <a:lnTo>
                      <a:pt x="777" y="210"/>
                    </a:lnTo>
                    <a:lnTo>
                      <a:pt x="780" y="209"/>
                    </a:lnTo>
                    <a:lnTo>
                      <a:pt x="783" y="208"/>
                    </a:lnTo>
                    <a:lnTo>
                      <a:pt x="786" y="208"/>
                    </a:lnTo>
                    <a:lnTo>
                      <a:pt x="789" y="208"/>
                    </a:lnTo>
                    <a:lnTo>
                      <a:pt x="792" y="209"/>
                    </a:lnTo>
                    <a:lnTo>
                      <a:pt x="794" y="212"/>
                    </a:lnTo>
                    <a:lnTo>
                      <a:pt x="795" y="217"/>
                    </a:lnTo>
                    <a:lnTo>
                      <a:pt x="795" y="223"/>
                    </a:lnTo>
                    <a:lnTo>
                      <a:pt x="795" y="225"/>
                    </a:lnTo>
                    <a:lnTo>
                      <a:pt x="793" y="226"/>
                    </a:lnTo>
                    <a:lnTo>
                      <a:pt x="790" y="226"/>
                    </a:lnTo>
                    <a:lnTo>
                      <a:pt x="787" y="225"/>
                    </a:lnTo>
                    <a:lnTo>
                      <a:pt x="783" y="225"/>
                    </a:lnTo>
                    <a:lnTo>
                      <a:pt x="783" y="226"/>
                    </a:lnTo>
                    <a:lnTo>
                      <a:pt x="786" y="232"/>
                    </a:lnTo>
                    <a:lnTo>
                      <a:pt x="789" y="235"/>
                    </a:lnTo>
                    <a:lnTo>
                      <a:pt x="793" y="236"/>
                    </a:lnTo>
                    <a:lnTo>
                      <a:pt x="796" y="236"/>
                    </a:lnTo>
                    <a:lnTo>
                      <a:pt x="805" y="235"/>
                    </a:lnTo>
                    <a:lnTo>
                      <a:pt x="809" y="235"/>
                    </a:lnTo>
                    <a:lnTo>
                      <a:pt x="813" y="237"/>
                    </a:lnTo>
                    <a:lnTo>
                      <a:pt x="817" y="240"/>
                    </a:lnTo>
                    <a:lnTo>
                      <a:pt x="820" y="245"/>
                    </a:lnTo>
                    <a:lnTo>
                      <a:pt x="820" y="249"/>
                    </a:lnTo>
                    <a:lnTo>
                      <a:pt x="818" y="253"/>
                    </a:lnTo>
                    <a:lnTo>
                      <a:pt x="816" y="257"/>
                    </a:lnTo>
                    <a:lnTo>
                      <a:pt x="815" y="261"/>
                    </a:lnTo>
                    <a:lnTo>
                      <a:pt x="816" y="261"/>
                    </a:lnTo>
                    <a:lnTo>
                      <a:pt x="817" y="261"/>
                    </a:lnTo>
                    <a:lnTo>
                      <a:pt x="818" y="260"/>
                    </a:lnTo>
                    <a:lnTo>
                      <a:pt x="819" y="259"/>
                    </a:lnTo>
                    <a:lnTo>
                      <a:pt x="820" y="258"/>
                    </a:lnTo>
                    <a:lnTo>
                      <a:pt x="821" y="257"/>
                    </a:lnTo>
                    <a:lnTo>
                      <a:pt x="822" y="255"/>
                    </a:lnTo>
                    <a:lnTo>
                      <a:pt x="822" y="253"/>
                    </a:lnTo>
                    <a:lnTo>
                      <a:pt x="821" y="250"/>
                    </a:lnTo>
                    <a:lnTo>
                      <a:pt x="821" y="248"/>
                    </a:lnTo>
                    <a:lnTo>
                      <a:pt x="820" y="246"/>
                    </a:lnTo>
                    <a:lnTo>
                      <a:pt x="821" y="245"/>
                    </a:lnTo>
                    <a:lnTo>
                      <a:pt x="822" y="245"/>
                    </a:lnTo>
                    <a:lnTo>
                      <a:pt x="823" y="247"/>
                    </a:lnTo>
                    <a:lnTo>
                      <a:pt x="823" y="249"/>
                    </a:lnTo>
                    <a:lnTo>
                      <a:pt x="823" y="252"/>
                    </a:lnTo>
                    <a:lnTo>
                      <a:pt x="824" y="254"/>
                    </a:lnTo>
                    <a:lnTo>
                      <a:pt x="825" y="254"/>
                    </a:lnTo>
                    <a:lnTo>
                      <a:pt x="825" y="252"/>
                    </a:lnTo>
                    <a:lnTo>
                      <a:pt x="824" y="251"/>
                    </a:lnTo>
                    <a:lnTo>
                      <a:pt x="824" y="250"/>
                    </a:lnTo>
                    <a:lnTo>
                      <a:pt x="824" y="248"/>
                    </a:lnTo>
                    <a:lnTo>
                      <a:pt x="824" y="246"/>
                    </a:lnTo>
                    <a:lnTo>
                      <a:pt x="824" y="246"/>
                    </a:lnTo>
                    <a:lnTo>
                      <a:pt x="827" y="245"/>
                    </a:lnTo>
                    <a:lnTo>
                      <a:pt x="835" y="246"/>
                    </a:lnTo>
                    <a:lnTo>
                      <a:pt x="838" y="246"/>
                    </a:lnTo>
                    <a:lnTo>
                      <a:pt x="840" y="245"/>
                    </a:lnTo>
                    <a:lnTo>
                      <a:pt x="841" y="243"/>
                    </a:lnTo>
                    <a:lnTo>
                      <a:pt x="840" y="241"/>
                    </a:lnTo>
                    <a:lnTo>
                      <a:pt x="839" y="238"/>
                    </a:lnTo>
                    <a:lnTo>
                      <a:pt x="837" y="236"/>
                    </a:lnTo>
                    <a:lnTo>
                      <a:pt x="836" y="233"/>
                    </a:lnTo>
                    <a:lnTo>
                      <a:pt x="836" y="233"/>
                    </a:lnTo>
                    <a:lnTo>
                      <a:pt x="837" y="232"/>
                    </a:lnTo>
                    <a:lnTo>
                      <a:pt x="840" y="232"/>
                    </a:lnTo>
                    <a:lnTo>
                      <a:pt x="841" y="232"/>
                    </a:lnTo>
                    <a:lnTo>
                      <a:pt x="841" y="227"/>
                    </a:lnTo>
                    <a:lnTo>
                      <a:pt x="841" y="223"/>
                    </a:lnTo>
                    <a:lnTo>
                      <a:pt x="841" y="218"/>
                    </a:lnTo>
                    <a:lnTo>
                      <a:pt x="843" y="214"/>
                    </a:lnTo>
                    <a:lnTo>
                      <a:pt x="843" y="214"/>
                    </a:lnTo>
                    <a:lnTo>
                      <a:pt x="844" y="214"/>
                    </a:lnTo>
                    <a:lnTo>
                      <a:pt x="844" y="215"/>
                    </a:lnTo>
                    <a:lnTo>
                      <a:pt x="844" y="216"/>
                    </a:lnTo>
                    <a:lnTo>
                      <a:pt x="845" y="217"/>
                    </a:lnTo>
                    <a:lnTo>
                      <a:pt x="845" y="219"/>
                    </a:lnTo>
                    <a:lnTo>
                      <a:pt x="846" y="220"/>
                    </a:lnTo>
                    <a:lnTo>
                      <a:pt x="847" y="221"/>
                    </a:lnTo>
                    <a:lnTo>
                      <a:pt x="847" y="221"/>
                    </a:lnTo>
                    <a:lnTo>
                      <a:pt x="848" y="221"/>
                    </a:lnTo>
                    <a:lnTo>
                      <a:pt x="849" y="221"/>
                    </a:lnTo>
                    <a:lnTo>
                      <a:pt x="849" y="220"/>
                    </a:lnTo>
                    <a:lnTo>
                      <a:pt x="850" y="220"/>
                    </a:lnTo>
                    <a:lnTo>
                      <a:pt x="850" y="221"/>
                    </a:lnTo>
                    <a:lnTo>
                      <a:pt x="848" y="223"/>
                    </a:lnTo>
                    <a:lnTo>
                      <a:pt x="848" y="223"/>
                    </a:lnTo>
                    <a:lnTo>
                      <a:pt x="851" y="225"/>
                    </a:lnTo>
                    <a:lnTo>
                      <a:pt x="853" y="225"/>
                    </a:lnTo>
                    <a:lnTo>
                      <a:pt x="855" y="223"/>
                    </a:lnTo>
                    <a:lnTo>
                      <a:pt x="857" y="222"/>
                    </a:lnTo>
                    <a:lnTo>
                      <a:pt x="858" y="222"/>
                    </a:lnTo>
                    <a:lnTo>
                      <a:pt x="859" y="223"/>
                    </a:lnTo>
                    <a:lnTo>
                      <a:pt x="861" y="226"/>
                    </a:lnTo>
                    <a:lnTo>
                      <a:pt x="863" y="230"/>
                    </a:lnTo>
                    <a:lnTo>
                      <a:pt x="863" y="232"/>
                    </a:lnTo>
                    <a:lnTo>
                      <a:pt x="862" y="235"/>
                    </a:lnTo>
                    <a:lnTo>
                      <a:pt x="862" y="237"/>
                    </a:lnTo>
                    <a:lnTo>
                      <a:pt x="862" y="240"/>
                    </a:lnTo>
                    <a:lnTo>
                      <a:pt x="864" y="240"/>
                    </a:lnTo>
                    <a:lnTo>
                      <a:pt x="866" y="237"/>
                    </a:lnTo>
                    <a:lnTo>
                      <a:pt x="866" y="236"/>
                    </a:lnTo>
                    <a:lnTo>
                      <a:pt x="868" y="234"/>
                    </a:lnTo>
                    <a:lnTo>
                      <a:pt x="869" y="234"/>
                    </a:lnTo>
                    <a:lnTo>
                      <a:pt x="870" y="234"/>
                    </a:lnTo>
                    <a:lnTo>
                      <a:pt x="870" y="234"/>
                    </a:lnTo>
                    <a:lnTo>
                      <a:pt x="869" y="235"/>
                    </a:lnTo>
                    <a:lnTo>
                      <a:pt x="869" y="236"/>
                    </a:lnTo>
                    <a:lnTo>
                      <a:pt x="868" y="238"/>
                    </a:lnTo>
                    <a:lnTo>
                      <a:pt x="868" y="239"/>
                    </a:lnTo>
                    <a:lnTo>
                      <a:pt x="869" y="239"/>
                    </a:lnTo>
                    <a:lnTo>
                      <a:pt x="872" y="240"/>
                    </a:lnTo>
                    <a:lnTo>
                      <a:pt x="878" y="241"/>
                    </a:lnTo>
                    <a:lnTo>
                      <a:pt x="879" y="242"/>
                    </a:lnTo>
                    <a:lnTo>
                      <a:pt x="882" y="245"/>
                    </a:lnTo>
                    <a:lnTo>
                      <a:pt x="883" y="246"/>
                    </a:lnTo>
                    <a:lnTo>
                      <a:pt x="887" y="250"/>
                    </a:lnTo>
                    <a:lnTo>
                      <a:pt x="890" y="254"/>
                    </a:lnTo>
                    <a:lnTo>
                      <a:pt x="894" y="259"/>
                    </a:lnTo>
                    <a:lnTo>
                      <a:pt x="895" y="263"/>
                    </a:lnTo>
                    <a:lnTo>
                      <a:pt x="895" y="263"/>
                    </a:lnTo>
                    <a:lnTo>
                      <a:pt x="894" y="264"/>
                    </a:lnTo>
                    <a:lnTo>
                      <a:pt x="894" y="264"/>
                    </a:lnTo>
                    <a:lnTo>
                      <a:pt x="893" y="264"/>
                    </a:lnTo>
                    <a:lnTo>
                      <a:pt x="892" y="265"/>
                    </a:lnTo>
                    <a:lnTo>
                      <a:pt x="892" y="265"/>
                    </a:lnTo>
                    <a:lnTo>
                      <a:pt x="892" y="266"/>
                    </a:lnTo>
                    <a:lnTo>
                      <a:pt x="895" y="269"/>
                    </a:lnTo>
                    <a:lnTo>
                      <a:pt x="897" y="271"/>
                    </a:lnTo>
                    <a:lnTo>
                      <a:pt x="903" y="271"/>
                    </a:lnTo>
                    <a:lnTo>
                      <a:pt x="906" y="272"/>
                    </a:lnTo>
                    <a:lnTo>
                      <a:pt x="909" y="274"/>
                    </a:lnTo>
                    <a:lnTo>
                      <a:pt x="911" y="277"/>
                    </a:lnTo>
                    <a:lnTo>
                      <a:pt x="913" y="280"/>
                    </a:lnTo>
                    <a:lnTo>
                      <a:pt x="915" y="283"/>
                    </a:lnTo>
                    <a:lnTo>
                      <a:pt x="918" y="285"/>
                    </a:lnTo>
                    <a:lnTo>
                      <a:pt x="919" y="285"/>
                    </a:lnTo>
                    <a:lnTo>
                      <a:pt x="919" y="285"/>
                    </a:lnTo>
                    <a:lnTo>
                      <a:pt x="919" y="280"/>
                    </a:lnTo>
                    <a:lnTo>
                      <a:pt x="920" y="279"/>
                    </a:lnTo>
                    <a:lnTo>
                      <a:pt x="925" y="277"/>
                    </a:lnTo>
                    <a:lnTo>
                      <a:pt x="930" y="277"/>
                    </a:lnTo>
                    <a:lnTo>
                      <a:pt x="935" y="280"/>
                    </a:lnTo>
                    <a:lnTo>
                      <a:pt x="939" y="283"/>
                    </a:lnTo>
                    <a:lnTo>
                      <a:pt x="943" y="287"/>
                    </a:lnTo>
                    <a:lnTo>
                      <a:pt x="946" y="291"/>
                    </a:lnTo>
                    <a:lnTo>
                      <a:pt x="947" y="293"/>
                    </a:lnTo>
                    <a:lnTo>
                      <a:pt x="946" y="295"/>
                    </a:lnTo>
                    <a:lnTo>
                      <a:pt x="943" y="296"/>
                    </a:lnTo>
                    <a:lnTo>
                      <a:pt x="937" y="300"/>
                    </a:lnTo>
                    <a:lnTo>
                      <a:pt x="934" y="304"/>
                    </a:lnTo>
                    <a:lnTo>
                      <a:pt x="934" y="306"/>
                    </a:lnTo>
                    <a:lnTo>
                      <a:pt x="934" y="310"/>
                    </a:lnTo>
                    <a:lnTo>
                      <a:pt x="935" y="312"/>
                    </a:lnTo>
                    <a:lnTo>
                      <a:pt x="937" y="313"/>
                    </a:lnTo>
                    <a:lnTo>
                      <a:pt x="939" y="312"/>
                    </a:lnTo>
                    <a:lnTo>
                      <a:pt x="941" y="309"/>
                    </a:lnTo>
                    <a:lnTo>
                      <a:pt x="943" y="305"/>
                    </a:lnTo>
                    <a:lnTo>
                      <a:pt x="945" y="302"/>
                    </a:lnTo>
                    <a:lnTo>
                      <a:pt x="949" y="298"/>
                    </a:lnTo>
                    <a:lnTo>
                      <a:pt x="952" y="293"/>
                    </a:lnTo>
                    <a:lnTo>
                      <a:pt x="955" y="297"/>
                    </a:lnTo>
                    <a:lnTo>
                      <a:pt x="959" y="299"/>
                    </a:lnTo>
                    <a:lnTo>
                      <a:pt x="962" y="301"/>
                    </a:lnTo>
                    <a:lnTo>
                      <a:pt x="966" y="301"/>
                    </a:lnTo>
                    <a:lnTo>
                      <a:pt x="971" y="301"/>
                    </a:lnTo>
                    <a:lnTo>
                      <a:pt x="974" y="300"/>
                    </a:lnTo>
                    <a:lnTo>
                      <a:pt x="978" y="300"/>
                    </a:lnTo>
                    <a:lnTo>
                      <a:pt x="979" y="300"/>
                    </a:lnTo>
                    <a:lnTo>
                      <a:pt x="980" y="302"/>
                    </a:lnTo>
                    <a:lnTo>
                      <a:pt x="980" y="303"/>
                    </a:lnTo>
                    <a:lnTo>
                      <a:pt x="981" y="305"/>
                    </a:lnTo>
                    <a:lnTo>
                      <a:pt x="986" y="310"/>
                    </a:lnTo>
                    <a:lnTo>
                      <a:pt x="989" y="315"/>
                    </a:lnTo>
                    <a:lnTo>
                      <a:pt x="988" y="315"/>
                    </a:lnTo>
                    <a:lnTo>
                      <a:pt x="988" y="316"/>
                    </a:lnTo>
                    <a:lnTo>
                      <a:pt x="982" y="324"/>
                    </a:lnTo>
                    <a:lnTo>
                      <a:pt x="976" y="333"/>
                    </a:lnTo>
                    <a:lnTo>
                      <a:pt x="972" y="342"/>
                    </a:lnTo>
                    <a:lnTo>
                      <a:pt x="972" y="344"/>
                    </a:lnTo>
                    <a:lnTo>
                      <a:pt x="974" y="350"/>
                    </a:lnTo>
                    <a:lnTo>
                      <a:pt x="973" y="352"/>
                    </a:lnTo>
                    <a:lnTo>
                      <a:pt x="967" y="359"/>
                    </a:lnTo>
                    <a:lnTo>
                      <a:pt x="960" y="366"/>
                    </a:lnTo>
                    <a:lnTo>
                      <a:pt x="953" y="372"/>
                    </a:lnTo>
                    <a:lnTo>
                      <a:pt x="953" y="372"/>
                    </a:lnTo>
                    <a:lnTo>
                      <a:pt x="953" y="371"/>
                    </a:lnTo>
                    <a:lnTo>
                      <a:pt x="953" y="370"/>
                    </a:lnTo>
                    <a:lnTo>
                      <a:pt x="947" y="370"/>
                    </a:lnTo>
                    <a:lnTo>
                      <a:pt x="940" y="372"/>
                    </a:lnTo>
                    <a:lnTo>
                      <a:pt x="939" y="372"/>
                    </a:lnTo>
                    <a:lnTo>
                      <a:pt x="937" y="374"/>
                    </a:lnTo>
                    <a:lnTo>
                      <a:pt x="935" y="375"/>
                    </a:lnTo>
                    <a:lnTo>
                      <a:pt x="934" y="376"/>
                    </a:lnTo>
                    <a:lnTo>
                      <a:pt x="907" y="382"/>
                    </a:lnTo>
                    <a:lnTo>
                      <a:pt x="906" y="383"/>
                    </a:lnTo>
                    <a:lnTo>
                      <a:pt x="905" y="383"/>
                    </a:lnTo>
                    <a:lnTo>
                      <a:pt x="902" y="384"/>
                    </a:lnTo>
                    <a:lnTo>
                      <a:pt x="899" y="389"/>
                    </a:lnTo>
                    <a:lnTo>
                      <a:pt x="897" y="394"/>
                    </a:lnTo>
                    <a:lnTo>
                      <a:pt x="897" y="397"/>
                    </a:lnTo>
                    <a:lnTo>
                      <a:pt x="898" y="399"/>
                    </a:lnTo>
                    <a:lnTo>
                      <a:pt x="899" y="401"/>
                    </a:lnTo>
                    <a:lnTo>
                      <a:pt x="898" y="404"/>
                    </a:lnTo>
                    <a:lnTo>
                      <a:pt x="896" y="406"/>
                    </a:lnTo>
                    <a:lnTo>
                      <a:pt x="893" y="407"/>
                    </a:lnTo>
                    <a:lnTo>
                      <a:pt x="890" y="408"/>
                    </a:lnTo>
                    <a:lnTo>
                      <a:pt x="888" y="410"/>
                    </a:lnTo>
                    <a:lnTo>
                      <a:pt x="886" y="413"/>
                    </a:lnTo>
                    <a:lnTo>
                      <a:pt x="883" y="419"/>
                    </a:lnTo>
                    <a:lnTo>
                      <a:pt x="880" y="433"/>
                    </a:lnTo>
                    <a:lnTo>
                      <a:pt x="879" y="433"/>
                    </a:lnTo>
                    <a:lnTo>
                      <a:pt x="875" y="443"/>
                    </a:lnTo>
                    <a:lnTo>
                      <a:pt x="872" y="453"/>
                    </a:lnTo>
                    <a:lnTo>
                      <a:pt x="869" y="463"/>
                    </a:lnTo>
                    <a:lnTo>
                      <a:pt x="870" y="464"/>
                    </a:lnTo>
                    <a:lnTo>
                      <a:pt x="872" y="463"/>
                    </a:lnTo>
                    <a:lnTo>
                      <a:pt x="874" y="461"/>
                    </a:lnTo>
                    <a:lnTo>
                      <a:pt x="876" y="458"/>
                    </a:lnTo>
                    <a:lnTo>
                      <a:pt x="878" y="456"/>
                    </a:lnTo>
                    <a:lnTo>
                      <a:pt x="880" y="451"/>
                    </a:lnTo>
                    <a:lnTo>
                      <a:pt x="882" y="446"/>
                    </a:lnTo>
                    <a:lnTo>
                      <a:pt x="883" y="440"/>
                    </a:lnTo>
                    <a:lnTo>
                      <a:pt x="884" y="435"/>
                    </a:lnTo>
                    <a:lnTo>
                      <a:pt x="887" y="429"/>
                    </a:lnTo>
                    <a:lnTo>
                      <a:pt x="891" y="423"/>
                    </a:lnTo>
                    <a:lnTo>
                      <a:pt x="896" y="416"/>
                    </a:lnTo>
                    <a:lnTo>
                      <a:pt x="902" y="411"/>
                    </a:lnTo>
                    <a:lnTo>
                      <a:pt x="908" y="406"/>
                    </a:lnTo>
                    <a:lnTo>
                      <a:pt x="915" y="402"/>
                    </a:lnTo>
                    <a:lnTo>
                      <a:pt x="922" y="399"/>
                    </a:lnTo>
                    <a:lnTo>
                      <a:pt x="929" y="399"/>
                    </a:lnTo>
                    <a:lnTo>
                      <a:pt x="935" y="401"/>
                    </a:lnTo>
                    <a:lnTo>
                      <a:pt x="938" y="404"/>
                    </a:lnTo>
                    <a:lnTo>
                      <a:pt x="939" y="407"/>
                    </a:lnTo>
                    <a:lnTo>
                      <a:pt x="939" y="410"/>
                    </a:lnTo>
                    <a:lnTo>
                      <a:pt x="938" y="414"/>
                    </a:lnTo>
                    <a:lnTo>
                      <a:pt x="936" y="417"/>
                    </a:lnTo>
                    <a:lnTo>
                      <a:pt x="934" y="420"/>
                    </a:lnTo>
                    <a:lnTo>
                      <a:pt x="932" y="422"/>
                    </a:lnTo>
                    <a:lnTo>
                      <a:pt x="930" y="422"/>
                    </a:lnTo>
                    <a:lnTo>
                      <a:pt x="928" y="421"/>
                    </a:lnTo>
                    <a:lnTo>
                      <a:pt x="925" y="420"/>
                    </a:lnTo>
                    <a:lnTo>
                      <a:pt x="923" y="420"/>
                    </a:lnTo>
                    <a:lnTo>
                      <a:pt x="920" y="421"/>
                    </a:lnTo>
                    <a:lnTo>
                      <a:pt x="917" y="422"/>
                    </a:lnTo>
                    <a:lnTo>
                      <a:pt x="915" y="424"/>
                    </a:lnTo>
                    <a:lnTo>
                      <a:pt x="914" y="427"/>
                    </a:lnTo>
                    <a:lnTo>
                      <a:pt x="916" y="428"/>
                    </a:lnTo>
                    <a:lnTo>
                      <a:pt x="918" y="427"/>
                    </a:lnTo>
                    <a:lnTo>
                      <a:pt x="921" y="426"/>
                    </a:lnTo>
                    <a:lnTo>
                      <a:pt x="924" y="425"/>
                    </a:lnTo>
                    <a:lnTo>
                      <a:pt x="926" y="425"/>
                    </a:lnTo>
                    <a:lnTo>
                      <a:pt x="930" y="428"/>
                    </a:lnTo>
                    <a:lnTo>
                      <a:pt x="932" y="432"/>
                    </a:lnTo>
                    <a:lnTo>
                      <a:pt x="935" y="436"/>
                    </a:lnTo>
                    <a:lnTo>
                      <a:pt x="938" y="439"/>
                    </a:lnTo>
                    <a:lnTo>
                      <a:pt x="941" y="438"/>
                    </a:lnTo>
                    <a:lnTo>
                      <a:pt x="943" y="437"/>
                    </a:lnTo>
                    <a:lnTo>
                      <a:pt x="944" y="437"/>
                    </a:lnTo>
                    <a:lnTo>
                      <a:pt x="949" y="441"/>
                    </a:lnTo>
                    <a:lnTo>
                      <a:pt x="951" y="445"/>
                    </a:lnTo>
                    <a:lnTo>
                      <a:pt x="951" y="448"/>
                    </a:lnTo>
                    <a:lnTo>
                      <a:pt x="951" y="449"/>
                    </a:lnTo>
                    <a:lnTo>
                      <a:pt x="951" y="451"/>
                    </a:lnTo>
                    <a:lnTo>
                      <a:pt x="951" y="452"/>
                    </a:lnTo>
                    <a:lnTo>
                      <a:pt x="951" y="452"/>
                    </a:lnTo>
                    <a:lnTo>
                      <a:pt x="953" y="453"/>
                    </a:lnTo>
                    <a:lnTo>
                      <a:pt x="957" y="454"/>
                    </a:lnTo>
                    <a:lnTo>
                      <a:pt x="955" y="454"/>
                    </a:lnTo>
                    <a:lnTo>
                      <a:pt x="953" y="455"/>
                    </a:lnTo>
                    <a:lnTo>
                      <a:pt x="952" y="455"/>
                    </a:lnTo>
                    <a:lnTo>
                      <a:pt x="950" y="457"/>
                    </a:lnTo>
                    <a:lnTo>
                      <a:pt x="949" y="460"/>
                    </a:lnTo>
                    <a:lnTo>
                      <a:pt x="948" y="463"/>
                    </a:lnTo>
                    <a:lnTo>
                      <a:pt x="948" y="467"/>
                    </a:lnTo>
                    <a:lnTo>
                      <a:pt x="948" y="471"/>
                    </a:lnTo>
                    <a:lnTo>
                      <a:pt x="947" y="474"/>
                    </a:lnTo>
                    <a:lnTo>
                      <a:pt x="946" y="475"/>
                    </a:lnTo>
                    <a:lnTo>
                      <a:pt x="941" y="475"/>
                    </a:lnTo>
                    <a:lnTo>
                      <a:pt x="938" y="476"/>
                    </a:lnTo>
                    <a:lnTo>
                      <a:pt x="935" y="477"/>
                    </a:lnTo>
                    <a:lnTo>
                      <a:pt x="932" y="478"/>
                    </a:lnTo>
                    <a:lnTo>
                      <a:pt x="930" y="481"/>
                    </a:lnTo>
                    <a:lnTo>
                      <a:pt x="930" y="483"/>
                    </a:lnTo>
                    <a:lnTo>
                      <a:pt x="931" y="485"/>
                    </a:lnTo>
                    <a:lnTo>
                      <a:pt x="933" y="488"/>
                    </a:lnTo>
                    <a:lnTo>
                      <a:pt x="933" y="490"/>
                    </a:lnTo>
                    <a:lnTo>
                      <a:pt x="932" y="494"/>
                    </a:lnTo>
                    <a:lnTo>
                      <a:pt x="929" y="497"/>
                    </a:lnTo>
                    <a:lnTo>
                      <a:pt x="925" y="499"/>
                    </a:lnTo>
                    <a:lnTo>
                      <a:pt x="923" y="499"/>
                    </a:lnTo>
                    <a:lnTo>
                      <a:pt x="922" y="498"/>
                    </a:lnTo>
                    <a:lnTo>
                      <a:pt x="920" y="497"/>
                    </a:lnTo>
                    <a:lnTo>
                      <a:pt x="919" y="497"/>
                    </a:lnTo>
                    <a:lnTo>
                      <a:pt x="919" y="498"/>
                    </a:lnTo>
                    <a:lnTo>
                      <a:pt x="917" y="501"/>
                    </a:lnTo>
                    <a:lnTo>
                      <a:pt x="915" y="507"/>
                    </a:lnTo>
                    <a:lnTo>
                      <a:pt x="914" y="509"/>
                    </a:lnTo>
                    <a:lnTo>
                      <a:pt x="912" y="510"/>
                    </a:lnTo>
                    <a:lnTo>
                      <a:pt x="910" y="510"/>
                    </a:lnTo>
                    <a:lnTo>
                      <a:pt x="909" y="510"/>
                    </a:lnTo>
                    <a:lnTo>
                      <a:pt x="908" y="510"/>
                    </a:lnTo>
                    <a:lnTo>
                      <a:pt x="907" y="511"/>
                    </a:lnTo>
                    <a:lnTo>
                      <a:pt x="906" y="511"/>
                    </a:lnTo>
                    <a:lnTo>
                      <a:pt x="906" y="512"/>
                    </a:lnTo>
                    <a:lnTo>
                      <a:pt x="907" y="513"/>
                    </a:lnTo>
                    <a:lnTo>
                      <a:pt x="907" y="516"/>
                    </a:lnTo>
                    <a:lnTo>
                      <a:pt x="905" y="521"/>
                    </a:lnTo>
                    <a:lnTo>
                      <a:pt x="900" y="531"/>
                    </a:lnTo>
                    <a:lnTo>
                      <a:pt x="898" y="535"/>
                    </a:lnTo>
                    <a:lnTo>
                      <a:pt x="898" y="540"/>
                    </a:lnTo>
                    <a:lnTo>
                      <a:pt x="900" y="546"/>
                    </a:lnTo>
                    <a:lnTo>
                      <a:pt x="900" y="547"/>
                    </a:lnTo>
                    <a:lnTo>
                      <a:pt x="901" y="547"/>
                    </a:lnTo>
                    <a:lnTo>
                      <a:pt x="902" y="547"/>
                    </a:lnTo>
                    <a:lnTo>
                      <a:pt x="903" y="548"/>
                    </a:lnTo>
                    <a:lnTo>
                      <a:pt x="904" y="549"/>
                    </a:lnTo>
                    <a:lnTo>
                      <a:pt x="904" y="549"/>
                    </a:lnTo>
                    <a:lnTo>
                      <a:pt x="901" y="559"/>
                    </a:lnTo>
                    <a:lnTo>
                      <a:pt x="898" y="565"/>
                    </a:lnTo>
                    <a:lnTo>
                      <a:pt x="895" y="568"/>
                    </a:lnTo>
                    <a:lnTo>
                      <a:pt x="892" y="571"/>
                    </a:lnTo>
                    <a:lnTo>
                      <a:pt x="890" y="571"/>
                    </a:lnTo>
                    <a:lnTo>
                      <a:pt x="886" y="572"/>
                    </a:lnTo>
                    <a:lnTo>
                      <a:pt x="882" y="573"/>
                    </a:lnTo>
                    <a:lnTo>
                      <a:pt x="879" y="574"/>
                    </a:lnTo>
                    <a:lnTo>
                      <a:pt x="875" y="577"/>
                    </a:lnTo>
                    <a:lnTo>
                      <a:pt x="870" y="582"/>
                    </a:lnTo>
                    <a:lnTo>
                      <a:pt x="866" y="588"/>
                    </a:lnTo>
                    <a:lnTo>
                      <a:pt x="863" y="594"/>
                    </a:lnTo>
                    <a:lnTo>
                      <a:pt x="863" y="594"/>
                    </a:lnTo>
                    <a:lnTo>
                      <a:pt x="868" y="594"/>
                    </a:lnTo>
                    <a:lnTo>
                      <a:pt x="868" y="595"/>
                    </a:lnTo>
                    <a:lnTo>
                      <a:pt x="869" y="600"/>
                    </a:lnTo>
                    <a:lnTo>
                      <a:pt x="869" y="606"/>
                    </a:lnTo>
                    <a:lnTo>
                      <a:pt x="868" y="613"/>
                    </a:lnTo>
                    <a:lnTo>
                      <a:pt x="867" y="619"/>
                    </a:lnTo>
                    <a:lnTo>
                      <a:pt x="865" y="624"/>
                    </a:lnTo>
                    <a:lnTo>
                      <a:pt x="862" y="627"/>
                    </a:lnTo>
                    <a:lnTo>
                      <a:pt x="855" y="629"/>
                    </a:lnTo>
                    <a:lnTo>
                      <a:pt x="858" y="631"/>
                    </a:lnTo>
                    <a:lnTo>
                      <a:pt x="860" y="634"/>
                    </a:lnTo>
                    <a:lnTo>
                      <a:pt x="861" y="637"/>
                    </a:lnTo>
                    <a:lnTo>
                      <a:pt x="861" y="641"/>
                    </a:lnTo>
                    <a:lnTo>
                      <a:pt x="860" y="644"/>
                    </a:lnTo>
                    <a:lnTo>
                      <a:pt x="858" y="647"/>
                    </a:lnTo>
                    <a:lnTo>
                      <a:pt x="857" y="654"/>
                    </a:lnTo>
                    <a:lnTo>
                      <a:pt x="854" y="663"/>
                    </a:lnTo>
                    <a:lnTo>
                      <a:pt x="853" y="666"/>
                    </a:lnTo>
                    <a:lnTo>
                      <a:pt x="853" y="667"/>
                    </a:lnTo>
                    <a:lnTo>
                      <a:pt x="849" y="661"/>
                    </a:lnTo>
                    <a:lnTo>
                      <a:pt x="846" y="654"/>
                    </a:lnTo>
                    <a:lnTo>
                      <a:pt x="844" y="647"/>
                    </a:lnTo>
                    <a:lnTo>
                      <a:pt x="843" y="640"/>
                    </a:lnTo>
                    <a:lnTo>
                      <a:pt x="843" y="640"/>
                    </a:lnTo>
                    <a:lnTo>
                      <a:pt x="844" y="639"/>
                    </a:lnTo>
                    <a:lnTo>
                      <a:pt x="845" y="639"/>
                    </a:lnTo>
                    <a:lnTo>
                      <a:pt x="846" y="639"/>
                    </a:lnTo>
                    <a:lnTo>
                      <a:pt x="847" y="637"/>
                    </a:lnTo>
                    <a:lnTo>
                      <a:pt x="847" y="637"/>
                    </a:lnTo>
                    <a:lnTo>
                      <a:pt x="844" y="634"/>
                    </a:lnTo>
                    <a:lnTo>
                      <a:pt x="837" y="628"/>
                    </a:lnTo>
                    <a:lnTo>
                      <a:pt x="837" y="629"/>
                    </a:lnTo>
                    <a:lnTo>
                      <a:pt x="838" y="630"/>
                    </a:lnTo>
                    <a:lnTo>
                      <a:pt x="840" y="636"/>
                    </a:lnTo>
                    <a:lnTo>
                      <a:pt x="841" y="643"/>
                    </a:lnTo>
                    <a:lnTo>
                      <a:pt x="842" y="644"/>
                    </a:lnTo>
                    <a:lnTo>
                      <a:pt x="843" y="645"/>
                    </a:lnTo>
                    <a:lnTo>
                      <a:pt x="844" y="648"/>
                    </a:lnTo>
                    <a:lnTo>
                      <a:pt x="844" y="649"/>
                    </a:lnTo>
                    <a:lnTo>
                      <a:pt x="844" y="649"/>
                    </a:lnTo>
                    <a:lnTo>
                      <a:pt x="840" y="649"/>
                    </a:lnTo>
                    <a:lnTo>
                      <a:pt x="837" y="649"/>
                    </a:lnTo>
                    <a:lnTo>
                      <a:pt x="839" y="654"/>
                    </a:lnTo>
                    <a:lnTo>
                      <a:pt x="842" y="658"/>
                    </a:lnTo>
                    <a:lnTo>
                      <a:pt x="843" y="659"/>
                    </a:lnTo>
                    <a:lnTo>
                      <a:pt x="846" y="659"/>
                    </a:lnTo>
                    <a:lnTo>
                      <a:pt x="843" y="660"/>
                    </a:lnTo>
                    <a:lnTo>
                      <a:pt x="840" y="661"/>
                    </a:lnTo>
                    <a:lnTo>
                      <a:pt x="836" y="662"/>
                    </a:lnTo>
                    <a:lnTo>
                      <a:pt x="833" y="663"/>
                    </a:lnTo>
                    <a:lnTo>
                      <a:pt x="832" y="665"/>
                    </a:lnTo>
                    <a:lnTo>
                      <a:pt x="832" y="667"/>
                    </a:lnTo>
                    <a:lnTo>
                      <a:pt x="835" y="671"/>
                    </a:lnTo>
                    <a:lnTo>
                      <a:pt x="840" y="672"/>
                    </a:lnTo>
                    <a:lnTo>
                      <a:pt x="845" y="674"/>
                    </a:lnTo>
                    <a:lnTo>
                      <a:pt x="851" y="675"/>
                    </a:lnTo>
                    <a:lnTo>
                      <a:pt x="855" y="677"/>
                    </a:lnTo>
                    <a:lnTo>
                      <a:pt x="857" y="680"/>
                    </a:lnTo>
                    <a:lnTo>
                      <a:pt x="859" y="683"/>
                    </a:lnTo>
                    <a:lnTo>
                      <a:pt x="860" y="686"/>
                    </a:lnTo>
                    <a:lnTo>
                      <a:pt x="859" y="688"/>
                    </a:lnTo>
                    <a:lnTo>
                      <a:pt x="857" y="690"/>
                    </a:lnTo>
                    <a:lnTo>
                      <a:pt x="848" y="691"/>
                    </a:lnTo>
                    <a:lnTo>
                      <a:pt x="845" y="693"/>
                    </a:lnTo>
                    <a:lnTo>
                      <a:pt x="845" y="694"/>
                    </a:lnTo>
                    <a:lnTo>
                      <a:pt x="846" y="694"/>
                    </a:lnTo>
                    <a:lnTo>
                      <a:pt x="848" y="693"/>
                    </a:lnTo>
                    <a:lnTo>
                      <a:pt x="851" y="692"/>
                    </a:lnTo>
                    <a:lnTo>
                      <a:pt x="854" y="691"/>
                    </a:lnTo>
                    <a:lnTo>
                      <a:pt x="856" y="691"/>
                    </a:lnTo>
                    <a:lnTo>
                      <a:pt x="858" y="692"/>
                    </a:lnTo>
                    <a:lnTo>
                      <a:pt x="860" y="694"/>
                    </a:lnTo>
                    <a:lnTo>
                      <a:pt x="861" y="695"/>
                    </a:lnTo>
                    <a:lnTo>
                      <a:pt x="861" y="697"/>
                    </a:lnTo>
                    <a:lnTo>
                      <a:pt x="860" y="700"/>
                    </a:lnTo>
                    <a:lnTo>
                      <a:pt x="858" y="703"/>
                    </a:lnTo>
                    <a:lnTo>
                      <a:pt x="856" y="704"/>
                    </a:lnTo>
                    <a:lnTo>
                      <a:pt x="855" y="704"/>
                    </a:lnTo>
                    <a:lnTo>
                      <a:pt x="854" y="704"/>
                    </a:lnTo>
                    <a:lnTo>
                      <a:pt x="853" y="705"/>
                    </a:lnTo>
                    <a:lnTo>
                      <a:pt x="852" y="705"/>
                    </a:lnTo>
                    <a:lnTo>
                      <a:pt x="851" y="706"/>
                    </a:lnTo>
                    <a:lnTo>
                      <a:pt x="852" y="707"/>
                    </a:lnTo>
                    <a:lnTo>
                      <a:pt x="852" y="709"/>
                    </a:lnTo>
                    <a:lnTo>
                      <a:pt x="854" y="711"/>
                    </a:lnTo>
                    <a:lnTo>
                      <a:pt x="855" y="713"/>
                    </a:lnTo>
                    <a:lnTo>
                      <a:pt x="855" y="714"/>
                    </a:lnTo>
                    <a:lnTo>
                      <a:pt x="851" y="718"/>
                    </a:lnTo>
                    <a:lnTo>
                      <a:pt x="846" y="721"/>
                    </a:lnTo>
                    <a:lnTo>
                      <a:pt x="840" y="723"/>
                    </a:lnTo>
                    <a:lnTo>
                      <a:pt x="840" y="723"/>
                    </a:lnTo>
                    <a:lnTo>
                      <a:pt x="839" y="723"/>
                    </a:lnTo>
                    <a:lnTo>
                      <a:pt x="839" y="722"/>
                    </a:lnTo>
                    <a:lnTo>
                      <a:pt x="839" y="720"/>
                    </a:lnTo>
                    <a:lnTo>
                      <a:pt x="838" y="720"/>
                    </a:lnTo>
                    <a:lnTo>
                      <a:pt x="838" y="719"/>
                    </a:lnTo>
                    <a:lnTo>
                      <a:pt x="838" y="719"/>
                    </a:lnTo>
                    <a:lnTo>
                      <a:pt x="833" y="726"/>
                    </a:lnTo>
                    <a:lnTo>
                      <a:pt x="828" y="733"/>
                    </a:lnTo>
                    <a:lnTo>
                      <a:pt x="823" y="741"/>
                    </a:lnTo>
                    <a:lnTo>
                      <a:pt x="821" y="742"/>
                    </a:lnTo>
                    <a:lnTo>
                      <a:pt x="820" y="744"/>
                    </a:lnTo>
                    <a:lnTo>
                      <a:pt x="819" y="745"/>
                    </a:lnTo>
                    <a:lnTo>
                      <a:pt x="818" y="746"/>
                    </a:lnTo>
                    <a:lnTo>
                      <a:pt x="815" y="753"/>
                    </a:lnTo>
                    <a:lnTo>
                      <a:pt x="815" y="756"/>
                    </a:lnTo>
                    <a:lnTo>
                      <a:pt x="814" y="757"/>
                    </a:lnTo>
                    <a:lnTo>
                      <a:pt x="812" y="760"/>
                    </a:lnTo>
                    <a:lnTo>
                      <a:pt x="807" y="766"/>
                    </a:lnTo>
                    <a:lnTo>
                      <a:pt x="803" y="770"/>
                    </a:lnTo>
                    <a:lnTo>
                      <a:pt x="800" y="771"/>
                    </a:lnTo>
                    <a:lnTo>
                      <a:pt x="797" y="772"/>
                    </a:lnTo>
                    <a:lnTo>
                      <a:pt x="794" y="772"/>
                    </a:lnTo>
                    <a:lnTo>
                      <a:pt x="792" y="773"/>
                    </a:lnTo>
                    <a:lnTo>
                      <a:pt x="791" y="776"/>
                    </a:lnTo>
                    <a:lnTo>
                      <a:pt x="790" y="779"/>
                    </a:lnTo>
                    <a:lnTo>
                      <a:pt x="790" y="782"/>
                    </a:lnTo>
                    <a:lnTo>
                      <a:pt x="789" y="784"/>
                    </a:lnTo>
                    <a:lnTo>
                      <a:pt x="787" y="788"/>
                    </a:lnTo>
                    <a:lnTo>
                      <a:pt x="785" y="789"/>
                    </a:lnTo>
                    <a:lnTo>
                      <a:pt x="784" y="791"/>
                    </a:lnTo>
                    <a:lnTo>
                      <a:pt x="783" y="791"/>
                    </a:lnTo>
                    <a:lnTo>
                      <a:pt x="782" y="792"/>
                    </a:lnTo>
                    <a:lnTo>
                      <a:pt x="781" y="794"/>
                    </a:lnTo>
                    <a:lnTo>
                      <a:pt x="781" y="799"/>
                    </a:lnTo>
                    <a:lnTo>
                      <a:pt x="781" y="809"/>
                    </a:lnTo>
                    <a:lnTo>
                      <a:pt x="783" y="818"/>
                    </a:lnTo>
                    <a:lnTo>
                      <a:pt x="787" y="827"/>
                    </a:lnTo>
                    <a:lnTo>
                      <a:pt x="791" y="836"/>
                    </a:lnTo>
                    <a:lnTo>
                      <a:pt x="795" y="844"/>
                    </a:lnTo>
                    <a:lnTo>
                      <a:pt x="800" y="850"/>
                    </a:lnTo>
                    <a:lnTo>
                      <a:pt x="803" y="855"/>
                    </a:lnTo>
                    <a:lnTo>
                      <a:pt x="804" y="858"/>
                    </a:lnTo>
                    <a:lnTo>
                      <a:pt x="806" y="864"/>
                    </a:lnTo>
                    <a:lnTo>
                      <a:pt x="807" y="866"/>
                    </a:lnTo>
                    <a:lnTo>
                      <a:pt x="807" y="868"/>
                    </a:lnTo>
                    <a:lnTo>
                      <a:pt x="806" y="867"/>
                    </a:lnTo>
                    <a:lnTo>
                      <a:pt x="804" y="866"/>
                    </a:lnTo>
                    <a:lnTo>
                      <a:pt x="806" y="869"/>
                    </a:lnTo>
                    <a:lnTo>
                      <a:pt x="807" y="871"/>
                    </a:lnTo>
                    <a:lnTo>
                      <a:pt x="811" y="878"/>
                    </a:lnTo>
                    <a:lnTo>
                      <a:pt x="814" y="885"/>
                    </a:lnTo>
                    <a:lnTo>
                      <a:pt x="816" y="892"/>
                    </a:lnTo>
                    <a:lnTo>
                      <a:pt x="816" y="899"/>
                    </a:lnTo>
                    <a:lnTo>
                      <a:pt x="816" y="907"/>
                    </a:lnTo>
                    <a:lnTo>
                      <a:pt x="815" y="915"/>
                    </a:lnTo>
                    <a:lnTo>
                      <a:pt x="814" y="918"/>
                    </a:lnTo>
                    <a:lnTo>
                      <a:pt x="811" y="921"/>
                    </a:lnTo>
                    <a:lnTo>
                      <a:pt x="808" y="923"/>
                    </a:lnTo>
                    <a:lnTo>
                      <a:pt x="804" y="924"/>
                    </a:lnTo>
                    <a:lnTo>
                      <a:pt x="800" y="924"/>
                    </a:lnTo>
                    <a:lnTo>
                      <a:pt x="798" y="923"/>
                    </a:lnTo>
                    <a:lnTo>
                      <a:pt x="798" y="923"/>
                    </a:lnTo>
                    <a:lnTo>
                      <a:pt x="798" y="921"/>
                    </a:lnTo>
                    <a:lnTo>
                      <a:pt x="798" y="920"/>
                    </a:lnTo>
                    <a:lnTo>
                      <a:pt x="800" y="920"/>
                    </a:lnTo>
                    <a:lnTo>
                      <a:pt x="801" y="920"/>
                    </a:lnTo>
                    <a:lnTo>
                      <a:pt x="802" y="921"/>
                    </a:lnTo>
                    <a:lnTo>
                      <a:pt x="802" y="921"/>
                    </a:lnTo>
                    <a:lnTo>
                      <a:pt x="798" y="918"/>
                    </a:lnTo>
                    <a:lnTo>
                      <a:pt x="793" y="915"/>
                    </a:lnTo>
                    <a:lnTo>
                      <a:pt x="789" y="912"/>
                    </a:lnTo>
                    <a:lnTo>
                      <a:pt x="786" y="909"/>
                    </a:lnTo>
                    <a:lnTo>
                      <a:pt x="782" y="905"/>
                    </a:lnTo>
                    <a:lnTo>
                      <a:pt x="781" y="899"/>
                    </a:lnTo>
                    <a:lnTo>
                      <a:pt x="781" y="898"/>
                    </a:lnTo>
                    <a:lnTo>
                      <a:pt x="780" y="898"/>
                    </a:lnTo>
                    <a:lnTo>
                      <a:pt x="780" y="896"/>
                    </a:lnTo>
                    <a:lnTo>
                      <a:pt x="779" y="896"/>
                    </a:lnTo>
                    <a:lnTo>
                      <a:pt x="779" y="895"/>
                    </a:lnTo>
                    <a:lnTo>
                      <a:pt x="768" y="884"/>
                    </a:lnTo>
                    <a:lnTo>
                      <a:pt x="766" y="880"/>
                    </a:lnTo>
                    <a:lnTo>
                      <a:pt x="766" y="879"/>
                    </a:lnTo>
                    <a:lnTo>
                      <a:pt x="767" y="878"/>
                    </a:lnTo>
                    <a:lnTo>
                      <a:pt x="768" y="878"/>
                    </a:lnTo>
                    <a:lnTo>
                      <a:pt x="769" y="877"/>
                    </a:lnTo>
                    <a:lnTo>
                      <a:pt x="770" y="876"/>
                    </a:lnTo>
                    <a:lnTo>
                      <a:pt x="772" y="875"/>
                    </a:lnTo>
                    <a:lnTo>
                      <a:pt x="772" y="874"/>
                    </a:lnTo>
                    <a:lnTo>
                      <a:pt x="770" y="873"/>
                    </a:lnTo>
                    <a:lnTo>
                      <a:pt x="768" y="873"/>
                    </a:lnTo>
                    <a:lnTo>
                      <a:pt x="766" y="874"/>
                    </a:lnTo>
                    <a:lnTo>
                      <a:pt x="764" y="874"/>
                    </a:lnTo>
                    <a:lnTo>
                      <a:pt x="763" y="873"/>
                    </a:lnTo>
                    <a:lnTo>
                      <a:pt x="763" y="872"/>
                    </a:lnTo>
                    <a:lnTo>
                      <a:pt x="764" y="871"/>
                    </a:lnTo>
                    <a:lnTo>
                      <a:pt x="765" y="870"/>
                    </a:lnTo>
                    <a:lnTo>
                      <a:pt x="765" y="869"/>
                    </a:lnTo>
                    <a:lnTo>
                      <a:pt x="766" y="861"/>
                    </a:lnTo>
                    <a:lnTo>
                      <a:pt x="766" y="852"/>
                    </a:lnTo>
                    <a:lnTo>
                      <a:pt x="765" y="849"/>
                    </a:lnTo>
                    <a:lnTo>
                      <a:pt x="764" y="848"/>
                    </a:lnTo>
                    <a:lnTo>
                      <a:pt x="762" y="847"/>
                    </a:lnTo>
                    <a:lnTo>
                      <a:pt x="760" y="847"/>
                    </a:lnTo>
                    <a:lnTo>
                      <a:pt x="758" y="847"/>
                    </a:lnTo>
                    <a:lnTo>
                      <a:pt x="756" y="845"/>
                    </a:lnTo>
                    <a:lnTo>
                      <a:pt x="746" y="834"/>
                    </a:lnTo>
                    <a:lnTo>
                      <a:pt x="741" y="830"/>
                    </a:lnTo>
                    <a:lnTo>
                      <a:pt x="739" y="830"/>
                    </a:lnTo>
                    <a:lnTo>
                      <a:pt x="734" y="833"/>
                    </a:lnTo>
                    <a:lnTo>
                      <a:pt x="728" y="836"/>
                    </a:lnTo>
                    <a:lnTo>
                      <a:pt x="722" y="839"/>
                    </a:lnTo>
                    <a:lnTo>
                      <a:pt x="717" y="841"/>
                    </a:lnTo>
                    <a:lnTo>
                      <a:pt x="716" y="841"/>
                    </a:lnTo>
                    <a:lnTo>
                      <a:pt x="716" y="837"/>
                    </a:lnTo>
                    <a:lnTo>
                      <a:pt x="715" y="836"/>
                    </a:lnTo>
                    <a:lnTo>
                      <a:pt x="713" y="835"/>
                    </a:lnTo>
                    <a:lnTo>
                      <a:pt x="712" y="834"/>
                    </a:lnTo>
                    <a:lnTo>
                      <a:pt x="711" y="834"/>
                    </a:lnTo>
                    <a:lnTo>
                      <a:pt x="710" y="833"/>
                    </a:lnTo>
                    <a:lnTo>
                      <a:pt x="709" y="832"/>
                    </a:lnTo>
                    <a:lnTo>
                      <a:pt x="709" y="831"/>
                    </a:lnTo>
                    <a:lnTo>
                      <a:pt x="710" y="830"/>
                    </a:lnTo>
                    <a:lnTo>
                      <a:pt x="711" y="829"/>
                    </a:lnTo>
                    <a:lnTo>
                      <a:pt x="712" y="829"/>
                    </a:lnTo>
                    <a:lnTo>
                      <a:pt x="712" y="829"/>
                    </a:lnTo>
                    <a:lnTo>
                      <a:pt x="706" y="828"/>
                    </a:lnTo>
                    <a:lnTo>
                      <a:pt x="701" y="829"/>
                    </a:lnTo>
                    <a:lnTo>
                      <a:pt x="695" y="828"/>
                    </a:lnTo>
                    <a:lnTo>
                      <a:pt x="694" y="828"/>
                    </a:lnTo>
                    <a:lnTo>
                      <a:pt x="695" y="827"/>
                    </a:lnTo>
                    <a:lnTo>
                      <a:pt x="696" y="827"/>
                    </a:lnTo>
                    <a:lnTo>
                      <a:pt x="697" y="827"/>
                    </a:lnTo>
                    <a:lnTo>
                      <a:pt x="699" y="826"/>
                    </a:lnTo>
                    <a:lnTo>
                      <a:pt x="700" y="826"/>
                    </a:lnTo>
                    <a:lnTo>
                      <a:pt x="701" y="826"/>
                    </a:lnTo>
                    <a:lnTo>
                      <a:pt x="692" y="828"/>
                    </a:lnTo>
                    <a:lnTo>
                      <a:pt x="683" y="830"/>
                    </a:lnTo>
                    <a:lnTo>
                      <a:pt x="681" y="831"/>
                    </a:lnTo>
                    <a:lnTo>
                      <a:pt x="680" y="832"/>
                    </a:lnTo>
                    <a:lnTo>
                      <a:pt x="678" y="833"/>
                    </a:lnTo>
                    <a:lnTo>
                      <a:pt x="669" y="834"/>
                    </a:lnTo>
                    <a:lnTo>
                      <a:pt x="661" y="835"/>
                    </a:lnTo>
                    <a:lnTo>
                      <a:pt x="652" y="837"/>
                    </a:lnTo>
                    <a:lnTo>
                      <a:pt x="645" y="839"/>
                    </a:lnTo>
                    <a:lnTo>
                      <a:pt x="644" y="841"/>
                    </a:lnTo>
                    <a:lnTo>
                      <a:pt x="644" y="846"/>
                    </a:lnTo>
                    <a:lnTo>
                      <a:pt x="643" y="848"/>
                    </a:lnTo>
                    <a:lnTo>
                      <a:pt x="642" y="849"/>
                    </a:lnTo>
                    <a:lnTo>
                      <a:pt x="640" y="850"/>
                    </a:lnTo>
                    <a:lnTo>
                      <a:pt x="639" y="851"/>
                    </a:lnTo>
                    <a:lnTo>
                      <a:pt x="637" y="851"/>
                    </a:lnTo>
                    <a:lnTo>
                      <a:pt x="636" y="851"/>
                    </a:lnTo>
                    <a:lnTo>
                      <a:pt x="632" y="849"/>
                    </a:lnTo>
                    <a:lnTo>
                      <a:pt x="631" y="849"/>
                    </a:lnTo>
                    <a:lnTo>
                      <a:pt x="630" y="850"/>
                    </a:lnTo>
                    <a:lnTo>
                      <a:pt x="630" y="851"/>
                    </a:lnTo>
                    <a:lnTo>
                      <a:pt x="633" y="854"/>
                    </a:lnTo>
                    <a:lnTo>
                      <a:pt x="633" y="856"/>
                    </a:lnTo>
                    <a:lnTo>
                      <a:pt x="633" y="857"/>
                    </a:lnTo>
                    <a:lnTo>
                      <a:pt x="631" y="860"/>
                    </a:lnTo>
                    <a:lnTo>
                      <a:pt x="630" y="860"/>
                    </a:lnTo>
                    <a:lnTo>
                      <a:pt x="629" y="858"/>
                    </a:lnTo>
                    <a:lnTo>
                      <a:pt x="627" y="855"/>
                    </a:lnTo>
                    <a:lnTo>
                      <a:pt x="626" y="854"/>
                    </a:lnTo>
                    <a:lnTo>
                      <a:pt x="625" y="855"/>
                    </a:lnTo>
                    <a:lnTo>
                      <a:pt x="624" y="855"/>
                    </a:lnTo>
                    <a:lnTo>
                      <a:pt x="623" y="858"/>
                    </a:lnTo>
                    <a:lnTo>
                      <a:pt x="622" y="859"/>
                    </a:lnTo>
                    <a:lnTo>
                      <a:pt x="621" y="860"/>
                    </a:lnTo>
                    <a:lnTo>
                      <a:pt x="618" y="860"/>
                    </a:lnTo>
                    <a:lnTo>
                      <a:pt x="614" y="859"/>
                    </a:lnTo>
                    <a:lnTo>
                      <a:pt x="611" y="857"/>
                    </a:lnTo>
                    <a:lnTo>
                      <a:pt x="610" y="856"/>
                    </a:lnTo>
                    <a:lnTo>
                      <a:pt x="611" y="855"/>
                    </a:lnTo>
                    <a:lnTo>
                      <a:pt x="611" y="854"/>
                    </a:lnTo>
                    <a:lnTo>
                      <a:pt x="612" y="852"/>
                    </a:lnTo>
                    <a:lnTo>
                      <a:pt x="612" y="851"/>
                    </a:lnTo>
                    <a:lnTo>
                      <a:pt x="611" y="850"/>
                    </a:lnTo>
                    <a:lnTo>
                      <a:pt x="607" y="846"/>
                    </a:lnTo>
                    <a:lnTo>
                      <a:pt x="605" y="843"/>
                    </a:lnTo>
                    <a:lnTo>
                      <a:pt x="603" y="843"/>
                    </a:lnTo>
                    <a:lnTo>
                      <a:pt x="601" y="843"/>
                    </a:lnTo>
                    <a:lnTo>
                      <a:pt x="600" y="845"/>
                    </a:lnTo>
                    <a:lnTo>
                      <a:pt x="599" y="847"/>
                    </a:lnTo>
                    <a:lnTo>
                      <a:pt x="598" y="849"/>
                    </a:lnTo>
                    <a:lnTo>
                      <a:pt x="597" y="851"/>
                    </a:lnTo>
                    <a:lnTo>
                      <a:pt x="595" y="852"/>
                    </a:lnTo>
                    <a:lnTo>
                      <a:pt x="592" y="852"/>
                    </a:lnTo>
                    <a:lnTo>
                      <a:pt x="587" y="850"/>
                    </a:lnTo>
                    <a:lnTo>
                      <a:pt x="581" y="848"/>
                    </a:lnTo>
                    <a:lnTo>
                      <a:pt x="575" y="847"/>
                    </a:lnTo>
                    <a:lnTo>
                      <a:pt x="572" y="847"/>
                    </a:lnTo>
                    <a:lnTo>
                      <a:pt x="568" y="849"/>
                    </a:lnTo>
                    <a:lnTo>
                      <a:pt x="564" y="849"/>
                    </a:lnTo>
                    <a:lnTo>
                      <a:pt x="564" y="848"/>
                    </a:lnTo>
                    <a:lnTo>
                      <a:pt x="564" y="848"/>
                    </a:lnTo>
                    <a:lnTo>
                      <a:pt x="565" y="846"/>
                    </a:lnTo>
                    <a:lnTo>
                      <a:pt x="565" y="844"/>
                    </a:lnTo>
                    <a:lnTo>
                      <a:pt x="565" y="843"/>
                    </a:lnTo>
                    <a:lnTo>
                      <a:pt x="566" y="843"/>
                    </a:lnTo>
                    <a:lnTo>
                      <a:pt x="566" y="842"/>
                    </a:lnTo>
                    <a:lnTo>
                      <a:pt x="565" y="842"/>
                    </a:lnTo>
                    <a:lnTo>
                      <a:pt x="559" y="847"/>
                    </a:lnTo>
                    <a:lnTo>
                      <a:pt x="552" y="851"/>
                    </a:lnTo>
                    <a:lnTo>
                      <a:pt x="552" y="851"/>
                    </a:lnTo>
                    <a:lnTo>
                      <a:pt x="551" y="850"/>
                    </a:lnTo>
                    <a:lnTo>
                      <a:pt x="548" y="850"/>
                    </a:lnTo>
                    <a:lnTo>
                      <a:pt x="548" y="851"/>
                    </a:lnTo>
                    <a:lnTo>
                      <a:pt x="547" y="851"/>
                    </a:lnTo>
                    <a:lnTo>
                      <a:pt x="546" y="852"/>
                    </a:lnTo>
                    <a:lnTo>
                      <a:pt x="546" y="853"/>
                    </a:lnTo>
                    <a:lnTo>
                      <a:pt x="547" y="854"/>
                    </a:lnTo>
                    <a:lnTo>
                      <a:pt x="547" y="855"/>
                    </a:lnTo>
                    <a:lnTo>
                      <a:pt x="541" y="861"/>
                    </a:lnTo>
                    <a:lnTo>
                      <a:pt x="535" y="866"/>
                    </a:lnTo>
                    <a:lnTo>
                      <a:pt x="528" y="870"/>
                    </a:lnTo>
                    <a:lnTo>
                      <a:pt x="521" y="873"/>
                    </a:lnTo>
                    <a:lnTo>
                      <a:pt x="522" y="873"/>
                    </a:lnTo>
                    <a:lnTo>
                      <a:pt x="522" y="872"/>
                    </a:lnTo>
                    <a:lnTo>
                      <a:pt x="524" y="871"/>
                    </a:lnTo>
                    <a:lnTo>
                      <a:pt x="525" y="870"/>
                    </a:lnTo>
                    <a:lnTo>
                      <a:pt x="525" y="869"/>
                    </a:lnTo>
                    <a:lnTo>
                      <a:pt x="522" y="869"/>
                    </a:lnTo>
                    <a:lnTo>
                      <a:pt x="519" y="869"/>
                    </a:lnTo>
                    <a:lnTo>
                      <a:pt x="516" y="871"/>
                    </a:lnTo>
                    <a:lnTo>
                      <a:pt x="516" y="872"/>
                    </a:lnTo>
                    <a:lnTo>
                      <a:pt x="518" y="874"/>
                    </a:lnTo>
                    <a:lnTo>
                      <a:pt x="518" y="874"/>
                    </a:lnTo>
                    <a:lnTo>
                      <a:pt x="515" y="875"/>
                    </a:lnTo>
                    <a:lnTo>
                      <a:pt x="512" y="875"/>
                    </a:lnTo>
                    <a:lnTo>
                      <a:pt x="510" y="875"/>
                    </a:lnTo>
                    <a:lnTo>
                      <a:pt x="509" y="874"/>
                    </a:lnTo>
                    <a:lnTo>
                      <a:pt x="507" y="873"/>
                    </a:lnTo>
                    <a:lnTo>
                      <a:pt x="506" y="872"/>
                    </a:lnTo>
                    <a:lnTo>
                      <a:pt x="505" y="873"/>
                    </a:lnTo>
                    <a:lnTo>
                      <a:pt x="503" y="875"/>
                    </a:lnTo>
                    <a:lnTo>
                      <a:pt x="501" y="879"/>
                    </a:lnTo>
                    <a:lnTo>
                      <a:pt x="497" y="885"/>
                    </a:lnTo>
                    <a:lnTo>
                      <a:pt x="497" y="885"/>
                    </a:lnTo>
                    <a:lnTo>
                      <a:pt x="498" y="887"/>
                    </a:lnTo>
                    <a:lnTo>
                      <a:pt x="499" y="887"/>
                    </a:lnTo>
                    <a:lnTo>
                      <a:pt x="501" y="888"/>
                    </a:lnTo>
                    <a:lnTo>
                      <a:pt x="502" y="888"/>
                    </a:lnTo>
                    <a:lnTo>
                      <a:pt x="502" y="890"/>
                    </a:lnTo>
                    <a:lnTo>
                      <a:pt x="501" y="892"/>
                    </a:lnTo>
                    <a:lnTo>
                      <a:pt x="500" y="894"/>
                    </a:lnTo>
                    <a:lnTo>
                      <a:pt x="498" y="896"/>
                    </a:lnTo>
                    <a:lnTo>
                      <a:pt x="494" y="896"/>
                    </a:lnTo>
                    <a:lnTo>
                      <a:pt x="493" y="895"/>
                    </a:lnTo>
                    <a:lnTo>
                      <a:pt x="493" y="895"/>
                    </a:lnTo>
                    <a:lnTo>
                      <a:pt x="492" y="896"/>
                    </a:lnTo>
                    <a:lnTo>
                      <a:pt x="492" y="896"/>
                    </a:lnTo>
                    <a:lnTo>
                      <a:pt x="494" y="906"/>
                    </a:lnTo>
                    <a:lnTo>
                      <a:pt x="501" y="923"/>
                    </a:lnTo>
                    <a:lnTo>
                      <a:pt x="503" y="923"/>
                    </a:lnTo>
                    <a:lnTo>
                      <a:pt x="499" y="935"/>
                    </a:lnTo>
                    <a:lnTo>
                      <a:pt x="495" y="946"/>
                    </a:lnTo>
                    <a:lnTo>
                      <a:pt x="491" y="962"/>
                    </a:lnTo>
                    <a:lnTo>
                      <a:pt x="490" y="978"/>
                    </a:lnTo>
                    <a:lnTo>
                      <a:pt x="490" y="993"/>
                    </a:lnTo>
                    <a:lnTo>
                      <a:pt x="491" y="1008"/>
                    </a:lnTo>
                    <a:lnTo>
                      <a:pt x="492" y="1011"/>
                    </a:lnTo>
                    <a:lnTo>
                      <a:pt x="493" y="1012"/>
                    </a:lnTo>
                    <a:lnTo>
                      <a:pt x="496" y="1020"/>
                    </a:lnTo>
                    <a:lnTo>
                      <a:pt x="501" y="1028"/>
                    </a:lnTo>
                    <a:lnTo>
                      <a:pt x="504" y="1032"/>
                    </a:lnTo>
                    <a:lnTo>
                      <a:pt x="507" y="1036"/>
                    </a:lnTo>
                    <a:lnTo>
                      <a:pt x="511" y="1040"/>
                    </a:lnTo>
                    <a:lnTo>
                      <a:pt x="514" y="1044"/>
                    </a:lnTo>
                    <a:lnTo>
                      <a:pt x="516" y="1049"/>
                    </a:lnTo>
                    <a:lnTo>
                      <a:pt x="518" y="1058"/>
                    </a:lnTo>
                    <a:lnTo>
                      <a:pt x="520" y="1062"/>
                    </a:lnTo>
                    <a:lnTo>
                      <a:pt x="525" y="1066"/>
                    </a:lnTo>
                    <a:lnTo>
                      <a:pt x="528" y="1067"/>
                    </a:lnTo>
                    <a:lnTo>
                      <a:pt x="532" y="1067"/>
                    </a:lnTo>
                    <a:lnTo>
                      <a:pt x="535" y="1066"/>
                    </a:lnTo>
                    <a:lnTo>
                      <a:pt x="538" y="1067"/>
                    </a:lnTo>
                    <a:lnTo>
                      <a:pt x="542" y="1069"/>
                    </a:lnTo>
                    <a:lnTo>
                      <a:pt x="545" y="1072"/>
                    </a:lnTo>
                    <a:lnTo>
                      <a:pt x="549" y="1075"/>
                    </a:lnTo>
                    <a:lnTo>
                      <a:pt x="552" y="1077"/>
                    </a:lnTo>
                    <a:lnTo>
                      <a:pt x="559" y="1078"/>
                    </a:lnTo>
                    <a:lnTo>
                      <a:pt x="562" y="1079"/>
                    </a:lnTo>
                    <a:lnTo>
                      <a:pt x="564" y="1079"/>
                    </a:lnTo>
                    <a:lnTo>
                      <a:pt x="565" y="1078"/>
                    </a:lnTo>
                    <a:lnTo>
                      <a:pt x="565" y="1074"/>
                    </a:lnTo>
                    <a:lnTo>
                      <a:pt x="567" y="1073"/>
                    </a:lnTo>
                    <a:lnTo>
                      <a:pt x="569" y="1072"/>
                    </a:lnTo>
                    <a:lnTo>
                      <a:pt x="581" y="1072"/>
                    </a:lnTo>
                    <a:lnTo>
                      <a:pt x="587" y="1071"/>
                    </a:lnTo>
                    <a:lnTo>
                      <a:pt x="589" y="1070"/>
                    </a:lnTo>
                    <a:lnTo>
                      <a:pt x="590" y="1069"/>
                    </a:lnTo>
                    <a:lnTo>
                      <a:pt x="591" y="1068"/>
                    </a:lnTo>
                    <a:lnTo>
                      <a:pt x="591" y="1067"/>
                    </a:lnTo>
                    <a:lnTo>
                      <a:pt x="592" y="1067"/>
                    </a:lnTo>
                    <a:lnTo>
                      <a:pt x="599" y="1065"/>
                    </a:lnTo>
                    <a:lnTo>
                      <a:pt x="605" y="1064"/>
                    </a:lnTo>
                    <a:lnTo>
                      <a:pt x="612" y="1063"/>
                    </a:lnTo>
                    <a:lnTo>
                      <a:pt x="613" y="1062"/>
                    </a:lnTo>
                    <a:lnTo>
                      <a:pt x="615" y="1061"/>
                    </a:lnTo>
                    <a:lnTo>
                      <a:pt x="618" y="1058"/>
                    </a:lnTo>
                    <a:lnTo>
                      <a:pt x="622" y="1056"/>
                    </a:lnTo>
                    <a:lnTo>
                      <a:pt x="624" y="1053"/>
                    </a:lnTo>
                    <a:lnTo>
                      <a:pt x="625" y="1052"/>
                    </a:lnTo>
                    <a:lnTo>
                      <a:pt x="625" y="1046"/>
                    </a:lnTo>
                    <a:lnTo>
                      <a:pt x="625" y="1045"/>
                    </a:lnTo>
                    <a:lnTo>
                      <a:pt x="629" y="1037"/>
                    </a:lnTo>
                    <a:lnTo>
                      <a:pt x="632" y="1030"/>
                    </a:lnTo>
                    <a:lnTo>
                      <a:pt x="636" y="1022"/>
                    </a:lnTo>
                    <a:lnTo>
                      <a:pt x="641" y="1016"/>
                    </a:lnTo>
                    <a:lnTo>
                      <a:pt x="645" y="1014"/>
                    </a:lnTo>
                    <a:lnTo>
                      <a:pt x="648" y="1013"/>
                    </a:lnTo>
                    <a:lnTo>
                      <a:pt x="656" y="1013"/>
                    </a:lnTo>
                    <a:lnTo>
                      <a:pt x="660" y="1012"/>
                    </a:lnTo>
                    <a:lnTo>
                      <a:pt x="661" y="1011"/>
                    </a:lnTo>
                    <a:lnTo>
                      <a:pt x="662" y="1011"/>
                    </a:lnTo>
                    <a:lnTo>
                      <a:pt x="663" y="1009"/>
                    </a:lnTo>
                    <a:lnTo>
                      <a:pt x="665" y="1009"/>
                    </a:lnTo>
                    <a:lnTo>
                      <a:pt x="666" y="1008"/>
                    </a:lnTo>
                    <a:lnTo>
                      <a:pt x="667" y="1008"/>
                    </a:lnTo>
                    <a:lnTo>
                      <a:pt x="683" y="1011"/>
                    </a:lnTo>
                    <a:lnTo>
                      <a:pt x="700" y="1014"/>
                    </a:lnTo>
                    <a:lnTo>
                      <a:pt x="701" y="1014"/>
                    </a:lnTo>
                    <a:lnTo>
                      <a:pt x="700" y="1015"/>
                    </a:lnTo>
                    <a:lnTo>
                      <a:pt x="700" y="1015"/>
                    </a:lnTo>
                    <a:lnTo>
                      <a:pt x="699" y="1016"/>
                    </a:lnTo>
                    <a:lnTo>
                      <a:pt x="693" y="1025"/>
                    </a:lnTo>
                    <a:lnTo>
                      <a:pt x="687" y="1033"/>
                    </a:lnTo>
                    <a:lnTo>
                      <a:pt x="687" y="1034"/>
                    </a:lnTo>
                    <a:lnTo>
                      <a:pt x="687" y="1035"/>
                    </a:lnTo>
                    <a:lnTo>
                      <a:pt x="687" y="1038"/>
                    </a:lnTo>
                    <a:lnTo>
                      <a:pt x="686" y="1039"/>
                    </a:lnTo>
                    <a:lnTo>
                      <a:pt x="684" y="1040"/>
                    </a:lnTo>
                    <a:lnTo>
                      <a:pt x="682" y="1042"/>
                    </a:lnTo>
                    <a:lnTo>
                      <a:pt x="682" y="1043"/>
                    </a:lnTo>
                    <a:lnTo>
                      <a:pt x="682" y="1044"/>
                    </a:lnTo>
                    <a:lnTo>
                      <a:pt x="682" y="1044"/>
                    </a:lnTo>
                    <a:lnTo>
                      <a:pt x="688" y="1044"/>
                    </a:lnTo>
                    <a:lnTo>
                      <a:pt x="688" y="1045"/>
                    </a:lnTo>
                    <a:lnTo>
                      <a:pt x="688" y="1046"/>
                    </a:lnTo>
                    <a:lnTo>
                      <a:pt x="687" y="1047"/>
                    </a:lnTo>
                    <a:lnTo>
                      <a:pt x="686" y="1048"/>
                    </a:lnTo>
                    <a:lnTo>
                      <a:pt x="684" y="1049"/>
                    </a:lnTo>
                    <a:lnTo>
                      <a:pt x="683" y="1049"/>
                    </a:lnTo>
                    <a:lnTo>
                      <a:pt x="683" y="1050"/>
                    </a:lnTo>
                    <a:lnTo>
                      <a:pt x="682" y="1055"/>
                    </a:lnTo>
                    <a:lnTo>
                      <a:pt x="682" y="1059"/>
                    </a:lnTo>
                    <a:lnTo>
                      <a:pt x="682" y="1068"/>
                    </a:lnTo>
                    <a:lnTo>
                      <a:pt x="681" y="1071"/>
                    </a:lnTo>
                    <a:lnTo>
                      <a:pt x="680" y="1072"/>
                    </a:lnTo>
                    <a:lnTo>
                      <a:pt x="678" y="1072"/>
                    </a:lnTo>
                    <a:lnTo>
                      <a:pt x="676" y="1072"/>
                    </a:lnTo>
                    <a:lnTo>
                      <a:pt x="675" y="1075"/>
                    </a:lnTo>
                    <a:lnTo>
                      <a:pt x="673" y="1079"/>
                    </a:lnTo>
                    <a:lnTo>
                      <a:pt x="672" y="1083"/>
                    </a:lnTo>
                    <a:lnTo>
                      <a:pt x="673" y="1089"/>
                    </a:lnTo>
                    <a:lnTo>
                      <a:pt x="674" y="1095"/>
                    </a:lnTo>
                    <a:lnTo>
                      <a:pt x="674" y="1100"/>
                    </a:lnTo>
                    <a:lnTo>
                      <a:pt x="672" y="1104"/>
                    </a:lnTo>
                    <a:lnTo>
                      <a:pt x="669" y="1106"/>
                    </a:lnTo>
                    <a:lnTo>
                      <a:pt x="666" y="1108"/>
                    </a:lnTo>
                    <a:lnTo>
                      <a:pt x="663" y="1110"/>
                    </a:lnTo>
                    <a:lnTo>
                      <a:pt x="661" y="1113"/>
                    </a:lnTo>
                    <a:lnTo>
                      <a:pt x="661" y="1115"/>
                    </a:lnTo>
                    <a:lnTo>
                      <a:pt x="661" y="1116"/>
                    </a:lnTo>
                    <a:lnTo>
                      <a:pt x="661" y="1117"/>
                    </a:lnTo>
                    <a:lnTo>
                      <a:pt x="662" y="1118"/>
                    </a:lnTo>
                    <a:lnTo>
                      <a:pt x="665" y="1119"/>
                    </a:lnTo>
                    <a:lnTo>
                      <a:pt x="669" y="1119"/>
                    </a:lnTo>
                    <a:lnTo>
                      <a:pt x="673" y="1118"/>
                    </a:lnTo>
                    <a:lnTo>
                      <a:pt x="678" y="1116"/>
                    </a:lnTo>
                    <a:lnTo>
                      <a:pt x="682" y="1115"/>
                    </a:lnTo>
                    <a:lnTo>
                      <a:pt x="684" y="1113"/>
                    </a:lnTo>
                    <a:lnTo>
                      <a:pt x="686" y="1113"/>
                    </a:lnTo>
                    <a:lnTo>
                      <a:pt x="689" y="1115"/>
                    </a:lnTo>
                    <a:lnTo>
                      <a:pt x="689" y="1115"/>
                    </a:lnTo>
                    <a:lnTo>
                      <a:pt x="691" y="1114"/>
                    </a:lnTo>
                    <a:lnTo>
                      <a:pt x="704" y="1111"/>
                    </a:lnTo>
                    <a:lnTo>
                      <a:pt x="717" y="1109"/>
                    </a:lnTo>
                    <a:lnTo>
                      <a:pt x="722" y="1109"/>
                    </a:lnTo>
                    <a:lnTo>
                      <a:pt x="726" y="1110"/>
                    </a:lnTo>
                    <a:lnTo>
                      <a:pt x="744" y="1112"/>
                    </a:lnTo>
                    <a:lnTo>
                      <a:pt x="761" y="1115"/>
                    </a:lnTo>
                    <a:lnTo>
                      <a:pt x="765" y="1116"/>
                    </a:lnTo>
                    <a:lnTo>
                      <a:pt x="769" y="1117"/>
                    </a:lnTo>
                    <a:lnTo>
                      <a:pt x="772" y="1120"/>
                    </a:lnTo>
                    <a:lnTo>
                      <a:pt x="772" y="1121"/>
                    </a:lnTo>
                    <a:lnTo>
                      <a:pt x="771" y="1122"/>
                    </a:lnTo>
                    <a:lnTo>
                      <a:pt x="770" y="1123"/>
                    </a:lnTo>
                    <a:lnTo>
                      <a:pt x="768" y="1123"/>
                    </a:lnTo>
                    <a:lnTo>
                      <a:pt x="767" y="1124"/>
                    </a:lnTo>
                    <a:lnTo>
                      <a:pt x="766" y="1125"/>
                    </a:lnTo>
                    <a:lnTo>
                      <a:pt x="765" y="1133"/>
                    </a:lnTo>
                    <a:lnTo>
                      <a:pt x="764" y="1140"/>
                    </a:lnTo>
                    <a:lnTo>
                      <a:pt x="764" y="1147"/>
                    </a:lnTo>
                    <a:lnTo>
                      <a:pt x="765" y="1160"/>
                    </a:lnTo>
                    <a:lnTo>
                      <a:pt x="765" y="1160"/>
                    </a:lnTo>
                    <a:lnTo>
                      <a:pt x="764" y="1160"/>
                    </a:lnTo>
                    <a:lnTo>
                      <a:pt x="762" y="1160"/>
                    </a:lnTo>
                    <a:lnTo>
                      <a:pt x="761" y="1163"/>
                    </a:lnTo>
                    <a:lnTo>
                      <a:pt x="761" y="1164"/>
                    </a:lnTo>
                    <a:lnTo>
                      <a:pt x="761" y="1165"/>
                    </a:lnTo>
                    <a:lnTo>
                      <a:pt x="763" y="1179"/>
                    </a:lnTo>
                    <a:lnTo>
                      <a:pt x="766" y="1192"/>
                    </a:lnTo>
                    <a:lnTo>
                      <a:pt x="772" y="1204"/>
                    </a:lnTo>
                    <a:lnTo>
                      <a:pt x="774" y="1207"/>
                    </a:lnTo>
                    <a:lnTo>
                      <a:pt x="777" y="1208"/>
                    </a:lnTo>
                    <a:lnTo>
                      <a:pt x="780" y="1209"/>
                    </a:lnTo>
                    <a:lnTo>
                      <a:pt x="783" y="1211"/>
                    </a:lnTo>
                    <a:lnTo>
                      <a:pt x="786" y="1214"/>
                    </a:lnTo>
                    <a:lnTo>
                      <a:pt x="787" y="1217"/>
                    </a:lnTo>
                    <a:lnTo>
                      <a:pt x="790" y="1220"/>
                    </a:lnTo>
                    <a:lnTo>
                      <a:pt x="792" y="1220"/>
                    </a:lnTo>
                    <a:lnTo>
                      <a:pt x="798" y="1218"/>
                    </a:lnTo>
                    <a:lnTo>
                      <a:pt x="814" y="1215"/>
                    </a:lnTo>
                    <a:lnTo>
                      <a:pt x="821" y="1213"/>
                    </a:lnTo>
                    <a:lnTo>
                      <a:pt x="829" y="1210"/>
                    </a:lnTo>
                    <a:lnTo>
                      <a:pt x="835" y="1206"/>
                    </a:lnTo>
                    <a:lnTo>
                      <a:pt x="839" y="1201"/>
                    </a:lnTo>
                    <a:lnTo>
                      <a:pt x="840" y="1201"/>
                    </a:lnTo>
                    <a:lnTo>
                      <a:pt x="846" y="1200"/>
                    </a:lnTo>
                    <a:lnTo>
                      <a:pt x="852" y="1200"/>
                    </a:lnTo>
                    <a:lnTo>
                      <a:pt x="859" y="1201"/>
                    </a:lnTo>
                    <a:lnTo>
                      <a:pt x="865" y="1202"/>
                    </a:lnTo>
                    <a:lnTo>
                      <a:pt x="871" y="1205"/>
                    </a:lnTo>
                    <a:lnTo>
                      <a:pt x="876" y="1206"/>
                    </a:lnTo>
                    <a:lnTo>
                      <a:pt x="879" y="1207"/>
                    </a:lnTo>
                    <a:lnTo>
                      <a:pt x="880" y="1208"/>
                    </a:lnTo>
                    <a:lnTo>
                      <a:pt x="888" y="1208"/>
                    </a:lnTo>
                    <a:lnTo>
                      <a:pt x="890" y="1206"/>
                    </a:lnTo>
                    <a:lnTo>
                      <a:pt x="893" y="1204"/>
                    </a:lnTo>
                    <a:lnTo>
                      <a:pt x="898" y="1200"/>
                    </a:lnTo>
                    <a:lnTo>
                      <a:pt x="906" y="1193"/>
                    </a:lnTo>
                    <a:lnTo>
                      <a:pt x="911" y="1188"/>
                    </a:lnTo>
                    <a:lnTo>
                      <a:pt x="914" y="1183"/>
                    </a:lnTo>
                    <a:lnTo>
                      <a:pt x="915" y="1180"/>
                    </a:lnTo>
                    <a:lnTo>
                      <a:pt x="915" y="1178"/>
                    </a:lnTo>
                    <a:lnTo>
                      <a:pt x="914" y="1177"/>
                    </a:lnTo>
                    <a:lnTo>
                      <a:pt x="913" y="1175"/>
                    </a:lnTo>
                    <a:lnTo>
                      <a:pt x="912" y="1175"/>
                    </a:lnTo>
                    <a:lnTo>
                      <a:pt x="910" y="1174"/>
                    </a:lnTo>
                    <a:lnTo>
                      <a:pt x="909" y="1174"/>
                    </a:lnTo>
                    <a:lnTo>
                      <a:pt x="909" y="1173"/>
                    </a:lnTo>
                    <a:lnTo>
                      <a:pt x="910" y="1172"/>
                    </a:lnTo>
                    <a:lnTo>
                      <a:pt x="911" y="1170"/>
                    </a:lnTo>
                    <a:lnTo>
                      <a:pt x="914" y="1167"/>
                    </a:lnTo>
                    <a:lnTo>
                      <a:pt x="919" y="1163"/>
                    </a:lnTo>
                    <a:lnTo>
                      <a:pt x="925" y="1157"/>
                    </a:lnTo>
                    <a:lnTo>
                      <a:pt x="927" y="1156"/>
                    </a:lnTo>
                    <a:lnTo>
                      <a:pt x="930" y="1157"/>
                    </a:lnTo>
                    <a:lnTo>
                      <a:pt x="933" y="1157"/>
                    </a:lnTo>
                    <a:lnTo>
                      <a:pt x="935" y="1157"/>
                    </a:lnTo>
                    <a:lnTo>
                      <a:pt x="936" y="1155"/>
                    </a:lnTo>
                    <a:lnTo>
                      <a:pt x="936" y="1154"/>
                    </a:lnTo>
                    <a:lnTo>
                      <a:pt x="936" y="1153"/>
                    </a:lnTo>
                    <a:lnTo>
                      <a:pt x="936" y="1152"/>
                    </a:lnTo>
                    <a:lnTo>
                      <a:pt x="937" y="1151"/>
                    </a:lnTo>
                    <a:lnTo>
                      <a:pt x="937" y="1150"/>
                    </a:lnTo>
                    <a:lnTo>
                      <a:pt x="942" y="1149"/>
                    </a:lnTo>
                    <a:lnTo>
                      <a:pt x="947" y="1148"/>
                    </a:lnTo>
                    <a:lnTo>
                      <a:pt x="952" y="1147"/>
                    </a:lnTo>
                    <a:lnTo>
                      <a:pt x="953" y="1146"/>
                    </a:lnTo>
                    <a:lnTo>
                      <a:pt x="957" y="1143"/>
                    </a:lnTo>
                    <a:lnTo>
                      <a:pt x="960" y="1140"/>
                    </a:lnTo>
                    <a:lnTo>
                      <a:pt x="964" y="1137"/>
                    </a:lnTo>
                    <a:lnTo>
                      <a:pt x="969" y="1133"/>
                    </a:lnTo>
                    <a:lnTo>
                      <a:pt x="974" y="1130"/>
                    </a:lnTo>
                    <a:lnTo>
                      <a:pt x="978" y="1127"/>
                    </a:lnTo>
                    <a:lnTo>
                      <a:pt x="982" y="1127"/>
                    </a:lnTo>
                    <a:lnTo>
                      <a:pt x="986" y="1128"/>
                    </a:lnTo>
                    <a:lnTo>
                      <a:pt x="986" y="1129"/>
                    </a:lnTo>
                    <a:lnTo>
                      <a:pt x="985" y="1130"/>
                    </a:lnTo>
                    <a:lnTo>
                      <a:pt x="982" y="1131"/>
                    </a:lnTo>
                    <a:lnTo>
                      <a:pt x="979" y="1133"/>
                    </a:lnTo>
                    <a:lnTo>
                      <a:pt x="976" y="1134"/>
                    </a:lnTo>
                    <a:lnTo>
                      <a:pt x="975" y="1136"/>
                    </a:lnTo>
                    <a:lnTo>
                      <a:pt x="975" y="1139"/>
                    </a:lnTo>
                    <a:lnTo>
                      <a:pt x="980" y="1144"/>
                    </a:lnTo>
                    <a:lnTo>
                      <a:pt x="981" y="1147"/>
                    </a:lnTo>
                    <a:lnTo>
                      <a:pt x="981" y="1146"/>
                    </a:lnTo>
                    <a:lnTo>
                      <a:pt x="982" y="1145"/>
                    </a:lnTo>
                    <a:lnTo>
                      <a:pt x="985" y="1143"/>
                    </a:lnTo>
                    <a:lnTo>
                      <a:pt x="989" y="1141"/>
                    </a:lnTo>
                    <a:lnTo>
                      <a:pt x="994" y="1137"/>
                    </a:lnTo>
                    <a:lnTo>
                      <a:pt x="998" y="1134"/>
                    </a:lnTo>
                    <a:lnTo>
                      <a:pt x="1003" y="1131"/>
                    </a:lnTo>
                    <a:lnTo>
                      <a:pt x="1007" y="1128"/>
                    </a:lnTo>
                    <a:lnTo>
                      <a:pt x="1010" y="1126"/>
                    </a:lnTo>
                    <a:lnTo>
                      <a:pt x="1014" y="1125"/>
                    </a:lnTo>
                    <a:lnTo>
                      <a:pt x="1018" y="1123"/>
                    </a:lnTo>
                    <a:lnTo>
                      <a:pt x="1023" y="1122"/>
                    </a:lnTo>
                    <a:lnTo>
                      <a:pt x="1028" y="1121"/>
                    </a:lnTo>
                    <a:lnTo>
                      <a:pt x="1031" y="1121"/>
                    </a:lnTo>
                    <a:lnTo>
                      <a:pt x="1034" y="1123"/>
                    </a:lnTo>
                    <a:lnTo>
                      <a:pt x="1036" y="1126"/>
                    </a:lnTo>
                    <a:lnTo>
                      <a:pt x="1036" y="1129"/>
                    </a:lnTo>
                    <a:lnTo>
                      <a:pt x="1036" y="1130"/>
                    </a:lnTo>
                    <a:lnTo>
                      <a:pt x="1036" y="1131"/>
                    </a:lnTo>
                    <a:lnTo>
                      <a:pt x="1038" y="1131"/>
                    </a:lnTo>
                    <a:lnTo>
                      <a:pt x="1043" y="1131"/>
                    </a:lnTo>
                    <a:lnTo>
                      <a:pt x="1044" y="1131"/>
                    </a:lnTo>
                    <a:lnTo>
                      <a:pt x="1047" y="1129"/>
                    </a:lnTo>
                    <a:lnTo>
                      <a:pt x="1051" y="1127"/>
                    </a:lnTo>
                    <a:lnTo>
                      <a:pt x="1055" y="1125"/>
                    </a:lnTo>
                    <a:lnTo>
                      <a:pt x="1060" y="1123"/>
                    </a:lnTo>
                    <a:lnTo>
                      <a:pt x="1064" y="1120"/>
                    </a:lnTo>
                    <a:lnTo>
                      <a:pt x="1067" y="1119"/>
                    </a:lnTo>
                    <a:lnTo>
                      <a:pt x="1068" y="1118"/>
                    </a:lnTo>
                    <a:lnTo>
                      <a:pt x="1069" y="1118"/>
                    </a:lnTo>
                    <a:lnTo>
                      <a:pt x="1070" y="1119"/>
                    </a:lnTo>
                    <a:lnTo>
                      <a:pt x="1071" y="1120"/>
                    </a:lnTo>
                    <a:lnTo>
                      <a:pt x="1072" y="1122"/>
                    </a:lnTo>
                    <a:lnTo>
                      <a:pt x="1073" y="1122"/>
                    </a:lnTo>
                    <a:lnTo>
                      <a:pt x="1079" y="1123"/>
                    </a:lnTo>
                    <a:lnTo>
                      <a:pt x="1086" y="1121"/>
                    </a:lnTo>
                    <a:lnTo>
                      <a:pt x="1088" y="1120"/>
                    </a:lnTo>
                    <a:lnTo>
                      <a:pt x="1089" y="1119"/>
                    </a:lnTo>
                    <a:lnTo>
                      <a:pt x="1090" y="1118"/>
                    </a:lnTo>
                    <a:lnTo>
                      <a:pt x="1091" y="1117"/>
                    </a:lnTo>
                    <a:lnTo>
                      <a:pt x="1095" y="1114"/>
                    </a:lnTo>
                    <a:lnTo>
                      <a:pt x="1100" y="1112"/>
                    </a:lnTo>
                    <a:lnTo>
                      <a:pt x="1104" y="1108"/>
                    </a:lnTo>
                    <a:lnTo>
                      <a:pt x="1107" y="1104"/>
                    </a:lnTo>
                    <a:lnTo>
                      <a:pt x="1107" y="1103"/>
                    </a:lnTo>
                    <a:lnTo>
                      <a:pt x="1105" y="1103"/>
                    </a:lnTo>
                    <a:lnTo>
                      <a:pt x="1104" y="1104"/>
                    </a:lnTo>
                    <a:lnTo>
                      <a:pt x="1103" y="1104"/>
                    </a:lnTo>
                    <a:lnTo>
                      <a:pt x="1106" y="1102"/>
                    </a:lnTo>
                    <a:lnTo>
                      <a:pt x="1109" y="1101"/>
                    </a:lnTo>
                    <a:lnTo>
                      <a:pt x="1114" y="1099"/>
                    </a:lnTo>
                    <a:lnTo>
                      <a:pt x="1119" y="1095"/>
                    </a:lnTo>
                    <a:lnTo>
                      <a:pt x="1124" y="1092"/>
                    </a:lnTo>
                    <a:lnTo>
                      <a:pt x="1129" y="1089"/>
                    </a:lnTo>
                    <a:lnTo>
                      <a:pt x="1133" y="1088"/>
                    </a:lnTo>
                    <a:lnTo>
                      <a:pt x="1134" y="1088"/>
                    </a:lnTo>
                    <a:lnTo>
                      <a:pt x="1134" y="1088"/>
                    </a:lnTo>
                    <a:lnTo>
                      <a:pt x="1132" y="1090"/>
                    </a:lnTo>
                    <a:lnTo>
                      <a:pt x="1131" y="1091"/>
                    </a:lnTo>
                    <a:lnTo>
                      <a:pt x="1130" y="1092"/>
                    </a:lnTo>
                    <a:lnTo>
                      <a:pt x="1128" y="1094"/>
                    </a:lnTo>
                    <a:lnTo>
                      <a:pt x="1126" y="1095"/>
                    </a:lnTo>
                    <a:lnTo>
                      <a:pt x="1124" y="1096"/>
                    </a:lnTo>
                    <a:lnTo>
                      <a:pt x="1121" y="1097"/>
                    </a:lnTo>
                    <a:lnTo>
                      <a:pt x="1118" y="1098"/>
                    </a:lnTo>
                    <a:lnTo>
                      <a:pt x="1117" y="1100"/>
                    </a:lnTo>
                    <a:lnTo>
                      <a:pt x="1116" y="1101"/>
                    </a:lnTo>
                    <a:lnTo>
                      <a:pt x="1117" y="1103"/>
                    </a:lnTo>
                    <a:lnTo>
                      <a:pt x="1120" y="1106"/>
                    </a:lnTo>
                    <a:lnTo>
                      <a:pt x="1124" y="1108"/>
                    </a:lnTo>
                    <a:lnTo>
                      <a:pt x="1128" y="1108"/>
                    </a:lnTo>
                    <a:lnTo>
                      <a:pt x="1129" y="1108"/>
                    </a:lnTo>
                    <a:lnTo>
                      <a:pt x="1131" y="1106"/>
                    </a:lnTo>
                    <a:lnTo>
                      <a:pt x="1132" y="1106"/>
                    </a:lnTo>
                    <a:lnTo>
                      <a:pt x="1133" y="1105"/>
                    </a:lnTo>
                    <a:lnTo>
                      <a:pt x="1135" y="1105"/>
                    </a:lnTo>
                    <a:lnTo>
                      <a:pt x="1138" y="1108"/>
                    </a:lnTo>
                    <a:lnTo>
                      <a:pt x="1141" y="1112"/>
                    </a:lnTo>
                    <a:lnTo>
                      <a:pt x="1142" y="1117"/>
                    </a:lnTo>
                    <a:lnTo>
                      <a:pt x="1147" y="1114"/>
                    </a:lnTo>
                    <a:lnTo>
                      <a:pt x="1152" y="1112"/>
                    </a:lnTo>
                    <a:lnTo>
                      <a:pt x="1158" y="1110"/>
                    </a:lnTo>
                    <a:lnTo>
                      <a:pt x="1164" y="1108"/>
                    </a:lnTo>
                    <a:lnTo>
                      <a:pt x="1170" y="1109"/>
                    </a:lnTo>
                    <a:lnTo>
                      <a:pt x="1175" y="1111"/>
                    </a:lnTo>
                    <a:lnTo>
                      <a:pt x="1179" y="1115"/>
                    </a:lnTo>
                    <a:lnTo>
                      <a:pt x="1179" y="1118"/>
                    </a:lnTo>
                    <a:lnTo>
                      <a:pt x="1175" y="1127"/>
                    </a:lnTo>
                    <a:lnTo>
                      <a:pt x="1174" y="1130"/>
                    </a:lnTo>
                    <a:lnTo>
                      <a:pt x="1175" y="1131"/>
                    </a:lnTo>
                    <a:lnTo>
                      <a:pt x="1179" y="1132"/>
                    </a:lnTo>
                    <a:lnTo>
                      <a:pt x="1182" y="1130"/>
                    </a:lnTo>
                    <a:lnTo>
                      <a:pt x="1187" y="1127"/>
                    </a:lnTo>
                    <a:lnTo>
                      <a:pt x="1190" y="1124"/>
                    </a:lnTo>
                    <a:lnTo>
                      <a:pt x="1194" y="1123"/>
                    </a:lnTo>
                    <a:lnTo>
                      <a:pt x="1195" y="1124"/>
                    </a:lnTo>
                    <a:lnTo>
                      <a:pt x="1195" y="1126"/>
                    </a:lnTo>
                    <a:lnTo>
                      <a:pt x="1194" y="1129"/>
                    </a:lnTo>
                    <a:lnTo>
                      <a:pt x="1193" y="1131"/>
                    </a:lnTo>
                    <a:lnTo>
                      <a:pt x="1192" y="1133"/>
                    </a:lnTo>
                    <a:lnTo>
                      <a:pt x="1193" y="1133"/>
                    </a:lnTo>
                    <a:lnTo>
                      <a:pt x="1198" y="1131"/>
                    </a:lnTo>
                    <a:lnTo>
                      <a:pt x="1203" y="1128"/>
                    </a:lnTo>
                    <a:lnTo>
                      <a:pt x="1206" y="1124"/>
                    </a:lnTo>
                    <a:lnTo>
                      <a:pt x="1211" y="1119"/>
                    </a:lnTo>
                    <a:lnTo>
                      <a:pt x="1211" y="1116"/>
                    </a:lnTo>
                    <a:lnTo>
                      <a:pt x="1211" y="1115"/>
                    </a:lnTo>
                    <a:lnTo>
                      <a:pt x="1216" y="1112"/>
                    </a:lnTo>
                    <a:lnTo>
                      <a:pt x="1218" y="1110"/>
                    </a:lnTo>
                    <a:lnTo>
                      <a:pt x="1220" y="1109"/>
                    </a:lnTo>
                    <a:lnTo>
                      <a:pt x="1220" y="1110"/>
                    </a:lnTo>
                    <a:lnTo>
                      <a:pt x="1220" y="1111"/>
                    </a:lnTo>
                    <a:lnTo>
                      <a:pt x="1220" y="1112"/>
                    </a:lnTo>
                    <a:lnTo>
                      <a:pt x="1220" y="1115"/>
                    </a:lnTo>
                    <a:lnTo>
                      <a:pt x="1220" y="1115"/>
                    </a:lnTo>
                    <a:lnTo>
                      <a:pt x="1222" y="1115"/>
                    </a:lnTo>
                    <a:lnTo>
                      <a:pt x="1225" y="1114"/>
                    </a:lnTo>
                    <a:lnTo>
                      <a:pt x="1231" y="1111"/>
                    </a:lnTo>
                    <a:lnTo>
                      <a:pt x="1232" y="1109"/>
                    </a:lnTo>
                    <a:lnTo>
                      <a:pt x="1233" y="1106"/>
                    </a:lnTo>
                    <a:lnTo>
                      <a:pt x="1233" y="1104"/>
                    </a:lnTo>
                    <a:lnTo>
                      <a:pt x="1235" y="1102"/>
                    </a:lnTo>
                    <a:lnTo>
                      <a:pt x="1239" y="1099"/>
                    </a:lnTo>
                    <a:lnTo>
                      <a:pt x="1243" y="1098"/>
                    </a:lnTo>
                    <a:lnTo>
                      <a:pt x="1245" y="1099"/>
                    </a:lnTo>
                    <a:lnTo>
                      <a:pt x="1248" y="1101"/>
                    </a:lnTo>
                    <a:lnTo>
                      <a:pt x="1250" y="1103"/>
                    </a:lnTo>
                    <a:lnTo>
                      <a:pt x="1253" y="1106"/>
                    </a:lnTo>
                    <a:lnTo>
                      <a:pt x="1257" y="1108"/>
                    </a:lnTo>
                    <a:lnTo>
                      <a:pt x="1258" y="1108"/>
                    </a:lnTo>
                    <a:lnTo>
                      <a:pt x="1258" y="1108"/>
                    </a:lnTo>
                    <a:lnTo>
                      <a:pt x="1258" y="1105"/>
                    </a:lnTo>
                    <a:lnTo>
                      <a:pt x="1259" y="1104"/>
                    </a:lnTo>
                    <a:lnTo>
                      <a:pt x="1263" y="1113"/>
                    </a:lnTo>
                    <a:lnTo>
                      <a:pt x="1271" y="1131"/>
                    </a:lnTo>
                    <a:lnTo>
                      <a:pt x="1271" y="1135"/>
                    </a:lnTo>
                    <a:lnTo>
                      <a:pt x="1269" y="1139"/>
                    </a:lnTo>
                    <a:lnTo>
                      <a:pt x="1266" y="1143"/>
                    </a:lnTo>
                    <a:lnTo>
                      <a:pt x="1262" y="1147"/>
                    </a:lnTo>
                    <a:lnTo>
                      <a:pt x="1256" y="1156"/>
                    </a:lnTo>
                    <a:lnTo>
                      <a:pt x="1252" y="1160"/>
                    </a:lnTo>
                    <a:lnTo>
                      <a:pt x="1249" y="1167"/>
                    </a:lnTo>
                    <a:lnTo>
                      <a:pt x="1246" y="1174"/>
                    </a:lnTo>
                    <a:lnTo>
                      <a:pt x="1243" y="1181"/>
                    </a:lnTo>
                    <a:lnTo>
                      <a:pt x="1239" y="1184"/>
                    </a:lnTo>
                    <a:lnTo>
                      <a:pt x="1236" y="1187"/>
                    </a:lnTo>
                    <a:lnTo>
                      <a:pt x="1233" y="1191"/>
                    </a:lnTo>
                    <a:lnTo>
                      <a:pt x="1232" y="1193"/>
                    </a:lnTo>
                    <a:lnTo>
                      <a:pt x="1234" y="1192"/>
                    </a:lnTo>
                    <a:lnTo>
                      <a:pt x="1235" y="1191"/>
                    </a:lnTo>
                    <a:lnTo>
                      <a:pt x="1237" y="1189"/>
                    </a:lnTo>
                    <a:lnTo>
                      <a:pt x="1240" y="1185"/>
                    </a:lnTo>
                    <a:lnTo>
                      <a:pt x="1244" y="1182"/>
                    </a:lnTo>
                    <a:lnTo>
                      <a:pt x="1244" y="1181"/>
                    </a:lnTo>
                    <a:lnTo>
                      <a:pt x="1244" y="1180"/>
                    </a:lnTo>
                    <a:lnTo>
                      <a:pt x="1245" y="1179"/>
                    </a:lnTo>
                    <a:lnTo>
                      <a:pt x="1245" y="1177"/>
                    </a:lnTo>
                    <a:lnTo>
                      <a:pt x="1246" y="1174"/>
                    </a:lnTo>
                    <a:lnTo>
                      <a:pt x="1248" y="1172"/>
                    </a:lnTo>
                    <a:lnTo>
                      <a:pt x="1249" y="1169"/>
                    </a:lnTo>
                    <a:lnTo>
                      <a:pt x="1250" y="1166"/>
                    </a:lnTo>
                    <a:lnTo>
                      <a:pt x="1253" y="1165"/>
                    </a:lnTo>
                    <a:lnTo>
                      <a:pt x="1249" y="1173"/>
                    </a:lnTo>
                    <a:lnTo>
                      <a:pt x="1251" y="1170"/>
                    </a:lnTo>
                    <a:lnTo>
                      <a:pt x="1253" y="1167"/>
                    </a:lnTo>
                    <a:lnTo>
                      <a:pt x="1255" y="1166"/>
                    </a:lnTo>
                    <a:lnTo>
                      <a:pt x="1256" y="1166"/>
                    </a:lnTo>
                    <a:lnTo>
                      <a:pt x="1257" y="1163"/>
                    </a:lnTo>
                    <a:lnTo>
                      <a:pt x="1258" y="1158"/>
                    </a:lnTo>
                    <a:lnTo>
                      <a:pt x="1260" y="1155"/>
                    </a:lnTo>
                    <a:lnTo>
                      <a:pt x="1263" y="1152"/>
                    </a:lnTo>
                    <a:lnTo>
                      <a:pt x="1266" y="1149"/>
                    </a:lnTo>
                    <a:lnTo>
                      <a:pt x="1275" y="1142"/>
                    </a:lnTo>
                    <a:lnTo>
                      <a:pt x="1278" y="1139"/>
                    </a:lnTo>
                    <a:lnTo>
                      <a:pt x="1281" y="1137"/>
                    </a:lnTo>
                    <a:lnTo>
                      <a:pt x="1282" y="1137"/>
                    </a:lnTo>
                    <a:lnTo>
                      <a:pt x="1281" y="1138"/>
                    </a:lnTo>
                    <a:lnTo>
                      <a:pt x="1279" y="1141"/>
                    </a:lnTo>
                    <a:lnTo>
                      <a:pt x="1277" y="1146"/>
                    </a:lnTo>
                    <a:lnTo>
                      <a:pt x="1271" y="1157"/>
                    </a:lnTo>
                    <a:lnTo>
                      <a:pt x="1267" y="1163"/>
                    </a:lnTo>
                    <a:lnTo>
                      <a:pt x="1267" y="1165"/>
                    </a:lnTo>
                    <a:lnTo>
                      <a:pt x="1266" y="1169"/>
                    </a:lnTo>
                    <a:lnTo>
                      <a:pt x="1264" y="1173"/>
                    </a:lnTo>
                    <a:lnTo>
                      <a:pt x="1262" y="1178"/>
                    </a:lnTo>
                    <a:lnTo>
                      <a:pt x="1262" y="1178"/>
                    </a:lnTo>
                    <a:lnTo>
                      <a:pt x="1263" y="1177"/>
                    </a:lnTo>
                    <a:lnTo>
                      <a:pt x="1263" y="1176"/>
                    </a:lnTo>
                    <a:lnTo>
                      <a:pt x="1264" y="1175"/>
                    </a:lnTo>
                    <a:lnTo>
                      <a:pt x="1264" y="1174"/>
                    </a:lnTo>
                    <a:lnTo>
                      <a:pt x="1265" y="1173"/>
                    </a:lnTo>
                    <a:lnTo>
                      <a:pt x="1272" y="1160"/>
                    </a:lnTo>
                    <a:lnTo>
                      <a:pt x="1274" y="1158"/>
                    </a:lnTo>
                    <a:lnTo>
                      <a:pt x="1275" y="1157"/>
                    </a:lnTo>
                    <a:lnTo>
                      <a:pt x="1276" y="1156"/>
                    </a:lnTo>
                    <a:lnTo>
                      <a:pt x="1278" y="1154"/>
                    </a:lnTo>
                    <a:lnTo>
                      <a:pt x="1278" y="1150"/>
                    </a:lnTo>
                    <a:lnTo>
                      <a:pt x="1280" y="1145"/>
                    </a:lnTo>
                    <a:lnTo>
                      <a:pt x="1284" y="1139"/>
                    </a:lnTo>
                    <a:lnTo>
                      <a:pt x="1285" y="1138"/>
                    </a:lnTo>
                    <a:lnTo>
                      <a:pt x="1290" y="1135"/>
                    </a:lnTo>
                    <a:lnTo>
                      <a:pt x="1296" y="1128"/>
                    </a:lnTo>
                    <a:lnTo>
                      <a:pt x="1299" y="1126"/>
                    </a:lnTo>
                    <a:lnTo>
                      <a:pt x="1302" y="1124"/>
                    </a:lnTo>
                    <a:lnTo>
                      <a:pt x="1306" y="1123"/>
                    </a:lnTo>
                    <a:lnTo>
                      <a:pt x="1312" y="1120"/>
                    </a:lnTo>
                    <a:lnTo>
                      <a:pt x="1312" y="1123"/>
                    </a:lnTo>
                    <a:lnTo>
                      <a:pt x="1311" y="1123"/>
                    </a:lnTo>
                    <a:lnTo>
                      <a:pt x="1309" y="1129"/>
                    </a:lnTo>
                    <a:lnTo>
                      <a:pt x="1307" y="1135"/>
                    </a:lnTo>
                    <a:lnTo>
                      <a:pt x="1305" y="1141"/>
                    </a:lnTo>
                    <a:lnTo>
                      <a:pt x="1305" y="1142"/>
                    </a:lnTo>
                    <a:lnTo>
                      <a:pt x="1308" y="1137"/>
                    </a:lnTo>
                    <a:lnTo>
                      <a:pt x="1309" y="1134"/>
                    </a:lnTo>
                    <a:lnTo>
                      <a:pt x="1311" y="1129"/>
                    </a:lnTo>
                    <a:lnTo>
                      <a:pt x="1312" y="1127"/>
                    </a:lnTo>
                    <a:lnTo>
                      <a:pt x="1313" y="1124"/>
                    </a:lnTo>
                    <a:lnTo>
                      <a:pt x="1321" y="1115"/>
                    </a:lnTo>
                    <a:lnTo>
                      <a:pt x="1323" y="1114"/>
                    </a:lnTo>
                    <a:lnTo>
                      <a:pt x="1324" y="1114"/>
                    </a:lnTo>
                    <a:lnTo>
                      <a:pt x="1325" y="1113"/>
                    </a:lnTo>
                    <a:lnTo>
                      <a:pt x="1327" y="1112"/>
                    </a:lnTo>
                    <a:lnTo>
                      <a:pt x="1333" y="1105"/>
                    </a:lnTo>
                    <a:lnTo>
                      <a:pt x="1338" y="1098"/>
                    </a:lnTo>
                    <a:lnTo>
                      <a:pt x="1343" y="1091"/>
                    </a:lnTo>
                    <a:lnTo>
                      <a:pt x="1345" y="1089"/>
                    </a:lnTo>
                    <a:lnTo>
                      <a:pt x="1349" y="1087"/>
                    </a:lnTo>
                    <a:lnTo>
                      <a:pt x="1350" y="1086"/>
                    </a:lnTo>
                    <a:lnTo>
                      <a:pt x="1352" y="1084"/>
                    </a:lnTo>
                    <a:lnTo>
                      <a:pt x="1354" y="1080"/>
                    </a:lnTo>
                    <a:lnTo>
                      <a:pt x="1357" y="1077"/>
                    </a:lnTo>
                    <a:lnTo>
                      <a:pt x="1359" y="1075"/>
                    </a:lnTo>
                    <a:lnTo>
                      <a:pt x="1362" y="1074"/>
                    </a:lnTo>
                    <a:lnTo>
                      <a:pt x="1363" y="1076"/>
                    </a:lnTo>
                    <a:lnTo>
                      <a:pt x="1363" y="1078"/>
                    </a:lnTo>
                    <a:lnTo>
                      <a:pt x="1362" y="1081"/>
                    </a:lnTo>
                    <a:lnTo>
                      <a:pt x="1360" y="1084"/>
                    </a:lnTo>
                    <a:lnTo>
                      <a:pt x="1358" y="1086"/>
                    </a:lnTo>
                    <a:lnTo>
                      <a:pt x="1357" y="1089"/>
                    </a:lnTo>
                    <a:lnTo>
                      <a:pt x="1354" y="1097"/>
                    </a:lnTo>
                    <a:lnTo>
                      <a:pt x="1350" y="1105"/>
                    </a:lnTo>
                    <a:lnTo>
                      <a:pt x="1337" y="1132"/>
                    </a:lnTo>
                    <a:lnTo>
                      <a:pt x="1322" y="1158"/>
                    </a:lnTo>
                    <a:lnTo>
                      <a:pt x="1306" y="1184"/>
                    </a:lnTo>
                    <a:lnTo>
                      <a:pt x="1290" y="1209"/>
                    </a:lnTo>
                    <a:lnTo>
                      <a:pt x="1293" y="1208"/>
                    </a:lnTo>
                    <a:lnTo>
                      <a:pt x="1266" y="1247"/>
                    </a:lnTo>
                    <a:lnTo>
                      <a:pt x="1237" y="1283"/>
                    </a:lnTo>
                    <a:lnTo>
                      <a:pt x="1206" y="1319"/>
                    </a:lnTo>
                    <a:lnTo>
                      <a:pt x="1173" y="1352"/>
                    </a:lnTo>
                    <a:lnTo>
                      <a:pt x="1138" y="1384"/>
                    </a:lnTo>
                    <a:lnTo>
                      <a:pt x="1102" y="1414"/>
                    </a:lnTo>
                    <a:lnTo>
                      <a:pt x="1064" y="1442"/>
                    </a:lnTo>
                    <a:lnTo>
                      <a:pt x="1024" y="1468"/>
                    </a:lnTo>
                    <a:lnTo>
                      <a:pt x="983" y="1491"/>
                    </a:lnTo>
                    <a:lnTo>
                      <a:pt x="941" y="1513"/>
                    </a:lnTo>
                    <a:lnTo>
                      <a:pt x="898" y="1532"/>
                    </a:lnTo>
                    <a:lnTo>
                      <a:pt x="853" y="1549"/>
                    </a:lnTo>
                    <a:lnTo>
                      <a:pt x="853" y="1547"/>
                    </a:lnTo>
                    <a:lnTo>
                      <a:pt x="862" y="1544"/>
                    </a:lnTo>
                    <a:lnTo>
                      <a:pt x="872" y="1540"/>
                    </a:lnTo>
                    <a:lnTo>
                      <a:pt x="882" y="1535"/>
                    </a:lnTo>
                    <a:lnTo>
                      <a:pt x="892" y="1528"/>
                    </a:lnTo>
                    <a:lnTo>
                      <a:pt x="902" y="1522"/>
                    </a:lnTo>
                    <a:lnTo>
                      <a:pt x="910" y="1515"/>
                    </a:lnTo>
                    <a:lnTo>
                      <a:pt x="916" y="1509"/>
                    </a:lnTo>
                    <a:lnTo>
                      <a:pt x="916" y="1509"/>
                    </a:lnTo>
                    <a:lnTo>
                      <a:pt x="916" y="1509"/>
                    </a:lnTo>
                    <a:lnTo>
                      <a:pt x="915" y="1509"/>
                    </a:lnTo>
                    <a:lnTo>
                      <a:pt x="914" y="1510"/>
                    </a:lnTo>
                    <a:lnTo>
                      <a:pt x="914" y="1510"/>
                    </a:lnTo>
                    <a:lnTo>
                      <a:pt x="916" y="1508"/>
                    </a:lnTo>
                    <a:lnTo>
                      <a:pt x="919" y="1505"/>
                    </a:lnTo>
                    <a:lnTo>
                      <a:pt x="923" y="1501"/>
                    </a:lnTo>
                    <a:lnTo>
                      <a:pt x="929" y="1497"/>
                    </a:lnTo>
                    <a:lnTo>
                      <a:pt x="933" y="1492"/>
                    </a:lnTo>
                    <a:lnTo>
                      <a:pt x="936" y="1487"/>
                    </a:lnTo>
                    <a:lnTo>
                      <a:pt x="938" y="1483"/>
                    </a:lnTo>
                    <a:lnTo>
                      <a:pt x="938" y="1478"/>
                    </a:lnTo>
                    <a:lnTo>
                      <a:pt x="937" y="1477"/>
                    </a:lnTo>
                    <a:lnTo>
                      <a:pt x="935" y="1477"/>
                    </a:lnTo>
                    <a:lnTo>
                      <a:pt x="930" y="1479"/>
                    </a:lnTo>
                    <a:lnTo>
                      <a:pt x="927" y="1480"/>
                    </a:lnTo>
                    <a:lnTo>
                      <a:pt x="902" y="1481"/>
                    </a:lnTo>
                    <a:lnTo>
                      <a:pt x="877" y="1481"/>
                    </a:lnTo>
                    <a:lnTo>
                      <a:pt x="868" y="1481"/>
                    </a:lnTo>
                    <a:lnTo>
                      <a:pt x="862" y="1480"/>
                    </a:lnTo>
                    <a:lnTo>
                      <a:pt x="859" y="1480"/>
                    </a:lnTo>
                    <a:lnTo>
                      <a:pt x="858" y="1479"/>
                    </a:lnTo>
                    <a:lnTo>
                      <a:pt x="859" y="1478"/>
                    </a:lnTo>
                    <a:lnTo>
                      <a:pt x="860" y="1478"/>
                    </a:lnTo>
                    <a:lnTo>
                      <a:pt x="862" y="1477"/>
                    </a:lnTo>
                    <a:lnTo>
                      <a:pt x="865" y="1476"/>
                    </a:lnTo>
                    <a:lnTo>
                      <a:pt x="866" y="1474"/>
                    </a:lnTo>
                    <a:lnTo>
                      <a:pt x="867" y="1472"/>
                    </a:lnTo>
                    <a:lnTo>
                      <a:pt x="866" y="1470"/>
                    </a:lnTo>
                    <a:lnTo>
                      <a:pt x="863" y="1467"/>
                    </a:lnTo>
                    <a:lnTo>
                      <a:pt x="860" y="1465"/>
                    </a:lnTo>
                    <a:lnTo>
                      <a:pt x="855" y="1463"/>
                    </a:lnTo>
                    <a:lnTo>
                      <a:pt x="851" y="1461"/>
                    </a:lnTo>
                    <a:lnTo>
                      <a:pt x="848" y="1458"/>
                    </a:lnTo>
                    <a:lnTo>
                      <a:pt x="848" y="1457"/>
                    </a:lnTo>
                    <a:lnTo>
                      <a:pt x="849" y="1456"/>
                    </a:lnTo>
                    <a:lnTo>
                      <a:pt x="849" y="1455"/>
                    </a:lnTo>
                    <a:lnTo>
                      <a:pt x="843" y="1445"/>
                    </a:lnTo>
                    <a:lnTo>
                      <a:pt x="835" y="1436"/>
                    </a:lnTo>
                    <a:lnTo>
                      <a:pt x="830" y="1433"/>
                    </a:lnTo>
                    <a:lnTo>
                      <a:pt x="825" y="1431"/>
                    </a:lnTo>
                    <a:lnTo>
                      <a:pt x="821" y="1427"/>
                    </a:lnTo>
                    <a:lnTo>
                      <a:pt x="817" y="1422"/>
                    </a:lnTo>
                    <a:lnTo>
                      <a:pt x="815" y="1421"/>
                    </a:lnTo>
                    <a:lnTo>
                      <a:pt x="807" y="1421"/>
                    </a:lnTo>
                    <a:lnTo>
                      <a:pt x="804" y="1420"/>
                    </a:lnTo>
                    <a:lnTo>
                      <a:pt x="804" y="1420"/>
                    </a:lnTo>
                    <a:lnTo>
                      <a:pt x="803" y="1419"/>
                    </a:lnTo>
                    <a:lnTo>
                      <a:pt x="804" y="1418"/>
                    </a:lnTo>
                    <a:lnTo>
                      <a:pt x="804" y="1414"/>
                    </a:lnTo>
                    <a:lnTo>
                      <a:pt x="802" y="1412"/>
                    </a:lnTo>
                    <a:lnTo>
                      <a:pt x="800" y="1411"/>
                    </a:lnTo>
                    <a:lnTo>
                      <a:pt x="797" y="1409"/>
                    </a:lnTo>
                    <a:lnTo>
                      <a:pt x="796" y="1407"/>
                    </a:lnTo>
                    <a:lnTo>
                      <a:pt x="796" y="1404"/>
                    </a:lnTo>
                    <a:lnTo>
                      <a:pt x="798" y="1400"/>
                    </a:lnTo>
                    <a:lnTo>
                      <a:pt x="803" y="1395"/>
                    </a:lnTo>
                    <a:lnTo>
                      <a:pt x="808" y="1391"/>
                    </a:lnTo>
                    <a:lnTo>
                      <a:pt x="812" y="1388"/>
                    </a:lnTo>
                    <a:lnTo>
                      <a:pt x="816" y="1386"/>
                    </a:lnTo>
                    <a:lnTo>
                      <a:pt x="822" y="1384"/>
                    </a:lnTo>
                    <a:lnTo>
                      <a:pt x="823" y="1382"/>
                    </a:lnTo>
                    <a:lnTo>
                      <a:pt x="825" y="1378"/>
                    </a:lnTo>
                    <a:lnTo>
                      <a:pt x="827" y="1373"/>
                    </a:lnTo>
                    <a:lnTo>
                      <a:pt x="828" y="1367"/>
                    </a:lnTo>
                    <a:lnTo>
                      <a:pt x="827" y="1368"/>
                    </a:lnTo>
                    <a:lnTo>
                      <a:pt x="827" y="1369"/>
                    </a:lnTo>
                    <a:lnTo>
                      <a:pt x="826" y="1371"/>
                    </a:lnTo>
                    <a:lnTo>
                      <a:pt x="825" y="1372"/>
                    </a:lnTo>
                    <a:lnTo>
                      <a:pt x="823" y="1372"/>
                    </a:lnTo>
                    <a:lnTo>
                      <a:pt x="820" y="1373"/>
                    </a:lnTo>
                    <a:lnTo>
                      <a:pt x="816" y="1375"/>
                    </a:lnTo>
                    <a:lnTo>
                      <a:pt x="813" y="1376"/>
                    </a:lnTo>
                    <a:lnTo>
                      <a:pt x="810" y="1376"/>
                    </a:lnTo>
                    <a:lnTo>
                      <a:pt x="807" y="1375"/>
                    </a:lnTo>
                    <a:lnTo>
                      <a:pt x="805" y="1372"/>
                    </a:lnTo>
                    <a:lnTo>
                      <a:pt x="805" y="1367"/>
                    </a:lnTo>
                    <a:lnTo>
                      <a:pt x="806" y="1363"/>
                    </a:lnTo>
                    <a:lnTo>
                      <a:pt x="808" y="1359"/>
                    </a:lnTo>
                    <a:lnTo>
                      <a:pt x="811" y="1357"/>
                    </a:lnTo>
                    <a:lnTo>
                      <a:pt x="815" y="1356"/>
                    </a:lnTo>
                    <a:lnTo>
                      <a:pt x="818" y="1354"/>
                    </a:lnTo>
                    <a:lnTo>
                      <a:pt x="821" y="1352"/>
                    </a:lnTo>
                    <a:lnTo>
                      <a:pt x="821" y="1351"/>
                    </a:lnTo>
                    <a:lnTo>
                      <a:pt x="820" y="1351"/>
                    </a:lnTo>
                    <a:lnTo>
                      <a:pt x="819" y="1351"/>
                    </a:lnTo>
                    <a:lnTo>
                      <a:pt x="818" y="1351"/>
                    </a:lnTo>
                    <a:lnTo>
                      <a:pt x="817" y="1350"/>
                    </a:lnTo>
                    <a:lnTo>
                      <a:pt x="817" y="1350"/>
                    </a:lnTo>
                    <a:lnTo>
                      <a:pt x="817" y="1349"/>
                    </a:lnTo>
                    <a:lnTo>
                      <a:pt x="818" y="1347"/>
                    </a:lnTo>
                    <a:lnTo>
                      <a:pt x="821" y="1346"/>
                    </a:lnTo>
                    <a:lnTo>
                      <a:pt x="823" y="1345"/>
                    </a:lnTo>
                    <a:lnTo>
                      <a:pt x="825" y="1343"/>
                    </a:lnTo>
                    <a:lnTo>
                      <a:pt x="826" y="1339"/>
                    </a:lnTo>
                    <a:lnTo>
                      <a:pt x="825" y="1336"/>
                    </a:lnTo>
                    <a:lnTo>
                      <a:pt x="826" y="1332"/>
                    </a:lnTo>
                    <a:lnTo>
                      <a:pt x="829" y="1331"/>
                    </a:lnTo>
                    <a:lnTo>
                      <a:pt x="833" y="1329"/>
                    </a:lnTo>
                    <a:lnTo>
                      <a:pt x="838" y="1327"/>
                    </a:lnTo>
                    <a:lnTo>
                      <a:pt x="846" y="1324"/>
                    </a:lnTo>
                    <a:lnTo>
                      <a:pt x="848" y="1322"/>
                    </a:lnTo>
                    <a:lnTo>
                      <a:pt x="849" y="1321"/>
                    </a:lnTo>
                    <a:lnTo>
                      <a:pt x="849" y="1320"/>
                    </a:lnTo>
                    <a:lnTo>
                      <a:pt x="848" y="1319"/>
                    </a:lnTo>
                    <a:lnTo>
                      <a:pt x="847" y="1319"/>
                    </a:lnTo>
                    <a:lnTo>
                      <a:pt x="846" y="1318"/>
                    </a:lnTo>
                    <a:lnTo>
                      <a:pt x="845" y="1318"/>
                    </a:lnTo>
                    <a:lnTo>
                      <a:pt x="845" y="1318"/>
                    </a:lnTo>
                    <a:lnTo>
                      <a:pt x="853" y="1311"/>
                    </a:lnTo>
                    <a:lnTo>
                      <a:pt x="862" y="1306"/>
                    </a:lnTo>
                    <a:lnTo>
                      <a:pt x="869" y="1299"/>
                    </a:lnTo>
                    <a:lnTo>
                      <a:pt x="870" y="1298"/>
                    </a:lnTo>
                    <a:lnTo>
                      <a:pt x="871" y="1297"/>
                    </a:lnTo>
                    <a:lnTo>
                      <a:pt x="871" y="1294"/>
                    </a:lnTo>
                    <a:lnTo>
                      <a:pt x="871" y="1293"/>
                    </a:lnTo>
                    <a:lnTo>
                      <a:pt x="873" y="1291"/>
                    </a:lnTo>
                    <a:lnTo>
                      <a:pt x="874" y="1290"/>
                    </a:lnTo>
                    <a:lnTo>
                      <a:pt x="878" y="1285"/>
                    </a:lnTo>
                    <a:lnTo>
                      <a:pt x="880" y="1283"/>
                    </a:lnTo>
                    <a:lnTo>
                      <a:pt x="882" y="1281"/>
                    </a:lnTo>
                    <a:lnTo>
                      <a:pt x="883" y="1278"/>
                    </a:lnTo>
                    <a:lnTo>
                      <a:pt x="883" y="1277"/>
                    </a:lnTo>
                    <a:lnTo>
                      <a:pt x="882" y="1277"/>
                    </a:lnTo>
                    <a:lnTo>
                      <a:pt x="880" y="1278"/>
                    </a:lnTo>
                    <a:lnTo>
                      <a:pt x="879" y="1278"/>
                    </a:lnTo>
                    <a:lnTo>
                      <a:pt x="878" y="1279"/>
                    </a:lnTo>
                    <a:lnTo>
                      <a:pt x="877" y="1279"/>
                    </a:lnTo>
                    <a:lnTo>
                      <a:pt x="877" y="1278"/>
                    </a:lnTo>
                    <a:lnTo>
                      <a:pt x="875" y="1271"/>
                    </a:lnTo>
                    <a:lnTo>
                      <a:pt x="876" y="1264"/>
                    </a:lnTo>
                    <a:lnTo>
                      <a:pt x="875" y="1257"/>
                    </a:lnTo>
                    <a:lnTo>
                      <a:pt x="874" y="1249"/>
                    </a:lnTo>
                    <a:lnTo>
                      <a:pt x="873" y="1240"/>
                    </a:lnTo>
                    <a:lnTo>
                      <a:pt x="870" y="1232"/>
                    </a:lnTo>
                    <a:lnTo>
                      <a:pt x="868" y="1229"/>
                    </a:lnTo>
                    <a:lnTo>
                      <a:pt x="865" y="1227"/>
                    </a:lnTo>
                    <a:lnTo>
                      <a:pt x="862" y="1225"/>
                    </a:lnTo>
                    <a:lnTo>
                      <a:pt x="860" y="1221"/>
                    </a:lnTo>
                    <a:lnTo>
                      <a:pt x="860" y="1220"/>
                    </a:lnTo>
                    <a:lnTo>
                      <a:pt x="858" y="1220"/>
                    </a:lnTo>
                    <a:lnTo>
                      <a:pt x="858" y="1220"/>
                    </a:lnTo>
                    <a:lnTo>
                      <a:pt x="859" y="1219"/>
                    </a:lnTo>
                    <a:lnTo>
                      <a:pt x="859" y="1218"/>
                    </a:lnTo>
                    <a:lnTo>
                      <a:pt x="859" y="1217"/>
                    </a:lnTo>
                    <a:lnTo>
                      <a:pt x="859" y="1216"/>
                    </a:lnTo>
                    <a:lnTo>
                      <a:pt x="858" y="1215"/>
                    </a:lnTo>
                    <a:lnTo>
                      <a:pt x="858" y="1215"/>
                    </a:lnTo>
                    <a:lnTo>
                      <a:pt x="858" y="1215"/>
                    </a:lnTo>
                    <a:lnTo>
                      <a:pt x="858" y="1214"/>
                    </a:lnTo>
                    <a:lnTo>
                      <a:pt x="858" y="1214"/>
                    </a:lnTo>
                    <a:lnTo>
                      <a:pt x="859" y="1213"/>
                    </a:lnTo>
                    <a:lnTo>
                      <a:pt x="859" y="1213"/>
                    </a:lnTo>
                    <a:lnTo>
                      <a:pt x="855" y="1211"/>
                    </a:lnTo>
                    <a:lnTo>
                      <a:pt x="852" y="1210"/>
                    </a:lnTo>
                    <a:lnTo>
                      <a:pt x="849" y="1209"/>
                    </a:lnTo>
                    <a:lnTo>
                      <a:pt x="844" y="1210"/>
                    </a:lnTo>
                    <a:lnTo>
                      <a:pt x="839" y="1212"/>
                    </a:lnTo>
                    <a:lnTo>
                      <a:pt x="834" y="1216"/>
                    </a:lnTo>
                    <a:lnTo>
                      <a:pt x="829" y="1220"/>
                    </a:lnTo>
                    <a:lnTo>
                      <a:pt x="825" y="1224"/>
                    </a:lnTo>
                    <a:lnTo>
                      <a:pt x="823" y="1226"/>
                    </a:lnTo>
                    <a:lnTo>
                      <a:pt x="822" y="1230"/>
                    </a:lnTo>
                    <a:lnTo>
                      <a:pt x="823" y="1234"/>
                    </a:lnTo>
                    <a:lnTo>
                      <a:pt x="824" y="1238"/>
                    </a:lnTo>
                    <a:lnTo>
                      <a:pt x="823" y="1241"/>
                    </a:lnTo>
                    <a:lnTo>
                      <a:pt x="821" y="1243"/>
                    </a:lnTo>
                    <a:lnTo>
                      <a:pt x="817" y="1244"/>
                    </a:lnTo>
                    <a:lnTo>
                      <a:pt x="814" y="1243"/>
                    </a:lnTo>
                    <a:lnTo>
                      <a:pt x="813" y="1241"/>
                    </a:lnTo>
                    <a:lnTo>
                      <a:pt x="813" y="1239"/>
                    </a:lnTo>
                    <a:lnTo>
                      <a:pt x="814" y="1237"/>
                    </a:lnTo>
                    <a:lnTo>
                      <a:pt x="813" y="1235"/>
                    </a:lnTo>
                    <a:lnTo>
                      <a:pt x="812" y="1233"/>
                    </a:lnTo>
                    <a:lnTo>
                      <a:pt x="810" y="1233"/>
                    </a:lnTo>
                    <a:lnTo>
                      <a:pt x="807" y="1235"/>
                    </a:lnTo>
                    <a:lnTo>
                      <a:pt x="805" y="1237"/>
                    </a:lnTo>
                    <a:lnTo>
                      <a:pt x="803" y="1238"/>
                    </a:lnTo>
                    <a:lnTo>
                      <a:pt x="800" y="1236"/>
                    </a:lnTo>
                    <a:lnTo>
                      <a:pt x="797" y="1234"/>
                    </a:lnTo>
                    <a:lnTo>
                      <a:pt x="794" y="1231"/>
                    </a:lnTo>
                    <a:lnTo>
                      <a:pt x="791" y="1230"/>
                    </a:lnTo>
                    <a:lnTo>
                      <a:pt x="787" y="1231"/>
                    </a:lnTo>
                    <a:lnTo>
                      <a:pt x="784" y="1234"/>
                    </a:lnTo>
                    <a:lnTo>
                      <a:pt x="780" y="1236"/>
                    </a:lnTo>
                    <a:lnTo>
                      <a:pt x="777" y="1237"/>
                    </a:lnTo>
                    <a:lnTo>
                      <a:pt x="775" y="1235"/>
                    </a:lnTo>
                    <a:lnTo>
                      <a:pt x="774" y="1233"/>
                    </a:lnTo>
                    <a:lnTo>
                      <a:pt x="774" y="1230"/>
                    </a:lnTo>
                    <a:lnTo>
                      <a:pt x="772" y="1228"/>
                    </a:lnTo>
                    <a:lnTo>
                      <a:pt x="769" y="1227"/>
                    </a:lnTo>
                    <a:lnTo>
                      <a:pt x="767" y="1228"/>
                    </a:lnTo>
                    <a:lnTo>
                      <a:pt x="764" y="1229"/>
                    </a:lnTo>
                    <a:lnTo>
                      <a:pt x="762" y="1229"/>
                    </a:lnTo>
                    <a:lnTo>
                      <a:pt x="761" y="1230"/>
                    </a:lnTo>
                    <a:lnTo>
                      <a:pt x="761" y="1228"/>
                    </a:lnTo>
                    <a:lnTo>
                      <a:pt x="762" y="1227"/>
                    </a:lnTo>
                    <a:lnTo>
                      <a:pt x="764" y="1224"/>
                    </a:lnTo>
                    <a:lnTo>
                      <a:pt x="763" y="1223"/>
                    </a:lnTo>
                    <a:lnTo>
                      <a:pt x="760" y="1219"/>
                    </a:lnTo>
                    <a:lnTo>
                      <a:pt x="758" y="1216"/>
                    </a:lnTo>
                    <a:lnTo>
                      <a:pt x="756" y="1215"/>
                    </a:lnTo>
                    <a:lnTo>
                      <a:pt x="754" y="1216"/>
                    </a:lnTo>
                    <a:lnTo>
                      <a:pt x="753" y="1217"/>
                    </a:lnTo>
                    <a:lnTo>
                      <a:pt x="750" y="1219"/>
                    </a:lnTo>
                    <a:lnTo>
                      <a:pt x="748" y="1218"/>
                    </a:lnTo>
                    <a:lnTo>
                      <a:pt x="745" y="1216"/>
                    </a:lnTo>
                    <a:lnTo>
                      <a:pt x="744" y="1216"/>
                    </a:lnTo>
                    <a:lnTo>
                      <a:pt x="744" y="1215"/>
                    </a:lnTo>
                    <a:lnTo>
                      <a:pt x="744" y="1213"/>
                    </a:lnTo>
                    <a:lnTo>
                      <a:pt x="743" y="1212"/>
                    </a:lnTo>
                    <a:lnTo>
                      <a:pt x="743" y="1211"/>
                    </a:lnTo>
                    <a:lnTo>
                      <a:pt x="743" y="1210"/>
                    </a:lnTo>
                    <a:lnTo>
                      <a:pt x="739" y="1209"/>
                    </a:lnTo>
                    <a:lnTo>
                      <a:pt x="735" y="1208"/>
                    </a:lnTo>
                    <a:lnTo>
                      <a:pt x="732" y="1206"/>
                    </a:lnTo>
                    <a:lnTo>
                      <a:pt x="729" y="1202"/>
                    </a:lnTo>
                    <a:lnTo>
                      <a:pt x="726" y="1198"/>
                    </a:lnTo>
                    <a:lnTo>
                      <a:pt x="724" y="1194"/>
                    </a:lnTo>
                    <a:lnTo>
                      <a:pt x="720" y="1191"/>
                    </a:lnTo>
                    <a:lnTo>
                      <a:pt x="717" y="1188"/>
                    </a:lnTo>
                    <a:lnTo>
                      <a:pt x="712" y="1186"/>
                    </a:lnTo>
                    <a:lnTo>
                      <a:pt x="708" y="1184"/>
                    </a:lnTo>
                    <a:lnTo>
                      <a:pt x="707" y="1183"/>
                    </a:lnTo>
                    <a:lnTo>
                      <a:pt x="705" y="1180"/>
                    </a:lnTo>
                    <a:lnTo>
                      <a:pt x="704" y="1179"/>
                    </a:lnTo>
                    <a:lnTo>
                      <a:pt x="703" y="1177"/>
                    </a:lnTo>
                    <a:lnTo>
                      <a:pt x="695" y="1173"/>
                    </a:lnTo>
                    <a:lnTo>
                      <a:pt x="691" y="1172"/>
                    </a:lnTo>
                    <a:lnTo>
                      <a:pt x="687" y="1169"/>
                    </a:lnTo>
                    <a:lnTo>
                      <a:pt x="685" y="1167"/>
                    </a:lnTo>
                    <a:lnTo>
                      <a:pt x="685" y="1166"/>
                    </a:lnTo>
                    <a:lnTo>
                      <a:pt x="686" y="1166"/>
                    </a:lnTo>
                    <a:lnTo>
                      <a:pt x="692" y="1166"/>
                    </a:lnTo>
                    <a:lnTo>
                      <a:pt x="692" y="1165"/>
                    </a:lnTo>
                    <a:lnTo>
                      <a:pt x="690" y="1161"/>
                    </a:lnTo>
                    <a:lnTo>
                      <a:pt x="686" y="1159"/>
                    </a:lnTo>
                    <a:lnTo>
                      <a:pt x="682" y="1158"/>
                    </a:lnTo>
                    <a:lnTo>
                      <a:pt x="681" y="1158"/>
                    </a:lnTo>
                    <a:lnTo>
                      <a:pt x="681" y="1163"/>
                    </a:lnTo>
                    <a:lnTo>
                      <a:pt x="681" y="1163"/>
                    </a:lnTo>
                    <a:lnTo>
                      <a:pt x="675" y="1162"/>
                    </a:lnTo>
                    <a:lnTo>
                      <a:pt x="666" y="1160"/>
                    </a:lnTo>
                    <a:lnTo>
                      <a:pt x="656" y="1158"/>
                    </a:lnTo>
                    <a:lnTo>
                      <a:pt x="645" y="1156"/>
                    </a:lnTo>
                    <a:lnTo>
                      <a:pt x="633" y="1154"/>
                    </a:lnTo>
                    <a:lnTo>
                      <a:pt x="622" y="1151"/>
                    </a:lnTo>
                    <a:lnTo>
                      <a:pt x="611" y="1148"/>
                    </a:lnTo>
                    <a:lnTo>
                      <a:pt x="603" y="1145"/>
                    </a:lnTo>
                    <a:lnTo>
                      <a:pt x="596" y="1142"/>
                    </a:lnTo>
                    <a:lnTo>
                      <a:pt x="592" y="1139"/>
                    </a:lnTo>
                    <a:lnTo>
                      <a:pt x="589" y="1136"/>
                    </a:lnTo>
                    <a:lnTo>
                      <a:pt x="586" y="1131"/>
                    </a:lnTo>
                    <a:lnTo>
                      <a:pt x="583" y="1130"/>
                    </a:lnTo>
                    <a:lnTo>
                      <a:pt x="582" y="1130"/>
                    </a:lnTo>
                    <a:lnTo>
                      <a:pt x="581" y="1130"/>
                    </a:lnTo>
                    <a:lnTo>
                      <a:pt x="578" y="1128"/>
                    </a:lnTo>
                    <a:lnTo>
                      <a:pt x="577" y="1126"/>
                    </a:lnTo>
                    <a:lnTo>
                      <a:pt x="578" y="1126"/>
                    </a:lnTo>
                    <a:lnTo>
                      <a:pt x="578" y="1126"/>
                    </a:lnTo>
                    <a:lnTo>
                      <a:pt x="577" y="1125"/>
                    </a:lnTo>
                    <a:lnTo>
                      <a:pt x="574" y="1123"/>
                    </a:lnTo>
                    <a:lnTo>
                      <a:pt x="570" y="1120"/>
                    </a:lnTo>
                    <a:lnTo>
                      <a:pt x="566" y="1118"/>
                    </a:lnTo>
                    <a:lnTo>
                      <a:pt x="564" y="1117"/>
                    </a:lnTo>
                    <a:lnTo>
                      <a:pt x="563" y="1116"/>
                    </a:lnTo>
                    <a:lnTo>
                      <a:pt x="562" y="1117"/>
                    </a:lnTo>
                    <a:lnTo>
                      <a:pt x="562" y="1117"/>
                    </a:lnTo>
                    <a:lnTo>
                      <a:pt x="560" y="1117"/>
                    </a:lnTo>
                    <a:lnTo>
                      <a:pt x="558" y="1117"/>
                    </a:lnTo>
                    <a:lnTo>
                      <a:pt x="553" y="1115"/>
                    </a:lnTo>
                    <a:lnTo>
                      <a:pt x="547" y="1113"/>
                    </a:lnTo>
                    <a:lnTo>
                      <a:pt x="546" y="1112"/>
                    </a:lnTo>
                    <a:lnTo>
                      <a:pt x="546" y="1111"/>
                    </a:lnTo>
                    <a:lnTo>
                      <a:pt x="546" y="1110"/>
                    </a:lnTo>
                    <a:lnTo>
                      <a:pt x="546" y="1109"/>
                    </a:lnTo>
                    <a:lnTo>
                      <a:pt x="545" y="1109"/>
                    </a:lnTo>
                    <a:lnTo>
                      <a:pt x="545" y="1109"/>
                    </a:lnTo>
                    <a:lnTo>
                      <a:pt x="541" y="1110"/>
                    </a:lnTo>
                    <a:lnTo>
                      <a:pt x="539" y="1112"/>
                    </a:lnTo>
                    <a:lnTo>
                      <a:pt x="536" y="1115"/>
                    </a:lnTo>
                    <a:lnTo>
                      <a:pt x="534" y="1116"/>
                    </a:lnTo>
                    <a:lnTo>
                      <a:pt x="533" y="1117"/>
                    </a:lnTo>
                    <a:lnTo>
                      <a:pt x="530" y="1118"/>
                    </a:lnTo>
                    <a:lnTo>
                      <a:pt x="517" y="1121"/>
                    </a:lnTo>
                    <a:lnTo>
                      <a:pt x="514" y="1122"/>
                    </a:lnTo>
                    <a:lnTo>
                      <a:pt x="513" y="1122"/>
                    </a:lnTo>
                    <a:lnTo>
                      <a:pt x="508" y="1120"/>
                    </a:lnTo>
                    <a:lnTo>
                      <a:pt x="504" y="1118"/>
                    </a:lnTo>
                    <a:lnTo>
                      <a:pt x="499" y="1117"/>
                    </a:lnTo>
                    <a:lnTo>
                      <a:pt x="493" y="1116"/>
                    </a:lnTo>
                    <a:lnTo>
                      <a:pt x="488" y="1115"/>
                    </a:lnTo>
                    <a:lnTo>
                      <a:pt x="486" y="1115"/>
                    </a:lnTo>
                    <a:lnTo>
                      <a:pt x="484" y="1113"/>
                    </a:lnTo>
                    <a:lnTo>
                      <a:pt x="482" y="1112"/>
                    </a:lnTo>
                    <a:lnTo>
                      <a:pt x="481" y="1111"/>
                    </a:lnTo>
                    <a:lnTo>
                      <a:pt x="478" y="1110"/>
                    </a:lnTo>
                    <a:lnTo>
                      <a:pt x="476" y="1109"/>
                    </a:lnTo>
                    <a:lnTo>
                      <a:pt x="473" y="1109"/>
                    </a:lnTo>
                    <a:lnTo>
                      <a:pt x="472" y="1108"/>
                    </a:lnTo>
                    <a:lnTo>
                      <a:pt x="470" y="1105"/>
                    </a:lnTo>
                    <a:lnTo>
                      <a:pt x="469" y="1104"/>
                    </a:lnTo>
                    <a:lnTo>
                      <a:pt x="468" y="1104"/>
                    </a:lnTo>
                    <a:lnTo>
                      <a:pt x="462" y="1102"/>
                    </a:lnTo>
                    <a:lnTo>
                      <a:pt x="456" y="1101"/>
                    </a:lnTo>
                    <a:lnTo>
                      <a:pt x="450" y="1100"/>
                    </a:lnTo>
                    <a:lnTo>
                      <a:pt x="449" y="1099"/>
                    </a:lnTo>
                    <a:lnTo>
                      <a:pt x="449" y="1098"/>
                    </a:lnTo>
                    <a:lnTo>
                      <a:pt x="447" y="1097"/>
                    </a:lnTo>
                    <a:lnTo>
                      <a:pt x="439" y="1094"/>
                    </a:lnTo>
                    <a:lnTo>
                      <a:pt x="432" y="1090"/>
                    </a:lnTo>
                    <a:lnTo>
                      <a:pt x="424" y="1087"/>
                    </a:lnTo>
                    <a:lnTo>
                      <a:pt x="424" y="1087"/>
                    </a:lnTo>
                    <a:lnTo>
                      <a:pt x="424" y="1086"/>
                    </a:lnTo>
                    <a:lnTo>
                      <a:pt x="413" y="1076"/>
                    </a:lnTo>
                    <a:lnTo>
                      <a:pt x="408" y="1073"/>
                    </a:lnTo>
                    <a:lnTo>
                      <a:pt x="403" y="1071"/>
                    </a:lnTo>
                    <a:lnTo>
                      <a:pt x="398" y="1071"/>
                    </a:lnTo>
                    <a:lnTo>
                      <a:pt x="393" y="1070"/>
                    </a:lnTo>
                    <a:lnTo>
                      <a:pt x="387" y="1068"/>
                    </a:lnTo>
                    <a:lnTo>
                      <a:pt x="383" y="1066"/>
                    </a:lnTo>
                    <a:lnTo>
                      <a:pt x="380" y="1064"/>
                    </a:lnTo>
                    <a:lnTo>
                      <a:pt x="379" y="1063"/>
                    </a:lnTo>
                    <a:lnTo>
                      <a:pt x="379" y="1062"/>
                    </a:lnTo>
                    <a:lnTo>
                      <a:pt x="378" y="1061"/>
                    </a:lnTo>
                    <a:lnTo>
                      <a:pt x="377" y="1059"/>
                    </a:lnTo>
                    <a:lnTo>
                      <a:pt x="374" y="1056"/>
                    </a:lnTo>
                    <a:lnTo>
                      <a:pt x="370" y="1051"/>
                    </a:lnTo>
                    <a:lnTo>
                      <a:pt x="368" y="1050"/>
                    </a:lnTo>
                    <a:lnTo>
                      <a:pt x="364" y="1049"/>
                    </a:lnTo>
                    <a:lnTo>
                      <a:pt x="357" y="1045"/>
                    </a:lnTo>
                    <a:lnTo>
                      <a:pt x="351" y="1041"/>
                    </a:lnTo>
                    <a:lnTo>
                      <a:pt x="350" y="1040"/>
                    </a:lnTo>
                    <a:lnTo>
                      <a:pt x="348" y="1036"/>
                    </a:lnTo>
                    <a:lnTo>
                      <a:pt x="346" y="1033"/>
                    </a:lnTo>
                    <a:lnTo>
                      <a:pt x="343" y="1029"/>
                    </a:lnTo>
                    <a:lnTo>
                      <a:pt x="341" y="1025"/>
                    </a:lnTo>
                    <a:lnTo>
                      <a:pt x="339" y="1021"/>
                    </a:lnTo>
                    <a:lnTo>
                      <a:pt x="339" y="1019"/>
                    </a:lnTo>
                    <a:lnTo>
                      <a:pt x="341" y="1018"/>
                    </a:lnTo>
                    <a:lnTo>
                      <a:pt x="346" y="1018"/>
                    </a:lnTo>
                    <a:lnTo>
                      <a:pt x="348" y="1017"/>
                    </a:lnTo>
                    <a:lnTo>
                      <a:pt x="348" y="1016"/>
                    </a:lnTo>
                    <a:lnTo>
                      <a:pt x="345" y="1014"/>
                    </a:lnTo>
                    <a:lnTo>
                      <a:pt x="343" y="1014"/>
                    </a:lnTo>
                    <a:lnTo>
                      <a:pt x="342" y="1013"/>
                    </a:lnTo>
                    <a:lnTo>
                      <a:pt x="342" y="1012"/>
                    </a:lnTo>
                    <a:lnTo>
                      <a:pt x="344" y="1009"/>
                    </a:lnTo>
                    <a:lnTo>
                      <a:pt x="346" y="1006"/>
                    </a:lnTo>
                    <a:lnTo>
                      <a:pt x="349" y="1003"/>
                    </a:lnTo>
                    <a:lnTo>
                      <a:pt x="350" y="1000"/>
                    </a:lnTo>
                    <a:lnTo>
                      <a:pt x="349" y="997"/>
                    </a:lnTo>
                    <a:lnTo>
                      <a:pt x="344" y="992"/>
                    </a:lnTo>
                    <a:lnTo>
                      <a:pt x="341" y="989"/>
                    </a:lnTo>
                    <a:lnTo>
                      <a:pt x="341" y="984"/>
                    </a:lnTo>
                    <a:lnTo>
                      <a:pt x="341" y="978"/>
                    </a:lnTo>
                    <a:lnTo>
                      <a:pt x="339" y="974"/>
                    </a:lnTo>
                    <a:lnTo>
                      <a:pt x="336" y="970"/>
                    </a:lnTo>
                    <a:lnTo>
                      <a:pt x="332" y="967"/>
                    </a:lnTo>
                    <a:lnTo>
                      <a:pt x="329" y="963"/>
                    </a:lnTo>
                    <a:lnTo>
                      <a:pt x="328" y="962"/>
                    </a:lnTo>
                    <a:lnTo>
                      <a:pt x="328" y="961"/>
                    </a:lnTo>
                    <a:lnTo>
                      <a:pt x="328" y="960"/>
                    </a:lnTo>
                    <a:lnTo>
                      <a:pt x="327" y="959"/>
                    </a:lnTo>
                    <a:lnTo>
                      <a:pt x="324" y="954"/>
                    </a:lnTo>
                    <a:lnTo>
                      <a:pt x="321" y="949"/>
                    </a:lnTo>
                    <a:lnTo>
                      <a:pt x="318" y="945"/>
                    </a:lnTo>
                    <a:lnTo>
                      <a:pt x="313" y="942"/>
                    </a:lnTo>
                    <a:lnTo>
                      <a:pt x="309" y="938"/>
                    </a:lnTo>
                    <a:lnTo>
                      <a:pt x="306" y="934"/>
                    </a:lnTo>
                    <a:lnTo>
                      <a:pt x="306" y="934"/>
                    </a:lnTo>
                    <a:lnTo>
                      <a:pt x="308" y="934"/>
                    </a:lnTo>
                    <a:lnTo>
                      <a:pt x="308" y="934"/>
                    </a:lnTo>
                    <a:lnTo>
                      <a:pt x="309" y="934"/>
                    </a:lnTo>
                    <a:lnTo>
                      <a:pt x="310" y="935"/>
                    </a:lnTo>
                    <a:lnTo>
                      <a:pt x="311" y="935"/>
                    </a:lnTo>
                    <a:lnTo>
                      <a:pt x="311" y="934"/>
                    </a:lnTo>
                    <a:lnTo>
                      <a:pt x="307" y="930"/>
                    </a:lnTo>
                    <a:lnTo>
                      <a:pt x="302" y="925"/>
                    </a:lnTo>
                    <a:lnTo>
                      <a:pt x="298" y="920"/>
                    </a:lnTo>
                    <a:lnTo>
                      <a:pt x="299" y="920"/>
                    </a:lnTo>
                    <a:lnTo>
                      <a:pt x="302" y="922"/>
                    </a:lnTo>
                    <a:lnTo>
                      <a:pt x="303" y="922"/>
                    </a:lnTo>
                    <a:lnTo>
                      <a:pt x="285" y="909"/>
                    </a:lnTo>
                    <a:lnTo>
                      <a:pt x="281" y="907"/>
                    </a:lnTo>
                    <a:lnTo>
                      <a:pt x="280" y="907"/>
                    </a:lnTo>
                    <a:lnTo>
                      <a:pt x="278" y="902"/>
                    </a:lnTo>
                    <a:lnTo>
                      <a:pt x="278" y="899"/>
                    </a:lnTo>
                    <a:lnTo>
                      <a:pt x="278" y="897"/>
                    </a:lnTo>
                    <a:lnTo>
                      <a:pt x="278" y="897"/>
                    </a:lnTo>
                    <a:lnTo>
                      <a:pt x="280" y="898"/>
                    </a:lnTo>
                    <a:lnTo>
                      <a:pt x="283" y="900"/>
                    </a:lnTo>
                    <a:lnTo>
                      <a:pt x="284" y="901"/>
                    </a:lnTo>
                    <a:lnTo>
                      <a:pt x="285" y="900"/>
                    </a:lnTo>
                    <a:lnTo>
                      <a:pt x="287" y="898"/>
                    </a:lnTo>
                    <a:lnTo>
                      <a:pt x="287" y="895"/>
                    </a:lnTo>
                    <a:lnTo>
                      <a:pt x="287" y="893"/>
                    </a:lnTo>
                    <a:lnTo>
                      <a:pt x="284" y="891"/>
                    </a:lnTo>
                    <a:lnTo>
                      <a:pt x="277" y="880"/>
                    </a:lnTo>
                    <a:lnTo>
                      <a:pt x="275" y="877"/>
                    </a:lnTo>
                    <a:lnTo>
                      <a:pt x="274" y="876"/>
                    </a:lnTo>
                    <a:lnTo>
                      <a:pt x="271" y="874"/>
                    </a:lnTo>
                    <a:lnTo>
                      <a:pt x="266" y="872"/>
                    </a:lnTo>
                    <a:lnTo>
                      <a:pt x="264" y="870"/>
                    </a:lnTo>
                    <a:lnTo>
                      <a:pt x="264" y="867"/>
                    </a:lnTo>
                    <a:lnTo>
                      <a:pt x="266" y="861"/>
                    </a:lnTo>
                    <a:lnTo>
                      <a:pt x="266" y="858"/>
                    </a:lnTo>
                    <a:lnTo>
                      <a:pt x="264" y="857"/>
                    </a:lnTo>
                    <a:lnTo>
                      <a:pt x="259" y="856"/>
                    </a:lnTo>
                    <a:lnTo>
                      <a:pt x="256" y="855"/>
                    </a:lnTo>
                    <a:lnTo>
                      <a:pt x="254" y="852"/>
                    </a:lnTo>
                    <a:lnTo>
                      <a:pt x="253" y="849"/>
                    </a:lnTo>
                    <a:lnTo>
                      <a:pt x="252" y="846"/>
                    </a:lnTo>
                    <a:lnTo>
                      <a:pt x="251" y="845"/>
                    </a:lnTo>
                    <a:lnTo>
                      <a:pt x="250" y="844"/>
                    </a:lnTo>
                    <a:lnTo>
                      <a:pt x="249" y="844"/>
                    </a:lnTo>
                    <a:lnTo>
                      <a:pt x="248" y="843"/>
                    </a:lnTo>
                    <a:lnTo>
                      <a:pt x="247" y="843"/>
                    </a:lnTo>
                    <a:lnTo>
                      <a:pt x="242" y="835"/>
                    </a:lnTo>
                    <a:lnTo>
                      <a:pt x="238" y="824"/>
                    </a:lnTo>
                    <a:lnTo>
                      <a:pt x="235" y="813"/>
                    </a:lnTo>
                    <a:lnTo>
                      <a:pt x="232" y="803"/>
                    </a:lnTo>
                    <a:lnTo>
                      <a:pt x="231" y="793"/>
                    </a:lnTo>
                    <a:lnTo>
                      <a:pt x="232" y="789"/>
                    </a:lnTo>
                    <a:lnTo>
                      <a:pt x="233" y="786"/>
                    </a:lnTo>
                    <a:lnTo>
                      <a:pt x="233" y="783"/>
                    </a:lnTo>
                    <a:lnTo>
                      <a:pt x="232" y="782"/>
                    </a:lnTo>
                    <a:lnTo>
                      <a:pt x="231" y="781"/>
                    </a:lnTo>
                    <a:lnTo>
                      <a:pt x="230" y="781"/>
                    </a:lnTo>
                    <a:lnTo>
                      <a:pt x="227" y="780"/>
                    </a:lnTo>
                    <a:lnTo>
                      <a:pt x="225" y="779"/>
                    </a:lnTo>
                    <a:lnTo>
                      <a:pt x="224" y="778"/>
                    </a:lnTo>
                    <a:lnTo>
                      <a:pt x="223" y="776"/>
                    </a:lnTo>
                    <a:lnTo>
                      <a:pt x="222" y="775"/>
                    </a:lnTo>
                    <a:lnTo>
                      <a:pt x="221" y="772"/>
                    </a:lnTo>
                    <a:lnTo>
                      <a:pt x="220" y="771"/>
                    </a:lnTo>
                    <a:lnTo>
                      <a:pt x="220" y="771"/>
                    </a:lnTo>
                    <a:lnTo>
                      <a:pt x="220" y="772"/>
                    </a:lnTo>
                    <a:lnTo>
                      <a:pt x="219" y="773"/>
                    </a:lnTo>
                    <a:lnTo>
                      <a:pt x="219" y="774"/>
                    </a:lnTo>
                    <a:lnTo>
                      <a:pt x="219" y="774"/>
                    </a:lnTo>
                    <a:lnTo>
                      <a:pt x="215" y="771"/>
                    </a:lnTo>
                    <a:lnTo>
                      <a:pt x="208" y="764"/>
                    </a:lnTo>
                    <a:lnTo>
                      <a:pt x="205" y="761"/>
                    </a:lnTo>
                    <a:lnTo>
                      <a:pt x="204" y="761"/>
                    </a:lnTo>
                    <a:lnTo>
                      <a:pt x="204" y="762"/>
                    </a:lnTo>
                    <a:lnTo>
                      <a:pt x="205" y="763"/>
                    </a:lnTo>
                    <a:lnTo>
                      <a:pt x="205" y="764"/>
                    </a:lnTo>
                    <a:lnTo>
                      <a:pt x="206" y="764"/>
                    </a:lnTo>
                    <a:lnTo>
                      <a:pt x="207" y="767"/>
                    </a:lnTo>
                    <a:lnTo>
                      <a:pt x="207" y="768"/>
                    </a:lnTo>
                    <a:lnTo>
                      <a:pt x="204" y="778"/>
                    </a:lnTo>
                    <a:lnTo>
                      <a:pt x="204" y="779"/>
                    </a:lnTo>
                    <a:lnTo>
                      <a:pt x="205" y="780"/>
                    </a:lnTo>
                    <a:lnTo>
                      <a:pt x="205" y="781"/>
                    </a:lnTo>
                    <a:lnTo>
                      <a:pt x="206" y="783"/>
                    </a:lnTo>
                    <a:lnTo>
                      <a:pt x="207" y="791"/>
                    </a:lnTo>
                    <a:lnTo>
                      <a:pt x="207" y="799"/>
                    </a:lnTo>
                    <a:lnTo>
                      <a:pt x="208" y="807"/>
                    </a:lnTo>
                    <a:lnTo>
                      <a:pt x="210" y="811"/>
                    </a:lnTo>
                    <a:lnTo>
                      <a:pt x="217" y="818"/>
                    </a:lnTo>
                    <a:lnTo>
                      <a:pt x="218" y="823"/>
                    </a:lnTo>
                    <a:lnTo>
                      <a:pt x="219" y="828"/>
                    </a:lnTo>
                    <a:lnTo>
                      <a:pt x="222" y="833"/>
                    </a:lnTo>
                    <a:lnTo>
                      <a:pt x="225" y="838"/>
                    </a:lnTo>
                    <a:lnTo>
                      <a:pt x="227" y="842"/>
                    </a:lnTo>
                    <a:lnTo>
                      <a:pt x="228" y="847"/>
                    </a:lnTo>
                    <a:lnTo>
                      <a:pt x="228" y="850"/>
                    </a:lnTo>
                    <a:lnTo>
                      <a:pt x="230" y="854"/>
                    </a:lnTo>
                    <a:lnTo>
                      <a:pt x="230" y="855"/>
                    </a:lnTo>
                    <a:lnTo>
                      <a:pt x="231" y="856"/>
                    </a:lnTo>
                    <a:lnTo>
                      <a:pt x="232" y="857"/>
                    </a:lnTo>
                    <a:lnTo>
                      <a:pt x="234" y="859"/>
                    </a:lnTo>
                    <a:lnTo>
                      <a:pt x="235" y="861"/>
                    </a:lnTo>
                    <a:lnTo>
                      <a:pt x="235" y="863"/>
                    </a:lnTo>
                    <a:lnTo>
                      <a:pt x="235" y="864"/>
                    </a:lnTo>
                    <a:lnTo>
                      <a:pt x="236" y="866"/>
                    </a:lnTo>
                    <a:lnTo>
                      <a:pt x="238" y="870"/>
                    </a:lnTo>
                    <a:lnTo>
                      <a:pt x="245" y="878"/>
                    </a:lnTo>
                    <a:lnTo>
                      <a:pt x="247" y="882"/>
                    </a:lnTo>
                    <a:lnTo>
                      <a:pt x="248" y="889"/>
                    </a:lnTo>
                    <a:lnTo>
                      <a:pt x="249" y="895"/>
                    </a:lnTo>
                    <a:lnTo>
                      <a:pt x="250" y="902"/>
                    </a:lnTo>
                    <a:lnTo>
                      <a:pt x="251" y="907"/>
                    </a:lnTo>
                    <a:lnTo>
                      <a:pt x="254" y="911"/>
                    </a:lnTo>
                    <a:lnTo>
                      <a:pt x="256" y="917"/>
                    </a:lnTo>
                    <a:lnTo>
                      <a:pt x="257" y="921"/>
                    </a:lnTo>
                    <a:lnTo>
                      <a:pt x="257" y="925"/>
                    </a:lnTo>
                    <a:lnTo>
                      <a:pt x="259" y="930"/>
                    </a:lnTo>
                    <a:lnTo>
                      <a:pt x="261" y="933"/>
                    </a:lnTo>
                    <a:lnTo>
                      <a:pt x="262" y="934"/>
                    </a:lnTo>
                    <a:lnTo>
                      <a:pt x="267" y="935"/>
                    </a:lnTo>
                    <a:lnTo>
                      <a:pt x="270" y="936"/>
                    </a:lnTo>
                    <a:lnTo>
                      <a:pt x="272" y="939"/>
                    </a:lnTo>
                    <a:lnTo>
                      <a:pt x="274" y="943"/>
                    </a:lnTo>
                    <a:lnTo>
                      <a:pt x="275" y="947"/>
                    </a:lnTo>
                    <a:lnTo>
                      <a:pt x="275" y="951"/>
                    </a:lnTo>
                    <a:lnTo>
                      <a:pt x="275" y="954"/>
                    </a:lnTo>
                    <a:lnTo>
                      <a:pt x="273" y="957"/>
                    </a:lnTo>
                    <a:lnTo>
                      <a:pt x="269" y="959"/>
                    </a:lnTo>
                    <a:lnTo>
                      <a:pt x="265" y="959"/>
                    </a:lnTo>
                    <a:lnTo>
                      <a:pt x="264" y="958"/>
                    </a:lnTo>
                    <a:lnTo>
                      <a:pt x="264" y="957"/>
                    </a:lnTo>
                    <a:lnTo>
                      <a:pt x="264" y="954"/>
                    </a:lnTo>
                    <a:lnTo>
                      <a:pt x="263" y="953"/>
                    </a:lnTo>
                    <a:lnTo>
                      <a:pt x="259" y="945"/>
                    </a:lnTo>
                    <a:lnTo>
                      <a:pt x="253" y="937"/>
                    </a:lnTo>
                    <a:lnTo>
                      <a:pt x="252" y="935"/>
                    </a:lnTo>
                    <a:lnTo>
                      <a:pt x="249" y="933"/>
                    </a:lnTo>
                    <a:lnTo>
                      <a:pt x="246" y="930"/>
                    </a:lnTo>
                    <a:lnTo>
                      <a:pt x="242" y="926"/>
                    </a:lnTo>
                    <a:lnTo>
                      <a:pt x="233" y="917"/>
                    </a:lnTo>
                    <a:lnTo>
                      <a:pt x="232" y="915"/>
                    </a:lnTo>
                    <a:lnTo>
                      <a:pt x="231" y="910"/>
                    </a:lnTo>
                    <a:lnTo>
                      <a:pt x="233" y="906"/>
                    </a:lnTo>
                    <a:lnTo>
                      <a:pt x="234" y="901"/>
                    </a:lnTo>
                    <a:lnTo>
                      <a:pt x="235" y="896"/>
                    </a:lnTo>
                    <a:lnTo>
                      <a:pt x="234" y="890"/>
                    </a:lnTo>
                    <a:lnTo>
                      <a:pt x="232" y="886"/>
                    </a:lnTo>
                    <a:lnTo>
                      <a:pt x="230" y="883"/>
                    </a:lnTo>
                    <a:lnTo>
                      <a:pt x="227" y="882"/>
                    </a:lnTo>
                    <a:lnTo>
                      <a:pt x="224" y="880"/>
                    </a:lnTo>
                    <a:lnTo>
                      <a:pt x="221" y="877"/>
                    </a:lnTo>
                    <a:lnTo>
                      <a:pt x="217" y="872"/>
                    </a:lnTo>
                    <a:lnTo>
                      <a:pt x="217" y="871"/>
                    </a:lnTo>
                    <a:lnTo>
                      <a:pt x="218" y="870"/>
                    </a:lnTo>
                    <a:lnTo>
                      <a:pt x="220" y="868"/>
                    </a:lnTo>
                    <a:lnTo>
                      <a:pt x="220" y="867"/>
                    </a:lnTo>
                    <a:lnTo>
                      <a:pt x="214" y="863"/>
                    </a:lnTo>
                    <a:lnTo>
                      <a:pt x="203" y="857"/>
                    </a:lnTo>
                    <a:lnTo>
                      <a:pt x="198" y="853"/>
                    </a:lnTo>
                    <a:lnTo>
                      <a:pt x="193" y="849"/>
                    </a:lnTo>
                    <a:lnTo>
                      <a:pt x="191" y="847"/>
                    </a:lnTo>
                    <a:lnTo>
                      <a:pt x="191" y="845"/>
                    </a:lnTo>
                    <a:lnTo>
                      <a:pt x="193" y="843"/>
                    </a:lnTo>
                    <a:lnTo>
                      <a:pt x="196" y="843"/>
                    </a:lnTo>
                    <a:lnTo>
                      <a:pt x="199" y="843"/>
                    </a:lnTo>
                    <a:lnTo>
                      <a:pt x="202" y="844"/>
                    </a:lnTo>
                    <a:lnTo>
                      <a:pt x="203" y="845"/>
                    </a:lnTo>
                    <a:lnTo>
                      <a:pt x="204" y="846"/>
                    </a:lnTo>
                    <a:lnTo>
                      <a:pt x="205" y="847"/>
                    </a:lnTo>
                    <a:lnTo>
                      <a:pt x="206" y="848"/>
                    </a:lnTo>
                    <a:lnTo>
                      <a:pt x="206" y="849"/>
                    </a:lnTo>
                    <a:lnTo>
                      <a:pt x="207" y="850"/>
                    </a:lnTo>
                    <a:lnTo>
                      <a:pt x="207" y="850"/>
                    </a:lnTo>
                    <a:lnTo>
                      <a:pt x="208" y="849"/>
                    </a:lnTo>
                    <a:lnTo>
                      <a:pt x="209" y="844"/>
                    </a:lnTo>
                    <a:lnTo>
                      <a:pt x="209" y="839"/>
                    </a:lnTo>
                    <a:lnTo>
                      <a:pt x="208" y="833"/>
                    </a:lnTo>
                    <a:lnTo>
                      <a:pt x="206" y="827"/>
                    </a:lnTo>
                    <a:lnTo>
                      <a:pt x="203" y="822"/>
                    </a:lnTo>
                    <a:lnTo>
                      <a:pt x="199" y="817"/>
                    </a:lnTo>
                    <a:lnTo>
                      <a:pt x="197" y="813"/>
                    </a:lnTo>
                    <a:lnTo>
                      <a:pt x="192" y="808"/>
                    </a:lnTo>
                    <a:lnTo>
                      <a:pt x="189" y="805"/>
                    </a:lnTo>
                    <a:lnTo>
                      <a:pt x="186" y="802"/>
                    </a:lnTo>
                    <a:lnTo>
                      <a:pt x="186" y="798"/>
                    </a:lnTo>
                    <a:lnTo>
                      <a:pt x="186" y="794"/>
                    </a:lnTo>
                    <a:lnTo>
                      <a:pt x="186" y="791"/>
                    </a:lnTo>
                    <a:lnTo>
                      <a:pt x="185" y="785"/>
                    </a:lnTo>
                    <a:lnTo>
                      <a:pt x="182" y="781"/>
                    </a:lnTo>
                    <a:lnTo>
                      <a:pt x="181" y="776"/>
                    </a:lnTo>
                    <a:lnTo>
                      <a:pt x="181" y="774"/>
                    </a:lnTo>
                    <a:lnTo>
                      <a:pt x="181" y="773"/>
                    </a:lnTo>
                    <a:lnTo>
                      <a:pt x="182" y="772"/>
                    </a:lnTo>
                    <a:lnTo>
                      <a:pt x="182" y="771"/>
                    </a:lnTo>
                    <a:lnTo>
                      <a:pt x="177" y="746"/>
                    </a:lnTo>
                    <a:lnTo>
                      <a:pt x="171" y="721"/>
                    </a:lnTo>
                    <a:lnTo>
                      <a:pt x="168" y="716"/>
                    </a:lnTo>
                    <a:lnTo>
                      <a:pt x="166" y="715"/>
                    </a:lnTo>
                    <a:lnTo>
                      <a:pt x="165" y="713"/>
                    </a:lnTo>
                    <a:lnTo>
                      <a:pt x="163" y="709"/>
                    </a:lnTo>
                    <a:lnTo>
                      <a:pt x="162" y="708"/>
                    </a:lnTo>
                    <a:lnTo>
                      <a:pt x="161" y="706"/>
                    </a:lnTo>
                    <a:lnTo>
                      <a:pt x="158" y="704"/>
                    </a:lnTo>
                    <a:lnTo>
                      <a:pt x="155" y="703"/>
                    </a:lnTo>
                    <a:lnTo>
                      <a:pt x="152" y="702"/>
                    </a:lnTo>
                    <a:lnTo>
                      <a:pt x="151" y="701"/>
                    </a:lnTo>
                    <a:lnTo>
                      <a:pt x="151" y="700"/>
                    </a:lnTo>
                    <a:lnTo>
                      <a:pt x="150" y="697"/>
                    </a:lnTo>
                    <a:lnTo>
                      <a:pt x="148" y="695"/>
                    </a:lnTo>
                    <a:lnTo>
                      <a:pt x="144" y="692"/>
                    </a:lnTo>
                    <a:lnTo>
                      <a:pt x="140" y="691"/>
                    </a:lnTo>
                    <a:lnTo>
                      <a:pt x="136" y="689"/>
                    </a:lnTo>
                    <a:lnTo>
                      <a:pt x="133" y="687"/>
                    </a:lnTo>
                    <a:lnTo>
                      <a:pt x="133" y="684"/>
                    </a:lnTo>
                    <a:lnTo>
                      <a:pt x="134" y="682"/>
                    </a:lnTo>
                    <a:lnTo>
                      <a:pt x="135" y="678"/>
                    </a:lnTo>
                    <a:lnTo>
                      <a:pt x="136" y="676"/>
                    </a:lnTo>
                    <a:lnTo>
                      <a:pt x="135" y="672"/>
                    </a:lnTo>
                    <a:lnTo>
                      <a:pt x="131" y="663"/>
                    </a:lnTo>
                    <a:lnTo>
                      <a:pt x="131" y="663"/>
                    </a:lnTo>
                    <a:lnTo>
                      <a:pt x="130" y="663"/>
                    </a:lnTo>
                    <a:lnTo>
                      <a:pt x="129" y="662"/>
                    </a:lnTo>
                    <a:lnTo>
                      <a:pt x="126" y="646"/>
                    </a:lnTo>
                    <a:lnTo>
                      <a:pt x="124" y="630"/>
                    </a:lnTo>
                    <a:lnTo>
                      <a:pt x="123" y="626"/>
                    </a:lnTo>
                    <a:lnTo>
                      <a:pt x="123" y="622"/>
                    </a:lnTo>
                    <a:lnTo>
                      <a:pt x="124" y="618"/>
                    </a:lnTo>
                    <a:lnTo>
                      <a:pt x="126" y="616"/>
                    </a:lnTo>
                    <a:lnTo>
                      <a:pt x="128" y="615"/>
                    </a:lnTo>
                    <a:lnTo>
                      <a:pt x="131" y="615"/>
                    </a:lnTo>
                    <a:lnTo>
                      <a:pt x="134" y="616"/>
                    </a:lnTo>
                    <a:lnTo>
                      <a:pt x="137" y="617"/>
                    </a:lnTo>
                    <a:lnTo>
                      <a:pt x="139" y="618"/>
                    </a:lnTo>
                    <a:lnTo>
                      <a:pt x="140" y="617"/>
                    </a:lnTo>
                    <a:lnTo>
                      <a:pt x="140" y="616"/>
                    </a:lnTo>
                    <a:lnTo>
                      <a:pt x="138" y="614"/>
                    </a:lnTo>
                    <a:lnTo>
                      <a:pt x="135" y="613"/>
                    </a:lnTo>
                    <a:lnTo>
                      <a:pt x="131" y="612"/>
                    </a:lnTo>
                    <a:lnTo>
                      <a:pt x="127" y="612"/>
                    </a:lnTo>
                    <a:lnTo>
                      <a:pt x="124" y="611"/>
                    </a:lnTo>
                    <a:lnTo>
                      <a:pt x="122" y="608"/>
                    </a:lnTo>
                    <a:lnTo>
                      <a:pt x="121" y="597"/>
                    </a:lnTo>
                    <a:lnTo>
                      <a:pt x="121" y="586"/>
                    </a:lnTo>
                    <a:lnTo>
                      <a:pt x="122" y="574"/>
                    </a:lnTo>
                    <a:lnTo>
                      <a:pt x="124" y="562"/>
                    </a:lnTo>
                    <a:lnTo>
                      <a:pt x="124" y="551"/>
                    </a:lnTo>
                    <a:lnTo>
                      <a:pt x="124" y="550"/>
                    </a:lnTo>
                    <a:lnTo>
                      <a:pt x="124" y="551"/>
                    </a:lnTo>
                    <a:lnTo>
                      <a:pt x="123" y="551"/>
                    </a:lnTo>
                    <a:lnTo>
                      <a:pt x="123" y="551"/>
                    </a:lnTo>
                    <a:lnTo>
                      <a:pt x="122" y="551"/>
                    </a:lnTo>
                    <a:lnTo>
                      <a:pt x="128" y="540"/>
                    </a:lnTo>
                    <a:lnTo>
                      <a:pt x="131" y="529"/>
                    </a:lnTo>
                    <a:lnTo>
                      <a:pt x="135" y="511"/>
                    </a:lnTo>
                    <a:lnTo>
                      <a:pt x="138" y="502"/>
                    </a:lnTo>
                    <a:lnTo>
                      <a:pt x="138" y="501"/>
                    </a:lnTo>
                    <a:lnTo>
                      <a:pt x="139" y="500"/>
                    </a:lnTo>
                    <a:lnTo>
                      <a:pt x="141" y="499"/>
                    </a:lnTo>
                    <a:lnTo>
                      <a:pt x="142" y="498"/>
                    </a:lnTo>
                    <a:lnTo>
                      <a:pt x="144" y="496"/>
                    </a:lnTo>
                    <a:lnTo>
                      <a:pt x="145" y="495"/>
                    </a:lnTo>
                    <a:lnTo>
                      <a:pt x="145" y="494"/>
                    </a:lnTo>
                    <a:lnTo>
                      <a:pt x="145" y="492"/>
                    </a:lnTo>
                    <a:lnTo>
                      <a:pt x="146" y="491"/>
                    </a:lnTo>
                    <a:lnTo>
                      <a:pt x="152" y="476"/>
                    </a:lnTo>
                    <a:lnTo>
                      <a:pt x="156" y="469"/>
                    </a:lnTo>
                    <a:lnTo>
                      <a:pt x="160" y="464"/>
                    </a:lnTo>
                    <a:lnTo>
                      <a:pt x="161" y="459"/>
                    </a:lnTo>
                    <a:lnTo>
                      <a:pt x="163" y="450"/>
                    </a:lnTo>
                    <a:lnTo>
                      <a:pt x="164" y="449"/>
                    </a:lnTo>
                    <a:lnTo>
                      <a:pt x="165" y="447"/>
                    </a:lnTo>
                    <a:lnTo>
                      <a:pt x="166" y="446"/>
                    </a:lnTo>
                    <a:lnTo>
                      <a:pt x="168" y="445"/>
                    </a:lnTo>
                    <a:lnTo>
                      <a:pt x="169" y="443"/>
                    </a:lnTo>
                    <a:lnTo>
                      <a:pt x="169" y="442"/>
                    </a:lnTo>
                    <a:lnTo>
                      <a:pt x="169" y="441"/>
                    </a:lnTo>
                    <a:lnTo>
                      <a:pt x="167" y="439"/>
                    </a:lnTo>
                    <a:lnTo>
                      <a:pt x="167" y="438"/>
                    </a:lnTo>
                    <a:lnTo>
                      <a:pt x="167" y="437"/>
                    </a:lnTo>
                    <a:lnTo>
                      <a:pt x="169" y="430"/>
                    </a:lnTo>
                    <a:lnTo>
                      <a:pt x="171" y="425"/>
                    </a:lnTo>
                    <a:lnTo>
                      <a:pt x="175" y="419"/>
                    </a:lnTo>
                    <a:lnTo>
                      <a:pt x="179" y="414"/>
                    </a:lnTo>
                    <a:lnTo>
                      <a:pt x="180" y="414"/>
                    </a:lnTo>
                    <a:lnTo>
                      <a:pt x="183" y="415"/>
                    </a:lnTo>
                    <a:lnTo>
                      <a:pt x="186" y="415"/>
                    </a:lnTo>
                    <a:lnTo>
                      <a:pt x="189" y="416"/>
                    </a:lnTo>
                    <a:lnTo>
                      <a:pt x="192" y="419"/>
                    </a:lnTo>
                    <a:lnTo>
                      <a:pt x="193" y="421"/>
                    </a:lnTo>
                    <a:lnTo>
                      <a:pt x="191" y="424"/>
                    </a:lnTo>
                    <a:lnTo>
                      <a:pt x="188" y="427"/>
                    </a:lnTo>
                    <a:lnTo>
                      <a:pt x="184" y="429"/>
                    </a:lnTo>
                    <a:lnTo>
                      <a:pt x="181" y="433"/>
                    </a:lnTo>
                    <a:lnTo>
                      <a:pt x="180" y="434"/>
                    </a:lnTo>
                    <a:lnTo>
                      <a:pt x="180" y="434"/>
                    </a:lnTo>
                    <a:lnTo>
                      <a:pt x="180" y="435"/>
                    </a:lnTo>
                    <a:lnTo>
                      <a:pt x="180" y="437"/>
                    </a:lnTo>
                    <a:lnTo>
                      <a:pt x="180" y="437"/>
                    </a:lnTo>
                    <a:lnTo>
                      <a:pt x="186" y="433"/>
                    </a:lnTo>
                    <a:lnTo>
                      <a:pt x="192" y="428"/>
                    </a:lnTo>
                    <a:lnTo>
                      <a:pt x="197" y="423"/>
                    </a:lnTo>
                    <a:lnTo>
                      <a:pt x="198" y="420"/>
                    </a:lnTo>
                    <a:lnTo>
                      <a:pt x="198" y="415"/>
                    </a:lnTo>
                    <a:lnTo>
                      <a:pt x="198" y="412"/>
                    </a:lnTo>
                    <a:lnTo>
                      <a:pt x="199" y="406"/>
                    </a:lnTo>
                    <a:lnTo>
                      <a:pt x="200" y="401"/>
                    </a:lnTo>
                    <a:lnTo>
                      <a:pt x="200" y="395"/>
                    </a:lnTo>
                    <a:lnTo>
                      <a:pt x="200" y="395"/>
                    </a:lnTo>
                    <a:lnTo>
                      <a:pt x="197" y="395"/>
                    </a:lnTo>
                    <a:lnTo>
                      <a:pt x="195" y="393"/>
                    </a:lnTo>
                    <a:lnTo>
                      <a:pt x="194" y="392"/>
                    </a:lnTo>
                    <a:lnTo>
                      <a:pt x="194" y="391"/>
                    </a:lnTo>
                    <a:lnTo>
                      <a:pt x="195" y="390"/>
                    </a:lnTo>
                    <a:lnTo>
                      <a:pt x="195" y="389"/>
                    </a:lnTo>
                    <a:lnTo>
                      <a:pt x="195" y="388"/>
                    </a:lnTo>
                    <a:lnTo>
                      <a:pt x="194" y="387"/>
                    </a:lnTo>
                    <a:lnTo>
                      <a:pt x="192" y="386"/>
                    </a:lnTo>
                    <a:lnTo>
                      <a:pt x="189" y="385"/>
                    </a:lnTo>
                    <a:lnTo>
                      <a:pt x="186" y="384"/>
                    </a:lnTo>
                    <a:lnTo>
                      <a:pt x="184" y="382"/>
                    </a:lnTo>
                    <a:lnTo>
                      <a:pt x="184" y="379"/>
                    </a:lnTo>
                    <a:lnTo>
                      <a:pt x="186" y="377"/>
                    </a:lnTo>
                    <a:lnTo>
                      <a:pt x="189" y="375"/>
                    </a:lnTo>
                    <a:lnTo>
                      <a:pt x="191" y="373"/>
                    </a:lnTo>
                    <a:lnTo>
                      <a:pt x="193" y="371"/>
                    </a:lnTo>
                    <a:lnTo>
                      <a:pt x="194" y="369"/>
                    </a:lnTo>
                    <a:lnTo>
                      <a:pt x="194" y="366"/>
                    </a:lnTo>
                    <a:lnTo>
                      <a:pt x="193" y="364"/>
                    </a:lnTo>
                    <a:lnTo>
                      <a:pt x="192" y="363"/>
                    </a:lnTo>
                    <a:lnTo>
                      <a:pt x="191" y="363"/>
                    </a:lnTo>
                    <a:lnTo>
                      <a:pt x="190" y="363"/>
                    </a:lnTo>
                    <a:lnTo>
                      <a:pt x="189" y="365"/>
                    </a:lnTo>
                    <a:lnTo>
                      <a:pt x="188" y="366"/>
                    </a:lnTo>
                    <a:lnTo>
                      <a:pt x="187" y="367"/>
                    </a:lnTo>
                    <a:lnTo>
                      <a:pt x="184" y="370"/>
                    </a:lnTo>
                    <a:lnTo>
                      <a:pt x="182" y="370"/>
                    </a:lnTo>
                    <a:lnTo>
                      <a:pt x="178" y="365"/>
                    </a:lnTo>
                    <a:lnTo>
                      <a:pt x="176" y="363"/>
                    </a:lnTo>
                    <a:lnTo>
                      <a:pt x="171" y="358"/>
                    </a:lnTo>
                    <a:lnTo>
                      <a:pt x="168" y="354"/>
                    </a:lnTo>
                    <a:lnTo>
                      <a:pt x="165" y="349"/>
                    </a:lnTo>
                    <a:lnTo>
                      <a:pt x="165" y="344"/>
                    </a:lnTo>
                    <a:lnTo>
                      <a:pt x="167" y="341"/>
                    </a:lnTo>
                    <a:lnTo>
                      <a:pt x="171" y="337"/>
                    </a:lnTo>
                    <a:lnTo>
                      <a:pt x="175" y="334"/>
                    </a:lnTo>
                    <a:lnTo>
                      <a:pt x="179" y="332"/>
                    </a:lnTo>
                    <a:lnTo>
                      <a:pt x="181" y="331"/>
                    </a:lnTo>
                    <a:lnTo>
                      <a:pt x="184" y="331"/>
                    </a:lnTo>
                    <a:lnTo>
                      <a:pt x="185" y="331"/>
                    </a:lnTo>
                    <a:lnTo>
                      <a:pt x="185" y="331"/>
                    </a:lnTo>
                    <a:lnTo>
                      <a:pt x="182" y="330"/>
                    </a:lnTo>
                    <a:lnTo>
                      <a:pt x="179" y="330"/>
                    </a:lnTo>
                    <a:lnTo>
                      <a:pt x="176" y="329"/>
                    </a:lnTo>
                    <a:lnTo>
                      <a:pt x="173" y="328"/>
                    </a:lnTo>
                    <a:lnTo>
                      <a:pt x="170" y="326"/>
                    </a:lnTo>
                    <a:lnTo>
                      <a:pt x="170" y="325"/>
                    </a:lnTo>
                    <a:lnTo>
                      <a:pt x="173" y="323"/>
                    </a:lnTo>
                    <a:lnTo>
                      <a:pt x="175" y="322"/>
                    </a:lnTo>
                    <a:lnTo>
                      <a:pt x="177" y="320"/>
                    </a:lnTo>
                    <a:lnTo>
                      <a:pt x="179" y="318"/>
                    </a:lnTo>
                    <a:lnTo>
                      <a:pt x="180" y="313"/>
                    </a:lnTo>
                    <a:lnTo>
                      <a:pt x="179" y="309"/>
                    </a:lnTo>
                    <a:lnTo>
                      <a:pt x="178" y="307"/>
                    </a:lnTo>
                    <a:lnTo>
                      <a:pt x="177" y="305"/>
                    </a:lnTo>
                    <a:lnTo>
                      <a:pt x="175" y="304"/>
                    </a:lnTo>
                    <a:lnTo>
                      <a:pt x="173" y="302"/>
                    </a:lnTo>
                    <a:lnTo>
                      <a:pt x="171" y="299"/>
                    </a:lnTo>
                    <a:lnTo>
                      <a:pt x="170" y="296"/>
                    </a:lnTo>
                    <a:lnTo>
                      <a:pt x="170" y="295"/>
                    </a:lnTo>
                    <a:lnTo>
                      <a:pt x="171" y="293"/>
                    </a:lnTo>
                    <a:lnTo>
                      <a:pt x="173" y="291"/>
                    </a:lnTo>
                    <a:lnTo>
                      <a:pt x="172" y="290"/>
                    </a:lnTo>
                    <a:lnTo>
                      <a:pt x="171" y="288"/>
                    </a:lnTo>
                    <a:lnTo>
                      <a:pt x="171" y="287"/>
                    </a:lnTo>
                    <a:lnTo>
                      <a:pt x="171" y="286"/>
                    </a:lnTo>
                    <a:lnTo>
                      <a:pt x="171" y="285"/>
                    </a:lnTo>
                    <a:lnTo>
                      <a:pt x="171" y="284"/>
                    </a:lnTo>
                    <a:lnTo>
                      <a:pt x="172" y="283"/>
                    </a:lnTo>
                    <a:lnTo>
                      <a:pt x="173" y="283"/>
                    </a:lnTo>
                    <a:lnTo>
                      <a:pt x="174" y="282"/>
                    </a:lnTo>
                    <a:lnTo>
                      <a:pt x="174" y="282"/>
                    </a:lnTo>
                    <a:lnTo>
                      <a:pt x="175" y="283"/>
                    </a:lnTo>
                    <a:lnTo>
                      <a:pt x="175" y="288"/>
                    </a:lnTo>
                    <a:lnTo>
                      <a:pt x="175" y="288"/>
                    </a:lnTo>
                    <a:lnTo>
                      <a:pt x="179" y="286"/>
                    </a:lnTo>
                    <a:lnTo>
                      <a:pt x="182" y="282"/>
                    </a:lnTo>
                    <a:lnTo>
                      <a:pt x="185" y="277"/>
                    </a:lnTo>
                    <a:lnTo>
                      <a:pt x="188" y="271"/>
                    </a:lnTo>
                    <a:lnTo>
                      <a:pt x="190" y="267"/>
                    </a:lnTo>
                    <a:lnTo>
                      <a:pt x="191" y="262"/>
                    </a:lnTo>
                    <a:lnTo>
                      <a:pt x="190" y="262"/>
                    </a:lnTo>
                    <a:lnTo>
                      <a:pt x="190" y="263"/>
                    </a:lnTo>
                    <a:lnTo>
                      <a:pt x="188" y="265"/>
                    </a:lnTo>
                    <a:lnTo>
                      <a:pt x="187" y="268"/>
                    </a:lnTo>
                    <a:lnTo>
                      <a:pt x="186" y="271"/>
                    </a:lnTo>
                    <a:lnTo>
                      <a:pt x="184" y="273"/>
                    </a:lnTo>
                    <a:lnTo>
                      <a:pt x="182" y="275"/>
                    </a:lnTo>
                    <a:lnTo>
                      <a:pt x="179" y="278"/>
                    </a:lnTo>
                    <a:lnTo>
                      <a:pt x="176" y="280"/>
                    </a:lnTo>
                    <a:lnTo>
                      <a:pt x="173" y="279"/>
                    </a:lnTo>
                    <a:lnTo>
                      <a:pt x="173" y="277"/>
                    </a:lnTo>
                    <a:lnTo>
                      <a:pt x="174" y="276"/>
                    </a:lnTo>
                    <a:lnTo>
                      <a:pt x="179" y="273"/>
                    </a:lnTo>
                    <a:lnTo>
                      <a:pt x="181" y="271"/>
                    </a:lnTo>
                    <a:lnTo>
                      <a:pt x="182" y="267"/>
                    </a:lnTo>
                    <a:lnTo>
                      <a:pt x="184" y="263"/>
                    </a:lnTo>
                    <a:lnTo>
                      <a:pt x="185" y="260"/>
                    </a:lnTo>
                    <a:lnTo>
                      <a:pt x="184" y="257"/>
                    </a:lnTo>
                    <a:lnTo>
                      <a:pt x="182" y="256"/>
                    </a:lnTo>
                    <a:lnTo>
                      <a:pt x="179" y="257"/>
                    </a:lnTo>
                    <a:lnTo>
                      <a:pt x="176" y="258"/>
                    </a:lnTo>
                    <a:lnTo>
                      <a:pt x="173" y="259"/>
                    </a:lnTo>
                    <a:lnTo>
                      <a:pt x="170" y="258"/>
                    </a:lnTo>
                    <a:lnTo>
                      <a:pt x="170" y="257"/>
                    </a:lnTo>
                    <a:lnTo>
                      <a:pt x="172" y="257"/>
                    </a:lnTo>
                    <a:lnTo>
                      <a:pt x="177" y="256"/>
                    </a:lnTo>
                    <a:lnTo>
                      <a:pt x="180" y="255"/>
                    </a:lnTo>
                    <a:lnTo>
                      <a:pt x="182" y="254"/>
                    </a:lnTo>
                    <a:lnTo>
                      <a:pt x="182" y="251"/>
                    </a:lnTo>
                    <a:lnTo>
                      <a:pt x="180" y="249"/>
                    </a:lnTo>
                    <a:lnTo>
                      <a:pt x="179" y="246"/>
                    </a:lnTo>
                    <a:lnTo>
                      <a:pt x="178" y="244"/>
                    </a:lnTo>
                    <a:lnTo>
                      <a:pt x="179" y="239"/>
                    </a:lnTo>
                    <a:lnTo>
                      <a:pt x="182" y="234"/>
                    </a:lnTo>
                    <a:lnTo>
                      <a:pt x="184" y="229"/>
                    </a:lnTo>
                    <a:lnTo>
                      <a:pt x="183" y="225"/>
                    </a:lnTo>
                    <a:lnTo>
                      <a:pt x="182" y="221"/>
                    </a:lnTo>
                    <a:lnTo>
                      <a:pt x="182" y="217"/>
                    </a:lnTo>
                    <a:lnTo>
                      <a:pt x="183" y="216"/>
                    </a:lnTo>
                    <a:lnTo>
                      <a:pt x="184" y="216"/>
                    </a:lnTo>
                    <a:lnTo>
                      <a:pt x="185" y="215"/>
                    </a:lnTo>
                    <a:lnTo>
                      <a:pt x="186" y="214"/>
                    </a:lnTo>
                    <a:lnTo>
                      <a:pt x="188" y="214"/>
                    </a:lnTo>
                    <a:lnTo>
                      <a:pt x="190" y="213"/>
                    </a:lnTo>
                    <a:lnTo>
                      <a:pt x="190" y="212"/>
                    </a:lnTo>
                    <a:lnTo>
                      <a:pt x="189" y="211"/>
                    </a:lnTo>
                    <a:lnTo>
                      <a:pt x="186" y="211"/>
                    </a:lnTo>
                    <a:lnTo>
                      <a:pt x="182" y="212"/>
                    </a:lnTo>
                    <a:lnTo>
                      <a:pt x="181" y="211"/>
                    </a:lnTo>
                    <a:lnTo>
                      <a:pt x="184" y="204"/>
                    </a:lnTo>
                    <a:lnTo>
                      <a:pt x="186" y="201"/>
                    </a:lnTo>
                    <a:lnTo>
                      <a:pt x="188" y="198"/>
                    </a:lnTo>
                    <a:lnTo>
                      <a:pt x="189" y="195"/>
                    </a:lnTo>
                    <a:lnTo>
                      <a:pt x="190" y="193"/>
                    </a:lnTo>
                    <a:lnTo>
                      <a:pt x="185" y="199"/>
                    </a:lnTo>
                    <a:lnTo>
                      <a:pt x="181" y="206"/>
                    </a:lnTo>
                    <a:lnTo>
                      <a:pt x="176" y="212"/>
                    </a:lnTo>
                    <a:lnTo>
                      <a:pt x="176" y="212"/>
                    </a:lnTo>
                    <a:lnTo>
                      <a:pt x="176" y="212"/>
                    </a:lnTo>
                    <a:lnTo>
                      <a:pt x="176" y="211"/>
                    </a:lnTo>
                    <a:lnTo>
                      <a:pt x="176" y="210"/>
                    </a:lnTo>
                    <a:lnTo>
                      <a:pt x="177" y="209"/>
                    </a:lnTo>
                    <a:lnTo>
                      <a:pt x="177" y="208"/>
                    </a:lnTo>
                    <a:lnTo>
                      <a:pt x="177" y="207"/>
                    </a:lnTo>
                    <a:lnTo>
                      <a:pt x="178" y="205"/>
                    </a:lnTo>
                    <a:lnTo>
                      <a:pt x="179" y="203"/>
                    </a:lnTo>
                    <a:lnTo>
                      <a:pt x="179" y="200"/>
                    </a:lnTo>
                    <a:lnTo>
                      <a:pt x="179" y="198"/>
                    </a:lnTo>
                    <a:lnTo>
                      <a:pt x="179" y="195"/>
                    </a:lnTo>
                    <a:lnTo>
                      <a:pt x="177" y="194"/>
                    </a:lnTo>
                    <a:lnTo>
                      <a:pt x="174" y="194"/>
                    </a:lnTo>
                    <a:lnTo>
                      <a:pt x="173" y="194"/>
                    </a:lnTo>
                    <a:lnTo>
                      <a:pt x="171" y="195"/>
                    </a:lnTo>
                    <a:lnTo>
                      <a:pt x="170" y="197"/>
                    </a:lnTo>
                    <a:lnTo>
                      <a:pt x="170" y="198"/>
                    </a:lnTo>
                    <a:lnTo>
                      <a:pt x="170" y="198"/>
                    </a:lnTo>
                    <a:lnTo>
                      <a:pt x="173" y="198"/>
                    </a:lnTo>
                    <a:lnTo>
                      <a:pt x="174" y="199"/>
                    </a:lnTo>
                    <a:lnTo>
                      <a:pt x="174" y="202"/>
                    </a:lnTo>
                    <a:lnTo>
                      <a:pt x="174" y="204"/>
                    </a:lnTo>
                    <a:lnTo>
                      <a:pt x="173" y="206"/>
                    </a:lnTo>
                    <a:lnTo>
                      <a:pt x="171" y="207"/>
                    </a:lnTo>
                    <a:lnTo>
                      <a:pt x="167" y="206"/>
                    </a:lnTo>
                    <a:lnTo>
                      <a:pt x="165" y="204"/>
                    </a:lnTo>
                    <a:lnTo>
                      <a:pt x="164" y="200"/>
                    </a:lnTo>
                    <a:lnTo>
                      <a:pt x="164" y="196"/>
                    </a:lnTo>
                    <a:lnTo>
                      <a:pt x="165" y="191"/>
                    </a:lnTo>
                    <a:lnTo>
                      <a:pt x="166" y="186"/>
                    </a:lnTo>
                    <a:lnTo>
                      <a:pt x="168" y="181"/>
                    </a:lnTo>
                    <a:lnTo>
                      <a:pt x="169" y="178"/>
                    </a:lnTo>
                    <a:lnTo>
                      <a:pt x="170" y="175"/>
                    </a:lnTo>
                    <a:lnTo>
                      <a:pt x="170" y="173"/>
                    </a:lnTo>
                    <a:lnTo>
                      <a:pt x="169" y="172"/>
                    </a:lnTo>
                    <a:lnTo>
                      <a:pt x="167" y="172"/>
                    </a:lnTo>
                    <a:lnTo>
                      <a:pt x="165" y="174"/>
                    </a:lnTo>
                    <a:lnTo>
                      <a:pt x="163" y="175"/>
                    </a:lnTo>
                    <a:lnTo>
                      <a:pt x="161" y="175"/>
                    </a:lnTo>
                    <a:lnTo>
                      <a:pt x="160" y="174"/>
                    </a:lnTo>
                    <a:lnTo>
                      <a:pt x="159" y="173"/>
                    </a:lnTo>
                    <a:lnTo>
                      <a:pt x="157" y="172"/>
                    </a:lnTo>
                    <a:lnTo>
                      <a:pt x="157" y="171"/>
                    </a:lnTo>
                    <a:lnTo>
                      <a:pt x="156" y="169"/>
                    </a:lnTo>
                    <a:lnTo>
                      <a:pt x="157" y="168"/>
                    </a:lnTo>
                    <a:lnTo>
                      <a:pt x="160" y="167"/>
                    </a:lnTo>
                    <a:lnTo>
                      <a:pt x="160" y="167"/>
                    </a:lnTo>
                    <a:lnTo>
                      <a:pt x="161" y="166"/>
                    </a:lnTo>
                    <a:lnTo>
                      <a:pt x="160" y="166"/>
                    </a:lnTo>
                    <a:lnTo>
                      <a:pt x="156" y="163"/>
                    </a:lnTo>
                    <a:lnTo>
                      <a:pt x="152" y="162"/>
                    </a:lnTo>
                    <a:lnTo>
                      <a:pt x="148" y="161"/>
                    </a:lnTo>
                    <a:lnTo>
                      <a:pt x="143" y="159"/>
                    </a:lnTo>
                    <a:lnTo>
                      <a:pt x="142" y="157"/>
                    </a:lnTo>
                    <a:lnTo>
                      <a:pt x="142" y="155"/>
                    </a:lnTo>
                    <a:lnTo>
                      <a:pt x="143" y="153"/>
                    </a:lnTo>
                    <a:lnTo>
                      <a:pt x="145" y="152"/>
                    </a:lnTo>
                    <a:lnTo>
                      <a:pt x="147" y="151"/>
                    </a:lnTo>
                    <a:lnTo>
                      <a:pt x="148" y="150"/>
                    </a:lnTo>
                    <a:lnTo>
                      <a:pt x="149" y="150"/>
                    </a:lnTo>
                    <a:lnTo>
                      <a:pt x="150" y="150"/>
                    </a:lnTo>
                    <a:lnTo>
                      <a:pt x="151" y="149"/>
                    </a:lnTo>
                    <a:lnTo>
                      <a:pt x="151" y="148"/>
                    </a:lnTo>
                    <a:lnTo>
                      <a:pt x="147" y="144"/>
                    </a:lnTo>
                    <a:lnTo>
                      <a:pt x="142" y="140"/>
                    </a:lnTo>
                    <a:lnTo>
                      <a:pt x="137" y="137"/>
                    </a:lnTo>
                    <a:lnTo>
                      <a:pt x="132" y="135"/>
                    </a:lnTo>
                    <a:lnTo>
                      <a:pt x="132" y="135"/>
                    </a:lnTo>
                    <a:lnTo>
                      <a:pt x="132" y="135"/>
                    </a:lnTo>
                    <a:lnTo>
                      <a:pt x="132" y="136"/>
                    </a:lnTo>
                    <a:lnTo>
                      <a:pt x="132" y="136"/>
                    </a:lnTo>
                    <a:lnTo>
                      <a:pt x="133" y="137"/>
                    </a:lnTo>
                    <a:lnTo>
                      <a:pt x="133" y="138"/>
                    </a:lnTo>
                    <a:lnTo>
                      <a:pt x="132" y="138"/>
                    </a:lnTo>
                    <a:lnTo>
                      <a:pt x="131" y="139"/>
                    </a:lnTo>
                    <a:lnTo>
                      <a:pt x="122" y="139"/>
                    </a:lnTo>
                    <a:lnTo>
                      <a:pt x="116" y="139"/>
                    </a:lnTo>
                    <a:lnTo>
                      <a:pt x="110" y="139"/>
                    </a:lnTo>
                    <a:lnTo>
                      <a:pt x="105" y="137"/>
                    </a:lnTo>
                    <a:lnTo>
                      <a:pt x="104" y="136"/>
                    </a:lnTo>
                    <a:lnTo>
                      <a:pt x="106" y="135"/>
                    </a:lnTo>
                    <a:lnTo>
                      <a:pt x="110" y="134"/>
                    </a:lnTo>
                    <a:lnTo>
                      <a:pt x="113" y="133"/>
                    </a:lnTo>
                    <a:lnTo>
                      <a:pt x="116" y="131"/>
                    </a:lnTo>
                    <a:lnTo>
                      <a:pt x="118" y="130"/>
                    </a:lnTo>
                    <a:lnTo>
                      <a:pt x="118" y="129"/>
                    </a:lnTo>
                    <a:lnTo>
                      <a:pt x="111" y="130"/>
                    </a:lnTo>
                    <a:lnTo>
                      <a:pt x="105" y="131"/>
                    </a:lnTo>
                    <a:lnTo>
                      <a:pt x="98" y="134"/>
                    </a:lnTo>
                    <a:lnTo>
                      <a:pt x="93" y="138"/>
                    </a:lnTo>
                    <a:lnTo>
                      <a:pt x="89" y="140"/>
                    </a:lnTo>
                    <a:lnTo>
                      <a:pt x="86" y="143"/>
                    </a:lnTo>
                    <a:lnTo>
                      <a:pt x="84" y="145"/>
                    </a:lnTo>
                    <a:lnTo>
                      <a:pt x="81" y="146"/>
                    </a:lnTo>
                    <a:lnTo>
                      <a:pt x="78" y="148"/>
                    </a:lnTo>
                    <a:lnTo>
                      <a:pt x="72" y="149"/>
                    </a:lnTo>
                    <a:lnTo>
                      <a:pt x="72" y="149"/>
                    </a:lnTo>
                    <a:lnTo>
                      <a:pt x="72" y="148"/>
                    </a:lnTo>
                    <a:lnTo>
                      <a:pt x="73" y="148"/>
                    </a:lnTo>
                    <a:lnTo>
                      <a:pt x="73" y="147"/>
                    </a:lnTo>
                    <a:lnTo>
                      <a:pt x="61" y="151"/>
                    </a:lnTo>
                    <a:lnTo>
                      <a:pt x="49" y="155"/>
                    </a:lnTo>
                    <a:lnTo>
                      <a:pt x="47" y="154"/>
                    </a:lnTo>
                    <a:lnTo>
                      <a:pt x="47" y="153"/>
                    </a:lnTo>
                    <a:lnTo>
                      <a:pt x="46" y="153"/>
                    </a:lnTo>
                    <a:lnTo>
                      <a:pt x="45" y="153"/>
                    </a:lnTo>
                    <a:lnTo>
                      <a:pt x="40" y="155"/>
                    </a:lnTo>
                    <a:lnTo>
                      <a:pt x="35" y="158"/>
                    </a:lnTo>
                    <a:lnTo>
                      <a:pt x="30" y="160"/>
                    </a:lnTo>
                    <a:lnTo>
                      <a:pt x="31" y="159"/>
                    </a:lnTo>
                    <a:lnTo>
                      <a:pt x="32" y="158"/>
                    </a:lnTo>
                    <a:lnTo>
                      <a:pt x="33" y="158"/>
                    </a:lnTo>
                    <a:lnTo>
                      <a:pt x="33" y="157"/>
                    </a:lnTo>
                    <a:lnTo>
                      <a:pt x="22" y="156"/>
                    </a:lnTo>
                    <a:lnTo>
                      <a:pt x="11" y="156"/>
                    </a:lnTo>
                    <a:lnTo>
                      <a:pt x="1" y="154"/>
                    </a:lnTo>
                    <a:lnTo>
                      <a:pt x="0" y="154"/>
                    </a:lnTo>
                    <a:lnTo>
                      <a:pt x="0" y="153"/>
                    </a:lnTo>
                    <a:lnTo>
                      <a:pt x="1" y="153"/>
                    </a:lnTo>
                    <a:lnTo>
                      <a:pt x="2" y="152"/>
                    </a:lnTo>
                    <a:lnTo>
                      <a:pt x="5" y="150"/>
                    </a:lnTo>
                    <a:lnTo>
                      <a:pt x="5" y="150"/>
                    </a:lnTo>
                    <a:lnTo>
                      <a:pt x="11" y="152"/>
                    </a:lnTo>
                    <a:lnTo>
                      <a:pt x="16" y="154"/>
                    </a:lnTo>
                    <a:lnTo>
                      <a:pt x="22" y="155"/>
                    </a:lnTo>
                    <a:lnTo>
                      <a:pt x="24" y="154"/>
                    </a:lnTo>
                    <a:lnTo>
                      <a:pt x="25" y="153"/>
                    </a:lnTo>
                    <a:lnTo>
                      <a:pt x="25" y="152"/>
                    </a:lnTo>
                    <a:lnTo>
                      <a:pt x="26" y="150"/>
                    </a:lnTo>
                    <a:lnTo>
                      <a:pt x="27" y="149"/>
                    </a:lnTo>
                    <a:lnTo>
                      <a:pt x="28" y="149"/>
                    </a:lnTo>
                    <a:lnTo>
                      <a:pt x="31" y="148"/>
                    </a:lnTo>
                    <a:lnTo>
                      <a:pt x="35" y="148"/>
                    </a:lnTo>
                    <a:lnTo>
                      <a:pt x="41" y="147"/>
                    </a:lnTo>
                    <a:lnTo>
                      <a:pt x="47" y="146"/>
                    </a:lnTo>
                    <a:lnTo>
                      <a:pt x="52" y="146"/>
                    </a:lnTo>
                    <a:lnTo>
                      <a:pt x="54" y="145"/>
                    </a:lnTo>
                    <a:lnTo>
                      <a:pt x="55" y="144"/>
                    </a:lnTo>
                    <a:lnTo>
                      <a:pt x="56" y="143"/>
                    </a:lnTo>
                    <a:lnTo>
                      <a:pt x="60" y="138"/>
                    </a:lnTo>
                    <a:lnTo>
                      <a:pt x="61" y="137"/>
                    </a:lnTo>
                    <a:lnTo>
                      <a:pt x="62" y="137"/>
                    </a:lnTo>
                    <a:lnTo>
                      <a:pt x="63" y="138"/>
                    </a:lnTo>
                    <a:lnTo>
                      <a:pt x="65" y="137"/>
                    </a:lnTo>
                    <a:lnTo>
                      <a:pt x="65" y="135"/>
                    </a:lnTo>
                    <a:lnTo>
                      <a:pt x="65" y="134"/>
                    </a:lnTo>
                    <a:lnTo>
                      <a:pt x="66" y="134"/>
                    </a:lnTo>
                    <a:lnTo>
                      <a:pt x="68" y="133"/>
                    </a:lnTo>
                    <a:lnTo>
                      <a:pt x="72" y="132"/>
                    </a:lnTo>
                    <a:lnTo>
                      <a:pt x="75" y="131"/>
                    </a:lnTo>
                    <a:lnTo>
                      <a:pt x="78" y="130"/>
                    </a:lnTo>
                    <a:lnTo>
                      <a:pt x="79" y="128"/>
                    </a:lnTo>
                    <a:lnTo>
                      <a:pt x="78" y="125"/>
                    </a:lnTo>
                    <a:lnTo>
                      <a:pt x="75" y="123"/>
                    </a:lnTo>
                    <a:lnTo>
                      <a:pt x="72" y="122"/>
                    </a:lnTo>
                    <a:lnTo>
                      <a:pt x="68" y="120"/>
                    </a:lnTo>
                    <a:lnTo>
                      <a:pt x="65" y="119"/>
                    </a:lnTo>
                    <a:lnTo>
                      <a:pt x="63" y="118"/>
                    </a:lnTo>
                    <a:lnTo>
                      <a:pt x="60" y="117"/>
                    </a:lnTo>
                    <a:lnTo>
                      <a:pt x="58" y="116"/>
                    </a:lnTo>
                    <a:lnTo>
                      <a:pt x="57" y="114"/>
                    </a:lnTo>
                    <a:lnTo>
                      <a:pt x="57" y="113"/>
                    </a:lnTo>
                    <a:lnTo>
                      <a:pt x="58" y="112"/>
                    </a:lnTo>
                    <a:lnTo>
                      <a:pt x="59" y="112"/>
                    </a:lnTo>
                    <a:lnTo>
                      <a:pt x="60" y="112"/>
                    </a:lnTo>
                    <a:lnTo>
                      <a:pt x="61" y="112"/>
                    </a:lnTo>
                    <a:lnTo>
                      <a:pt x="63" y="111"/>
                    </a:lnTo>
                    <a:lnTo>
                      <a:pt x="64" y="111"/>
                    </a:lnTo>
                    <a:lnTo>
                      <a:pt x="65" y="111"/>
                    </a:lnTo>
                    <a:lnTo>
                      <a:pt x="65" y="109"/>
                    </a:lnTo>
                    <a:lnTo>
                      <a:pt x="71" y="102"/>
                    </a:lnTo>
                    <a:lnTo>
                      <a:pt x="79" y="96"/>
                    </a:lnTo>
                    <a:lnTo>
                      <a:pt x="76" y="97"/>
                    </a:lnTo>
                    <a:lnTo>
                      <a:pt x="73" y="97"/>
                    </a:lnTo>
                    <a:lnTo>
                      <a:pt x="70" y="96"/>
                    </a:lnTo>
                    <a:lnTo>
                      <a:pt x="69" y="93"/>
                    </a:lnTo>
                    <a:lnTo>
                      <a:pt x="70" y="91"/>
                    </a:lnTo>
                    <a:lnTo>
                      <a:pt x="72" y="88"/>
                    </a:lnTo>
                    <a:lnTo>
                      <a:pt x="75" y="84"/>
                    </a:lnTo>
                    <a:lnTo>
                      <a:pt x="78" y="82"/>
                    </a:lnTo>
                    <a:lnTo>
                      <a:pt x="80" y="82"/>
                    </a:lnTo>
                    <a:lnTo>
                      <a:pt x="82" y="83"/>
                    </a:lnTo>
                    <a:lnTo>
                      <a:pt x="84" y="84"/>
                    </a:lnTo>
                    <a:lnTo>
                      <a:pt x="87" y="84"/>
                    </a:lnTo>
                    <a:lnTo>
                      <a:pt x="90" y="82"/>
                    </a:lnTo>
                    <a:lnTo>
                      <a:pt x="91" y="78"/>
                    </a:lnTo>
                    <a:lnTo>
                      <a:pt x="92" y="74"/>
                    </a:lnTo>
                    <a:lnTo>
                      <a:pt x="92" y="73"/>
                    </a:lnTo>
                    <a:lnTo>
                      <a:pt x="92" y="71"/>
                    </a:lnTo>
                    <a:lnTo>
                      <a:pt x="92" y="69"/>
                    </a:lnTo>
                    <a:lnTo>
                      <a:pt x="92" y="69"/>
                    </a:lnTo>
                    <a:lnTo>
                      <a:pt x="97" y="66"/>
                    </a:lnTo>
                    <a:lnTo>
                      <a:pt x="103" y="64"/>
                    </a:lnTo>
                    <a:lnTo>
                      <a:pt x="108" y="63"/>
                    </a:lnTo>
                    <a:lnTo>
                      <a:pt x="112" y="61"/>
                    </a:lnTo>
                    <a:lnTo>
                      <a:pt x="116" y="59"/>
                    </a:lnTo>
                    <a:lnTo>
                      <a:pt x="120" y="58"/>
                    </a:lnTo>
                    <a:lnTo>
                      <a:pt x="124" y="59"/>
                    </a:lnTo>
                    <a:lnTo>
                      <a:pt x="127" y="61"/>
                    </a:lnTo>
                    <a:lnTo>
                      <a:pt x="128" y="63"/>
                    </a:lnTo>
                    <a:lnTo>
                      <a:pt x="130" y="64"/>
                    </a:lnTo>
                    <a:lnTo>
                      <a:pt x="132" y="65"/>
                    </a:lnTo>
                    <a:lnTo>
                      <a:pt x="134" y="65"/>
                    </a:lnTo>
                    <a:lnTo>
                      <a:pt x="137" y="63"/>
                    </a:lnTo>
                    <a:lnTo>
                      <a:pt x="139" y="61"/>
                    </a:lnTo>
                    <a:lnTo>
                      <a:pt x="142" y="56"/>
                    </a:lnTo>
                    <a:lnTo>
                      <a:pt x="143" y="55"/>
                    </a:lnTo>
                    <a:lnTo>
                      <a:pt x="146" y="54"/>
                    </a:lnTo>
                    <a:lnTo>
                      <a:pt x="149" y="53"/>
                    </a:lnTo>
                    <a:lnTo>
                      <a:pt x="151" y="53"/>
                    </a:lnTo>
                    <a:lnTo>
                      <a:pt x="153" y="52"/>
                    </a:lnTo>
                    <a:lnTo>
                      <a:pt x="153" y="51"/>
                    </a:lnTo>
                    <a:lnTo>
                      <a:pt x="151" y="50"/>
                    </a:lnTo>
                    <a:lnTo>
                      <a:pt x="148" y="51"/>
                    </a:lnTo>
                    <a:lnTo>
                      <a:pt x="145" y="52"/>
                    </a:lnTo>
                    <a:lnTo>
                      <a:pt x="142" y="52"/>
                    </a:lnTo>
                    <a:lnTo>
                      <a:pt x="140" y="52"/>
                    </a:lnTo>
                    <a:lnTo>
                      <a:pt x="137" y="49"/>
                    </a:lnTo>
                    <a:lnTo>
                      <a:pt x="137" y="44"/>
                    </a:lnTo>
                    <a:lnTo>
                      <a:pt x="138" y="40"/>
                    </a:lnTo>
                    <a:lnTo>
                      <a:pt x="141" y="36"/>
                    </a:lnTo>
                    <a:lnTo>
                      <a:pt x="144" y="32"/>
                    </a:lnTo>
                    <a:lnTo>
                      <a:pt x="147" y="28"/>
                    </a:lnTo>
                    <a:lnTo>
                      <a:pt x="150" y="26"/>
                    </a:lnTo>
                    <a:lnTo>
                      <a:pt x="152" y="24"/>
                    </a:lnTo>
                    <a:lnTo>
                      <a:pt x="158" y="22"/>
                    </a:lnTo>
                    <a:lnTo>
                      <a:pt x="162" y="20"/>
                    </a:lnTo>
                    <a:lnTo>
                      <a:pt x="165" y="20"/>
                    </a:lnTo>
                    <a:lnTo>
                      <a:pt x="166" y="21"/>
                    </a:lnTo>
                    <a:lnTo>
                      <a:pt x="166" y="22"/>
                    </a:lnTo>
                    <a:lnTo>
                      <a:pt x="166" y="24"/>
                    </a:lnTo>
                    <a:lnTo>
                      <a:pt x="165" y="26"/>
                    </a:lnTo>
                    <a:lnTo>
                      <a:pt x="163" y="32"/>
                    </a:lnTo>
                    <a:lnTo>
                      <a:pt x="163" y="36"/>
                    </a:lnTo>
                    <a:lnTo>
                      <a:pt x="165" y="38"/>
                    </a:lnTo>
                    <a:lnTo>
                      <a:pt x="167" y="39"/>
                    </a:lnTo>
                    <a:lnTo>
                      <a:pt x="170" y="38"/>
                    </a:lnTo>
                    <a:lnTo>
                      <a:pt x="173" y="35"/>
                    </a:lnTo>
                    <a:lnTo>
                      <a:pt x="175" y="32"/>
                    </a:lnTo>
                    <a:lnTo>
                      <a:pt x="178" y="29"/>
                    </a:lnTo>
                    <a:lnTo>
                      <a:pt x="181" y="28"/>
                    </a:lnTo>
                    <a:lnTo>
                      <a:pt x="182" y="28"/>
                    </a:lnTo>
                    <a:lnTo>
                      <a:pt x="182" y="27"/>
                    </a:lnTo>
                    <a:lnTo>
                      <a:pt x="182" y="27"/>
                    </a:lnTo>
                    <a:lnTo>
                      <a:pt x="184" y="27"/>
                    </a:lnTo>
                    <a:lnTo>
                      <a:pt x="184" y="26"/>
                    </a:lnTo>
                    <a:lnTo>
                      <a:pt x="185" y="26"/>
                    </a:lnTo>
                    <a:lnTo>
                      <a:pt x="188" y="22"/>
                    </a:lnTo>
                    <a:lnTo>
                      <a:pt x="189" y="19"/>
                    </a:lnTo>
                    <a:lnTo>
                      <a:pt x="191" y="12"/>
                    </a:lnTo>
                    <a:lnTo>
                      <a:pt x="193" y="9"/>
                    </a:lnTo>
                    <a:lnTo>
                      <a:pt x="196" y="5"/>
                    </a:lnTo>
                    <a:lnTo>
                      <a:pt x="200" y="2"/>
                    </a:lnTo>
                    <a:lnTo>
                      <a:pt x="203" y="1"/>
                    </a:lnTo>
                    <a:lnTo>
                      <a:pt x="205" y="1"/>
                    </a:lnTo>
                    <a:lnTo>
                      <a:pt x="206" y="2"/>
                    </a:lnTo>
                    <a:lnTo>
                      <a:pt x="210" y="5"/>
                    </a:lnTo>
                    <a:lnTo>
                      <a:pt x="213" y="6"/>
                    </a:lnTo>
                    <a:lnTo>
                      <a:pt x="217" y="6"/>
                    </a:lnTo>
                    <a:lnTo>
                      <a:pt x="222" y="5"/>
                    </a:lnTo>
                    <a:lnTo>
                      <a:pt x="226" y="2"/>
                    </a:lnTo>
                    <a:lnTo>
                      <a:pt x="232"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63"/>
              <p:cNvSpPr>
                <a:spLocks/>
              </p:cNvSpPr>
              <p:nvPr/>
            </p:nvSpPr>
            <p:spPr bwMode="auto">
              <a:xfrm>
                <a:off x="5249862" y="3517900"/>
                <a:ext cx="1588" cy="1588"/>
              </a:xfrm>
              <a:custGeom>
                <a:avLst/>
                <a:gdLst/>
                <a:ahLst/>
                <a:cxnLst>
                  <a:cxn ang="0">
                    <a:pos x="1" y="0"/>
                  </a:cxn>
                  <a:cxn ang="0">
                    <a:pos x="1" y="0"/>
                  </a:cxn>
                  <a:cxn ang="0">
                    <a:pos x="1" y="0"/>
                  </a:cxn>
                  <a:cxn ang="0">
                    <a:pos x="0" y="0"/>
                  </a:cxn>
                  <a:cxn ang="0">
                    <a:pos x="1" y="0"/>
                  </a:cxn>
                </a:cxnLst>
                <a:rect l="0" t="0" r="r" b="b"/>
                <a:pathLst>
                  <a:path w="1">
                    <a:moveTo>
                      <a:pt x="1" y="0"/>
                    </a:moveTo>
                    <a:lnTo>
                      <a:pt x="1" y="0"/>
                    </a:ln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164"/>
              <p:cNvSpPr>
                <a:spLocks/>
              </p:cNvSpPr>
              <p:nvPr/>
            </p:nvSpPr>
            <p:spPr bwMode="auto">
              <a:xfrm>
                <a:off x="5008562" y="2438400"/>
                <a:ext cx="95250" cy="131763"/>
              </a:xfrm>
              <a:custGeom>
                <a:avLst/>
                <a:gdLst/>
                <a:ahLst/>
                <a:cxnLst>
                  <a:cxn ang="0">
                    <a:pos x="52" y="5"/>
                  </a:cxn>
                  <a:cxn ang="0">
                    <a:pos x="60" y="14"/>
                  </a:cxn>
                  <a:cxn ang="0">
                    <a:pos x="59" y="19"/>
                  </a:cxn>
                  <a:cxn ang="0">
                    <a:pos x="53" y="25"/>
                  </a:cxn>
                  <a:cxn ang="0">
                    <a:pos x="48" y="28"/>
                  </a:cxn>
                  <a:cxn ang="0">
                    <a:pos x="49" y="28"/>
                  </a:cxn>
                  <a:cxn ang="0">
                    <a:pos x="53" y="30"/>
                  </a:cxn>
                  <a:cxn ang="0">
                    <a:pos x="54" y="31"/>
                  </a:cxn>
                  <a:cxn ang="0">
                    <a:pos x="51" y="34"/>
                  </a:cxn>
                  <a:cxn ang="0">
                    <a:pos x="46" y="36"/>
                  </a:cxn>
                  <a:cxn ang="0">
                    <a:pos x="40" y="44"/>
                  </a:cxn>
                  <a:cxn ang="0">
                    <a:pos x="35" y="50"/>
                  </a:cxn>
                  <a:cxn ang="0">
                    <a:pos x="28" y="52"/>
                  </a:cxn>
                  <a:cxn ang="0">
                    <a:pos x="28" y="54"/>
                  </a:cxn>
                  <a:cxn ang="0">
                    <a:pos x="30" y="55"/>
                  </a:cxn>
                  <a:cxn ang="0">
                    <a:pos x="30" y="56"/>
                  </a:cxn>
                  <a:cxn ang="0">
                    <a:pos x="28" y="57"/>
                  </a:cxn>
                  <a:cxn ang="0">
                    <a:pos x="26" y="54"/>
                  </a:cxn>
                  <a:cxn ang="0">
                    <a:pos x="24" y="52"/>
                  </a:cxn>
                  <a:cxn ang="0">
                    <a:pos x="21" y="57"/>
                  </a:cxn>
                  <a:cxn ang="0">
                    <a:pos x="19" y="73"/>
                  </a:cxn>
                  <a:cxn ang="0">
                    <a:pos x="15" y="82"/>
                  </a:cxn>
                  <a:cxn ang="0">
                    <a:pos x="10" y="82"/>
                  </a:cxn>
                  <a:cxn ang="0">
                    <a:pos x="2" y="74"/>
                  </a:cxn>
                  <a:cxn ang="0">
                    <a:pos x="0" y="67"/>
                  </a:cxn>
                  <a:cxn ang="0">
                    <a:pos x="4" y="60"/>
                  </a:cxn>
                  <a:cxn ang="0">
                    <a:pos x="11" y="48"/>
                  </a:cxn>
                  <a:cxn ang="0">
                    <a:pos x="16" y="42"/>
                  </a:cxn>
                  <a:cxn ang="0">
                    <a:pos x="25" y="41"/>
                  </a:cxn>
                  <a:cxn ang="0">
                    <a:pos x="26" y="39"/>
                  </a:cxn>
                  <a:cxn ang="0">
                    <a:pos x="16" y="31"/>
                  </a:cxn>
                  <a:cxn ang="0">
                    <a:pos x="18" y="31"/>
                  </a:cxn>
                  <a:cxn ang="0">
                    <a:pos x="26" y="33"/>
                  </a:cxn>
                  <a:cxn ang="0">
                    <a:pos x="32" y="34"/>
                  </a:cxn>
                  <a:cxn ang="0">
                    <a:pos x="33" y="33"/>
                  </a:cxn>
                  <a:cxn ang="0">
                    <a:pos x="30" y="31"/>
                  </a:cxn>
                  <a:cxn ang="0">
                    <a:pos x="29" y="28"/>
                  </a:cxn>
                  <a:cxn ang="0">
                    <a:pos x="33" y="25"/>
                  </a:cxn>
                  <a:cxn ang="0">
                    <a:pos x="42" y="24"/>
                  </a:cxn>
                  <a:cxn ang="0">
                    <a:pos x="44" y="23"/>
                  </a:cxn>
                  <a:cxn ang="0">
                    <a:pos x="41" y="20"/>
                  </a:cxn>
                  <a:cxn ang="0">
                    <a:pos x="42" y="15"/>
                  </a:cxn>
                  <a:cxn ang="0">
                    <a:pos x="47" y="0"/>
                  </a:cxn>
                </a:cxnLst>
                <a:rect l="0" t="0" r="r" b="b"/>
                <a:pathLst>
                  <a:path w="60" h="83">
                    <a:moveTo>
                      <a:pt x="47" y="0"/>
                    </a:moveTo>
                    <a:lnTo>
                      <a:pt x="52" y="5"/>
                    </a:lnTo>
                    <a:lnTo>
                      <a:pt x="57" y="9"/>
                    </a:lnTo>
                    <a:lnTo>
                      <a:pt x="60" y="14"/>
                    </a:lnTo>
                    <a:lnTo>
                      <a:pt x="60" y="16"/>
                    </a:lnTo>
                    <a:lnTo>
                      <a:pt x="59" y="19"/>
                    </a:lnTo>
                    <a:lnTo>
                      <a:pt x="56" y="22"/>
                    </a:lnTo>
                    <a:lnTo>
                      <a:pt x="53" y="25"/>
                    </a:lnTo>
                    <a:lnTo>
                      <a:pt x="50" y="27"/>
                    </a:lnTo>
                    <a:lnTo>
                      <a:pt x="48" y="28"/>
                    </a:lnTo>
                    <a:lnTo>
                      <a:pt x="48" y="28"/>
                    </a:lnTo>
                    <a:lnTo>
                      <a:pt x="49" y="28"/>
                    </a:lnTo>
                    <a:lnTo>
                      <a:pt x="51" y="29"/>
                    </a:lnTo>
                    <a:lnTo>
                      <a:pt x="53" y="30"/>
                    </a:lnTo>
                    <a:lnTo>
                      <a:pt x="54" y="30"/>
                    </a:lnTo>
                    <a:lnTo>
                      <a:pt x="54" y="31"/>
                    </a:lnTo>
                    <a:lnTo>
                      <a:pt x="53" y="32"/>
                    </a:lnTo>
                    <a:lnTo>
                      <a:pt x="51" y="34"/>
                    </a:lnTo>
                    <a:lnTo>
                      <a:pt x="48" y="35"/>
                    </a:lnTo>
                    <a:lnTo>
                      <a:pt x="46" y="36"/>
                    </a:lnTo>
                    <a:lnTo>
                      <a:pt x="43" y="40"/>
                    </a:lnTo>
                    <a:lnTo>
                      <a:pt x="40" y="44"/>
                    </a:lnTo>
                    <a:lnTo>
                      <a:pt x="37" y="49"/>
                    </a:lnTo>
                    <a:lnTo>
                      <a:pt x="35" y="50"/>
                    </a:lnTo>
                    <a:lnTo>
                      <a:pt x="30" y="51"/>
                    </a:lnTo>
                    <a:lnTo>
                      <a:pt x="28" y="52"/>
                    </a:lnTo>
                    <a:lnTo>
                      <a:pt x="28" y="53"/>
                    </a:lnTo>
                    <a:lnTo>
                      <a:pt x="28" y="54"/>
                    </a:lnTo>
                    <a:lnTo>
                      <a:pt x="29" y="54"/>
                    </a:lnTo>
                    <a:lnTo>
                      <a:pt x="30" y="55"/>
                    </a:lnTo>
                    <a:lnTo>
                      <a:pt x="30" y="56"/>
                    </a:lnTo>
                    <a:lnTo>
                      <a:pt x="30" y="56"/>
                    </a:lnTo>
                    <a:lnTo>
                      <a:pt x="30" y="57"/>
                    </a:lnTo>
                    <a:lnTo>
                      <a:pt x="28" y="57"/>
                    </a:lnTo>
                    <a:lnTo>
                      <a:pt x="27" y="56"/>
                    </a:lnTo>
                    <a:lnTo>
                      <a:pt x="26" y="54"/>
                    </a:lnTo>
                    <a:lnTo>
                      <a:pt x="25" y="53"/>
                    </a:lnTo>
                    <a:lnTo>
                      <a:pt x="24" y="52"/>
                    </a:lnTo>
                    <a:lnTo>
                      <a:pt x="23" y="53"/>
                    </a:lnTo>
                    <a:lnTo>
                      <a:pt x="21" y="57"/>
                    </a:lnTo>
                    <a:lnTo>
                      <a:pt x="19" y="67"/>
                    </a:lnTo>
                    <a:lnTo>
                      <a:pt x="19" y="73"/>
                    </a:lnTo>
                    <a:lnTo>
                      <a:pt x="18" y="78"/>
                    </a:lnTo>
                    <a:lnTo>
                      <a:pt x="15" y="82"/>
                    </a:lnTo>
                    <a:lnTo>
                      <a:pt x="13" y="83"/>
                    </a:lnTo>
                    <a:lnTo>
                      <a:pt x="10" y="82"/>
                    </a:lnTo>
                    <a:lnTo>
                      <a:pt x="7" y="80"/>
                    </a:lnTo>
                    <a:lnTo>
                      <a:pt x="2" y="74"/>
                    </a:lnTo>
                    <a:lnTo>
                      <a:pt x="1" y="70"/>
                    </a:lnTo>
                    <a:lnTo>
                      <a:pt x="0" y="67"/>
                    </a:lnTo>
                    <a:lnTo>
                      <a:pt x="2" y="63"/>
                    </a:lnTo>
                    <a:lnTo>
                      <a:pt x="4" y="60"/>
                    </a:lnTo>
                    <a:lnTo>
                      <a:pt x="6" y="57"/>
                    </a:lnTo>
                    <a:lnTo>
                      <a:pt x="11" y="48"/>
                    </a:lnTo>
                    <a:lnTo>
                      <a:pt x="14" y="43"/>
                    </a:lnTo>
                    <a:lnTo>
                      <a:pt x="16" y="42"/>
                    </a:lnTo>
                    <a:lnTo>
                      <a:pt x="22" y="41"/>
                    </a:lnTo>
                    <a:lnTo>
                      <a:pt x="25" y="41"/>
                    </a:lnTo>
                    <a:lnTo>
                      <a:pt x="26" y="40"/>
                    </a:lnTo>
                    <a:lnTo>
                      <a:pt x="26" y="39"/>
                    </a:lnTo>
                    <a:lnTo>
                      <a:pt x="22" y="34"/>
                    </a:lnTo>
                    <a:lnTo>
                      <a:pt x="16" y="31"/>
                    </a:lnTo>
                    <a:lnTo>
                      <a:pt x="17" y="31"/>
                    </a:lnTo>
                    <a:lnTo>
                      <a:pt x="18" y="31"/>
                    </a:lnTo>
                    <a:lnTo>
                      <a:pt x="18" y="31"/>
                    </a:lnTo>
                    <a:lnTo>
                      <a:pt x="26" y="33"/>
                    </a:lnTo>
                    <a:lnTo>
                      <a:pt x="30" y="34"/>
                    </a:lnTo>
                    <a:lnTo>
                      <a:pt x="32" y="34"/>
                    </a:lnTo>
                    <a:lnTo>
                      <a:pt x="33" y="34"/>
                    </a:lnTo>
                    <a:lnTo>
                      <a:pt x="33" y="33"/>
                    </a:lnTo>
                    <a:lnTo>
                      <a:pt x="32" y="32"/>
                    </a:lnTo>
                    <a:lnTo>
                      <a:pt x="30" y="31"/>
                    </a:lnTo>
                    <a:lnTo>
                      <a:pt x="29" y="29"/>
                    </a:lnTo>
                    <a:lnTo>
                      <a:pt x="29" y="28"/>
                    </a:lnTo>
                    <a:lnTo>
                      <a:pt x="30" y="27"/>
                    </a:lnTo>
                    <a:lnTo>
                      <a:pt x="33" y="25"/>
                    </a:lnTo>
                    <a:lnTo>
                      <a:pt x="38" y="24"/>
                    </a:lnTo>
                    <a:lnTo>
                      <a:pt x="42" y="24"/>
                    </a:lnTo>
                    <a:lnTo>
                      <a:pt x="45" y="26"/>
                    </a:lnTo>
                    <a:lnTo>
                      <a:pt x="44" y="23"/>
                    </a:lnTo>
                    <a:lnTo>
                      <a:pt x="42" y="21"/>
                    </a:lnTo>
                    <a:lnTo>
                      <a:pt x="41" y="20"/>
                    </a:lnTo>
                    <a:lnTo>
                      <a:pt x="41" y="19"/>
                    </a:lnTo>
                    <a:lnTo>
                      <a:pt x="42" y="15"/>
                    </a:lnTo>
                    <a:lnTo>
                      <a:pt x="44" y="10"/>
                    </a:lnTo>
                    <a:lnTo>
                      <a:pt x="47"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165"/>
              <p:cNvSpPr>
                <a:spLocks/>
              </p:cNvSpPr>
              <p:nvPr/>
            </p:nvSpPr>
            <p:spPr bwMode="auto">
              <a:xfrm>
                <a:off x="3806825" y="2376488"/>
                <a:ext cx="6350" cy="7938"/>
              </a:xfrm>
              <a:custGeom>
                <a:avLst/>
                <a:gdLst/>
                <a:ahLst/>
                <a:cxnLst>
                  <a:cxn ang="0">
                    <a:pos x="0" y="0"/>
                  </a:cxn>
                  <a:cxn ang="0">
                    <a:pos x="1" y="0"/>
                  </a:cxn>
                  <a:cxn ang="0">
                    <a:pos x="2" y="1"/>
                  </a:cxn>
                  <a:cxn ang="0">
                    <a:pos x="2" y="2"/>
                  </a:cxn>
                  <a:cxn ang="0">
                    <a:pos x="3" y="3"/>
                  </a:cxn>
                  <a:cxn ang="0">
                    <a:pos x="4" y="5"/>
                  </a:cxn>
                  <a:cxn ang="0">
                    <a:pos x="3" y="5"/>
                  </a:cxn>
                  <a:cxn ang="0">
                    <a:pos x="1" y="5"/>
                  </a:cxn>
                  <a:cxn ang="0">
                    <a:pos x="0" y="5"/>
                  </a:cxn>
                  <a:cxn ang="0">
                    <a:pos x="0" y="3"/>
                  </a:cxn>
                  <a:cxn ang="0">
                    <a:pos x="0" y="2"/>
                  </a:cxn>
                  <a:cxn ang="0">
                    <a:pos x="0" y="1"/>
                  </a:cxn>
                  <a:cxn ang="0">
                    <a:pos x="0" y="0"/>
                  </a:cxn>
                </a:cxnLst>
                <a:rect l="0" t="0" r="r" b="b"/>
                <a:pathLst>
                  <a:path w="4" h="5">
                    <a:moveTo>
                      <a:pt x="0" y="0"/>
                    </a:moveTo>
                    <a:lnTo>
                      <a:pt x="1" y="0"/>
                    </a:lnTo>
                    <a:lnTo>
                      <a:pt x="2" y="1"/>
                    </a:lnTo>
                    <a:lnTo>
                      <a:pt x="2" y="2"/>
                    </a:lnTo>
                    <a:lnTo>
                      <a:pt x="3" y="3"/>
                    </a:lnTo>
                    <a:lnTo>
                      <a:pt x="4" y="5"/>
                    </a:lnTo>
                    <a:lnTo>
                      <a:pt x="3" y="5"/>
                    </a:lnTo>
                    <a:lnTo>
                      <a:pt x="1" y="5"/>
                    </a:lnTo>
                    <a:lnTo>
                      <a:pt x="0" y="5"/>
                    </a:lnTo>
                    <a:lnTo>
                      <a:pt x="0" y="3"/>
                    </a:lnTo>
                    <a:lnTo>
                      <a:pt x="0" y="2"/>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166"/>
              <p:cNvSpPr>
                <a:spLocks/>
              </p:cNvSpPr>
              <p:nvPr/>
            </p:nvSpPr>
            <p:spPr bwMode="auto">
              <a:xfrm>
                <a:off x="5024437" y="2484438"/>
                <a:ext cx="9525" cy="3175"/>
              </a:xfrm>
              <a:custGeom>
                <a:avLst/>
                <a:gdLst/>
                <a:ahLst/>
                <a:cxnLst>
                  <a:cxn ang="0">
                    <a:pos x="0" y="0"/>
                  </a:cxn>
                  <a:cxn ang="0">
                    <a:pos x="3" y="1"/>
                  </a:cxn>
                  <a:cxn ang="0">
                    <a:pos x="6" y="2"/>
                  </a:cxn>
                  <a:cxn ang="0">
                    <a:pos x="0" y="0"/>
                  </a:cxn>
                </a:cxnLst>
                <a:rect l="0" t="0" r="r" b="b"/>
                <a:pathLst>
                  <a:path w="6" h="2">
                    <a:moveTo>
                      <a:pt x="0" y="0"/>
                    </a:moveTo>
                    <a:lnTo>
                      <a:pt x="3" y="1"/>
                    </a:lnTo>
                    <a:lnTo>
                      <a:pt x="6"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167"/>
              <p:cNvSpPr>
                <a:spLocks noEditPoints="1"/>
              </p:cNvSpPr>
              <p:nvPr/>
            </p:nvSpPr>
            <p:spPr bwMode="auto">
              <a:xfrm>
                <a:off x="4719637" y="3606800"/>
                <a:ext cx="1588" cy="9525"/>
              </a:xfrm>
              <a:custGeom>
                <a:avLst/>
                <a:gdLst/>
                <a:ahLst/>
                <a:cxnLst>
                  <a:cxn ang="0">
                    <a:pos x="1" y="2"/>
                  </a:cxn>
                  <a:cxn ang="0">
                    <a:pos x="1" y="4"/>
                  </a:cxn>
                  <a:cxn ang="0">
                    <a:pos x="1" y="6"/>
                  </a:cxn>
                  <a:cxn ang="0">
                    <a:pos x="1" y="6"/>
                  </a:cxn>
                  <a:cxn ang="0">
                    <a:pos x="1" y="2"/>
                  </a:cxn>
                  <a:cxn ang="0">
                    <a:pos x="0" y="0"/>
                  </a:cxn>
                  <a:cxn ang="0">
                    <a:pos x="1" y="1"/>
                  </a:cxn>
                  <a:cxn ang="0">
                    <a:pos x="1" y="2"/>
                  </a:cxn>
                  <a:cxn ang="0">
                    <a:pos x="0" y="0"/>
                  </a:cxn>
                </a:cxnLst>
                <a:rect l="0" t="0" r="r" b="b"/>
                <a:pathLst>
                  <a:path w="1" h="6">
                    <a:moveTo>
                      <a:pt x="1" y="2"/>
                    </a:moveTo>
                    <a:lnTo>
                      <a:pt x="1" y="4"/>
                    </a:lnTo>
                    <a:lnTo>
                      <a:pt x="1" y="6"/>
                    </a:lnTo>
                    <a:lnTo>
                      <a:pt x="1" y="6"/>
                    </a:lnTo>
                    <a:lnTo>
                      <a:pt x="1" y="2"/>
                    </a:lnTo>
                    <a:close/>
                    <a:moveTo>
                      <a:pt x="0" y="0"/>
                    </a:moveTo>
                    <a:lnTo>
                      <a:pt x="1" y="1"/>
                    </a:lnTo>
                    <a:lnTo>
                      <a:pt x="1" y="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168"/>
              <p:cNvSpPr>
                <a:spLocks/>
              </p:cNvSpPr>
              <p:nvPr/>
            </p:nvSpPr>
            <p:spPr bwMode="auto">
              <a:xfrm>
                <a:off x="5011737" y="2222500"/>
                <a:ext cx="4763" cy="6350"/>
              </a:xfrm>
              <a:custGeom>
                <a:avLst/>
                <a:gdLst/>
                <a:ahLst/>
                <a:cxnLst>
                  <a:cxn ang="0">
                    <a:pos x="0" y="0"/>
                  </a:cxn>
                  <a:cxn ang="0">
                    <a:pos x="1" y="1"/>
                  </a:cxn>
                  <a:cxn ang="0">
                    <a:pos x="1" y="1"/>
                  </a:cxn>
                  <a:cxn ang="0">
                    <a:pos x="2" y="1"/>
                  </a:cxn>
                  <a:cxn ang="0">
                    <a:pos x="3" y="2"/>
                  </a:cxn>
                  <a:cxn ang="0">
                    <a:pos x="3" y="3"/>
                  </a:cxn>
                  <a:cxn ang="0">
                    <a:pos x="3" y="4"/>
                  </a:cxn>
                  <a:cxn ang="0">
                    <a:pos x="0" y="1"/>
                  </a:cxn>
                  <a:cxn ang="0">
                    <a:pos x="0" y="0"/>
                  </a:cxn>
                </a:cxnLst>
                <a:rect l="0" t="0" r="r" b="b"/>
                <a:pathLst>
                  <a:path w="3" h="4">
                    <a:moveTo>
                      <a:pt x="0" y="0"/>
                    </a:moveTo>
                    <a:lnTo>
                      <a:pt x="1" y="1"/>
                    </a:lnTo>
                    <a:lnTo>
                      <a:pt x="1" y="1"/>
                    </a:lnTo>
                    <a:lnTo>
                      <a:pt x="2" y="1"/>
                    </a:lnTo>
                    <a:lnTo>
                      <a:pt x="3" y="2"/>
                    </a:lnTo>
                    <a:lnTo>
                      <a:pt x="3" y="3"/>
                    </a:lnTo>
                    <a:lnTo>
                      <a:pt x="3" y="4"/>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169"/>
              <p:cNvSpPr>
                <a:spLocks/>
              </p:cNvSpPr>
              <p:nvPr/>
            </p:nvSpPr>
            <p:spPr bwMode="auto">
              <a:xfrm>
                <a:off x="4373562" y="3114675"/>
                <a:ext cx="7938" cy="6350"/>
              </a:xfrm>
              <a:custGeom>
                <a:avLst/>
                <a:gdLst/>
                <a:ahLst/>
                <a:cxnLst>
                  <a:cxn ang="0">
                    <a:pos x="5" y="0"/>
                  </a:cxn>
                  <a:cxn ang="0">
                    <a:pos x="5" y="1"/>
                  </a:cxn>
                  <a:cxn ang="0">
                    <a:pos x="3" y="3"/>
                  </a:cxn>
                  <a:cxn ang="0">
                    <a:pos x="1" y="4"/>
                  </a:cxn>
                  <a:cxn ang="0">
                    <a:pos x="0" y="4"/>
                  </a:cxn>
                  <a:cxn ang="0">
                    <a:pos x="2" y="3"/>
                  </a:cxn>
                  <a:cxn ang="0">
                    <a:pos x="4" y="2"/>
                  </a:cxn>
                  <a:cxn ang="0">
                    <a:pos x="5" y="0"/>
                  </a:cxn>
                </a:cxnLst>
                <a:rect l="0" t="0" r="r" b="b"/>
                <a:pathLst>
                  <a:path w="5" h="4">
                    <a:moveTo>
                      <a:pt x="5" y="0"/>
                    </a:moveTo>
                    <a:lnTo>
                      <a:pt x="5" y="1"/>
                    </a:lnTo>
                    <a:lnTo>
                      <a:pt x="3" y="3"/>
                    </a:lnTo>
                    <a:lnTo>
                      <a:pt x="1" y="4"/>
                    </a:lnTo>
                    <a:lnTo>
                      <a:pt x="0" y="4"/>
                    </a:lnTo>
                    <a:lnTo>
                      <a:pt x="2" y="3"/>
                    </a:lnTo>
                    <a:lnTo>
                      <a:pt x="4" y="2"/>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170"/>
              <p:cNvSpPr>
                <a:spLocks/>
              </p:cNvSpPr>
              <p:nvPr/>
            </p:nvSpPr>
            <p:spPr bwMode="auto">
              <a:xfrm>
                <a:off x="4867275" y="2841625"/>
                <a:ext cx="9525" cy="20638"/>
              </a:xfrm>
              <a:custGeom>
                <a:avLst/>
                <a:gdLst/>
                <a:ahLst/>
                <a:cxnLst>
                  <a:cxn ang="0">
                    <a:pos x="0" y="0"/>
                  </a:cxn>
                  <a:cxn ang="0">
                    <a:pos x="3" y="4"/>
                  </a:cxn>
                  <a:cxn ang="0">
                    <a:pos x="4" y="9"/>
                  </a:cxn>
                  <a:cxn ang="0">
                    <a:pos x="6" y="13"/>
                  </a:cxn>
                  <a:cxn ang="0">
                    <a:pos x="6" y="13"/>
                  </a:cxn>
                  <a:cxn ang="0">
                    <a:pos x="6" y="13"/>
                  </a:cxn>
                  <a:cxn ang="0">
                    <a:pos x="5" y="13"/>
                  </a:cxn>
                  <a:cxn ang="0">
                    <a:pos x="5" y="12"/>
                  </a:cxn>
                  <a:cxn ang="0">
                    <a:pos x="3" y="8"/>
                  </a:cxn>
                  <a:cxn ang="0">
                    <a:pos x="2" y="4"/>
                  </a:cxn>
                  <a:cxn ang="0">
                    <a:pos x="0" y="0"/>
                  </a:cxn>
                </a:cxnLst>
                <a:rect l="0" t="0" r="r" b="b"/>
                <a:pathLst>
                  <a:path w="6" h="13">
                    <a:moveTo>
                      <a:pt x="0" y="0"/>
                    </a:moveTo>
                    <a:lnTo>
                      <a:pt x="3" y="4"/>
                    </a:lnTo>
                    <a:lnTo>
                      <a:pt x="4" y="9"/>
                    </a:lnTo>
                    <a:lnTo>
                      <a:pt x="6" y="13"/>
                    </a:lnTo>
                    <a:lnTo>
                      <a:pt x="6" y="13"/>
                    </a:lnTo>
                    <a:lnTo>
                      <a:pt x="6" y="13"/>
                    </a:lnTo>
                    <a:lnTo>
                      <a:pt x="5" y="13"/>
                    </a:lnTo>
                    <a:lnTo>
                      <a:pt x="5" y="12"/>
                    </a:lnTo>
                    <a:lnTo>
                      <a:pt x="3" y="8"/>
                    </a:lnTo>
                    <a:lnTo>
                      <a:pt x="2" y="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171"/>
              <p:cNvSpPr>
                <a:spLocks/>
              </p:cNvSpPr>
              <p:nvPr/>
            </p:nvSpPr>
            <p:spPr bwMode="auto">
              <a:xfrm>
                <a:off x="4860925" y="2835275"/>
                <a:ext cx="6350" cy="6350"/>
              </a:xfrm>
              <a:custGeom>
                <a:avLst/>
                <a:gdLst/>
                <a:ahLst/>
                <a:cxnLst>
                  <a:cxn ang="0">
                    <a:pos x="0" y="0"/>
                  </a:cxn>
                  <a:cxn ang="0">
                    <a:pos x="2" y="2"/>
                  </a:cxn>
                  <a:cxn ang="0">
                    <a:pos x="4" y="4"/>
                  </a:cxn>
                  <a:cxn ang="0">
                    <a:pos x="3" y="3"/>
                  </a:cxn>
                  <a:cxn ang="0">
                    <a:pos x="3" y="3"/>
                  </a:cxn>
                  <a:cxn ang="0">
                    <a:pos x="3" y="3"/>
                  </a:cxn>
                  <a:cxn ang="0">
                    <a:pos x="2" y="3"/>
                  </a:cxn>
                  <a:cxn ang="0">
                    <a:pos x="1" y="2"/>
                  </a:cxn>
                  <a:cxn ang="0">
                    <a:pos x="1" y="1"/>
                  </a:cxn>
                  <a:cxn ang="0">
                    <a:pos x="0" y="1"/>
                  </a:cxn>
                  <a:cxn ang="0">
                    <a:pos x="0" y="0"/>
                  </a:cxn>
                </a:cxnLst>
                <a:rect l="0" t="0" r="r" b="b"/>
                <a:pathLst>
                  <a:path w="4" h="4">
                    <a:moveTo>
                      <a:pt x="0" y="0"/>
                    </a:moveTo>
                    <a:lnTo>
                      <a:pt x="2" y="2"/>
                    </a:lnTo>
                    <a:lnTo>
                      <a:pt x="4" y="4"/>
                    </a:lnTo>
                    <a:lnTo>
                      <a:pt x="3" y="3"/>
                    </a:lnTo>
                    <a:lnTo>
                      <a:pt x="3" y="3"/>
                    </a:lnTo>
                    <a:lnTo>
                      <a:pt x="3" y="3"/>
                    </a:lnTo>
                    <a:lnTo>
                      <a:pt x="2" y="3"/>
                    </a:lnTo>
                    <a:lnTo>
                      <a:pt x="1" y="2"/>
                    </a:lnTo>
                    <a:lnTo>
                      <a:pt x="1" y="1"/>
                    </a:lnTo>
                    <a:lnTo>
                      <a:pt x="0" y="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172"/>
              <p:cNvSpPr>
                <a:spLocks noEditPoints="1"/>
              </p:cNvSpPr>
              <p:nvPr/>
            </p:nvSpPr>
            <p:spPr bwMode="auto">
              <a:xfrm>
                <a:off x="3533775" y="1504950"/>
                <a:ext cx="884238" cy="300038"/>
              </a:xfrm>
              <a:custGeom>
                <a:avLst/>
                <a:gdLst/>
                <a:ahLst/>
                <a:cxnLst>
                  <a:cxn ang="0">
                    <a:pos x="88" y="168"/>
                  </a:cxn>
                  <a:cxn ang="0">
                    <a:pos x="97" y="168"/>
                  </a:cxn>
                  <a:cxn ang="0">
                    <a:pos x="555" y="0"/>
                  </a:cxn>
                  <a:cxn ang="0">
                    <a:pos x="471" y="10"/>
                  </a:cxn>
                  <a:cxn ang="0">
                    <a:pos x="443" y="7"/>
                  </a:cxn>
                  <a:cxn ang="0">
                    <a:pos x="345" y="25"/>
                  </a:cxn>
                  <a:cxn ang="0">
                    <a:pos x="353" y="24"/>
                  </a:cxn>
                  <a:cxn ang="0">
                    <a:pos x="332" y="29"/>
                  </a:cxn>
                  <a:cxn ang="0">
                    <a:pos x="303" y="38"/>
                  </a:cxn>
                  <a:cxn ang="0">
                    <a:pos x="300" y="44"/>
                  </a:cxn>
                  <a:cxn ang="0">
                    <a:pos x="313" y="40"/>
                  </a:cxn>
                  <a:cxn ang="0">
                    <a:pos x="310" y="41"/>
                  </a:cxn>
                  <a:cxn ang="0">
                    <a:pos x="272" y="57"/>
                  </a:cxn>
                  <a:cxn ang="0">
                    <a:pos x="249" y="67"/>
                  </a:cxn>
                  <a:cxn ang="0">
                    <a:pos x="236" y="77"/>
                  </a:cxn>
                  <a:cxn ang="0">
                    <a:pos x="209" y="87"/>
                  </a:cxn>
                  <a:cxn ang="0">
                    <a:pos x="198" y="92"/>
                  </a:cxn>
                  <a:cxn ang="0">
                    <a:pos x="205" y="99"/>
                  </a:cxn>
                  <a:cxn ang="0">
                    <a:pos x="196" y="103"/>
                  </a:cxn>
                  <a:cxn ang="0">
                    <a:pos x="189" y="107"/>
                  </a:cxn>
                  <a:cxn ang="0">
                    <a:pos x="189" y="110"/>
                  </a:cxn>
                  <a:cxn ang="0">
                    <a:pos x="201" y="105"/>
                  </a:cxn>
                  <a:cxn ang="0">
                    <a:pos x="189" y="126"/>
                  </a:cxn>
                  <a:cxn ang="0">
                    <a:pos x="170" y="141"/>
                  </a:cxn>
                  <a:cxn ang="0">
                    <a:pos x="174" y="138"/>
                  </a:cxn>
                  <a:cxn ang="0">
                    <a:pos x="159" y="153"/>
                  </a:cxn>
                  <a:cxn ang="0">
                    <a:pos x="144" y="161"/>
                  </a:cxn>
                  <a:cxn ang="0">
                    <a:pos x="139" y="164"/>
                  </a:cxn>
                  <a:cxn ang="0">
                    <a:pos x="140" y="179"/>
                  </a:cxn>
                  <a:cxn ang="0">
                    <a:pos x="131" y="174"/>
                  </a:cxn>
                  <a:cxn ang="0">
                    <a:pos x="123" y="180"/>
                  </a:cxn>
                  <a:cxn ang="0">
                    <a:pos x="107" y="185"/>
                  </a:cxn>
                  <a:cxn ang="0">
                    <a:pos x="111" y="183"/>
                  </a:cxn>
                  <a:cxn ang="0">
                    <a:pos x="114" y="178"/>
                  </a:cxn>
                  <a:cxn ang="0">
                    <a:pos x="119" y="171"/>
                  </a:cxn>
                  <a:cxn ang="0">
                    <a:pos x="127" y="164"/>
                  </a:cxn>
                  <a:cxn ang="0">
                    <a:pos x="131" y="156"/>
                  </a:cxn>
                  <a:cxn ang="0">
                    <a:pos x="141" y="150"/>
                  </a:cxn>
                  <a:cxn ang="0">
                    <a:pos x="134" y="153"/>
                  </a:cxn>
                  <a:cxn ang="0">
                    <a:pos x="117" y="159"/>
                  </a:cxn>
                  <a:cxn ang="0">
                    <a:pos x="119" y="149"/>
                  </a:cxn>
                  <a:cxn ang="0">
                    <a:pos x="115" y="149"/>
                  </a:cxn>
                  <a:cxn ang="0">
                    <a:pos x="108" y="161"/>
                  </a:cxn>
                  <a:cxn ang="0">
                    <a:pos x="99" y="165"/>
                  </a:cxn>
                  <a:cxn ang="0">
                    <a:pos x="96" y="168"/>
                  </a:cxn>
                  <a:cxn ang="0">
                    <a:pos x="80" y="178"/>
                  </a:cxn>
                  <a:cxn ang="0">
                    <a:pos x="87" y="169"/>
                  </a:cxn>
                  <a:cxn ang="0">
                    <a:pos x="79" y="167"/>
                  </a:cxn>
                  <a:cxn ang="0">
                    <a:pos x="70" y="165"/>
                  </a:cxn>
                  <a:cxn ang="0">
                    <a:pos x="57" y="168"/>
                  </a:cxn>
                  <a:cxn ang="0">
                    <a:pos x="63" y="163"/>
                  </a:cxn>
                  <a:cxn ang="0">
                    <a:pos x="74" y="153"/>
                  </a:cxn>
                  <a:cxn ang="0">
                    <a:pos x="71" y="146"/>
                  </a:cxn>
                  <a:cxn ang="0">
                    <a:pos x="58" y="155"/>
                  </a:cxn>
                  <a:cxn ang="0">
                    <a:pos x="19" y="177"/>
                  </a:cxn>
                  <a:cxn ang="0">
                    <a:pos x="1" y="188"/>
                  </a:cxn>
                  <a:cxn ang="0">
                    <a:pos x="163" y="87"/>
                  </a:cxn>
                  <a:cxn ang="0">
                    <a:pos x="346" y="23"/>
                  </a:cxn>
                  <a:cxn ang="0">
                    <a:pos x="545" y="0"/>
                  </a:cxn>
                </a:cxnLst>
                <a:rect l="0" t="0" r="r" b="b"/>
                <a:pathLst>
                  <a:path w="557" h="189">
                    <a:moveTo>
                      <a:pt x="88" y="168"/>
                    </a:moveTo>
                    <a:lnTo>
                      <a:pt x="87" y="168"/>
                    </a:lnTo>
                    <a:lnTo>
                      <a:pt x="87" y="169"/>
                    </a:lnTo>
                    <a:lnTo>
                      <a:pt x="88" y="168"/>
                    </a:lnTo>
                    <a:close/>
                    <a:moveTo>
                      <a:pt x="98" y="167"/>
                    </a:moveTo>
                    <a:lnTo>
                      <a:pt x="98" y="167"/>
                    </a:lnTo>
                    <a:lnTo>
                      <a:pt x="98" y="167"/>
                    </a:lnTo>
                    <a:lnTo>
                      <a:pt x="97" y="168"/>
                    </a:lnTo>
                    <a:lnTo>
                      <a:pt x="96" y="168"/>
                    </a:lnTo>
                    <a:lnTo>
                      <a:pt x="98" y="167"/>
                    </a:lnTo>
                    <a:close/>
                    <a:moveTo>
                      <a:pt x="545" y="0"/>
                    </a:moveTo>
                    <a:lnTo>
                      <a:pt x="555" y="0"/>
                    </a:lnTo>
                    <a:lnTo>
                      <a:pt x="557" y="0"/>
                    </a:lnTo>
                    <a:lnTo>
                      <a:pt x="480" y="10"/>
                    </a:lnTo>
                    <a:lnTo>
                      <a:pt x="475" y="10"/>
                    </a:lnTo>
                    <a:lnTo>
                      <a:pt x="471" y="10"/>
                    </a:lnTo>
                    <a:lnTo>
                      <a:pt x="462" y="8"/>
                    </a:lnTo>
                    <a:lnTo>
                      <a:pt x="453" y="6"/>
                    </a:lnTo>
                    <a:lnTo>
                      <a:pt x="448" y="6"/>
                    </a:lnTo>
                    <a:lnTo>
                      <a:pt x="443" y="7"/>
                    </a:lnTo>
                    <a:lnTo>
                      <a:pt x="437" y="8"/>
                    </a:lnTo>
                    <a:lnTo>
                      <a:pt x="432" y="10"/>
                    </a:lnTo>
                    <a:lnTo>
                      <a:pt x="388" y="18"/>
                    </a:lnTo>
                    <a:lnTo>
                      <a:pt x="345" y="25"/>
                    </a:lnTo>
                    <a:lnTo>
                      <a:pt x="343" y="26"/>
                    </a:lnTo>
                    <a:lnTo>
                      <a:pt x="344" y="26"/>
                    </a:lnTo>
                    <a:lnTo>
                      <a:pt x="347" y="25"/>
                    </a:lnTo>
                    <a:lnTo>
                      <a:pt x="353" y="24"/>
                    </a:lnTo>
                    <a:lnTo>
                      <a:pt x="356" y="24"/>
                    </a:lnTo>
                    <a:lnTo>
                      <a:pt x="356" y="24"/>
                    </a:lnTo>
                    <a:lnTo>
                      <a:pt x="348" y="26"/>
                    </a:lnTo>
                    <a:lnTo>
                      <a:pt x="332" y="29"/>
                    </a:lnTo>
                    <a:lnTo>
                      <a:pt x="324" y="31"/>
                    </a:lnTo>
                    <a:lnTo>
                      <a:pt x="315" y="35"/>
                    </a:lnTo>
                    <a:lnTo>
                      <a:pt x="311" y="36"/>
                    </a:lnTo>
                    <a:lnTo>
                      <a:pt x="303" y="38"/>
                    </a:lnTo>
                    <a:lnTo>
                      <a:pt x="300" y="39"/>
                    </a:lnTo>
                    <a:lnTo>
                      <a:pt x="298" y="43"/>
                    </a:lnTo>
                    <a:lnTo>
                      <a:pt x="298" y="44"/>
                    </a:lnTo>
                    <a:lnTo>
                      <a:pt x="300" y="44"/>
                    </a:lnTo>
                    <a:lnTo>
                      <a:pt x="303" y="44"/>
                    </a:lnTo>
                    <a:lnTo>
                      <a:pt x="306" y="42"/>
                    </a:lnTo>
                    <a:lnTo>
                      <a:pt x="310" y="41"/>
                    </a:lnTo>
                    <a:lnTo>
                      <a:pt x="313" y="40"/>
                    </a:lnTo>
                    <a:lnTo>
                      <a:pt x="313" y="41"/>
                    </a:lnTo>
                    <a:lnTo>
                      <a:pt x="312" y="41"/>
                    </a:lnTo>
                    <a:lnTo>
                      <a:pt x="310" y="41"/>
                    </a:lnTo>
                    <a:lnTo>
                      <a:pt x="310" y="41"/>
                    </a:lnTo>
                    <a:lnTo>
                      <a:pt x="294" y="48"/>
                    </a:lnTo>
                    <a:lnTo>
                      <a:pt x="287" y="51"/>
                    </a:lnTo>
                    <a:lnTo>
                      <a:pt x="279" y="54"/>
                    </a:lnTo>
                    <a:lnTo>
                      <a:pt x="272" y="57"/>
                    </a:lnTo>
                    <a:lnTo>
                      <a:pt x="265" y="59"/>
                    </a:lnTo>
                    <a:lnTo>
                      <a:pt x="258" y="62"/>
                    </a:lnTo>
                    <a:lnTo>
                      <a:pt x="251" y="65"/>
                    </a:lnTo>
                    <a:lnTo>
                      <a:pt x="249" y="67"/>
                    </a:lnTo>
                    <a:lnTo>
                      <a:pt x="248" y="69"/>
                    </a:lnTo>
                    <a:lnTo>
                      <a:pt x="247" y="70"/>
                    </a:lnTo>
                    <a:lnTo>
                      <a:pt x="241" y="74"/>
                    </a:lnTo>
                    <a:lnTo>
                      <a:pt x="236" y="77"/>
                    </a:lnTo>
                    <a:lnTo>
                      <a:pt x="232" y="79"/>
                    </a:lnTo>
                    <a:lnTo>
                      <a:pt x="225" y="81"/>
                    </a:lnTo>
                    <a:lnTo>
                      <a:pt x="214" y="86"/>
                    </a:lnTo>
                    <a:lnTo>
                      <a:pt x="209" y="87"/>
                    </a:lnTo>
                    <a:lnTo>
                      <a:pt x="205" y="87"/>
                    </a:lnTo>
                    <a:lnTo>
                      <a:pt x="201" y="88"/>
                    </a:lnTo>
                    <a:lnTo>
                      <a:pt x="198" y="90"/>
                    </a:lnTo>
                    <a:lnTo>
                      <a:pt x="198" y="92"/>
                    </a:lnTo>
                    <a:lnTo>
                      <a:pt x="198" y="94"/>
                    </a:lnTo>
                    <a:lnTo>
                      <a:pt x="201" y="99"/>
                    </a:lnTo>
                    <a:lnTo>
                      <a:pt x="202" y="99"/>
                    </a:lnTo>
                    <a:lnTo>
                      <a:pt x="205" y="99"/>
                    </a:lnTo>
                    <a:lnTo>
                      <a:pt x="201" y="102"/>
                    </a:lnTo>
                    <a:lnTo>
                      <a:pt x="199" y="103"/>
                    </a:lnTo>
                    <a:lnTo>
                      <a:pt x="197" y="103"/>
                    </a:lnTo>
                    <a:lnTo>
                      <a:pt x="196" y="103"/>
                    </a:lnTo>
                    <a:lnTo>
                      <a:pt x="195" y="103"/>
                    </a:lnTo>
                    <a:lnTo>
                      <a:pt x="193" y="103"/>
                    </a:lnTo>
                    <a:lnTo>
                      <a:pt x="191" y="104"/>
                    </a:lnTo>
                    <a:lnTo>
                      <a:pt x="189" y="107"/>
                    </a:lnTo>
                    <a:lnTo>
                      <a:pt x="185" y="111"/>
                    </a:lnTo>
                    <a:lnTo>
                      <a:pt x="187" y="111"/>
                    </a:lnTo>
                    <a:lnTo>
                      <a:pt x="188" y="110"/>
                    </a:lnTo>
                    <a:lnTo>
                      <a:pt x="189" y="110"/>
                    </a:lnTo>
                    <a:lnTo>
                      <a:pt x="192" y="108"/>
                    </a:lnTo>
                    <a:lnTo>
                      <a:pt x="195" y="106"/>
                    </a:lnTo>
                    <a:lnTo>
                      <a:pt x="198" y="104"/>
                    </a:lnTo>
                    <a:lnTo>
                      <a:pt x="201" y="105"/>
                    </a:lnTo>
                    <a:lnTo>
                      <a:pt x="202" y="107"/>
                    </a:lnTo>
                    <a:lnTo>
                      <a:pt x="202" y="110"/>
                    </a:lnTo>
                    <a:lnTo>
                      <a:pt x="200" y="114"/>
                    </a:lnTo>
                    <a:lnTo>
                      <a:pt x="189" y="126"/>
                    </a:lnTo>
                    <a:lnTo>
                      <a:pt x="185" y="129"/>
                    </a:lnTo>
                    <a:lnTo>
                      <a:pt x="182" y="132"/>
                    </a:lnTo>
                    <a:lnTo>
                      <a:pt x="181" y="133"/>
                    </a:lnTo>
                    <a:lnTo>
                      <a:pt x="170" y="141"/>
                    </a:lnTo>
                    <a:lnTo>
                      <a:pt x="171" y="141"/>
                    </a:lnTo>
                    <a:lnTo>
                      <a:pt x="172" y="139"/>
                    </a:lnTo>
                    <a:lnTo>
                      <a:pt x="173" y="138"/>
                    </a:lnTo>
                    <a:lnTo>
                      <a:pt x="174" y="138"/>
                    </a:lnTo>
                    <a:lnTo>
                      <a:pt x="175" y="138"/>
                    </a:lnTo>
                    <a:lnTo>
                      <a:pt x="169" y="144"/>
                    </a:lnTo>
                    <a:lnTo>
                      <a:pt x="164" y="149"/>
                    </a:lnTo>
                    <a:lnTo>
                      <a:pt x="159" y="153"/>
                    </a:lnTo>
                    <a:lnTo>
                      <a:pt x="153" y="156"/>
                    </a:lnTo>
                    <a:lnTo>
                      <a:pt x="146" y="160"/>
                    </a:lnTo>
                    <a:lnTo>
                      <a:pt x="145" y="161"/>
                    </a:lnTo>
                    <a:lnTo>
                      <a:pt x="144" y="161"/>
                    </a:lnTo>
                    <a:lnTo>
                      <a:pt x="142" y="162"/>
                    </a:lnTo>
                    <a:lnTo>
                      <a:pt x="141" y="162"/>
                    </a:lnTo>
                    <a:lnTo>
                      <a:pt x="140" y="163"/>
                    </a:lnTo>
                    <a:lnTo>
                      <a:pt x="139" y="164"/>
                    </a:lnTo>
                    <a:lnTo>
                      <a:pt x="139" y="168"/>
                    </a:lnTo>
                    <a:lnTo>
                      <a:pt x="141" y="172"/>
                    </a:lnTo>
                    <a:lnTo>
                      <a:pt x="141" y="176"/>
                    </a:lnTo>
                    <a:lnTo>
                      <a:pt x="140" y="179"/>
                    </a:lnTo>
                    <a:lnTo>
                      <a:pt x="138" y="179"/>
                    </a:lnTo>
                    <a:lnTo>
                      <a:pt x="136" y="177"/>
                    </a:lnTo>
                    <a:lnTo>
                      <a:pt x="133" y="175"/>
                    </a:lnTo>
                    <a:lnTo>
                      <a:pt x="131" y="174"/>
                    </a:lnTo>
                    <a:lnTo>
                      <a:pt x="130" y="175"/>
                    </a:lnTo>
                    <a:lnTo>
                      <a:pt x="129" y="177"/>
                    </a:lnTo>
                    <a:lnTo>
                      <a:pt x="128" y="177"/>
                    </a:lnTo>
                    <a:lnTo>
                      <a:pt x="123" y="180"/>
                    </a:lnTo>
                    <a:lnTo>
                      <a:pt x="118" y="183"/>
                    </a:lnTo>
                    <a:lnTo>
                      <a:pt x="112" y="184"/>
                    </a:lnTo>
                    <a:lnTo>
                      <a:pt x="108" y="185"/>
                    </a:lnTo>
                    <a:lnTo>
                      <a:pt x="107" y="185"/>
                    </a:lnTo>
                    <a:lnTo>
                      <a:pt x="108" y="185"/>
                    </a:lnTo>
                    <a:lnTo>
                      <a:pt x="108" y="185"/>
                    </a:lnTo>
                    <a:lnTo>
                      <a:pt x="109" y="184"/>
                    </a:lnTo>
                    <a:lnTo>
                      <a:pt x="111" y="183"/>
                    </a:lnTo>
                    <a:lnTo>
                      <a:pt x="113" y="182"/>
                    </a:lnTo>
                    <a:lnTo>
                      <a:pt x="114" y="181"/>
                    </a:lnTo>
                    <a:lnTo>
                      <a:pt x="114" y="179"/>
                    </a:lnTo>
                    <a:lnTo>
                      <a:pt x="114" y="178"/>
                    </a:lnTo>
                    <a:lnTo>
                      <a:pt x="115" y="177"/>
                    </a:lnTo>
                    <a:lnTo>
                      <a:pt x="115" y="175"/>
                    </a:lnTo>
                    <a:lnTo>
                      <a:pt x="115" y="174"/>
                    </a:lnTo>
                    <a:lnTo>
                      <a:pt x="119" y="171"/>
                    </a:lnTo>
                    <a:lnTo>
                      <a:pt x="123" y="169"/>
                    </a:lnTo>
                    <a:lnTo>
                      <a:pt x="126" y="167"/>
                    </a:lnTo>
                    <a:lnTo>
                      <a:pt x="127" y="165"/>
                    </a:lnTo>
                    <a:lnTo>
                      <a:pt x="127" y="164"/>
                    </a:lnTo>
                    <a:lnTo>
                      <a:pt x="126" y="163"/>
                    </a:lnTo>
                    <a:lnTo>
                      <a:pt x="126" y="160"/>
                    </a:lnTo>
                    <a:lnTo>
                      <a:pt x="127" y="159"/>
                    </a:lnTo>
                    <a:lnTo>
                      <a:pt x="131" y="156"/>
                    </a:lnTo>
                    <a:lnTo>
                      <a:pt x="136" y="154"/>
                    </a:lnTo>
                    <a:lnTo>
                      <a:pt x="141" y="151"/>
                    </a:lnTo>
                    <a:lnTo>
                      <a:pt x="141" y="150"/>
                    </a:lnTo>
                    <a:lnTo>
                      <a:pt x="141" y="150"/>
                    </a:lnTo>
                    <a:lnTo>
                      <a:pt x="139" y="151"/>
                    </a:lnTo>
                    <a:lnTo>
                      <a:pt x="138" y="151"/>
                    </a:lnTo>
                    <a:lnTo>
                      <a:pt x="135" y="153"/>
                    </a:lnTo>
                    <a:lnTo>
                      <a:pt x="134" y="153"/>
                    </a:lnTo>
                    <a:lnTo>
                      <a:pt x="130" y="155"/>
                    </a:lnTo>
                    <a:lnTo>
                      <a:pt x="125" y="158"/>
                    </a:lnTo>
                    <a:lnTo>
                      <a:pt x="121" y="160"/>
                    </a:lnTo>
                    <a:lnTo>
                      <a:pt x="117" y="159"/>
                    </a:lnTo>
                    <a:lnTo>
                      <a:pt x="116" y="158"/>
                    </a:lnTo>
                    <a:lnTo>
                      <a:pt x="116" y="155"/>
                    </a:lnTo>
                    <a:lnTo>
                      <a:pt x="118" y="152"/>
                    </a:lnTo>
                    <a:lnTo>
                      <a:pt x="119" y="149"/>
                    </a:lnTo>
                    <a:lnTo>
                      <a:pt x="120" y="147"/>
                    </a:lnTo>
                    <a:lnTo>
                      <a:pt x="119" y="146"/>
                    </a:lnTo>
                    <a:lnTo>
                      <a:pt x="117" y="147"/>
                    </a:lnTo>
                    <a:lnTo>
                      <a:pt x="115" y="149"/>
                    </a:lnTo>
                    <a:lnTo>
                      <a:pt x="114" y="153"/>
                    </a:lnTo>
                    <a:lnTo>
                      <a:pt x="113" y="156"/>
                    </a:lnTo>
                    <a:lnTo>
                      <a:pt x="111" y="158"/>
                    </a:lnTo>
                    <a:lnTo>
                      <a:pt x="108" y="161"/>
                    </a:lnTo>
                    <a:lnTo>
                      <a:pt x="103" y="164"/>
                    </a:lnTo>
                    <a:lnTo>
                      <a:pt x="99" y="166"/>
                    </a:lnTo>
                    <a:lnTo>
                      <a:pt x="99" y="166"/>
                    </a:lnTo>
                    <a:lnTo>
                      <a:pt x="99" y="165"/>
                    </a:lnTo>
                    <a:lnTo>
                      <a:pt x="96" y="167"/>
                    </a:lnTo>
                    <a:lnTo>
                      <a:pt x="96" y="167"/>
                    </a:lnTo>
                    <a:lnTo>
                      <a:pt x="95" y="168"/>
                    </a:lnTo>
                    <a:lnTo>
                      <a:pt x="96" y="168"/>
                    </a:lnTo>
                    <a:lnTo>
                      <a:pt x="92" y="171"/>
                    </a:lnTo>
                    <a:lnTo>
                      <a:pt x="85" y="176"/>
                    </a:lnTo>
                    <a:lnTo>
                      <a:pt x="85" y="176"/>
                    </a:lnTo>
                    <a:lnTo>
                      <a:pt x="80" y="178"/>
                    </a:lnTo>
                    <a:lnTo>
                      <a:pt x="79" y="178"/>
                    </a:lnTo>
                    <a:lnTo>
                      <a:pt x="79" y="178"/>
                    </a:lnTo>
                    <a:lnTo>
                      <a:pt x="81" y="175"/>
                    </a:lnTo>
                    <a:lnTo>
                      <a:pt x="87" y="169"/>
                    </a:lnTo>
                    <a:lnTo>
                      <a:pt x="85" y="170"/>
                    </a:lnTo>
                    <a:lnTo>
                      <a:pt x="84" y="170"/>
                    </a:lnTo>
                    <a:lnTo>
                      <a:pt x="80" y="169"/>
                    </a:lnTo>
                    <a:lnTo>
                      <a:pt x="79" y="167"/>
                    </a:lnTo>
                    <a:lnTo>
                      <a:pt x="78" y="165"/>
                    </a:lnTo>
                    <a:lnTo>
                      <a:pt x="76" y="164"/>
                    </a:lnTo>
                    <a:lnTo>
                      <a:pt x="74" y="164"/>
                    </a:lnTo>
                    <a:lnTo>
                      <a:pt x="70" y="165"/>
                    </a:lnTo>
                    <a:lnTo>
                      <a:pt x="66" y="168"/>
                    </a:lnTo>
                    <a:lnTo>
                      <a:pt x="63" y="169"/>
                    </a:lnTo>
                    <a:lnTo>
                      <a:pt x="60" y="170"/>
                    </a:lnTo>
                    <a:lnTo>
                      <a:pt x="57" y="168"/>
                    </a:lnTo>
                    <a:lnTo>
                      <a:pt x="57" y="167"/>
                    </a:lnTo>
                    <a:lnTo>
                      <a:pt x="58" y="165"/>
                    </a:lnTo>
                    <a:lnTo>
                      <a:pt x="60" y="164"/>
                    </a:lnTo>
                    <a:lnTo>
                      <a:pt x="63" y="163"/>
                    </a:lnTo>
                    <a:lnTo>
                      <a:pt x="66" y="161"/>
                    </a:lnTo>
                    <a:lnTo>
                      <a:pt x="68" y="160"/>
                    </a:lnTo>
                    <a:lnTo>
                      <a:pt x="71" y="157"/>
                    </a:lnTo>
                    <a:lnTo>
                      <a:pt x="74" y="153"/>
                    </a:lnTo>
                    <a:lnTo>
                      <a:pt x="75" y="149"/>
                    </a:lnTo>
                    <a:lnTo>
                      <a:pt x="75" y="146"/>
                    </a:lnTo>
                    <a:lnTo>
                      <a:pt x="73" y="145"/>
                    </a:lnTo>
                    <a:lnTo>
                      <a:pt x="71" y="146"/>
                    </a:lnTo>
                    <a:lnTo>
                      <a:pt x="68" y="148"/>
                    </a:lnTo>
                    <a:lnTo>
                      <a:pt x="66" y="150"/>
                    </a:lnTo>
                    <a:lnTo>
                      <a:pt x="63" y="152"/>
                    </a:lnTo>
                    <a:lnTo>
                      <a:pt x="58" y="155"/>
                    </a:lnTo>
                    <a:lnTo>
                      <a:pt x="51" y="158"/>
                    </a:lnTo>
                    <a:lnTo>
                      <a:pt x="44" y="162"/>
                    </a:lnTo>
                    <a:lnTo>
                      <a:pt x="28" y="173"/>
                    </a:lnTo>
                    <a:lnTo>
                      <a:pt x="19" y="177"/>
                    </a:lnTo>
                    <a:lnTo>
                      <a:pt x="11" y="182"/>
                    </a:lnTo>
                    <a:lnTo>
                      <a:pt x="5" y="186"/>
                    </a:lnTo>
                    <a:lnTo>
                      <a:pt x="0" y="189"/>
                    </a:lnTo>
                    <a:lnTo>
                      <a:pt x="1" y="188"/>
                    </a:lnTo>
                    <a:lnTo>
                      <a:pt x="39" y="160"/>
                    </a:lnTo>
                    <a:lnTo>
                      <a:pt x="79" y="133"/>
                    </a:lnTo>
                    <a:lnTo>
                      <a:pt x="120" y="109"/>
                    </a:lnTo>
                    <a:lnTo>
                      <a:pt x="163" y="87"/>
                    </a:lnTo>
                    <a:lnTo>
                      <a:pt x="207" y="67"/>
                    </a:lnTo>
                    <a:lnTo>
                      <a:pt x="252" y="50"/>
                    </a:lnTo>
                    <a:lnTo>
                      <a:pt x="298" y="35"/>
                    </a:lnTo>
                    <a:lnTo>
                      <a:pt x="346" y="23"/>
                    </a:lnTo>
                    <a:lnTo>
                      <a:pt x="394" y="13"/>
                    </a:lnTo>
                    <a:lnTo>
                      <a:pt x="444" y="6"/>
                    </a:lnTo>
                    <a:lnTo>
                      <a:pt x="494" y="2"/>
                    </a:lnTo>
                    <a:lnTo>
                      <a:pt x="545"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173"/>
              <p:cNvSpPr>
                <a:spLocks noEditPoints="1"/>
              </p:cNvSpPr>
              <p:nvPr/>
            </p:nvSpPr>
            <p:spPr bwMode="auto">
              <a:xfrm>
                <a:off x="4795837" y="1562100"/>
                <a:ext cx="406400" cy="206375"/>
              </a:xfrm>
              <a:custGeom>
                <a:avLst/>
                <a:gdLst/>
                <a:ahLst/>
                <a:cxnLst>
                  <a:cxn ang="0">
                    <a:pos x="231" y="109"/>
                  </a:cxn>
                  <a:cxn ang="0">
                    <a:pos x="227" y="107"/>
                  </a:cxn>
                  <a:cxn ang="0">
                    <a:pos x="206" y="95"/>
                  </a:cxn>
                  <a:cxn ang="0">
                    <a:pos x="159" y="78"/>
                  </a:cxn>
                  <a:cxn ang="0">
                    <a:pos x="139" y="56"/>
                  </a:cxn>
                  <a:cxn ang="0">
                    <a:pos x="139" y="56"/>
                  </a:cxn>
                  <a:cxn ang="0">
                    <a:pos x="58" y="32"/>
                  </a:cxn>
                  <a:cxn ang="0">
                    <a:pos x="61" y="32"/>
                  </a:cxn>
                  <a:cxn ang="0">
                    <a:pos x="58" y="31"/>
                  </a:cxn>
                  <a:cxn ang="0">
                    <a:pos x="54" y="30"/>
                  </a:cxn>
                  <a:cxn ang="0">
                    <a:pos x="3" y="0"/>
                  </a:cxn>
                  <a:cxn ang="0">
                    <a:pos x="16" y="6"/>
                  </a:cxn>
                  <a:cxn ang="0">
                    <a:pos x="55" y="20"/>
                  </a:cxn>
                  <a:cxn ang="0">
                    <a:pos x="128" y="50"/>
                  </a:cxn>
                  <a:cxn ang="0">
                    <a:pos x="139" y="56"/>
                  </a:cxn>
                  <a:cxn ang="0">
                    <a:pos x="163" y="69"/>
                  </a:cxn>
                  <a:cxn ang="0">
                    <a:pos x="151" y="64"/>
                  </a:cxn>
                  <a:cxn ang="0">
                    <a:pos x="101" y="41"/>
                  </a:cxn>
                  <a:cxn ang="0">
                    <a:pos x="90" y="37"/>
                  </a:cxn>
                  <a:cxn ang="0">
                    <a:pos x="93" y="40"/>
                  </a:cxn>
                  <a:cxn ang="0">
                    <a:pos x="100" y="43"/>
                  </a:cxn>
                  <a:cxn ang="0">
                    <a:pos x="162" y="72"/>
                  </a:cxn>
                  <a:cxn ang="0">
                    <a:pos x="191" y="85"/>
                  </a:cxn>
                  <a:cxn ang="0">
                    <a:pos x="192" y="85"/>
                  </a:cxn>
                  <a:cxn ang="0">
                    <a:pos x="195" y="87"/>
                  </a:cxn>
                  <a:cxn ang="0">
                    <a:pos x="207" y="96"/>
                  </a:cxn>
                  <a:cxn ang="0">
                    <a:pos x="225" y="106"/>
                  </a:cxn>
                  <a:cxn ang="0">
                    <a:pos x="230" y="109"/>
                  </a:cxn>
                  <a:cxn ang="0">
                    <a:pos x="232" y="111"/>
                  </a:cxn>
                  <a:cxn ang="0">
                    <a:pos x="252" y="124"/>
                  </a:cxn>
                  <a:cxn ang="0">
                    <a:pos x="255" y="127"/>
                  </a:cxn>
                  <a:cxn ang="0">
                    <a:pos x="250" y="124"/>
                  </a:cxn>
                  <a:cxn ang="0">
                    <a:pos x="227" y="110"/>
                  </a:cxn>
                  <a:cxn ang="0">
                    <a:pos x="211" y="105"/>
                  </a:cxn>
                  <a:cxn ang="0">
                    <a:pos x="214" y="106"/>
                  </a:cxn>
                  <a:cxn ang="0">
                    <a:pos x="217" y="107"/>
                  </a:cxn>
                  <a:cxn ang="0">
                    <a:pos x="224" y="111"/>
                  </a:cxn>
                  <a:cxn ang="0">
                    <a:pos x="242" y="125"/>
                  </a:cxn>
                  <a:cxn ang="0">
                    <a:pos x="246" y="128"/>
                  </a:cxn>
                  <a:cxn ang="0">
                    <a:pos x="247" y="130"/>
                  </a:cxn>
                  <a:cxn ang="0">
                    <a:pos x="218" y="113"/>
                  </a:cxn>
                  <a:cxn ang="0">
                    <a:pos x="215" y="112"/>
                  </a:cxn>
                  <a:cxn ang="0">
                    <a:pos x="217" y="115"/>
                  </a:cxn>
                  <a:cxn ang="0">
                    <a:pos x="208" y="108"/>
                  </a:cxn>
                  <a:cxn ang="0">
                    <a:pos x="203" y="105"/>
                  </a:cxn>
                  <a:cxn ang="0">
                    <a:pos x="209" y="111"/>
                  </a:cxn>
                  <a:cxn ang="0">
                    <a:pos x="205" y="109"/>
                  </a:cxn>
                  <a:cxn ang="0">
                    <a:pos x="196" y="104"/>
                  </a:cxn>
                  <a:cxn ang="0">
                    <a:pos x="196" y="106"/>
                  </a:cxn>
                  <a:cxn ang="0">
                    <a:pos x="168" y="84"/>
                  </a:cxn>
                  <a:cxn ang="0">
                    <a:pos x="162" y="80"/>
                  </a:cxn>
                  <a:cxn ang="0">
                    <a:pos x="164" y="82"/>
                  </a:cxn>
                  <a:cxn ang="0">
                    <a:pos x="160" y="81"/>
                  </a:cxn>
                  <a:cxn ang="0">
                    <a:pos x="145" y="72"/>
                  </a:cxn>
                  <a:cxn ang="0">
                    <a:pos x="119" y="59"/>
                  </a:cxn>
                  <a:cxn ang="0">
                    <a:pos x="61" y="35"/>
                  </a:cxn>
                  <a:cxn ang="0">
                    <a:pos x="50" y="30"/>
                  </a:cxn>
                  <a:cxn ang="0">
                    <a:pos x="49" y="29"/>
                  </a:cxn>
                  <a:cxn ang="0">
                    <a:pos x="24" y="19"/>
                  </a:cxn>
                  <a:cxn ang="0">
                    <a:pos x="5" y="10"/>
                  </a:cxn>
                  <a:cxn ang="0">
                    <a:pos x="1" y="1"/>
                  </a:cxn>
                </a:cxnLst>
                <a:rect l="0" t="0" r="r" b="b"/>
                <a:pathLst>
                  <a:path w="256" h="130">
                    <a:moveTo>
                      <a:pt x="231" y="109"/>
                    </a:moveTo>
                    <a:lnTo>
                      <a:pt x="231" y="110"/>
                    </a:lnTo>
                    <a:lnTo>
                      <a:pt x="231" y="109"/>
                    </a:lnTo>
                    <a:close/>
                    <a:moveTo>
                      <a:pt x="227" y="107"/>
                    </a:moveTo>
                    <a:lnTo>
                      <a:pt x="230" y="108"/>
                    </a:lnTo>
                    <a:lnTo>
                      <a:pt x="227" y="107"/>
                    </a:lnTo>
                    <a:close/>
                    <a:moveTo>
                      <a:pt x="206" y="95"/>
                    </a:moveTo>
                    <a:lnTo>
                      <a:pt x="207" y="95"/>
                    </a:lnTo>
                    <a:lnTo>
                      <a:pt x="206" y="95"/>
                    </a:lnTo>
                    <a:lnTo>
                      <a:pt x="206" y="95"/>
                    </a:lnTo>
                    <a:close/>
                    <a:moveTo>
                      <a:pt x="159" y="78"/>
                    </a:moveTo>
                    <a:lnTo>
                      <a:pt x="159" y="78"/>
                    </a:lnTo>
                    <a:lnTo>
                      <a:pt x="160" y="79"/>
                    </a:lnTo>
                    <a:lnTo>
                      <a:pt x="159" y="78"/>
                    </a:lnTo>
                    <a:close/>
                    <a:moveTo>
                      <a:pt x="139" y="56"/>
                    </a:moveTo>
                    <a:lnTo>
                      <a:pt x="140" y="56"/>
                    </a:lnTo>
                    <a:lnTo>
                      <a:pt x="140" y="57"/>
                    </a:lnTo>
                    <a:lnTo>
                      <a:pt x="139" y="56"/>
                    </a:lnTo>
                    <a:close/>
                    <a:moveTo>
                      <a:pt x="51" y="30"/>
                    </a:moveTo>
                    <a:lnTo>
                      <a:pt x="54" y="31"/>
                    </a:lnTo>
                    <a:lnTo>
                      <a:pt x="58" y="32"/>
                    </a:lnTo>
                    <a:lnTo>
                      <a:pt x="60" y="33"/>
                    </a:lnTo>
                    <a:lnTo>
                      <a:pt x="61" y="33"/>
                    </a:lnTo>
                    <a:lnTo>
                      <a:pt x="61" y="32"/>
                    </a:lnTo>
                    <a:lnTo>
                      <a:pt x="60" y="32"/>
                    </a:lnTo>
                    <a:lnTo>
                      <a:pt x="59" y="32"/>
                    </a:lnTo>
                    <a:lnTo>
                      <a:pt x="58" y="31"/>
                    </a:lnTo>
                    <a:lnTo>
                      <a:pt x="56" y="31"/>
                    </a:lnTo>
                    <a:lnTo>
                      <a:pt x="55" y="31"/>
                    </a:lnTo>
                    <a:lnTo>
                      <a:pt x="54" y="30"/>
                    </a:lnTo>
                    <a:lnTo>
                      <a:pt x="53" y="30"/>
                    </a:lnTo>
                    <a:lnTo>
                      <a:pt x="51" y="30"/>
                    </a:lnTo>
                    <a:close/>
                    <a:moveTo>
                      <a:pt x="3" y="0"/>
                    </a:moveTo>
                    <a:lnTo>
                      <a:pt x="6" y="1"/>
                    </a:lnTo>
                    <a:lnTo>
                      <a:pt x="9" y="3"/>
                    </a:lnTo>
                    <a:lnTo>
                      <a:pt x="16" y="6"/>
                    </a:lnTo>
                    <a:lnTo>
                      <a:pt x="29" y="11"/>
                    </a:lnTo>
                    <a:lnTo>
                      <a:pt x="42" y="16"/>
                    </a:lnTo>
                    <a:lnTo>
                      <a:pt x="55" y="20"/>
                    </a:lnTo>
                    <a:lnTo>
                      <a:pt x="54" y="18"/>
                    </a:lnTo>
                    <a:lnTo>
                      <a:pt x="92" y="33"/>
                    </a:lnTo>
                    <a:lnTo>
                      <a:pt x="128" y="50"/>
                    </a:lnTo>
                    <a:lnTo>
                      <a:pt x="130" y="51"/>
                    </a:lnTo>
                    <a:lnTo>
                      <a:pt x="139" y="56"/>
                    </a:lnTo>
                    <a:lnTo>
                      <a:pt x="139" y="56"/>
                    </a:lnTo>
                    <a:lnTo>
                      <a:pt x="165" y="70"/>
                    </a:lnTo>
                    <a:lnTo>
                      <a:pt x="164" y="70"/>
                    </a:lnTo>
                    <a:lnTo>
                      <a:pt x="163" y="69"/>
                    </a:lnTo>
                    <a:lnTo>
                      <a:pt x="163" y="69"/>
                    </a:lnTo>
                    <a:lnTo>
                      <a:pt x="157" y="66"/>
                    </a:lnTo>
                    <a:lnTo>
                      <a:pt x="151" y="64"/>
                    </a:lnTo>
                    <a:lnTo>
                      <a:pt x="113" y="46"/>
                    </a:lnTo>
                    <a:lnTo>
                      <a:pt x="107" y="43"/>
                    </a:lnTo>
                    <a:lnTo>
                      <a:pt x="101" y="41"/>
                    </a:lnTo>
                    <a:lnTo>
                      <a:pt x="94" y="38"/>
                    </a:lnTo>
                    <a:lnTo>
                      <a:pt x="92" y="37"/>
                    </a:lnTo>
                    <a:lnTo>
                      <a:pt x="90" y="37"/>
                    </a:lnTo>
                    <a:lnTo>
                      <a:pt x="90" y="38"/>
                    </a:lnTo>
                    <a:lnTo>
                      <a:pt x="91" y="38"/>
                    </a:lnTo>
                    <a:lnTo>
                      <a:pt x="93" y="40"/>
                    </a:lnTo>
                    <a:lnTo>
                      <a:pt x="96" y="41"/>
                    </a:lnTo>
                    <a:lnTo>
                      <a:pt x="98" y="42"/>
                    </a:lnTo>
                    <a:lnTo>
                      <a:pt x="100" y="43"/>
                    </a:lnTo>
                    <a:lnTo>
                      <a:pt x="124" y="54"/>
                    </a:lnTo>
                    <a:lnTo>
                      <a:pt x="149" y="65"/>
                    </a:lnTo>
                    <a:lnTo>
                      <a:pt x="162" y="72"/>
                    </a:lnTo>
                    <a:lnTo>
                      <a:pt x="175" y="78"/>
                    </a:lnTo>
                    <a:lnTo>
                      <a:pt x="188" y="84"/>
                    </a:lnTo>
                    <a:lnTo>
                      <a:pt x="191" y="85"/>
                    </a:lnTo>
                    <a:lnTo>
                      <a:pt x="193" y="87"/>
                    </a:lnTo>
                    <a:lnTo>
                      <a:pt x="192" y="86"/>
                    </a:lnTo>
                    <a:lnTo>
                      <a:pt x="192" y="85"/>
                    </a:lnTo>
                    <a:lnTo>
                      <a:pt x="193" y="85"/>
                    </a:lnTo>
                    <a:lnTo>
                      <a:pt x="194" y="86"/>
                    </a:lnTo>
                    <a:lnTo>
                      <a:pt x="195" y="87"/>
                    </a:lnTo>
                    <a:lnTo>
                      <a:pt x="196" y="88"/>
                    </a:lnTo>
                    <a:lnTo>
                      <a:pt x="197" y="89"/>
                    </a:lnTo>
                    <a:lnTo>
                      <a:pt x="207" y="96"/>
                    </a:lnTo>
                    <a:lnTo>
                      <a:pt x="207" y="95"/>
                    </a:lnTo>
                    <a:lnTo>
                      <a:pt x="216" y="100"/>
                    </a:lnTo>
                    <a:lnTo>
                      <a:pt x="225" y="106"/>
                    </a:lnTo>
                    <a:lnTo>
                      <a:pt x="227" y="107"/>
                    </a:lnTo>
                    <a:lnTo>
                      <a:pt x="227" y="107"/>
                    </a:lnTo>
                    <a:lnTo>
                      <a:pt x="230" y="109"/>
                    </a:lnTo>
                    <a:lnTo>
                      <a:pt x="230" y="108"/>
                    </a:lnTo>
                    <a:lnTo>
                      <a:pt x="233" y="111"/>
                    </a:lnTo>
                    <a:lnTo>
                      <a:pt x="232" y="111"/>
                    </a:lnTo>
                    <a:lnTo>
                      <a:pt x="234" y="112"/>
                    </a:lnTo>
                    <a:lnTo>
                      <a:pt x="241" y="117"/>
                    </a:lnTo>
                    <a:lnTo>
                      <a:pt x="252" y="124"/>
                    </a:lnTo>
                    <a:lnTo>
                      <a:pt x="253" y="125"/>
                    </a:lnTo>
                    <a:lnTo>
                      <a:pt x="255" y="126"/>
                    </a:lnTo>
                    <a:lnTo>
                      <a:pt x="255" y="127"/>
                    </a:lnTo>
                    <a:lnTo>
                      <a:pt x="256" y="127"/>
                    </a:lnTo>
                    <a:lnTo>
                      <a:pt x="256" y="128"/>
                    </a:lnTo>
                    <a:lnTo>
                      <a:pt x="250" y="124"/>
                    </a:lnTo>
                    <a:lnTo>
                      <a:pt x="242" y="120"/>
                    </a:lnTo>
                    <a:lnTo>
                      <a:pt x="235" y="114"/>
                    </a:lnTo>
                    <a:lnTo>
                      <a:pt x="227" y="110"/>
                    </a:lnTo>
                    <a:lnTo>
                      <a:pt x="219" y="107"/>
                    </a:lnTo>
                    <a:lnTo>
                      <a:pt x="212" y="105"/>
                    </a:lnTo>
                    <a:lnTo>
                      <a:pt x="211" y="105"/>
                    </a:lnTo>
                    <a:lnTo>
                      <a:pt x="212" y="105"/>
                    </a:lnTo>
                    <a:lnTo>
                      <a:pt x="213" y="106"/>
                    </a:lnTo>
                    <a:lnTo>
                      <a:pt x="214" y="106"/>
                    </a:lnTo>
                    <a:lnTo>
                      <a:pt x="216" y="107"/>
                    </a:lnTo>
                    <a:lnTo>
                      <a:pt x="217" y="107"/>
                    </a:lnTo>
                    <a:lnTo>
                      <a:pt x="217" y="107"/>
                    </a:lnTo>
                    <a:lnTo>
                      <a:pt x="219" y="109"/>
                    </a:lnTo>
                    <a:lnTo>
                      <a:pt x="221" y="110"/>
                    </a:lnTo>
                    <a:lnTo>
                      <a:pt x="224" y="111"/>
                    </a:lnTo>
                    <a:lnTo>
                      <a:pt x="233" y="118"/>
                    </a:lnTo>
                    <a:lnTo>
                      <a:pt x="241" y="124"/>
                    </a:lnTo>
                    <a:lnTo>
                      <a:pt x="242" y="125"/>
                    </a:lnTo>
                    <a:lnTo>
                      <a:pt x="243" y="125"/>
                    </a:lnTo>
                    <a:lnTo>
                      <a:pt x="245" y="127"/>
                    </a:lnTo>
                    <a:lnTo>
                      <a:pt x="246" y="128"/>
                    </a:lnTo>
                    <a:lnTo>
                      <a:pt x="247" y="129"/>
                    </a:lnTo>
                    <a:lnTo>
                      <a:pt x="248" y="130"/>
                    </a:lnTo>
                    <a:lnTo>
                      <a:pt x="247" y="130"/>
                    </a:lnTo>
                    <a:lnTo>
                      <a:pt x="236" y="124"/>
                    </a:lnTo>
                    <a:lnTo>
                      <a:pt x="225" y="118"/>
                    </a:lnTo>
                    <a:lnTo>
                      <a:pt x="218" y="113"/>
                    </a:lnTo>
                    <a:lnTo>
                      <a:pt x="214" y="111"/>
                    </a:lnTo>
                    <a:lnTo>
                      <a:pt x="214" y="111"/>
                    </a:lnTo>
                    <a:lnTo>
                      <a:pt x="215" y="112"/>
                    </a:lnTo>
                    <a:lnTo>
                      <a:pt x="215" y="113"/>
                    </a:lnTo>
                    <a:lnTo>
                      <a:pt x="216" y="113"/>
                    </a:lnTo>
                    <a:lnTo>
                      <a:pt x="217" y="115"/>
                    </a:lnTo>
                    <a:lnTo>
                      <a:pt x="217" y="116"/>
                    </a:lnTo>
                    <a:lnTo>
                      <a:pt x="212" y="112"/>
                    </a:lnTo>
                    <a:lnTo>
                      <a:pt x="208" y="108"/>
                    </a:lnTo>
                    <a:lnTo>
                      <a:pt x="203" y="104"/>
                    </a:lnTo>
                    <a:lnTo>
                      <a:pt x="202" y="104"/>
                    </a:lnTo>
                    <a:lnTo>
                      <a:pt x="203" y="105"/>
                    </a:lnTo>
                    <a:lnTo>
                      <a:pt x="205" y="107"/>
                    </a:lnTo>
                    <a:lnTo>
                      <a:pt x="207" y="109"/>
                    </a:lnTo>
                    <a:lnTo>
                      <a:pt x="209" y="111"/>
                    </a:lnTo>
                    <a:lnTo>
                      <a:pt x="211" y="112"/>
                    </a:lnTo>
                    <a:lnTo>
                      <a:pt x="209" y="112"/>
                    </a:lnTo>
                    <a:lnTo>
                      <a:pt x="205" y="109"/>
                    </a:lnTo>
                    <a:lnTo>
                      <a:pt x="201" y="106"/>
                    </a:lnTo>
                    <a:lnTo>
                      <a:pt x="196" y="102"/>
                    </a:lnTo>
                    <a:lnTo>
                      <a:pt x="196" y="104"/>
                    </a:lnTo>
                    <a:lnTo>
                      <a:pt x="197" y="105"/>
                    </a:lnTo>
                    <a:lnTo>
                      <a:pt x="197" y="106"/>
                    </a:lnTo>
                    <a:lnTo>
                      <a:pt x="196" y="106"/>
                    </a:lnTo>
                    <a:lnTo>
                      <a:pt x="187" y="99"/>
                    </a:lnTo>
                    <a:lnTo>
                      <a:pt x="177" y="92"/>
                    </a:lnTo>
                    <a:lnTo>
                      <a:pt x="168" y="84"/>
                    </a:lnTo>
                    <a:lnTo>
                      <a:pt x="160" y="79"/>
                    </a:lnTo>
                    <a:lnTo>
                      <a:pt x="161" y="80"/>
                    </a:lnTo>
                    <a:lnTo>
                      <a:pt x="162" y="80"/>
                    </a:lnTo>
                    <a:lnTo>
                      <a:pt x="163" y="81"/>
                    </a:lnTo>
                    <a:lnTo>
                      <a:pt x="164" y="82"/>
                    </a:lnTo>
                    <a:lnTo>
                      <a:pt x="164" y="82"/>
                    </a:lnTo>
                    <a:lnTo>
                      <a:pt x="164" y="83"/>
                    </a:lnTo>
                    <a:lnTo>
                      <a:pt x="164" y="83"/>
                    </a:lnTo>
                    <a:lnTo>
                      <a:pt x="160" y="81"/>
                    </a:lnTo>
                    <a:lnTo>
                      <a:pt x="155" y="79"/>
                    </a:lnTo>
                    <a:lnTo>
                      <a:pt x="150" y="75"/>
                    </a:lnTo>
                    <a:lnTo>
                      <a:pt x="145" y="72"/>
                    </a:lnTo>
                    <a:lnTo>
                      <a:pt x="141" y="69"/>
                    </a:lnTo>
                    <a:lnTo>
                      <a:pt x="142" y="71"/>
                    </a:lnTo>
                    <a:lnTo>
                      <a:pt x="119" y="59"/>
                    </a:lnTo>
                    <a:lnTo>
                      <a:pt x="92" y="48"/>
                    </a:lnTo>
                    <a:lnTo>
                      <a:pt x="65" y="36"/>
                    </a:lnTo>
                    <a:lnTo>
                      <a:pt x="61" y="35"/>
                    </a:lnTo>
                    <a:lnTo>
                      <a:pt x="53" y="32"/>
                    </a:lnTo>
                    <a:lnTo>
                      <a:pt x="51" y="30"/>
                    </a:lnTo>
                    <a:lnTo>
                      <a:pt x="50" y="30"/>
                    </a:lnTo>
                    <a:lnTo>
                      <a:pt x="50" y="29"/>
                    </a:lnTo>
                    <a:lnTo>
                      <a:pt x="49" y="29"/>
                    </a:lnTo>
                    <a:lnTo>
                      <a:pt x="49" y="29"/>
                    </a:lnTo>
                    <a:lnTo>
                      <a:pt x="37" y="24"/>
                    </a:lnTo>
                    <a:lnTo>
                      <a:pt x="36" y="24"/>
                    </a:lnTo>
                    <a:lnTo>
                      <a:pt x="24" y="19"/>
                    </a:lnTo>
                    <a:lnTo>
                      <a:pt x="12" y="14"/>
                    </a:lnTo>
                    <a:lnTo>
                      <a:pt x="9" y="12"/>
                    </a:lnTo>
                    <a:lnTo>
                      <a:pt x="5" y="10"/>
                    </a:lnTo>
                    <a:lnTo>
                      <a:pt x="2" y="7"/>
                    </a:lnTo>
                    <a:lnTo>
                      <a:pt x="0" y="4"/>
                    </a:lnTo>
                    <a:lnTo>
                      <a:pt x="1" y="1"/>
                    </a:lnTo>
                    <a:lnTo>
                      <a:pt x="3"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174"/>
              <p:cNvSpPr>
                <a:spLocks/>
              </p:cNvSpPr>
              <p:nvPr/>
            </p:nvSpPr>
            <p:spPr bwMode="auto">
              <a:xfrm>
                <a:off x="5170487" y="1743075"/>
                <a:ext cx="433388" cy="463550"/>
              </a:xfrm>
              <a:custGeom>
                <a:avLst/>
                <a:gdLst/>
                <a:ahLst/>
                <a:cxnLst>
                  <a:cxn ang="0">
                    <a:pos x="5" y="0"/>
                  </a:cxn>
                  <a:cxn ang="0">
                    <a:pos x="77" y="55"/>
                  </a:cxn>
                  <a:cxn ang="0">
                    <a:pos x="144" y="117"/>
                  </a:cxn>
                  <a:cxn ang="0">
                    <a:pos x="174" y="151"/>
                  </a:cxn>
                  <a:cxn ang="0">
                    <a:pos x="221" y="210"/>
                  </a:cxn>
                  <a:cxn ang="0">
                    <a:pos x="254" y="259"/>
                  </a:cxn>
                  <a:cxn ang="0">
                    <a:pos x="266" y="281"/>
                  </a:cxn>
                  <a:cxn ang="0">
                    <a:pos x="270" y="286"/>
                  </a:cxn>
                  <a:cxn ang="0">
                    <a:pos x="273" y="291"/>
                  </a:cxn>
                  <a:cxn ang="0">
                    <a:pos x="272" y="291"/>
                  </a:cxn>
                  <a:cxn ang="0">
                    <a:pos x="260" y="285"/>
                  </a:cxn>
                  <a:cxn ang="0">
                    <a:pos x="260" y="285"/>
                  </a:cxn>
                  <a:cxn ang="0">
                    <a:pos x="252" y="276"/>
                  </a:cxn>
                  <a:cxn ang="0">
                    <a:pos x="234" y="247"/>
                  </a:cxn>
                  <a:cxn ang="0">
                    <a:pos x="224" y="238"/>
                  </a:cxn>
                  <a:cxn ang="0">
                    <a:pos x="217" y="229"/>
                  </a:cxn>
                  <a:cxn ang="0">
                    <a:pos x="210" y="216"/>
                  </a:cxn>
                  <a:cxn ang="0">
                    <a:pos x="209" y="210"/>
                  </a:cxn>
                  <a:cxn ang="0">
                    <a:pos x="204" y="199"/>
                  </a:cxn>
                  <a:cxn ang="0">
                    <a:pos x="198" y="185"/>
                  </a:cxn>
                  <a:cxn ang="0">
                    <a:pos x="190" y="176"/>
                  </a:cxn>
                  <a:cxn ang="0">
                    <a:pos x="181" y="165"/>
                  </a:cxn>
                  <a:cxn ang="0">
                    <a:pos x="172" y="156"/>
                  </a:cxn>
                  <a:cxn ang="0">
                    <a:pos x="165" y="152"/>
                  </a:cxn>
                  <a:cxn ang="0">
                    <a:pos x="157" y="150"/>
                  </a:cxn>
                  <a:cxn ang="0">
                    <a:pos x="148" y="144"/>
                  </a:cxn>
                  <a:cxn ang="0">
                    <a:pos x="143" y="139"/>
                  </a:cxn>
                  <a:cxn ang="0">
                    <a:pos x="143" y="137"/>
                  </a:cxn>
                  <a:cxn ang="0">
                    <a:pos x="147" y="136"/>
                  </a:cxn>
                  <a:cxn ang="0">
                    <a:pos x="147" y="133"/>
                  </a:cxn>
                  <a:cxn ang="0">
                    <a:pos x="138" y="125"/>
                  </a:cxn>
                  <a:cxn ang="0">
                    <a:pos x="133" y="122"/>
                  </a:cxn>
                  <a:cxn ang="0">
                    <a:pos x="133" y="116"/>
                  </a:cxn>
                  <a:cxn ang="0">
                    <a:pos x="130" y="114"/>
                  </a:cxn>
                  <a:cxn ang="0">
                    <a:pos x="131" y="116"/>
                  </a:cxn>
                  <a:cxn ang="0">
                    <a:pos x="119" y="102"/>
                  </a:cxn>
                  <a:cxn ang="0">
                    <a:pos x="114" y="97"/>
                  </a:cxn>
                  <a:cxn ang="0">
                    <a:pos x="103" y="86"/>
                  </a:cxn>
                  <a:cxn ang="0">
                    <a:pos x="99" y="82"/>
                  </a:cxn>
                  <a:cxn ang="0">
                    <a:pos x="79" y="64"/>
                  </a:cxn>
                  <a:cxn ang="0">
                    <a:pos x="67" y="52"/>
                  </a:cxn>
                  <a:cxn ang="0">
                    <a:pos x="54" y="40"/>
                  </a:cxn>
                  <a:cxn ang="0">
                    <a:pos x="34" y="28"/>
                  </a:cxn>
                  <a:cxn ang="0">
                    <a:pos x="23" y="21"/>
                  </a:cxn>
                  <a:cxn ang="0">
                    <a:pos x="22" y="20"/>
                  </a:cxn>
                  <a:cxn ang="0">
                    <a:pos x="20" y="20"/>
                  </a:cxn>
                  <a:cxn ang="0">
                    <a:pos x="19" y="18"/>
                  </a:cxn>
                  <a:cxn ang="0">
                    <a:pos x="15" y="15"/>
                  </a:cxn>
                  <a:cxn ang="0">
                    <a:pos x="14" y="13"/>
                  </a:cxn>
                  <a:cxn ang="0">
                    <a:pos x="0" y="4"/>
                  </a:cxn>
                  <a:cxn ang="0">
                    <a:pos x="1" y="4"/>
                  </a:cxn>
                  <a:cxn ang="0">
                    <a:pos x="6" y="7"/>
                  </a:cxn>
                  <a:cxn ang="0">
                    <a:pos x="11" y="11"/>
                  </a:cxn>
                  <a:cxn ang="0">
                    <a:pos x="13" y="12"/>
                  </a:cxn>
                  <a:cxn ang="0">
                    <a:pos x="41" y="31"/>
                  </a:cxn>
                  <a:cxn ang="0">
                    <a:pos x="43" y="33"/>
                  </a:cxn>
                  <a:cxn ang="0">
                    <a:pos x="45" y="33"/>
                  </a:cxn>
                  <a:cxn ang="0">
                    <a:pos x="45" y="33"/>
                  </a:cxn>
                  <a:cxn ang="0">
                    <a:pos x="26" y="15"/>
                  </a:cxn>
                  <a:cxn ang="0">
                    <a:pos x="3" y="0"/>
                  </a:cxn>
                </a:cxnLst>
                <a:rect l="0" t="0" r="r" b="b"/>
                <a:pathLst>
                  <a:path w="273" h="292">
                    <a:moveTo>
                      <a:pt x="3" y="0"/>
                    </a:moveTo>
                    <a:lnTo>
                      <a:pt x="5" y="0"/>
                    </a:lnTo>
                    <a:lnTo>
                      <a:pt x="42" y="26"/>
                    </a:lnTo>
                    <a:lnTo>
                      <a:pt x="77" y="55"/>
                    </a:lnTo>
                    <a:lnTo>
                      <a:pt x="111" y="84"/>
                    </a:lnTo>
                    <a:lnTo>
                      <a:pt x="144" y="117"/>
                    </a:lnTo>
                    <a:lnTo>
                      <a:pt x="174" y="150"/>
                    </a:lnTo>
                    <a:lnTo>
                      <a:pt x="174" y="151"/>
                    </a:lnTo>
                    <a:lnTo>
                      <a:pt x="198" y="180"/>
                    </a:lnTo>
                    <a:lnTo>
                      <a:pt x="221" y="210"/>
                    </a:lnTo>
                    <a:lnTo>
                      <a:pt x="242" y="240"/>
                    </a:lnTo>
                    <a:lnTo>
                      <a:pt x="254" y="259"/>
                    </a:lnTo>
                    <a:lnTo>
                      <a:pt x="265" y="279"/>
                    </a:lnTo>
                    <a:lnTo>
                      <a:pt x="266" y="281"/>
                    </a:lnTo>
                    <a:lnTo>
                      <a:pt x="268" y="284"/>
                    </a:lnTo>
                    <a:lnTo>
                      <a:pt x="270" y="286"/>
                    </a:lnTo>
                    <a:lnTo>
                      <a:pt x="271" y="289"/>
                    </a:lnTo>
                    <a:lnTo>
                      <a:pt x="273" y="291"/>
                    </a:lnTo>
                    <a:lnTo>
                      <a:pt x="273" y="292"/>
                    </a:lnTo>
                    <a:lnTo>
                      <a:pt x="272" y="291"/>
                    </a:lnTo>
                    <a:lnTo>
                      <a:pt x="266" y="288"/>
                    </a:lnTo>
                    <a:lnTo>
                      <a:pt x="260" y="285"/>
                    </a:lnTo>
                    <a:lnTo>
                      <a:pt x="260" y="285"/>
                    </a:lnTo>
                    <a:lnTo>
                      <a:pt x="260" y="285"/>
                    </a:lnTo>
                    <a:lnTo>
                      <a:pt x="259" y="285"/>
                    </a:lnTo>
                    <a:lnTo>
                      <a:pt x="252" y="276"/>
                    </a:lnTo>
                    <a:lnTo>
                      <a:pt x="240" y="255"/>
                    </a:lnTo>
                    <a:lnTo>
                      <a:pt x="234" y="247"/>
                    </a:lnTo>
                    <a:lnTo>
                      <a:pt x="229" y="242"/>
                    </a:lnTo>
                    <a:lnTo>
                      <a:pt x="224" y="238"/>
                    </a:lnTo>
                    <a:lnTo>
                      <a:pt x="221" y="233"/>
                    </a:lnTo>
                    <a:lnTo>
                      <a:pt x="217" y="229"/>
                    </a:lnTo>
                    <a:lnTo>
                      <a:pt x="213" y="223"/>
                    </a:lnTo>
                    <a:lnTo>
                      <a:pt x="210" y="216"/>
                    </a:lnTo>
                    <a:lnTo>
                      <a:pt x="211" y="215"/>
                    </a:lnTo>
                    <a:lnTo>
                      <a:pt x="209" y="210"/>
                    </a:lnTo>
                    <a:lnTo>
                      <a:pt x="207" y="206"/>
                    </a:lnTo>
                    <a:lnTo>
                      <a:pt x="204" y="199"/>
                    </a:lnTo>
                    <a:lnTo>
                      <a:pt x="202" y="192"/>
                    </a:lnTo>
                    <a:lnTo>
                      <a:pt x="198" y="185"/>
                    </a:lnTo>
                    <a:lnTo>
                      <a:pt x="195" y="181"/>
                    </a:lnTo>
                    <a:lnTo>
                      <a:pt x="190" y="176"/>
                    </a:lnTo>
                    <a:lnTo>
                      <a:pt x="186" y="171"/>
                    </a:lnTo>
                    <a:lnTo>
                      <a:pt x="181" y="165"/>
                    </a:lnTo>
                    <a:lnTo>
                      <a:pt x="176" y="160"/>
                    </a:lnTo>
                    <a:lnTo>
                      <a:pt x="172" y="156"/>
                    </a:lnTo>
                    <a:lnTo>
                      <a:pt x="169" y="153"/>
                    </a:lnTo>
                    <a:lnTo>
                      <a:pt x="165" y="152"/>
                    </a:lnTo>
                    <a:lnTo>
                      <a:pt x="161" y="151"/>
                    </a:lnTo>
                    <a:lnTo>
                      <a:pt x="157" y="150"/>
                    </a:lnTo>
                    <a:lnTo>
                      <a:pt x="154" y="148"/>
                    </a:lnTo>
                    <a:lnTo>
                      <a:pt x="148" y="144"/>
                    </a:lnTo>
                    <a:lnTo>
                      <a:pt x="145" y="141"/>
                    </a:lnTo>
                    <a:lnTo>
                      <a:pt x="143" y="139"/>
                    </a:lnTo>
                    <a:lnTo>
                      <a:pt x="142" y="138"/>
                    </a:lnTo>
                    <a:lnTo>
                      <a:pt x="143" y="137"/>
                    </a:lnTo>
                    <a:lnTo>
                      <a:pt x="145" y="137"/>
                    </a:lnTo>
                    <a:lnTo>
                      <a:pt x="147" y="136"/>
                    </a:lnTo>
                    <a:lnTo>
                      <a:pt x="147" y="135"/>
                    </a:lnTo>
                    <a:lnTo>
                      <a:pt x="147" y="133"/>
                    </a:lnTo>
                    <a:lnTo>
                      <a:pt x="145" y="131"/>
                    </a:lnTo>
                    <a:lnTo>
                      <a:pt x="138" y="125"/>
                    </a:lnTo>
                    <a:lnTo>
                      <a:pt x="134" y="122"/>
                    </a:lnTo>
                    <a:lnTo>
                      <a:pt x="133" y="122"/>
                    </a:lnTo>
                    <a:lnTo>
                      <a:pt x="133" y="118"/>
                    </a:lnTo>
                    <a:lnTo>
                      <a:pt x="133" y="116"/>
                    </a:lnTo>
                    <a:lnTo>
                      <a:pt x="132" y="115"/>
                    </a:lnTo>
                    <a:lnTo>
                      <a:pt x="130" y="114"/>
                    </a:lnTo>
                    <a:lnTo>
                      <a:pt x="131" y="115"/>
                    </a:lnTo>
                    <a:lnTo>
                      <a:pt x="131" y="116"/>
                    </a:lnTo>
                    <a:lnTo>
                      <a:pt x="126" y="109"/>
                    </a:lnTo>
                    <a:lnTo>
                      <a:pt x="119" y="102"/>
                    </a:lnTo>
                    <a:lnTo>
                      <a:pt x="118" y="101"/>
                    </a:lnTo>
                    <a:lnTo>
                      <a:pt x="114" y="97"/>
                    </a:lnTo>
                    <a:lnTo>
                      <a:pt x="108" y="91"/>
                    </a:lnTo>
                    <a:lnTo>
                      <a:pt x="103" y="86"/>
                    </a:lnTo>
                    <a:lnTo>
                      <a:pt x="99" y="81"/>
                    </a:lnTo>
                    <a:lnTo>
                      <a:pt x="99" y="82"/>
                    </a:lnTo>
                    <a:lnTo>
                      <a:pt x="89" y="74"/>
                    </a:lnTo>
                    <a:lnTo>
                      <a:pt x="79" y="64"/>
                    </a:lnTo>
                    <a:lnTo>
                      <a:pt x="73" y="59"/>
                    </a:lnTo>
                    <a:lnTo>
                      <a:pt x="67" y="52"/>
                    </a:lnTo>
                    <a:lnTo>
                      <a:pt x="60" y="46"/>
                    </a:lnTo>
                    <a:lnTo>
                      <a:pt x="54" y="40"/>
                    </a:lnTo>
                    <a:lnTo>
                      <a:pt x="45" y="34"/>
                    </a:lnTo>
                    <a:lnTo>
                      <a:pt x="34" y="28"/>
                    </a:lnTo>
                    <a:lnTo>
                      <a:pt x="25" y="22"/>
                    </a:lnTo>
                    <a:lnTo>
                      <a:pt x="23" y="21"/>
                    </a:lnTo>
                    <a:lnTo>
                      <a:pt x="21" y="19"/>
                    </a:lnTo>
                    <a:lnTo>
                      <a:pt x="22" y="20"/>
                    </a:lnTo>
                    <a:lnTo>
                      <a:pt x="22" y="21"/>
                    </a:lnTo>
                    <a:lnTo>
                      <a:pt x="20" y="20"/>
                    </a:lnTo>
                    <a:lnTo>
                      <a:pt x="19" y="19"/>
                    </a:lnTo>
                    <a:lnTo>
                      <a:pt x="19" y="18"/>
                    </a:lnTo>
                    <a:lnTo>
                      <a:pt x="17" y="17"/>
                    </a:lnTo>
                    <a:lnTo>
                      <a:pt x="15" y="15"/>
                    </a:lnTo>
                    <a:lnTo>
                      <a:pt x="15" y="14"/>
                    </a:lnTo>
                    <a:lnTo>
                      <a:pt x="14" y="13"/>
                    </a:lnTo>
                    <a:lnTo>
                      <a:pt x="8" y="10"/>
                    </a:lnTo>
                    <a:lnTo>
                      <a:pt x="0" y="4"/>
                    </a:lnTo>
                    <a:lnTo>
                      <a:pt x="0" y="3"/>
                    </a:lnTo>
                    <a:lnTo>
                      <a:pt x="1" y="4"/>
                    </a:lnTo>
                    <a:lnTo>
                      <a:pt x="3" y="5"/>
                    </a:lnTo>
                    <a:lnTo>
                      <a:pt x="6" y="7"/>
                    </a:lnTo>
                    <a:lnTo>
                      <a:pt x="9" y="9"/>
                    </a:lnTo>
                    <a:lnTo>
                      <a:pt x="11" y="11"/>
                    </a:lnTo>
                    <a:lnTo>
                      <a:pt x="13" y="12"/>
                    </a:lnTo>
                    <a:lnTo>
                      <a:pt x="13" y="12"/>
                    </a:lnTo>
                    <a:lnTo>
                      <a:pt x="29" y="22"/>
                    </a:lnTo>
                    <a:lnTo>
                      <a:pt x="41" y="31"/>
                    </a:lnTo>
                    <a:lnTo>
                      <a:pt x="42" y="32"/>
                    </a:lnTo>
                    <a:lnTo>
                      <a:pt x="43" y="33"/>
                    </a:lnTo>
                    <a:lnTo>
                      <a:pt x="44" y="33"/>
                    </a:lnTo>
                    <a:lnTo>
                      <a:pt x="45" y="33"/>
                    </a:lnTo>
                    <a:lnTo>
                      <a:pt x="45" y="33"/>
                    </a:lnTo>
                    <a:lnTo>
                      <a:pt x="45" y="33"/>
                    </a:lnTo>
                    <a:lnTo>
                      <a:pt x="36" y="23"/>
                    </a:lnTo>
                    <a:lnTo>
                      <a:pt x="26" y="15"/>
                    </a:lnTo>
                    <a:lnTo>
                      <a:pt x="14" y="8"/>
                    </a:lnTo>
                    <a:lnTo>
                      <a:pt x="3"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175"/>
              <p:cNvSpPr>
                <a:spLocks/>
              </p:cNvSpPr>
              <p:nvPr/>
            </p:nvSpPr>
            <p:spPr bwMode="auto">
              <a:xfrm>
                <a:off x="5573712" y="2152650"/>
                <a:ext cx="217488" cy="646113"/>
              </a:xfrm>
              <a:custGeom>
                <a:avLst/>
                <a:gdLst/>
                <a:ahLst/>
                <a:cxnLst>
                  <a:cxn ang="0">
                    <a:pos x="2" y="0"/>
                  </a:cxn>
                  <a:cxn ang="0">
                    <a:pos x="26" y="40"/>
                  </a:cxn>
                  <a:cxn ang="0">
                    <a:pos x="48" y="82"/>
                  </a:cxn>
                  <a:cxn ang="0">
                    <a:pos x="68" y="125"/>
                  </a:cxn>
                  <a:cxn ang="0">
                    <a:pos x="86" y="169"/>
                  </a:cxn>
                  <a:cxn ang="0">
                    <a:pos x="101" y="215"/>
                  </a:cxn>
                  <a:cxn ang="0">
                    <a:pos x="114" y="261"/>
                  </a:cxn>
                  <a:cxn ang="0">
                    <a:pos x="124" y="309"/>
                  </a:cxn>
                  <a:cxn ang="0">
                    <a:pos x="132" y="357"/>
                  </a:cxn>
                  <a:cxn ang="0">
                    <a:pos x="137" y="406"/>
                  </a:cxn>
                  <a:cxn ang="0">
                    <a:pos x="135" y="407"/>
                  </a:cxn>
                  <a:cxn ang="0">
                    <a:pos x="128" y="351"/>
                  </a:cxn>
                  <a:cxn ang="0">
                    <a:pos x="127" y="342"/>
                  </a:cxn>
                  <a:cxn ang="0">
                    <a:pos x="124" y="334"/>
                  </a:cxn>
                  <a:cxn ang="0">
                    <a:pos x="122" y="327"/>
                  </a:cxn>
                  <a:cxn ang="0">
                    <a:pos x="120" y="317"/>
                  </a:cxn>
                  <a:cxn ang="0">
                    <a:pos x="111" y="276"/>
                  </a:cxn>
                  <a:cxn ang="0">
                    <a:pos x="100" y="235"/>
                  </a:cxn>
                  <a:cxn ang="0">
                    <a:pos x="88" y="194"/>
                  </a:cxn>
                  <a:cxn ang="0">
                    <a:pos x="81" y="173"/>
                  </a:cxn>
                  <a:cxn ang="0">
                    <a:pos x="74" y="151"/>
                  </a:cxn>
                  <a:cxn ang="0">
                    <a:pos x="64" y="127"/>
                  </a:cxn>
                  <a:cxn ang="0">
                    <a:pos x="53" y="104"/>
                  </a:cxn>
                  <a:cxn ang="0">
                    <a:pos x="38" y="72"/>
                  </a:cxn>
                  <a:cxn ang="0">
                    <a:pos x="22" y="41"/>
                  </a:cxn>
                  <a:cxn ang="0">
                    <a:pos x="20" y="38"/>
                  </a:cxn>
                  <a:cxn ang="0">
                    <a:pos x="19" y="37"/>
                  </a:cxn>
                  <a:cxn ang="0">
                    <a:pos x="19" y="36"/>
                  </a:cxn>
                  <a:cxn ang="0">
                    <a:pos x="20" y="37"/>
                  </a:cxn>
                  <a:cxn ang="0">
                    <a:pos x="21" y="39"/>
                  </a:cxn>
                  <a:cxn ang="0">
                    <a:pos x="21" y="39"/>
                  </a:cxn>
                  <a:cxn ang="0">
                    <a:pos x="22" y="39"/>
                  </a:cxn>
                  <a:cxn ang="0">
                    <a:pos x="22" y="39"/>
                  </a:cxn>
                  <a:cxn ang="0">
                    <a:pos x="21" y="37"/>
                  </a:cxn>
                  <a:cxn ang="0">
                    <a:pos x="19" y="32"/>
                  </a:cxn>
                  <a:cxn ang="0">
                    <a:pos x="16" y="27"/>
                  </a:cxn>
                  <a:cxn ang="0">
                    <a:pos x="8" y="13"/>
                  </a:cxn>
                  <a:cxn ang="0">
                    <a:pos x="0" y="0"/>
                  </a:cxn>
                  <a:cxn ang="0">
                    <a:pos x="2" y="0"/>
                  </a:cxn>
                </a:cxnLst>
                <a:rect l="0" t="0" r="r" b="b"/>
                <a:pathLst>
                  <a:path w="137" h="407">
                    <a:moveTo>
                      <a:pt x="2" y="0"/>
                    </a:moveTo>
                    <a:lnTo>
                      <a:pt x="26" y="40"/>
                    </a:lnTo>
                    <a:lnTo>
                      <a:pt x="48" y="82"/>
                    </a:lnTo>
                    <a:lnTo>
                      <a:pt x="68" y="125"/>
                    </a:lnTo>
                    <a:lnTo>
                      <a:pt x="86" y="169"/>
                    </a:lnTo>
                    <a:lnTo>
                      <a:pt x="101" y="215"/>
                    </a:lnTo>
                    <a:lnTo>
                      <a:pt x="114" y="261"/>
                    </a:lnTo>
                    <a:lnTo>
                      <a:pt x="124" y="309"/>
                    </a:lnTo>
                    <a:lnTo>
                      <a:pt x="132" y="357"/>
                    </a:lnTo>
                    <a:lnTo>
                      <a:pt x="137" y="406"/>
                    </a:lnTo>
                    <a:lnTo>
                      <a:pt x="135" y="407"/>
                    </a:lnTo>
                    <a:lnTo>
                      <a:pt x="128" y="351"/>
                    </a:lnTo>
                    <a:lnTo>
                      <a:pt x="127" y="342"/>
                    </a:lnTo>
                    <a:lnTo>
                      <a:pt x="124" y="334"/>
                    </a:lnTo>
                    <a:lnTo>
                      <a:pt x="122" y="327"/>
                    </a:lnTo>
                    <a:lnTo>
                      <a:pt x="120" y="317"/>
                    </a:lnTo>
                    <a:lnTo>
                      <a:pt x="111" y="276"/>
                    </a:lnTo>
                    <a:lnTo>
                      <a:pt x="100" y="235"/>
                    </a:lnTo>
                    <a:lnTo>
                      <a:pt x="88" y="194"/>
                    </a:lnTo>
                    <a:lnTo>
                      <a:pt x="81" y="173"/>
                    </a:lnTo>
                    <a:lnTo>
                      <a:pt x="74" y="151"/>
                    </a:lnTo>
                    <a:lnTo>
                      <a:pt x="64" y="127"/>
                    </a:lnTo>
                    <a:lnTo>
                      <a:pt x="53" y="104"/>
                    </a:lnTo>
                    <a:lnTo>
                      <a:pt x="38" y="72"/>
                    </a:lnTo>
                    <a:lnTo>
                      <a:pt x="22" y="41"/>
                    </a:lnTo>
                    <a:lnTo>
                      <a:pt x="20" y="38"/>
                    </a:lnTo>
                    <a:lnTo>
                      <a:pt x="19" y="37"/>
                    </a:lnTo>
                    <a:lnTo>
                      <a:pt x="19" y="36"/>
                    </a:lnTo>
                    <a:lnTo>
                      <a:pt x="20" y="37"/>
                    </a:lnTo>
                    <a:lnTo>
                      <a:pt x="21" y="39"/>
                    </a:lnTo>
                    <a:lnTo>
                      <a:pt x="21" y="39"/>
                    </a:lnTo>
                    <a:lnTo>
                      <a:pt x="22" y="39"/>
                    </a:lnTo>
                    <a:lnTo>
                      <a:pt x="22" y="39"/>
                    </a:lnTo>
                    <a:lnTo>
                      <a:pt x="21" y="37"/>
                    </a:lnTo>
                    <a:lnTo>
                      <a:pt x="19" y="32"/>
                    </a:lnTo>
                    <a:lnTo>
                      <a:pt x="16" y="27"/>
                    </a:lnTo>
                    <a:lnTo>
                      <a:pt x="8" y="13"/>
                    </a:lnTo>
                    <a:lnTo>
                      <a:pt x="0" y="0"/>
                    </a:lnTo>
                    <a:lnTo>
                      <a:pt x="2" y="0"/>
                    </a:lnTo>
                    <a:close/>
                  </a:path>
                </a:pathLst>
              </a:custGeom>
              <a:gradFill>
                <a:gsLst>
                  <a:gs pos="49000">
                    <a:srgbClr val="38659D"/>
                  </a:gs>
                  <a:gs pos="87000">
                    <a:schemeClr val="tx2">
                      <a:lumMod val="75000"/>
                      <a:alpha val="80000"/>
                    </a:schemeClr>
                  </a:gs>
                </a:gsLst>
                <a:lin ang="27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 name="Donut 2"/>
          <p:cNvSpPr/>
          <p:nvPr/>
        </p:nvSpPr>
        <p:spPr>
          <a:xfrm>
            <a:off x="510179" y="1980317"/>
            <a:ext cx="3520440" cy="3520440"/>
          </a:xfrm>
          <a:prstGeom prst="donut">
            <a:avLst>
              <a:gd name="adj" fmla="val 10687"/>
            </a:avLst>
          </a:prstGeom>
          <a:gradFill>
            <a:gsLst>
              <a:gs pos="16000">
                <a:schemeClr val="bg1">
                  <a:lumMod val="9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2" name="Donut 101"/>
          <p:cNvSpPr/>
          <p:nvPr/>
        </p:nvSpPr>
        <p:spPr>
          <a:xfrm>
            <a:off x="318516" y="1805178"/>
            <a:ext cx="3872484" cy="3872484"/>
          </a:xfrm>
          <a:prstGeom prst="donut">
            <a:avLst>
              <a:gd name="adj" fmla="val 1514"/>
            </a:avLst>
          </a:prstGeom>
          <a:gradFill>
            <a:gsLst>
              <a:gs pos="16000">
                <a:schemeClr val="bg1">
                  <a:lumMod val="8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7" name="Group 106"/>
          <p:cNvGrpSpPr/>
          <p:nvPr/>
        </p:nvGrpSpPr>
        <p:grpSpPr>
          <a:xfrm>
            <a:off x="4372019" y="1284433"/>
            <a:ext cx="4976328" cy="830997"/>
            <a:chOff x="4113734" y="1447263"/>
            <a:chExt cx="7109040" cy="1187138"/>
          </a:xfrm>
        </p:grpSpPr>
        <p:sp>
          <p:nvSpPr>
            <p:cNvPr id="4" name="Rectangle 3"/>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486400" y="1447263"/>
              <a:ext cx="5736374" cy="1187138"/>
            </a:xfrm>
            <a:prstGeom prst="rect">
              <a:avLst/>
            </a:prstGeom>
            <a:noFill/>
          </p:spPr>
          <p:txBody>
            <a:bodyPr wrap="square" rtlCol="0" anchor="ctr">
              <a:spAutoFit/>
            </a:bodyPr>
            <a:lstStyle/>
            <a:p>
              <a:r>
                <a:rPr lang="es-CO" dirty="0" smtClean="0">
                  <a:solidFill>
                    <a:schemeClr val="bg1">
                      <a:lumMod val="75000"/>
                    </a:schemeClr>
                  </a:solidFill>
                </a:rPr>
                <a:t>Introducción Construcciones el Cóndor</a:t>
              </a:r>
              <a:endParaRPr lang="es-CO" dirty="0">
                <a:solidFill>
                  <a:schemeClr val="bg1">
                    <a:lumMod val="75000"/>
                  </a:schemeClr>
                </a:solidFill>
              </a:endParaRPr>
            </a:p>
          </p:txBody>
        </p:sp>
        <p:sp>
          <p:nvSpPr>
            <p:cNvPr id="103" name="Oval 102"/>
            <p:cNvSpPr>
              <a:spLocks noChangeAspect="1"/>
            </p:cNvSpPr>
            <p:nvPr/>
          </p:nvSpPr>
          <p:spPr>
            <a:xfrm>
              <a:off x="4113734" y="1462930"/>
              <a:ext cx="1122088" cy="1122088"/>
            </a:xfrm>
            <a:prstGeom prst="ellipse">
              <a:avLst/>
            </a:prstGeom>
            <a:solidFill>
              <a:schemeClr val="bg1">
                <a:lumMod val="95000"/>
              </a:schemeClr>
            </a:solidFill>
            <a:ln>
              <a:solidFill>
                <a:schemeClr val="bg1"/>
              </a:solidFill>
              <a:headEnd/>
              <a:tailEnd/>
            </a:ln>
          </p:spPr>
          <p:style>
            <a:lnRef idx="1">
              <a:schemeClr val="accent5"/>
            </a:lnRef>
            <a:fillRef idx="2">
              <a:schemeClr val="accent5"/>
            </a:fillRef>
            <a:effectRef idx="1">
              <a:schemeClr val="accent5"/>
            </a:effectRef>
            <a:fontRef idx="minor">
              <a:schemeClr val="dk1"/>
            </a:fontRef>
          </p:style>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1</a:t>
              </a:r>
            </a:p>
          </p:txBody>
        </p:sp>
      </p:grpSp>
      <p:grpSp>
        <p:nvGrpSpPr>
          <p:cNvPr id="108" name="Group 107"/>
          <p:cNvGrpSpPr/>
          <p:nvPr/>
        </p:nvGrpSpPr>
        <p:grpSpPr>
          <a:xfrm>
            <a:off x="5286419" y="2667000"/>
            <a:ext cx="4924381" cy="831244"/>
            <a:chOff x="4880169" y="3243923"/>
            <a:chExt cx="7034832" cy="1187491"/>
          </a:xfrm>
        </p:grpSpPr>
        <p:sp>
          <p:nvSpPr>
            <p:cNvPr id="19"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376059" y="3244276"/>
              <a:ext cx="4497354" cy="1187138"/>
            </a:xfrm>
            <a:prstGeom prst="rect">
              <a:avLst/>
            </a:prstGeom>
            <a:noFill/>
          </p:spPr>
          <p:txBody>
            <a:bodyPr wrap="square" rtlCol="0" anchor="ctr">
              <a:spAutoFit/>
            </a:bodyPr>
            <a:lstStyle/>
            <a:p>
              <a:r>
                <a:rPr lang="es-CO" dirty="0"/>
                <a:t>Determinantes de la Valoración</a:t>
              </a:r>
            </a:p>
          </p:txBody>
        </p:sp>
        <p:sp>
          <p:nvSpPr>
            <p:cNvPr id="105" name="Oval 104"/>
            <p:cNvSpPr>
              <a:spLocks noChangeAspect="1"/>
            </p:cNvSpPr>
            <p:nvPr/>
          </p:nvSpPr>
          <p:spPr>
            <a:xfrm>
              <a:off x="4880169" y="3243923"/>
              <a:ext cx="1122087" cy="112208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2</a:t>
              </a:r>
            </a:p>
          </p:txBody>
        </p:sp>
      </p:grpSp>
      <p:grpSp>
        <p:nvGrpSpPr>
          <p:cNvPr id="109" name="Group 108"/>
          <p:cNvGrpSpPr/>
          <p:nvPr/>
        </p:nvGrpSpPr>
        <p:grpSpPr>
          <a:xfrm>
            <a:off x="4295819" y="5460252"/>
            <a:ext cx="4924381" cy="788148"/>
            <a:chOff x="4098413" y="5014606"/>
            <a:chExt cx="7034830" cy="1125927"/>
          </a:xfrm>
        </p:grpSpPr>
        <p:sp>
          <p:nvSpPr>
            <p:cNvPr id="112" name="Rectangle 111"/>
            <p:cNvSpPr/>
            <p:nvPr/>
          </p:nvSpPr>
          <p:spPr>
            <a:xfrm>
              <a:off x="4667287" y="5036045"/>
              <a:ext cx="6465956" cy="1104488"/>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5594303" y="5275385"/>
              <a:ext cx="5279111" cy="659522"/>
            </a:xfrm>
            <a:prstGeom prst="rect">
              <a:avLst/>
            </a:prstGeom>
            <a:noFill/>
          </p:spPr>
          <p:txBody>
            <a:bodyPr wrap="square" rtlCol="0" anchor="ctr">
              <a:spAutoFit/>
            </a:bodyPr>
            <a:lstStyle/>
            <a:p>
              <a:r>
                <a:rPr lang="es-CO" dirty="0" smtClean="0">
                  <a:solidFill>
                    <a:schemeClr val="bg1">
                      <a:lumMod val="75000"/>
                    </a:schemeClr>
                  </a:solidFill>
                </a:rPr>
                <a:t>Análisis y Conclusiones</a:t>
              </a:r>
              <a:endParaRPr lang="es-CO" dirty="0">
                <a:solidFill>
                  <a:schemeClr val="bg1">
                    <a:lumMod val="75000"/>
                  </a:schemeClr>
                </a:solidFill>
              </a:endParaRPr>
            </a:p>
          </p:txBody>
        </p:sp>
        <p:sp>
          <p:nvSpPr>
            <p:cNvPr id="114" name="Oval 113"/>
            <p:cNvSpPr>
              <a:spLocks noChangeAspect="1"/>
            </p:cNvSpPr>
            <p:nvPr/>
          </p:nvSpPr>
          <p:spPr>
            <a:xfrm>
              <a:off x="4098413" y="5014606"/>
              <a:ext cx="1122087" cy="1122087"/>
            </a:xfrm>
            <a:prstGeom prst="ellipse">
              <a:avLst/>
            </a:prstGeom>
            <a:solidFill>
              <a:schemeClr val="bg1">
                <a:lumMod val="9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smtClean="0">
                  <a:solidFill>
                    <a:schemeClr val="bg1"/>
                  </a:solidFill>
                  <a:latin typeface="Arial" pitchFamily="34" charset="0"/>
                  <a:cs typeface="Arial" pitchFamily="34" charset="0"/>
                </a:rPr>
                <a:t>4</a:t>
              </a:r>
              <a:endParaRPr lang="en-US" sz="4400" kern="0" dirty="0">
                <a:solidFill>
                  <a:schemeClr val="bg1"/>
                </a:solidFill>
                <a:latin typeface="Arial" pitchFamily="34" charset="0"/>
                <a:cs typeface="Arial" pitchFamily="34" charset="0"/>
              </a:endParaRPr>
            </a:p>
          </p:txBody>
        </p:sp>
      </p:grpSp>
      <p:sp>
        <p:nvSpPr>
          <p:cNvPr id="110"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1029"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grpSp>
        <p:nvGrpSpPr>
          <p:cNvPr id="111" name="Group 107"/>
          <p:cNvGrpSpPr/>
          <p:nvPr/>
        </p:nvGrpSpPr>
        <p:grpSpPr>
          <a:xfrm>
            <a:off x="5286419" y="4086284"/>
            <a:ext cx="4924381" cy="790516"/>
            <a:chOff x="4880169" y="3243923"/>
            <a:chExt cx="7034832" cy="1129308"/>
          </a:xfrm>
        </p:grpSpPr>
        <p:sp>
          <p:nvSpPr>
            <p:cNvPr id="115"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20"/>
            <p:cNvSpPr txBox="1"/>
            <p:nvPr/>
          </p:nvSpPr>
          <p:spPr>
            <a:xfrm>
              <a:off x="6376059" y="3508084"/>
              <a:ext cx="4497354" cy="659521"/>
            </a:xfrm>
            <a:prstGeom prst="rect">
              <a:avLst/>
            </a:prstGeom>
            <a:noFill/>
          </p:spPr>
          <p:txBody>
            <a:bodyPr wrap="square" rtlCol="0" anchor="ctr">
              <a:spAutoFit/>
            </a:bodyPr>
            <a:lstStyle/>
            <a:p>
              <a:r>
                <a:rPr lang="es-CO" dirty="0" smtClean="0">
                  <a:solidFill>
                    <a:schemeClr val="bg1">
                      <a:lumMod val="75000"/>
                    </a:schemeClr>
                  </a:solidFill>
                </a:rPr>
                <a:t>Situación Financiera</a:t>
              </a:r>
              <a:endParaRPr lang="es-CO" dirty="0">
                <a:solidFill>
                  <a:schemeClr val="bg1">
                    <a:lumMod val="75000"/>
                  </a:schemeClr>
                </a:solidFill>
              </a:endParaRPr>
            </a:p>
          </p:txBody>
        </p:sp>
        <p:sp>
          <p:nvSpPr>
            <p:cNvPr id="117" name="Oval 104"/>
            <p:cNvSpPr>
              <a:spLocks noChangeAspect="1"/>
            </p:cNvSpPr>
            <p:nvPr/>
          </p:nvSpPr>
          <p:spPr>
            <a:xfrm>
              <a:off x="4880169" y="3243923"/>
              <a:ext cx="1122087" cy="1122087"/>
            </a:xfrm>
            <a:prstGeom prst="ellipse">
              <a:avLst/>
            </a:prstGeom>
            <a:solidFill>
              <a:schemeClr val="bg1">
                <a:lumMod val="95000"/>
              </a:schemeClr>
            </a:solidFill>
            <a:ln>
              <a:solidFill>
                <a:schemeClr val="bg1"/>
              </a:solidFill>
              <a:headEnd/>
              <a:tailEnd/>
            </a:ln>
          </p:spPr>
          <p:style>
            <a:lnRef idx="1">
              <a:schemeClr val="accent5"/>
            </a:lnRef>
            <a:fillRef idx="2">
              <a:schemeClr val="accent5"/>
            </a:fillRef>
            <a:effectRef idx="1">
              <a:schemeClr val="accent5"/>
            </a:effectRef>
            <a:fontRef idx="minor">
              <a:schemeClr val="dk1"/>
            </a:fontRef>
          </p:style>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3</a:t>
              </a:r>
            </a:p>
          </p:txBody>
        </p:sp>
      </p:grpSp>
    </p:spTree>
    <p:extLst>
      <p:ext uri="{BB962C8B-B14F-4D97-AF65-F5344CB8AC3E}">
        <p14:creationId xmlns:p14="http://schemas.microsoft.com/office/powerpoint/2010/main" val="3819460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remove" grpId="0" nodeType="with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E69268-9C8B-4EBF-A9EE-DC5DC2D48DC3}" type="slidenum">
              <a:rPr lang="es-UY" smtClean="0"/>
              <a:pPr/>
              <a:t>7</a:t>
            </a:fld>
            <a:endParaRPr lang="es-UY" dirty="0"/>
          </a:p>
        </p:txBody>
      </p:sp>
      <p:grpSp>
        <p:nvGrpSpPr>
          <p:cNvPr id="126" name="Group 72"/>
          <p:cNvGrpSpPr/>
          <p:nvPr/>
        </p:nvGrpSpPr>
        <p:grpSpPr>
          <a:xfrm>
            <a:off x="1316556" y="1557638"/>
            <a:ext cx="9046644" cy="4380863"/>
            <a:chOff x="685800" y="1125538"/>
            <a:chExt cx="7156451" cy="3465512"/>
          </a:xfrm>
          <a:gradFill flip="none" rotWithShape="1">
            <a:gsLst>
              <a:gs pos="0">
                <a:sysClr val="windowText" lastClr="000000">
                  <a:lumMod val="50000"/>
                  <a:lumOff val="50000"/>
                  <a:alpha val="22000"/>
                </a:sysClr>
              </a:gs>
              <a:gs pos="34000">
                <a:schemeClr val="bg1">
                  <a:lumMod val="75000"/>
                  <a:alpha val="11000"/>
                </a:schemeClr>
              </a:gs>
            </a:gsLst>
            <a:lin ang="16200000" scaled="0"/>
            <a:tileRect/>
          </a:gradFill>
        </p:grpSpPr>
        <p:sp>
          <p:nvSpPr>
            <p:cNvPr id="127" name="Freeform 6"/>
            <p:cNvSpPr>
              <a:spLocks/>
            </p:cNvSpPr>
            <p:nvPr/>
          </p:nvSpPr>
          <p:spPr bwMode="auto">
            <a:xfrm>
              <a:off x="808038" y="1968500"/>
              <a:ext cx="55563" cy="49213"/>
            </a:xfrm>
            <a:custGeom>
              <a:avLst/>
              <a:gdLst/>
              <a:ahLst/>
              <a:cxnLst>
                <a:cxn ang="0">
                  <a:pos x="28" y="0"/>
                </a:cxn>
                <a:cxn ang="0">
                  <a:pos x="34" y="0"/>
                </a:cxn>
                <a:cxn ang="0">
                  <a:pos x="35" y="4"/>
                </a:cxn>
                <a:cxn ang="0">
                  <a:pos x="35" y="12"/>
                </a:cxn>
                <a:cxn ang="0">
                  <a:pos x="34" y="20"/>
                </a:cxn>
                <a:cxn ang="0">
                  <a:pos x="32" y="26"/>
                </a:cxn>
                <a:cxn ang="0">
                  <a:pos x="28" y="28"/>
                </a:cxn>
                <a:cxn ang="0">
                  <a:pos x="20" y="30"/>
                </a:cxn>
                <a:cxn ang="0">
                  <a:pos x="11" y="31"/>
                </a:cxn>
                <a:cxn ang="0">
                  <a:pos x="2" y="30"/>
                </a:cxn>
                <a:cxn ang="0">
                  <a:pos x="0" y="28"/>
                </a:cxn>
                <a:cxn ang="0">
                  <a:pos x="4" y="24"/>
                </a:cxn>
                <a:cxn ang="0">
                  <a:pos x="9" y="22"/>
                </a:cxn>
                <a:cxn ang="0">
                  <a:pos x="17" y="19"/>
                </a:cxn>
                <a:cxn ang="0">
                  <a:pos x="20" y="17"/>
                </a:cxn>
                <a:cxn ang="0">
                  <a:pos x="24" y="13"/>
                </a:cxn>
                <a:cxn ang="0">
                  <a:pos x="24" y="9"/>
                </a:cxn>
                <a:cxn ang="0">
                  <a:pos x="27" y="4"/>
                </a:cxn>
                <a:cxn ang="0">
                  <a:pos x="27" y="1"/>
                </a:cxn>
                <a:cxn ang="0">
                  <a:pos x="28" y="0"/>
                </a:cxn>
              </a:cxnLst>
              <a:rect l="0" t="0" r="r" b="b"/>
              <a:pathLst>
                <a:path w="35" h="31">
                  <a:moveTo>
                    <a:pt x="28" y="0"/>
                  </a:moveTo>
                  <a:lnTo>
                    <a:pt x="34" y="0"/>
                  </a:lnTo>
                  <a:lnTo>
                    <a:pt x="35" y="4"/>
                  </a:lnTo>
                  <a:lnTo>
                    <a:pt x="35" y="12"/>
                  </a:lnTo>
                  <a:lnTo>
                    <a:pt x="34" y="20"/>
                  </a:lnTo>
                  <a:lnTo>
                    <a:pt x="32" y="26"/>
                  </a:lnTo>
                  <a:lnTo>
                    <a:pt x="28" y="28"/>
                  </a:lnTo>
                  <a:lnTo>
                    <a:pt x="20" y="30"/>
                  </a:lnTo>
                  <a:lnTo>
                    <a:pt x="11" y="31"/>
                  </a:lnTo>
                  <a:lnTo>
                    <a:pt x="2" y="30"/>
                  </a:lnTo>
                  <a:lnTo>
                    <a:pt x="0" y="28"/>
                  </a:lnTo>
                  <a:lnTo>
                    <a:pt x="4" y="24"/>
                  </a:lnTo>
                  <a:lnTo>
                    <a:pt x="9" y="22"/>
                  </a:lnTo>
                  <a:lnTo>
                    <a:pt x="17" y="19"/>
                  </a:lnTo>
                  <a:lnTo>
                    <a:pt x="20" y="17"/>
                  </a:lnTo>
                  <a:lnTo>
                    <a:pt x="24" y="13"/>
                  </a:lnTo>
                  <a:lnTo>
                    <a:pt x="24" y="9"/>
                  </a:lnTo>
                  <a:lnTo>
                    <a:pt x="27" y="4"/>
                  </a:lnTo>
                  <a:lnTo>
                    <a:pt x="27" y="1"/>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8" name="Freeform 7"/>
            <p:cNvSpPr>
              <a:spLocks/>
            </p:cNvSpPr>
            <p:nvPr/>
          </p:nvSpPr>
          <p:spPr bwMode="auto">
            <a:xfrm>
              <a:off x="685800" y="2012950"/>
              <a:ext cx="69850" cy="22225"/>
            </a:xfrm>
            <a:custGeom>
              <a:avLst/>
              <a:gdLst/>
              <a:ahLst/>
              <a:cxnLst>
                <a:cxn ang="0">
                  <a:pos x="16" y="0"/>
                </a:cxn>
                <a:cxn ang="0">
                  <a:pos x="30" y="0"/>
                </a:cxn>
                <a:cxn ang="0">
                  <a:pos x="31" y="2"/>
                </a:cxn>
                <a:cxn ang="0">
                  <a:pos x="34" y="3"/>
                </a:cxn>
                <a:cxn ang="0">
                  <a:pos x="38" y="5"/>
                </a:cxn>
                <a:cxn ang="0">
                  <a:pos x="41" y="5"/>
                </a:cxn>
                <a:cxn ang="0">
                  <a:pos x="44" y="6"/>
                </a:cxn>
                <a:cxn ang="0">
                  <a:pos x="42" y="7"/>
                </a:cxn>
                <a:cxn ang="0">
                  <a:pos x="36" y="10"/>
                </a:cxn>
                <a:cxn ang="0">
                  <a:pos x="27" y="13"/>
                </a:cxn>
                <a:cxn ang="0">
                  <a:pos x="21" y="14"/>
                </a:cxn>
                <a:cxn ang="0">
                  <a:pos x="16" y="14"/>
                </a:cxn>
                <a:cxn ang="0">
                  <a:pos x="12" y="13"/>
                </a:cxn>
                <a:cxn ang="0">
                  <a:pos x="8" y="13"/>
                </a:cxn>
                <a:cxn ang="0">
                  <a:pos x="5" y="10"/>
                </a:cxn>
                <a:cxn ang="0">
                  <a:pos x="1" y="9"/>
                </a:cxn>
                <a:cxn ang="0">
                  <a:pos x="0" y="7"/>
                </a:cxn>
                <a:cxn ang="0">
                  <a:pos x="0" y="5"/>
                </a:cxn>
                <a:cxn ang="0">
                  <a:pos x="5" y="2"/>
                </a:cxn>
                <a:cxn ang="0">
                  <a:pos x="16" y="0"/>
                </a:cxn>
              </a:cxnLst>
              <a:rect l="0" t="0" r="r" b="b"/>
              <a:pathLst>
                <a:path w="44" h="14">
                  <a:moveTo>
                    <a:pt x="16" y="0"/>
                  </a:moveTo>
                  <a:lnTo>
                    <a:pt x="30" y="0"/>
                  </a:lnTo>
                  <a:lnTo>
                    <a:pt x="31" y="2"/>
                  </a:lnTo>
                  <a:lnTo>
                    <a:pt x="34" y="3"/>
                  </a:lnTo>
                  <a:lnTo>
                    <a:pt x="38" y="5"/>
                  </a:lnTo>
                  <a:lnTo>
                    <a:pt x="41" y="5"/>
                  </a:lnTo>
                  <a:lnTo>
                    <a:pt x="44" y="6"/>
                  </a:lnTo>
                  <a:lnTo>
                    <a:pt x="42" y="7"/>
                  </a:lnTo>
                  <a:lnTo>
                    <a:pt x="36" y="10"/>
                  </a:lnTo>
                  <a:lnTo>
                    <a:pt x="27" y="13"/>
                  </a:lnTo>
                  <a:lnTo>
                    <a:pt x="21" y="14"/>
                  </a:lnTo>
                  <a:lnTo>
                    <a:pt x="16" y="14"/>
                  </a:lnTo>
                  <a:lnTo>
                    <a:pt x="12" y="13"/>
                  </a:lnTo>
                  <a:lnTo>
                    <a:pt x="8" y="13"/>
                  </a:lnTo>
                  <a:lnTo>
                    <a:pt x="5" y="10"/>
                  </a:lnTo>
                  <a:lnTo>
                    <a:pt x="1" y="9"/>
                  </a:lnTo>
                  <a:lnTo>
                    <a:pt x="0" y="7"/>
                  </a:lnTo>
                  <a:lnTo>
                    <a:pt x="0" y="5"/>
                  </a:lnTo>
                  <a:lnTo>
                    <a:pt x="5" y="2"/>
                  </a:lnTo>
                  <a:lnTo>
                    <a:pt x="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9" name="Freeform 8"/>
            <p:cNvSpPr>
              <a:spLocks/>
            </p:cNvSpPr>
            <p:nvPr/>
          </p:nvSpPr>
          <p:spPr bwMode="auto">
            <a:xfrm>
              <a:off x="841375" y="1830388"/>
              <a:ext cx="33338" cy="22225"/>
            </a:xfrm>
            <a:custGeom>
              <a:avLst/>
              <a:gdLst/>
              <a:ahLst/>
              <a:cxnLst>
                <a:cxn ang="0">
                  <a:pos x="10" y="0"/>
                </a:cxn>
                <a:cxn ang="0">
                  <a:pos x="20" y="0"/>
                </a:cxn>
                <a:cxn ang="0">
                  <a:pos x="20" y="2"/>
                </a:cxn>
                <a:cxn ang="0">
                  <a:pos x="21" y="4"/>
                </a:cxn>
                <a:cxn ang="0">
                  <a:pos x="20" y="6"/>
                </a:cxn>
                <a:cxn ang="0">
                  <a:pos x="18" y="9"/>
                </a:cxn>
                <a:cxn ang="0">
                  <a:pos x="17" y="10"/>
                </a:cxn>
                <a:cxn ang="0">
                  <a:pos x="15" y="13"/>
                </a:cxn>
                <a:cxn ang="0">
                  <a:pos x="14" y="14"/>
                </a:cxn>
                <a:cxn ang="0">
                  <a:pos x="11" y="14"/>
                </a:cxn>
                <a:cxn ang="0">
                  <a:pos x="3" y="10"/>
                </a:cxn>
                <a:cxn ang="0">
                  <a:pos x="0" y="7"/>
                </a:cxn>
                <a:cxn ang="0">
                  <a:pos x="0" y="6"/>
                </a:cxn>
                <a:cxn ang="0">
                  <a:pos x="2" y="4"/>
                </a:cxn>
                <a:cxn ang="0">
                  <a:pos x="7" y="2"/>
                </a:cxn>
                <a:cxn ang="0">
                  <a:pos x="9" y="2"/>
                </a:cxn>
                <a:cxn ang="0">
                  <a:pos x="10" y="0"/>
                </a:cxn>
              </a:cxnLst>
              <a:rect l="0" t="0" r="r" b="b"/>
              <a:pathLst>
                <a:path w="21" h="14">
                  <a:moveTo>
                    <a:pt x="10" y="0"/>
                  </a:moveTo>
                  <a:lnTo>
                    <a:pt x="20" y="0"/>
                  </a:lnTo>
                  <a:lnTo>
                    <a:pt x="20" y="2"/>
                  </a:lnTo>
                  <a:lnTo>
                    <a:pt x="21" y="4"/>
                  </a:lnTo>
                  <a:lnTo>
                    <a:pt x="20" y="6"/>
                  </a:lnTo>
                  <a:lnTo>
                    <a:pt x="18" y="9"/>
                  </a:lnTo>
                  <a:lnTo>
                    <a:pt x="17" y="10"/>
                  </a:lnTo>
                  <a:lnTo>
                    <a:pt x="15" y="13"/>
                  </a:lnTo>
                  <a:lnTo>
                    <a:pt x="14" y="14"/>
                  </a:lnTo>
                  <a:lnTo>
                    <a:pt x="11" y="14"/>
                  </a:lnTo>
                  <a:lnTo>
                    <a:pt x="3" y="10"/>
                  </a:lnTo>
                  <a:lnTo>
                    <a:pt x="0" y="7"/>
                  </a:lnTo>
                  <a:lnTo>
                    <a:pt x="0" y="6"/>
                  </a:lnTo>
                  <a:lnTo>
                    <a:pt x="2" y="4"/>
                  </a:lnTo>
                  <a:lnTo>
                    <a:pt x="7" y="2"/>
                  </a:lnTo>
                  <a:lnTo>
                    <a:pt x="9" y="2"/>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0" name="Freeform 9"/>
            <p:cNvSpPr>
              <a:spLocks noEditPoints="1"/>
            </p:cNvSpPr>
            <p:nvPr/>
          </p:nvSpPr>
          <p:spPr bwMode="auto">
            <a:xfrm>
              <a:off x="828675" y="1482725"/>
              <a:ext cx="2687638" cy="3108325"/>
            </a:xfrm>
            <a:custGeom>
              <a:avLst/>
              <a:gdLst/>
              <a:ahLst/>
              <a:cxnLst>
                <a:cxn ang="0">
                  <a:pos x="1172" y="452"/>
                </a:cxn>
                <a:cxn ang="0">
                  <a:pos x="1105" y="463"/>
                </a:cxn>
                <a:cxn ang="0">
                  <a:pos x="986" y="406"/>
                </a:cxn>
                <a:cxn ang="0">
                  <a:pos x="565" y="385"/>
                </a:cxn>
                <a:cxn ang="0">
                  <a:pos x="684" y="22"/>
                </a:cxn>
                <a:cxn ang="0">
                  <a:pos x="823" y="59"/>
                </a:cxn>
                <a:cxn ang="0">
                  <a:pos x="905" y="74"/>
                </a:cxn>
                <a:cxn ang="0">
                  <a:pos x="968" y="67"/>
                </a:cxn>
                <a:cxn ang="0">
                  <a:pos x="1048" y="74"/>
                </a:cxn>
                <a:cxn ang="0">
                  <a:pos x="1065" y="22"/>
                </a:cxn>
                <a:cxn ang="0">
                  <a:pos x="1329" y="114"/>
                </a:cxn>
                <a:cxn ang="0">
                  <a:pos x="1307" y="186"/>
                </a:cxn>
                <a:cxn ang="0">
                  <a:pos x="1169" y="158"/>
                </a:cxn>
                <a:cxn ang="0">
                  <a:pos x="1156" y="117"/>
                </a:cxn>
                <a:cxn ang="0">
                  <a:pos x="1108" y="112"/>
                </a:cxn>
                <a:cxn ang="0">
                  <a:pos x="1116" y="169"/>
                </a:cxn>
                <a:cxn ang="0">
                  <a:pos x="1019" y="167"/>
                </a:cxn>
                <a:cxn ang="0">
                  <a:pos x="1090" y="297"/>
                </a:cxn>
                <a:cxn ang="0">
                  <a:pos x="1120" y="286"/>
                </a:cxn>
                <a:cxn ang="0">
                  <a:pos x="1152" y="188"/>
                </a:cxn>
                <a:cxn ang="0">
                  <a:pos x="1313" y="212"/>
                </a:cxn>
                <a:cxn ang="0">
                  <a:pos x="1410" y="367"/>
                </a:cxn>
                <a:cxn ang="0">
                  <a:pos x="1389" y="384"/>
                </a:cxn>
                <a:cxn ang="0">
                  <a:pos x="1316" y="370"/>
                </a:cxn>
                <a:cxn ang="0">
                  <a:pos x="1333" y="414"/>
                </a:cxn>
                <a:cxn ang="0">
                  <a:pos x="1288" y="448"/>
                </a:cxn>
                <a:cxn ang="0">
                  <a:pos x="1190" y="528"/>
                </a:cxn>
                <a:cxn ang="0">
                  <a:pos x="1116" y="713"/>
                </a:cxn>
                <a:cxn ang="0">
                  <a:pos x="998" y="676"/>
                </a:cxn>
                <a:cxn ang="0">
                  <a:pos x="905" y="818"/>
                </a:cxn>
                <a:cxn ang="0">
                  <a:pos x="1012" y="881"/>
                </a:cxn>
                <a:cxn ang="0">
                  <a:pos x="1139" y="980"/>
                </a:cxn>
                <a:cxn ang="0">
                  <a:pos x="1257" y="948"/>
                </a:cxn>
                <a:cxn ang="0">
                  <a:pos x="1358" y="962"/>
                </a:cxn>
                <a:cxn ang="0">
                  <a:pos x="1488" y="1084"/>
                </a:cxn>
                <a:cxn ang="0">
                  <a:pos x="1502" y="1151"/>
                </a:cxn>
                <a:cxn ang="0">
                  <a:pos x="1657" y="1189"/>
                </a:cxn>
                <a:cxn ang="0">
                  <a:pos x="1595" y="1469"/>
                </a:cxn>
                <a:cxn ang="0">
                  <a:pos x="1462" y="1627"/>
                </a:cxn>
                <a:cxn ang="0">
                  <a:pos x="1347" y="1710"/>
                </a:cxn>
                <a:cxn ang="0">
                  <a:pos x="1290" y="1825"/>
                </a:cxn>
                <a:cxn ang="0">
                  <a:pos x="1228" y="1949"/>
                </a:cxn>
                <a:cxn ang="0">
                  <a:pos x="1179" y="1883"/>
                </a:cxn>
                <a:cxn ang="0">
                  <a:pos x="1195" y="1684"/>
                </a:cxn>
                <a:cxn ang="0">
                  <a:pos x="1240" y="1463"/>
                </a:cxn>
                <a:cxn ang="0">
                  <a:pos x="1105" y="1128"/>
                </a:cxn>
                <a:cxn ang="0">
                  <a:pos x="1076" y="1000"/>
                </a:cxn>
                <a:cxn ang="0">
                  <a:pos x="918" y="889"/>
                </a:cxn>
                <a:cxn ang="0">
                  <a:pos x="745" y="732"/>
                </a:cxn>
                <a:cxn ang="0">
                  <a:pos x="713" y="755"/>
                </a:cxn>
                <a:cxn ang="0">
                  <a:pos x="583" y="581"/>
                </a:cxn>
                <a:cxn ang="0">
                  <a:pos x="475" y="311"/>
                </a:cxn>
                <a:cxn ang="0">
                  <a:pos x="372" y="234"/>
                </a:cxn>
                <a:cxn ang="0">
                  <a:pos x="196" y="222"/>
                </a:cxn>
                <a:cxn ang="0">
                  <a:pos x="77" y="302"/>
                </a:cxn>
                <a:cxn ang="0">
                  <a:pos x="90" y="241"/>
                </a:cxn>
                <a:cxn ang="0">
                  <a:pos x="89" y="162"/>
                </a:cxn>
                <a:cxn ang="0">
                  <a:pos x="71" y="115"/>
                </a:cxn>
                <a:cxn ang="0">
                  <a:pos x="129" y="54"/>
                </a:cxn>
                <a:cxn ang="0">
                  <a:pos x="343" y="74"/>
                </a:cxn>
                <a:cxn ang="0">
                  <a:pos x="516" y="63"/>
                </a:cxn>
                <a:cxn ang="0">
                  <a:pos x="636" y="59"/>
                </a:cxn>
                <a:cxn ang="0">
                  <a:pos x="603" y="6"/>
                </a:cxn>
              </a:cxnLst>
              <a:rect l="0" t="0" r="r" b="b"/>
              <a:pathLst>
                <a:path w="1693" h="1958">
                  <a:moveTo>
                    <a:pt x="1142" y="450"/>
                  </a:moveTo>
                  <a:lnTo>
                    <a:pt x="1139" y="451"/>
                  </a:lnTo>
                  <a:lnTo>
                    <a:pt x="1127" y="463"/>
                  </a:lnTo>
                  <a:lnTo>
                    <a:pt x="1121" y="470"/>
                  </a:lnTo>
                  <a:lnTo>
                    <a:pt x="1117" y="476"/>
                  </a:lnTo>
                  <a:lnTo>
                    <a:pt x="1116" y="478"/>
                  </a:lnTo>
                  <a:lnTo>
                    <a:pt x="1115" y="478"/>
                  </a:lnTo>
                  <a:lnTo>
                    <a:pt x="1113" y="480"/>
                  </a:lnTo>
                  <a:lnTo>
                    <a:pt x="1111" y="481"/>
                  </a:lnTo>
                  <a:lnTo>
                    <a:pt x="1106" y="482"/>
                  </a:lnTo>
                  <a:lnTo>
                    <a:pt x="1102" y="485"/>
                  </a:lnTo>
                  <a:lnTo>
                    <a:pt x="1100" y="487"/>
                  </a:lnTo>
                  <a:lnTo>
                    <a:pt x="1093" y="493"/>
                  </a:lnTo>
                  <a:lnTo>
                    <a:pt x="1091" y="493"/>
                  </a:lnTo>
                  <a:lnTo>
                    <a:pt x="1091" y="495"/>
                  </a:lnTo>
                  <a:lnTo>
                    <a:pt x="1094" y="500"/>
                  </a:lnTo>
                  <a:lnTo>
                    <a:pt x="1100" y="500"/>
                  </a:lnTo>
                  <a:lnTo>
                    <a:pt x="1104" y="499"/>
                  </a:lnTo>
                  <a:lnTo>
                    <a:pt x="1106" y="497"/>
                  </a:lnTo>
                  <a:lnTo>
                    <a:pt x="1111" y="495"/>
                  </a:lnTo>
                  <a:lnTo>
                    <a:pt x="1113" y="492"/>
                  </a:lnTo>
                  <a:lnTo>
                    <a:pt x="1121" y="485"/>
                  </a:lnTo>
                  <a:lnTo>
                    <a:pt x="1131" y="481"/>
                  </a:lnTo>
                  <a:lnTo>
                    <a:pt x="1138" y="476"/>
                  </a:lnTo>
                  <a:lnTo>
                    <a:pt x="1142" y="471"/>
                  </a:lnTo>
                  <a:lnTo>
                    <a:pt x="1147" y="469"/>
                  </a:lnTo>
                  <a:lnTo>
                    <a:pt x="1152" y="467"/>
                  </a:lnTo>
                  <a:lnTo>
                    <a:pt x="1157" y="465"/>
                  </a:lnTo>
                  <a:lnTo>
                    <a:pt x="1165" y="462"/>
                  </a:lnTo>
                  <a:lnTo>
                    <a:pt x="1171" y="459"/>
                  </a:lnTo>
                  <a:lnTo>
                    <a:pt x="1172" y="456"/>
                  </a:lnTo>
                  <a:lnTo>
                    <a:pt x="1173" y="455"/>
                  </a:lnTo>
                  <a:lnTo>
                    <a:pt x="1172" y="452"/>
                  </a:lnTo>
                  <a:lnTo>
                    <a:pt x="1167" y="450"/>
                  </a:lnTo>
                  <a:lnTo>
                    <a:pt x="1142" y="450"/>
                  </a:lnTo>
                  <a:close/>
                  <a:moveTo>
                    <a:pt x="1053" y="415"/>
                  </a:moveTo>
                  <a:lnTo>
                    <a:pt x="1044" y="418"/>
                  </a:lnTo>
                  <a:lnTo>
                    <a:pt x="1034" y="422"/>
                  </a:lnTo>
                  <a:lnTo>
                    <a:pt x="1027" y="430"/>
                  </a:lnTo>
                  <a:lnTo>
                    <a:pt x="1026" y="440"/>
                  </a:lnTo>
                  <a:lnTo>
                    <a:pt x="1026" y="489"/>
                  </a:lnTo>
                  <a:lnTo>
                    <a:pt x="1028" y="495"/>
                  </a:lnTo>
                  <a:lnTo>
                    <a:pt x="1033" y="497"/>
                  </a:lnTo>
                  <a:lnTo>
                    <a:pt x="1035" y="497"/>
                  </a:lnTo>
                  <a:lnTo>
                    <a:pt x="1041" y="495"/>
                  </a:lnTo>
                  <a:lnTo>
                    <a:pt x="1042" y="492"/>
                  </a:lnTo>
                  <a:lnTo>
                    <a:pt x="1042" y="477"/>
                  </a:lnTo>
                  <a:lnTo>
                    <a:pt x="1041" y="470"/>
                  </a:lnTo>
                  <a:lnTo>
                    <a:pt x="1044" y="451"/>
                  </a:lnTo>
                  <a:lnTo>
                    <a:pt x="1046" y="445"/>
                  </a:lnTo>
                  <a:lnTo>
                    <a:pt x="1056" y="436"/>
                  </a:lnTo>
                  <a:lnTo>
                    <a:pt x="1059" y="432"/>
                  </a:lnTo>
                  <a:lnTo>
                    <a:pt x="1067" y="429"/>
                  </a:lnTo>
                  <a:lnTo>
                    <a:pt x="1072" y="429"/>
                  </a:lnTo>
                  <a:lnTo>
                    <a:pt x="1076" y="430"/>
                  </a:lnTo>
                  <a:lnTo>
                    <a:pt x="1082" y="436"/>
                  </a:lnTo>
                  <a:lnTo>
                    <a:pt x="1085" y="440"/>
                  </a:lnTo>
                  <a:lnTo>
                    <a:pt x="1086" y="445"/>
                  </a:lnTo>
                  <a:lnTo>
                    <a:pt x="1086" y="460"/>
                  </a:lnTo>
                  <a:lnTo>
                    <a:pt x="1087" y="470"/>
                  </a:lnTo>
                  <a:lnTo>
                    <a:pt x="1091" y="473"/>
                  </a:lnTo>
                  <a:lnTo>
                    <a:pt x="1094" y="473"/>
                  </a:lnTo>
                  <a:lnTo>
                    <a:pt x="1097" y="470"/>
                  </a:lnTo>
                  <a:lnTo>
                    <a:pt x="1101" y="469"/>
                  </a:lnTo>
                  <a:lnTo>
                    <a:pt x="1104" y="466"/>
                  </a:lnTo>
                  <a:lnTo>
                    <a:pt x="1105" y="463"/>
                  </a:lnTo>
                  <a:lnTo>
                    <a:pt x="1106" y="459"/>
                  </a:lnTo>
                  <a:lnTo>
                    <a:pt x="1105" y="456"/>
                  </a:lnTo>
                  <a:lnTo>
                    <a:pt x="1104" y="450"/>
                  </a:lnTo>
                  <a:lnTo>
                    <a:pt x="1104" y="441"/>
                  </a:lnTo>
                  <a:lnTo>
                    <a:pt x="1105" y="434"/>
                  </a:lnTo>
                  <a:lnTo>
                    <a:pt x="1108" y="430"/>
                  </a:lnTo>
                  <a:lnTo>
                    <a:pt x="1108" y="436"/>
                  </a:lnTo>
                  <a:lnTo>
                    <a:pt x="1111" y="440"/>
                  </a:lnTo>
                  <a:lnTo>
                    <a:pt x="1112" y="443"/>
                  </a:lnTo>
                  <a:lnTo>
                    <a:pt x="1116" y="444"/>
                  </a:lnTo>
                  <a:lnTo>
                    <a:pt x="1119" y="445"/>
                  </a:lnTo>
                  <a:lnTo>
                    <a:pt x="1121" y="445"/>
                  </a:lnTo>
                  <a:lnTo>
                    <a:pt x="1123" y="443"/>
                  </a:lnTo>
                  <a:lnTo>
                    <a:pt x="1121" y="437"/>
                  </a:lnTo>
                  <a:lnTo>
                    <a:pt x="1117" y="429"/>
                  </a:lnTo>
                  <a:lnTo>
                    <a:pt x="1113" y="423"/>
                  </a:lnTo>
                  <a:lnTo>
                    <a:pt x="1109" y="421"/>
                  </a:lnTo>
                  <a:lnTo>
                    <a:pt x="1100" y="419"/>
                  </a:lnTo>
                  <a:lnTo>
                    <a:pt x="1089" y="419"/>
                  </a:lnTo>
                  <a:lnTo>
                    <a:pt x="1083" y="421"/>
                  </a:lnTo>
                  <a:lnTo>
                    <a:pt x="1079" y="421"/>
                  </a:lnTo>
                  <a:lnTo>
                    <a:pt x="1069" y="418"/>
                  </a:lnTo>
                  <a:lnTo>
                    <a:pt x="1061" y="415"/>
                  </a:lnTo>
                  <a:lnTo>
                    <a:pt x="1053" y="415"/>
                  </a:lnTo>
                  <a:close/>
                  <a:moveTo>
                    <a:pt x="1030" y="367"/>
                  </a:moveTo>
                  <a:lnTo>
                    <a:pt x="1024" y="370"/>
                  </a:lnTo>
                  <a:lnTo>
                    <a:pt x="1000" y="386"/>
                  </a:lnTo>
                  <a:lnTo>
                    <a:pt x="989" y="389"/>
                  </a:lnTo>
                  <a:lnTo>
                    <a:pt x="983" y="392"/>
                  </a:lnTo>
                  <a:lnTo>
                    <a:pt x="982" y="393"/>
                  </a:lnTo>
                  <a:lnTo>
                    <a:pt x="981" y="396"/>
                  </a:lnTo>
                  <a:lnTo>
                    <a:pt x="981" y="403"/>
                  </a:lnTo>
                  <a:lnTo>
                    <a:pt x="986" y="406"/>
                  </a:lnTo>
                  <a:lnTo>
                    <a:pt x="996" y="406"/>
                  </a:lnTo>
                  <a:lnTo>
                    <a:pt x="1009" y="399"/>
                  </a:lnTo>
                  <a:lnTo>
                    <a:pt x="1015" y="397"/>
                  </a:lnTo>
                  <a:lnTo>
                    <a:pt x="1019" y="396"/>
                  </a:lnTo>
                  <a:lnTo>
                    <a:pt x="1020" y="396"/>
                  </a:lnTo>
                  <a:lnTo>
                    <a:pt x="1022" y="397"/>
                  </a:lnTo>
                  <a:lnTo>
                    <a:pt x="1022" y="399"/>
                  </a:lnTo>
                  <a:lnTo>
                    <a:pt x="1024" y="402"/>
                  </a:lnTo>
                  <a:lnTo>
                    <a:pt x="1027" y="403"/>
                  </a:lnTo>
                  <a:lnTo>
                    <a:pt x="1031" y="403"/>
                  </a:lnTo>
                  <a:lnTo>
                    <a:pt x="1050" y="406"/>
                  </a:lnTo>
                  <a:lnTo>
                    <a:pt x="1056" y="406"/>
                  </a:lnTo>
                  <a:lnTo>
                    <a:pt x="1059" y="403"/>
                  </a:lnTo>
                  <a:lnTo>
                    <a:pt x="1061" y="397"/>
                  </a:lnTo>
                  <a:lnTo>
                    <a:pt x="1063" y="396"/>
                  </a:lnTo>
                  <a:lnTo>
                    <a:pt x="1064" y="393"/>
                  </a:lnTo>
                  <a:lnTo>
                    <a:pt x="1064" y="391"/>
                  </a:lnTo>
                  <a:lnTo>
                    <a:pt x="1061" y="388"/>
                  </a:lnTo>
                  <a:lnTo>
                    <a:pt x="1052" y="384"/>
                  </a:lnTo>
                  <a:lnTo>
                    <a:pt x="1042" y="377"/>
                  </a:lnTo>
                  <a:lnTo>
                    <a:pt x="1035" y="370"/>
                  </a:lnTo>
                  <a:lnTo>
                    <a:pt x="1030" y="367"/>
                  </a:lnTo>
                  <a:close/>
                  <a:moveTo>
                    <a:pt x="538" y="358"/>
                  </a:moveTo>
                  <a:lnTo>
                    <a:pt x="536" y="360"/>
                  </a:lnTo>
                  <a:lnTo>
                    <a:pt x="538" y="362"/>
                  </a:lnTo>
                  <a:lnTo>
                    <a:pt x="540" y="367"/>
                  </a:lnTo>
                  <a:lnTo>
                    <a:pt x="543" y="370"/>
                  </a:lnTo>
                  <a:lnTo>
                    <a:pt x="544" y="373"/>
                  </a:lnTo>
                  <a:lnTo>
                    <a:pt x="549" y="377"/>
                  </a:lnTo>
                  <a:lnTo>
                    <a:pt x="557" y="381"/>
                  </a:lnTo>
                  <a:lnTo>
                    <a:pt x="561" y="382"/>
                  </a:lnTo>
                  <a:lnTo>
                    <a:pt x="564" y="384"/>
                  </a:lnTo>
                  <a:lnTo>
                    <a:pt x="565" y="385"/>
                  </a:lnTo>
                  <a:lnTo>
                    <a:pt x="566" y="388"/>
                  </a:lnTo>
                  <a:lnTo>
                    <a:pt x="566" y="391"/>
                  </a:lnTo>
                  <a:lnTo>
                    <a:pt x="568" y="395"/>
                  </a:lnTo>
                  <a:lnTo>
                    <a:pt x="568" y="399"/>
                  </a:lnTo>
                  <a:lnTo>
                    <a:pt x="570" y="402"/>
                  </a:lnTo>
                  <a:lnTo>
                    <a:pt x="573" y="407"/>
                  </a:lnTo>
                  <a:lnTo>
                    <a:pt x="576" y="407"/>
                  </a:lnTo>
                  <a:lnTo>
                    <a:pt x="579" y="404"/>
                  </a:lnTo>
                  <a:lnTo>
                    <a:pt x="580" y="400"/>
                  </a:lnTo>
                  <a:lnTo>
                    <a:pt x="580" y="397"/>
                  </a:lnTo>
                  <a:lnTo>
                    <a:pt x="579" y="393"/>
                  </a:lnTo>
                  <a:lnTo>
                    <a:pt x="576" y="388"/>
                  </a:lnTo>
                  <a:lnTo>
                    <a:pt x="564" y="376"/>
                  </a:lnTo>
                  <a:lnTo>
                    <a:pt x="557" y="370"/>
                  </a:lnTo>
                  <a:lnTo>
                    <a:pt x="553" y="367"/>
                  </a:lnTo>
                  <a:lnTo>
                    <a:pt x="551" y="367"/>
                  </a:lnTo>
                  <a:lnTo>
                    <a:pt x="549" y="365"/>
                  </a:lnTo>
                  <a:lnTo>
                    <a:pt x="546" y="363"/>
                  </a:lnTo>
                  <a:lnTo>
                    <a:pt x="544" y="360"/>
                  </a:lnTo>
                  <a:lnTo>
                    <a:pt x="542" y="359"/>
                  </a:lnTo>
                  <a:lnTo>
                    <a:pt x="540" y="358"/>
                  </a:lnTo>
                  <a:lnTo>
                    <a:pt x="538" y="358"/>
                  </a:lnTo>
                  <a:close/>
                  <a:moveTo>
                    <a:pt x="633" y="0"/>
                  </a:moveTo>
                  <a:lnTo>
                    <a:pt x="646" y="0"/>
                  </a:lnTo>
                  <a:lnTo>
                    <a:pt x="650" y="1"/>
                  </a:lnTo>
                  <a:lnTo>
                    <a:pt x="651" y="3"/>
                  </a:lnTo>
                  <a:lnTo>
                    <a:pt x="652" y="3"/>
                  </a:lnTo>
                  <a:lnTo>
                    <a:pt x="652" y="4"/>
                  </a:lnTo>
                  <a:lnTo>
                    <a:pt x="654" y="6"/>
                  </a:lnTo>
                  <a:lnTo>
                    <a:pt x="655" y="8"/>
                  </a:lnTo>
                  <a:lnTo>
                    <a:pt x="666" y="14"/>
                  </a:lnTo>
                  <a:lnTo>
                    <a:pt x="673" y="18"/>
                  </a:lnTo>
                  <a:lnTo>
                    <a:pt x="684" y="22"/>
                  </a:lnTo>
                  <a:lnTo>
                    <a:pt x="688" y="23"/>
                  </a:lnTo>
                  <a:lnTo>
                    <a:pt x="691" y="26"/>
                  </a:lnTo>
                  <a:lnTo>
                    <a:pt x="692" y="26"/>
                  </a:lnTo>
                  <a:lnTo>
                    <a:pt x="693" y="28"/>
                  </a:lnTo>
                  <a:lnTo>
                    <a:pt x="695" y="28"/>
                  </a:lnTo>
                  <a:lnTo>
                    <a:pt x="696" y="29"/>
                  </a:lnTo>
                  <a:lnTo>
                    <a:pt x="703" y="29"/>
                  </a:lnTo>
                  <a:lnTo>
                    <a:pt x="732" y="25"/>
                  </a:lnTo>
                  <a:lnTo>
                    <a:pt x="741" y="25"/>
                  </a:lnTo>
                  <a:lnTo>
                    <a:pt x="750" y="26"/>
                  </a:lnTo>
                  <a:lnTo>
                    <a:pt x="756" y="30"/>
                  </a:lnTo>
                  <a:lnTo>
                    <a:pt x="760" y="38"/>
                  </a:lnTo>
                  <a:lnTo>
                    <a:pt x="763" y="47"/>
                  </a:lnTo>
                  <a:lnTo>
                    <a:pt x="767" y="54"/>
                  </a:lnTo>
                  <a:lnTo>
                    <a:pt x="770" y="54"/>
                  </a:lnTo>
                  <a:lnTo>
                    <a:pt x="770" y="51"/>
                  </a:lnTo>
                  <a:lnTo>
                    <a:pt x="769" y="43"/>
                  </a:lnTo>
                  <a:lnTo>
                    <a:pt x="766" y="34"/>
                  </a:lnTo>
                  <a:lnTo>
                    <a:pt x="763" y="21"/>
                  </a:lnTo>
                  <a:lnTo>
                    <a:pt x="765" y="17"/>
                  </a:lnTo>
                  <a:lnTo>
                    <a:pt x="769" y="15"/>
                  </a:lnTo>
                  <a:lnTo>
                    <a:pt x="776" y="17"/>
                  </a:lnTo>
                  <a:lnTo>
                    <a:pt x="781" y="18"/>
                  </a:lnTo>
                  <a:lnTo>
                    <a:pt x="788" y="19"/>
                  </a:lnTo>
                  <a:lnTo>
                    <a:pt x="796" y="19"/>
                  </a:lnTo>
                  <a:lnTo>
                    <a:pt x="803" y="18"/>
                  </a:lnTo>
                  <a:lnTo>
                    <a:pt x="808" y="18"/>
                  </a:lnTo>
                  <a:lnTo>
                    <a:pt x="811" y="21"/>
                  </a:lnTo>
                  <a:lnTo>
                    <a:pt x="810" y="25"/>
                  </a:lnTo>
                  <a:lnTo>
                    <a:pt x="804" y="36"/>
                  </a:lnTo>
                  <a:lnTo>
                    <a:pt x="807" y="44"/>
                  </a:lnTo>
                  <a:lnTo>
                    <a:pt x="815" y="54"/>
                  </a:lnTo>
                  <a:lnTo>
                    <a:pt x="823" y="59"/>
                  </a:lnTo>
                  <a:lnTo>
                    <a:pt x="832" y="60"/>
                  </a:lnTo>
                  <a:lnTo>
                    <a:pt x="837" y="60"/>
                  </a:lnTo>
                  <a:lnTo>
                    <a:pt x="841" y="62"/>
                  </a:lnTo>
                  <a:lnTo>
                    <a:pt x="844" y="62"/>
                  </a:lnTo>
                  <a:lnTo>
                    <a:pt x="849" y="65"/>
                  </a:lnTo>
                  <a:lnTo>
                    <a:pt x="852" y="67"/>
                  </a:lnTo>
                  <a:lnTo>
                    <a:pt x="852" y="73"/>
                  </a:lnTo>
                  <a:lnTo>
                    <a:pt x="851" y="77"/>
                  </a:lnTo>
                  <a:lnTo>
                    <a:pt x="844" y="84"/>
                  </a:lnTo>
                  <a:lnTo>
                    <a:pt x="836" y="86"/>
                  </a:lnTo>
                  <a:lnTo>
                    <a:pt x="826" y="89"/>
                  </a:lnTo>
                  <a:lnTo>
                    <a:pt x="808" y="89"/>
                  </a:lnTo>
                  <a:lnTo>
                    <a:pt x="804" y="91"/>
                  </a:lnTo>
                  <a:lnTo>
                    <a:pt x="801" y="92"/>
                  </a:lnTo>
                  <a:lnTo>
                    <a:pt x="797" y="93"/>
                  </a:lnTo>
                  <a:lnTo>
                    <a:pt x="795" y="99"/>
                  </a:lnTo>
                  <a:lnTo>
                    <a:pt x="795" y="102"/>
                  </a:lnTo>
                  <a:lnTo>
                    <a:pt x="800" y="106"/>
                  </a:lnTo>
                  <a:lnTo>
                    <a:pt x="808" y="107"/>
                  </a:lnTo>
                  <a:lnTo>
                    <a:pt x="818" y="106"/>
                  </a:lnTo>
                  <a:lnTo>
                    <a:pt x="837" y="106"/>
                  </a:lnTo>
                  <a:lnTo>
                    <a:pt x="849" y="107"/>
                  </a:lnTo>
                  <a:lnTo>
                    <a:pt x="877" y="107"/>
                  </a:lnTo>
                  <a:lnTo>
                    <a:pt x="885" y="106"/>
                  </a:lnTo>
                  <a:lnTo>
                    <a:pt x="890" y="100"/>
                  </a:lnTo>
                  <a:lnTo>
                    <a:pt x="892" y="93"/>
                  </a:lnTo>
                  <a:lnTo>
                    <a:pt x="889" y="86"/>
                  </a:lnTo>
                  <a:lnTo>
                    <a:pt x="882" y="82"/>
                  </a:lnTo>
                  <a:lnTo>
                    <a:pt x="877" y="80"/>
                  </a:lnTo>
                  <a:lnTo>
                    <a:pt x="877" y="78"/>
                  </a:lnTo>
                  <a:lnTo>
                    <a:pt x="878" y="75"/>
                  </a:lnTo>
                  <a:lnTo>
                    <a:pt x="879" y="74"/>
                  </a:lnTo>
                  <a:lnTo>
                    <a:pt x="905" y="74"/>
                  </a:lnTo>
                  <a:lnTo>
                    <a:pt x="908" y="73"/>
                  </a:lnTo>
                  <a:lnTo>
                    <a:pt x="910" y="73"/>
                  </a:lnTo>
                  <a:lnTo>
                    <a:pt x="910" y="80"/>
                  </a:lnTo>
                  <a:lnTo>
                    <a:pt x="911" y="88"/>
                  </a:lnTo>
                  <a:lnTo>
                    <a:pt x="911" y="102"/>
                  </a:lnTo>
                  <a:lnTo>
                    <a:pt x="912" y="106"/>
                  </a:lnTo>
                  <a:lnTo>
                    <a:pt x="914" y="108"/>
                  </a:lnTo>
                  <a:lnTo>
                    <a:pt x="916" y="111"/>
                  </a:lnTo>
                  <a:lnTo>
                    <a:pt x="922" y="111"/>
                  </a:lnTo>
                  <a:lnTo>
                    <a:pt x="925" y="110"/>
                  </a:lnTo>
                  <a:lnTo>
                    <a:pt x="927" y="107"/>
                  </a:lnTo>
                  <a:lnTo>
                    <a:pt x="929" y="104"/>
                  </a:lnTo>
                  <a:lnTo>
                    <a:pt x="933" y="100"/>
                  </a:lnTo>
                  <a:lnTo>
                    <a:pt x="935" y="99"/>
                  </a:lnTo>
                  <a:lnTo>
                    <a:pt x="940" y="96"/>
                  </a:lnTo>
                  <a:lnTo>
                    <a:pt x="941" y="89"/>
                  </a:lnTo>
                  <a:lnTo>
                    <a:pt x="940" y="80"/>
                  </a:lnTo>
                  <a:lnTo>
                    <a:pt x="937" y="71"/>
                  </a:lnTo>
                  <a:lnTo>
                    <a:pt x="931" y="58"/>
                  </a:lnTo>
                  <a:lnTo>
                    <a:pt x="930" y="47"/>
                  </a:lnTo>
                  <a:lnTo>
                    <a:pt x="931" y="44"/>
                  </a:lnTo>
                  <a:lnTo>
                    <a:pt x="934" y="43"/>
                  </a:lnTo>
                  <a:lnTo>
                    <a:pt x="938" y="41"/>
                  </a:lnTo>
                  <a:lnTo>
                    <a:pt x="942" y="43"/>
                  </a:lnTo>
                  <a:lnTo>
                    <a:pt x="946" y="43"/>
                  </a:lnTo>
                  <a:lnTo>
                    <a:pt x="956" y="52"/>
                  </a:lnTo>
                  <a:lnTo>
                    <a:pt x="959" y="56"/>
                  </a:lnTo>
                  <a:lnTo>
                    <a:pt x="961" y="59"/>
                  </a:lnTo>
                  <a:lnTo>
                    <a:pt x="963" y="62"/>
                  </a:lnTo>
                  <a:lnTo>
                    <a:pt x="966" y="63"/>
                  </a:lnTo>
                  <a:lnTo>
                    <a:pt x="966" y="65"/>
                  </a:lnTo>
                  <a:lnTo>
                    <a:pt x="967" y="65"/>
                  </a:lnTo>
                  <a:lnTo>
                    <a:pt x="968" y="67"/>
                  </a:lnTo>
                  <a:lnTo>
                    <a:pt x="971" y="69"/>
                  </a:lnTo>
                  <a:lnTo>
                    <a:pt x="974" y="73"/>
                  </a:lnTo>
                  <a:lnTo>
                    <a:pt x="977" y="75"/>
                  </a:lnTo>
                  <a:lnTo>
                    <a:pt x="982" y="84"/>
                  </a:lnTo>
                  <a:lnTo>
                    <a:pt x="983" y="88"/>
                  </a:lnTo>
                  <a:lnTo>
                    <a:pt x="985" y="91"/>
                  </a:lnTo>
                  <a:lnTo>
                    <a:pt x="987" y="91"/>
                  </a:lnTo>
                  <a:lnTo>
                    <a:pt x="993" y="88"/>
                  </a:lnTo>
                  <a:lnTo>
                    <a:pt x="996" y="85"/>
                  </a:lnTo>
                  <a:lnTo>
                    <a:pt x="1000" y="82"/>
                  </a:lnTo>
                  <a:lnTo>
                    <a:pt x="1002" y="81"/>
                  </a:lnTo>
                  <a:lnTo>
                    <a:pt x="1005" y="81"/>
                  </a:lnTo>
                  <a:lnTo>
                    <a:pt x="1011" y="84"/>
                  </a:lnTo>
                  <a:lnTo>
                    <a:pt x="1015" y="86"/>
                  </a:lnTo>
                  <a:lnTo>
                    <a:pt x="1018" y="92"/>
                  </a:lnTo>
                  <a:lnTo>
                    <a:pt x="1018" y="106"/>
                  </a:lnTo>
                  <a:lnTo>
                    <a:pt x="1016" y="110"/>
                  </a:lnTo>
                  <a:lnTo>
                    <a:pt x="1016" y="111"/>
                  </a:lnTo>
                  <a:lnTo>
                    <a:pt x="1020" y="111"/>
                  </a:lnTo>
                  <a:lnTo>
                    <a:pt x="1023" y="110"/>
                  </a:lnTo>
                  <a:lnTo>
                    <a:pt x="1028" y="104"/>
                  </a:lnTo>
                  <a:lnTo>
                    <a:pt x="1031" y="99"/>
                  </a:lnTo>
                  <a:lnTo>
                    <a:pt x="1034" y="96"/>
                  </a:lnTo>
                  <a:lnTo>
                    <a:pt x="1037" y="95"/>
                  </a:lnTo>
                  <a:lnTo>
                    <a:pt x="1039" y="95"/>
                  </a:lnTo>
                  <a:lnTo>
                    <a:pt x="1044" y="93"/>
                  </a:lnTo>
                  <a:lnTo>
                    <a:pt x="1046" y="92"/>
                  </a:lnTo>
                  <a:lnTo>
                    <a:pt x="1048" y="91"/>
                  </a:lnTo>
                  <a:lnTo>
                    <a:pt x="1049" y="88"/>
                  </a:lnTo>
                  <a:lnTo>
                    <a:pt x="1049" y="84"/>
                  </a:lnTo>
                  <a:lnTo>
                    <a:pt x="1050" y="80"/>
                  </a:lnTo>
                  <a:lnTo>
                    <a:pt x="1050" y="74"/>
                  </a:lnTo>
                  <a:lnTo>
                    <a:pt x="1048" y="74"/>
                  </a:lnTo>
                  <a:lnTo>
                    <a:pt x="1042" y="73"/>
                  </a:lnTo>
                  <a:lnTo>
                    <a:pt x="1033" y="71"/>
                  </a:lnTo>
                  <a:lnTo>
                    <a:pt x="1012" y="71"/>
                  </a:lnTo>
                  <a:lnTo>
                    <a:pt x="1004" y="69"/>
                  </a:lnTo>
                  <a:lnTo>
                    <a:pt x="994" y="62"/>
                  </a:lnTo>
                  <a:lnTo>
                    <a:pt x="989" y="55"/>
                  </a:lnTo>
                  <a:lnTo>
                    <a:pt x="987" y="49"/>
                  </a:lnTo>
                  <a:lnTo>
                    <a:pt x="987" y="43"/>
                  </a:lnTo>
                  <a:lnTo>
                    <a:pt x="985" y="37"/>
                  </a:lnTo>
                  <a:lnTo>
                    <a:pt x="985" y="32"/>
                  </a:lnTo>
                  <a:lnTo>
                    <a:pt x="989" y="28"/>
                  </a:lnTo>
                  <a:lnTo>
                    <a:pt x="997" y="23"/>
                  </a:lnTo>
                  <a:lnTo>
                    <a:pt x="1016" y="15"/>
                  </a:lnTo>
                  <a:lnTo>
                    <a:pt x="1024" y="12"/>
                  </a:lnTo>
                  <a:lnTo>
                    <a:pt x="1031" y="12"/>
                  </a:lnTo>
                  <a:lnTo>
                    <a:pt x="1037" y="15"/>
                  </a:lnTo>
                  <a:lnTo>
                    <a:pt x="1041" y="22"/>
                  </a:lnTo>
                  <a:lnTo>
                    <a:pt x="1041" y="32"/>
                  </a:lnTo>
                  <a:lnTo>
                    <a:pt x="1039" y="38"/>
                  </a:lnTo>
                  <a:lnTo>
                    <a:pt x="1038" y="43"/>
                  </a:lnTo>
                  <a:lnTo>
                    <a:pt x="1038" y="47"/>
                  </a:lnTo>
                  <a:lnTo>
                    <a:pt x="1042" y="47"/>
                  </a:lnTo>
                  <a:lnTo>
                    <a:pt x="1045" y="45"/>
                  </a:lnTo>
                  <a:lnTo>
                    <a:pt x="1050" y="44"/>
                  </a:lnTo>
                  <a:lnTo>
                    <a:pt x="1054" y="43"/>
                  </a:lnTo>
                  <a:lnTo>
                    <a:pt x="1057" y="40"/>
                  </a:lnTo>
                  <a:lnTo>
                    <a:pt x="1059" y="37"/>
                  </a:lnTo>
                  <a:lnTo>
                    <a:pt x="1057" y="34"/>
                  </a:lnTo>
                  <a:lnTo>
                    <a:pt x="1057" y="32"/>
                  </a:lnTo>
                  <a:lnTo>
                    <a:pt x="1056" y="29"/>
                  </a:lnTo>
                  <a:lnTo>
                    <a:pt x="1056" y="25"/>
                  </a:lnTo>
                  <a:lnTo>
                    <a:pt x="1057" y="23"/>
                  </a:lnTo>
                  <a:lnTo>
                    <a:pt x="1065" y="22"/>
                  </a:lnTo>
                  <a:lnTo>
                    <a:pt x="1085" y="19"/>
                  </a:lnTo>
                  <a:lnTo>
                    <a:pt x="1098" y="19"/>
                  </a:lnTo>
                  <a:lnTo>
                    <a:pt x="1109" y="18"/>
                  </a:lnTo>
                  <a:lnTo>
                    <a:pt x="1134" y="15"/>
                  </a:lnTo>
                  <a:lnTo>
                    <a:pt x="1142" y="15"/>
                  </a:lnTo>
                  <a:lnTo>
                    <a:pt x="1152" y="18"/>
                  </a:lnTo>
                  <a:lnTo>
                    <a:pt x="1162" y="23"/>
                  </a:lnTo>
                  <a:lnTo>
                    <a:pt x="1173" y="30"/>
                  </a:lnTo>
                  <a:lnTo>
                    <a:pt x="1183" y="36"/>
                  </a:lnTo>
                  <a:lnTo>
                    <a:pt x="1195" y="41"/>
                  </a:lnTo>
                  <a:lnTo>
                    <a:pt x="1208" y="45"/>
                  </a:lnTo>
                  <a:lnTo>
                    <a:pt x="1216" y="49"/>
                  </a:lnTo>
                  <a:lnTo>
                    <a:pt x="1223" y="52"/>
                  </a:lnTo>
                  <a:lnTo>
                    <a:pt x="1232" y="55"/>
                  </a:lnTo>
                  <a:lnTo>
                    <a:pt x="1244" y="58"/>
                  </a:lnTo>
                  <a:lnTo>
                    <a:pt x="1257" y="59"/>
                  </a:lnTo>
                  <a:lnTo>
                    <a:pt x="1266" y="62"/>
                  </a:lnTo>
                  <a:lnTo>
                    <a:pt x="1272" y="62"/>
                  </a:lnTo>
                  <a:lnTo>
                    <a:pt x="1275" y="66"/>
                  </a:lnTo>
                  <a:lnTo>
                    <a:pt x="1276" y="73"/>
                  </a:lnTo>
                  <a:lnTo>
                    <a:pt x="1277" y="82"/>
                  </a:lnTo>
                  <a:lnTo>
                    <a:pt x="1280" y="92"/>
                  </a:lnTo>
                  <a:lnTo>
                    <a:pt x="1281" y="96"/>
                  </a:lnTo>
                  <a:lnTo>
                    <a:pt x="1287" y="99"/>
                  </a:lnTo>
                  <a:lnTo>
                    <a:pt x="1290" y="99"/>
                  </a:lnTo>
                  <a:lnTo>
                    <a:pt x="1294" y="97"/>
                  </a:lnTo>
                  <a:lnTo>
                    <a:pt x="1296" y="97"/>
                  </a:lnTo>
                  <a:lnTo>
                    <a:pt x="1299" y="96"/>
                  </a:lnTo>
                  <a:lnTo>
                    <a:pt x="1301" y="96"/>
                  </a:lnTo>
                  <a:lnTo>
                    <a:pt x="1305" y="97"/>
                  </a:lnTo>
                  <a:lnTo>
                    <a:pt x="1318" y="106"/>
                  </a:lnTo>
                  <a:lnTo>
                    <a:pt x="1324" y="111"/>
                  </a:lnTo>
                  <a:lnTo>
                    <a:pt x="1329" y="114"/>
                  </a:lnTo>
                  <a:lnTo>
                    <a:pt x="1339" y="118"/>
                  </a:lnTo>
                  <a:lnTo>
                    <a:pt x="1350" y="119"/>
                  </a:lnTo>
                  <a:lnTo>
                    <a:pt x="1358" y="122"/>
                  </a:lnTo>
                  <a:lnTo>
                    <a:pt x="1361" y="122"/>
                  </a:lnTo>
                  <a:lnTo>
                    <a:pt x="1361" y="123"/>
                  </a:lnTo>
                  <a:lnTo>
                    <a:pt x="1359" y="125"/>
                  </a:lnTo>
                  <a:lnTo>
                    <a:pt x="1358" y="128"/>
                  </a:lnTo>
                  <a:lnTo>
                    <a:pt x="1355" y="130"/>
                  </a:lnTo>
                  <a:lnTo>
                    <a:pt x="1354" y="133"/>
                  </a:lnTo>
                  <a:lnTo>
                    <a:pt x="1347" y="140"/>
                  </a:lnTo>
                  <a:lnTo>
                    <a:pt x="1343" y="143"/>
                  </a:lnTo>
                  <a:lnTo>
                    <a:pt x="1337" y="145"/>
                  </a:lnTo>
                  <a:lnTo>
                    <a:pt x="1333" y="149"/>
                  </a:lnTo>
                  <a:lnTo>
                    <a:pt x="1327" y="151"/>
                  </a:lnTo>
                  <a:lnTo>
                    <a:pt x="1318" y="147"/>
                  </a:lnTo>
                  <a:lnTo>
                    <a:pt x="1310" y="141"/>
                  </a:lnTo>
                  <a:lnTo>
                    <a:pt x="1303" y="137"/>
                  </a:lnTo>
                  <a:lnTo>
                    <a:pt x="1295" y="134"/>
                  </a:lnTo>
                  <a:lnTo>
                    <a:pt x="1288" y="133"/>
                  </a:lnTo>
                  <a:lnTo>
                    <a:pt x="1283" y="134"/>
                  </a:lnTo>
                  <a:lnTo>
                    <a:pt x="1281" y="136"/>
                  </a:lnTo>
                  <a:lnTo>
                    <a:pt x="1281" y="137"/>
                  </a:lnTo>
                  <a:lnTo>
                    <a:pt x="1283" y="140"/>
                  </a:lnTo>
                  <a:lnTo>
                    <a:pt x="1283" y="143"/>
                  </a:lnTo>
                  <a:lnTo>
                    <a:pt x="1284" y="145"/>
                  </a:lnTo>
                  <a:lnTo>
                    <a:pt x="1290" y="149"/>
                  </a:lnTo>
                  <a:lnTo>
                    <a:pt x="1299" y="155"/>
                  </a:lnTo>
                  <a:lnTo>
                    <a:pt x="1309" y="162"/>
                  </a:lnTo>
                  <a:lnTo>
                    <a:pt x="1314" y="170"/>
                  </a:lnTo>
                  <a:lnTo>
                    <a:pt x="1317" y="178"/>
                  </a:lnTo>
                  <a:lnTo>
                    <a:pt x="1317" y="191"/>
                  </a:lnTo>
                  <a:lnTo>
                    <a:pt x="1316" y="191"/>
                  </a:lnTo>
                  <a:lnTo>
                    <a:pt x="1307" y="186"/>
                  </a:lnTo>
                  <a:lnTo>
                    <a:pt x="1305" y="184"/>
                  </a:lnTo>
                  <a:lnTo>
                    <a:pt x="1302" y="182"/>
                  </a:lnTo>
                  <a:lnTo>
                    <a:pt x="1298" y="181"/>
                  </a:lnTo>
                  <a:lnTo>
                    <a:pt x="1291" y="181"/>
                  </a:lnTo>
                  <a:lnTo>
                    <a:pt x="1287" y="185"/>
                  </a:lnTo>
                  <a:lnTo>
                    <a:pt x="1287" y="186"/>
                  </a:lnTo>
                  <a:lnTo>
                    <a:pt x="1286" y="189"/>
                  </a:lnTo>
                  <a:lnTo>
                    <a:pt x="1286" y="191"/>
                  </a:lnTo>
                  <a:lnTo>
                    <a:pt x="1281" y="191"/>
                  </a:lnTo>
                  <a:lnTo>
                    <a:pt x="1277" y="189"/>
                  </a:lnTo>
                  <a:lnTo>
                    <a:pt x="1261" y="189"/>
                  </a:lnTo>
                  <a:lnTo>
                    <a:pt x="1261" y="188"/>
                  </a:lnTo>
                  <a:lnTo>
                    <a:pt x="1258" y="185"/>
                  </a:lnTo>
                  <a:lnTo>
                    <a:pt x="1257" y="182"/>
                  </a:lnTo>
                  <a:lnTo>
                    <a:pt x="1253" y="180"/>
                  </a:lnTo>
                  <a:lnTo>
                    <a:pt x="1250" y="177"/>
                  </a:lnTo>
                  <a:lnTo>
                    <a:pt x="1244" y="177"/>
                  </a:lnTo>
                  <a:lnTo>
                    <a:pt x="1242" y="180"/>
                  </a:lnTo>
                  <a:lnTo>
                    <a:pt x="1242" y="181"/>
                  </a:lnTo>
                  <a:lnTo>
                    <a:pt x="1240" y="182"/>
                  </a:lnTo>
                  <a:lnTo>
                    <a:pt x="1239" y="182"/>
                  </a:lnTo>
                  <a:lnTo>
                    <a:pt x="1235" y="178"/>
                  </a:lnTo>
                  <a:lnTo>
                    <a:pt x="1231" y="175"/>
                  </a:lnTo>
                  <a:lnTo>
                    <a:pt x="1228" y="173"/>
                  </a:lnTo>
                  <a:lnTo>
                    <a:pt x="1225" y="171"/>
                  </a:lnTo>
                  <a:lnTo>
                    <a:pt x="1219" y="171"/>
                  </a:lnTo>
                  <a:lnTo>
                    <a:pt x="1217" y="170"/>
                  </a:lnTo>
                  <a:lnTo>
                    <a:pt x="1213" y="167"/>
                  </a:lnTo>
                  <a:lnTo>
                    <a:pt x="1208" y="162"/>
                  </a:lnTo>
                  <a:lnTo>
                    <a:pt x="1203" y="160"/>
                  </a:lnTo>
                  <a:lnTo>
                    <a:pt x="1193" y="160"/>
                  </a:lnTo>
                  <a:lnTo>
                    <a:pt x="1182" y="159"/>
                  </a:lnTo>
                  <a:lnTo>
                    <a:pt x="1169" y="158"/>
                  </a:lnTo>
                  <a:lnTo>
                    <a:pt x="1162" y="159"/>
                  </a:lnTo>
                  <a:lnTo>
                    <a:pt x="1157" y="160"/>
                  </a:lnTo>
                  <a:lnTo>
                    <a:pt x="1145" y="165"/>
                  </a:lnTo>
                  <a:lnTo>
                    <a:pt x="1141" y="163"/>
                  </a:lnTo>
                  <a:lnTo>
                    <a:pt x="1139" y="156"/>
                  </a:lnTo>
                  <a:lnTo>
                    <a:pt x="1139" y="147"/>
                  </a:lnTo>
                  <a:lnTo>
                    <a:pt x="1141" y="140"/>
                  </a:lnTo>
                  <a:lnTo>
                    <a:pt x="1145" y="136"/>
                  </a:lnTo>
                  <a:lnTo>
                    <a:pt x="1153" y="134"/>
                  </a:lnTo>
                  <a:lnTo>
                    <a:pt x="1165" y="136"/>
                  </a:lnTo>
                  <a:lnTo>
                    <a:pt x="1171" y="137"/>
                  </a:lnTo>
                  <a:lnTo>
                    <a:pt x="1177" y="137"/>
                  </a:lnTo>
                  <a:lnTo>
                    <a:pt x="1182" y="133"/>
                  </a:lnTo>
                  <a:lnTo>
                    <a:pt x="1183" y="130"/>
                  </a:lnTo>
                  <a:lnTo>
                    <a:pt x="1187" y="123"/>
                  </a:lnTo>
                  <a:lnTo>
                    <a:pt x="1194" y="118"/>
                  </a:lnTo>
                  <a:lnTo>
                    <a:pt x="1205" y="112"/>
                  </a:lnTo>
                  <a:lnTo>
                    <a:pt x="1209" y="111"/>
                  </a:lnTo>
                  <a:lnTo>
                    <a:pt x="1210" y="108"/>
                  </a:lnTo>
                  <a:lnTo>
                    <a:pt x="1212" y="107"/>
                  </a:lnTo>
                  <a:lnTo>
                    <a:pt x="1209" y="104"/>
                  </a:lnTo>
                  <a:lnTo>
                    <a:pt x="1203" y="102"/>
                  </a:lnTo>
                  <a:lnTo>
                    <a:pt x="1201" y="102"/>
                  </a:lnTo>
                  <a:lnTo>
                    <a:pt x="1199" y="100"/>
                  </a:lnTo>
                  <a:lnTo>
                    <a:pt x="1197" y="99"/>
                  </a:lnTo>
                  <a:lnTo>
                    <a:pt x="1195" y="97"/>
                  </a:lnTo>
                  <a:lnTo>
                    <a:pt x="1188" y="97"/>
                  </a:lnTo>
                  <a:lnTo>
                    <a:pt x="1187" y="100"/>
                  </a:lnTo>
                  <a:lnTo>
                    <a:pt x="1184" y="104"/>
                  </a:lnTo>
                  <a:lnTo>
                    <a:pt x="1183" y="108"/>
                  </a:lnTo>
                  <a:lnTo>
                    <a:pt x="1177" y="114"/>
                  </a:lnTo>
                  <a:lnTo>
                    <a:pt x="1176" y="117"/>
                  </a:lnTo>
                  <a:lnTo>
                    <a:pt x="1156" y="117"/>
                  </a:lnTo>
                  <a:lnTo>
                    <a:pt x="1152" y="115"/>
                  </a:lnTo>
                  <a:lnTo>
                    <a:pt x="1150" y="115"/>
                  </a:lnTo>
                  <a:lnTo>
                    <a:pt x="1149" y="114"/>
                  </a:lnTo>
                  <a:lnTo>
                    <a:pt x="1154" y="108"/>
                  </a:lnTo>
                  <a:lnTo>
                    <a:pt x="1157" y="107"/>
                  </a:lnTo>
                  <a:lnTo>
                    <a:pt x="1161" y="103"/>
                  </a:lnTo>
                  <a:lnTo>
                    <a:pt x="1164" y="96"/>
                  </a:lnTo>
                  <a:lnTo>
                    <a:pt x="1165" y="89"/>
                  </a:lnTo>
                  <a:lnTo>
                    <a:pt x="1164" y="85"/>
                  </a:lnTo>
                  <a:lnTo>
                    <a:pt x="1161" y="82"/>
                  </a:lnTo>
                  <a:lnTo>
                    <a:pt x="1158" y="81"/>
                  </a:lnTo>
                  <a:lnTo>
                    <a:pt x="1142" y="81"/>
                  </a:lnTo>
                  <a:lnTo>
                    <a:pt x="1141" y="80"/>
                  </a:lnTo>
                  <a:lnTo>
                    <a:pt x="1141" y="74"/>
                  </a:lnTo>
                  <a:lnTo>
                    <a:pt x="1139" y="73"/>
                  </a:lnTo>
                  <a:lnTo>
                    <a:pt x="1138" y="70"/>
                  </a:lnTo>
                  <a:lnTo>
                    <a:pt x="1135" y="67"/>
                  </a:lnTo>
                  <a:lnTo>
                    <a:pt x="1134" y="67"/>
                  </a:lnTo>
                  <a:lnTo>
                    <a:pt x="1132" y="69"/>
                  </a:lnTo>
                  <a:lnTo>
                    <a:pt x="1132" y="77"/>
                  </a:lnTo>
                  <a:lnTo>
                    <a:pt x="1130" y="80"/>
                  </a:lnTo>
                  <a:lnTo>
                    <a:pt x="1102" y="80"/>
                  </a:lnTo>
                  <a:lnTo>
                    <a:pt x="1100" y="81"/>
                  </a:lnTo>
                  <a:lnTo>
                    <a:pt x="1095" y="84"/>
                  </a:lnTo>
                  <a:lnTo>
                    <a:pt x="1093" y="85"/>
                  </a:lnTo>
                  <a:lnTo>
                    <a:pt x="1091" y="88"/>
                  </a:lnTo>
                  <a:lnTo>
                    <a:pt x="1090" y="89"/>
                  </a:lnTo>
                  <a:lnTo>
                    <a:pt x="1091" y="92"/>
                  </a:lnTo>
                  <a:lnTo>
                    <a:pt x="1093" y="93"/>
                  </a:lnTo>
                  <a:lnTo>
                    <a:pt x="1101" y="97"/>
                  </a:lnTo>
                  <a:lnTo>
                    <a:pt x="1106" y="103"/>
                  </a:lnTo>
                  <a:lnTo>
                    <a:pt x="1108" y="107"/>
                  </a:lnTo>
                  <a:lnTo>
                    <a:pt x="1108" y="112"/>
                  </a:lnTo>
                  <a:lnTo>
                    <a:pt x="1106" y="115"/>
                  </a:lnTo>
                  <a:lnTo>
                    <a:pt x="1104" y="118"/>
                  </a:lnTo>
                  <a:lnTo>
                    <a:pt x="1101" y="119"/>
                  </a:lnTo>
                  <a:lnTo>
                    <a:pt x="1098" y="119"/>
                  </a:lnTo>
                  <a:lnTo>
                    <a:pt x="1093" y="122"/>
                  </a:lnTo>
                  <a:lnTo>
                    <a:pt x="1091" y="122"/>
                  </a:lnTo>
                  <a:lnTo>
                    <a:pt x="1089" y="123"/>
                  </a:lnTo>
                  <a:lnTo>
                    <a:pt x="1086" y="123"/>
                  </a:lnTo>
                  <a:lnTo>
                    <a:pt x="1078" y="128"/>
                  </a:lnTo>
                  <a:lnTo>
                    <a:pt x="1076" y="129"/>
                  </a:lnTo>
                  <a:lnTo>
                    <a:pt x="1072" y="129"/>
                  </a:lnTo>
                  <a:lnTo>
                    <a:pt x="1067" y="126"/>
                  </a:lnTo>
                  <a:lnTo>
                    <a:pt x="1059" y="125"/>
                  </a:lnTo>
                  <a:lnTo>
                    <a:pt x="1045" y="125"/>
                  </a:lnTo>
                  <a:lnTo>
                    <a:pt x="1039" y="128"/>
                  </a:lnTo>
                  <a:lnTo>
                    <a:pt x="1038" y="129"/>
                  </a:lnTo>
                  <a:lnTo>
                    <a:pt x="1039" y="132"/>
                  </a:lnTo>
                  <a:lnTo>
                    <a:pt x="1042" y="134"/>
                  </a:lnTo>
                  <a:lnTo>
                    <a:pt x="1052" y="134"/>
                  </a:lnTo>
                  <a:lnTo>
                    <a:pt x="1052" y="136"/>
                  </a:lnTo>
                  <a:lnTo>
                    <a:pt x="1053" y="136"/>
                  </a:lnTo>
                  <a:lnTo>
                    <a:pt x="1054" y="137"/>
                  </a:lnTo>
                  <a:lnTo>
                    <a:pt x="1057" y="137"/>
                  </a:lnTo>
                  <a:lnTo>
                    <a:pt x="1059" y="138"/>
                  </a:lnTo>
                  <a:lnTo>
                    <a:pt x="1067" y="136"/>
                  </a:lnTo>
                  <a:lnTo>
                    <a:pt x="1068" y="134"/>
                  </a:lnTo>
                  <a:lnTo>
                    <a:pt x="1072" y="134"/>
                  </a:lnTo>
                  <a:lnTo>
                    <a:pt x="1087" y="149"/>
                  </a:lnTo>
                  <a:lnTo>
                    <a:pt x="1098" y="154"/>
                  </a:lnTo>
                  <a:lnTo>
                    <a:pt x="1111" y="159"/>
                  </a:lnTo>
                  <a:lnTo>
                    <a:pt x="1115" y="162"/>
                  </a:lnTo>
                  <a:lnTo>
                    <a:pt x="1116" y="166"/>
                  </a:lnTo>
                  <a:lnTo>
                    <a:pt x="1116" y="169"/>
                  </a:lnTo>
                  <a:lnTo>
                    <a:pt x="1115" y="171"/>
                  </a:lnTo>
                  <a:lnTo>
                    <a:pt x="1112" y="173"/>
                  </a:lnTo>
                  <a:lnTo>
                    <a:pt x="1109" y="175"/>
                  </a:lnTo>
                  <a:lnTo>
                    <a:pt x="1104" y="178"/>
                  </a:lnTo>
                  <a:lnTo>
                    <a:pt x="1097" y="178"/>
                  </a:lnTo>
                  <a:lnTo>
                    <a:pt x="1095" y="175"/>
                  </a:lnTo>
                  <a:lnTo>
                    <a:pt x="1093" y="174"/>
                  </a:lnTo>
                  <a:lnTo>
                    <a:pt x="1091" y="171"/>
                  </a:lnTo>
                  <a:lnTo>
                    <a:pt x="1089" y="163"/>
                  </a:lnTo>
                  <a:lnTo>
                    <a:pt x="1085" y="160"/>
                  </a:lnTo>
                  <a:lnTo>
                    <a:pt x="1079" y="160"/>
                  </a:lnTo>
                  <a:lnTo>
                    <a:pt x="1068" y="163"/>
                  </a:lnTo>
                  <a:lnTo>
                    <a:pt x="1067" y="165"/>
                  </a:lnTo>
                  <a:lnTo>
                    <a:pt x="1065" y="165"/>
                  </a:lnTo>
                  <a:lnTo>
                    <a:pt x="1064" y="166"/>
                  </a:lnTo>
                  <a:lnTo>
                    <a:pt x="1061" y="167"/>
                  </a:lnTo>
                  <a:lnTo>
                    <a:pt x="1057" y="170"/>
                  </a:lnTo>
                  <a:lnTo>
                    <a:pt x="1049" y="173"/>
                  </a:lnTo>
                  <a:lnTo>
                    <a:pt x="1041" y="173"/>
                  </a:lnTo>
                  <a:lnTo>
                    <a:pt x="1038" y="171"/>
                  </a:lnTo>
                  <a:lnTo>
                    <a:pt x="1037" y="170"/>
                  </a:lnTo>
                  <a:lnTo>
                    <a:pt x="1037" y="169"/>
                  </a:lnTo>
                  <a:lnTo>
                    <a:pt x="1042" y="163"/>
                  </a:lnTo>
                  <a:lnTo>
                    <a:pt x="1045" y="158"/>
                  </a:lnTo>
                  <a:lnTo>
                    <a:pt x="1034" y="147"/>
                  </a:lnTo>
                  <a:lnTo>
                    <a:pt x="1031" y="140"/>
                  </a:lnTo>
                  <a:lnTo>
                    <a:pt x="1031" y="137"/>
                  </a:lnTo>
                  <a:lnTo>
                    <a:pt x="1030" y="140"/>
                  </a:lnTo>
                  <a:lnTo>
                    <a:pt x="1027" y="147"/>
                  </a:lnTo>
                  <a:lnTo>
                    <a:pt x="1024" y="163"/>
                  </a:lnTo>
                  <a:lnTo>
                    <a:pt x="1024" y="169"/>
                  </a:lnTo>
                  <a:lnTo>
                    <a:pt x="1023" y="170"/>
                  </a:lnTo>
                  <a:lnTo>
                    <a:pt x="1019" y="167"/>
                  </a:lnTo>
                  <a:lnTo>
                    <a:pt x="1011" y="163"/>
                  </a:lnTo>
                  <a:lnTo>
                    <a:pt x="1000" y="163"/>
                  </a:lnTo>
                  <a:lnTo>
                    <a:pt x="990" y="166"/>
                  </a:lnTo>
                  <a:lnTo>
                    <a:pt x="985" y="169"/>
                  </a:lnTo>
                  <a:lnTo>
                    <a:pt x="972" y="181"/>
                  </a:lnTo>
                  <a:lnTo>
                    <a:pt x="960" y="191"/>
                  </a:lnTo>
                  <a:lnTo>
                    <a:pt x="951" y="197"/>
                  </a:lnTo>
                  <a:lnTo>
                    <a:pt x="945" y="203"/>
                  </a:lnTo>
                  <a:lnTo>
                    <a:pt x="944" y="206"/>
                  </a:lnTo>
                  <a:lnTo>
                    <a:pt x="944" y="214"/>
                  </a:lnTo>
                  <a:lnTo>
                    <a:pt x="945" y="221"/>
                  </a:lnTo>
                  <a:lnTo>
                    <a:pt x="945" y="239"/>
                  </a:lnTo>
                  <a:lnTo>
                    <a:pt x="946" y="241"/>
                  </a:lnTo>
                  <a:lnTo>
                    <a:pt x="951" y="244"/>
                  </a:lnTo>
                  <a:lnTo>
                    <a:pt x="956" y="247"/>
                  </a:lnTo>
                  <a:lnTo>
                    <a:pt x="957" y="249"/>
                  </a:lnTo>
                  <a:lnTo>
                    <a:pt x="957" y="254"/>
                  </a:lnTo>
                  <a:lnTo>
                    <a:pt x="961" y="262"/>
                  </a:lnTo>
                  <a:lnTo>
                    <a:pt x="963" y="263"/>
                  </a:lnTo>
                  <a:lnTo>
                    <a:pt x="966" y="263"/>
                  </a:lnTo>
                  <a:lnTo>
                    <a:pt x="977" y="260"/>
                  </a:lnTo>
                  <a:lnTo>
                    <a:pt x="983" y="260"/>
                  </a:lnTo>
                  <a:lnTo>
                    <a:pt x="993" y="265"/>
                  </a:lnTo>
                  <a:lnTo>
                    <a:pt x="1007" y="273"/>
                  </a:lnTo>
                  <a:lnTo>
                    <a:pt x="1019" y="277"/>
                  </a:lnTo>
                  <a:lnTo>
                    <a:pt x="1049" y="282"/>
                  </a:lnTo>
                  <a:lnTo>
                    <a:pt x="1061" y="282"/>
                  </a:lnTo>
                  <a:lnTo>
                    <a:pt x="1071" y="280"/>
                  </a:lnTo>
                  <a:lnTo>
                    <a:pt x="1075" y="280"/>
                  </a:lnTo>
                  <a:lnTo>
                    <a:pt x="1080" y="281"/>
                  </a:lnTo>
                  <a:lnTo>
                    <a:pt x="1085" y="284"/>
                  </a:lnTo>
                  <a:lnTo>
                    <a:pt x="1087" y="289"/>
                  </a:lnTo>
                  <a:lnTo>
                    <a:pt x="1090" y="297"/>
                  </a:lnTo>
                  <a:lnTo>
                    <a:pt x="1093" y="308"/>
                  </a:lnTo>
                  <a:lnTo>
                    <a:pt x="1095" y="313"/>
                  </a:lnTo>
                  <a:lnTo>
                    <a:pt x="1095" y="323"/>
                  </a:lnTo>
                  <a:lnTo>
                    <a:pt x="1097" y="323"/>
                  </a:lnTo>
                  <a:lnTo>
                    <a:pt x="1100" y="321"/>
                  </a:lnTo>
                  <a:lnTo>
                    <a:pt x="1102" y="315"/>
                  </a:lnTo>
                  <a:lnTo>
                    <a:pt x="1104" y="314"/>
                  </a:lnTo>
                  <a:lnTo>
                    <a:pt x="1105" y="311"/>
                  </a:lnTo>
                  <a:lnTo>
                    <a:pt x="1106" y="310"/>
                  </a:lnTo>
                  <a:lnTo>
                    <a:pt x="1108" y="313"/>
                  </a:lnTo>
                  <a:lnTo>
                    <a:pt x="1109" y="319"/>
                  </a:lnTo>
                  <a:lnTo>
                    <a:pt x="1109" y="328"/>
                  </a:lnTo>
                  <a:lnTo>
                    <a:pt x="1108" y="332"/>
                  </a:lnTo>
                  <a:lnTo>
                    <a:pt x="1106" y="333"/>
                  </a:lnTo>
                  <a:lnTo>
                    <a:pt x="1106" y="339"/>
                  </a:lnTo>
                  <a:lnTo>
                    <a:pt x="1108" y="341"/>
                  </a:lnTo>
                  <a:lnTo>
                    <a:pt x="1111" y="343"/>
                  </a:lnTo>
                  <a:lnTo>
                    <a:pt x="1112" y="344"/>
                  </a:lnTo>
                  <a:lnTo>
                    <a:pt x="1124" y="344"/>
                  </a:lnTo>
                  <a:lnTo>
                    <a:pt x="1127" y="345"/>
                  </a:lnTo>
                  <a:lnTo>
                    <a:pt x="1131" y="344"/>
                  </a:lnTo>
                  <a:lnTo>
                    <a:pt x="1134" y="341"/>
                  </a:lnTo>
                  <a:lnTo>
                    <a:pt x="1136" y="334"/>
                  </a:lnTo>
                  <a:lnTo>
                    <a:pt x="1135" y="325"/>
                  </a:lnTo>
                  <a:lnTo>
                    <a:pt x="1132" y="317"/>
                  </a:lnTo>
                  <a:lnTo>
                    <a:pt x="1131" y="308"/>
                  </a:lnTo>
                  <a:lnTo>
                    <a:pt x="1131" y="304"/>
                  </a:lnTo>
                  <a:lnTo>
                    <a:pt x="1130" y="302"/>
                  </a:lnTo>
                  <a:lnTo>
                    <a:pt x="1127" y="299"/>
                  </a:lnTo>
                  <a:lnTo>
                    <a:pt x="1126" y="296"/>
                  </a:lnTo>
                  <a:lnTo>
                    <a:pt x="1123" y="293"/>
                  </a:lnTo>
                  <a:lnTo>
                    <a:pt x="1121" y="289"/>
                  </a:lnTo>
                  <a:lnTo>
                    <a:pt x="1120" y="286"/>
                  </a:lnTo>
                  <a:lnTo>
                    <a:pt x="1121" y="284"/>
                  </a:lnTo>
                  <a:lnTo>
                    <a:pt x="1123" y="282"/>
                  </a:lnTo>
                  <a:lnTo>
                    <a:pt x="1127" y="282"/>
                  </a:lnTo>
                  <a:lnTo>
                    <a:pt x="1132" y="285"/>
                  </a:lnTo>
                  <a:lnTo>
                    <a:pt x="1135" y="291"/>
                  </a:lnTo>
                  <a:lnTo>
                    <a:pt x="1138" y="292"/>
                  </a:lnTo>
                  <a:lnTo>
                    <a:pt x="1141" y="292"/>
                  </a:lnTo>
                  <a:lnTo>
                    <a:pt x="1143" y="291"/>
                  </a:lnTo>
                  <a:lnTo>
                    <a:pt x="1147" y="288"/>
                  </a:lnTo>
                  <a:lnTo>
                    <a:pt x="1153" y="282"/>
                  </a:lnTo>
                  <a:lnTo>
                    <a:pt x="1157" y="280"/>
                  </a:lnTo>
                  <a:lnTo>
                    <a:pt x="1161" y="267"/>
                  </a:lnTo>
                  <a:lnTo>
                    <a:pt x="1161" y="265"/>
                  </a:lnTo>
                  <a:lnTo>
                    <a:pt x="1160" y="262"/>
                  </a:lnTo>
                  <a:lnTo>
                    <a:pt x="1156" y="258"/>
                  </a:lnTo>
                  <a:lnTo>
                    <a:pt x="1150" y="251"/>
                  </a:lnTo>
                  <a:lnTo>
                    <a:pt x="1143" y="244"/>
                  </a:lnTo>
                  <a:lnTo>
                    <a:pt x="1138" y="240"/>
                  </a:lnTo>
                  <a:lnTo>
                    <a:pt x="1135" y="237"/>
                  </a:lnTo>
                  <a:lnTo>
                    <a:pt x="1132" y="236"/>
                  </a:lnTo>
                  <a:lnTo>
                    <a:pt x="1132" y="234"/>
                  </a:lnTo>
                  <a:lnTo>
                    <a:pt x="1134" y="233"/>
                  </a:lnTo>
                  <a:lnTo>
                    <a:pt x="1135" y="233"/>
                  </a:lnTo>
                  <a:lnTo>
                    <a:pt x="1138" y="232"/>
                  </a:lnTo>
                  <a:lnTo>
                    <a:pt x="1142" y="230"/>
                  </a:lnTo>
                  <a:lnTo>
                    <a:pt x="1145" y="229"/>
                  </a:lnTo>
                  <a:lnTo>
                    <a:pt x="1146" y="228"/>
                  </a:lnTo>
                  <a:lnTo>
                    <a:pt x="1146" y="225"/>
                  </a:lnTo>
                  <a:lnTo>
                    <a:pt x="1145" y="222"/>
                  </a:lnTo>
                  <a:lnTo>
                    <a:pt x="1145" y="210"/>
                  </a:lnTo>
                  <a:lnTo>
                    <a:pt x="1147" y="197"/>
                  </a:lnTo>
                  <a:lnTo>
                    <a:pt x="1149" y="191"/>
                  </a:lnTo>
                  <a:lnTo>
                    <a:pt x="1152" y="188"/>
                  </a:lnTo>
                  <a:lnTo>
                    <a:pt x="1158" y="188"/>
                  </a:lnTo>
                  <a:lnTo>
                    <a:pt x="1168" y="186"/>
                  </a:lnTo>
                  <a:lnTo>
                    <a:pt x="1180" y="185"/>
                  </a:lnTo>
                  <a:lnTo>
                    <a:pt x="1193" y="185"/>
                  </a:lnTo>
                  <a:lnTo>
                    <a:pt x="1203" y="188"/>
                  </a:lnTo>
                  <a:lnTo>
                    <a:pt x="1220" y="199"/>
                  </a:lnTo>
                  <a:lnTo>
                    <a:pt x="1228" y="202"/>
                  </a:lnTo>
                  <a:lnTo>
                    <a:pt x="1236" y="203"/>
                  </a:lnTo>
                  <a:lnTo>
                    <a:pt x="1246" y="204"/>
                  </a:lnTo>
                  <a:lnTo>
                    <a:pt x="1254" y="207"/>
                  </a:lnTo>
                  <a:lnTo>
                    <a:pt x="1258" y="211"/>
                  </a:lnTo>
                  <a:lnTo>
                    <a:pt x="1258" y="215"/>
                  </a:lnTo>
                  <a:lnTo>
                    <a:pt x="1255" y="217"/>
                  </a:lnTo>
                  <a:lnTo>
                    <a:pt x="1251" y="221"/>
                  </a:lnTo>
                  <a:lnTo>
                    <a:pt x="1249" y="222"/>
                  </a:lnTo>
                  <a:lnTo>
                    <a:pt x="1247" y="225"/>
                  </a:lnTo>
                  <a:lnTo>
                    <a:pt x="1246" y="226"/>
                  </a:lnTo>
                  <a:lnTo>
                    <a:pt x="1246" y="229"/>
                  </a:lnTo>
                  <a:lnTo>
                    <a:pt x="1247" y="232"/>
                  </a:lnTo>
                  <a:lnTo>
                    <a:pt x="1253" y="237"/>
                  </a:lnTo>
                  <a:lnTo>
                    <a:pt x="1258" y="240"/>
                  </a:lnTo>
                  <a:lnTo>
                    <a:pt x="1265" y="241"/>
                  </a:lnTo>
                  <a:lnTo>
                    <a:pt x="1270" y="243"/>
                  </a:lnTo>
                  <a:lnTo>
                    <a:pt x="1277" y="244"/>
                  </a:lnTo>
                  <a:lnTo>
                    <a:pt x="1283" y="243"/>
                  </a:lnTo>
                  <a:lnTo>
                    <a:pt x="1290" y="237"/>
                  </a:lnTo>
                  <a:lnTo>
                    <a:pt x="1296" y="228"/>
                  </a:lnTo>
                  <a:lnTo>
                    <a:pt x="1301" y="222"/>
                  </a:lnTo>
                  <a:lnTo>
                    <a:pt x="1303" y="218"/>
                  </a:lnTo>
                  <a:lnTo>
                    <a:pt x="1306" y="215"/>
                  </a:lnTo>
                  <a:lnTo>
                    <a:pt x="1309" y="214"/>
                  </a:lnTo>
                  <a:lnTo>
                    <a:pt x="1310" y="212"/>
                  </a:lnTo>
                  <a:lnTo>
                    <a:pt x="1313" y="212"/>
                  </a:lnTo>
                  <a:lnTo>
                    <a:pt x="1318" y="218"/>
                  </a:lnTo>
                  <a:lnTo>
                    <a:pt x="1324" y="226"/>
                  </a:lnTo>
                  <a:lnTo>
                    <a:pt x="1331" y="236"/>
                  </a:lnTo>
                  <a:lnTo>
                    <a:pt x="1337" y="244"/>
                  </a:lnTo>
                  <a:lnTo>
                    <a:pt x="1343" y="251"/>
                  </a:lnTo>
                  <a:lnTo>
                    <a:pt x="1347" y="258"/>
                  </a:lnTo>
                  <a:lnTo>
                    <a:pt x="1350" y="266"/>
                  </a:lnTo>
                  <a:lnTo>
                    <a:pt x="1353" y="276"/>
                  </a:lnTo>
                  <a:lnTo>
                    <a:pt x="1354" y="282"/>
                  </a:lnTo>
                  <a:lnTo>
                    <a:pt x="1357" y="285"/>
                  </a:lnTo>
                  <a:lnTo>
                    <a:pt x="1362" y="286"/>
                  </a:lnTo>
                  <a:lnTo>
                    <a:pt x="1376" y="284"/>
                  </a:lnTo>
                  <a:lnTo>
                    <a:pt x="1380" y="284"/>
                  </a:lnTo>
                  <a:lnTo>
                    <a:pt x="1385" y="286"/>
                  </a:lnTo>
                  <a:lnTo>
                    <a:pt x="1392" y="292"/>
                  </a:lnTo>
                  <a:lnTo>
                    <a:pt x="1399" y="299"/>
                  </a:lnTo>
                  <a:lnTo>
                    <a:pt x="1403" y="306"/>
                  </a:lnTo>
                  <a:lnTo>
                    <a:pt x="1404" y="310"/>
                  </a:lnTo>
                  <a:lnTo>
                    <a:pt x="1407" y="314"/>
                  </a:lnTo>
                  <a:lnTo>
                    <a:pt x="1411" y="315"/>
                  </a:lnTo>
                  <a:lnTo>
                    <a:pt x="1417" y="318"/>
                  </a:lnTo>
                  <a:lnTo>
                    <a:pt x="1424" y="319"/>
                  </a:lnTo>
                  <a:lnTo>
                    <a:pt x="1429" y="323"/>
                  </a:lnTo>
                  <a:lnTo>
                    <a:pt x="1429" y="328"/>
                  </a:lnTo>
                  <a:lnTo>
                    <a:pt x="1426" y="334"/>
                  </a:lnTo>
                  <a:lnTo>
                    <a:pt x="1422" y="340"/>
                  </a:lnTo>
                  <a:lnTo>
                    <a:pt x="1420" y="345"/>
                  </a:lnTo>
                  <a:lnTo>
                    <a:pt x="1418" y="350"/>
                  </a:lnTo>
                  <a:lnTo>
                    <a:pt x="1415" y="355"/>
                  </a:lnTo>
                  <a:lnTo>
                    <a:pt x="1413" y="359"/>
                  </a:lnTo>
                  <a:lnTo>
                    <a:pt x="1409" y="367"/>
                  </a:lnTo>
                  <a:lnTo>
                    <a:pt x="1409" y="369"/>
                  </a:lnTo>
                  <a:lnTo>
                    <a:pt x="1410" y="367"/>
                  </a:lnTo>
                  <a:lnTo>
                    <a:pt x="1414" y="367"/>
                  </a:lnTo>
                  <a:lnTo>
                    <a:pt x="1415" y="369"/>
                  </a:lnTo>
                  <a:lnTo>
                    <a:pt x="1421" y="371"/>
                  </a:lnTo>
                  <a:lnTo>
                    <a:pt x="1422" y="373"/>
                  </a:lnTo>
                  <a:lnTo>
                    <a:pt x="1428" y="376"/>
                  </a:lnTo>
                  <a:lnTo>
                    <a:pt x="1436" y="373"/>
                  </a:lnTo>
                  <a:lnTo>
                    <a:pt x="1444" y="376"/>
                  </a:lnTo>
                  <a:lnTo>
                    <a:pt x="1447" y="378"/>
                  </a:lnTo>
                  <a:lnTo>
                    <a:pt x="1448" y="382"/>
                  </a:lnTo>
                  <a:lnTo>
                    <a:pt x="1454" y="392"/>
                  </a:lnTo>
                  <a:lnTo>
                    <a:pt x="1461" y="406"/>
                  </a:lnTo>
                  <a:lnTo>
                    <a:pt x="1461" y="411"/>
                  </a:lnTo>
                  <a:lnTo>
                    <a:pt x="1459" y="414"/>
                  </a:lnTo>
                  <a:lnTo>
                    <a:pt x="1456" y="414"/>
                  </a:lnTo>
                  <a:lnTo>
                    <a:pt x="1455" y="413"/>
                  </a:lnTo>
                  <a:lnTo>
                    <a:pt x="1450" y="410"/>
                  </a:lnTo>
                  <a:lnTo>
                    <a:pt x="1436" y="410"/>
                  </a:lnTo>
                  <a:lnTo>
                    <a:pt x="1435" y="411"/>
                  </a:lnTo>
                  <a:lnTo>
                    <a:pt x="1433" y="414"/>
                  </a:lnTo>
                  <a:lnTo>
                    <a:pt x="1430" y="415"/>
                  </a:lnTo>
                  <a:lnTo>
                    <a:pt x="1429" y="415"/>
                  </a:lnTo>
                  <a:lnTo>
                    <a:pt x="1428" y="414"/>
                  </a:lnTo>
                  <a:lnTo>
                    <a:pt x="1426" y="411"/>
                  </a:lnTo>
                  <a:lnTo>
                    <a:pt x="1424" y="410"/>
                  </a:lnTo>
                  <a:lnTo>
                    <a:pt x="1421" y="407"/>
                  </a:lnTo>
                  <a:lnTo>
                    <a:pt x="1414" y="407"/>
                  </a:lnTo>
                  <a:lnTo>
                    <a:pt x="1402" y="408"/>
                  </a:lnTo>
                  <a:lnTo>
                    <a:pt x="1383" y="408"/>
                  </a:lnTo>
                  <a:lnTo>
                    <a:pt x="1381" y="406"/>
                  </a:lnTo>
                  <a:lnTo>
                    <a:pt x="1381" y="402"/>
                  </a:lnTo>
                  <a:lnTo>
                    <a:pt x="1384" y="399"/>
                  </a:lnTo>
                  <a:lnTo>
                    <a:pt x="1387" y="392"/>
                  </a:lnTo>
                  <a:lnTo>
                    <a:pt x="1389" y="384"/>
                  </a:lnTo>
                  <a:lnTo>
                    <a:pt x="1394" y="374"/>
                  </a:lnTo>
                  <a:lnTo>
                    <a:pt x="1407" y="360"/>
                  </a:lnTo>
                  <a:lnTo>
                    <a:pt x="1407" y="354"/>
                  </a:lnTo>
                  <a:lnTo>
                    <a:pt x="1406" y="351"/>
                  </a:lnTo>
                  <a:lnTo>
                    <a:pt x="1403" y="348"/>
                  </a:lnTo>
                  <a:lnTo>
                    <a:pt x="1400" y="348"/>
                  </a:lnTo>
                  <a:lnTo>
                    <a:pt x="1395" y="351"/>
                  </a:lnTo>
                  <a:lnTo>
                    <a:pt x="1392" y="354"/>
                  </a:lnTo>
                  <a:lnTo>
                    <a:pt x="1389" y="358"/>
                  </a:lnTo>
                  <a:lnTo>
                    <a:pt x="1388" y="360"/>
                  </a:lnTo>
                  <a:lnTo>
                    <a:pt x="1385" y="362"/>
                  </a:lnTo>
                  <a:lnTo>
                    <a:pt x="1373" y="362"/>
                  </a:lnTo>
                  <a:lnTo>
                    <a:pt x="1366" y="360"/>
                  </a:lnTo>
                  <a:lnTo>
                    <a:pt x="1359" y="363"/>
                  </a:lnTo>
                  <a:lnTo>
                    <a:pt x="1355" y="366"/>
                  </a:lnTo>
                  <a:lnTo>
                    <a:pt x="1353" y="369"/>
                  </a:lnTo>
                  <a:lnTo>
                    <a:pt x="1348" y="370"/>
                  </a:lnTo>
                  <a:lnTo>
                    <a:pt x="1344" y="374"/>
                  </a:lnTo>
                  <a:lnTo>
                    <a:pt x="1344" y="376"/>
                  </a:lnTo>
                  <a:lnTo>
                    <a:pt x="1347" y="377"/>
                  </a:lnTo>
                  <a:lnTo>
                    <a:pt x="1348" y="378"/>
                  </a:lnTo>
                  <a:lnTo>
                    <a:pt x="1348" y="380"/>
                  </a:lnTo>
                  <a:lnTo>
                    <a:pt x="1344" y="384"/>
                  </a:lnTo>
                  <a:lnTo>
                    <a:pt x="1339" y="386"/>
                  </a:lnTo>
                  <a:lnTo>
                    <a:pt x="1335" y="388"/>
                  </a:lnTo>
                  <a:lnTo>
                    <a:pt x="1332" y="389"/>
                  </a:lnTo>
                  <a:lnTo>
                    <a:pt x="1329" y="389"/>
                  </a:lnTo>
                  <a:lnTo>
                    <a:pt x="1327" y="386"/>
                  </a:lnTo>
                  <a:lnTo>
                    <a:pt x="1325" y="380"/>
                  </a:lnTo>
                  <a:lnTo>
                    <a:pt x="1325" y="366"/>
                  </a:lnTo>
                  <a:lnTo>
                    <a:pt x="1324" y="365"/>
                  </a:lnTo>
                  <a:lnTo>
                    <a:pt x="1317" y="371"/>
                  </a:lnTo>
                  <a:lnTo>
                    <a:pt x="1316" y="370"/>
                  </a:lnTo>
                  <a:lnTo>
                    <a:pt x="1305" y="365"/>
                  </a:lnTo>
                  <a:lnTo>
                    <a:pt x="1298" y="365"/>
                  </a:lnTo>
                  <a:lnTo>
                    <a:pt x="1294" y="367"/>
                  </a:lnTo>
                  <a:lnTo>
                    <a:pt x="1286" y="371"/>
                  </a:lnTo>
                  <a:lnTo>
                    <a:pt x="1264" y="374"/>
                  </a:lnTo>
                  <a:lnTo>
                    <a:pt x="1255" y="378"/>
                  </a:lnTo>
                  <a:lnTo>
                    <a:pt x="1251" y="386"/>
                  </a:lnTo>
                  <a:lnTo>
                    <a:pt x="1247" y="396"/>
                  </a:lnTo>
                  <a:lnTo>
                    <a:pt x="1246" y="404"/>
                  </a:lnTo>
                  <a:lnTo>
                    <a:pt x="1244" y="407"/>
                  </a:lnTo>
                  <a:lnTo>
                    <a:pt x="1246" y="407"/>
                  </a:lnTo>
                  <a:lnTo>
                    <a:pt x="1247" y="406"/>
                  </a:lnTo>
                  <a:lnTo>
                    <a:pt x="1251" y="403"/>
                  </a:lnTo>
                  <a:lnTo>
                    <a:pt x="1257" y="402"/>
                  </a:lnTo>
                  <a:lnTo>
                    <a:pt x="1264" y="399"/>
                  </a:lnTo>
                  <a:lnTo>
                    <a:pt x="1280" y="393"/>
                  </a:lnTo>
                  <a:lnTo>
                    <a:pt x="1287" y="389"/>
                  </a:lnTo>
                  <a:lnTo>
                    <a:pt x="1295" y="385"/>
                  </a:lnTo>
                  <a:lnTo>
                    <a:pt x="1303" y="384"/>
                  </a:lnTo>
                  <a:lnTo>
                    <a:pt x="1310" y="386"/>
                  </a:lnTo>
                  <a:lnTo>
                    <a:pt x="1316" y="392"/>
                  </a:lnTo>
                  <a:lnTo>
                    <a:pt x="1318" y="396"/>
                  </a:lnTo>
                  <a:lnTo>
                    <a:pt x="1318" y="403"/>
                  </a:lnTo>
                  <a:lnTo>
                    <a:pt x="1317" y="406"/>
                  </a:lnTo>
                  <a:lnTo>
                    <a:pt x="1313" y="410"/>
                  </a:lnTo>
                  <a:lnTo>
                    <a:pt x="1313" y="411"/>
                  </a:lnTo>
                  <a:lnTo>
                    <a:pt x="1314" y="413"/>
                  </a:lnTo>
                  <a:lnTo>
                    <a:pt x="1317" y="418"/>
                  </a:lnTo>
                  <a:lnTo>
                    <a:pt x="1321" y="422"/>
                  </a:lnTo>
                  <a:lnTo>
                    <a:pt x="1324" y="423"/>
                  </a:lnTo>
                  <a:lnTo>
                    <a:pt x="1328" y="419"/>
                  </a:lnTo>
                  <a:lnTo>
                    <a:pt x="1329" y="417"/>
                  </a:lnTo>
                  <a:lnTo>
                    <a:pt x="1333" y="414"/>
                  </a:lnTo>
                  <a:lnTo>
                    <a:pt x="1336" y="413"/>
                  </a:lnTo>
                  <a:lnTo>
                    <a:pt x="1337" y="413"/>
                  </a:lnTo>
                  <a:lnTo>
                    <a:pt x="1339" y="414"/>
                  </a:lnTo>
                  <a:lnTo>
                    <a:pt x="1339" y="419"/>
                  </a:lnTo>
                  <a:lnTo>
                    <a:pt x="1340" y="422"/>
                  </a:lnTo>
                  <a:lnTo>
                    <a:pt x="1340" y="429"/>
                  </a:lnTo>
                  <a:lnTo>
                    <a:pt x="1343" y="432"/>
                  </a:lnTo>
                  <a:lnTo>
                    <a:pt x="1346" y="433"/>
                  </a:lnTo>
                  <a:lnTo>
                    <a:pt x="1348" y="433"/>
                  </a:lnTo>
                  <a:lnTo>
                    <a:pt x="1359" y="422"/>
                  </a:lnTo>
                  <a:lnTo>
                    <a:pt x="1361" y="419"/>
                  </a:lnTo>
                  <a:lnTo>
                    <a:pt x="1363" y="419"/>
                  </a:lnTo>
                  <a:lnTo>
                    <a:pt x="1365" y="421"/>
                  </a:lnTo>
                  <a:lnTo>
                    <a:pt x="1370" y="429"/>
                  </a:lnTo>
                  <a:lnTo>
                    <a:pt x="1374" y="443"/>
                  </a:lnTo>
                  <a:lnTo>
                    <a:pt x="1373" y="447"/>
                  </a:lnTo>
                  <a:lnTo>
                    <a:pt x="1368" y="450"/>
                  </a:lnTo>
                  <a:lnTo>
                    <a:pt x="1361" y="452"/>
                  </a:lnTo>
                  <a:lnTo>
                    <a:pt x="1353" y="454"/>
                  </a:lnTo>
                  <a:lnTo>
                    <a:pt x="1348" y="455"/>
                  </a:lnTo>
                  <a:lnTo>
                    <a:pt x="1343" y="456"/>
                  </a:lnTo>
                  <a:lnTo>
                    <a:pt x="1333" y="459"/>
                  </a:lnTo>
                  <a:lnTo>
                    <a:pt x="1325" y="460"/>
                  </a:lnTo>
                  <a:lnTo>
                    <a:pt x="1320" y="462"/>
                  </a:lnTo>
                  <a:lnTo>
                    <a:pt x="1316" y="465"/>
                  </a:lnTo>
                  <a:lnTo>
                    <a:pt x="1310" y="469"/>
                  </a:lnTo>
                  <a:lnTo>
                    <a:pt x="1305" y="474"/>
                  </a:lnTo>
                  <a:lnTo>
                    <a:pt x="1298" y="476"/>
                  </a:lnTo>
                  <a:lnTo>
                    <a:pt x="1292" y="473"/>
                  </a:lnTo>
                  <a:lnTo>
                    <a:pt x="1290" y="467"/>
                  </a:lnTo>
                  <a:lnTo>
                    <a:pt x="1290" y="459"/>
                  </a:lnTo>
                  <a:lnTo>
                    <a:pt x="1288" y="451"/>
                  </a:lnTo>
                  <a:lnTo>
                    <a:pt x="1288" y="448"/>
                  </a:lnTo>
                  <a:lnTo>
                    <a:pt x="1284" y="448"/>
                  </a:lnTo>
                  <a:lnTo>
                    <a:pt x="1283" y="450"/>
                  </a:lnTo>
                  <a:lnTo>
                    <a:pt x="1280" y="451"/>
                  </a:lnTo>
                  <a:lnTo>
                    <a:pt x="1279" y="452"/>
                  </a:lnTo>
                  <a:lnTo>
                    <a:pt x="1277" y="455"/>
                  </a:lnTo>
                  <a:lnTo>
                    <a:pt x="1275" y="458"/>
                  </a:lnTo>
                  <a:lnTo>
                    <a:pt x="1272" y="459"/>
                  </a:lnTo>
                  <a:lnTo>
                    <a:pt x="1265" y="459"/>
                  </a:lnTo>
                  <a:lnTo>
                    <a:pt x="1262" y="460"/>
                  </a:lnTo>
                  <a:lnTo>
                    <a:pt x="1258" y="460"/>
                  </a:lnTo>
                  <a:lnTo>
                    <a:pt x="1254" y="462"/>
                  </a:lnTo>
                  <a:lnTo>
                    <a:pt x="1249" y="465"/>
                  </a:lnTo>
                  <a:lnTo>
                    <a:pt x="1244" y="467"/>
                  </a:lnTo>
                  <a:lnTo>
                    <a:pt x="1242" y="470"/>
                  </a:lnTo>
                  <a:lnTo>
                    <a:pt x="1239" y="476"/>
                  </a:lnTo>
                  <a:lnTo>
                    <a:pt x="1238" y="480"/>
                  </a:lnTo>
                  <a:lnTo>
                    <a:pt x="1240" y="488"/>
                  </a:lnTo>
                  <a:lnTo>
                    <a:pt x="1249" y="502"/>
                  </a:lnTo>
                  <a:lnTo>
                    <a:pt x="1249" y="507"/>
                  </a:lnTo>
                  <a:lnTo>
                    <a:pt x="1243" y="510"/>
                  </a:lnTo>
                  <a:lnTo>
                    <a:pt x="1232" y="510"/>
                  </a:lnTo>
                  <a:lnTo>
                    <a:pt x="1221" y="508"/>
                  </a:lnTo>
                  <a:lnTo>
                    <a:pt x="1213" y="507"/>
                  </a:lnTo>
                  <a:lnTo>
                    <a:pt x="1205" y="507"/>
                  </a:lnTo>
                  <a:lnTo>
                    <a:pt x="1202" y="508"/>
                  </a:lnTo>
                  <a:lnTo>
                    <a:pt x="1199" y="511"/>
                  </a:lnTo>
                  <a:lnTo>
                    <a:pt x="1198" y="514"/>
                  </a:lnTo>
                  <a:lnTo>
                    <a:pt x="1198" y="517"/>
                  </a:lnTo>
                  <a:lnTo>
                    <a:pt x="1199" y="519"/>
                  </a:lnTo>
                  <a:lnTo>
                    <a:pt x="1199" y="524"/>
                  </a:lnTo>
                  <a:lnTo>
                    <a:pt x="1198" y="526"/>
                  </a:lnTo>
                  <a:lnTo>
                    <a:pt x="1195" y="528"/>
                  </a:lnTo>
                  <a:lnTo>
                    <a:pt x="1190" y="528"/>
                  </a:lnTo>
                  <a:lnTo>
                    <a:pt x="1187" y="529"/>
                  </a:lnTo>
                  <a:lnTo>
                    <a:pt x="1186" y="530"/>
                  </a:lnTo>
                  <a:lnTo>
                    <a:pt x="1184" y="533"/>
                  </a:lnTo>
                  <a:lnTo>
                    <a:pt x="1184" y="536"/>
                  </a:lnTo>
                  <a:lnTo>
                    <a:pt x="1187" y="541"/>
                  </a:lnTo>
                  <a:lnTo>
                    <a:pt x="1187" y="547"/>
                  </a:lnTo>
                  <a:lnTo>
                    <a:pt x="1186" y="550"/>
                  </a:lnTo>
                  <a:lnTo>
                    <a:pt x="1180" y="555"/>
                  </a:lnTo>
                  <a:lnTo>
                    <a:pt x="1177" y="556"/>
                  </a:lnTo>
                  <a:lnTo>
                    <a:pt x="1175" y="556"/>
                  </a:lnTo>
                  <a:lnTo>
                    <a:pt x="1171" y="552"/>
                  </a:lnTo>
                  <a:lnTo>
                    <a:pt x="1168" y="551"/>
                  </a:lnTo>
                  <a:lnTo>
                    <a:pt x="1165" y="551"/>
                  </a:lnTo>
                  <a:lnTo>
                    <a:pt x="1164" y="552"/>
                  </a:lnTo>
                  <a:lnTo>
                    <a:pt x="1164" y="555"/>
                  </a:lnTo>
                  <a:lnTo>
                    <a:pt x="1165" y="565"/>
                  </a:lnTo>
                  <a:lnTo>
                    <a:pt x="1176" y="584"/>
                  </a:lnTo>
                  <a:lnTo>
                    <a:pt x="1177" y="589"/>
                  </a:lnTo>
                  <a:lnTo>
                    <a:pt x="1172" y="593"/>
                  </a:lnTo>
                  <a:lnTo>
                    <a:pt x="1165" y="596"/>
                  </a:lnTo>
                  <a:lnTo>
                    <a:pt x="1157" y="600"/>
                  </a:lnTo>
                  <a:lnTo>
                    <a:pt x="1152" y="604"/>
                  </a:lnTo>
                  <a:lnTo>
                    <a:pt x="1145" y="613"/>
                  </a:lnTo>
                  <a:lnTo>
                    <a:pt x="1135" y="624"/>
                  </a:lnTo>
                  <a:lnTo>
                    <a:pt x="1126" y="636"/>
                  </a:lnTo>
                  <a:lnTo>
                    <a:pt x="1116" y="643"/>
                  </a:lnTo>
                  <a:lnTo>
                    <a:pt x="1108" y="648"/>
                  </a:lnTo>
                  <a:lnTo>
                    <a:pt x="1102" y="656"/>
                  </a:lnTo>
                  <a:lnTo>
                    <a:pt x="1100" y="663"/>
                  </a:lnTo>
                  <a:lnTo>
                    <a:pt x="1101" y="670"/>
                  </a:lnTo>
                  <a:lnTo>
                    <a:pt x="1105" y="678"/>
                  </a:lnTo>
                  <a:lnTo>
                    <a:pt x="1113" y="703"/>
                  </a:lnTo>
                  <a:lnTo>
                    <a:pt x="1116" y="713"/>
                  </a:lnTo>
                  <a:lnTo>
                    <a:pt x="1117" y="719"/>
                  </a:lnTo>
                  <a:lnTo>
                    <a:pt x="1117" y="728"/>
                  </a:lnTo>
                  <a:lnTo>
                    <a:pt x="1115" y="737"/>
                  </a:lnTo>
                  <a:lnTo>
                    <a:pt x="1112" y="743"/>
                  </a:lnTo>
                  <a:lnTo>
                    <a:pt x="1106" y="745"/>
                  </a:lnTo>
                  <a:lnTo>
                    <a:pt x="1101" y="743"/>
                  </a:lnTo>
                  <a:lnTo>
                    <a:pt x="1100" y="740"/>
                  </a:lnTo>
                  <a:lnTo>
                    <a:pt x="1098" y="736"/>
                  </a:lnTo>
                  <a:lnTo>
                    <a:pt x="1098" y="733"/>
                  </a:lnTo>
                  <a:lnTo>
                    <a:pt x="1097" y="729"/>
                  </a:lnTo>
                  <a:lnTo>
                    <a:pt x="1094" y="726"/>
                  </a:lnTo>
                  <a:lnTo>
                    <a:pt x="1091" y="725"/>
                  </a:lnTo>
                  <a:lnTo>
                    <a:pt x="1085" y="719"/>
                  </a:lnTo>
                  <a:lnTo>
                    <a:pt x="1080" y="708"/>
                  </a:lnTo>
                  <a:lnTo>
                    <a:pt x="1076" y="695"/>
                  </a:lnTo>
                  <a:lnTo>
                    <a:pt x="1075" y="682"/>
                  </a:lnTo>
                  <a:lnTo>
                    <a:pt x="1074" y="678"/>
                  </a:lnTo>
                  <a:lnTo>
                    <a:pt x="1074" y="676"/>
                  </a:lnTo>
                  <a:lnTo>
                    <a:pt x="1072" y="674"/>
                  </a:lnTo>
                  <a:lnTo>
                    <a:pt x="1071" y="674"/>
                  </a:lnTo>
                  <a:lnTo>
                    <a:pt x="1068" y="677"/>
                  </a:lnTo>
                  <a:lnTo>
                    <a:pt x="1067" y="680"/>
                  </a:lnTo>
                  <a:lnTo>
                    <a:pt x="1061" y="682"/>
                  </a:lnTo>
                  <a:lnTo>
                    <a:pt x="1056" y="680"/>
                  </a:lnTo>
                  <a:lnTo>
                    <a:pt x="1053" y="676"/>
                  </a:lnTo>
                  <a:lnTo>
                    <a:pt x="1050" y="673"/>
                  </a:lnTo>
                  <a:lnTo>
                    <a:pt x="1048" y="667"/>
                  </a:lnTo>
                  <a:lnTo>
                    <a:pt x="1045" y="666"/>
                  </a:lnTo>
                  <a:lnTo>
                    <a:pt x="1039" y="669"/>
                  </a:lnTo>
                  <a:lnTo>
                    <a:pt x="1031" y="671"/>
                  </a:lnTo>
                  <a:lnTo>
                    <a:pt x="1024" y="674"/>
                  </a:lnTo>
                  <a:lnTo>
                    <a:pt x="1002" y="674"/>
                  </a:lnTo>
                  <a:lnTo>
                    <a:pt x="998" y="676"/>
                  </a:lnTo>
                  <a:lnTo>
                    <a:pt x="997" y="677"/>
                  </a:lnTo>
                  <a:lnTo>
                    <a:pt x="996" y="680"/>
                  </a:lnTo>
                  <a:lnTo>
                    <a:pt x="996" y="682"/>
                  </a:lnTo>
                  <a:lnTo>
                    <a:pt x="994" y="685"/>
                  </a:lnTo>
                  <a:lnTo>
                    <a:pt x="994" y="687"/>
                  </a:lnTo>
                  <a:lnTo>
                    <a:pt x="992" y="689"/>
                  </a:lnTo>
                  <a:lnTo>
                    <a:pt x="989" y="689"/>
                  </a:lnTo>
                  <a:lnTo>
                    <a:pt x="986" y="688"/>
                  </a:lnTo>
                  <a:lnTo>
                    <a:pt x="982" y="687"/>
                  </a:lnTo>
                  <a:lnTo>
                    <a:pt x="974" y="682"/>
                  </a:lnTo>
                  <a:lnTo>
                    <a:pt x="963" y="680"/>
                  </a:lnTo>
                  <a:lnTo>
                    <a:pt x="937" y="680"/>
                  </a:lnTo>
                  <a:lnTo>
                    <a:pt x="931" y="682"/>
                  </a:lnTo>
                  <a:lnTo>
                    <a:pt x="929" y="688"/>
                  </a:lnTo>
                  <a:lnTo>
                    <a:pt x="923" y="693"/>
                  </a:lnTo>
                  <a:lnTo>
                    <a:pt x="916" y="699"/>
                  </a:lnTo>
                  <a:lnTo>
                    <a:pt x="910" y="702"/>
                  </a:lnTo>
                  <a:lnTo>
                    <a:pt x="907" y="703"/>
                  </a:lnTo>
                  <a:lnTo>
                    <a:pt x="904" y="706"/>
                  </a:lnTo>
                  <a:lnTo>
                    <a:pt x="900" y="707"/>
                  </a:lnTo>
                  <a:lnTo>
                    <a:pt x="897" y="710"/>
                  </a:lnTo>
                  <a:lnTo>
                    <a:pt x="894" y="714"/>
                  </a:lnTo>
                  <a:lnTo>
                    <a:pt x="893" y="715"/>
                  </a:lnTo>
                  <a:lnTo>
                    <a:pt x="893" y="718"/>
                  </a:lnTo>
                  <a:lnTo>
                    <a:pt x="899" y="724"/>
                  </a:lnTo>
                  <a:lnTo>
                    <a:pt x="900" y="732"/>
                  </a:lnTo>
                  <a:lnTo>
                    <a:pt x="900" y="741"/>
                  </a:lnTo>
                  <a:lnTo>
                    <a:pt x="897" y="751"/>
                  </a:lnTo>
                  <a:lnTo>
                    <a:pt x="894" y="763"/>
                  </a:lnTo>
                  <a:lnTo>
                    <a:pt x="894" y="778"/>
                  </a:lnTo>
                  <a:lnTo>
                    <a:pt x="896" y="796"/>
                  </a:lnTo>
                  <a:lnTo>
                    <a:pt x="900" y="809"/>
                  </a:lnTo>
                  <a:lnTo>
                    <a:pt x="905" y="818"/>
                  </a:lnTo>
                  <a:lnTo>
                    <a:pt x="914" y="828"/>
                  </a:lnTo>
                  <a:lnTo>
                    <a:pt x="930" y="844"/>
                  </a:lnTo>
                  <a:lnTo>
                    <a:pt x="937" y="848"/>
                  </a:lnTo>
                  <a:lnTo>
                    <a:pt x="944" y="847"/>
                  </a:lnTo>
                  <a:lnTo>
                    <a:pt x="951" y="843"/>
                  </a:lnTo>
                  <a:lnTo>
                    <a:pt x="959" y="837"/>
                  </a:lnTo>
                  <a:lnTo>
                    <a:pt x="966" y="837"/>
                  </a:lnTo>
                  <a:lnTo>
                    <a:pt x="967" y="839"/>
                  </a:lnTo>
                  <a:lnTo>
                    <a:pt x="968" y="839"/>
                  </a:lnTo>
                  <a:lnTo>
                    <a:pt x="970" y="840"/>
                  </a:lnTo>
                  <a:lnTo>
                    <a:pt x="972" y="840"/>
                  </a:lnTo>
                  <a:lnTo>
                    <a:pt x="975" y="839"/>
                  </a:lnTo>
                  <a:lnTo>
                    <a:pt x="977" y="836"/>
                  </a:lnTo>
                  <a:lnTo>
                    <a:pt x="979" y="832"/>
                  </a:lnTo>
                  <a:lnTo>
                    <a:pt x="979" y="822"/>
                  </a:lnTo>
                  <a:lnTo>
                    <a:pt x="978" y="817"/>
                  </a:lnTo>
                  <a:lnTo>
                    <a:pt x="979" y="811"/>
                  </a:lnTo>
                  <a:lnTo>
                    <a:pt x="981" y="807"/>
                  </a:lnTo>
                  <a:lnTo>
                    <a:pt x="985" y="803"/>
                  </a:lnTo>
                  <a:lnTo>
                    <a:pt x="989" y="802"/>
                  </a:lnTo>
                  <a:lnTo>
                    <a:pt x="1004" y="802"/>
                  </a:lnTo>
                  <a:lnTo>
                    <a:pt x="1015" y="799"/>
                  </a:lnTo>
                  <a:lnTo>
                    <a:pt x="1024" y="799"/>
                  </a:lnTo>
                  <a:lnTo>
                    <a:pt x="1028" y="802"/>
                  </a:lnTo>
                  <a:lnTo>
                    <a:pt x="1031" y="818"/>
                  </a:lnTo>
                  <a:lnTo>
                    <a:pt x="1030" y="828"/>
                  </a:lnTo>
                  <a:lnTo>
                    <a:pt x="1024" y="835"/>
                  </a:lnTo>
                  <a:lnTo>
                    <a:pt x="1019" y="843"/>
                  </a:lnTo>
                  <a:lnTo>
                    <a:pt x="1016" y="852"/>
                  </a:lnTo>
                  <a:lnTo>
                    <a:pt x="1018" y="862"/>
                  </a:lnTo>
                  <a:lnTo>
                    <a:pt x="1016" y="872"/>
                  </a:lnTo>
                  <a:lnTo>
                    <a:pt x="1015" y="876"/>
                  </a:lnTo>
                  <a:lnTo>
                    <a:pt x="1012" y="881"/>
                  </a:lnTo>
                  <a:lnTo>
                    <a:pt x="1012" y="883"/>
                  </a:lnTo>
                  <a:lnTo>
                    <a:pt x="1011" y="884"/>
                  </a:lnTo>
                  <a:lnTo>
                    <a:pt x="1011" y="885"/>
                  </a:lnTo>
                  <a:lnTo>
                    <a:pt x="1023" y="885"/>
                  </a:lnTo>
                  <a:lnTo>
                    <a:pt x="1026" y="887"/>
                  </a:lnTo>
                  <a:lnTo>
                    <a:pt x="1027" y="887"/>
                  </a:lnTo>
                  <a:lnTo>
                    <a:pt x="1030" y="889"/>
                  </a:lnTo>
                  <a:lnTo>
                    <a:pt x="1033" y="889"/>
                  </a:lnTo>
                  <a:lnTo>
                    <a:pt x="1041" y="888"/>
                  </a:lnTo>
                  <a:lnTo>
                    <a:pt x="1048" y="883"/>
                  </a:lnTo>
                  <a:lnTo>
                    <a:pt x="1056" y="880"/>
                  </a:lnTo>
                  <a:lnTo>
                    <a:pt x="1061" y="883"/>
                  </a:lnTo>
                  <a:lnTo>
                    <a:pt x="1068" y="887"/>
                  </a:lnTo>
                  <a:lnTo>
                    <a:pt x="1074" y="895"/>
                  </a:lnTo>
                  <a:lnTo>
                    <a:pt x="1078" y="903"/>
                  </a:lnTo>
                  <a:lnTo>
                    <a:pt x="1079" y="910"/>
                  </a:lnTo>
                  <a:lnTo>
                    <a:pt x="1076" y="922"/>
                  </a:lnTo>
                  <a:lnTo>
                    <a:pt x="1074" y="937"/>
                  </a:lnTo>
                  <a:lnTo>
                    <a:pt x="1074" y="954"/>
                  </a:lnTo>
                  <a:lnTo>
                    <a:pt x="1075" y="965"/>
                  </a:lnTo>
                  <a:lnTo>
                    <a:pt x="1079" y="973"/>
                  </a:lnTo>
                  <a:lnTo>
                    <a:pt x="1082" y="977"/>
                  </a:lnTo>
                  <a:lnTo>
                    <a:pt x="1085" y="983"/>
                  </a:lnTo>
                  <a:lnTo>
                    <a:pt x="1090" y="988"/>
                  </a:lnTo>
                  <a:lnTo>
                    <a:pt x="1093" y="989"/>
                  </a:lnTo>
                  <a:lnTo>
                    <a:pt x="1097" y="991"/>
                  </a:lnTo>
                  <a:lnTo>
                    <a:pt x="1101" y="989"/>
                  </a:lnTo>
                  <a:lnTo>
                    <a:pt x="1112" y="984"/>
                  </a:lnTo>
                  <a:lnTo>
                    <a:pt x="1119" y="980"/>
                  </a:lnTo>
                  <a:lnTo>
                    <a:pt x="1124" y="974"/>
                  </a:lnTo>
                  <a:lnTo>
                    <a:pt x="1128" y="974"/>
                  </a:lnTo>
                  <a:lnTo>
                    <a:pt x="1134" y="976"/>
                  </a:lnTo>
                  <a:lnTo>
                    <a:pt x="1139" y="980"/>
                  </a:lnTo>
                  <a:lnTo>
                    <a:pt x="1145" y="985"/>
                  </a:lnTo>
                  <a:lnTo>
                    <a:pt x="1146" y="988"/>
                  </a:lnTo>
                  <a:lnTo>
                    <a:pt x="1146" y="989"/>
                  </a:lnTo>
                  <a:lnTo>
                    <a:pt x="1149" y="992"/>
                  </a:lnTo>
                  <a:lnTo>
                    <a:pt x="1156" y="992"/>
                  </a:lnTo>
                  <a:lnTo>
                    <a:pt x="1160" y="991"/>
                  </a:lnTo>
                  <a:lnTo>
                    <a:pt x="1164" y="988"/>
                  </a:lnTo>
                  <a:lnTo>
                    <a:pt x="1167" y="985"/>
                  </a:lnTo>
                  <a:lnTo>
                    <a:pt x="1172" y="977"/>
                  </a:lnTo>
                  <a:lnTo>
                    <a:pt x="1176" y="972"/>
                  </a:lnTo>
                  <a:lnTo>
                    <a:pt x="1183" y="962"/>
                  </a:lnTo>
                  <a:lnTo>
                    <a:pt x="1191" y="955"/>
                  </a:lnTo>
                  <a:lnTo>
                    <a:pt x="1198" y="951"/>
                  </a:lnTo>
                  <a:lnTo>
                    <a:pt x="1203" y="948"/>
                  </a:lnTo>
                  <a:lnTo>
                    <a:pt x="1210" y="943"/>
                  </a:lnTo>
                  <a:lnTo>
                    <a:pt x="1219" y="937"/>
                  </a:lnTo>
                  <a:lnTo>
                    <a:pt x="1225" y="936"/>
                  </a:lnTo>
                  <a:lnTo>
                    <a:pt x="1228" y="939"/>
                  </a:lnTo>
                  <a:lnTo>
                    <a:pt x="1228" y="943"/>
                  </a:lnTo>
                  <a:lnTo>
                    <a:pt x="1225" y="948"/>
                  </a:lnTo>
                  <a:lnTo>
                    <a:pt x="1223" y="955"/>
                  </a:lnTo>
                  <a:lnTo>
                    <a:pt x="1221" y="959"/>
                  </a:lnTo>
                  <a:lnTo>
                    <a:pt x="1221" y="977"/>
                  </a:lnTo>
                  <a:lnTo>
                    <a:pt x="1223" y="985"/>
                  </a:lnTo>
                  <a:lnTo>
                    <a:pt x="1225" y="989"/>
                  </a:lnTo>
                  <a:lnTo>
                    <a:pt x="1228" y="988"/>
                  </a:lnTo>
                  <a:lnTo>
                    <a:pt x="1228" y="981"/>
                  </a:lnTo>
                  <a:lnTo>
                    <a:pt x="1229" y="972"/>
                  </a:lnTo>
                  <a:lnTo>
                    <a:pt x="1232" y="963"/>
                  </a:lnTo>
                  <a:lnTo>
                    <a:pt x="1239" y="954"/>
                  </a:lnTo>
                  <a:lnTo>
                    <a:pt x="1247" y="948"/>
                  </a:lnTo>
                  <a:lnTo>
                    <a:pt x="1254" y="946"/>
                  </a:lnTo>
                  <a:lnTo>
                    <a:pt x="1257" y="948"/>
                  </a:lnTo>
                  <a:lnTo>
                    <a:pt x="1258" y="951"/>
                  </a:lnTo>
                  <a:lnTo>
                    <a:pt x="1261" y="954"/>
                  </a:lnTo>
                  <a:lnTo>
                    <a:pt x="1262" y="958"/>
                  </a:lnTo>
                  <a:lnTo>
                    <a:pt x="1265" y="963"/>
                  </a:lnTo>
                  <a:lnTo>
                    <a:pt x="1268" y="965"/>
                  </a:lnTo>
                  <a:lnTo>
                    <a:pt x="1269" y="966"/>
                  </a:lnTo>
                  <a:lnTo>
                    <a:pt x="1272" y="965"/>
                  </a:lnTo>
                  <a:lnTo>
                    <a:pt x="1279" y="961"/>
                  </a:lnTo>
                  <a:lnTo>
                    <a:pt x="1286" y="959"/>
                  </a:lnTo>
                  <a:lnTo>
                    <a:pt x="1292" y="961"/>
                  </a:lnTo>
                  <a:lnTo>
                    <a:pt x="1298" y="966"/>
                  </a:lnTo>
                  <a:lnTo>
                    <a:pt x="1299" y="970"/>
                  </a:lnTo>
                  <a:lnTo>
                    <a:pt x="1302" y="974"/>
                  </a:lnTo>
                  <a:lnTo>
                    <a:pt x="1303" y="976"/>
                  </a:lnTo>
                  <a:lnTo>
                    <a:pt x="1303" y="977"/>
                  </a:lnTo>
                  <a:lnTo>
                    <a:pt x="1305" y="974"/>
                  </a:lnTo>
                  <a:lnTo>
                    <a:pt x="1307" y="973"/>
                  </a:lnTo>
                  <a:lnTo>
                    <a:pt x="1309" y="969"/>
                  </a:lnTo>
                  <a:lnTo>
                    <a:pt x="1309" y="966"/>
                  </a:lnTo>
                  <a:lnTo>
                    <a:pt x="1311" y="961"/>
                  </a:lnTo>
                  <a:lnTo>
                    <a:pt x="1318" y="958"/>
                  </a:lnTo>
                  <a:lnTo>
                    <a:pt x="1328" y="956"/>
                  </a:lnTo>
                  <a:lnTo>
                    <a:pt x="1337" y="961"/>
                  </a:lnTo>
                  <a:lnTo>
                    <a:pt x="1342" y="963"/>
                  </a:lnTo>
                  <a:lnTo>
                    <a:pt x="1344" y="966"/>
                  </a:lnTo>
                  <a:lnTo>
                    <a:pt x="1346" y="969"/>
                  </a:lnTo>
                  <a:lnTo>
                    <a:pt x="1346" y="970"/>
                  </a:lnTo>
                  <a:lnTo>
                    <a:pt x="1347" y="970"/>
                  </a:lnTo>
                  <a:lnTo>
                    <a:pt x="1347" y="972"/>
                  </a:lnTo>
                  <a:lnTo>
                    <a:pt x="1351" y="972"/>
                  </a:lnTo>
                  <a:lnTo>
                    <a:pt x="1353" y="969"/>
                  </a:lnTo>
                  <a:lnTo>
                    <a:pt x="1355" y="966"/>
                  </a:lnTo>
                  <a:lnTo>
                    <a:pt x="1358" y="962"/>
                  </a:lnTo>
                  <a:lnTo>
                    <a:pt x="1359" y="958"/>
                  </a:lnTo>
                  <a:lnTo>
                    <a:pt x="1363" y="954"/>
                  </a:lnTo>
                  <a:lnTo>
                    <a:pt x="1365" y="956"/>
                  </a:lnTo>
                  <a:lnTo>
                    <a:pt x="1363" y="965"/>
                  </a:lnTo>
                  <a:lnTo>
                    <a:pt x="1361" y="976"/>
                  </a:lnTo>
                  <a:lnTo>
                    <a:pt x="1354" y="989"/>
                  </a:lnTo>
                  <a:lnTo>
                    <a:pt x="1354" y="993"/>
                  </a:lnTo>
                  <a:lnTo>
                    <a:pt x="1355" y="993"/>
                  </a:lnTo>
                  <a:lnTo>
                    <a:pt x="1357" y="995"/>
                  </a:lnTo>
                  <a:lnTo>
                    <a:pt x="1359" y="993"/>
                  </a:lnTo>
                  <a:lnTo>
                    <a:pt x="1362" y="993"/>
                  </a:lnTo>
                  <a:lnTo>
                    <a:pt x="1363" y="995"/>
                  </a:lnTo>
                  <a:lnTo>
                    <a:pt x="1365" y="998"/>
                  </a:lnTo>
                  <a:lnTo>
                    <a:pt x="1366" y="999"/>
                  </a:lnTo>
                  <a:lnTo>
                    <a:pt x="1372" y="999"/>
                  </a:lnTo>
                  <a:lnTo>
                    <a:pt x="1374" y="998"/>
                  </a:lnTo>
                  <a:lnTo>
                    <a:pt x="1380" y="998"/>
                  </a:lnTo>
                  <a:lnTo>
                    <a:pt x="1383" y="999"/>
                  </a:lnTo>
                  <a:lnTo>
                    <a:pt x="1384" y="1002"/>
                  </a:lnTo>
                  <a:lnTo>
                    <a:pt x="1389" y="1007"/>
                  </a:lnTo>
                  <a:lnTo>
                    <a:pt x="1395" y="1015"/>
                  </a:lnTo>
                  <a:lnTo>
                    <a:pt x="1402" y="1026"/>
                  </a:lnTo>
                  <a:lnTo>
                    <a:pt x="1407" y="1032"/>
                  </a:lnTo>
                  <a:lnTo>
                    <a:pt x="1413" y="1032"/>
                  </a:lnTo>
                  <a:lnTo>
                    <a:pt x="1420" y="1028"/>
                  </a:lnTo>
                  <a:lnTo>
                    <a:pt x="1429" y="1025"/>
                  </a:lnTo>
                  <a:lnTo>
                    <a:pt x="1440" y="1026"/>
                  </a:lnTo>
                  <a:lnTo>
                    <a:pt x="1451" y="1035"/>
                  </a:lnTo>
                  <a:lnTo>
                    <a:pt x="1462" y="1046"/>
                  </a:lnTo>
                  <a:lnTo>
                    <a:pt x="1473" y="1058"/>
                  </a:lnTo>
                  <a:lnTo>
                    <a:pt x="1480" y="1069"/>
                  </a:lnTo>
                  <a:lnTo>
                    <a:pt x="1484" y="1078"/>
                  </a:lnTo>
                  <a:lnTo>
                    <a:pt x="1488" y="1084"/>
                  </a:lnTo>
                  <a:lnTo>
                    <a:pt x="1492" y="1087"/>
                  </a:lnTo>
                  <a:lnTo>
                    <a:pt x="1497" y="1089"/>
                  </a:lnTo>
                  <a:lnTo>
                    <a:pt x="1500" y="1092"/>
                  </a:lnTo>
                  <a:lnTo>
                    <a:pt x="1502" y="1096"/>
                  </a:lnTo>
                  <a:lnTo>
                    <a:pt x="1502" y="1099"/>
                  </a:lnTo>
                  <a:lnTo>
                    <a:pt x="1503" y="1103"/>
                  </a:lnTo>
                  <a:lnTo>
                    <a:pt x="1503" y="1106"/>
                  </a:lnTo>
                  <a:lnTo>
                    <a:pt x="1500" y="1111"/>
                  </a:lnTo>
                  <a:lnTo>
                    <a:pt x="1492" y="1117"/>
                  </a:lnTo>
                  <a:lnTo>
                    <a:pt x="1482" y="1122"/>
                  </a:lnTo>
                  <a:lnTo>
                    <a:pt x="1473" y="1125"/>
                  </a:lnTo>
                  <a:lnTo>
                    <a:pt x="1467" y="1128"/>
                  </a:lnTo>
                  <a:lnTo>
                    <a:pt x="1466" y="1131"/>
                  </a:lnTo>
                  <a:lnTo>
                    <a:pt x="1466" y="1135"/>
                  </a:lnTo>
                  <a:lnTo>
                    <a:pt x="1467" y="1136"/>
                  </a:lnTo>
                  <a:lnTo>
                    <a:pt x="1470" y="1136"/>
                  </a:lnTo>
                  <a:lnTo>
                    <a:pt x="1474" y="1137"/>
                  </a:lnTo>
                  <a:lnTo>
                    <a:pt x="1485" y="1135"/>
                  </a:lnTo>
                  <a:lnTo>
                    <a:pt x="1488" y="1133"/>
                  </a:lnTo>
                  <a:lnTo>
                    <a:pt x="1492" y="1129"/>
                  </a:lnTo>
                  <a:lnTo>
                    <a:pt x="1493" y="1126"/>
                  </a:lnTo>
                  <a:lnTo>
                    <a:pt x="1497" y="1122"/>
                  </a:lnTo>
                  <a:lnTo>
                    <a:pt x="1500" y="1121"/>
                  </a:lnTo>
                  <a:lnTo>
                    <a:pt x="1504" y="1120"/>
                  </a:lnTo>
                  <a:lnTo>
                    <a:pt x="1508" y="1121"/>
                  </a:lnTo>
                  <a:lnTo>
                    <a:pt x="1514" y="1124"/>
                  </a:lnTo>
                  <a:lnTo>
                    <a:pt x="1515" y="1128"/>
                  </a:lnTo>
                  <a:lnTo>
                    <a:pt x="1515" y="1132"/>
                  </a:lnTo>
                  <a:lnTo>
                    <a:pt x="1514" y="1136"/>
                  </a:lnTo>
                  <a:lnTo>
                    <a:pt x="1511" y="1141"/>
                  </a:lnTo>
                  <a:lnTo>
                    <a:pt x="1508" y="1146"/>
                  </a:lnTo>
                  <a:lnTo>
                    <a:pt x="1504" y="1148"/>
                  </a:lnTo>
                  <a:lnTo>
                    <a:pt x="1502" y="1151"/>
                  </a:lnTo>
                  <a:lnTo>
                    <a:pt x="1497" y="1154"/>
                  </a:lnTo>
                  <a:lnTo>
                    <a:pt x="1495" y="1155"/>
                  </a:lnTo>
                  <a:lnTo>
                    <a:pt x="1493" y="1157"/>
                  </a:lnTo>
                  <a:lnTo>
                    <a:pt x="1493" y="1159"/>
                  </a:lnTo>
                  <a:lnTo>
                    <a:pt x="1496" y="1159"/>
                  </a:lnTo>
                  <a:lnTo>
                    <a:pt x="1500" y="1161"/>
                  </a:lnTo>
                  <a:lnTo>
                    <a:pt x="1510" y="1161"/>
                  </a:lnTo>
                  <a:lnTo>
                    <a:pt x="1511" y="1159"/>
                  </a:lnTo>
                  <a:lnTo>
                    <a:pt x="1511" y="1155"/>
                  </a:lnTo>
                  <a:lnTo>
                    <a:pt x="1514" y="1147"/>
                  </a:lnTo>
                  <a:lnTo>
                    <a:pt x="1519" y="1139"/>
                  </a:lnTo>
                  <a:lnTo>
                    <a:pt x="1522" y="1136"/>
                  </a:lnTo>
                  <a:lnTo>
                    <a:pt x="1523" y="1133"/>
                  </a:lnTo>
                  <a:lnTo>
                    <a:pt x="1525" y="1133"/>
                  </a:lnTo>
                  <a:lnTo>
                    <a:pt x="1526" y="1132"/>
                  </a:lnTo>
                  <a:lnTo>
                    <a:pt x="1528" y="1132"/>
                  </a:lnTo>
                  <a:lnTo>
                    <a:pt x="1529" y="1133"/>
                  </a:lnTo>
                  <a:lnTo>
                    <a:pt x="1532" y="1133"/>
                  </a:lnTo>
                  <a:lnTo>
                    <a:pt x="1540" y="1135"/>
                  </a:lnTo>
                  <a:lnTo>
                    <a:pt x="1549" y="1137"/>
                  </a:lnTo>
                  <a:lnTo>
                    <a:pt x="1558" y="1141"/>
                  </a:lnTo>
                  <a:lnTo>
                    <a:pt x="1566" y="1147"/>
                  </a:lnTo>
                  <a:lnTo>
                    <a:pt x="1575" y="1154"/>
                  </a:lnTo>
                  <a:lnTo>
                    <a:pt x="1586" y="1161"/>
                  </a:lnTo>
                  <a:lnTo>
                    <a:pt x="1595" y="1165"/>
                  </a:lnTo>
                  <a:lnTo>
                    <a:pt x="1604" y="1165"/>
                  </a:lnTo>
                  <a:lnTo>
                    <a:pt x="1612" y="1162"/>
                  </a:lnTo>
                  <a:lnTo>
                    <a:pt x="1619" y="1162"/>
                  </a:lnTo>
                  <a:lnTo>
                    <a:pt x="1627" y="1166"/>
                  </a:lnTo>
                  <a:lnTo>
                    <a:pt x="1636" y="1173"/>
                  </a:lnTo>
                  <a:lnTo>
                    <a:pt x="1642" y="1180"/>
                  </a:lnTo>
                  <a:lnTo>
                    <a:pt x="1649" y="1185"/>
                  </a:lnTo>
                  <a:lnTo>
                    <a:pt x="1657" y="1189"/>
                  </a:lnTo>
                  <a:lnTo>
                    <a:pt x="1666" y="1192"/>
                  </a:lnTo>
                  <a:lnTo>
                    <a:pt x="1672" y="1195"/>
                  </a:lnTo>
                  <a:lnTo>
                    <a:pt x="1682" y="1202"/>
                  </a:lnTo>
                  <a:lnTo>
                    <a:pt x="1689" y="1214"/>
                  </a:lnTo>
                  <a:lnTo>
                    <a:pt x="1693" y="1226"/>
                  </a:lnTo>
                  <a:lnTo>
                    <a:pt x="1693" y="1236"/>
                  </a:lnTo>
                  <a:lnTo>
                    <a:pt x="1690" y="1247"/>
                  </a:lnTo>
                  <a:lnTo>
                    <a:pt x="1686" y="1258"/>
                  </a:lnTo>
                  <a:lnTo>
                    <a:pt x="1682" y="1268"/>
                  </a:lnTo>
                  <a:lnTo>
                    <a:pt x="1681" y="1273"/>
                  </a:lnTo>
                  <a:lnTo>
                    <a:pt x="1678" y="1278"/>
                  </a:lnTo>
                  <a:lnTo>
                    <a:pt x="1672" y="1287"/>
                  </a:lnTo>
                  <a:lnTo>
                    <a:pt x="1666" y="1296"/>
                  </a:lnTo>
                  <a:lnTo>
                    <a:pt x="1656" y="1307"/>
                  </a:lnTo>
                  <a:lnTo>
                    <a:pt x="1646" y="1317"/>
                  </a:lnTo>
                  <a:lnTo>
                    <a:pt x="1638" y="1329"/>
                  </a:lnTo>
                  <a:lnTo>
                    <a:pt x="1637" y="1342"/>
                  </a:lnTo>
                  <a:lnTo>
                    <a:pt x="1640" y="1351"/>
                  </a:lnTo>
                  <a:lnTo>
                    <a:pt x="1641" y="1358"/>
                  </a:lnTo>
                  <a:lnTo>
                    <a:pt x="1641" y="1365"/>
                  </a:lnTo>
                  <a:lnTo>
                    <a:pt x="1638" y="1374"/>
                  </a:lnTo>
                  <a:lnTo>
                    <a:pt x="1636" y="1385"/>
                  </a:lnTo>
                  <a:lnTo>
                    <a:pt x="1633" y="1394"/>
                  </a:lnTo>
                  <a:lnTo>
                    <a:pt x="1633" y="1400"/>
                  </a:lnTo>
                  <a:lnTo>
                    <a:pt x="1634" y="1407"/>
                  </a:lnTo>
                  <a:lnTo>
                    <a:pt x="1631" y="1414"/>
                  </a:lnTo>
                  <a:lnTo>
                    <a:pt x="1627" y="1422"/>
                  </a:lnTo>
                  <a:lnTo>
                    <a:pt x="1622" y="1429"/>
                  </a:lnTo>
                  <a:lnTo>
                    <a:pt x="1616" y="1440"/>
                  </a:lnTo>
                  <a:lnTo>
                    <a:pt x="1612" y="1453"/>
                  </a:lnTo>
                  <a:lnTo>
                    <a:pt x="1607" y="1462"/>
                  </a:lnTo>
                  <a:lnTo>
                    <a:pt x="1603" y="1466"/>
                  </a:lnTo>
                  <a:lnTo>
                    <a:pt x="1595" y="1469"/>
                  </a:lnTo>
                  <a:lnTo>
                    <a:pt x="1586" y="1469"/>
                  </a:lnTo>
                  <a:lnTo>
                    <a:pt x="1577" y="1472"/>
                  </a:lnTo>
                  <a:lnTo>
                    <a:pt x="1570" y="1474"/>
                  </a:lnTo>
                  <a:lnTo>
                    <a:pt x="1563" y="1476"/>
                  </a:lnTo>
                  <a:lnTo>
                    <a:pt x="1559" y="1479"/>
                  </a:lnTo>
                  <a:lnTo>
                    <a:pt x="1558" y="1480"/>
                  </a:lnTo>
                  <a:lnTo>
                    <a:pt x="1556" y="1480"/>
                  </a:lnTo>
                  <a:lnTo>
                    <a:pt x="1554" y="1481"/>
                  </a:lnTo>
                  <a:lnTo>
                    <a:pt x="1548" y="1485"/>
                  </a:lnTo>
                  <a:lnTo>
                    <a:pt x="1538" y="1489"/>
                  </a:lnTo>
                  <a:lnTo>
                    <a:pt x="1530" y="1496"/>
                  </a:lnTo>
                  <a:lnTo>
                    <a:pt x="1521" y="1502"/>
                  </a:lnTo>
                  <a:lnTo>
                    <a:pt x="1517" y="1509"/>
                  </a:lnTo>
                  <a:lnTo>
                    <a:pt x="1517" y="1517"/>
                  </a:lnTo>
                  <a:lnTo>
                    <a:pt x="1519" y="1526"/>
                  </a:lnTo>
                  <a:lnTo>
                    <a:pt x="1521" y="1536"/>
                  </a:lnTo>
                  <a:lnTo>
                    <a:pt x="1519" y="1544"/>
                  </a:lnTo>
                  <a:lnTo>
                    <a:pt x="1517" y="1548"/>
                  </a:lnTo>
                  <a:lnTo>
                    <a:pt x="1514" y="1551"/>
                  </a:lnTo>
                  <a:lnTo>
                    <a:pt x="1512" y="1551"/>
                  </a:lnTo>
                  <a:lnTo>
                    <a:pt x="1510" y="1553"/>
                  </a:lnTo>
                  <a:lnTo>
                    <a:pt x="1508" y="1553"/>
                  </a:lnTo>
                  <a:lnTo>
                    <a:pt x="1506" y="1554"/>
                  </a:lnTo>
                  <a:lnTo>
                    <a:pt x="1499" y="1568"/>
                  </a:lnTo>
                  <a:lnTo>
                    <a:pt x="1496" y="1572"/>
                  </a:lnTo>
                  <a:lnTo>
                    <a:pt x="1492" y="1576"/>
                  </a:lnTo>
                  <a:lnTo>
                    <a:pt x="1489" y="1577"/>
                  </a:lnTo>
                  <a:lnTo>
                    <a:pt x="1488" y="1579"/>
                  </a:lnTo>
                  <a:lnTo>
                    <a:pt x="1485" y="1580"/>
                  </a:lnTo>
                  <a:lnTo>
                    <a:pt x="1478" y="1590"/>
                  </a:lnTo>
                  <a:lnTo>
                    <a:pt x="1476" y="1605"/>
                  </a:lnTo>
                  <a:lnTo>
                    <a:pt x="1471" y="1614"/>
                  </a:lnTo>
                  <a:lnTo>
                    <a:pt x="1462" y="1627"/>
                  </a:lnTo>
                  <a:lnTo>
                    <a:pt x="1450" y="1640"/>
                  </a:lnTo>
                  <a:lnTo>
                    <a:pt x="1440" y="1648"/>
                  </a:lnTo>
                  <a:lnTo>
                    <a:pt x="1430" y="1651"/>
                  </a:lnTo>
                  <a:lnTo>
                    <a:pt x="1421" y="1650"/>
                  </a:lnTo>
                  <a:lnTo>
                    <a:pt x="1411" y="1647"/>
                  </a:lnTo>
                  <a:lnTo>
                    <a:pt x="1406" y="1642"/>
                  </a:lnTo>
                  <a:lnTo>
                    <a:pt x="1402" y="1633"/>
                  </a:lnTo>
                  <a:lnTo>
                    <a:pt x="1399" y="1622"/>
                  </a:lnTo>
                  <a:lnTo>
                    <a:pt x="1398" y="1613"/>
                  </a:lnTo>
                  <a:lnTo>
                    <a:pt x="1398" y="1606"/>
                  </a:lnTo>
                  <a:lnTo>
                    <a:pt x="1396" y="1606"/>
                  </a:lnTo>
                  <a:lnTo>
                    <a:pt x="1395" y="1613"/>
                  </a:lnTo>
                  <a:lnTo>
                    <a:pt x="1391" y="1622"/>
                  </a:lnTo>
                  <a:lnTo>
                    <a:pt x="1389" y="1632"/>
                  </a:lnTo>
                  <a:lnTo>
                    <a:pt x="1389" y="1637"/>
                  </a:lnTo>
                  <a:lnTo>
                    <a:pt x="1392" y="1643"/>
                  </a:lnTo>
                  <a:lnTo>
                    <a:pt x="1406" y="1657"/>
                  </a:lnTo>
                  <a:lnTo>
                    <a:pt x="1411" y="1661"/>
                  </a:lnTo>
                  <a:lnTo>
                    <a:pt x="1414" y="1664"/>
                  </a:lnTo>
                  <a:lnTo>
                    <a:pt x="1415" y="1666"/>
                  </a:lnTo>
                  <a:lnTo>
                    <a:pt x="1414" y="1669"/>
                  </a:lnTo>
                  <a:lnTo>
                    <a:pt x="1414" y="1673"/>
                  </a:lnTo>
                  <a:lnTo>
                    <a:pt x="1411" y="1677"/>
                  </a:lnTo>
                  <a:lnTo>
                    <a:pt x="1409" y="1683"/>
                  </a:lnTo>
                  <a:lnTo>
                    <a:pt x="1403" y="1690"/>
                  </a:lnTo>
                  <a:lnTo>
                    <a:pt x="1399" y="1698"/>
                  </a:lnTo>
                  <a:lnTo>
                    <a:pt x="1394" y="1705"/>
                  </a:lnTo>
                  <a:lnTo>
                    <a:pt x="1391" y="1707"/>
                  </a:lnTo>
                  <a:lnTo>
                    <a:pt x="1385" y="1709"/>
                  </a:lnTo>
                  <a:lnTo>
                    <a:pt x="1376" y="1710"/>
                  </a:lnTo>
                  <a:lnTo>
                    <a:pt x="1365" y="1711"/>
                  </a:lnTo>
                  <a:lnTo>
                    <a:pt x="1354" y="1711"/>
                  </a:lnTo>
                  <a:lnTo>
                    <a:pt x="1347" y="1710"/>
                  </a:lnTo>
                  <a:lnTo>
                    <a:pt x="1344" y="1709"/>
                  </a:lnTo>
                  <a:lnTo>
                    <a:pt x="1342" y="1710"/>
                  </a:lnTo>
                  <a:lnTo>
                    <a:pt x="1339" y="1716"/>
                  </a:lnTo>
                  <a:lnTo>
                    <a:pt x="1339" y="1732"/>
                  </a:lnTo>
                  <a:lnTo>
                    <a:pt x="1340" y="1735"/>
                  </a:lnTo>
                  <a:lnTo>
                    <a:pt x="1340" y="1739"/>
                  </a:lnTo>
                  <a:lnTo>
                    <a:pt x="1339" y="1740"/>
                  </a:lnTo>
                  <a:lnTo>
                    <a:pt x="1333" y="1740"/>
                  </a:lnTo>
                  <a:lnTo>
                    <a:pt x="1325" y="1737"/>
                  </a:lnTo>
                  <a:lnTo>
                    <a:pt x="1318" y="1736"/>
                  </a:lnTo>
                  <a:lnTo>
                    <a:pt x="1311" y="1733"/>
                  </a:lnTo>
                  <a:lnTo>
                    <a:pt x="1306" y="1733"/>
                  </a:lnTo>
                  <a:lnTo>
                    <a:pt x="1305" y="1735"/>
                  </a:lnTo>
                  <a:lnTo>
                    <a:pt x="1305" y="1739"/>
                  </a:lnTo>
                  <a:lnTo>
                    <a:pt x="1309" y="1751"/>
                  </a:lnTo>
                  <a:lnTo>
                    <a:pt x="1311" y="1754"/>
                  </a:lnTo>
                  <a:lnTo>
                    <a:pt x="1314" y="1755"/>
                  </a:lnTo>
                  <a:lnTo>
                    <a:pt x="1320" y="1755"/>
                  </a:lnTo>
                  <a:lnTo>
                    <a:pt x="1321" y="1754"/>
                  </a:lnTo>
                  <a:lnTo>
                    <a:pt x="1324" y="1754"/>
                  </a:lnTo>
                  <a:lnTo>
                    <a:pt x="1325" y="1755"/>
                  </a:lnTo>
                  <a:lnTo>
                    <a:pt x="1325" y="1757"/>
                  </a:lnTo>
                  <a:lnTo>
                    <a:pt x="1321" y="1765"/>
                  </a:lnTo>
                  <a:lnTo>
                    <a:pt x="1316" y="1773"/>
                  </a:lnTo>
                  <a:lnTo>
                    <a:pt x="1309" y="1780"/>
                  </a:lnTo>
                  <a:lnTo>
                    <a:pt x="1303" y="1787"/>
                  </a:lnTo>
                  <a:lnTo>
                    <a:pt x="1298" y="1796"/>
                  </a:lnTo>
                  <a:lnTo>
                    <a:pt x="1284" y="1810"/>
                  </a:lnTo>
                  <a:lnTo>
                    <a:pt x="1280" y="1813"/>
                  </a:lnTo>
                  <a:lnTo>
                    <a:pt x="1279" y="1817"/>
                  </a:lnTo>
                  <a:lnTo>
                    <a:pt x="1279" y="1824"/>
                  </a:lnTo>
                  <a:lnTo>
                    <a:pt x="1283" y="1825"/>
                  </a:lnTo>
                  <a:lnTo>
                    <a:pt x="1290" y="1825"/>
                  </a:lnTo>
                  <a:lnTo>
                    <a:pt x="1296" y="1827"/>
                  </a:lnTo>
                  <a:lnTo>
                    <a:pt x="1301" y="1827"/>
                  </a:lnTo>
                  <a:lnTo>
                    <a:pt x="1301" y="1831"/>
                  </a:lnTo>
                  <a:lnTo>
                    <a:pt x="1299" y="1839"/>
                  </a:lnTo>
                  <a:lnTo>
                    <a:pt x="1296" y="1846"/>
                  </a:lnTo>
                  <a:lnTo>
                    <a:pt x="1294" y="1851"/>
                  </a:lnTo>
                  <a:lnTo>
                    <a:pt x="1288" y="1857"/>
                  </a:lnTo>
                  <a:lnTo>
                    <a:pt x="1279" y="1865"/>
                  </a:lnTo>
                  <a:lnTo>
                    <a:pt x="1270" y="1873"/>
                  </a:lnTo>
                  <a:lnTo>
                    <a:pt x="1264" y="1879"/>
                  </a:lnTo>
                  <a:lnTo>
                    <a:pt x="1260" y="1884"/>
                  </a:lnTo>
                  <a:lnTo>
                    <a:pt x="1257" y="1891"/>
                  </a:lnTo>
                  <a:lnTo>
                    <a:pt x="1257" y="1899"/>
                  </a:lnTo>
                  <a:lnTo>
                    <a:pt x="1258" y="1906"/>
                  </a:lnTo>
                  <a:lnTo>
                    <a:pt x="1262" y="1914"/>
                  </a:lnTo>
                  <a:lnTo>
                    <a:pt x="1269" y="1924"/>
                  </a:lnTo>
                  <a:lnTo>
                    <a:pt x="1279" y="1932"/>
                  </a:lnTo>
                  <a:lnTo>
                    <a:pt x="1287" y="1936"/>
                  </a:lnTo>
                  <a:lnTo>
                    <a:pt x="1295" y="1939"/>
                  </a:lnTo>
                  <a:lnTo>
                    <a:pt x="1305" y="1940"/>
                  </a:lnTo>
                  <a:lnTo>
                    <a:pt x="1313" y="1940"/>
                  </a:lnTo>
                  <a:lnTo>
                    <a:pt x="1314" y="1943"/>
                  </a:lnTo>
                  <a:lnTo>
                    <a:pt x="1310" y="1946"/>
                  </a:lnTo>
                  <a:lnTo>
                    <a:pt x="1291" y="1951"/>
                  </a:lnTo>
                  <a:lnTo>
                    <a:pt x="1286" y="1953"/>
                  </a:lnTo>
                  <a:lnTo>
                    <a:pt x="1281" y="1954"/>
                  </a:lnTo>
                  <a:lnTo>
                    <a:pt x="1273" y="1955"/>
                  </a:lnTo>
                  <a:lnTo>
                    <a:pt x="1265" y="1958"/>
                  </a:lnTo>
                  <a:lnTo>
                    <a:pt x="1257" y="1958"/>
                  </a:lnTo>
                  <a:lnTo>
                    <a:pt x="1250" y="1957"/>
                  </a:lnTo>
                  <a:lnTo>
                    <a:pt x="1240" y="1954"/>
                  </a:lnTo>
                  <a:lnTo>
                    <a:pt x="1234" y="1950"/>
                  </a:lnTo>
                  <a:lnTo>
                    <a:pt x="1228" y="1949"/>
                  </a:lnTo>
                  <a:lnTo>
                    <a:pt x="1227" y="1949"/>
                  </a:lnTo>
                  <a:lnTo>
                    <a:pt x="1228" y="1947"/>
                  </a:lnTo>
                  <a:lnTo>
                    <a:pt x="1229" y="1944"/>
                  </a:lnTo>
                  <a:lnTo>
                    <a:pt x="1236" y="1938"/>
                  </a:lnTo>
                  <a:lnTo>
                    <a:pt x="1242" y="1933"/>
                  </a:lnTo>
                  <a:lnTo>
                    <a:pt x="1244" y="1931"/>
                  </a:lnTo>
                  <a:lnTo>
                    <a:pt x="1246" y="1927"/>
                  </a:lnTo>
                  <a:lnTo>
                    <a:pt x="1246" y="1924"/>
                  </a:lnTo>
                  <a:lnTo>
                    <a:pt x="1244" y="1922"/>
                  </a:lnTo>
                  <a:lnTo>
                    <a:pt x="1243" y="1920"/>
                  </a:lnTo>
                  <a:lnTo>
                    <a:pt x="1242" y="1918"/>
                  </a:lnTo>
                  <a:lnTo>
                    <a:pt x="1239" y="1918"/>
                  </a:lnTo>
                  <a:lnTo>
                    <a:pt x="1238" y="1920"/>
                  </a:lnTo>
                  <a:lnTo>
                    <a:pt x="1235" y="1925"/>
                  </a:lnTo>
                  <a:lnTo>
                    <a:pt x="1234" y="1932"/>
                  </a:lnTo>
                  <a:lnTo>
                    <a:pt x="1231" y="1938"/>
                  </a:lnTo>
                  <a:lnTo>
                    <a:pt x="1225" y="1943"/>
                  </a:lnTo>
                  <a:lnTo>
                    <a:pt x="1223" y="1943"/>
                  </a:lnTo>
                  <a:lnTo>
                    <a:pt x="1220" y="1942"/>
                  </a:lnTo>
                  <a:lnTo>
                    <a:pt x="1216" y="1940"/>
                  </a:lnTo>
                  <a:lnTo>
                    <a:pt x="1213" y="1936"/>
                  </a:lnTo>
                  <a:lnTo>
                    <a:pt x="1208" y="1931"/>
                  </a:lnTo>
                  <a:lnTo>
                    <a:pt x="1203" y="1928"/>
                  </a:lnTo>
                  <a:lnTo>
                    <a:pt x="1198" y="1924"/>
                  </a:lnTo>
                  <a:lnTo>
                    <a:pt x="1194" y="1917"/>
                  </a:lnTo>
                  <a:lnTo>
                    <a:pt x="1193" y="1907"/>
                  </a:lnTo>
                  <a:lnTo>
                    <a:pt x="1193" y="1899"/>
                  </a:lnTo>
                  <a:lnTo>
                    <a:pt x="1190" y="1894"/>
                  </a:lnTo>
                  <a:lnTo>
                    <a:pt x="1188" y="1892"/>
                  </a:lnTo>
                  <a:lnTo>
                    <a:pt x="1183" y="1890"/>
                  </a:lnTo>
                  <a:lnTo>
                    <a:pt x="1180" y="1887"/>
                  </a:lnTo>
                  <a:lnTo>
                    <a:pt x="1179" y="1884"/>
                  </a:lnTo>
                  <a:lnTo>
                    <a:pt x="1179" y="1883"/>
                  </a:lnTo>
                  <a:lnTo>
                    <a:pt x="1180" y="1880"/>
                  </a:lnTo>
                  <a:lnTo>
                    <a:pt x="1186" y="1875"/>
                  </a:lnTo>
                  <a:lnTo>
                    <a:pt x="1187" y="1872"/>
                  </a:lnTo>
                  <a:lnTo>
                    <a:pt x="1187" y="1869"/>
                  </a:lnTo>
                  <a:lnTo>
                    <a:pt x="1186" y="1866"/>
                  </a:lnTo>
                  <a:lnTo>
                    <a:pt x="1183" y="1865"/>
                  </a:lnTo>
                  <a:lnTo>
                    <a:pt x="1182" y="1865"/>
                  </a:lnTo>
                  <a:lnTo>
                    <a:pt x="1176" y="1862"/>
                  </a:lnTo>
                  <a:lnTo>
                    <a:pt x="1175" y="1861"/>
                  </a:lnTo>
                  <a:lnTo>
                    <a:pt x="1173" y="1858"/>
                  </a:lnTo>
                  <a:lnTo>
                    <a:pt x="1175" y="1851"/>
                  </a:lnTo>
                  <a:lnTo>
                    <a:pt x="1177" y="1843"/>
                  </a:lnTo>
                  <a:lnTo>
                    <a:pt x="1180" y="1836"/>
                  </a:lnTo>
                  <a:lnTo>
                    <a:pt x="1183" y="1832"/>
                  </a:lnTo>
                  <a:lnTo>
                    <a:pt x="1183" y="1829"/>
                  </a:lnTo>
                  <a:lnTo>
                    <a:pt x="1182" y="1827"/>
                  </a:lnTo>
                  <a:lnTo>
                    <a:pt x="1179" y="1822"/>
                  </a:lnTo>
                  <a:lnTo>
                    <a:pt x="1176" y="1814"/>
                  </a:lnTo>
                  <a:lnTo>
                    <a:pt x="1177" y="1807"/>
                  </a:lnTo>
                  <a:lnTo>
                    <a:pt x="1180" y="1801"/>
                  </a:lnTo>
                  <a:lnTo>
                    <a:pt x="1194" y="1781"/>
                  </a:lnTo>
                  <a:lnTo>
                    <a:pt x="1199" y="1772"/>
                  </a:lnTo>
                  <a:lnTo>
                    <a:pt x="1201" y="1765"/>
                  </a:lnTo>
                  <a:lnTo>
                    <a:pt x="1199" y="1758"/>
                  </a:lnTo>
                  <a:lnTo>
                    <a:pt x="1197" y="1747"/>
                  </a:lnTo>
                  <a:lnTo>
                    <a:pt x="1195" y="1736"/>
                  </a:lnTo>
                  <a:lnTo>
                    <a:pt x="1197" y="1728"/>
                  </a:lnTo>
                  <a:lnTo>
                    <a:pt x="1199" y="1720"/>
                  </a:lnTo>
                  <a:lnTo>
                    <a:pt x="1202" y="1709"/>
                  </a:lnTo>
                  <a:lnTo>
                    <a:pt x="1202" y="1699"/>
                  </a:lnTo>
                  <a:lnTo>
                    <a:pt x="1197" y="1694"/>
                  </a:lnTo>
                  <a:lnTo>
                    <a:pt x="1195" y="1691"/>
                  </a:lnTo>
                  <a:lnTo>
                    <a:pt x="1195" y="1684"/>
                  </a:lnTo>
                  <a:lnTo>
                    <a:pt x="1197" y="1683"/>
                  </a:lnTo>
                  <a:lnTo>
                    <a:pt x="1198" y="1680"/>
                  </a:lnTo>
                  <a:lnTo>
                    <a:pt x="1201" y="1679"/>
                  </a:lnTo>
                  <a:lnTo>
                    <a:pt x="1202" y="1677"/>
                  </a:lnTo>
                  <a:lnTo>
                    <a:pt x="1203" y="1674"/>
                  </a:lnTo>
                  <a:lnTo>
                    <a:pt x="1203" y="1669"/>
                  </a:lnTo>
                  <a:lnTo>
                    <a:pt x="1205" y="1659"/>
                  </a:lnTo>
                  <a:lnTo>
                    <a:pt x="1209" y="1650"/>
                  </a:lnTo>
                  <a:lnTo>
                    <a:pt x="1213" y="1643"/>
                  </a:lnTo>
                  <a:lnTo>
                    <a:pt x="1217" y="1628"/>
                  </a:lnTo>
                  <a:lnTo>
                    <a:pt x="1223" y="1613"/>
                  </a:lnTo>
                  <a:lnTo>
                    <a:pt x="1224" y="1605"/>
                  </a:lnTo>
                  <a:lnTo>
                    <a:pt x="1223" y="1595"/>
                  </a:lnTo>
                  <a:lnTo>
                    <a:pt x="1220" y="1585"/>
                  </a:lnTo>
                  <a:lnTo>
                    <a:pt x="1219" y="1580"/>
                  </a:lnTo>
                  <a:lnTo>
                    <a:pt x="1219" y="1579"/>
                  </a:lnTo>
                  <a:lnTo>
                    <a:pt x="1224" y="1573"/>
                  </a:lnTo>
                  <a:lnTo>
                    <a:pt x="1227" y="1572"/>
                  </a:lnTo>
                  <a:lnTo>
                    <a:pt x="1228" y="1569"/>
                  </a:lnTo>
                  <a:lnTo>
                    <a:pt x="1228" y="1566"/>
                  </a:lnTo>
                  <a:lnTo>
                    <a:pt x="1225" y="1561"/>
                  </a:lnTo>
                  <a:lnTo>
                    <a:pt x="1225" y="1557"/>
                  </a:lnTo>
                  <a:lnTo>
                    <a:pt x="1228" y="1555"/>
                  </a:lnTo>
                  <a:lnTo>
                    <a:pt x="1231" y="1553"/>
                  </a:lnTo>
                  <a:lnTo>
                    <a:pt x="1236" y="1550"/>
                  </a:lnTo>
                  <a:lnTo>
                    <a:pt x="1239" y="1547"/>
                  </a:lnTo>
                  <a:lnTo>
                    <a:pt x="1240" y="1542"/>
                  </a:lnTo>
                  <a:lnTo>
                    <a:pt x="1240" y="1532"/>
                  </a:lnTo>
                  <a:lnTo>
                    <a:pt x="1238" y="1521"/>
                  </a:lnTo>
                  <a:lnTo>
                    <a:pt x="1236" y="1510"/>
                  </a:lnTo>
                  <a:lnTo>
                    <a:pt x="1238" y="1496"/>
                  </a:lnTo>
                  <a:lnTo>
                    <a:pt x="1239" y="1481"/>
                  </a:lnTo>
                  <a:lnTo>
                    <a:pt x="1240" y="1463"/>
                  </a:lnTo>
                  <a:lnTo>
                    <a:pt x="1242" y="1448"/>
                  </a:lnTo>
                  <a:lnTo>
                    <a:pt x="1243" y="1436"/>
                  </a:lnTo>
                  <a:lnTo>
                    <a:pt x="1243" y="1411"/>
                  </a:lnTo>
                  <a:lnTo>
                    <a:pt x="1239" y="1400"/>
                  </a:lnTo>
                  <a:lnTo>
                    <a:pt x="1231" y="1387"/>
                  </a:lnTo>
                  <a:lnTo>
                    <a:pt x="1214" y="1374"/>
                  </a:lnTo>
                  <a:lnTo>
                    <a:pt x="1208" y="1369"/>
                  </a:lnTo>
                  <a:lnTo>
                    <a:pt x="1202" y="1365"/>
                  </a:lnTo>
                  <a:lnTo>
                    <a:pt x="1198" y="1362"/>
                  </a:lnTo>
                  <a:lnTo>
                    <a:pt x="1193" y="1361"/>
                  </a:lnTo>
                  <a:lnTo>
                    <a:pt x="1182" y="1357"/>
                  </a:lnTo>
                  <a:lnTo>
                    <a:pt x="1172" y="1350"/>
                  </a:lnTo>
                  <a:lnTo>
                    <a:pt x="1164" y="1342"/>
                  </a:lnTo>
                  <a:lnTo>
                    <a:pt x="1160" y="1332"/>
                  </a:lnTo>
                  <a:lnTo>
                    <a:pt x="1157" y="1315"/>
                  </a:lnTo>
                  <a:lnTo>
                    <a:pt x="1150" y="1300"/>
                  </a:lnTo>
                  <a:lnTo>
                    <a:pt x="1146" y="1287"/>
                  </a:lnTo>
                  <a:lnTo>
                    <a:pt x="1143" y="1277"/>
                  </a:lnTo>
                  <a:lnTo>
                    <a:pt x="1138" y="1266"/>
                  </a:lnTo>
                  <a:lnTo>
                    <a:pt x="1132" y="1254"/>
                  </a:lnTo>
                  <a:lnTo>
                    <a:pt x="1128" y="1243"/>
                  </a:lnTo>
                  <a:lnTo>
                    <a:pt x="1127" y="1233"/>
                  </a:lnTo>
                  <a:lnTo>
                    <a:pt x="1124" y="1226"/>
                  </a:lnTo>
                  <a:lnTo>
                    <a:pt x="1104" y="1210"/>
                  </a:lnTo>
                  <a:lnTo>
                    <a:pt x="1100" y="1203"/>
                  </a:lnTo>
                  <a:lnTo>
                    <a:pt x="1100" y="1191"/>
                  </a:lnTo>
                  <a:lnTo>
                    <a:pt x="1102" y="1180"/>
                  </a:lnTo>
                  <a:lnTo>
                    <a:pt x="1106" y="1170"/>
                  </a:lnTo>
                  <a:lnTo>
                    <a:pt x="1108" y="1162"/>
                  </a:lnTo>
                  <a:lnTo>
                    <a:pt x="1106" y="1152"/>
                  </a:lnTo>
                  <a:lnTo>
                    <a:pt x="1105" y="1141"/>
                  </a:lnTo>
                  <a:lnTo>
                    <a:pt x="1104" y="1135"/>
                  </a:lnTo>
                  <a:lnTo>
                    <a:pt x="1105" y="1128"/>
                  </a:lnTo>
                  <a:lnTo>
                    <a:pt x="1109" y="1118"/>
                  </a:lnTo>
                  <a:lnTo>
                    <a:pt x="1115" y="1110"/>
                  </a:lnTo>
                  <a:lnTo>
                    <a:pt x="1120" y="1104"/>
                  </a:lnTo>
                  <a:lnTo>
                    <a:pt x="1126" y="1100"/>
                  </a:lnTo>
                  <a:lnTo>
                    <a:pt x="1132" y="1094"/>
                  </a:lnTo>
                  <a:lnTo>
                    <a:pt x="1138" y="1089"/>
                  </a:lnTo>
                  <a:lnTo>
                    <a:pt x="1142" y="1087"/>
                  </a:lnTo>
                  <a:lnTo>
                    <a:pt x="1145" y="1084"/>
                  </a:lnTo>
                  <a:lnTo>
                    <a:pt x="1146" y="1078"/>
                  </a:lnTo>
                  <a:lnTo>
                    <a:pt x="1147" y="1069"/>
                  </a:lnTo>
                  <a:lnTo>
                    <a:pt x="1150" y="1059"/>
                  </a:lnTo>
                  <a:lnTo>
                    <a:pt x="1152" y="1048"/>
                  </a:lnTo>
                  <a:lnTo>
                    <a:pt x="1150" y="1037"/>
                  </a:lnTo>
                  <a:lnTo>
                    <a:pt x="1147" y="1028"/>
                  </a:lnTo>
                  <a:lnTo>
                    <a:pt x="1145" y="1024"/>
                  </a:lnTo>
                  <a:lnTo>
                    <a:pt x="1142" y="1017"/>
                  </a:lnTo>
                  <a:lnTo>
                    <a:pt x="1138" y="1007"/>
                  </a:lnTo>
                  <a:lnTo>
                    <a:pt x="1132" y="999"/>
                  </a:lnTo>
                  <a:lnTo>
                    <a:pt x="1130" y="996"/>
                  </a:lnTo>
                  <a:lnTo>
                    <a:pt x="1116" y="996"/>
                  </a:lnTo>
                  <a:lnTo>
                    <a:pt x="1116" y="1004"/>
                  </a:lnTo>
                  <a:lnTo>
                    <a:pt x="1115" y="1007"/>
                  </a:lnTo>
                  <a:lnTo>
                    <a:pt x="1112" y="1011"/>
                  </a:lnTo>
                  <a:lnTo>
                    <a:pt x="1109" y="1014"/>
                  </a:lnTo>
                  <a:lnTo>
                    <a:pt x="1105" y="1017"/>
                  </a:lnTo>
                  <a:lnTo>
                    <a:pt x="1102" y="1017"/>
                  </a:lnTo>
                  <a:lnTo>
                    <a:pt x="1100" y="1015"/>
                  </a:lnTo>
                  <a:lnTo>
                    <a:pt x="1097" y="1013"/>
                  </a:lnTo>
                  <a:lnTo>
                    <a:pt x="1095" y="1010"/>
                  </a:lnTo>
                  <a:lnTo>
                    <a:pt x="1094" y="1009"/>
                  </a:lnTo>
                  <a:lnTo>
                    <a:pt x="1089" y="1006"/>
                  </a:lnTo>
                  <a:lnTo>
                    <a:pt x="1080" y="1003"/>
                  </a:lnTo>
                  <a:lnTo>
                    <a:pt x="1076" y="1000"/>
                  </a:lnTo>
                  <a:lnTo>
                    <a:pt x="1074" y="998"/>
                  </a:lnTo>
                  <a:lnTo>
                    <a:pt x="1069" y="992"/>
                  </a:lnTo>
                  <a:lnTo>
                    <a:pt x="1064" y="987"/>
                  </a:lnTo>
                  <a:lnTo>
                    <a:pt x="1053" y="978"/>
                  </a:lnTo>
                  <a:lnTo>
                    <a:pt x="1046" y="976"/>
                  </a:lnTo>
                  <a:lnTo>
                    <a:pt x="1039" y="972"/>
                  </a:lnTo>
                  <a:lnTo>
                    <a:pt x="1034" y="966"/>
                  </a:lnTo>
                  <a:lnTo>
                    <a:pt x="1033" y="956"/>
                  </a:lnTo>
                  <a:lnTo>
                    <a:pt x="1030" y="943"/>
                  </a:lnTo>
                  <a:lnTo>
                    <a:pt x="1026" y="935"/>
                  </a:lnTo>
                  <a:lnTo>
                    <a:pt x="1020" y="929"/>
                  </a:lnTo>
                  <a:lnTo>
                    <a:pt x="1018" y="928"/>
                  </a:lnTo>
                  <a:lnTo>
                    <a:pt x="1015" y="925"/>
                  </a:lnTo>
                  <a:lnTo>
                    <a:pt x="1011" y="924"/>
                  </a:lnTo>
                  <a:lnTo>
                    <a:pt x="1008" y="922"/>
                  </a:lnTo>
                  <a:lnTo>
                    <a:pt x="1004" y="922"/>
                  </a:lnTo>
                  <a:lnTo>
                    <a:pt x="1001" y="924"/>
                  </a:lnTo>
                  <a:lnTo>
                    <a:pt x="997" y="924"/>
                  </a:lnTo>
                  <a:lnTo>
                    <a:pt x="990" y="922"/>
                  </a:lnTo>
                  <a:lnTo>
                    <a:pt x="985" y="918"/>
                  </a:lnTo>
                  <a:lnTo>
                    <a:pt x="979" y="917"/>
                  </a:lnTo>
                  <a:lnTo>
                    <a:pt x="972" y="915"/>
                  </a:lnTo>
                  <a:lnTo>
                    <a:pt x="956" y="902"/>
                  </a:lnTo>
                  <a:lnTo>
                    <a:pt x="951" y="896"/>
                  </a:lnTo>
                  <a:lnTo>
                    <a:pt x="948" y="892"/>
                  </a:lnTo>
                  <a:lnTo>
                    <a:pt x="945" y="889"/>
                  </a:lnTo>
                  <a:lnTo>
                    <a:pt x="942" y="885"/>
                  </a:lnTo>
                  <a:lnTo>
                    <a:pt x="940" y="883"/>
                  </a:lnTo>
                  <a:lnTo>
                    <a:pt x="931" y="880"/>
                  </a:lnTo>
                  <a:lnTo>
                    <a:pt x="927" y="880"/>
                  </a:lnTo>
                  <a:lnTo>
                    <a:pt x="922" y="883"/>
                  </a:lnTo>
                  <a:lnTo>
                    <a:pt x="919" y="885"/>
                  </a:lnTo>
                  <a:lnTo>
                    <a:pt x="918" y="889"/>
                  </a:lnTo>
                  <a:lnTo>
                    <a:pt x="915" y="893"/>
                  </a:lnTo>
                  <a:lnTo>
                    <a:pt x="912" y="896"/>
                  </a:lnTo>
                  <a:lnTo>
                    <a:pt x="910" y="896"/>
                  </a:lnTo>
                  <a:lnTo>
                    <a:pt x="907" y="895"/>
                  </a:lnTo>
                  <a:lnTo>
                    <a:pt x="894" y="883"/>
                  </a:lnTo>
                  <a:lnTo>
                    <a:pt x="890" y="881"/>
                  </a:lnTo>
                  <a:lnTo>
                    <a:pt x="884" y="883"/>
                  </a:lnTo>
                  <a:lnTo>
                    <a:pt x="864" y="885"/>
                  </a:lnTo>
                  <a:lnTo>
                    <a:pt x="858" y="883"/>
                  </a:lnTo>
                  <a:lnTo>
                    <a:pt x="849" y="869"/>
                  </a:lnTo>
                  <a:lnTo>
                    <a:pt x="847" y="861"/>
                  </a:lnTo>
                  <a:lnTo>
                    <a:pt x="847" y="856"/>
                  </a:lnTo>
                  <a:lnTo>
                    <a:pt x="844" y="848"/>
                  </a:lnTo>
                  <a:lnTo>
                    <a:pt x="837" y="843"/>
                  </a:lnTo>
                  <a:lnTo>
                    <a:pt x="827" y="839"/>
                  </a:lnTo>
                  <a:lnTo>
                    <a:pt x="818" y="836"/>
                  </a:lnTo>
                  <a:lnTo>
                    <a:pt x="810" y="835"/>
                  </a:lnTo>
                  <a:lnTo>
                    <a:pt x="804" y="832"/>
                  </a:lnTo>
                  <a:lnTo>
                    <a:pt x="799" y="825"/>
                  </a:lnTo>
                  <a:lnTo>
                    <a:pt x="795" y="817"/>
                  </a:lnTo>
                  <a:lnTo>
                    <a:pt x="792" y="809"/>
                  </a:lnTo>
                  <a:lnTo>
                    <a:pt x="793" y="803"/>
                  </a:lnTo>
                  <a:lnTo>
                    <a:pt x="793" y="798"/>
                  </a:lnTo>
                  <a:lnTo>
                    <a:pt x="792" y="789"/>
                  </a:lnTo>
                  <a:lnTo>
                    <a:pt x="788" y="781"/>
                  </a:lnTo>
                  <a:lnTo>
                    <a:pt x="788" y="780"/>
                  </a:lnTo>
                  <a:lnTo>
                    <a:pt x="781" y="773"/>
                  </a:lnTo>
                  <a:lnTo>
                    <a:pt x="778" y="769"/>
                  </a:lnTo>
                  <a:lnTo>
                    <a:pt x="773" y="763"/>
                  </a:lnTo>
                  <a:lnTo>
                    <a:pt x="767" y="761"/>
                  </a:lnTo>
                  <a:lnTo>
                    <a:pt x="763" y="758"/>
                  </a:lnTo>
                  <a:lnTo>
                    <a:pt x="759" y="751"/>
                  </a:lnTo>
                  <a:lnTo>
                    <a:pt x="745" y="732"/>
                  </a:lnTo>
                  <a:lnTo>
                    <a:pt x="740" y="722"/>
                  </a:lnTo>
                  <a:lnTo>
                    <a:pt x="734" y="715"/>
                  </a:lnTo>
                  <a:lnTo>
                    <a:pt x="728" y="707"/>
                  </a:lnTo>
                  <a:lnTo>
                    <a:pt x="718" y="698"/>
                  </a:lnTo>
                  <a:lnTo>
                    <a:pt x="702" y="678"/>
                  </a:lnTo>
                  <a:lnTo>
                    <a:pt x="698" y="670"/>
                  </a:lnTo>
                  <a:lnTo>
                    <a:pt x="692" y="654"/>
                  </a:lnTo>
                  <a:lnTo>
                    <a:pt x="689" y="648"/>
                  </a:lnTo>
                  <a:lnTo>
                    <a:pt x="685" y="648"/>
                  </a:lnTo>
                  <a:lnTo>
                    <a:pt x="683" y="650"/>
                  </a:lnTo>
                  <a:lnTo>
                    <a:pt x="677" y="656"/>
                  </a:lnTo>
                  <a:lnTo>
                    <a:pt x="678" y="663"/>
                  </a:lnTo>
                  <a:lnTo>
                    <a:pt x="684" y="670"/>
                  </a:lnTo>
                  <a:lnTo>
                    <a:pt x="691" y="678"/>
                  </a:lnTo>
                  <a:lnTo>
                    <a:pt x="696" y="685"/>
                  </a:lnTo>
                  <a:lnTo>
                    <a:pt x="700" y="693"/>
                  </a:lnTo>
                  <a:lnTo>
                    <a:pt x="706" y="703"/>
                  </a:lnTo>
                  <a:lnTo>
                    <a:pt x="722" y="722"/>
                  </a:lnTo>
                  <a:lnTo>
                    <a:pt x="725" y="732"/>
                  </a:lnTo>
                  <a:lnTo>
                    <a:pt x="726" y="740"/>
                  </a:lnTo>
                  <a:lnTo>
                    <a:pt x="729" y="747"/>
                  </a:lnTo>
                  <a:lnTo>
                    <a:pt x="734" y="751"/>
                  </a:lnTo>
                  <a:lnTo>
                    <a:pt x="748" y="765"/>
                  </a:lnTo>
                  <a:lnTo>
                    <a:pt x="751" y="772"/>
                  </a:lnTo>
                  <a:lnTo>
                    <a:pt x="748" y="778"/>
                  </a:lnTo>
                  <a:lnTo>
                    <a:pt x="743" y="781"/>
                  </a:lnTo>
                  <a:lnTo>
                    <a:pt x="737" y="778"/>
                  </a:lnTo>
                  <a:lnTo>
                    <a:pt x="732" y="773"/>
                  </a:lnTo>
                  <a:lnTo>
                    <a:pt x="728" y="767"/>
                  </a:lnTo>
                  <a:lnTo>
                    <a:pt x="725" y="765"/>
                  </a:lnTo>
                  <a:lnTo>
                    <a:pt x="724" y="765"/>
                  </a:lnTo>
                  <a:lnTo>
                    <a:pt x="715" y="761"/>
                  </a:lnTo>
                  <a:lnTo>
                    <a:pt x="713" y="755"/>
                  </a:lnTo>
                  <a:lnTo>
                    <a:pt x="713" y="752"/>
                  </a:lnTo>
                  <a:lnTo>
                    <a:pt x="710" y="745"/>
                  </a:lnTo>
                  <a:lnTo>
                    <a:pt x="703" y="737"/>
                  </a:lnTo>
                  <a:lnTo>
                    <a:pt x="696" y="728"/>
                  </a:lnTo>
                  <a:lnTo>
                    <a:pt x="693" y="724"/>
                  </a:lnTo>
                  <a:lnTo>
                    <a:pt x="688" y="721"/>
                  </a:lnTo>
                  <a:lnTo>
                    <a:pt x="683" y="721"/>
                  </a:lnTo>
                  <a:lnTo>
                    <a:pt x="680" y="722"/>
                  </a:lnTo>
                  <a:lnTo>
                    <a:pt x="673" y="722"/>
                  </a:lnTo>
                  <a:lnTo>
                    <a:pt x="672" y="721"/>
                  </a:lnTo>
                  <a:lnTo>
                    <a:pt x="672" y="715"/>
                  </a:lnTo>
                  <a:lnTo>
                    <a:pt x="676" y="707"/>
                  </a:lnTo>
                  <a:lnTo>
                    <a:pt x="678" y="704"/>
                  </a:lnTo>
                  <a:lnTo>
                    <a:pt x="681" y="699"/>
                  </a:lnTo>
                  <a:lnTo>
                    <a:pt x="681" y="696"/>
                  </a:lnTo>
                  <a:lnTo>
                    <a:pt x="680" y="693"/>
                  </a:lnTo>
                  <a:lnTo>
                    <a:pt x="674" y="688"/>
                  </a:lnTo>
                  <a:lnTo>
                    <a:pt x="670" y="685"/>
                  </a:lnTo>
                  <a:lnTo>
                    <a:pt x="667" y="684"/>
                  </a:lnTo>
                  <a:lnTo>
                    <a:pt x="663" y="680"/>
                  </a:lnTo>
                  <a:lnTo>
                    <a:pt x="659" y="670"/>
                  </a:lnTo>
                  <a:lnTo>
                    <a:pt x="654" y="659"/>
                  </a:lnTo>
                  <a:lnTo>
                    <a:pt x="650" y="647"/>
                  </a:lnTo>
                  <a:lnTo>
                    <a:pt x="644" y="635"/>
                  </a:lnTo>
                  <a:lnTo>
                    <a:pt x="636" y="619"/>
                  </a:lnTo>
                  <a:lnTo>
                    <a:pt x="628" y="611"/>
                  </a:lnTo>
                  <a:lnTo>
                    <a:pt x="620" y="608"/>
                  </a:lnTo>
                  <a:lnTo>
                    <a:pt x="611" y="607"/>
                  </a:lnTo>
                  <a:lnTo>
                    <a:pt x="602" y="604"/>
                  </a:lnTo>
                  <a:lnTo>
                    <a:pt x="594" y="600"/>
                  </a:lnTo>
                  <a:lnTo>
                    <a:pt x="587" y="596"/>
                  </a:lnTo>
                  <a:lnTo>
                    <a:pt x="584" y="591"/>
                  </a:lnTo>
                  <a:lnTo>
                    <a:pt x="583" y="581"/>
                  </a:lnTo>
                  <a:lnTo>
                    <a:pt x="577" y="559"/>
                  </a:lnTo>
                  <a:lnTo>
                    <a:pt x="572" y="550"/>
                  </a:lnTo>
                  <a:lnTo>
                    <a:pt x="564" y="537"/>
                  </a:lnTo>
                  <a:lnTo>
                    <a:pt x="558" y="524"/>
                  </a:lnTo>
                  <a:lnTo>
                    <a:pt x="554" y="510"/>
                  </a:lnTo>
                  <a:lnTo>
                    <a:pt x="553" y="497"/>
                  </a:lnTo>
                  <a:lnTo>
                    <a:pt x="554" y="487"/>
                  </a:lnTo>
                  <a:lnTo>
                    <a:pt x="554" y="474"/>
                  </a:lnTo>
                  <a:lnTo>
                    <a:pt x="555" y="459"/>
                  </a:lnTo>
                  <a:lnTo>
                    <a:pt x="557" y="448"/>
                  </a:lnTo>
                  <a:lnTo>
                    <a:pt x="557" y="440"/>
                  </a:lnTo>
                  <a:lnTo>
                    <a:pt x="555" y="432"/>
                  </a:lnTo>
                  <a:lnTo>
                    <a:pt x="553" y="422"/>
                  </a:lnTo>
                  <a:lnTo>
                    <a:pt x="550" y="415"/>
                  </a:lnTo>
                  <a:lnTo>
                    <a:pt x="549" y="410"/>
                  </a:lnTo>
                  <a:lnTo>
                    <a:pt x="549" y="407"/>
                  </a:lnTo>
                  <a:lnTo>
                    <a:pt x="544" y="395"/>
                  </a:lnTo>
                  <a:lnTo>
                    <a:pt x="542" y="393"/>
                  </a:lnTo>
                  <a:lnTo>
                    <a:pt x="538" y="391"/>
                  </a:lnTo>
                  <a:lnTo>
                    <a:pt x="529" y="386"/>
                  </a:lnTo>
                  <a:lnTo>
                    <a:pt x="523" y="381"/>
                  </a:lnTo>
                  <a:lnTo>
                    <a:pt x="514" y="380"/>
                  </a:lnTo>
                  <a:lnTo>
                    <a:pt x="508" y="377"/>
                  </a:lnTo>
                  <a:lnTo>
                    <a:pt x="503" y="370"/>
                  </a:lnTo>
                  <a:lnTo>
                    <a:pt x="502" y="360"/>
                  </a:lnTo>
                  <a:lnTo>
                    <a:pt x="503" y="352"/>
                  </a:lnTo>
                  <a:lnTo>
                    <a:pt x="503" y="345"/>
                  </a:lnTo>
                  <a:lnTo>
                    <a:pt x="499" y="337"/>
                  </a:lnTo>
                  <a:lnTo>
                    <a:pt x="495" y="332"/>
                  </a:lnTo>
                  <a:lnTo>
                    <a:pt x="490" y="329"/>
                  </a:lnTo>
                  <a:lnTo>
                    <a:pt x="486" y="326"/>
                  </a:lnTo>
                  <a:lnTo>
                    <a:pt x="480" y="319"/>
                  </a:lnTo>
                  <a:lnTo>
                    <a:pt x="475" y="311"/>
                  </a:lnTo>
                  <a:lnTo>
                    <a:pt x="472" y="303"/>
                  </a:lnTo>
                  <a:lnTo>
                    <a:pt x="471" y="300"/>
                  </a:lnTo>
                  <a:lnTo>
                    <a:pt x="466" y="296"/>
                  </a:lnTo>
                  <a:lnTo>
                    <a:pt x="462" y="296"/>
                  </a:lnTo>
                  <a:lnTo>
                    <a:pt x="462" y="299"/>
                  </a:lnTo>
                  <a:lnTo>
                    <a:pt x="464" y="302"/>
                  </a:lnTo>
                  <a:lnTo>
                    <a:pt x="464" y="313"/>
                  </a:lnTo>
                  <a:lnTo>
                    <a:pt x="465" y="315"/>
                  </a:lnTo>
                  <a:lnTo>
                    <a:pt x="471" y="321"/>
                  </a:lnTo>
                  <a:lnTo>
                    <a:pt x="473" y="329"/>
                  </a:lnTo>
                  <a:lnTo>
                    <a:pt x="473" y="336"/>
                  </a:lnTo>
                  <a:lnTo>
                    <a:pt x="472" y="341"/>
                  </a:lnTo>
                  <a:lnTo>
                    <a:pt x="468" y="341"/>
                  </a:lnTo>
                  <a:lnTo>
                    <a:pt x="462" y="339"/>
                  </a:lnTo>
                  <a:lnTo>
                    <a:pt x="456" y="333"/>
                  </a:lnTo>
                  <a:lnTo>
                    <a:pt x="447" y="328"/>
                  </a:lnTo>
                  <a:lnTo>
                    <a:pt x="442" y="322"/>
                  </a:lnTo>
                  <a:lnTo>
                    <a:pt x="441" y="313"/>
                  </a:lnTo>
                  <a:lnTo>
                    <a:pt x="439" y="304"/>
                  </a:lnTo>
                  <a:lnTo>
                    <a:pt x="441" y="295"/>
                  </a:lnTo>
                  <a:lnTo>
                    <a:pt x="441" y="289"/>
                  </a:lnTo>
                  <a:lnTo>
                    <a:pt x="438" y="284"/>
                  </a:lnTo>
                  <a:lnTo>
                    <a:pt x="432" y="281"/>
                  </a:lnTo>
                  <a:lnTo>
                    <a:pt x="425" y="278"/>
                  </a:lnTo>
                  <a:lnTo>
                    <a:pt x="419" y="277"/>
                  </a:lnTo>
                  <a:lnTo>
                    <a:pt x="412" y="277"/>
                  </a:lnTo>
                  <a:lnTo>
                    <a:pt x="406" y="271"/>
                  </a:lnTo>
                  <a:lnTo>
                    <a:pt x="406" y="267"/>
                  </a:lnTo>
                  <a:lnTo>
                    <a:pt x="405" y="262"/>
                  </a:lnTo>
                  <a:lnTo>
                    <a:pt x="401" y="251"/>
                  </a:lnTo>
                  <a:lnTo>
                    <a:pt x="394" y="243"/>
                  </a:lnTo>
                  <a:lnTo>
                    <a:pt x="386" y="237"/>
                  </a:lnTo>
                  <a:lnTo>
                    <a:pt x="372" y="234"/>
                  </a:lnTo>
                  <a:lnTo>
                    <a:pt x="360" y="232"/>
                  </a:lnTo>
                  <a:lnTo>
                    <a:pt x="346" y="228"/>
                  </a:lnTo>
                  <a:lnTo>
                    <a:pt x="334" y="225"/>
                  </a:lnTo>
                  <a:lnTo>
                    <a:pt x="324" y="223"/>
                  </a:lnTo>
                  <a:lnTo>
                    <a:pt x="317" y="222"/>
                  </a:lnTo>
                  <a:lnTo>
                    <a:pt x="304" y="214"/>
                  </a:lnTo>
                  <a:lnTo>
                    <a:pt x="297" y="211"/>
                  </a:lnTo>
                  <a:lnTo>
                    <a:pt x="286" y="214"/>
                  </a:lnTo>
                  <a:lnTo>
                    <a:pt x="272" y="206"/>
                  </a:lnTo>
                  <a:lnTo>
                    <a:pt x="267" y="204"/>
                  </a:lnTo>
                  <a:lnTo>
                    <a:pt x="263" y="207"/>
                  </a:lnTo>
                  <a:lnTo>
                    <a:pt x="261" y="214"/>
                  </a:lnTo>
                  <a:lnTo>
                    <a:pt x="257" y="222"/>
                  </a:lnTo>
                  <a:lnTo>
                    <a:pt x="252" y="230"/>
                  </a:lnTo>
                  <a:lnTo>
                    <a:pt x="244" y="233"/>
                  </a:lnTo>
                  <a:lnTo>
                    <a:pt x="237" y="230"/>
                  </a:lnTo>
                  <a:lnTo>
                    <a:pt x="230" y="226"/>
                  </a:lnTo>
                  <a:lnTo>
                    <a:pt x="226" y="228"/>
                  </a:lnTo>
                  <a:lnTo>
                    <a:pt x="223" y="229"/>
                  </a:lnTo>
                  <a:lnTo>
                    <a:pt x="220" y="232"/>
                  </a:lnTo>
                  <a:lnTo>
                    <a:pt x="215" y="234"/>
                  </a:lnTo>
                  <a:lnTo>
                    <a:pt x="208" y="234"/>
                  </a:lnTo>
                  <a:lnTo>
                    <a:pt x="207" y="232"/>
                  </a:lnTo>
                  <a:lnTo>
                    <a:pt x="207" y="229"/>
                  </a:lnTo>
                  <a:lnTo>
                    <a:pt x="208" y="225"/>
                  </a:lnTo>
                  <a:lnTo>
                    <a:pt x="209" y="219"/>
                  </a:lnTo>
                  <a:lnTo>
                    <a:pt x="211" y="215"/>
                  </a:lnTo>
                  <a:lnTo>
                    <a:pt x="212" y="212"/>
                  </a:lnTo>
                  <a:lnTo>
                    <a:pt x="212" y="210"/>
                  </a:lnTo>
                  <a:lnTo>
                    <a:pt x="208" y="210"/>
                  </a:lnTo>
                  <a:lnTo>
                    <a:pt x="205" y="211"/>
                  </a:lnTo>
                  <a:lnTo>
                    <a:pt x="201" y="214"/>
                  </a:lnTo>
                  <a:lnTo>
                    <a:pt x="196" y="222"/>
                  </a:lnTo>
                  <a:lnTo>
                    <a:pt x="194" y="228"/>
                  </a:lnTo>
                  <a:lnTo>
                    <a:pt x="194" y="234"/>
                  </a:lnTo>
                  <a:lnTo>
                    <a:pt x="192" y="237"/>
                  </a:lnTo>
                  <a:lnTo>
                    <a:pt x="190" y="240"/>
                  </a:lnTo>
                  <a:lnTo>
                    <a:pt x="186" y="243"/>
                  </a:lnTo>
                  <a:lnTo>
                    <a:pt x="182" y="247"/>
                  </a:lnTo>
                  <a:lnTo>
                    <a:pt x="179" y="248"/>
                  </a:lnTo>
                  <a:lnTo>
                    <a:pt x="200" y="248"/>
                  </a:lnTo>
                  <a:lnTo>
                    <a:pt x="201" y="249"/>
                  </a:lnTo>
                  <a:lnTo>
                    <a:pt x="201" y="252"/>
                  </a:lnTo>
                  <a:lnTo>
                    <a:pt x="200" y="255"/>
                  </a:lnTo>
                  <a:lnTo>
                    <a:pt x="200" y="258"/>
                  </a:lnTo>
                  <a:lnTo>
                    <a:pt x="199" y="262"/>
                  </a:lnTo>
                  <a:lnTo>
                    <a:pt x="189" y="271"/>
                  </a:lnTo>
                  <a:lnTo>
                    <a:pt x="181" y="277"/>
                  </a:lnTo>
                  <a:lnTo>
                    <a:pt x="173" y="278"/>
                  </a:lnTo>
                  <a:lnTo>
                    <a:pt x="168" y="277"/>
                  </a:lnTo>
                  <a:lnTo>
                    <a:pt x="166" y="274"/>
                  </a:lnTo>
                  <a:lnTo>
                    <a:pt x="164" y="271"/>
                  </a:lnTo>
                  <a:lnTo>
                    <a:pt x="162" y="269"/>
                  </a:lnTo>
                  <a:lnTo>
                    <a:pt x="160" y="266"/>
                  </a:lnTo>
                  <a:lnTo>
                    <a:pt x="157" y="265"/>
                  </a:lnTo>
                  <a:lnTo>
                    <a:pt x="153" y="267"/>
                  </a:lnTo>
                  <a:lnTo>
                    <a:pt x="148" y="274"/>
                  </a:lnTo>
                  <a:lnTo>
                    <a:pt x="140" y="284"/>
                  </a:lnTo>
                  <a:lnTo>
                    <a:pt x="127" y="293"/>
                  </a:lnTo>
                  <a:lnTo>
                    <a:pt x="118" y="297"/>
                  </a:lnTo>
                  <a:lnTo>
                    <a:pt x="111" y="296"/>
                  </a:lnTo>
                  <a:lnTo>
                    <a:pt x="106" y="293"/>
                  </a:lnTo>
                  <a:lnTo>
                    <a:pt x="101" y="292"/>
                  </a:lnTo>
                  <a:lnTo>
                    <a:pt x="97" y="292"/>
                  </a:lnTo>
                  <a:lnTo>
                    <a:pt x="89" y="296"/>
                  </a:lnTo>
                  <a:lnTo>
                    <a:pt x="77" y="302"/>
                  </a:lnTo>
                  <a:lnTo>
                    <a:pt x="63" y="306"/>
                  </a:lnTo>
                  <a:lnTo>
                    <a:pt x="54" y="308"/>
                  </a:lnTo>
                  <a:lnTo>
                    <a:pt x="51" y="308"/>
                  </a:lnTo>
                  <a:lnTo>
                    <a:pt x="48" y="307"/>
                  </a:lnTo>
                  <a:lnTo>
                    <a:pt x="47" y="304"/>
                  </a:lnTo>
                  <a:lnTo>
                    <a:pt x="47" y="299"/>
                  </a:lnTo>
                  <a:lnTo>
                    <a:pt x="48" y="297"/>
                  </a:lnTo>
                  <a:lnTo>
                    <a:pt x="49" y="295"/>
                  </a:lnTo>
                  <a:lnTo>
                    <a:pt x="51" y="295"/>
                  </a:lnTo>
                  <a:lnTo>
                    <a:pt x="58" y="293"/>
                  </a:lnTo>
                  <a:lnTo>
                    <a:pt x="66" y="288"/>
                  </a:lnTo>
                  <a:lnTo>
                    <a:pt x="75" y="284"/>
                  </a:lnTo>
                  <a:lnTo>
                    <a:pt x="89" y="276"/>
                  </a:lnTo>
                  <a:lnTo>
                    <a:pt x="100" y="270"/>
                  </a:lnTo>
                  <a:lnTo>
                    <a:pt x="110" y="265"/>
                  </a:lnTo>
                  <a:lnTo>
                    <a:pt x="118" y="262"/>
                  </a:lnTo>
                  <a:lnTo>
                    <a:pt x="122" y="259"/>
                  </a:lnTo>
                  <a:lnTo>
                    <a:pt x="125" y="256"/>
                  </a:lnTo>
                  <a:lnTo>
                    <a:pt x="129" y="254"/>
                  </a:lnTo>
                  <a:lnTo>
                    <a:pt x="132" y="251"/>
                  </a:lnTo>
                  <a:lnTo>
                    <a:pt x="133" y="247"/>
                  </a:lnTo>
                  <a:lnTo>
                    <a:pt x="132" y="244"/>
                  </a:lnTo>
                  <a:lnTo>
                    <a:pt x="129" y="241"/>
                  </a:lnTo>
                  <a:lnTo>
                    <a:pt x="123" y="241"/>
                  </a:lnTo>
                  <a:lnTo>
                    <a:pt x="119" y="243"/>
                  </a:lnTo>
                  <a:lnTo>
                    <a:pt x="116" y="244"/>
                  </a:lnTo>
                  <a:lnTo>
                    <a:pt x="115" y="245"/>
                  </a:lnTo>
                  <a:lnTo>
                    <a:pt x="112" y="247"/>
                  </a:lnTo>
                  <a:lnTo>
                    <a:pt x="99" y="233"/>
                  </a:lnTo>
                  <a:lnTo>
                    <a:pt x="97" y="233"/>
                  </a:lnTo>
                  <a:lnTo>
                    <a:pt x="96" y="234"/>
                  </a:lnTo>
                  <a:lnTo>
                    <a:pt x="93" y="236"/>
                  </a:lnTo>
                  <a:lnTo>
                    <a:pt x="90" y="241"/>
                  </a:lnTo>
                  <a:lnTo>
                    <a:pt x="89" y="243"/>
                  </a:lnTo>
                  <a:lnTo>
                    <a:pt x="89" y="244"/>
                  </a:lnTo>
                  <a:lnTo>
                    <a:pt x="86" y="244"/>
                  </a:lnTo>
                  <a:lnTo>
                    <a:pt x="85" y="243"/>
                  </a:lnTo>
                  <a:lnTo>
                    <a:pt x="82" y="241"/>
                  </a:lnTo>
                  <a:lnTo>
                    <a:pt x="81" y="239"/>
                  </a:lnTo>
                  <a:lnTo>
                    <a:pt x="78" y="236"/>
                  </a:lnTo>
                  <a:lnTo>
                    <a:pt x="78" y="218"/>
                  </a:lnTo>
                  <a:lnTo>
                    <a:pt x="75" y="215"/>
                  </a:lnTo>
                  <a:lnTo>
                    <a:pt x="71" y="215"/>
                  </a:lnTo>
                  <a:lnTo>
                    <a:pt x="70" y="217"/>
                  </a:lnTo>
                  <a:lnTo>
                    <a:pt x="69" y="219"/>
                  </a:lnTo>
                  <a:lnTo>
                    <a:pt x="66" y="223"/>
                  </a:lnTo>
                  <a:lnTo>
                    <a:pt x="60" y="228"/>
                  </a:lnTo>
                  <a:lnTo>
                    <a:pt x="54" y="230"/>
                  </a:lnTo>
                  <a:lnTo>
                    <a:pt x="49" y="232"/>
                  </a:lnTo>
                  <a:lnTo>
                    <a:pt x="47" y="229"/>
                  </a:lnTo>
                  <a:lnTo>
                    <a:pt x="44" y="223"/>
                  </a:lnTo>
                  <a:lnTo>
                    <a:pt x="37" y="217"/>
                  </a:lnTo>
                  <a:lnTo>
                    <a:pt x="30" y="208"/>
                  </a:lnTo>
                  <a:lnTo>
                    <a:pt x="25" y="200"/>
                  </a:lnTo>
                  <a:lnTo>
                    <a:pt x="23" y="196"/>
                  </a:lnTo>
                  <a:lnTo>
                    <a:pt x="23" y="193"/>
                  </a:lnTo>
                  <a:lnTo>
                    <a:pt x="28" y="189"/>
                  </a:lnTo>
                  <a:lnTo>
                    <a:pt x="30" y="188"/>
                  </a:lnTo>
                  <a:lnTo>
                    <a:pt x="36" y="182"/>
                  </a:lnTo>
                  <a:lnTo>
                    <a:pt x="40" y="180"/>
                  </a:lnTo>
                  <a:lnTo>
                    <a:pt x="51" y="173"/>
                  </a:lnTo>
                  <a:lnTo>
                    <a:pt x="63" y="170"/>
                  </a:lnTo>
                  <a:lnTo>
                    <a:pt x="80" y="170"/>
                  </a:lnTo>
                  <a:lnTo>
                    <a:pt x="84" y="169"/>
                  </a:lnTo>
                  <a:lnTo>
                    <a:pt x="86" y="166"/>
                  </a:lnTo>
                  <a:lnTo>
                    <a:pt x="89" y="162"/>
                  </a:lnTo>
                  <a:lnTo>
                    <a:pt x="92" y="156"/>
                  </a:lnTo>
                  <a:lnTo>
                    <a:pt x="92" y="154"/>
                  </a:lnTo>
                  <a:lnTo>
                    <a:pt x="90" y="152"/>
                  </a:lnTo>
                  <a:lnTo>
                    <a:pt x="81" y="152"/>
                  </a:lnTo>
                  <a:lnTo>
                    <a:pt x="77" y="154"/>
                  </a:lnTo>
                  <a:lnTo>
                    <a:pt x="71" y="156"/>
                  </a:lnTo>
                  <a:lnTo>
                    <a:pt x="65" y="160"/>
                  </a:lnTo>
                  <a:lnTo>
                    <a:pt x="58" y="162"/>
                  </a:lnTo>
                  <a:lnTo>
                    <a:pt x="45" y="162"/>
                  </a:lnTo>
                  <a:lnTo>
                    <a:pt x="36" y="160"/>
                  </a:lnTo>
                  <a:lnTo>
                    <a:pt x="25" y="158"/>
                  </a:lnTo>
                  <a:lnTo>
                    <a:pt x="15" y="154"/>
                  </a:lnTo>
                  <a:lnTo>
                    <a:pt x="11" y="151"/>
                  </a:lnTo>
                  <a:lnTo>
                    <a:pt x="6" y="143"/>
                  </a:lnTo>
                  <a:lnTo>
                    <a:pt x="3" y="140"/>
                  </a:lnTo>
                  <a:lnTo>
                    <a:pt x="2" y="137"/>
                  </a:lnTo>
                  <a:lnTo>
                    <a:pt x="0" y="136"/>
                  </a:lnTo>
                  <a:lnTo>
                    <a:pt x="0" y="134"/>
                  </a:lnTo>
                  <a:lnTo>
                    <a:pt x="3" y="133"/>
                  </a:lnTo>
                  <a:lnTo>
                    <a:pt x="11" y="130"/>
                  </a:lnTo>
                  <a:lnTo>
                    <a:pt x="22" y="128"/>
                  </a:lnTo>
                  <a:lnTo>
                    <a:pt x="34" y="125"/>
                  </a:lnTo>
                  <a:lnTo>
                    <a:pt x="47" y="118"/>
                  </a:lnTo>
                  <a:lnTo>
                    <a:pt x="54" y="125"/>
                  </a:lnTo>
                  <a:lnTo>
                    <a:pt x="66" y="132"/>
                  </a:lnTo>
                  <a:lnTo>
                    <a:pt x="81" y="134"/>
                  </a:lnTo>
                  <a:lnTo>
                    <a:pt x="86" y="134"/>
                  </a:lnTo>
                  <a:lnTo>
                    <a:pt x="88" y="132"/>
                  </a:lnTo>
                  <a:lnTo>
                    <a:pt x="88" y="128"/>
                  </a:lnTo>
                  <a:lnTo>
                    <a:pt x="85" y="123"/>
                  </a:lnTo>
                  <a:lnTo>
                    <a:pt x="80" y="118"/>
                  </a:lnTo>
                  <a:lnTo>
                    <a:pt x="74" y="115"/>
                  </a:lnTo>
                  <a:lnTo>
                    <a:pt x="71" y="115"/>
                  </a:lnTo>
                  <a:lnTo>
                    <a:pt x="69" y="114"/>
                  </a:lnTo>
                  <a:lnTo>
                    <a:pt x="66" y="114"/>
                  </a:lnTo>
                  <a:lnTo>
                    <a:pt x="58" y="108"/>
                  </a:lnTo>
                  <a:lnTo>
                    <a:pt x="52" y="106"/>
                  </a:lnTo>
                  <a:lnTo>
                    <a:pt x="41" y="104"/>
                  </a:lnTo>
                  <a:lnTo>
                    <a:pt x="36" y="104"/>
                  </a:lnTo>
                  <a:lnTo>
                    <a:pt x="32" y="103"/>
                  </a:lnTo>
                  <a:lnTo>
                    <a:pt x="29" y="102"/>
                  </a:lnTo>
                  <a:lnTo>
                    <a:pt x="26" y="96"/>
                  </a:lnTo>
                  <a:lnTo>
                    <a:pt x="26" y="93"/>
                  </a:lnTo>
                  <a:lnTo>
                    <a:pt x="25" y="92"/>
                  </a:lnTo>
                  <a:lnTo>
                    <a:pt x="25" y="86"/>
                  </a:lnTo>
                  <a:lnTo>
                    <a:pt x="29" y="82"/>
                  </a:lnTo>
                  <a:lnTo>
                    <a:pt x="33" y="80"/>
                  </a:lnTo>
                  <a:lnTo>
                    <a:pt x="36" y="78"/>
                  </a:lnTo>
                  <a:lnTo>
                    <a:pt x="40" y="77"/>
                  </a:lnTo>
                  <a:lnTo>
                    <a:pt x="43" y="75"/>
                  </a:lnTo>
                  <a:lnTo>
                    <a:pt x="55" y="75"/>
                  </a:lnTo>
                  <a:lnTo>
                    <a:pt x="58" y="74"/>
                  </a:lnTo>
                  <a:lnTo>
                    <a:pt x="62" y="74"/>
                  </a:lnTo>
                  <a:lnTo>
                    <a:pt x="63" y="73"/>
                  </a:lnTo>
                  <a:lnTo>
                    <a:pt x="65" y="73"/>
                  </a:lnTo>
                  <a:lnTo>
                    <a:pt x="67" y="71"/>
                  </a:lnTo>
                  <a:lnTo>
                    <a:pt x="75" y="69"/>
                  </a:lnTo>
                  <a:lnTo>
                    <a:pt x="84" y="65"/>
                  </a:lnTo>
                  <a:lnTo>
                    <a:pt x="92" y="62"/>
                  </a:lnTo>
                  <a:lnTo>
                    <a:pt x="96" y="62"/>
                  </a:lnTo>
                  <a:lnTo>
                    <a:pt x="101" y="63"/>
                  </a:lnTo>
                  <a:lnTo>
                    <a:pt x="108" y="62"/>
                  </a:lnTo>
                  <a:lnTo>
                    <a:pt x="116" y="60"/>
                  </a:lnTo>
                  <a:lnTo>
                    <a:pt x="123" y="58"/>
                  </a:lnTo>
                  <a:lnTo>
                    <a:pt x="126" y="56"/>
                  </a:lnTo>
                  <a:lnTo>
                    <a:pt x="129" y="54"/>
                  </a:lnTo>
                  <a:lnTo>
                    <a:pt x="132" y="49"/>
                  </a:lnTo>
                  <a:lnTo>
                    <a:pt x="134" y="44"/>
                  </a:lnTo>
                  <a:lnTo>
                    <a:pt x="136" y="43"/>
                  </a:lnTo>
                  <a:lnTo>
                    <a:pt x="136" y="41"/>
                  </a:lnTo>
                  <a:lnTo>
                    <a:pt x="137" y="41"/>
                  </a:lnTo>
                  <a:lnTo>
                    <a:pt x="138" y="43"/>
                  </a:lnTo>
                  <a:lnTo>
                    <a:pt x="144" y="45"/>
                  </a:lnTo>
                  <a:lnTo>
                    <a:pt x="148" y="48"/>
                  </a:lnTo>
                  <a:lnTo>
                    <a:pt x="153" y="54"/>
                  </a:lnTo>
                  <a:lnTo>
                    <a:pt x="163" y="54"/>
                  </a:lnTo>
                  <a:lnTo>
                    <a:pt x="168" y="51"/>
                  </a:lnTo>
                  <a:lnTo>
                    <a:pt x="173" y="51"/>
                  </a:lnTo>
                  <a:lnTo>
                    <a:pt x="177" y="52"/>
                  </a:lnTo>
                  <a:lnTo>
                    <a:pt x="181" y="52"/>
                  </a:lnTo>
                  <a:lnTo>
                    <a:pt x="185" y="54"/>
                  </a:lnTo>
                  <a:lnTo>
                    <a:pt x="188" y="54"/>
                  </a:lnTo>
                  <a:lnTo>
                    <a:pt x="190" y="55"/>
                  </a:lnTo>
                  <a:lnTo>
                    <a:pt x="194" y="55"/>
                  </a:lnTo>
                  <a:lnTo>
                    <a:pt x="201" y="54"/>
                  </a:lnTo>
                  <a:lnTo>
                    <a:pt x="218" y="51"/>
                  </a:lnTo>
                  <a:lnTo>
                    <a:pt x="224" y="51"/>
                  </a:lnTo>
                  <a:lnTo>
                    <a:pt x="234" y="54"/>
                  </a:lnTo>
                  <a:lnTo>
                    <a:pt x="253" y="62"/>
                  </a:lnTo>
                  <a:lnTo>
                    <a:pt x="260" y="63"/>
                  </a:lnTo>
                  <a:lnTo>
                    <a:pt x="267" y="63"/>
                  </a:lnTo>
                  <a:lnTo>
                    <a:pt x="278" y="62"/>
                  </a:lnTo>
                  <a:lnTo>
                    <a:pt x="290" y="60"/>
                  </a:lnTo>
                  <a:lnTo>
                    <a:pt x="302" y="58"/>
                  </a:lnTo>
                  <a:lnTo>
                    <a:pt x="312" y="56"/>
                  </a:lnTo>
                  <a:lnTo>
                    <a:pt x="317" y="55"/>
                  </a:lnTo>
                  <a:lnTo>
                    <a:pt x="322" y="58"/>
                  </a:lnTo>
                  <a:lnTo>
                    <a:pt x="335" y="69"/>
                  </a:lnTo>
                  <a:lnTo>
                    <a:pt x="343" y="74"/>
                  </a:lnTo>
                  <a:lnTo>
                    <a:pt x="352" y="74"/>
                  </a:lnTo>
                  <a:lnTo>
                    <a:pt x="361" y="73"/>
                  </a:lnTo>
                  <a:lnTo>
                    <a:pt x="367" y="74"/>
                  </a:lnTo>
                  <a:lnTo>
                    <a:pt x="378" y="80"/>
                  </a:lnTo>
                  <a:lnTo>
                    <a:pt x="379" y="80"/>
                  </a:lnTo>
                  <a:lnTo>
                    <a:pt x="382" y="81"/>
                  </a:lnTo>
                  <a:lnTo>
                    <a:pt x="390" y="89"/>
                  </a:lnTo>
                  <a:lnTo>
                    <a:pt x="393" y="91"/>
                  </a:lnTo>
                  <a:lnTo>
                    <a:pt x="398" y="88"/>
                  </a:lnTo>
                  <a:lnTo>
                    <a:pt x="402" y="85"/>
                  </a:lnTo>
                  <a:lnTo>
                    <a:pt x="405" y="82"/>
                  </a:lnTo>
                  <a:lnTo>
                    <a:pt x="409" y="80"/>
                  </a:lnTo>
                  <a:lnTo>
                    <a:pt x="410" y="77"/>
                  </a:lnTo>
                  <a:lnTo>
                    <a:pt x="412" y="75"/>
                  </a:lnTo>
                  <a:lnTo>
                    <a:pt x="412" y="73"/>
                  </a:lnTo>
                  <a:lnTo>
                    <a:pt x="413" y="73"/>
                  </a:lnTo>
                  <a:lnTo>
                    <a:pt x="416" y="71"/>
                  </a:lnTo>
                  <a:lnTo>
                    <a:pt x="424" y="71"/>
                  </a:lnTo>
                  <a:lnTo>
                    <a:pt x="434" y="74"/>
                  </a:lnTo>
                  <a:lnTo>
                    <a:pt x="447" y="75"/>
                  </a:lnTo>
                  <a:lnTo>
                    <a:pt x="457" y="75"/>
                  </a:lnTo>
                  <a:lnTo>
                    <a:pt x="462" y="73"/>
                  </a:lnTo>
                  <a:lnTo>
                    <a:pt x="466" y="70"/>
                  </a:lnTo>
                  <a:lnTo>
                    <a:pt x="475" y="66"/>
                  </a:lnTo>
                  <a:lnTo>
                    <a:pt x="484" y="65"/>
                  </a:lnTo>
                  <a:lnTo>
                    <a:pt x="492" y="67"/>
                  </a:lnTo>
                  <a:lnTo>
                    <a:pt x="499" y="70"/>
                  </a:lnTo>
                  <a:lnTo>
                    <a:pt x="505" y="71"/>
                  </a:lnTo>
                  <a:lnTo>
                    <a:pt x="506" y="70"/>
                  </a:lnTo>
                  <a:lnTo>
                    <a:pt x="509" y="69"/>
                  </a:lnTo>
                  <a:lnTo>
                    <a:pt x="513" y="65"/>
                  </a:lnTo>
                  <a:lnTo>
                    <a:pt x="514" y="65"/>
                  </a:lnTo>
                  <a:lnTo>
                    <a:pt x="516" y="63"/>
                  </a:lnTo>
                  <a:lnTo>
                    <a:pt x="517" y="65"/>
                  </a:lnTo>
                  <a:lnTo>
                    <a:pt x="518" y="67"/>
                  </a:lnTo>
                  <a:lnTo>
                    <a:pt x="520" y="71"/>
                  </a:lnTo>
                  <a:lnTo>
                    <a:pt x="523" y="74"/>
                  </a:lnTo>
                  <a:lnTo>
                    <a:pt x="524" y="77"/>
                  </a:lnTo>
                  <a:lnTo>
                    <a:pt x="525" y="78"/>
                  </a:lnTo>
                  <a:lnTo>
                    <a:pt x="525" y="80"/>
                  </a:lnTo>
                  <a:lnTo>
                    <a:pt x="528" y="78"/>
                  </a:lnTo>
                  <a:lnTo>
                    <a:pt x="533" y="73"/>
                  </a:lnTo>
                  <a:lnTo>
                    <a:pt x="536" y="71"/>
                  </a:lnTo>
                  <a:lnTo>
                    <a:pt x="540" y="69"/>
                  </a:lnTo>
                  <a:lnTo>
                    <a:pt x="543" y="67"/>
                  </a:lnTo>
                  <a:lnTo>
                    <a:pt x="551" y="67"/>
                  </a:lnTo>
                  <a:lnTo>
                    <a:pt x="561" y="69"/>
                  </a:lnTo>
                  <a:lnTo>
                    <a:pt x="588" y="69"/>
                  </a:lnTo>
                  <a:lnTo>
                    <a:pt x="596" y="70"/>
                  </a:lnTo>
                  <a:lnTo>
                    <a:pt x="606" y="73"/>
                  </a:lnTo>
                  <a:lnTo>
                    <a:pt x="611" y="77"/>
                  </a:lnTo>
                  <a:lnTo>
                    <a:pt x="618" y="80"/>
                  </a:lnTo>
                  <a:lnTo>
                    <a:pt x="626" y="82"/>
                  </a:lnTo>
                  <a:lnTo>
                    <a:pt x="636" y="84"/>
                  </a:lnTo>
                  <a:lnTo>
                    <a:pt x="643" y="88"/>
                  </a:lnTo>
                  <a:lnTo>
                    <a:pt x="646" y="89"/>
                  </a:lnTo>
                  <a:lnTo>
                    <a:pt x="652" y="89"/>
                  </a:lnTo>
                  <a:lnTo>
                    <a:pt x="657" y="85"/>
                  </a:lnTo>
                  <a:lnTo>
                    <a:pt x="658" y="82"/>
                  </a:lnTo>
                  <a:lnTo>
                    <a:pt x="658" y="81"/>
                  </a:lnTo>
                  <a:lnTo>
                    <a:pt x="657" y="80"/>
                  </a:lnTo>
                  <a:lnTo>
                    <a:pt x="651" y="77"/>
                  </a:lnTo>
                  <a:lnTo>
                    <a:pt x="646" y="71"/>
                  </a:lnTo>
                  <a:lnTo>
                    <a:pt x="643" y="70"/>
                  </a:lnTo>
                  <a:lnTo>
                    <a:pt x="640" y="65"/>
                  </a:lnTo>
                  <a:lnTo>
                    <a:pt x="636" y="59"/>
                  </a:lnTo>
                  <a:lnTo>
                    <a:pt x="625" y="45"/>
                  </a:lnTo>
                  <a:lnTo>
                    <a:pt x="622" y="41"/>
                  </a:lnTo>
                  <a:lnTo>
                    <a:pt x="620" y="38"/>
                  </a:lnTo>
                  <a:lnTo>
                    <a:pt x="617" y="40"/>
                  </a:lnTo>
                  <a:lnTo>
                    <a:pt x="616" y="43"/>
                  </a:lnTo>
                  <a:lnTo>
                    <a:pt x="613" y="47"/>
                  </a:lnTo>
                  <a:lnTo>
                    <a:pt x="607" y="54"/>
                  </a:lnTo>
                  <a:lnTo>
                    <a:pt x="599" y="56"/>
                  </a:lnTo>
                  <a:lnTo>
                    <a:pt x="575" y="59"/>
                  </a:lnTo>
                  <a:lnTo>
                    <a:pt x="566" y="59"/>
                  </a:lnTo>
                  <a:lnTo>
                    <a:pt x="562" y="56"/>
                  </a:lnTo>
                  <a:lnTo>
                    <a:pt x="559" y="52"/>
                  </a:lnTo>
                  <a:lnTo>
                    <a:pt x="555" y="48"/>
                  </a:lnTo>
                  <a:lnTo>
                    <a:pt x="547" y="47"/>
                  </a:lnTo>
                  <a:lnTo>
                    <a:pt x="542" y="45"/>
                  </a:lnTo>
                  <a:lnTo>
                    <a:pt x="538" y="45"/>
                  </a:lnTo>
                  <a:lnTo>
                    <a:pt x="535" y="44"/>
                  </a:lnTo>
                  <a:lnTo>
                    <a:pt x="533" y="43"/>
                  </a:lnTo>
                  <a:lnTo>
                    <a:pt x="535" y="41"/>
                  </a:lnTo>
                  <a:lnTo>
                    <a:pt x="535" y="40"/>
                  </a:lnTo>
                  <a:lnTo>
                    <a:pt x="536" y="38"/>
                  </a:lnTo>
                  <a:lnTo>
                    <a:pt x="539" y="37"/>
                  </a:lnTo>
                  <a:lnTo>
                    <a:pt x="540" y="37"/>
                  </a:lnTo>
                  <a:lnTo>
                    <a:pt x="544" y="34"/>
                  </a:lnTo>
                  <a:lnTo>
                    <a:pt x="549" y="29"/>
                  </a:lnTo>
                  <a:lnTo>
                    <a:pt x="554" y="12"/>
                  </a:lnTo>
                  <a:lnTo>
                    <a:pt x="557" y="8"/>
                  </a:lnTo>
                  <a:lnTo>
                    <a:pt x="561" y="6"/>
                  </a:lnTo>
                  <a:lnTo>
                    <a:pt x="569" y="6"/>
                  </a:lnTo>
                  <a:lnTo>
                    <a:pt x="579" y="7"/>
                  </a:lnTo>
                  <a:lnTo>
                    <a:pt x="588" y="7"/>
                  </a:lnTo>
                  <a:lnTo>
                    <a:pt x="595" y="6"/>
                  </a:lnTo>
                  <a:lnTo>
                    <a:pt x="603" y="6"/>
                  </a:lnTo>
                  <a:lnTo>
                    <a:pt x="613" y="7"/>
                  </a:lnTo>
                  <a:lnTo>
                    <a:pt x="621" y="6"/>
                  </a:lnTo>
                  <a:lnTo>
                    <a:pt x="626" y="3"/>
                  </a:lnTo>
                  <a:lnTo>
                    <a:pt x="6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1" name="Freeform 10"/>
            <p:cNvSpPr>
              <a:spLocks/>
            </p:cNvSpPr>
            <p:nvPr/>
          </p:nvSpPr>
          <p:spPr bwMode="auto">
            <a:xfrm>
              <a:off x="2528888" y="1765300"/>
              <a:ext cx="25400" cy="17463"/>
            </a:xfrm>
            <a:custGeom>
              <a:avLst/>
              <a:gdLst/>
              <a:ahLst/>
              <a:cxnLst>
                <a:cxn ang="0">
                  <a:pos x="7" y="0"/>
                </a:cxn>
                <a:cxn ang="0">
                  <a:pos x="11" y="2"/>
                </a:cxn>
                <a:cxn ang="0">
                  <a:pos x="16" y="4"/>
                </a:cxn>
                <a:cxn ang="0">
                  <a:pos x="16" y="10"/>
                </a:cxn>
                <a:cxn ang="0">
                  <a:pos x="15" y="11"/>
                </a:cxn>
                <a:cxn ang="0">
                  <a:pos x="9" y="11"/>
                </a:cxn>
                <a:cxn ang="0">
                  <a:pos x="5" y="10"/>
                </a:cxn>
                <a:cxn ang="0">
                  <a:pos x="3" y="8"/>
                </a:cxn>
                <a:cxn ang="0">
                  <a:pos x="0" y="6"/>
                </a:cxn>
                <a:cxn ang="0">
                  <a:pos x="0" y="4"/>
                </a:cxn>
                <a:cxn ang="0">
                  <a:pos x="4" y="2"/>
                </a:cxn>
                <a:cxn ang="0">
                  <a:pos x="7" y="0"/>
                </a:cxn>
              </a:cxnLst>
              <a:rect l="0" t="0" r="r" b="b"/>
              <a:pathLst>
                <a:path w="16" h="11">
                  <a:moveTo>
                    <a:pt x="7" y="0"/>
                  </a:moveTo>
                  <a:lnTo>
                    <a:pt x="11" y="2"/>
                  </a:lnTo>
                  <a:lnTo>
                    <a:pt x="16" y="4"/>
                  </a:lnTo>
                  <a:lnTo>
                    <a:pt x="16" y="10"/>
                  </a:lnTo>
                  <a:lnTo>
                    <a:pt x="15" y="11"/>
                  </a:lnTo>
                  <a:lnTo>
                    <a:pt x="9" y="11"/>
                  </a:lnTo>
                  <a:lnTo>
                    <a:pt x="5" y="10"/>
                  </a:lnTo>
                  <a:lnTo>
                    <a:pt x="3" y="8"/>
                  </a:lnTo>
                  <a:lnTo>
                    <a:pt x="0" y="6"/>
                  </a:lnTo>
                  <a:lnTo>
                    <a:pt x="0" y="4"/>
                  </a:lnTo>
                  <a:lnTo>
                    <a:pt x="4" y="2"/>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2" name="Freeform 11"/>
            <p:cNvSpPr>
              <a:spLocks/>
            </p:cNvSpPr>
            <p:nvPr/>
          </p:nvSpPr>
          <p:spPr bwMode="auto">
            <a:xfrm>
              <a:off x="2587625" y="1785938"/>
              <a:ext cx="23813" cy="17463"/>
            </a:xfrm>
            <a:custGeom>
              <a:avLst/>
              <a:gdLst/>
              <a:ahLst/>
              <a:cxnLst>
                <a:cxn ang="0">
                  <a:pos x="5" y="0"/>
                </a:cxn>
                <a:cxn ang="0">
                  <a:pos x="12" y="0"/>
                </a:cxn>
                <a:cxn ang="0">
                  <a:pos x="13" y="1"/>
                </a:cxn>
                <a:cxn ang="0">
                  <a:pos x="15" y="4"/>
                </a:cxn>
                <a:cxn ang="0">
                  <a:pos x="15" y="9"/>
                </a:cxn>
                <a:cxn ang="0">
                  <a:pos x="12" y="11"/>
                </a:cxn>
                <a:cxn ang="0">
                  <a:pos x="7" y="11"/>
                </a:cxn>
                <a:cxn ang="0">
                  <a:pos x="1" y="8"/>
                </a:cxn>
                <a:cxn ang="0">
                  <a:pos x="0" y="5"/>
                </a:cxn>
                <a:cxn ang="0">
                  <a:pos x="1" y="4"/>
                </a:cxn>
                <a:cxn ang="0">
                  <a:pos x="3" y="1"/>
                </a:cxn>
                <a:cxn ang="0">
                  <a:pos x="5" y="0"/>
                </a:cxn>
              </a:cxnLst>
              <a:rect l="0" t="0" r="r" b="b"/>
              <a:pathLst>
                <a:path w="15" h="11">
                  <a:moveTo>
                    <a:pt x="5" y="0"/>
                  </a:moveTo>
                  <a:lnTo>
                    <a:pt x="12" y="0"/>
                  </a:lnTo>
                  <a:lnTo>
                    <a:pt x="13" y="1"/>
                  </a:lnTo>
                  <a:lnTo>
                    <a:pt x="15" y="4"/>
                  </a:lnTo>
                  <a:lnTo>
                    <a:pt x="15" y="9"/>
                  </a:lnTo>
                  <a:lnTo>
                    <a:pt x="12" y="11"/>
                  </a:lnTo>
                  <a:lnTo>
                    <a:pt x="7" y="11"/>
                  </a:lnTo>
                  <a:lnTo>
                    <a:pt x="1" y="8"/>
                  </a:lnTo>
                  <a:lnTo>
                    <a:pt x="0" y="5"/>
                  </a:lnTo>
                  <a:lnTo>
                    <a:pt x="1" y="4"/>
                  </a:lnTo>
                  <a:lnTo>
                    <a:pt x="3" y="1"/>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3" name="Freeform 12"/>
            <p:cNvSpPr>
              <a:spLocks/>
            </p:cNvSpPr>
            <p:nvPr/>
          </p:nvSpPr>
          <p:spPr bwMode="auto">
            <a:xfrm>
              <a:off x="1744663" y="1409700"/>
              <a:ext cx="347663" cy="96838"/>
            </a:xfrm>
            <a:custGeom>
              <a:avLst/>
              <a:gdLst/>
              <a:ahLst/>
              <a:cxnLst>
                <a:cxn ang="0">
                  <a:pos x="74" y="0"/>
                </a:cxn>
                <a:cxn ang="0">
                  <a:pos x="85" y="8"/>
                </a:cxn>
                <a:cxn ang="0">
                  <a:pos x="90" y="15"/>
                </a:cxn>
                <a:cxn ang="0">
                  <a:pos x="111" y="17"/>
                </a:cxn>
                <a:cxn ang="0">
                  <a:pos x="125" y="19"/>
                </a:cxn>
                <a:cxn ang="0">
                  <a:pos x="132" y="24"/>
                </a:cxn>
                <a:cxn ang="0">
                  <a:pos x="141" y="30"/>
                </a:cxn>
                <a:cxn ang="0">
                  <a:pos x="148" y="31"/>
                </a:cxn>
                <a:cxn ang="0">
                  <a:pos x="157" y="24"/>
                </a:cxn>
                <a:cxn ang="0">
                  <a:pos x="162" y="20"/>
                </a:cxn>
                <a:cxn ang="0">
                  <a:pos x="168" y="15"/>
                </a:cxn>
                <a:cxn ang="0">
                  <a:pos x="181" y="13"/>
                </a:cxn>
                <a:cxn ang="0">
                  <a:pos x="185" y="17"/>
                </a:cxn>
                <a:cxn ang="0">
                  <a:pos x="189" y="24"/>
                </a:cxn>
                <a:cxn ang="0">
                  <a:pos x="196" y="27"/>
                </a:cxn>
                <a:cxn ang="0">
                  <a:pos x="204" y="24"/>
                </a:cxn>
                <a:cxn ang="0">
                  <a:pos x="211" y="20"/>
                </a:cxn>
                <a:cxn ang="0">
                  <a:pos x="216" y="21"/>
                </a:cxn>
                <a:cxn ang="0">
                  <a:pos x="219" y="26"/>
                </a:cxn>
                <a:cxn ang="0">
                  <a:pos x="216" y="34"/>
                </a:cxn>
                <a:cxn ang="0">
                  <a:pos x="215" y="47"/>
                </a:cxn>
                <a:cxn ang="0">
                  <a:pos x="209" y="54"/>
                </a:cxn>
                <a:cxn ang="0">
                  <a:pos x="205" y="58"/>
                </a:cxn>
                <a:cxn ang="0">
                  <a:pos x="194" y="61"/>
                </a:cxn>
                <a:cxn ang="0">
                  <a:pos x="173" y="57"/>
                </a:cxn>
                <a:cxn ang="0">
                  <a:pos x="149" y="56"/>
                </a:cxn>
                <a:cxn ang="0">
                  <a:pos x="132" y="58"/>
                </a:cxn>
                <a:cxn ang="0">
                  <a:pos x="115" y="57"/>
                </a:cxn>
                <a:cxn ang="0">
                  <a:pos x="111" y="53"/>
                </a:cxn>
                <a:cxn ang="0">
                  <a:pos x="107" y="43"/>
                </a:cxn>
                <a:cxn ang="0">
                  <a:pos x="101" y="39"/>
                </a:cxn>
                <a:cxn ang="0">
                  <a:pos x="92" y="43"/>
                </a:cxn>
                <a:cxn ang="0">
                  <a:pos x="84" y="49"/>
                </a:cxn>
                <a:cxn ang="0">
                  <a:pos x="80" y="47"/>
                </a:cxn>
                <a:cxn ang="0">
                  <a:pos x="71" y="38"/>
                </a:cxn>
                <a:cxn ang="0">
                  <a:pos x="70" y="31"/>
                </a:cxn>
                <a:cxn ang="0">
                  <a:pos x="63" y="27"/>
                </a:cxn>
                <a:cxn ang="0">
                  <a:pos x="49" y="31"/>
                </a:cxn>
                <a:cxn ang="0">
                  <a:pos x="39" y="34"/>
                </a:cxn>
                <a:cxn ang="0">
                  <a:pos x="8" y="35"/>
                </a:cxn>
                <a:cxn ang="0">
                  <a:pos x="2" y="34"/>
                </a:cxn>
                <a:cxn ang="0">
                  <a:pos x="0" y="30"/>
                </a:cxn>
                <a:cxn ang="0">
                  <a:pos x="4" y="24"/>
                </a:cxn>
                <a:cxn ang="0">
                  <a:pos x="17" y="23"/>
                </a:cxn>
                <a:cxn ang="0">
                  <a:pos x="18" y="19"/>
                </a:cxn>
                <a:cxn ang="0">
                  <a:pos x="17" y="16"/>
                </a:cxn>
                <a:cxn ang="0">
                  <a:pos x="15" y="12"/>
                </a:cxn>
                <a:cxn ang="0">
                  <a:pos x="22" y="10"/>
                </a:cxn>
                <a:cxn ang="0">
                  <a:pos x="41" y="5"/>
                </a:cxn>
                <a:cxn ang="0">
                  <a:pos x="65" y="0"/>
                </a:cxn>
              </a:cxnLst>
              <a:rect l="0" t="0" r="r" b="b"/>
              <a:pathLst>
                <a:path w="219" h="61">
                  <a:moveTo>
                    <a:pt x="65" y="0"/>
                  </a:moveTo>
                  <a:lnTo>
                    <a:pt x="74" y="0"/>
                  </a:lnTo>
                  <a:lnTo>
                    <a:pt x="81" y="4"/>
                  </a:lnTo>
                  <a:lnTo>
                    <a:pt x="85" y="8"/>
                  </a:lnTo>
                  <a:lnTo>
                    <a:pt x="86" y="12"/>
                  </a:lnTo>
                  <a:lnTo>
                    <a:pt x="90" y="15"/>
                  </a:lnTo>
                  <a:lnTo>
                    <a:pt x="100" y="16"/>
                  </a:lnTo>
                  <a:lnTo>
                    <a:pt x="111" y="17"/>
                  </a:lnTo>
                  <a:lnTo>
                    <a:pt x="119" y="19"/>
                  </a:lnTo>
                  <a:lnTo>
                    <a:pt x="125" y="19"/>
                  </a:lnTo>
                  <a:lnTo>
                    <a:pt x="129" y="23"/>
                  </a:lnTo>
                  <a:lnTo>
                    <a:pt x="132" y="24"/>
                  </a:lnTo>
                  <a:lnTo>
                    <a:pt x="136" y="27"/>
                  </a:lnTo>
                  <a:lnTo>
                    <a:pt x="141" y="30"/>
                  </a:lnTo>
                  <a:lnTo>
                    <a:pt x="142" y="31"/>
                  </a:lnTo>
                  <a:lnTo>
                    <a:pt x="148" y="31"/>
                  </a:lnTo>
                  <a:lnTo>
                    <a:pt x="156" y="27"/>
                  </a:lnTo>
                  <a:lnTo>
                    <a:pt x="157" y="24"/>
                  </a:lnTo>
                  <a:lnTo>
                    <a:pt x="160" y="23"/>
                  </a:lnTo>
                  <a:lnTo>
                    <a:pt x="162" y="20"/>
                  </a:lnTo>
                  <a:lnTo>
                    <a:pt x="164" y="17"/>
                  </a:lnTo>
                  <a:lnTo>
                    <a:pt x="168" y="15"/>
                  </a:lnTo>
                  <a:lnTo>
                    <a:pt x="174" y="13"/>
                  </a:lnTo>
                  <a:lnTo>
                    <a:pt x="181" y="13"/>
                  </a:lnTo>
                  <a:lnTo>
                    <a:pt x="182" y="16"/>
                  </a:lnTo>
                  <a:lnTo>
                    <a:pt x="185" y="17"/>
                  </a:lnTo>
                  <a:lnTo>
                    <a:pt x="188" y="23"/>
                  </a:lnTo>
                  <a:lnTo>
                    <a:pt x="189" y="24"/>
                  </a:lnTo>
                  <a:lnTo>
                    <a:pt x="192" y="26"/>
                  </a:lnTo>
                  <a:lnTo>
                    <a:pt x="196" y="27"/>
                  </a:lnTo>
                  <a:lnTo>
                    <a:pt x="199" y="27"/>
                  </a:lnTo>
                  <a:lnTo>
                    <a:pt x="204" y="24"/>
                  </a:lnTo>
                  <a:lnTo>
                    <a:pt x="208" y="21"/>
                  </a:lnTo>
                  <a:lnTo>
                    <a:pt x="211" y="20"/>
                  </a:lnTo>
                  <a:lnTo>
                    <a:pt x="214" y="20"/>
                  </a:lnTo>
                  <a:lnTo>
                    <a:pt x="216" y="21"/>
                  </a:lnTo>
                  <a:lnTo>
                    <a:pt x="218" y="24"/>
                  </a:lnTo>
                  <a:lnTo>
                    <a:pt x="219" y="26"/>
                  </a:lnTo>
                  <a:lnTo>
                    <a:pt x="219" y="28"/>
                  </a:lnTo>
                  <a:lnTo>
                    <a:pt x="216" y="34"/>
                  </a:lnTo>
                  <a:lnTo>
                    <a:pt x="215" y="42"/>
                  </a:lnTo>
                  <a:lnTo>
                    <a:pt x="215" y="47"/>
                  </a:lnTo>
                  <a:lnTo>
                    <a:pt x="214" y="50"/>
                  </a:lnTo>
                  <a:lnTo>
                    <a:pt x="209" y="54"/>
                  </a:lnTo>
                  <a:lnTo>
                    <a:pt x="207" y="56"/>
                  </a:lnTo>
                  <a:lnTo>
                    <a:pt x="205" y="58"/>
                  </a:lnTo>
                  <a:lnTo>
                    <a:pt x="201" y="61"/>
                  </a:lnTo>
                  <a:lnTo>
                    <a:pt x="194" y="61"/>
                  </a:lnTo>
                  <a:lnTo>
                    <a:pt x="186" y="60"/>
                  </a:lnTo>
                  <a:lnTo>
                    <a:pt x="173" y="57"/>
                  </a:lnTo>
                  <a:lnTo>
                    <a:pt x="162" y="56"/>
                  </a:lnTo>
                  <a:lnTo>
                    <a:pt x="149" y="56"/>
                  </a:lnTo>
                  <a:lnTo>
                    <a:pt x="140" y="57"/>
                  </a:lnTo>
                  <a:lnTo>
                    <a:pt x="132" y="58"/>
                  </a:lnTo>
                  <a:lnTo>
                    <a:pt x="122" y="58"/>
                  </a:lnTo>
                  <a:lnTo>
                    <a:pt x="115" y="57"/>
                  </a:lnTo>
                  <a:lnTo>
                    <a:pt x="112" y="56"/>
                  </a:lnTo>
                  <a:lnTo>
                    <a:pt x="111" y="53"/>
                  </a:lnTo>
                  <a:lnTo>
                    <a:pt x="110" y="49"/>
                  </a:lnTo>
                  <a:lnTo>
                    <a:pt x="107" y="43"/>
                  </a:lnTo>
                  <a:lnTo>
                    <a:pt x="104" y="41"/>
                  </a:lnTo>
                  <a:lnTo>
                    <a:pt x="101" y="39"/>
                  </a:lnTo>
                  <a:lnTo>
                    <a:pt x="96" y="42"/>
                  </a:lnTo>
                  <a:lnTo>
                    <a:pt x="92" y="43"/>
                  </a:lnTo>
                  <a:lnTo>
                    <a:pt x="89" y="46"/>
                  </a:lnTo>
                  <a:lnTo>
                    <a:pt x="84" y="49"/>
                  </a:lnTo>
                  <a:lnTo>
                    <a:pt x="82" y="49"/>
                  </a:lnTo>
                  <a:lnTo>
                    <a:pt x="80" y="47"/>
                  </a:lnTo>
                  <a:lnTo>
                    <a:pt x="74" y="42"/>
                  </a:lnTo>
                  <a:lnTo>
                    <a:pt x="71" y="38"/>
                  </a:lnTo>
                  <a:lnTo>
                    <a:pt x="70" y="35"/>
                  </a:lnTo>
                  <a:lnTo>
                    <a:pt x="70" y="31"/>
                  </a:lnTo>
                  <a:lnTo>
                    <a:pt x="69" y="28"/>
                  </a:lnTo>
                  <a:lnTo>
                    <a:pt x="63" y="27"/>
                  </a:lnTo>
                  <a:lnTo>
                    <a:pt x="56" y="28"/>
                  </a:lnTo>
                  <a:lnTo>
                    <a:pt x="49" y="31"/>
                  </a:lnTo>
                  <a:lnTo>
                    <a:pt x="45" y="32"/>
                  </a:lnTo>
                  <a:lnTo>
                    <a:pt x="39" y="34"/>
                  </a:lnTo>
                  <a:lnTo>
                    <a:pt x="28" y="35"/>
                  </a:lnTo>
                  <a:lnTo>
                    <a:pt x="8" y="35"/>
                  </a:lnTo>
                  <a:lnTo>
                    <a:pt x="4" y="34"/>
                  </a:lnTo>
                  <a:lnTo>
                    <a:pt x="2" y="34"/>
                  </a:lnTo>
                  <a:lnTo>
                    <a:pt x="0" y="32"/>
                  </a:lnTo>
                  <a:lnTo>
                    <a:pt x="0" y="30"/>
                  </a:lnTo>
                  <a:lnTo>
                    <a:pt x="2" y="27"/>
                  </a:lnTo>
                  <a:lnTo>
                    <a:pt x="4" y="24"/>
                  </a:lnTo>
                  <a:lnTo>
                    <a:pt x="7" y="23"/>
                  </a:lnTo>
                  <a:lnTo>
                    <a:pt x="17" y="23"/>
                  </a:lnTo>
                  <a:lnTo>
                    <a:pt x="18" y="21"/>
                  </a:lnTo>
                  <a:lnTo>
                    <a:pt x="18" y="19"/>
                  </a:lnTo>
                  <a:lnTo>
                    <a:pt x="17" y="17"/>
                  </a:lnTo>
                  <a:lnTo>
                    <a:pt x="17" y="16"/>
                  </a:lnTo>
                  <a:lnTo>
                    <a:pt x="15" y="13"/>
                  </a:lnTo>
                  <a:lnTo>
                    <a:pt x="15" y="12"/>
                  </a:lnTo>
                  <a:lnTo>
                    <a:pt x="17" y="12"/>
                  </a:lnTo>
                  <a:lnTo>
                    <a:pt x="22" y="10"/>
                  </a:lnTo>
                  <a:lnTo>
                    <a:pt x="30" y="8"/>
                  </a:lnTo>
                  <a:lnTo>
                    <a:pt x="41" y="5"/>
                  </a:lnTo>
                  <a:lnTo>
                    <a:pt x="54" y="1"/>
                  </a:ln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4" name="Freeform 13"/>
            <p:cNvSpPr>
              <a:spLocks/>
            </p:cNvSpPr>
            <p:nvPr/>
          </p:nvSpPr>
          <p:spPr bwMode="auto">
            <a:xfrm>
              <a:off x="1931988" y="1377950"/>
              <a:ext cx="69850" cy="44450"/>
            </a:xfrm>
            <a:custGeom>
              <a:avLst/>
              <a:gdLst/>
              <a:ahLst/>
              <a:cxnLst>
                <a:cxn ang="0">
                  <a:pos x="38" y="0"/>
                </a:cxn>
                <a:cxn ang="0">
                  <a:pos x="42" y="2"/>
                </a:cxn>
                <a:cxn ang="0">
                  <a:pos x="44" y="7"/>
                </a:cxn>
                <a:cxn ang="0">
                  <a:pos x="44" y="13"/>
                </a:cxn>
                <a:cxn ang="0">
                  <a:pos x="42" y="18"/>
                </a:cxn>
                <a:cxn ang="0">
                  <a:pos x="42" y="24"/>
                </a:cxn>
                <a:cxn ang="0">
                  <a:pos x="41" y="25"/>
                </a:cxn>
                <a:cxn ang="0">
                  <a:pos x="38" y="26"/>
                </a:cxn>
                <a:cxn ang="0">
                  <a:pos x="37" y="28"/>
                </a:cxn>
                <a:cxn ang="0">
                  <a:pos x="33" y="28"/>
                </a:cxn>
                <a:cxn ang="0">
                  <a:pos x="31" y="26"/>
                </a:cxn>
                <a:cxn ang="0">
                  <a:pos x="29" y="25"/>
                </a:cxn>
                <a:cxn ang="0">
                  <a:pos x="23" y="24"/>
                </a:cxn>
                <a:cxn ang="0">
                  <a:pos x="9" y="26"/>
                </a:cxn>
                <a:cxn ang="0">
                  <a:pos x="4" y="28"/>
                </a:cxn>
                <a:cxn ang="0">
                  <a:pos x="1" y="26"/>
                </a:cxn>
                <a:cxn ang="0">
                  <a:pos x="0" y="25"/>
                </a:cxn>
                <a:cxn ang="0">
                  <a:pos x="0" y="20"/>
                </a:cxn>
                <a:cxn ang="0">
                  <a:pos x="5" y="14"/>
                </a:cxn>
                <a:cxn ang="0">
                  <a:pos x="15" y="10"/>
                </a:cxn>
                <a:cxn ang="0">
                  <a:pos x="23" y="4"/>
                </a:cxn>
                <a:cxn ang="0">
                  <a:pos x="31" y="2"/>
                </a:cxn>
                <a:cxn ang="0">
                  <a:pos x="38" y="0"/>
                </a:cxn>
              </a:cxnLst>
              <a:rect l="0" t="0" r="r" b="b"/>
              <a:pathLst>
                <a:path w="44" h="28">
                  <a:moveTo>
                    <a:pt x="38" y="0"/>
                  </a:moveTo>
                  <a:lnTo>
                    <a:pt x="42" y="2"/>
                  </a:lnTo>
                  <a:lnTo>
                    <a:pt x="44" y="7"/>
                  </a:lnTo>
                  <a:lnTo>
                    <a:pt x="44" y="13"/>
                  </a:lnTo>
                  <a:lnTo>
                    <a:pt x="42" y="18"/>
                  </a:lnTo>
                  <a:lnTo>
                    <a:pt x="42" y="24"/>
                  </a:lnTo>
                  <a:lnTo>
                    <a:pt x="41" y="25"/>
                  </a:lnTo>
                  <a:lnTo>
                    <a:pt x="38" y="26"/>
                  </a:lnTo>
                  <a:lnTo>
                    <a:pt x="37" y="28"/>
                  </a:lnTo>
                  <a:lnTo>
                    <a:pt x="33" y="28"/>
                  </a:lnTo>
                  <a:lnTo>
                    <a:pt x="31" y="26"/>
                  </a:lnTo>
                  <a:lnTo>
                    <a:pt x="29" y="25"/>
                  </a:lnTo>
                  <a:lnTo>
                    <a:pt x="23" y="24"/>
                  </a:lnTo>
                  <a:lnTo>
                    <a:pt x="9" y="26"/>
                  </a:lnTo>
                  <a:lnTo>
                    <a:pt x="4" y="28"/>
                  </a:lnTo>
                  <a:lnTo>
                    <a:pt x="1" y="26"/>
                  </a:lnTo>
                  <a:lnTo>
                    <a:pt x="0" y="25"/>
                  </a:lnTo>
                  <a:lnTo>
                    <a:pt x="0" y="20"/>
                  </a:lnTo>
                  <a:lnTo>
                    <a:pt x="5" y="14"/>
                  </a:lnTo>
                  <a:lnTo>
                    <a:pt x="15" y="10"/>
                  </a:lnTo>
                  <a:lnTo>
                    <a:pt x="23" y="4"/>
                  </a:lnTo>
                  <a:lnTo>
                    <a:pt x="31" y="2"/>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5" name="Freeform 14"/>
            <p:cNvSpPr>
              <a:spLocks/>
            </p:cNvSpPr>
            <p:nvPr/>
          </p:nvSpPr>
          <p:spPr bwMode="auto">
            <a:xfrm>
              <a:off x="2092325" y="1365250"/>
              <a:ext cx="122238" cy="53975"/>
            </a:xfrm>
            <a:custGeom>
              <a:avLst/>
              <a:gdLst/>
              <a:ahLst/>
              <a:cxnLst>
                <a:cxn ang="0">
                  <a:pos x="36" y="0"/>
                </a:cxn>
                <a:cxn ang="0">
                  <a:pos x="55" y="4"/>
                </a:cxn>
                <a:cxn ang="0">
                  <a:pos x="60" y="6"/>
                </a:cxn>
                <a:cxn ang="0">
                  <a:pos x="66" y="8"/>
                </a:cxn>
                <a:cxn ang="0">
                  <a:pos x="70" y="12"/>
                </a:cxn>
                <a:cxn ang="0">
                  <a:pos x="71" y="15"/>
                </a:cxn>
                <a:cxn ang="0">
                  <a:pos x="74" y="19"/>
                </a:cxn>
                <a:cxn ang="0">
                  <a:pos x="75" y="22"/>
                </a:cxn>
                <a:cxn ang="0">
                  <a:pos x="77" y="26"/>
                </a:cxn>
                <a:cxn ang="0">
                  <a:pos x="77" y="32"/>
                </a:cxn>
                <a:cxn ang="0">
                  <a:pos x="75" y="34"/>
                </a:cxn>
                <a:cxn ang="0">
                  <a:pos x="68" y="34"/>
                </a:cxn>
                <a:cxn ang="0">
                  <a:pos x="64" y="33"/>
                </a:cxn>
                <a:cxn ang="0">
                  <a:pos x="60" y="33"/>
                </a:cxn>
                <a:cxn ang="0">
                  <a:pos x="53" y="32"/>
                </a:cxn>
                <a:cxn ang="0">
                  <a:pos x="49" y="30"/>
                </a:cxn>
                <a:cxn ang="0">
                  <a:pos x="47" y="29"/>
                </a:cxn>
                <a:cxn ang="0">
                  <a:pos x="44" y="26"/>
                </a:cxn>
                <a:cxn ang="0">
                  <a:pos x="44" y="22"/>
                </a:cxn>
                <a:cxn ang="0">
                  <a:pos x="40" y="21"/>
                </a:cxn>
                <a:cxn ang="0">
                  <a:pos x="31" y="21"/>
                </a:cxn>
                <a:cxn ang="0">
                  <a:pos x="23" y="22"/>
                </a:cxn>
                <a:cxn ang="0">
                  <a:pos x="11" y="22"/>
                </a:cxn>
                <a:cxn ang="0">
                  <a:pos x="7" y="21"/>
                </a:cxn>
                <a:cxn ang="0">
                  <a:pos x="3" y="18"/>
                </a:cxn>
                <a:cxn ang="0">
                  <a:pos x="1" y="15"/>
                </a:cxn>
                <a:cxn ang="0">
                  <a:pos x="0" y="11"/>
                </a:cxn>
                <a:cxn ang="0">
                  <a:pos x="1" y="7"/>
                </a:cxn>
                <a:cxn ang="0">
                  <a:pos x="4" y="4"/>
                </a:cxn>
                <a:cxn ang="0">
                  <a:pos x="7" y="3"/>
                </a:cxn>
                <a:cxn ang="0">
                  <a:pos x="10" y="3"/>
                </a:cxn>
                <a:cxn ang="0">
                  <a:pos x="14" y="1"/>
                </a:cxn>
                <a:cxn ang="0">
                  <a:pos x="21" y="1"/>
                </a:cxn>
                <a:cxn ang="0">
                  <a:pos x="36" y="0"/>
                </a:cxn>
              </a:cxnLst>
              <a:rect l="0" t="0" r="r" b="b"/>
              <a:pathLst>
                <a:path w="77" h="34">
                  <a:moveTo>
                    <a:pt x="36" y="0"/>
                  </a:moveTo>
                  <a:lnTo>
                    <a:pt x="55" y="4"/>
                  </a:lnTo>
                  <a:lnTo>
                    <a:pt x="60" y="6"/>
                  </a:lnTo>
                  <a:lnTo>
                    <a:pt x="66" y="8"/>
                  </a:lnTo>
                  <a:lnTo>
                    <a:pt x="70" y="12"/>
                  </a:lnTo>
                  <a:lnTo>
                    <a:pt x="71" y="15"/>
                  </a:lnTo>
                  <a:lnTo>
                    <a:pt x="74" y="19"/>
                  </a:lnTo>
                  <a:lnTo>
                    <a:pt x="75" y="22"/>
                  </a:lnTo>
                  <a:lnTo>
                    <a:pt x="77" y="26"/>
                  </a:lnTo>
                  <a:lnTo>
                    <a:pt x="77" y="32"/>
                  </a:lnTo>
                  <a:lnTo>
                    <a:pt x="75" y="34"/>
                  </a:lnTo>
                  <a:lnTo>
                    <a:pt x="68" y="34"/>
                  </a:lnTo>
                  <a:lnTo>
                    <a:pt x="64" y="33"/>
                  </a:lnTo>
                  <a:lnTo>
                    <a:pt x="60" y="33"/>
                  </a:lnTo>
                  <a:lnTo>
                    <a:pt x="53" y="32"/>
                  </a:lnTo>
                  <a:lnTo>
                    <a:pt x="49" y="30"/>
                  </a:lnTo>
                  <a:lnTo>
                    <a:pt x="47" y="29"/>
                  </a:lnTo>
                  <a:lnTo>
                    <a:pt x="44" y="26"/>
                  </a:lnTo>
                  <a:lnTo>
                    <a:pt x="44" y="22"/>
                  </a:lnTo>
                  <a:lnTo>
                    <a:pt x="40" y="21"/>
                  </a:lnTo>
                  <a:lnTo>
                    <a:pt x="31" y="21"/>
                  </a:lnTo>
                  <a:lnTo>
                    <a:pt x="23" y="22"/>
                  </a:lnTo>
                  <a:lnTo>
                    <a:pt x="11" y="22"/>
                  </a:lnTo>
                  <a:lnTo>
                    <a:pt x="7" y="21"/>
                  </a:lnTo>
                  <a:lnTo>
                    <a:pt x="3" y="18"/>
                  </a:lnTo>
                  <a:lnTo>
                    <a:pt x="1" y="15"/>
                  </a:lnTo>
                  <a:lnTo>
                    <a:pt x="0" y="11"/>
                  </a:lnTo>
                  <a:lnTo>
                    <a:pt x="1" y="7"/>
                  </a:lnTo>
                  <a:lnTo>
                    <a:pt x="4" y="4"/>
                  </a:lnTo>
                  <a:lnTo>
                    <a:pt x="7" y="3"/>
                  </a:lnTo>
                  <a:lnTo>
                    <a:pt x="10" y="3"/>
                  </a:lnTo>
                  <a:lnTo>
                    <a:pt x="14" y="1"/>
                  </a:lnTo>
                  <a:lnTo>
                    <a:pt x="21" y="1"/>
                  </a:lnTo>
                  <a:lnTo>
                    <a:pt x="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6" name="Freeform 15"/>
            <p:cNvSpPr>
              <a:spLocks/>
            </p:cNvSpPr>
            <p:nvPr/>
          </p:nvSpPr>
          <p:spPr bwMode="auto">
            <a:xfrm>
              <a:off x="2111375" y="1439863"/>
              <a:ext cx="130175" cy="55563"/>
            </a:xfrm>
            <a:custGeom>
              <a:avLst/>
              <a:gdLst/>
              <a:ahLst/>
              <a:cxnLst>
                <a:cxn ang="0">
                  <a:pos x="65" y="0"/>
                </a:cxn>
                <a:cxn ang="0">
                  <a:pos x="70" y="0"/>
                </a:cxn>
                <a:cxn ang="0">
                  <a:pos x="78" y="2"/>
                </a:cxn>
                <a:cxn ang="0">
                  <a:pos x="82" y="7"/>
                </a:cxn>
                <a:cxn ang="0">
                  <a:pos x="82" y="13"/>
                </a:cxn>
                <a:cxn ang="0">
                  <a:pos x="77" y="22"/>
                </a:cxn>
                <a:cxn ang="0">
                  <a:pos x="69" y="27"/>
                </a:cxn>
                <a:cxn ang="0">
                  <a:pos x="58" y="27"/>
                </a:cxn>
                <a:cxn ang="0">
                  <a:pos x="55" y="28"/>
                </a:cxn>
                <a:cxn ang="0">
                  <a:pos x="54" y="28"/>
                </a:cxn>
                <a:cxn ang="0">
                  <a:pos x="52" y="27"/>
                </a:cxn>
                <a:cxn ang="0">
                  <a:pos x="52" y="24"/>
                </a:cxn>
                <a:cxn ang="0">
                  <a:pos x="51" y="22"/>
                </a:cxn>
                <a:cxn ang="0">
                  <a:pos x="47" y="18"/>
                </a:cxn>
                <a:cxn ang="0">
                  <a:pos x="40" y="16"/>
                </a:cxn>
                <a:cxn ang="0">
                  <a:pos x="32" y="16"/>
                </a:cxn>
                <a:cxn ang="0">
                  <a:pos x="25" y="18"/>
                </a:cxn>
                <a:cxn ang="0">
                  <a:pos x="21" y="18"/>
                </a:cxn>
                <a:cxn ang="0">
                  <a:pos x="18" y="19"/>
                </a:cxn>
                <a:cxn ang="0">
                  <a:pos x="17" y="20"/>
                </a:cxn>
                <a:cxn ang="0">
                  <a:pos x="15" y="24"/>
                </a:cxn>
                <a:cxn ang="0">
                  <a:pos x="13" y="27"/>
                </a:cxn>
                <a:cxn ang="0">
                  <a:pos x="11" y="31"/>
                </a:cxn>
                <a:cxn ang="0">
                  <a:pos x="10" y="34"/>
                </a:cxn>
                <a:cxn ang="0">
                  <a:pos x="7" y="35"/>
                </a:cxn>
                <a:cxn ang="0">
                  <a:pos x="3" y="35"/>
                </a:cxn>
                <a:cxn ang="0">
                  <a:pos x="2" y="34"/>
                </a:cxn>
                <a:cxn ang="0">
                  <a:pos x="0" y="31"/>
                </a:cxn>
                <a:cxn ang="0">
                  <a:pos x="0" y="28"/>
                </a:cxn>
                <a:cxn ang="0">
                  <a:pos x="2" y="24"/>
                </a:cxn>
                <a:cxn ang="0">
                  <a:pos x="0" y="18"/>
                </a:cxn>
                <a:cxn ang="0">
                  <a:pos x="0" y="9"/>
                </a:cxn>
                <a:cxn ang="0">
                  <a:pos x="3" y="4"/>
                </a:cxn>
                <a:cxn ang="0">
                  <a:pos x="9" y="2"/>
                </a:cxn>
                <a:cxn ang="0">
                  <a:pos x="18" y="1"/>
                </a:cxn>
                <a:cxn ang="0">
                  <a:pos x="55" y="1"/>
                </a:cxn>
                <a:cxn ang="0">
                  <a:pos x="65" y="0"/>
                </a:cxn>
              </a:cxnLst>
              <a:rect l="0" t="0" r="r" b="b"/>
              <a:pathLst>
                <a:path w="82" h="35">
                  <a:moveTo>
                    <a:pt x="65" y="0"/>
                  </a:moveTo>
                  <a:lnTo>
                    <a:pt x="70" y="0"/>
                  </a:lnTo>
                  <a:lnTo>
                    <a:pt x="78" y="2"/>
                  </a:lnTo>
                  <a:lnTo>
                    <a:pt x="82" y="7"/>
                  </a:lnTo>
                  <a:lnTo>
                    <a:pt x="82" y="13"/>
                  </a:lnTo>
                  <a:lnTo>
                    <a:pt x="77" y="22"/>
                  </a:lnTo>
                  <a:lnTo>
                    <a:pt x="69" y="27"/>
                  </a:lnTo>
                  <a:lnTo>
                    <a:pt x="58" y="27"/>
                  </a:lnTo>
                  <a:lnTo>
                    <a:pt x="55" y="28"/>
                  </a:lnTo>
                  <a:lnTo>
                    <a:pt x="54" y="28"/>
                  </a:lnTo>
                  <a:lnTo>
                    <a:pt x="52" y="27"/>
                  </a:lnTo>
                  <a:lnTo>
                    <a:pt x="52" y="24"/>
                  </a:lnTo>
                  <a:lnTo>
                    <a:pt x="51" y="22"/>
                  </a:lnTo>
                  <a:lnTo>
                    <a:pt x="47" y="18"/>
                  </a:lnTo>
                  <a:lnTo>
                    <a:pt x="40" y="16"/>
                  </a:lnTo>
                  <a:lnTo>
                    <a:pt x="32" y="16"/>
                  </a:lnTo>
                  <a:lnTo>
                    <a:pt x="25" y="18"/>
                  </a:lnTo>
                  <a:lnTo>
                    <a:pt x="21" y="18"/>
                  </a:lnTo>
                  <a:lnTo>
                    <a:pt x="18" y="19"/>
                  </a:lnTo>
                  <a:lnTo>
                    <a:pt x="17" y="20"/>
                  </a:lnTo>
                  <a:lnTo>
                    <a:pt x="15" y="24"/>
                  </a:lnTo>
                  <a:lnTo>
                    <a:pt x="13" y="27"/>
                  </a:lnTo>
                  <a:lnTo>
                    <a:pt x="11" y="31"/>
                  </a:lnTo>
                  <a:lnTo>
                    <a:pt x="10" y="34"/>
                  </a:lnTo>
                  <a:lnTo>
                    <a:pt x="7" y="35"/>
                  </a:lnTo>
                  <a:lnTo>
                    <a:pt x="3" y="35"/>
                  </a:lnTo>
                  <a:lnTo>
                    <a:pt x="2" y="34"/>
                  </a:lnTo>
                  <a:lnTo>
                    <a:pt x="0" y="31"/>
                  </a:lnTo>
                  <a:lnTo>
                    <a:pt x="0" y="28"/>
                  </a:lnTo>
                  <a:lnTo>
                    <a:pt x="2" y="24"/>
                  </a:lnTo>
                  <a:lnTo>
                    <a:pt x="0" y="18"/>
                  </a:lnTo>
                  <a:lnTo>
                    <a:pt x="0" y="9"/>
                  </a:lnTo>
                  <a:lnTo>
                    <a:pt x="3" y="4"/>
                  </a:lnTo>
                  <a:lnTo>
                    <a:pt x="9" y="2"/>
                  </a:lnTo>
                  <a:lnTo>
                    <a:pt x="18" y="1"/>
                  </a:lnTo>
                  <a:lnTo>
                    <a:pt x="55" y="1"/>
                  </a:ln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7" name="Freeform 16"/>
            <p:cNvSpPr>
              <a:spLocks/>
            </p:cNvSpPr>
            <p:nvPr/>
          </p:nvSpPr>
          <p:spPr bwMode="auto">
            <a:xfrm>
              <a:off x="2155825" y="1509713"/>
              <a:ext cx="106363" cy="66675"/>
            </a:xfrm>
            <a:custGeom>
              <a:avLst/>
              <a:gdLst/>
              <a:ahLst/>
              <a:cxnLst>
                <a:cxn ang="0">
                  <a:pos x="43" y="0"/>
                </a:cxn>
                <a:cxn ang="0">
                  <a:pos x="53" y="1"/>
                </a:cxn>
                <a:cxn ang="0">
                  <a:pos x="58" y="2"/>
                </a:cxn>
                <a:cxn ang="0">
                  <a:pos x="63" y="8"/>
                </a:cxn>
                <a:cxn ang="0">
                  <a:pos x="65" y="16"/>
                </a:cxn>
                <a:cxn ang="0">
                  <a:pos x="67" y="23"/>
                </a:cxn>
                <a:cxn ang="0">
                  <a:pos x="65" y="26"/>
                </a:cxn>
                <a:cxn ang="0">
                  <a:pos x="63" y="28"/>
                </a:cxn>
                <a:cxn ang="0">
                  <a:pos x="61" y="31"/>
                </a:cxn>
                <a:cxn ang="0">
                  <a:pos x="58" y="34"/>
                </a:cxn>
                <a:cxn ang="0">
                  <a:pos x="56" y="38"/>
                </a:cxn>
                <a:cxn ang="0">
                  <a:pos x="50" y="41"/>
                </a:cxn>
                <a:cxn ang="0">
                  <a:pos x="46" y="42"/>
                </a:cxn>
                <a:cxn ang="0">
                  <a:pos x="43" y="42"/>
                </a:cxn>
                <a:cxn ang="0">
                  <a:pos x="41" y="41"/>
                </a:cxn>
                <a:cxn ang="0">
                  <a:pos x="35" y="35"/>
                </a:cxn>
                <a:cxn ang="0">
                  <a:pos x="34" y="32"/>
                </a:cxn>
                <a:cxn ang="0">
                  <a:pos x="32" y="28"/>
                </a:cxn>
                <a:cxn ang="0">
                  <a:pos x="30" y="23"/>
                </a:cxn>
                <a:cxn ang="0">
                  <a:pos x="30" y="20"/>
                </a:cxn>
                <a:cxn ang="0">
                  <a:pos x="27" y="19"/>
                </a:cxn>
                <a:cxn ang="0">
                  <a:pos x="13" y="21"/>
                </a:cxn>
                <a:cxn ang="0">
                  <a:pos x="8" y="21"/>
                </a:cxn>
                <a:cxn ang="0">
                  <a:pos x="2" y="19"/>
                </a:cxn>
                <a:cxn ang="0">
                  <a:pos x="1" y="15"/>
                </a:cxn>
                <a:cxn ang="0">
                  <a:pos x="0" y="12"/>
                </a:cxn>
                <a:cxn ang="0">
                  <a:pos x="0" y="6"/>
                </a:cxn>
                <a:cxn ang="0">
                  <a:pos x="1" y="5"/>
                </a:cxn>
                <a:cxn ang="0">
                  <a:pos x="8" y="2"/>
                </a:cxn>
                <a:cxn ang="0">
                  <a:pos x="30" y="2"/>
                </a:cxn>
                <a:cxn ang="0">
                  <a:pos x="35" y="1"/>
                </a:cxn>
                <a:cxn ang="0">
                  <a:pos x="43" y="0"/>
                </a:cxn>
              </a:cxnLst>
              <a:rect l="0" t="0" r="r" b="b"/>
              <a:pathLst>
                <a:path w="67" h="42">
                  <a:moveTo>
                    <a:pt x="43" y="0"/>
                  </a:moveTo>
                  <a:lnTo>
                    <a:pt x="53" y="1"/>
                  </a:lnTo>
                  <a:lnTo>
                    <a:pt x="58" y="2"/>
                  </a:lnTo>
                  <a:lnTo>
                    <a:pt x="63" y="8"/>
                  </a:lnTo>
                  <a:lnTo>
                    <a:pt x="65" y="16"/>
                  </a:lnTo>
                  <a:lnTo>
                    <a:pt x="67" y="23"/>
                  </a:lnTo>
                  <a:lnTo>
                    <a:pt x="65" y="26"/>
                  </a:lnTo>
                  <a:lnTo>
                    <a:pt x="63" y="28"/>
                  </a:lnTo>
                  <a:lnTo>
                    <a:pt x="61" y="31"/>
                  </a:lnTo>
                  <a:lnTo>
                    <a:pt x="58" y="34"/>
                  </a:lnTo>
                  <a:lnTo>
                    <a:pt x="56" y="38"/>
                  </a:lnTo>
                  <a:lnTo>
                    <a:pt x="50" y="41"/>
                  </a:lnTo>
                  <a:lnTo>
                    <a:pt x="46" y="42"/>
                  </a:lnTo>
                  <a:lnTo>
                    <a:pt x="43" y="42"/>
                  </a:lnTo>
                  <a:lnTo>
                    <a:pt x="41" y="41"/>
                  </a:lnTo>
                  <a:lnTo>
                    <a:pt x="35" y="35"/>
                  </a:lnTo>
                  <a:lnTo>
                    <a:pt x="34" y="32"/>
                  </a:lnTo>
                  <a:lnTo>
                    <a:pt x="32" y="28"/>
                  </a:lnTo>
                  <a:lnTo>
                    <a:pt x="30" y="23"/>
                  </a:lnTo>
                  <a:lnTo>
                    <a:pt x="30" y="20"/>
                  </a:lnTo>
                  <a:lnTo>
                    <a:pt x="27" y="19"/>
                  </a:lnTo>
                  <a:lnTo>
                    <a:pt x="13" y="21"/>
                  </a:lnTo>
                  <a:lnTo>
                    <a:pt x="8" y="21"/>
                  </a:lnTo>
                  <a:lnTo>
                    <a:pt x="2" y="19"/>
                  </a:lnTo>
                  <a:lnTo>
                    <a:pt x="1" y="15"/>
                  </a:lnTo>
                  <a:lnTo>
                    <a:pt x="0" y="12"/>
                  </a:lnTo>
                  <a:lnTo>
                    <a:pt x="0" y="6"/>
                  </a:lnTo>
                  <a:lnTo>
                    <a:pt x="1" y="5"/>
                  </a:lnTo>
                  <a:lnTo>
                    <a:pt x="8" y="2"/>
                  </a:lnTo>
                  <a:lnTo>
                    <a:pt x="30" y="2"/>
                  </a:lnTo>
                  <a:lnTo>
                    <a:pt x="35" y="1"/>
                  </a:lnTo>
                  <a:lnTo>
                    <a:pt x="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8" name="Freeform 17"/>
            <p:cNvSpPr>
              <a:spLocks/>
            </p:cNvSpPr>
            <p:nvPr/>
          </p:nvSpPr>
          <p:spPr bwMode="auto">
            <a:xfrm>
              <a:off x="2287588" y="1498600"/>
              <a:ext cx="77788" cy="38100"/>
            </a:xfrm>
            <a:custGeom>
              <a:avLst/>
              <a:gdLst/>
              <a:ahLst/>
              <a:cxnLst>
                <a:cxn ang="0">
                  <a:pos x="26" y="0"/>
                </a:cxn>
                <a:cxn ang="0">
                  <a:pos x="33" y="0"/>
                </a:cxn>
                <a:cxn ang="0">
                  <a:pos x="36" y="1"/>
                </a:cxn>
                <a:cxn ang="0">
                  <a:pos x="38" y="4"/>
                </a:cxn>
                <a:cxn ang="0">
                  <a:pos x="42" y="5"/>
                </a:cxn>
                <a:cxn ang="0">
                  <a:pos x="45" y="5"/>
                </a:cxn>
                <a:cxn ang="0">
                  <a:pos x="48" y="7"/>
                </a:cxn>
                <a:cxn ang="0">
                  <a:pos x="49" y="8"/>
                </a:cxn>
                <a:cxn ang="0">
                  <a:pos x="49" y="18"/>
                </a:cxn>
                <a:cxn ang="0">
                  <a:pos x="48" y="19"/>
                </a:cxn>
                <a:cxn ang="0">
                  <a:pos x="45" y="20"/>
                </a:cxn>
                <a:cxn ang="0">
                  <a:pos x="32" y="22"/>
                </a:cxn>
                <a:cxn ang="0">
                  <a:pos x="15" y="24"/>
                </a:cxn>
                <a:cxn ang="0">
                  <a:pos x="6" y="24"/>
                </a:cxn>
                <a:cxn ang="0">
                  <a:pos x="3" y="23"/>
                </a:cxn>
                <a:cxn ang="0">
                  <a:pos x="0" y="20"/>
                </a:cxn>
                <a:cxn ang="0">
                  <a:pos x="0" y="19"/>
                </a:cxn>
                <a:cxn ang="0">
                  <a:pos x="1" y="15"/>
                </a:cxn>
                <a:cxn ang="0">
                  <a:pos x="6" y="11"/>
                </a:cxn>
                <a:cxn ang="0">
                  <a:pos x="14" y="7"/>
                </a:cxn>
                <a:cxn ang="0">
                  <a:pos x="21" y="2"/>
                </a:cxn>
                <a:cxn ang="0">
                  <a:pos x="26" y="0"/>
                </a:cxn>
              </a:cxnLst>
              <a:rect l="0" t="0" r="r" b="b"/>
              <a:pathLst>
                <a:path w="49" h="24">
                  <a:moveTo>
                    <a:pt x="26" y="0"/>
                  </a:moveTo>
                  <a:lnTo>
                    <a:pt x="33" y="0"/>
                  </a:lnTo>
                  <a:lnTo>
                    <a:pt x="36" y="1"/>
                  </a:lnTo>
                  <a:lnTo>
                    <a:pt x="38" y="4"/>
                  </a:lnTo>
                  <a:lnTo>
                    <a:pt x="42" y="5"/>
                  </a:lnTo>
                  <a:lnTo>
                    <a:pt x="45" y="5"/>
                  </a:lnTo>
                  <a:lnTo>
                    <a:pt x="48" y="7"/>
                  </a:lnTo>
                  <a:lnTo>
                    <a:pt x="49" y="8"/>
                  </a:lnTo>
                  <a:lnTo>
                    <a:pt x="49" y="18"/>
                  </a:lnTo>
                  <a:lnTo>
                    <a:pt x="48" y="19"/>
                  </a:lnTo>
                  <a:lnTo>
                    <a:pt x="45" y="20"/>
                  </a:lnTo>
                  <a:lnTo>
                    <a:pt x="32" y="22"/>
                  </a:lnTo>
                  <a:lnTo>
                    <a:pt x="15" y="24"/>
                  </a:lnTo>
                  <a:lnTo>
                    <a:pt x="6" y="24"/>
                  </a:lnTo>
                  <a:lnTo>
                    <a:pt x="3" y="23"/>
                  </a:lnTo>
                  <a:lnTo>
                    <a:pt x="0" y="20"/>
                  </a:lnTo>
                  <a:lnTo>
                    <a:pt x="0" y="19"/>
                  </a:lnTo>
                  <a:lnTo>
                    <a:pt x="1" y="15"/>
                  </a:lnTo>
                  <a:lnTo>
                    <a:pt x="6" y="11"/>
                  </a:lnTo>
                  <a:lnTo>
                    <a:pt x="14" y="7"/>
                  </a:lnTo>
                  <a:lnTo>
                    <a:pt x="21" y="2"/>
                  </a:lnTo>
                  <a:lnTo>
                    <a:pt x="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9" name="Freeform 18"/>
            <p:cNvSpPr>
              <a:spLocks/>
            </p:cNvSpPr>
            <p:nvPr/>
          </p:nvSpPr>
          <p:spPr bwMode="auto">
            <a:xfrm>
              <a:off x="2282825" y="1463675"/>
              <a:ext cx="39688" cy="23813"/>
            </a:xfrm>
            <a:custGeom>
              <a:avLst/>
              <a:gdLst/>
              <a:ahLst/>
              <a:cxnLst>
                <a:cxn ang="0">
                  <a:pos x="6" y="0"/>
                </a:cxn>
                <a:cxn ang="0">
                  <a:pos x="13" y="0"/>
                </a:cxn>
                <a:cxn ang="0">
                  <a:pos x="21" y="3"/>
                </a:cxn>
                <a:cxn ang="0">
                  <a:pos x="25" y="9"/>
                </a:cxn>
                <a:cxn ang="0">
                  <a:pos x="25" y="13"/>
                </a:cxn>
                <a:cxn ang="0">
                  <a:pos x="19" y="15"/>
                </a:cxn>
                <a:cxn ang="0">
                  <a:pos x="13" y="15"/>
                </a:cxn>
                <a:cxn ang="0">
                  <a:pos x="6" y="12"/>
                </a:cxn>
                <a:cxn ang="0">
                  <a:pos x="2" y="9"/>
                </a:cxn>
                <a:cxn ang="0">
                  <a:pos x="0" y="5"/>
                </a:cxn>
                <a:cxn ang="0">
                  <a:pos x="6" y="0"/>
                </a:cxn>
              </a:cxnLst>
              <a:rect l="0" t="0" r="r" b="b"/>
              <a:pathLst>
                <a:path w="25" h="15">
                  <a:moveTo>
                    <a:pt x="6" y="0"/>
                  </a:moveTo>
                  <a:lnTo>
                    <a:pt x="13" y="0"/>
                  </a:lnTo>
                  <a:lnTo>
                    <a:pt x="21" y="3"/>
                  </a:lnTo>
                  <a:lnTo>
                    <a:pt x="25" y="9"/>
                  </a:lnTo>
                  <a:lnTo>
                    <a:pt x="25" y="13"/>
                  </a:lnTo>
                  <a:lnTo>
                    <a:pt x="19" y="15"/>
                  </a:lnTo>
                  <a:lnTo>
                    <a:pt x="13" y="15"/>
                  </a:lnTo>
                  <a:lnTo>
                    <a:pt x="6" y="12"/>
                  </a:lnTo>
                  <a:lnTo>
                    <a:pt x="2" y="9"/>
                  </a:lnTo>
                  <a:lnTo>
                    <a:pt x="0" y="5"/>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0" name="Freeform 19"/>
            <p:cNvSpPr>
              <a:spLocks/>
            </p:cNvSpPr>
            <p:nvPr/>
          </p:nvSpPr>
          <p:spPr bwMode="auto">
            <a:xfrm>
              <a:off x="2251075" y="1389063"/>
              <a:ext cx="349250" cy="104775"/>
            </a:xfrm>
            <a:custGeom>
              <a:avLst/>
              <a:gdLst/>
              <a:ahLst/>
              <a:cxnLst>
                <a:cxn ang="0">
                  <a:pos x="1" y="0"/>
                </a:cxn>
                <a:cxn ang="0">
                  <a:pos x="4" y="3"/>
                </a:cxn>
                <a:cxn ang="0">
                  <a:pos x="11" y="4"/>
                </a:cxn>
                <a:cxn ang="0">
                  <a:pos x="19" y="7"/>
                </a:cxn>
                <a:cxn ang="0">
                  <a:pos x="26" y="10"/>
                </a:cxn>
                <a:cxn ang="0">
                  <a:pos x="35" y="13"/>
                </a:cxn>
                <a:cxn ang="0">
                  <a:pos x="42" y="14"/>
                </a:cxn>
                <a:cxn ang="0">
                  <a:pos x="46" y="15"/>
                </a:cxn>
                <a:cxn ang="0">
                  <a:pos x="52" y="17"/>
                </a:cxn>
                <a:cxn ang="0">
                  <a:pos x="59" y="19"/>
                </a:cxn>
                <a:cxn ang="0">
                  <a:pos x="67" y="25"/>
                </a:cxn>
                <a:cxn ang="0">
                  <a:pos x="74" y="32"/>
                </a:cxn>
                <a:cxn ang="0">
                  <a:pos x="81" y="36"/>
                </a:cxn>
                <a:cxn ang="0">
                  <a:pos x="87" y="41"/>
                </a:cxn>
                <a:cxn ang="0">
                  <a:pos x="94" y="45"/>
                </a:cxn>
                <a:cxn ang="0">
                  <a:pos x="102" y="47"/>
                </a:cxn>
                <a:cxn ang="0">
                  <a:pos x="117" y="45"/>
                </a:cxn>
                <a:cxn ang="0">
                  <a:pos x="135" y="47"/>
                </a:cxn>
                <a:cxn ang="0">
                  <a:pos x="145" y="47"/>
                </a:cxn>
                <a:cxn ang="0">
                  <a:pos x="157" y="48"/>
                </a:cxn>
                <a:cxn ang="0">
                  <a:pos x="171" y="48"/>
                </a:cxn>
                <a:cxn ang="0">
                  <a:pos x="182" y="47"/>
                </a:cxn>
                <a:cxn ang="0">
                  <a:pos x="195" y="47"/>
                </a:cxn>
                <a:cxn ang="0">
                  <a:pos x="204" y="48"/>
                </a:cxn>
                <a:cxn ang="0">
                  <a:pos x="212" y="51"/>
                </a:cxn>
                <a:cxn ang="0">
                  <a:pos x="219" y="54"/>
                </a:cxn>
                <a:cxn ang="0">
                  <a:pos x="220" y="56"/>
                </a:cxn>
                <a:cxn ang="0">
                  <a:pos x="220" y="58"/>
                </a:cxn>
                <a:cxn ang="0">
                  <a:pos x="213" y="65"/>
                </a:cxn>
                <a:cxn ang="0">
                  <a:pos x="209" y="65"/>
                </a:cxn>
                <a:cxn ang="0">
                  <a:pos x="204" y="66"/>
                </a:cxn>
                <a:cxn ang="0">
                  <a:pos x="187" y="65"/>
                </a:cxn>
                <a:cxn ang="0">
                  <a:pos x="167" y="63"/>
                </a:cxn>
                <a:cxn ang="0">
                  <a:pos x="149" y="62"/>
                </a:cxn>
                <a:cxn ang="0">
                  <a:pos x="137" y="62"/>
                </a:cxn>
                <a:cxn ang="0">
                  <a:pos x="126" y="63"/>
                </a:cxn>
                <a:cxn ang="0">
                  <a:pos x="119" y="65"/>
                </a:cxn>
                <a:cxn ang="0">
                  <a:pos x="116" y="65"/>
                </a:cxn>
                <a:cxn ang="0">
                  <a:pos x="94" y="62"/>
                </a:cxn>
                <a:cxn ang="0">
                  <a:pos x="91" y="60"/>
                </a:cxn>
                <a:cxn ang="0">
                  <a:pos x="83" y="58"/>
                </a:cxn>
                <a:cxn ang="0">
                  <a:pos x="75" y="52"/>
                </a:cxn>
                <a:cxn ang="0">
                  <a:pos x="68" y="47"/>
                </a:cxn>
                <a:cxn ang="0">
                  <a:pos x="63" y="41"/>
                </a:cxn>
                <a:cxn ang="0">
                  <a:pos x="44" y="36"/>
                </a:cxn>
                <a:cxn ang="0">
                  <a:pos x="35" y="33"/>
                </a:cxn>
                <a:cxn ang="0">
                  <a:pos x="26" y="28"/>
                </a:cxn>
                <a:cxn ang="0">
                  <a:pos x="15" y="22"/>
                </a:cxn>
                <a:cxn ang="0">
                  <a:pos x="5" y="17"/>
                </a:cxn>
                <a:cxn ang="0">
                  <a:pos x="3" y="14"/>
                </a:cxn>
                <a:cxn ang="0">
                  <a:pos x="0" y="8"/>
                </a:cxn>
                <a:cxn ang="0">
                  <a:pos x="0" y="4"/>
                </a:cxn>
                <a:cxn ang="0">
                  <a:pos x="1" y="2"/>
                </a:cxn>
                <a:cxn ang="0">
                  <a:pos x="1" y="0"/>
                </a:cxn>
              </a:cxnLst>
              <a:rect l="0" t="0" r="r" b="b"/>
              <a:pathLst>
                <a:path w="220" h="66">
                  <a:moveTo>
                    <a:pt x="1" y="0"/>
                  </a:moveTo>
                  <a:lnTo>
                    <a:pt x="4" y="3"/>
                  </a:lnTo>
                  <a:lnTo>
                    <a:pt x="11" y="4"/>
                  </a:lnTo>
                  <a:lnTo>
                    <a:pt x="19" y="7"/>
                  </a:lnTo>
                  <a:lnTo>
                    <a:pt x="26" y="10"/>
                  </a:lnTo>
                  <a:lnTo>
                    <a:pt x="35" y="13"/>
                  </a:lnTo>
                  <a:lnTo>
                    <a:pt x="42" y="14"/>
                  </a:lnTo>
                  <a:lnTo>
                    <a:pt x="46" y="15"/>
                  </a:lnTo>
                  <a:lnTo>
                    <a:pt x="52" y="17"/>
                  </a:lnTo>
                  <a:lnTo>
                    <a:pt x="59" y="19"/>
                  </a:lnTo>
                  <a:lnTo>
                    <a:pt x="67" y="25"/>
                  </a:lnTo>
                  <a:lnTo>
                    <a:pt x="74" y="32"/>
                  </a:lnTo>
                  <a:lnTo>
                    <a:pt x="81" y="36"/>
                  </a:lnTo>
                  <a:lnTo>
                    <a:pt x="87" y="41"/>
                  </a:lnTo>
                  <a:lnTo>
                    <a:pt x="94" y="45"/>
                  </a:lnTo>
                  <a:lnTo>
                    <a:pt x="102" y="47"/>
                  </a:lnTo>
                  <a:lnTo>
                    <a:pt x="117" y="45"/>
                  </a:lnTo>
                  <a:lnTo>
                    <a:pt x="135" y="47"/>
                  </a:lnTo>
                  <a:lnTo>
                    <a:pt x="145" y="47"/>
                  </a:lnTo>
                  <a:lnTo>
                    <a:pt x="157" y="48"/>
                  </a:lnTo>
                  <a:lnTo>
                    <a:pt x="171" y="48"/>
                  </a:lnTo>
                  <a:lnTo>
                    <a:pt x="182" y="47"/>
                  </a:lnTo>
                  <a:lnTo>
                    <a:pt x="195" y="47"/>
                  </a:lnTo>
                  <a:lnTo>
                    <a:pt x="204" y="48"/>
                  </a:lnTo>
                  <a:lnTo>
                    <a:pt x="212" y="51"/>
                  </a:lnTo>
                  <a:lnTo>
                    <a:pt x="219" y="54"/>
                  </a:lnTo>
                  <a:lnTo>
                    <a:pt x="220" y="56"/>
                  </a:lnTo>
                  <a:lnTo>
                    <a:pt x="220" y="58"/>
                  </a:lnTo>
                  <a:lnTo>
                    <a:pt x="213" y="65"/>
                  </a:lnTo>
                  <a:lnTo>
                    <a:pt x="209" y="65"/>
                  </a:lnTo>
                  <a:lnTo>
                    <a:pt x="204" y="66"/>
                  </a:lnTo>
                  <a:lnTo>
                    <a:pt x="187" y="65"/>
                  </a:lnTo>
                  <a:lnTo>
                    <a:pt x="167" y="63"/>
                  </a:lnTo>
                  <a:lnTo>
                    <a:pt x="149" y="62"/>
                  </a:lnTo>
                  <a:lnTo>
                    <a:pt x="137" y="62"/>
                  </a:lnTo>
                  <a:lnTo>
                    <a:pt x="126" y="63"/>
                  </a:lnTo>
                  <a:lnTo>
                    <a:pt x="119" y="65"/>
                  </a:lnTo>
                  <a:lnTo>
                    <a:pt x="116" y="65"/>
                  </a:lnTo>
                  <a:lnTo>
                    <a:pt x="94" y="62"/>
                  </a:lnTo>
                  <a:lnTo>
                    <a:pt x="91" y="60"/>
                  </a:lnTo>
                  <a:lnTo>
                    <a:pt x="83" y="58"/>
                  </a:lnTo>
                  <a:lnTo>
                    <a:pt x="75" y="52"/>
                  </a:lnTo>
                  <a:lnTo>
                    <a:pt x="68" y="47"/>
                  </a:lnTo>
                  <a:lnTo>
                    <a:pt x="63" y="41"/>
                  </a:lnTo>
                  <a:lnTo>
                    <a:pt x="44" y="36"/>
                  </a:lnTo>
                  <a:lnTo>
                    <a:pt x="35" y="33"/>
                  </a:lnTo>
                  <a:lnTo>
                    <a:pt x="26" y="28"/>
                  </a:lnTo>
                  <a:lnTo>
                    <a:pt x="15" y="22"/>
                  </a:lnTo>
                  <a:lnTo>
                    <a:pt x="5" y="17"/>
                  </a:lnTo>
                  <a:lnTo>
                    <a:pt x="3" y="14"/>
                  </a:lnTo>
                  <a:lnTo>
                    <a:pt x="0" y="8"/>
                  </a:lnTo>
                  <a:lnTo>
                    <a:pt x="0" y="4"/>
                  </a:lnTo>
                  <a:lnTo>
                    <a:pt x="1" y="2"/>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1" name="Freeform 20"/>
            <p:cNvSpPr>
              <a:spLocks/>
            </p:cNvSpPr>
            <p:nvPr/>
          </p:nvSpPr>
          <p:spPr bwMode="auto">
            <a:xfrm>
              <a:off x="3713163" y="1681163"/>
              <a:ext cx="192088" cy="84138"/>
            </a:xfrm>
            <a:custGeom>
              <a:avLst/>
              <a:gdLst/>
              <a:ahLst/>
              <a:cxnLst>
                <a:cxn ang="0">
                  <a:pos x="9" y="0"/>
                </a:cxn>
                <a:cxn ang="0">
                  <a:pos x="15" y="0"/>
                </a:cxn>
                <a:cxn ang="0">
                  <a:pos x="24" y="1"/>
                </a:cxn>
                <a:cxn ang="0">
                  <a:pos x="32" y="4"/>
                </a:cxn>
                <a:cxn ang="0">
                  <a:pos x="37" y="8"/>
                </a:cxn>
                <a:cxn ang="0">
                  <a:pos x="43" y="11"/>
                </a:cxn>
                <a:cxn ang="0">
                  <a:pos x="48" y="11"/>
                </a:cxn>
                <a:cxn ang="0">
                  <a:pos x="56" y="9"/>
                </a:cxn>
                <a:cxn ang="0">
                  <a:pos x="76" y="7"/>
                </a:cxn>
                <a:cxn ang="0">
                  <a:pos x="82" y="5"/>
                </a:cxn>
                <a:cxn ang="0">
                  <a:pos x="88" y="3"/>
                </a:cxn>
                <a:cxn ang="0">
                  <a:pos x="93" y="3"/>
                </a:cxn>
                <a:cxn ang="0">
                  <a:pos x="102" y="4"/>
                </a:cxn>
                <a:cxn ang="0">
                  <a:pos x="111" y="8"/>
                </a:cxn>
                <a:cxn ang="0">
                  <a:pos x="119" y="13"/>
                </a:cxn>
                <a:cxn ang="0">
                  <a:pos x="121" y="16"/>
                </a:cxn>
                <a:cxn ang="0">
                  <a:pos x="121" y="19"/>
                </a:cxn>
                <a:cxn ang="0">
                  <a:pos x="118" y="24"/>
                </a:cxn>
                <a:cxn ang="0">
                  <a:pos x="115" y="27"/>
                </a:cxn>
                <a:cxn ang="0">
                  <a:pos x="114" y="30"/>
                </a:cxn>
                <a:cxn ang="0">
                  <a:pos x="110" y="34"/>
                </a:cxn>
                <a:cxn ang="0">
                  <a:pos x="100" y="34"/>
                </a:cxn>
                <a:cxn ang="0">
                  <a:pos x="92" y="37"/>
                </a:cxn>
                <a:cxn ang="0">
                  <a:pos x="87" y="40"/>
                </a:cxn>
                <a:cxn ang="0">
                  <a:pos x="81" y="44"/>
                </a:cxn>
                <a:cxn ang="0">
                  <a:pos x="73" y="48"/>
                </a:cxn>
                <a:cxn ang="0">
                  <a:pos x="62" y="52"/>
                </a:cxn>
                <a:cxn ang="0">
                  <a:pos x="56" y="53"/>
                </a:cxn>
                <a:cxn ang="0">
                  <a:pos x="52" y="53"/>
                </a:cxn>
                <a:cxn ang="0">
                  <a:pos x="47" y="50"/>
                </a:cxn>
                <a:cxn ang="0">
                  <a:pos x="44" y="48"/>
                </a:cxn>
                <a:cxn ang="0">
                  <a:pos x="41" y="42"/>
                </a:cxn>
                <a:cxn ang="0">
                  <a:pos x="37" y="38"/>
                </a:cxn>
                <a:cxn ang="0">
                  <a:pos x="30" y="37"/>
                </a:cxn>
                <a:cxn ang="0">
                  <a:pos x="24" y="37"/>
                </a:cxn>
                <a:cxn ang="0">
                  <a:pos x="18" y="38"/>
                </a:cxn>
                <a:cxn ang="0">
                  <a:pos x="13" y="35"/>
                </a:cxn>
                <a:cxn ang="0">
                  <a:pos x="9" y="31"/>
                </a:cxn>
                <a:cxn ang="0">
                  <a:pos x="3" y="20"/>
                </a:cxn>
                <a:cxn ang="0">
                  <a:pos x="2" y="16"/>
                </a:cxn>
                <a:cxn ang="0">
                  <a:pos x="0" y="13"/>
                </a:cxn>
                <a:cxn ang="0">
                  <a:pos x="0" y="9"/>
                </a:cxn>
                <a:cxn ang="0">
                  <a:pos x="2" y="7"/>
                </a:cxn>
                <a:cxn ang="0">
                  <a:pos x="9" y="0"/>
                </a:cxn>
              </a:cxnLst>
              <a:rect l="0" t="0" r="r" b="b"/>
              <a:pathLst>
                <a:path w="121" h="53">
                  <a:moveTo>
                    <a:pt x="9" y="0"/>
                  </a:moveTo>
                  <a:lnTo>
                    <a:pt x="15" y="0"/>
                  </a:lnTo>
                  <a:lnTo>
                    <a:pt x="24" y="1"/>
                  </a:lnTo>
                  <a:lnTo>
                    <a:pt x="32" y="4"/>
                  </a:lnTo>
                  <a:lnTo>
                    <a:pt x="37" y="8"/>
                  </a:lnTo>
                  <a:lnTo>
                    <a:pt x="43" y="11"/>
                  </a:lnTo>
                  <a:lnTo>
                    <a:pt x="48" y="11"/>
                  </a:lnTo>
                  <a:lnTo>
                    <a:pt x="56" y="9"/>
                  </a:lnTo>
                  <a:lnTo>
                    <a:pt x="76" y="7"/>
                  </a:lnTo>
                  <a:lnTo>
                    <a:pt x="82" y="5"/>
                  </a:lnTo>
                  <a:lnTo>
                    <a:pt x="88" y="3"/>
                  </a:lnTo>
                  <a:lnTo>
                    <a:pt x="93" y="3"/>
                  </a:lnTo>
                  <a:lnTo>
                    <a:pt x="102" y="4"/>
                  </a:lnTo>
                  <a:lnTo>
                    <a:pt x="111" y="8"/>
                  </a:lnTo>
                  <a:lnTo>
                    <a:pt x="119" y="13"/>
                  </a:lnTo>
                  <a:lnTo>
                    <a:pt x="121" y="16"/>
                  </a:lnTo>
                  <a:lnTo>
                    <a:pt x="121" y="19"/>
                  </a:lnTo>
                  <a:lnTo>
                    <a:pt x="118" y="24"/>
                  </a:lnTo>
                  <a:lnTo>
                    <a:pt x="115" y="27"/>
                  </a:lnTo>
                  <a:lnTo>
                    <a:pt x="114" y="30"/>
                  </a:lnTo>
                  <a:lnTo>
                    <a:pt x="110" y="34"/>
                  </a:lnTo>
                  <a:lnTo>
                    <a:pt x="100" y="34"/>
                  </a:lnTo>
                  <a:lnTo>
                    <a:pt x="92" y="37"/>
                  </a:lnTo>
                  <a:lnTo>
                    <a:pt x="87" y="40"/>
                  </a:lnTo>
                  <a:lnTo>
                    <a:pt x="81" y="44"/>
                  </a:lnTo>
                  <a:lnTo>
                    <a:pt x="73" y="48"/>
                  </a:lnTo>
                  <a:lnTo>
                    <a:pt x="62" y="52"/>
                  </a:lnTo>
                  <a:lnTo>
                    <a:pt x="56" y="53"/>
                  </a:lnTo>
                  <a:lnTo>
                    <a:pt x="52" y="53"/>
                  </a:lnTo>
                  <a:lnTo>
                    <a:pt x="47" y="50"/>
                  </a:lnTo>
                  <a:lnTo>
                    <a:pt x="44" y="48"/>
                  </a:lnTo>
                  <a:lnTo>
                    <a:pt x="41" y="42"/>
                  </a:lnTo>
                  <a:lnTo>
                    <a:pt x="37" y="38"/>
                  </a:lnTo>
                  <a:lnTo>
                    <a:pt x="30" y="37"/>
                  </a:lnTo>
                  <a:lnTo>
                    <a:pt x="24" y="37"/>
                  </a:lnTo>
                  <a:lnTo>
                    <a:pt x="18" y="38"/>
                  </a:lnTo>
                  <a:lnTo>
                    <a:pt x="13" y="35"/>
                  </a:lnTo>
                  <a:lnTo>
                    <a:pt x="9" y="31"/>
                  </a:lnTo>
                  <a:lnTo>
                    <a:pt x="3" y="20"/>
                  </a:lnTo>
                  <a:lnTo>
                    <a:pt x="2" y="16"/>
                  </a:lnTo>
                  <a:lnTo>
                    <a:pt x="0" y="13"/>
                  </a:lnTo>
                  <a:lnTo>
                    <a:pt x="0" y="9"/>
                  </a:lnTo>
                  <a:lnTo>
                    <a:pt x="2" y="7"/>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2" name="Freeform 21"/>
            <p:cNvSpPr>
              <a:spLocks/>
            </p:cNvSpPr>
            <p:nvPr/>
          </p:nvSpPr>
          <p:spPr bwMode="auto">
            <a:xfrm>
              <a:off x="2747963" y="1125538"/>
              <a:ext cx="1104900" cy="711200"/>
            </a:xfrm>
            <a:custGeom>
              <a:avLst/>
              <a:gdLst/>
              <a:ahLst/>
              <a:cxnLst>
                <a:cxn ang="0">
                  <a:pos x="498" y="13"/>
                </a:cxn>
                <a:cxn ang="0">
                  <a:pos x="472" y="26"/>
                </a:cxn>
                <a:cxn ang="0">
                  <a:pos x="401" y="33"/>
                </a:cxn>
                <a:cxn ang="0">
                  <a:pos x="468" y="35"/>
                </a:cxn>
                <a:cxn ang="0">
                  <a:pos x="524" y="20"/>
                </a:cxn>
                <a:cxn ang="0">
                  <a:pos x="558" y="20"/>
                </a:cxn>
                <a:cxn ang="0">
                  <a:pos x="582" y="66"/>
                </a:cxn>
                <a:cxn ang="0">
                  <a:pos x="619" y="105"/>
                </a:cxn>
                <a:cxn ang="0">
                  <a:pos x="692" y="80"/>
                </a:cxn>
                <a:cxn ang="0">
                  <a:pos x="659" y="121"/>
                </a:cxn>
                <a:cxn ang="0">
                  <a:pos x="619" y="180"/>
                </a:cxn>
                <a:cxn ang="0">
                  <a:pos x="637" y="191"/>
                </a:cxn>
                <a:cxn ang="0">
                  <a:pos x="623" y="226"/>
                </a:cxn>
                <a:cxn ang="0">
                  <a:pos x="578" y="239"/>
                </a:cxn>
                <a:cxn ang="0">
                  <a:pos x="585" y="276"/>
                </a:cxn>
                <a:cxn ang="0">
                  <a:pos x="574" y="300"/>
                </a:cxn>
                <a:cxn ang="0">
                  <a:pos x="559" y="277"/>
                </a:cxn>
                <a:cxn ang="0">
                  <a:pos x="539" y="288"/>
                </a:cxn>
                <a:cxn ang="0">
                  <a:pos x="566" y="310"/>
                </a:cxn>
                <a:cxn ang="0">
                  <a:pos x="550" y="311"/>
                </a:cxn>
                <a:cxn ang="0">
                  <a:pos x="465" y="328"/>
                </a:cxn>
                <a:cxn ang="0">
                  <a:pos x="440" y="359"/>
                </a:cxn>
                <a:cxn ang="0">
                  <a:pos x="375" y="373"/>
                </a:cxn>
                <a:cxn ang="0">
                  <a:pos x="373" y="390"/>
                </a:cxn>
                <a:cxn ang="0">
                  <a:pos x="358" y="402"/>
                </a:cxn>
                <a:cxn ang="0">
                  <a:pos x="346" y="439"/>
                </a:cxn>
                <a:cxn ang="0">
                  <a:pos x="317" y="440"/>
                </a:cxn>
                <a:cxn ang="0">
                  <a:pos x="310" y="432"/>
                </a:cxn>
                <a:cxn ang="0">
                  <a:pos x="279" y="422"/>
                </a:cxn>
                <a:cxn ang="0">
                  <a:pos x="249" y="381"/>
                </a:cxn>
                <a:cxn ang="0">
                  <a:pos x="231" y="370"/>
                </a:cxn>
                <a:cxn ang="0">
                  <a:pos x="221" y="333"/>
                </a:cxn>
                <a:cxn ang="0">
                  <a:pos x="228" y="318"/>
                </a:cxn>
                <a:cxn ang="0">
                  <a:pos x="215" y="287"/>
                </a:cxn>
                <a:cxn ang="0">
                  <a:pos x="239" y="303"/>
                </a:cxn>
                <a:cxn ang="0">
                  <a:pos x="249" y="313"/>
                </a:cxn>
                <a:cxn ang="0">
                  <a:pos x="249" y="287"/>
                </a:cxn>
                <a:cxn ang="0">
                  <a:pos x="219" y="269"/>
                </a:cxn>
                <a:cxn ang="0">
                  <a:pos x="205" y="287"/>
                </a:cxn>
                <a:cxn ang="0">
                  <a:pos x="194" y="243"/>
                </a:cxn>
                <a:cxn ang="0">
                  <a:pos x="146" y="210"/>
                </a:cxn>
                <a:cxn ang="0">
                  <a:pos x="79" y="205"/>
                </a:cxn>
                <a:cxn ang="0">
                  <a:pos x="71" y="184"/>
                </a:cxn>
                <a:cxn ang="0">
                  <a:pos x="52" y="214"/>
                </a:cxn>
                <a:cxn ang="0">
                  <a:pos x="16" y="188"/>
                </a:cxn>
                <a:cxn ang="0">
                  <a:pos x="27" y="174"/>
                </a:cxn>
                <a:cxn ang="0">
                  <a:pos x="57" y="148"/>
                </a:cxn>
                <a:cxn ang="0">
                  <a:pos x="86" y="126"/>
                </a:cxn>
                <a:cxn ang="0">
                  <a:pos x="113" y="111"/>
                </a:cxn>
                <a:cxn ang="0">
                  <a:pos x="127" y="92"/>
                </a:cxn>
                <a:cxn ang="0">
                  <a:pos x="211" y="80"/>
                </a:cxn>
                <a:cxn ang="0">
                  <a:pos x="256" y="68"/>
                </a:cxn>
                <a:cxn ang="0">
                  <a:pos x="268" y="42"/>
                </a:cxn>
                <a:cxn ang="0">
                  <a:pos x="279" y="58"/>
                </a:cxn>
                <a:cxn ang="0">
                  <a:pos x="305" y="28"/>
                </a:cxn>
                <a:cxn ang="0">
                  <a:pos x="377" y="6"/>
                </a:cxn>
              </a:cxnLst>
              <a:rect l="0" t="0" r="r" b="b"/>
              <a:pathLst>
                <a:path w="696" h="448">
                  <a:moveTo>
                    <a:pt x="420" y="0"/>
                  </a:moveTo>
                  <a:lnTo>
                    <a:pt x="435" y="0"/>
                  </a:lnTo>
                  <a:lnTo>
                    <a:pt x="455" y="3"/>
                  </a:lnTo>
                  <a:lnTo>
                    <a:pt x="477" y="9"/>
                  </a:lnTo>
                  <a:lnTo>
                    <a:pt x="496" y="11"/>
                  </a:lnTo>
                  <a:lnTo>
                    <a:pt x="498" y="13"/>
                  </a:lnTo>
                  <a:lnTo>
                    <a:pt x="500" y="13"/>
                  </a:lnTo>
                  <a:lnTo>
                    <a:pt x="504" y="17"/>
                  </a:lnTo>
                  <a:lnTo>
                    <a:pt x="502" y="20"/>
                  </a:lnTo>
                  <a:lnTo>
                    <a:pt x="498" y="21"/>
                  </a:lnTo>
                  <a:lnTo>
                    <a:pt x="487" y="24"/>
                  </a:lnTo>
                  <a:lnTo>
                    <a:pt x="472" y="26"/>
                  </a:lnTo>
                  <a:lnTo>
                    <a:pt x="457" y="31"/>
                  </a:lnTo>
                  <a:lnTo>
                    <a:pt x="443" y="33"/>
                  </a:lnTo>
                  <a:lnTo>
                    <a:pt x="431" y="35"/>
                  </a:lnTo>
                  <a:lnTo>
                    <a:pt x="418" y="35"/>
                  </a:lnTo>
                  <a:lnTo>
                    <a:pt x="407" y="33"/>
                  </a:lnTo>
                  <a:lnTo>
                    <a:pt x="401" y="33"/>
                  </a:lnTo>
                  <a:lnTo>
                    <a:pt x="406" y="35"/>
                  </a:lnTo>
                  <a:lnTo>
                    <a:pt x="416" y="36"/>
                  </a:lnTo>
                  <a:lnTo>
                    <a:pt x="428" y="39"/>
                  </a:lnTo>
                  <a:lnTo>
                    <a:pt x="444" y="39"/>
                  </a:lnTo>
                  <a:lnTo>
                    <a:pt x="463" y="36"/>
                  </a:lnTo>
                  <a:lnTo>
                    <a:pt x="468" y="35"/>
                  </a:lnTo>
                  <a:lnTo>
                    <a:pt x="474" y="32"/>
                  </a:lnTo>
                  <a:lnTo>
                    <a:pt x="484" y="29"/>
                  </a:lnTo>
                  <a:lnTo>
                    <a:pt x="495" y="31"/>
                  </a:lnTo>
                  <a:lnTo>
                    <a:pt x="502" y="29"/>
                  </a:lnTo>
                  <a:lnTo>
                    <a:pt x="511" y="25"/>
                  </a:lnTo>
                  <a:lnTo>
                    <a:pt x="524" y="20"/>
                  </a:lnTo>
                  <a:lnTo>
                    <a:pt x="532" y="18"/>
                  </a:lnTo>
                  <a:lnTo>
                    <a:pt x="540" y="20"/>
                  </a:lnTo>
                  <a:lnTo>
                    <a:pt x="547" y="21"/>
                  </a:lnTo>
                  <a:lnTo>
                    <a:pt x="552" y="21"/>
                  </a:lnTo>
                  <a:lnTo>
                    <a:pt x="555" y="20"/>
                  </a:lnTo>
                  <a:lnTo>
                    <a:pt x="558" y="20"/>
                  </a:lnTo>
                  <a:lnTo>
                    <a:pt x="563" y="18"/>
                  </a:lnTo>
                  <a:lnTo>
                    <a:pt x="569" y="20"/>
                  </a:lnTo>
                  <a:lnTo>
                    <a:pt x="571" y="25"/>
                  </a:lnTo>
                  <a:lnTo>
                    <a:pt x="573" y="35"/>
                  </a:lnTo>
                  <a:lnTo>
                    <a:pt x="578" y="57"/>
                  </a:lnTo>
                  <a:lnTo>
                    <a:pt x="582" y="66"/>
                  </a:lnTo>
                  <a:lnTo>
                    <a:pt x="588" y="74"/>
                  </a:lnTo>
                  <a:lnTo>
                    <a:pt x="592" y="83"/>
                  </a:lnTo>
                  <a:lnTo>
                    <a:pt x="596" y="92"/>
                  </a:lnTo>
                  <a:lnTo>
                    <a:pt x="602" y="99"/>
                  </a:lnTo>
                  <a:lnTo>
                    <a:pt x="610" y="105"/>
                  </a:lnTo>
                  <a:lnTo>
                    <a:pt x="619" y="105"/>
                  </a:lnTo>
                  <a:lnTo>
                    <a:pt x="629" y="99"/>
                  </a:lnTo>
                  <a:lnTo>
                    <a:pt x="647" y="81"/>
                  </a:lnTo>
                  <a:lnTo>
                    <a:pt x="658" y="76"/>
                  </a:lnTo>
                  <a:lnTo>
                    <a:pt x="671" y="74"/>
                  </a:lnTo>
                  <a:lnTo>
                    <a:pt x="682" y="77"/>
                  </a:lnTo>
                  <a:lnTo>
                    <a:pt x="692" y="80"/>
                  </a:lnTo>
                  <a:lnTo>
                    <a:pt x="696" y="84"/>
                  </a:lnTo>
                  <a:lnTo>
                    <a:pt x="696" y="91"/>
                  </a:lnTo>
                  <a:lnTo>
                    <a:pt x="692" y="98"/>
                  </a:lnTo>
                  <a:lnTo>
                    <a:pt x="685" y="105"/>
                  </a:lnTo>
                  <a:lnTo>
                    <a:pt x="669" y="113"/>
                  </a:lnTo>
                  <a:lnTo>
                    <a:pt x="659" y="121"/>
                  </a:lnTo>
                  <a:lnTo>
                    <a:pt x="640" y="140"/>
                  </a:lnTo>
                  <a:lnTo>
                    <a:pt x="633" y="148"/>
                  </a:lnTo>
                  <a:lnTo>
                    <a:pt x="625" y="157"/>
                  </a:lnTo>
                  <a:lnTo>
                    <a:pt x="621" y="163"/>
                  </a:lnTo>
                  <a:lnTo>
                    <a:pt x="618" y="170"/>
                  </a:lnTo>
                  <a:lnTo>
                    <a:pt x="619" y="180"/>
                  </a:lnTo>
                  <a:lnTo>
                    <a:pt x="622" y="184"/>
                  </a:lnTo>
                  <a:lnTo>
                    <a:pt x="623" y="187"/>
                  </a:lnTo>
                  <a:lnTo>
                    <a:pt x="626" y="188"/>
                  </a:lnTo>
                  <a:lnTo>
                    <a:pt x="633" y="188"/>
                  </a:lnTo>
                  <a:lnTo>
                    <a:pt x="636" y="189"/>
                  </a:lnTo>
                  <a:lnTo>
                    <a:pt x="637" y="191"/>
                  </a:lnTo>
                  <a:lnTo>
                    <a:pt x="637" y="192"/>
                  </a:lnTo>
                  <a:lnTo>
                    <a:pt x="632" y="198"/>
                  </a:lnTo>
                  <a:lnTo>
                    <a:pt x="629" y="202"/>
                  </a:lnTo>
                  <a:lnTo>
                    <a:pt x="628" y="205"/>
                  </a:lnTo>
                  <a:lnTo>
                    <a:pt x="625" y="214"/>
                  </a:lnTo>
                  <a:lnTo>
                    <a:pt x="623" y="226"/>
                  </a:lnTo>
                  <a:lnTo>
                    <a:pt x="623" y="240"/>
                  </a:lnTo>
                  <a:lnTo>
                    <a:pt x="622" y="244"/>
                  </a:lnTo>
                  <a:lnTo>
                    <a:pt x="617" y="244"/>
                  </a:lnTo>
                  <a:lnTo>
                    <a:pt x="592" y="236"/>
                  </a:lnTo>
                  <a:lnTo>
                    <a:pt x="584" y="236"/>
                  </a:lnTo>
                  <a:lnTo>
                    <a:pt x="578" y="239"/>
                  </a:lnTo>
                  <a:lnTo>
                    <a:pt x="576" y="244"/>
                  </a:lnTo>
                  <a:lnTo>
                    <a:pt x="576" y="251"/>
                  </a:lnTo>
                  <a:lnTo>
                    <a:pt x="578" y="258"/>
                  </a:lnTo>
                  <a:lnTo>
                    <a:pt x="581" y="266"/>
                  </a:lnTo>
                  <a:lnTo>
                    <a:pt x="582" y="272"/>
                  </a:lnTo>
                  <a:lnTo>
                    <a:pt x="585" y="276"/>
                  </a:lnTo>
                  <a:lnTo>
                    <a:pt x="587" y="280"/>
                  </a:lnTo>
                  <a:lnTo>
                    <a:pt x="588" y="281"/>
                  </a:lnTo>
                  <a:lnTo>
                    <a:pt x="588" y="290"/>
                  </a:lnTo>
                  <a:lnTo>
                    <a:pt x="585" y="295"/>
                  </a:lnTo>
                  <a:lnTo>
                    <a:pt x="582" y="298"/>
                  </a:lnTo>
                  <a:lnTo>
                    <a:pt x="574" y="300"/>
                  </a:lnTo>
                  <a:lnTo>
                    <a:pt x="566" y="298"/>
                  </a:lnTo>
                  <a:lnTo>
                    <a:pt x="562" y="294"/>
                  </a:lnTo>
                  <a:lnTo>
                    <a:pt x="562" y="290"/>
                  </a:lnTo>
                  <a:lnTo>
                    <a:pt x="561" y="287"/>
                  </a:lnTo>
                  <a:lnTo>
                    <a:pt x="561" y="283"/>
                  </a:lnTo>
                  <a:lnTo>
                    <a:pt x="559" y="277"/>
                  </a:lnTo>
                  <a:lnTo>
                    <a:pt x="546" y="269"/>
                  </a:lnTo>
                  <a:lnTo>
                    <a:pt x="539" y="266"/>
                  </a:lnTo>
                  <a:lnTo>
                    <a:pt x="535" y="265"/>
                  </a:lnTo>
                  <a:lnTo>
                    <a:pt x="533" y="268"/>
                  </a:lnTo>
                  <a:lnTo>
                    <a:pt x="536" y="281"/>
                  </a:lnTo>
                  <a:lnTo>
                    <a:pt x="539" y="288"/>
                  </a:lnTo>
                  <a:lnTo>
                    <a:pt x="544" y="291"/>
                  </a:lnTo>
                  <a:lnTo>
                    <a:pt x="552" y="294"/>
                  </a:lnTo>
                  <a:lnTo>
                    <a:pt x="556" y="298"/>
                  </a:lnTo>
                  <a:lnTo>
                    <a:pt x="559" y="302"/>
                  </a:lnTo>
                  <a:lnTo>
                    <a:pt x="566" y="309"/>
                  </a:lnTo>
                  <a:lnTo>
                    <a:pt x="566" y="310"/>
                  </a:lnTo>
                  <a:lnTo>
                    <a:pt x="563" y="311"/>
                  </a:lnTo>
                  <a:lnTo>
                    <a:pt x="561" y="311"/>
                  </a:lnTo>
                  <a:lnTo>
                    <a:pt x="558" y="313"/>
                  </a:lnTo>
                  <a:lnTo>
                    <a:pt x="555" y="313"/>
                  </a:lnTo>
                  <a:lnTo>
                    <a:pt x="552" y="311"/>
                  </a:lnTo>
                  <a:lnTo>
                    <a:pt x="550" y="311"/>
                  </a:lnTo>
                  <a:lnTo>
                    <a:pt x="543" y="313"/>
                  </a:lnTo>
                  <a:lnTo>
                    <a:pt x="521" y="324"/>
                  </a:lnTo>
                  <a:lnTo>
                    <a:pt x="507" y="328"/>
                  </a:lnTo>
                  <a:lnTo>
                    <a:pt x="495" y="329"/>
                  </a:lnTo>
                  <a:lnTo>
                    <a:pt x="483" y="328"/>
                  </a:lnTo>
                  <a:lnTo>
                    <a:pt x="465" y="328"/>
                  </a:lnTo>
                  <a:lnTo>
                    <a:pt x="461" y="331"/>
                  </a:lnTo>
                  <a:lnTo>
                    <a:pt x="455" y="337"/>
                  </a:lnTo>
                  <a:lnTo>
                    <a:pt x="450" y="346"/>
                  </a:lnTo>
                  <a:lnTo>
                    <a:pt x="446" y="354"/>
                  </a:lnTo>
                  <a:lnTo>
                    <a:pt x="443" y="358"/>
                  </a:lnTo>
                  <a:lnTo>
                    <a:pt x="440" y="359"/>
                  </a:lnTo>
                  <a:lnTo>
                    <a:pt x="424" y="359"/>
                  </a:lnTo>
                  <a:lnTo>
                    <a:pt x="416" y="358"/>
                  </a:lnTo>
                  <a:lnTo>
                    <a:pt x="409" y="358"/>
                  </a:lnTo>
                  <a:lnTo>
                    <a:pt x="401" y="361"/>
                  </a:lnTo>
                  <a:lnTo>
                    <a:pt x="391" y="368"/>
                  </a:lnTo>
                  <a:lnTo>
                    <a:pt x="375" y="373"/>
                  </a:lnTo>
                  <a:lnTo>
                    <a:pt x="372" y="374"/>
                  </a:lnTo>
                  <a:lnTo>
                    <a:pt x="370" y="377"/>
                  </a:lnTo>
                  <a:lnTo>
                    <a:pt x="370" y="380"/>
                  </a:lnTo>
                  <a:lnTo>
                    <a:pt x="372" y="383"/>
                  </a:lnTo>
                  <a:lnTo>
                    <a:pt x="372" y="385"/>
                  </a:lnTo>
                  <a:lnTo>
                    <a:pt x="373" y="390"/>
                  </a:lnTo>
                  <a:lnTo>
                    <a:pt x="373" y="396"/>
                  </a:lnTo>
                  <a:lnTo>
                    <a:pt x="372" y="400"/>
                  </a:lnTo>
                  <a:lnTo>
                    <a:pt x="370" y="402"/>
                  </a:lnTo>
                  <a:lnTo>
                    <a:pt x="365" y="405"/>
                  </a:lnTo>
                  <a:lnTo>
                    <a:pt x="361" y="403"/>
                  </a:lnTo>
                  <a:lnTo>
                    <a:pt x="358" y="402"/>
                  </a:lnTo>
                  <a:lnTo>
                    <a:pt x="355" y="403"/>
                  </a:lnTo>
                  <a:lnTo>
                    <a:pt x="354" y="403"/>
                  </a:lnTo>
                  <a:lnTo>
                    <a:pt x="353" y="406"/>
                  </a:lnTo>
                  <a:lnTo>
                    <a:pt x="353" y="422"/>
                  </a:lnTo>
                  <a:lnTo>
                    <a:pt x="351" y="431"/>
                  </a:lnTo>
                  <a:lnTo>
                    <a:pt x="346" y="439"/>
                  </a:lnTo>
                  <a:lnTo>
                    <a:pt x="342" y="443"/>
                  </a:lnTo>
                  <a:lnTo>
                    <a:pt x="338" y="446"/>
                  </a:lnTo>
                  <a:lnTo>
                    <a:pt x="335" y="448"/>
                  </a:lnTo>
                  <a:lnTo>
                    <a:pt x="323" y="448"/>
                  </a:lnTo>
                  <a:lnTo>
                    <a:pt x="320" y="446"/>
                  </a:lnTo>
                  <a:lnTo>
                    <a:pt x="317" y="440"/>
                  </a:lnTo>
                  <a:lnTo>
                    <a:pt x="317" y="437"/>
                  </a:lnTo>
                  <a:lnTo>
                    <a:pt x="316" y="435"/>
                  </a:lnTo>
                  <a:lnTo>
                    <a:pt x="316" y="432"/>
                  </a:lnTo>
                  <a:lnTo>
                    <a:pt x="314" y="431"/>
                  </a:lnTo>
                  <a:lnTo>
                    <a:pt x="312" y="431"/>
                  </a:lnTo>
                  <a:lnTo>
                    <a:pt x="310" y="432"/>
                  </a:lnTo>
                  <a:lnTo>
                    <a:pt x="305" y="435"/>
                  </a:lnTo>
                  <a:lnTo>
                    <a:pt x="301" y="436"/>
                  </a:lnTo>
                  <a:lnTo>
                    <a:pt x="295" y="439"/>
                  </a:lnTo>
                  <a:lnTo>
                    <a:pt x="293" y="436"/>
                  </a:lnTo>
                  <a:lnTo>
                    <a:pt x="287" y="429"/>
                  </a:lnTo>
                  <a:lnTo>
                    <a:pt x="279" y="422"/>
                  </a:lnTo>
                  <a:lnTo>
                    <a:pt x="269" y="416"/>
                  </a:lnTo>
                  <a:lnTo>
                    <a:pt x="256" y="405"/>
                  </a:lnTo>
                  <a:lnTo>
                    <a:pt x="250" y="395"/>
                  </a:lnTo>
                  <a:lnTo>
                    <a:pt x="246" y="387"/>
                  </a:lnTo>
                  <a:lnTo>
                    <a:pt x="246" y="383"/>
                  </a:lnTo>
                  <a:lnTo>
                    <a:pt x="249" y="381"/>
                  </a:lnTo>
                  <a:lnTo>
                    <a:pt x="250" y="381"/>
                  </a:lnTo>
                  <a:lnTo>
                    <a:pt x="253" y="379"/>
                  </a:lnTo>
                  <a:lnTo>
                    <a:pt x="249" y="379"/>
                  </a:lnTo>
                  <a:lnTo>
                    <a:pt x="236" y="374"/>
                  </a:lnTo>
                  <a:lnTo>
                    <a:pt x="234" y="372"/>
                  </a:lnTo>
                  <a:lnTo>
                    <a:pt x="231" y="370"/>
                  </a:lnTo>
                  <a:lnTo>
                    <a:pt x="228" y="363"/>
                  </a:lnTo>
                  <a:lnTo>
                    <a:pt x="226" y="355"/>
                  </a:lnTo>
                  <a:lnTo>
                    <a:pt x="221" y="346"/>
                  </a:lnTo>
                  <a:lnTo>
                    <a:pt x="220" y="339"/>
                  </a:lnTo>
                  <a:lnTo>
                    <a:pt x="220" y="336"/>
                  </a:lnTo>
                  <a:lnTo>
                    <a:pt x="221" y="333"/>
                  </a:lnTo>
                  <a:lnTo>
                    <a:pt x="227" y="328"/>
                  </a:lnTo>
                  <a:lnTo>
                    <a:pt x="228" y="324"/>
                  </a:lnTo>
                  <a:lnTo>
                    <a:pt x="231" y="322"/>
                  </a:lnTo>
                  <a:lnTo>
                    <a:pt x="231" y="320"/>
                  </a:lnTo>
                  <a:lnTo>
                    <a:pt x="230" y="318"/>
                  </a:lnTo>
                  <a:lnTo>
                    <a:pt x="228" y="318"/>
                  </a:lnTo>
                  <a:lnTo>
                    <a:pt x="224" y="317"/>
                  </a:lnTo>
                  <a:lnTo>
                    <a:pt x="215" y="317"/>
                  </a:lnTo>
                  <a:lnTo>
                    <a:pt x="211" y="313"/>
                  </a:lnTo>
                  <a:lnTo>
                    <a:pt x="209" y="303"/>
                  </a:lnTo>
                  <a:lnTo>
                    <a:pt x="212" y="291"/>
                  </a:lnTo>
                  <a:lnTo>
                    <a:pt x="215" y="287"/>
                  </a:lnTo>
                  <a:lnTo>
                    <a:pt x="219" y="284"/>
                  </a:lnTo>
                  <a:lnTo>
                    <a:pt x="221" y="281"/>
                  </a:lnTo>
                  <a:lnTo>
                    <a:pt x="238" y="281"/>
                  </a:lnTo>
                  <a:lnTo>
                    <a:pt x="241" y="284"/>
                  </a:lnTo>
                  <a:lnTo>
                    <a:pt x="242" y="290"/>
                  </a:lnTo>
                  <a:lnTo>
                    <a:pt x="239" y="303"/>
                  </a:lnTo>
                  <a:lnTo>
                    <a:pt x="239" y="307"/>
                  </a:lnTo>
                  <a:lnTo>
                    <a:pt x="241" y="309"/>
                  </a:lnTo>
                  <a:lnTo>
                    <a:pt x="242" y="309"/>
                  </a:lnTo>
                  <a:lnTo>
                    <a:pt x="243" y="310"/>
                  </a:lnTo>
                  <a:lnTo>
                    <a:pt x="246" y="310"/>
                  </a:lnTo>
                  <a:lnTo>
                    <a:pt x="249" y="313"/>
                  </a:lnTo>
                  <a:lnTo>
                    <a:pt x="253" y="309"/>
                  </a:lnTo>
                  <a:lnTo>
                    <a:pt x="253" y="306"/>
                  </a:lnTo>
                  <a:lnTo>
                    <a:pt x="254" y="303"/>
                  </a:lnTo>
                  <a:lnTo>
                    <a:pt x="254" y="300"/>
                  </a:lnTo>
                  <a:lnTo>
                    <a:pt x="253" y="294"/>
                  </a:lnTo>
                  <a:lnTo>
                    <a:pt x="249" y="287"/>
                  </a:lnTo>
                  <a:lnTo>
                    <a:pt x="243" y="280"/>
                  </a:lnTo>
                  <a:lnTo>
                    <a:pt x="239" y="274"/>
                  </a:lnTo>
                  <a:lnTo>
                    <a:pt x="234" y="269"/>
                  </a:lnTo>
                  <a:lnTo>
                    <a:pt x="230" y="268"/>
                  </a:lnTo>
                  <a:lnTo>
                    <a:pt x="220" y="268"/>
                  </a:lnTo>
                  <a:lnTo>
                    <a:pt x="219" y="269"/>
                  </a:lnTo>
                  <a:lnTo>
                    <a:pt x="216" y="274"/>
                  </a:lnTo>
                  <a:lnTo>
                    <a:pt x="213" y="277"/>
                  </a:lnTo>
                  <a:lnTo>
                    <a:pt x="212" y="280"/>
                  </a:lnTo>
                  <a:lnTo>
                    <a:pt x="209" y="284"/>
                  </a:lnTo>
                  <a:lnTo>
                    <a:pt x="206" y="285"/>
                  </a:lnTo>
                  <a:lnTo>
                    <a:pt x="205" y="287"/>
                  </a:lnTo>
                  <a:lnTo>
                    <a:pt x="202" y="288"/>
                  </a:lnTo>
                  <a:lnTo>
                    <a:pt x="201" y="287"/>
                  </a:lnTo>
                  <a:lnTo>
                    <a:pt x="200" y="281"/>
                  </a:lnTo>
                  <a:lnTo>
                    <a:pt x="198" y="269"/>
                  </a:lnTo>
                  <a:lnTo>
                    <a:pt x="197" y="255"/>
                  </a:lnTo>
                  <a:lnTo>
                    <a:pt x="194" y="243"/>
                  </a:lnTo>
                  <a:lnTo>
                    <a:pt x="191" y="233"/>
                  </a:lnTo>
                  <a:lnTo>
                    <a:pt x="185" y="226"/>
                  </a:lnTo>
                  <a:lnTo>
                    <a:pt x="175" y="221"/>
                  </a:lnTo>
                  <a:lnTo>
                    <a:pt x="164" y="218"/>
                  </a:lnTo>
                  <a:lnTo>
                    <a:pt x="156" y="214"/>
                  </a:lnTo>
                  <a:lnTo>
                    <a:pt x="146" y="210"/>
                  </a:lnTo>
                  <a:lnTo>
                    <a:pt x="133" y="207"/>
                  </a:lnTo>
                  <a:lnTo>
                    <a:pt x="120" y="205"/>
                  </a:lnTo>
                  <a:lnTo>
                    <a:pt x="112" y="203"/>
                  </a:lnTo>
                  <a:lnTo>
                    <a:pt x="105" y="203"/>
                  </a:lnTo>
                  <a:lnTo>
                    <a:pt x="86" y="206"/>
                  </a:lnTo>
                  <a:lnTo>
                    <a:pt x="79" y="205"/>
                  </a:lnTo>
                  <a:lnTo>
                    <a:pt x="77" y="203"/>
                  </a:lnTo>
                  <a:lnTo>
                    <a:pt x="75" y="200"/>
                  </a:lnTo>
                  <a:lnTo>
                    <a:pt x="72" y="196"/>
                  </a:lnTo>
                  <a:lnTo>
                    <a:pt x="72" y="194"/>
                  </a:lnTo>
                  <a:lnTo>
                    <a:pt x="71" y="189"/>
                  </a:lnTo>
                  <a:lnTo>
                    <a:pt x="71" y="184"/>
                  </a:lnTo>
                  <a:lnTo>
                    <a:pt x="70" y="187"/>
                  </a:lnTo>
                  <a:lnTo>
                    <a:pt x="68" y="194"/>
                  </a:lnTo>
                  <a:lnTo>
                    <a:pt x="66" y="202"/>
                  </a:lnTo>
                  <a:lnTo>
                    <a:pt x="63" y="207"/>
                  </a:lnTo>
                  <a:lnTo>
                    <a:pt x="60" y="211"/>
                  </a:lnTo>
                  <a:lnTo>
                    <a:pt x="52" y="214"/>
                  </a:lnTo>
                  <a:lnTo>
                    <a:pt x="48" y="213"/>
                  </a:lnTo>
                  <a:lnTo>
                    <a:pt x="44" y="209"/>
                  </a:lnTo>
                  <a:lnTo>
                    <a:pt x="38" y="200"/>
                  </a:lnTo>
                  <a:lnTo>
                    <a:pt x="31" y="194"/>
                  </a:lnTo>
                  <a:lnTo>
                    <a:pt x="25" y="189"/>
                  </a:lnTo>
                  <a:lnTo>
                    <a:pt x="16" y="188"/>
                  </a:lnTo>
                  <a:lnTo>
                    <a:pt x="10" y="188"/>
                  </a:lnTo>
                  <a:lnTo>
                    <a:pt x="3" y="184"/>
                  </a:lnTo>
                  <a:lnTo>
                    <a:pt x="0" y="180"/>
                  </a:lnTo>
                  <a:lnTo>
                    <a:pt x="3" y="177"/>
                  </a:lnTo>
                  <a:lnTo>
                    <a:pt x="8" y="174"/>
                  </a:lnTo>
                  <a:lnTo>
                    <a:pt x="27" y="174"/>
                  </a:lnTo>
                  <a:lnTo>
                    <a:pt x="34" y="172"/>
                  </a:lnTo>
                  <a:lnTo>
                    <a:pt x="42" y="169"/>
                  </a:lnTo>
                  <a:lnTo>
                    <a:pt x="49" y="165"/>
                  </a:lnTo>
                  <a:lnTo>
                    <a:pt x="52" y="159"/>
                  </a:lnTo>
                  <a:lnTo>
                    <a:pt x="55" y="151"/>
                  </a:lnTo>
                  <a:lnTo>
                    <a:pt x="57" y="148"/>
                  </a:lnTo>
                  <a:lnTo>
                    <a:pt x="61" y="146"/>
                  </a:lnTo>
                  <a:lnTo>
                    <a:pt x="79" y="146"/>
                  </a:lnTo>
                  <a:lnTo>
                    <a:pt x="82" y="143"/>
                  </a:lnTo>
                  <a:lnTo>
                    <a:pt x="85" y="137"/>
                  </a:lnTo>
                  <a:lnTo>
                    <a:pt x="86" y="133"/>
                  </a:lnTo>
                  <a:lnTo>
                    <a:pt x="86" y="126"/>
                  </a:lnTo>
                  <a:lnTo>
                    <a:pt x="87" y="120"/>
                  </a:lnTo>
                  <a:lnTo>
                    <a:pt x="93" y="114"/>
                  </a:lnTo>
                  <a:lnTo>
                    <a:pt x="100" y="110"/>
                  </a:lnTo>
                  <a:lnTo>
                    <a:pt x="105" y="109"/>
                  </a:lnTo>
                  <a:lnTo>
                    <a:pt x="111" y="110"/>
                  </a:lnTo>
                  <a:lnTo>
                    <a:pt x="113" y="111"/>
                  </a:lnTo>
                  <a:lnTo>
                    <a:pt x="119" y="111"/>
                  </a:lnTo>
                  <a:lnTo>
                    <a:pt x="123" y="110"/>
                  </a:lnTo>
                  <a:lnTo>
                    <a:pt x="126" y="109"/>
                  </a:lnTo>
                  <a:lnTo>
                    <a:pt x="128" y="103"/>
                  </a:lnTo>
                  <a:lnTo>
                    <a:pt x="127" y="99"/>
                  </a:lnTo>
                  <a:lnTo>
                    <a:pt x="127" y="92"/>
                  </a:lnTo>
                  <a:lnTo>
                    <a:pt x="134" y="87"/>
                  </a:lnTo>
                  <a:lnTo>
                    <a:pt x="146" y="83"/>
                  </a:lnTo>
                  <a:lnTo>
                    <a:pt x="160" y="78"/>
                  </a:lnTo>
                  <a:lnTo>
                    <a:pt x="193" y="76"/>
                  </a:lnTo>
                  <a:lnTo>
                    <a:pt x="204" y="77"/>
                  </a:lnTo>
                  <a:lnTo>
                    <a:pt x="211" y="80"/>
                  </a:lnTo>
                  <a:lnTo>
                    <a:pt x="215" y="83"/>
                  </a:lnTo>
                  <a:lnTo>
                    <a:pt x="223" y="85"/>
                  </a:lnTo>
                  <a:lnTo>
                    <a:pt x="232" y="85"/>
                  </a:lnTo>
                  <a:lnTo>
                    <a:pt x="243" y="83"/>
                  </a:lnTo>
                  <a:lnTo>
                    <a:pt x="252" y="77"/>
                  </a:lnTo>
                  <a:lnTo>
                    <a:pt x="256" y="68"/>
                  </a:lnTo>
                  <a:lnTo>
                    <a:pt x="256" y="57"/>
                  </a:lnTo>
                  <a:lnTo>
                    <a:pt x="257" y="48"/>
                  </a:lnTo>
                  <a:lnTo>
                    <a:pt x="261" y="42"/>
                  </a:lnTo>
                  <a:lnTo>
                    <a:pt x="264" y="40"/>
                  </a:lnTo>
                  <a:lnTo>
                    <a:pt x="265" y="40"/>
                  </a:lnTo>
                  <a:lnTo>
                    <a:pt x="268" y="42"/>
                  </a:lnTo>
                  <a:lnTo>
                    <a:pt x="269" y="43"/>
                  </a:lnTo>
                  <a:lnTo>
                    <a:pt x="271" y="46"/>
                  </a:lnTo>
                  <a:lnTo>
                    <a:pt x="272" y="50"/>
                  </a:lnTo>
                  <a:lnTo>
                    <a:pt x="275" y="52"/>
                  </a:lnTo>
                  <a:lnTo>
                    <a:pt x="276" y="55"/>
                  </a:lnTo>
                  <a:lnTo>
                    <a:pt x="279" y="58"/>
                  </a:lnTo>
                  <a:lnTo>
                    <a:pt x="283" y="58"/>
                  </a:lnTo>
                  <a:lnTo>
                    <a:pt x="287" y="54"/>
                  </a:lnTo>
                  <a:lnTo>
                    <a:pt x="291" y="46"/>
                  </a:lnTo>
                  <a:lnTo>
                    <a:pt x="297" y="36"/>
                  </a:lnTo>
                  <a:lnTo>
                    <a:pt x="301" y="29"/>
                  </a:lnTo>
                  <a:lnTo>
                    <a:pt x="305" y="28"/>
                  </a:lnTo>
                  <a:lnTo>
                    <a:pt x="313" y="26"/>
                  </a:lnTo>
                  <a:lnTo>
                    <a:pt x="323" y="22"/>
                  </a:lnTo>
                  <a:lnTo>
                    <a:pt x="334" y="17"/>
                  </a:lnTo>
                  <a:lnTo>
                    <a:pt x="346" y="10"/>
                  </a:lnTo>
                  <a:lnTo>
                    <a:pt x="361" y="7"/>
                  </a:lnTo>
                  <a:lnTo>
                    <a:pt x="377" y="6"/>
                  </a:lnTo>
                  <a:lnTo>
                    <a:pt x="392" y="6"/>
                  </a:lnTo>
                  <a:lnTo>
                    <a:pt x="407" y="3"/>
                  </a:lnTo>
                  <a:lnTo>
                    <a:pt x="4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3" name="Freeform 22"/>
            <p:cNvSpPr>
              <a:spLocks/>
            </p:cNvSpPr>
            <p:nvPr/>
          </p:nvSpPr>
          <p:spPr bwMode="auto">
            <a:xfrm>
              <a:off x="2517775" y="2711450"/>
              <a:ext cx="182563" cy="76200"/>
            </a:xfrm>
            <a:custGeom>
              <a:avLst/>
              <a:gdLst/>
              <a:ahLst/>
              <a:cxnLst>
                <a:cxn ang="0">
                  <a:pos x="33" y="0"/>
                </a:cxn>
                <a:cxn ang="0">
                  <a:pos x="38" y="0"/>
                </a:cxn>
                <a:cxn ang="0">
                  <a:pos x="47" y="2"/>
                </a:cxn>
                <a:cxn ang="0">
                  <a:pos x="56" y="4"/>
                </a:cxn>
                <a:cxn ang="0">
                  <a:pos x="63" y="10"/>
                </a:cxn>
                <a:cxn ang="0">
                  <a:pos x="71" y="17"/>
                </a:cxn>
                <a:cxn ang="0">
                  <a:pos x="79" y="22"/>
                </a:cxn>
                <a:cxn ang="0">
                  <a:pos x="89" y="26"/>
                </a:cxn>
                <a:cxn ang="0">
                  <a:pos x="96" y="28"/>
                </a:cxn>
                <a:cxn ang="0">
                  <a:pos x="98" y="28"/>
                </a:cxn>
                <a:cxn ang="0">
                  <a:pos x="101" y="29"/>
                </a:cxn>
                <a:cxn ang="0">
                  <a:pos x="105" y="32"/>
                </a:cxn>
                <a:cxn ang="0">
                  <a:pos x="113" y="40"/>
                </a:cxn>
                <a:cxn ang="0">
                  <a:pos x="115" y="43"/>
                </a:cxn>
                <a:cxn ang="0">
                  <a:pos x="115" y="45"/>
                </a:cxn>
                <a:cxn ang="0">
                  <a:pos x="111" y="48"/>
                </a:cxn>
                <a:cxn ang="0">
                  <a:pos x="105" y="48"/>
                </a:cxn>
                <a:cxn ang="0">
                  <a:pos x="97" y="47"/>
                </a:cxn>
                <a:cxn ang="0">
                  <a:pos x="92" y="44"/>
                </a:cxn>
                <a:cxn ang="0">
                  <a:pos x="85" y="40"/>
                </a:cxn>
                <a:cxn ang="0">
                  <a:pos x="77" y="33"/>
                </a:cxn>
                <a:cxn ang="0">
                  <a:pos x="68" y="28"/>
                </a:cxn>
                <a:cxn ang="0">
                  <a:pos x="63" y="22"/>
                </a:cxn>
                <a:cxn ang="0">
                  <a:pos x="56" y="18"/>
                </a:cxn>
                <a:cxn ang="0">
                  <a:pos x="5" y="18"/>
                </a:cxn>
                <a:cxn ang="0">
                  <a:pos x="1" y="17"/>
                </a:cxn>
                <a:cxn ang="0">
                  <a:pos x="0" y="10"/>
                </a:cxn>
                <a:cxn ang="0">
                  <a:pos x="3" y="8"/>
                </a:cxn>
                <a:cxn ang="0">
                  <a:pos x="10" y="7"/>
                </a:cxn>
                <a:cxn ang="0">
                  <a:pos x="18" y="3"/>
                </a:cxn>
                <a:cxn ang="0">
                  <a:pos x="27" y="2"/>
                </a:cxn>
                <a:cxn ang="0">
                  <a:pos x="33" y="0"/>
                </a:cxn>
              </a:cxnLst>
              <a:rect l="0" t="0" r="r" b="b"/>
              <a:pathLst>
                <a:path w="115" h="48">
                  <a:moveTo>
                    <a:pt x="33" y="0"/>
                  </a:moveTo>
                  <a:lnTo>
                    <a:pt x="38" y="0"/>
                  </a:lnTo>
                  <a:lnTo>
                    <a:pt x="47" y="2"/>
                  </a:lnTo>
                  <a:lnTo>
                    <a:pt x="56" y="4"/>
                  </a:lnTo>
                  <a:lnTo>
                    <a:pt x="63" y="10"/>
                  </a:lnTo>
                  <a:lnTo>
                    <a:pt x="71" y="17"/>
                  </a:lnTo>
                  <a:lnTo>
                    <a:pt x="79" y="22"/>
                  </a:lnTo>
                  <a:lnTo>
                    <a:pt x="89" y="26"/>
                  </a:lnTo>
                  <a:lnTo>
                    <a:pt x="96" y="28"/>
                  </a:lnTo>
                  <a:lnTo>
                    <a:pt x="98" y="28"/>
                  </a:lnTo>
                  <a:lnTo>
                    <a:pt x="101" y="29"/>
                  </a:lnTo>
                  <a:lnTo>
                    <a:pt x="105" y="32"/>
                  </a:lnTo>
                  <a:lnTo>
                    <a:pt x="113" y="40"/>
                  </a:lnTo>
                  <a:lnTo>
                    <a:pt x="115" y="43"/>
                  </a:lnTo>
                  <a:lnTo>
                    <a:pt x="115" y="45"/>
                  </a:lnTo>
                  <a:lnTo>
                    <a:pt x="111" y="48"/>
                  </a:lnTo>
                  <a:lnTo>
                    <a:pt x="105" y="48"/>
                  </a:lnTo>
                  <a:lnTo>
                    <a:pt x="97" y="47"/>
                  </a:lnTo>
                  <a:lnTo>
                    <a:pt x="92" y="44"/>
                  </a:lnTo>
                  <a:lnTo>
                    <a:pt x="85" y="40"/>
                  </a:lnTo>
                  <a:lnTo>
                    <a:pt x="77" y="33"/>
                  </a:lnTo>
                  <a:lnTo>
                    <a:pt x="68" y="28"/>
                  </a:lnTo>
                  <a:lnTo>
                    <a:pt x="63" y="22"/>
                  </a:lnTo>
                  <a:lnTo>
                    <a:pt x="56" y="18"/>
                  </a:lnTo>
                  <a:lnTo>
                    <a:pt x="5" y="18"/>
                  </a:lnTo>
                  <a:lnTo>
                    <a:pt x="1" y="17"/>
                  </a:lnTo>
                  <a:lnTo>
                    <a:pt x="0" y="10"/>
                  </a:lnTo>
                  <a:lnTo>
                    <a:pt x="3" y="8"/>
                  </a:lnTo>
                  <a:lnTo>
                    <a:pt x="10" y="7"/>
                  </a:lnTo>
                  <a:lnTo>
                    <a:pt x="18" y="3"/>
                  </a:lnTo>
                  <a:lnTo>
                    <a:pt x="27" y="2"/>
                  </a:lnTo>
                  <a:lnTo>
                    <a:pt x="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4" name="Freeform 23"/>
            <p:cNvSpPr>
              <a:spLocks/>
            </p:cNvSpPr>
            <p:nvPr/>
          </p:nvSpPr>
          <p:spPr bwMode="auto">
            <a:xfrm>
              <a:off x="2632075" y="2670175"/>
              <a:ext cx="26988" cy="20638"/>
            </a:xfrm>
            <a:custGeom>
              <a:avLst/>
              <a:gdLst/>
              <a:ahLst/>
              <a:cxnLst>
                <a:cxn ang="0">
                  <a:pos x="6" y="0"/>
                </a:cxn>
                <a:cxn ang="0">
                  <a:pos x="10" y="0"/>
                </a:cxn>
                <a:cxn ang="0">
                  <a:pos x="13" y="2"/>
                </a:cxn>
                <a:cxn ang="0">
                  <a:pos x="14" y="3"/>
                </a:cxn>
                <a:cxn ang="0">
                  <a:pos x="17" y="4"/>
                </a:cxn>
                <a:cxn ang="0">
                  <a:pos x="17" y="10"/>
                </a:cxn>
                <a:cxn ang="0">
                  <a:pos x="11" y="13"/>
                </a:cxn>
                <a:cxn ang="0">
                  <a:pos x="5" y="13"/>
                </a:cxn>
                <a:cxn ang="0">
                  <a:pos x="0" y="8"/>
                </a:cxn>
                <a:cxn ang="0">
                  <a:pos x="0" y="3"/>
                </a:cxn>
                <a:cxn ang="0">
                  <a:pos x="6" y="0"/>
                </a:cxn>
              </a:cxnLst>
              <a:rect l="0" t="0" r="r" b="b"/>
              <a:pathLst>
                <a:path w="17" h="13">
                  <a:moveTo>
                    <a:pt x="6" y="0"/>
                  </a:moveTo>
                  <a:lnTo>
                    <a:pt x="10" y="0"/>
                  </a:lnTo>
                  <a:lnTo>
                    <a:pt x="13" y="2"/>
                  </a:lnTo>
                  <a:lnTo>
                    <a:pt x="14" y="3"/>
                  </a:lnTo>
                  <a:lnTo>
                    <a:pt x="17" y="4"/>
                  </a:lnTo>
                  <a:lnTo>
                    <a:pt x="17" y="10"/>
                  </a:lnTo>
                  <a:lnTo>
                    <a:pt x="11" y="13"/>
                  </a:lnTo>
                  <a:lnTo>
                    <a:pt x="5" y="13"/>
                  </a:lnTo>
                  <a:lnTo>
                    <a:pt x="0" y="8"/>
                  </a:lnTo>
                  <a:lnTo>
                    <a:pt x="0" y="3"/>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5" name="Freeform 24"/>
            <p:cNvSpPr>
              <a:spLocks/>
            </p:cNvSpPr>
            <p:nvPr/>
          </p:nvSpPr>
          <p:spPr bwMode="auto">
            <a:xfrm>
              <a:off x="2641600" y="2838450"/>
              <a:ext cx="25400" cy="31750"/>
            </a:xfrm>
            <a:custGeom>
              <a:avLst/>
              <a:gdLst/>
              <a:ahLst/>
              <a:cxnLst>
                <a:cxn ang="0">
                  <a:pos x="5" y="0"/>
                </a:cxn>
                <a:cxn ang="0">
                  <a:pos x="8" y="0"/>
                </a:cxn>
                <a:cxn ang="0">
                  <a:pos x="14" y="2"/>
                </a:cxn>
                <a:cxn ang="0">
                  <a:pos x="15" y="5"/>
                </a:cxn>
                <a:cxn ang="0">
                  <a:pos x="16" y="9"/>
                </a:cxn>
                <a:cxn ang="0">
                  <a:pos x="16" y="12"/>
                </a:cxn>
                <a:cxn ang="0">
                  <a:pos x="15" y="16"/>
                </a:cxn>
                <a:cxn ang="0">
                  <a:pos x="12" y="19"/>
                </a:cxn>
                <a:cxn ang="0">
                  <a:pos x="10" y="20"/>
                </a:cxn>
                <a:cxn ang="0">
                  <a:pos x="7" y="20"/>
                </a:cxn>
                <a:cxn ang="0">
                  <a:pos x="1" y="18"/>
                </a:cxn>
                <a:cxn ang="0">
                  <a:pos x="0" y="13"/>
                </a:cxn>
                <a:cxn ang="0">
                  <a:pos x="0" y="7"/>
                </a:cxn>
                <a:cxn ang="0">
                  <a:pos x="3" y="1"/>
                </a:cxn>
                <a:cxn ang="0">
                  <a:pos x="5" y="0"/>
                </a:cxn>
              </a:cxnLst>
              <a:rect l="0" t="0" r="r" b="b"/>
              <a:pathLst>
                <a:path w="16" h="20">
                  <a:moveTo>
                    <a:pt x="5" y="0"/>
                  </a:moveTo>
                  <a:lnTo>
                    <a:pt x="8" y="0"/>
                  </a:lnTo>
                  <a:lnTo>
                    <a:pt x="14" y="2"/>
                  </a:lnTo>
                  <a:lnTo>
                    <a:pt x="15" y="5"/>
                  </a:lnTo>
                  <a:lnTo>
                    <a:pt x="16" y="9"/>
                  </a:lnTo>
                  <a:lnTo>
                    <a:pt x="16" y="12"/>
                  </a:lnTo>
                  <a:lnTo>
                    <a:pt x="15" y="16"/>
                  </a:lnTo>
                  <a:lnTo>
                    <a:pt x="12" y="19"/>
                  </a:lnTo>
                  <a:lnTo>
                    <a:pt x="10" y="20"/>
                  </a:lnTo>
                  <a:lnTo>
                    <a:pt x="7" y="20"/>
                  </a:lnTo>
                  <a:lnTo>
                    <a:pt x="1" y="18"/>
                  </a:lnTo>
                  <a:lnTo>
                    <a:pt x="0" y="13"/>
                  </a:lnTo>
                  <a:lnTo>
                    <a:pt x="0" y="7"/>
                  </a:lnTo>
                  <a:lnTo>
                    <a:pt x="3" y="1"/>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6" name="Freeform 25"/>
            <p:cNvSpPr>
              <a:spLocks/>
            </p:cNvSpPr>
            <p:nvPr/>
          </p:nvSpPr>
          <p:spPr bwMode="auto">
            <a:xfrm>
              <a:off x="2867025" y="2816225"/>
              <a:ext cx="26988" cy="33338"/>
            </a:xfrm>
            <a:custGeom>
              <a:avLst/>
              <a:gdLst/>
              <a:ahLst/>
              <a:cxnLst>
                <a:cxn ang="0">
                  <a:pos x="6" y="0"/>
                </a:cxn>
                <a:cxn ang="0">
                  <a:pos x="8" y="0"/>
                </a:cxn>
                <a:cxn ang="0">
                  <a:pos x="14" y="3"/>
                </a:cxn>
                <a:cxn ang="0">
                  <a:pos x="15" y="6"/>
                </a:cxn>
                <a:cxn ang="0">
                  <a:pos x="17" y="10"/>
                </a:cxn>
                <a:cxn ang="0">
                  <a:pos x="17" y="12"/>
                </a:cxn>
                <a:cxn ang="0">
                  <a:pos x="15" y="16"/>
                </a:cxn>
                <a:cxn ang="0">
                  <a:pos x="12" y="19"/>
                </a:cxn>
                <a:cxn ang="0">
                  <a:pos x="10" y="21"/>
                </a:cxn>
                <a:cxn ang="0">
                  <a:pos x="7" y="21"/>
                </a:cxn>
                <a:cxn ang="0">
                  <a:pos x="2" y="18"/>
                </a:cxn>
                <a:cxn ang="0">
                  <a:pos x="0" y="14"/>
                </a:cxn>
                <a:cxn ang="0">
                  <a:pos x="0" y="7"/>
                </a:cxn>
                <a:cxn ang="0">
                  <a:pos x="3" y="1"/>
                </a:cxn>
                <a:cxn ang="0">
                  <a:pos x="6" y="0"/>
                </a:cxn>
              </a:cxnLst>
              <a:rect l="0" t="0" r="r" b="b"/>
              <a:pathLst>
                <a:path w="17" h="21">
                  <a:moveTo>
                    <a:pt x="6" y="0"/>
                  </a:moveTo>
                  <a:lnTo>
                    <a:pt x="8" y="0"/>
                  </a:lnTo>
                  <a:lnTo>
                    <a:pt x="14" y="3"/>
                  </a:lnTo>
                  <a:lnTo>
                    <a:pt x="15" y="6"/>
                  </a:lnTo>
                  <a:lnTo>
                    <a:pt x="17" y="10"/>
                  </a:lnTo>
                  <a:lnTo>
                    <a:pt x="17" y="12"/>
                  </a:lnTo>
                  <a:lnTo>
                    <a:pt x="15" y="16"/>
                  </a:lnTo>
                  <a:lnTo>
                    <a:pt x="12" y="19"/>
                  </a:lnTo>
                  <a:lnTo>
                    <a:pt x="10" y="21"/>
                  </a:lnTo>
                  <a:lnTo>
                    <a:pt x="7" y="21"/>
                  </a:lnTo>
                  <a:lnTo>
                    <a:pt x="2" y="18"/>
                  </a:lnTo>
                  <a:lnTo>
                    <a:pt x="0" y="14"/>
                  </a:lnTo>
                  <a:lnTo>
                    <a:pt x="0" y="7"/>
                  </a:lnTo>
                  <a:lnTo>
                    <a:pt x="3"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7" name="Freeform 26"/>
            <p:cNvSpPr>
              <a:spLocks/>
            </p:cNvSpPr>
            <p:nvPr/>
          </p:nvSpPr>
          <p:spPr bwMode="auto">
            <a:xfrm>
              <a:off x="2722563" y="2787650"/>
              <a:ext cx="112713" cy="57150"/>
            </a:xfrm>
            <a:custGeom>
              <a:avLst/>
              <a:gdLst/>
              <a:ahLst/>
              <a:cxnLst>
                <a:cxn ang="0">
                  <a:pos x="35" y="0"/>
                </a:cxn>
                <a:cxn ang="0">
                  <a:pos x="49" y="2"/>
                </a:cxn>
                <a:cxn ang="0">
                  <a:pos x="56" y="4"/>
                </a:cxn>
                <a:cxn ang="0">
                  <a:pos x="62" y="8"/>
                </a:cxn>
                <a:cxn ang="0">
                  <a:pos x="68" y="17"/>
                </a:cxn>
                <a:cxn ang="0">
                  <a:pos x="71" y="28"/>
                </a:cxn>
                <a:cxn ang="0">
                  <a:pos x="71" y="32"/>
                </a:cxn>
                <a:cxn ang="0">
                  <a:pos x="69" y="34"/>
                </a:cxn>
                <a:cxn ang="0">
                  <a:pos x="68" y="36"/>
                </a:cxn>
                <a:cxn ang="0">
                  <a:pos x="67" y="34"/>
                </a:cxn>
                <a:cxn ang="0">
                  <a:pos x="65" y="34"/>
                </a:cxn>
                <a:cxn ang="0">
                  <a:pos x="64" y="32"/>
                </a:cxn>
                <a:cxn ang="0">
                  <a:pos x="61" y="29"/>
                </a:cxn>
                <a:cxn ang="0">
                  <a:pos x="60" y="29"/>
                </a:cxn>
                <a:cxn ang="0">
                  <a:pos x="56" y="30"/>
                </a:cxn>
                <a:cxn ang="0">
                  <a:pos x="42" y="36"/>
                </a:cxn>
                <a:cxn ang="0">
                  <a:pos x="36" y="34"/>
                </a:cxn>
                <a:cxn ang="0">
                  <a:pos x="32" y="32"/>
                </a:cxn>
                <a:cxn ang="0">
                  <a:pos x="30" y="29"/>
                </a:cxn>
                <a:cxn ang="0">
                  <a:pos x="26" y="28"/>
                </a:cxn>
                <a:cxn ang="0">
                  <a:pos x="23" y="25"/>
                </a:cxn>
                <a:cxn ang="0">
                  <a:pos x="15" y="25"/>
                </a:cxn>
                <a:cxn ang="0">
                  <a:pos x="10" y="24"/>
                </a:cxn>
                <a:cxn ang="0">
                  <a:pos x="2" y="24"/>
                </a:cxn>
                <a:cxn ang="0">
                  <a:pos x="1" y="22"/>
                </a:cxn>
                <a:cxn ang="0">
                  <a:pos x="0" y="22"/>
                </a:cxn>
                <a:cxn ang="0">
                  <a:pos x="6" y="15"/>
                </a:cxn>
                <a:cxn ang="0">
                  <a:pos x="13" y="10"/>
                </a:cxn>
                <a:cxn ang="0">
                  <a:pos x="19" y="4"/>
                </a:cxn>
                <a:cxn ang="0">
                  <a:pos x="35" y="0"/>
                </a:cxn>
              </a:cxnLst>
              <a:rect l="0" t="0" r="r" b="b"/>
              <a:pathLst>
                <a:path w="71" h="36">
                  <a:moveTo>
                    <a:pt x="35" y="0"/>
                  </a:moveTo>
                  <a:lnTo>
                    <a:pt x="49" y="2"/>
                  </a:lnTo>
                  <a:lnTo>
                    <a:pt x="56" y="4"/>
                  </a:lnTo>
                  <a:lnTo>
                    <a:pt x="62" y="8"/>
                  </a:lnTo>
                  <a:lnTo>
                    <a:pt x="68" y="17"/>
                  </a:lnTo>
                  <a:lnTo>
                    <a:pt x="71" y="28"/>
                  </a:lnTo>
                  <a:lnTo>
                    <a:pt x="71" y="32"/>
                  </a:lnTo>
                  <a:lnTo>
                    <a:pt x="69" y="34"/>
                  </a:lnTo>
                  <a:lnTo>
                    <a:pt x="68" y="36"/>
                  </a:lnTo>
                  <a:lnTo>
                    <a:pt x="67" y="34"/>
                  </a:lnTo>
                  <a:lnTo>
                    <a:pt x="65" y="34"/>
                  </a:lnTo>
                  <a:lnTo>
                    <a:pt x="64" y="32"/>
                  </a:lnTo>
                  <a:lnTo>
                    <a:pt x="61" y="29"/>
                  </a:lnTo>
                  <a:lnTo>
                    <a:pt x="60" y="29"/>
                  </a:lnTo>
                  <a:lnTo>
                    <a:pt x="56" y="30"/>
                  </a:lnTo>
                  <a:lnTo>
                    <a:pt x="42" y="36"/>
                  </a:lnTo>
                  <a:lnTo>
                    <a:pt x="36" y="34"/>
                  </a:lnTo>
                  <a:lnTo>
                    <a:pt x="32" y="32"/>
                  </a:lnTo>
                  <a:lnTo>
                    <a:pt x="30" y="29"/>
                  </a:lnTo>
                  <a:lnTo>
                    <a:pt x="26" y="28"/>
                  </a:lnTo>
                  <a:lnTo>
                    <a:pt x="23" y="25"/>
                  </a:lnTo>
                  <a:lnTo>
                    <a:pt x="15" y="25"/>
                  </a:lnTo>
                  <a:lnTo>
                    <a:pt x="10" y="24"/>
                  </a:lnTo>
                  <a:lnTo>
                    <a:pt x="2" y="24"/>
                  </a:lnTo>
                  <a:lnTo>
                    <a:pt x="1" y="22"/>
                  </a:lnTo>
                  <a:lnTo>
                    <a:pt x="0" y="22"/>
                  </a:lnTo>
                  <a:lnTo>
                    <a:pt x="6" y="15"/>
                  </a:lnTo>
                  <a:lnTo>
                    <a:pt x="13" y="10"/>
                  </a:lnTo>
                  <a:lnTo>
                    <a:pt x="19" y="4"/>
                  </a:lnTo>
                  <a:lnTo>
                    <a:pt x="3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8" name="Freeform 27"/>
            <p:cNvSpPr>
              <a:spLocks/>
            </p:cNvSpPr>
            <p:nvPr/>
          </p:nvSpPr>
          <p:spPr bwMode="auto">
            <a:xfrm>
              <a:off x="5089525" y="3557588"/>
              <a:ext cx="141288" cy="320675"/>
            </a:xfrm>
            <a:custGeom>
              <a:avLst/>
              <a:gdLst/>
              <a:ahLst/>
              <a:cxnLst>
                <a:cxn ang="0">
                  <a:pos x="69" y="0"/>
                </a:cxn>
                <a:cxn ang="0">
                  <a:pos x="75" y="0"/>
                </a:cxn>
                <a:cxn ang="0">
                  <a:pos x="81" y="4"/>
                </a:cxn>
                <a:cxn ang="0">
                  <a:pos x="85" y="14"/>
                </a:cxn>
                <a:cxn ang="0">
                  <a:pos x="88" y="24"/>
                </a:cxn>
                <a:cxn ang="0">
                  <a:pos x="89" y="35"/>
                </a:cxn>
                <a:cxn ang="0">
                  <a:pos x="89" y="47"/>
                </a:cxn>
                <a:cxn ang="0">
                  <a:pos x="86" y="61"/>
                </a:cxn>
                <a:cxn ang="0">
                  <a:pos x="84" y="73"/>
                </a:cxn>
                <a:cxn ang="0">
                  <a:pos x="78" y="89"/>
                </a:cxn>
                <a:cxn ang="0">
                  <a:pos x="70" y="119"/>
                </a:cxn>
                <a:cxn ang="0">
                  <a:pos x="65" y="132"/>
                </a:cxn>
                <a:cxn ang="0">
                  <a:pos x="58" y="154"/>
                </a:cxn>
                <a:cxn ang="0">
                  <a:pos x="51" y="178"/>
                </a:cxn>
                <a:cxn ang="0">
                  <a:pos x="47" y="189"/>
                </a:cxn>
                <a:cxn ang="0">
                  <a:pos x="41" y="196"/>
                </a:cxn>
                <a:cxn ang="0">
                  <a:pos x="34" y="200"/>
                </a:cxn>
                <a:cxn ang="0">
                  <a:pos x="25" y="202"/>
                </a:cxn>
                <a:cxn ang="0">
                  <a:pos x="15" y="200"/>
                </a:cxn>
                <a:cxn ang="0">
                  <a:pos x="10" y="195"/>
                </a:cxn>
                <a:cxn ang="0">
                  <a:pos x="6" y="188"/>
                </a:cxn>
                <a:cxn ang="0">
                  <a:pos x="6" y="169"/>
                </a:cxn>
                <a:cxn ang="0">
                  <a:pos x="0" y="147"/>
                </a:cxn>
                <a:cxn ang="0">
                  <a:pos x="0" y="137"/>
                </a:cxn>
                <a:cxn ang="0">
                  <a:pos x="2" y="130"/>
                </a:cxn>
                <a:cxn ang="0">
                  <a:pos x="6" y="122"/>
                </a:cxn>
                <a:cxn ang="0">
                  <a:pos x="8" y="110"/>
                </a:cxn>
                <a:cxn ang="0">
                  <a:pos x="7" y="96"/>
                </a:cxn>
                <a:cxn ang="0">
                  <a:pos x="3" y="82"/>
                </a:cxn>
                <a:cxn ang="0">
                  <a:pos x="2" y="73"/>
                </a:cxn>
                <a:cxn ang="0">
                  <a:pos x="6" y="65"/>
                </a:cxn>
                <a:cxn ang="0">
                  <a:pos x="13" y="59"/>
                </a:cxn>
                <a:cxn ang="0">
                  <a:pos x="19" y="55"/>
                </a:cxn>
                <a:cxn ang="0">
                  <a:pos x="24" y="55"/>
                </a:cxn>
                <a:cxn ang="0">
                  <a:pos x="28" y="54"/>
                </a:cxn>
                <a:cxn ang="0">
                  <a:pos x="34" y="50"/>
                </a:cxn>
                <a:cxn ang="0">
                  <a:pos x="43" y="41"/>
                </a:cxn>
                <a:cxn ang="0">
                  <a:pos x="49" y="30"/>
                </a:cxn>
                <a:cxn ang="0">
                  <a:pos x="55" y="22"/>
                </a:cxn>
                <a:cxn ang="0">
                  <a:pos x="59" y="13"/>
                </a:cxn>
                <a:cxn ang="0">
                  <a:pos x="63" y="6"/>
                </a:cxn>
                <a:cxn ang="0">
                  <a:pos x="69" y="0"/>
                </a:cxn>
              </a:cxnLst>
              <a:rect l="0" t="0" r="r" b="b"/>
              <a:pathLst>
                <a:path w="89" h="202">
                  <a:moveTo>
                    <a:pt x="69" y="0"/>
                  </a:moveTo>
                  <a:lnTo>
                    <a:pt x="75" y="0"/>
                  </a:lnTo>
                  <a:lnTo>
                    <a:pt x="81" y="4"/>
                  </a:lnTo>
                  <a:lnTo>
                    <a:pt x="85" y="14"/>
                  </a:lnTo>
                  <a:lnTo>
                    <a:pt x="88" y="24"/>
                  </a:lnTo>
                  <a:lnTo>
                    <a:pt x="89" y="35"/>
                  </a:lnTo>
                  <a:lnTo>
                    <a:pt x="89" y="47"/>
                  </a:lnTo>
                  <a:lnTo>
                    <a:pt x="86" y="61"/>
                  </a:lnTo>
                  <a:lnTo>
                    <a:pt x="84" y="73"/>
                  </a:lnTo>
                  <a:lnTo>
                    <a:pt x="78" y="89"/>
                  </a:lnTo>
                  <a:lnTo>
                    <a:pt x="70" y="119"/>
                  </a:lnTo>
                  <a:lnTo>
                    <a:pt x="65" y="132"/>
                  </a:lnTo>
                  <a:lnTo>
                    <a:pt x="58" y="154"/>
                  </a:lnTo>
                  <a:lnTo>
                    <a:pt x="51" y="178"/>
                  </a:lnTo>
                  <a:lnTo>
                    <a:pt x="47" y="189"/>
                  </a:lnTo>
                  <a:lnTo>
                    <a:pt x="41" y="196"/>
                  </a:lnTo>
                  <a:lnTo>
                    <a:pt x="34" y="200"/>
                  </a:lnTo>
                  <a:lnTo>
                    <a:pt x="25" y="202"/>
                  </a:lnTo>
                  <a:lnTo>
                    <a:pt x="15" y="200"/>
                  </a:lnTo>
                  <a:lnTo>
                    <a:pt x="10" y="195"/>
                  </a:lnTo>
                  <a:lnTo>
                    <a:pt x="6" y="188"/>
                  </a:lnTo>
                  <a:lnTo>
                    <a:pt x="6" y="169"/>
                  </a:lnTo>
                  <a:lnTo>
                    <a:pt x="0" y="147"/>
                  </a:lnTo>
                  <a:lnTo>
                    <a:pt x="0" y="137"/>
                  </a:lnTo>
                  <a:lnTo>
                    <a:pt x="2" y="130"/>
                  </a:lnTo>
                  <a:lnTo>
                    <a:pt x="6" y="122"/>
                  </a:lnTo>
                  <a:lnTo>
                    <a:pt x="8" y="110"/>
                  </a:lnTo>
                  <a:lnTo>
                    <a:pt x="7" y="96"/>
                  </a:lnTo>
                  <a:lnTo>
                    <a:pt x="3" y="82"/>
                  </a:lnTo>
                  <a:lnTo>
                    <a:pt x="2" y="73"/>
                  </a:lnTo>
                  <a:lnTo>
                    <a:pt x="6" y="65"/>
                  </a:lnTo>
                  <a:lnTo>
                    <a:pt x="13" y="59"/>
                  </a:lnTo>
                  <a:lnTo>
                    <a:pt x="19" y="55"/>
                  </a:lnTo>
                  <a:lnTo>
                    <a:pt x="24" y="55"/>
                  </a:lnTo>
                  <a:lnTo>
                    <a:pt x="28" y="54"/>
                  </a:lnTo>
                  <a:lnTo>
                    <a:pt x="34" y="50"/>
                  </a:lnTo>
                  <a:lnTo>
                    <a:pt x="43" y="41"/>
                  </a:lnTo>
                  <a:lnTo>
                    <a:pt x="49" y="30"/>
                  </a:lnTo>
                  <a:lnTo>
                    <a:pt x="55" y="22"/>
                  </a:lnTo>
                  <a:lnTo>
                    <a:pt x="59" y="13"/>
                  </a:lnTo>
                  <a:lnTo>
                    <a:pt x="63" y="6"/>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9" name="Freeform 28"/>
            <p:cNvSpPr>
              <a:spLocks/>
            </p:cNvSpPr>
            <p:nvPr/>
          </p:nvSpPr>
          <p:spPr bwMode="auto">
            <a:xfrm>
              <a:off x="5816600" y="3038475"/>
              <a:ext cx="41275" cy="111125"/>
            </a:xfrm>
            <a:custGeom>
              <a:avLst/>
              <a:gdLst/>
              <a:ahLst/>
              <a:cxnLst>
                <a:cxn ang="0">
                  <a:pos x="9" y="0"/>
                </a:cxn>
                <a:cxn ang="0">
                  <a:pos x="14" y="0"/>
                </a:cxn>
                <a:cxn ang="0">
                  <a:pos x="17" y="5"/>
                </a:cxn>
                <a:cxn ang="0">
                  <a:pos x="19" y="12"/>
                </a:cxn>
                <a:cxn ang="0">
                  <a:pos x="22" y="20"/>
                </a:cxn>
                <a:cxn ang="0">
                  <a:pos x="25" y="26"/>
                </a:cxn>
                <a:cxn ang="0">
                  <a:pos x="26" y="31"/>
                </a:cxn>
                <a:cxn ang="0">
                  <a:pos x="25" y="41"/>
                </a:cxn>
                <a:cxn ang="0">
                  <a:pos x="22" y="52"/>
                </a:cxn>
                <a:cxn ang="0">
                  <a:pos x="18" y="61"/>
                </a:cxn>
                <a:cxn ang="0">
                  <a:pos x="14" y="68"/>
                </a:cxn>
                <a:cxn ang="0">
                  <a:pos x="7" y="70"/>
                </a:cxn>
                <a:cxn ang="0">
                  <a:pos x="3" y="64"/>
                </a:cxn>
                <a:cxn ang="0">
                  <a:pos x="0" y="55"/>
                </a:cxn>
                <a:cxn ang="0">
                  <a:pos x="0" y="41"/>
                </a:cxn>
                <a:cxn ang="0">
                  <a:pos x="2" y="27"/>
                </a:cxn>
                <a:cxn ang="0">
                  <a:pos x="3" y="15"/>
                </a:cxn>
                <a:cxn ang="0">
                  <a:pos x="6" y="5"/>
                </a:cxn>
                <a:cxn ang="0">
                  <a:pos x="9" y="0"/>
                </a:cxn>
              </a:cxnLst>
              <a:rect l="0" t="0" r="r" b="b"/>
              <a:pathLst>
                <a:path w="26" h="70">
                  <a:moveTo>
                    <a:pt x="9" y="0"/>
                  </a:moveTo>
                  <a:lnTo>
                    <a:pt x="14" y="0"/>
                  </a:lnTo>
                  <a:lnTo>
                    <a:pt x="17" y="5"/>
                  </a:lnTo>
                  <a:lnTo>
                    <a:pt x="19" y="12"/>
                  </a:lnTo>
                  <a:lnTo>
                    <a:pt x="22" y="20"/>
                  </a:lnTo>
                  <a:lnTo>
                    <a:pt x="25" y="26"/>
                  </a:lnTo>
                  <a:lnTo>
                    <a:pt x="26" y="31"/>
                  </a:lnTo>
                  <a:lnTo>
                    <a:pt x="25" y="41"/>
                  </a:lnTo>
                  <a:lnTo>
                    <a:pt x="22" y="52"/>
                  </a:lnTo>
                  <a:lnTo>
                    <a:pt x="18" y="61"/>
                  </a:lnTo>
                  <a:lnTo>
                    <a:pt x="14" y="68"/>
                  </a:lnTo>
                  <a:lnTo>
                    <a:pt x="7" y="70"/>
                  </a:lnTo>
                  <a:lnTo>
                    <a:pt x="3" y="64"/>
                  </a:lnTo>
                  <a:lnTo>
                    <a:pt x="0" y="55"/>
                  </a:lnTo>
                  <a:lnTo>
                    <a:pt x="0" y="41"/>
                  </a:lnTo>
                  <a:lnTo>
                    <a:pt x="2" y="27"/>
                  </a:lnTo>
                  <a:lnTo>
                    <a:pt x="3" y="15"/>
                  </a:lnTo>
                  <a:lnTo>
                    <a:pt x="6" y="5"/>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0" name="Freeform 29"/>
            <p:cNvSpPr>
              <a:spLocks/>
            </p:cNvSpPr>
            <p:nvPr/>
          </p:nvSpPr>
          <p:spPr bwMode="auto">
            <a:xfrm>
              <a:off x="4373563" y="2282825"/>
              <a:ext cx="34925" cy="46038"/>
            </a:xfrm>
            <a:custGeom>
              <a:avLst/>
              <a:gdLst/>
              <a:ahLst/>
              <a:cxnLst>
                <a:cxn ang="0">
                  <a:pos x="11" y="0"/>
                </a:cxn>
                <a:cxn ang="0">
                  <a:pos x="15" y="3"/>
                </a:cxn>
                <a:cxn ang="0">
                  <a:pos x="21" y="7"/>
                </a:cxn>
                <a:cxn ang="0">
                  <a:pos x="22" y="15"/>
                </a:cxn>
                <a:cxn ang="0">
                  <a:pos x="21" y="22"/>
                </a:cxn>
                <a:cxn ang="0">
                  <a:pos x="18" y="26"/>
                </a:cxn>
                <a:cxn ang="0">
                  <a:pos x="15" y="29"/>
                </a:cxn>
                <a:cxn ang="0">
                  <a:pos x="7" y="29"/>
                </a:cxn>
                <a:cxn ang="0">
                  <a:pos x="3" y="26"/>
                </a:cxn>
                <a:cxn ang="0">
                  <a:pos x="0" y="20"/>
                </a:cxn>
                <a:cxn ang="0">
                  <a:pos x="1" y="11"/>
                </a:cxn>
                <a:cxn ang="0">
                  <a:pos x="4" y="3"/>
                </a:cxn>
                <a:cxn ang="0">
                  <a:pos x="11" y="0"/>
                </a:cxn>
              </a:cxnLst>
              <a:rect l="0" t="0" r="r" b="b"/>
              <a:pathLst>
                <a:path w="22" h="29">
                  <a:moveTo>
                    <a:pt x="11" y="0"/>
                  </a:moveTo>
                  <a:lnTo>
                    <a:pt x="15" y="3"/>
                  </a:lnTo>
                  <a:lnTo>
                    <a:pt x="21" y="7"/>
                  </a:lnTo>
                  <a:lnTo>
                    <a:pt x="22" y="15"/>
                  </a:lnTo>
                  <a:lnTo>
                    <a:pt x="21" y="22"/>
                  </a:lnTo>
                  <a:lnTo>
                    <a:pt x="18" y="26"/>
                  </a:lnTo>
                  <a:lnTo>
                    <a:pt x="15" y="29"/>
                  </a:lnTo>
                  <a:lnTo>
                    <a:pt x="7" y="29"/>
                  </a:lnTo>
                  <a:lnTo>
                    <a:pt x="3" y="26"/>
                  </a:lnTo>
                  <a:lnTo>
                    <a:pt x="0" y="20"/>
                  </a:lnTo>
                  <a:lnTo>
                    <a:pt x="1" y="11"/>
                  </a:lnTo>
                  <a:lnTo>
                    <a:pt x="4" y="3"/>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1" name="Freeform 30"/>
            <p:cNvSpPr>
              <a:spLocks/>
            </p:cNvSpPr>
            <p:nvPr/>
          </p:nvSpPr>
          <p:spPr bwMode="auto">
            <a:xfrm>
              <a:off x="4262438" y="2305050"/>
              <a:ext cx="15875" cy="19050"/>
            </a:xfrm>
            <a:custGeom>
              <a:avLst/>
              <a:gdLst/>
              <a:ahLst/>
              <a:cxnLst>
                <a:cxn ang="0">
                  <a:pos x="4" y="0"/>
                </a:cxn>
                <a:cxn ang="0">
                  <a:pos x="9" y="0"/>
                </a:cxn>
                <a:cxn ang="0">
                  <a:pos x="10" y="1"/>
                </a:cxn>
                <a:cxn ang="0">
                  <a:pos x="10" y="8"/>
                </a:cxn>
                <a:cxn ang="0">
                  <a:pos x="7" y="11"/>
                </a:cxn>
                <a:cxn ang="0">
                  <a:pos x="4" y="12"/>
                </a:cxn>
                <a:cxn ang="0">
                  <a:pos x="2" y="11"/>
                </a:cxn>
                <a:cxn ang="0">
                  <a:pos x="0" y="11"/>
                </a:cxn>
                <a:cxn ang="0">
                  <a:pos x="0" y="7"/>
                </a:cxn>
                <a:cxn ang="0">
                  <a:pos x="2" y="3"/>
                </a:cxn>
                <a:cxn ang="0">
                  <a:pos x="4" y="0"/>
                </a:cxn>
              </a:cxnLst>
              <a:rect l="0" t="0" r="r" b="b"/>
              <a:pathLst>
                <a:path w="10" h="12">
                  <a:moveTo>
                    <a:pt x="4" y="0"/>
                  </a:moveTo>
                  <a:lnTo>
                    <a:pt x="9" y="0"/>
                  </a:lnTo>
                  <a:lnTo>
                    <a:pt x="10" y="1"/>
                  </a:lnTo>
                  <a:lnTo>
                    <a:pt x="10" y="8"/>
                  </a:lnTo>
                  <a:lnTo>
                    <a:pt x="7" y="11"/>
                  </a:lnTo>
                  <a:lnTo>
                    <a:pt x="4" y="12"/>
                  </a:lnTo>
                  <a:lnTo>
                    <a:pt x="2" y="11"/>
                  </a:lnTo>
                  <a:lnTo>
                    <a:pt x="0" y="11"/>
                  </a:lnTo>
                  <a:lnTo>
                    <a:pt x="0" y="7"/>
                  </a:lnTo>
                  <a:lnTo>
                    <a:pt x="2" y="3"/>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2" name="Freeform 31"/>
            <p:cNvSpPr>
              <a:spLocks/>
            </p:cNvSpPr>
            <p:nvPr/>
          </p:nvSpPr>
          <p:spPr bwMode="auto">
            <a:xfrm>
              <a:off x="4462463" y="2347913"/>
              <a:ext cx="68263" cy="41275"/>
            </a:xfrm>
            <a:custGeom>
              <a:avLst/>
              <a:gdLst/>
              <a:ahLst/>
              <a:cxnLst>
                <a:cxn ang="0">
                  <a:pos x="7" y="0"/>
                </a:cxn>
                <a:cxn ang="0">
                  <a:pos x="14" y="0"/>
                </a:cxn>
                <a:cxn ang="0">
                  <a:pos x="21" y="2"/>
                </a:cxn>
                <a:cxn ang="0">
                  <a:pos x="29" y="2"/>
                </a:cxn>
                <a:cxn ang="0">
                  <a:pos x="37" y="6"/>
                </a:cxn>
                <a:cxn ang="0">
                  <a:pos x="38" y="10"/>
                </a:cxn>
                <a:cxn ang="0">
                  <a:pos x="41" y="14"/>
                </a:cxn>
                <a:cxn ang="0">
                  <a:pos x="43" y="18"/>
                </a:cxn>
                <a:cxn ang="0">
                  <a:pos x="40" y="24"/>
                </a:cxn>
                <a:cxn ang="0">
                  <a:pos x="34" y="26"/>
                </a:cxn>
                <a:cxn ang="0">
                  <a:pos x="27" y="26"/>
                </a:cxn>
                <a:cxn ang="0">
                  <a:pos x="22" y="24"/>
                </a:cxn>
                <a:cxn ang="0">
                  <a:pos x="14" y="16"/>
                </a:cxn>
                <a:cxn ang="0">
                  <a:pos x="11" y="14"/>
                </a:cxn>
                <a:cxn ang="0">
                  <a:pos x="8" y="11"/>
                </a:cxn>
                <a:cxn ang="0">
                  <a:pos x="6" y="10"/>
                </a:cxn>
                <a:cxn ang="0">
                  <a:pos x="1" y="6"/>
                </a:cxn>
                <a:cxn ang="0">
                  <a:pos x="0" y="3"/>
                </a:cxn>
                <a:cxn ang="0">
                  <a:pos x="1" y="2"/>
                </a:cxn>
                <a:cxn ang="0">
                  <a:pos x="7" y="0"/>
                </a:cxn>
              </a:cxnLst>
              <a:rect l="0" t="0" r="r" b="b"/>
              <a:pathLst>
                <a:path w="43" h="26">
                  <a:moveTo>
                    <a:pt x="7" y="0"/>
                  </a:moveTo>
                  <a:lnTo>
                    <a:pt x="14" y="0"/>
                  </a:lnTo>
                  <a:lnTo>
                    <a:pt x="21" y="2"/>
                  </a:lnTo>
                  <a:lnTo>
                    <a:pt x="29" y="2"/>
                  </a:lnTo>
                  <a:lnTo>
                    <a:pt x="37" y="6"/>
                  </a:lnTo>
                  <a:lnTo>
                    <a:pt x="38" y="10"/>
                  </a:lnTo>
                  <a:lnTo>
                    <a:pt x="41" y="14"/>
                  </a:lnTo>
                  <a:lnTo>
                    <a:pt x="43" y="18"/>
                  </a:lnTo>
                  <a:lnTo>
                    <a:pt x="40" y="24"/>
                  </a:lnTo>
                  <a:lnTo>
                    <a:pt x="34" y="26"/>
                  </a:lnTo>
                  <a:lnTo>
                    <a:pt x="27" y="26"/>
                  </a:lnTo>
                  <a:lnTo>
                    <a:pt x="22" y="24"/>
                  </a:lnTo>
                  <a:lnTo>
                    <a:pt x="14" y="16"/>
                  </a:lnTo>
                  <a:lnTo>
                    <a:pt x="11" y="14"/>
                  </a:lnTo>
                  <a:lnTo>
                    <a:pt x="8" y="11"/>
                  </a:lnTo>
                  <a:lnTo>
                    <a:pt x="6" y="10"/>
                  </a:lnTo>
                  <a:lnTo>
                    <a:pt x="1" y="6"/>
                  </a:lnTo>
                  <a:lnTo>
                    <a:pt x="0" y="3"/>
                  </a:lnTo>
                  <a:lnTo>
                    <a:pt x="1" y="2"/>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 name="Freeform 32"/>
            <p:cNvSpPr>
              <a:spLocks/>
            </p:cNvSpPr>
            <p:nvPr/>
          </p:nvSpPr>
          <p:spPr bwMode="auto">
            <a:xfrm>
              <a:off x="4006850" y="1941513"/>
              <a:ext cx="88900" cy="103188"/>
            </a:xfrm>
            <a:custGeom>
              <a:avLst/>
              <a:gdLst/>
              <a:ahLst/>
              <a:cxnLst>
                <a:cxn ang="0">
                  <a:pos x="31" y="0"/>
                </a:cxn>
                <a:cxn ang="0">
                  <a:pos x="41" y="0"/>
                </a:cxn>
                <a:cxn ang="0">
                  <a:pos x="49" y="6"/>
                </a:cxn>
                <a:cxn ang="0">
                  <a:pos x="53" y="11"/>
                </a:cxn>
                <a:cxn ang="0">
                  <a:pos x="56" y="21"/>
                </a:cxn>
                <a:cxn ang="0">
                  <a:pos x="56" y="32"/>
                </a:cxn>
                <a:cxn ang="0">
                  <a:pos x="55" y="40"/>
                </a:cxn>
                <a:cxn ang="0">
                  <a:pos x="49" y="47"/>
                </a:cxn>
                <a:cxn ang="0">
                  <a:pos x="38" y="55"/>
                </a:cxn>
                <a:cxn ang="0">
                  <a:pos x="30" y="59"/>
                </a:cxn>
                <a:cxn ang="0">
                  <a:pos x="20" y="63"/>
                </a:cxn>
                <a:cxn ang="0">
                  <a:pos x="12" y="65"/>
                </a:cxn>
                <a:cxn ang="0">
                  <a:pos x="7" y="62"/>
                </a:cxn>
                <a:cxn ang="0">
                  <a:pos x="4" y="59"/>
                </a:cxn>
                <a:cxn ang="0">
                  <a:pos x="1" y="55"/>
                </a:cxn>
                <a:cxn ang="0">
                  <a:pos x="0" y="52"/>
                </a:cxn>
                <a:cxn ang="0">
                  <a:pos x="0" y="50"/>
                </a:cxn>
                <a:cxn ang="0">
                  <a:pos x="1" y="47"/>
                </a:cxn>
                <a:cxn ang="0">
                  <a:pos x="5" y="43"/>
                </a:cxn>
                <a:cxn ang="0">
                  <a:pos x="5" y="34"/>
                </a:cxn>
                <a:cxn ang="0">
                  <a:pos x="3" y="26"/>
                </a:cxn>
                <a:cxn ang="0">
                  <a:pos x="3" y="19"/>
                </a:cxn>
                <a:cxn ang="0">
                  <a:pos x="7" y="15"/>
                </a:cxn>
                <a:cxn ang="0">
                  <a:pos x="8" y="15"/>
                </a:cxn>
                <a:cxn ang="0">
                  <a:pos x="11" y="14"/>
                </a:cxn>
                <a:cxn ang="0">
                  <a:pos x="14" y="14"/>
                </a:cxn>
                <a:cxn ang="0">
                  <a:pos x="19" y="11"/>
                </a:cxn>
                <a:cxn ang="0">
                  <a:pos x="20" y="8"/>
                </a:cxn>
                <a:cxn ang="0">
                  <a:pos x="23" y="6"/>
                </a:cxn>
                <a:cxn ang="0">
                  <a:pos x="25" y="3"/>
                </a:cxn>
                <a:cxn ang="0">
                  <a:pos x="27" y="2"/>
                </a:cxn>
                <a:cxn ang="0">
                  <a:pos x="31" y="0"/>
                </a:cxn>
              </a:cxnLst>
              <a:rect l="0" t="0" r="r" b="b"/>
              <a:pathLst>
                <a:path w="56" h="65">
                  <a:moveTo>
                    <a:pt x="31" y="0"/>
                  </a:moveTo>
                  <a:lnTo>
                    <a:pt x="41" y="0"/>
                  </a:lnTo>
                  <a:lnTo>
                    <a:pt x="49" y="6"/>
                  </a:lnTo>
                  <a:lnTo>
                    <a:pt x="53" y="11"/>
                  </a:lnTo>
                  <a:lnTo>
                    <a:pt x="56" y="21"/>
                  </a:lnTo>
                  <a:lnTo>
                    <a:pt x="56" y="32"/>
                  </a:lnTo>
                  <a:lnTo>
                    <a:pt x="55" y="40"/>
                  </a:lnTo>
                  <a:lnTo>
                    <a:pt x="49" y="47"/>
                  </a:lnTo>
                  <a:lnTo>
                    <a:pt x="38" y="55"/>
                  </a:lnTo>
                  <a:lnTo>
                    <a:pt x="30" y="59"/>
                  </a:lnTo>
                  <a:lnTo>
                    <a:pt x="20" y="63"/>
                  </a:lnTo>
                  <a:lnTo>
                    <a:pt x="12" y="65"/>
                  </a:lnTo>
                  <a:lnTo>
                    <a:pt x="7" y="62"/>
                  </a:lnTo>
                  <a:lnTo>
                    <a:pt x="4" y="59"/>
                  </a:lnTo>
                  <a:lnTo>
                    <a:pt x="1" y="55"/>
                  </a:lnTo>
                  <a:lnTo>
                    <a:pt x="0" y="52"/>
                  </a:lnTo>
                  <a:lnTo>
                    <a:pt x="0" y="50"/>
                  </a:lnTo>
                  <a:lnTo>
                    <a:pt x="1" y="47"/>
                  </a:lnTo>
                  <a:lnTo>
                    <a:pt x="5" y="43"/>
                  </a:lnTo>
                  <a:lnTo>
                    <a:pt x="5" y="34"/>
                  </a:lnTo>
                  <a:lnTo>
                    <a:pt x="3" y="26"/>
                  </a:lnTo>
                  <a:lnTo>
                    <a:pt x="3" y="19"/>
                  </a:lnTo>
                  <a:lnTo>
                    <a:pt x="7" y="15"/>
                  </a:lnTo>
                  <a:lnTo>
                    <a:pt x="8" y="15"/>
                  </a:lnTo>
                  <a:lnTo>
                    <a:pt x="11" y="14"/>
                  </a:lnTo>
                  <a:lnTo>
                    <a:pt x="14" y="14"/>
                  </a:lnTo>
                  <a:lnTo>
                    <a:pt x="19" y="11"/>
                  </a:lnTo>
                  <a:lnTo>
                    <a:pt x="20" y="8"/>
                  </a:lnTo>
                  <a:lnTo>
                    <a:pt x="23" y="6"/>
                  </a:lnTo>
                  <a:lnTo>
                    <a:pt x="25" y="3"/>
                  </a:lnTo>
                  <a:lnTo>
                    <a:pt x="27"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 name="Freeform 33"/>
            <p:cNvSpPr>
              <a:spLocks/>
            </p:cNvSpPr>
            <p:nvPr/>
          </p:nvSpPr>
          <p:spPr bwMode="auto">
            <a:xfrm>
              <a:off x="4067175" y="1862138"/>
              <a:ext cx="184150" cy="206375"/>
            </a:xfrm>
            <a:custGeom>
              <a:avLst/>
              <a:gdLst/>
              <a:ahLst/>
              <a:cxnLst>
                <a:cxn ang="0">
                  <a:pos x="45" y="2"/>
                </a:cxn>
                <a:cxn ang="0">
                  <a:pos x="60" y="5"/>
                </a:cxn>
                <a:cxn ang="0">
                  <a:pos x="78" y="8"/>
                </a:cxn>
                <a:cxn ang="0">
                  <a:pos x="85" y="17"/>
                </a:cxn>
                <a:cxn ang="0">
                  <a:pos x="71" y="34"/>
                </a:cxn>
                <a:cxn ang="0">
                  <a:pos x="67" y="42"/>
                </a:cxn>
                <a:cxn ang="0">
                  <a:pos x="80" y="58"/>
                </a:cxn>
                <a:cxn ang="0">
                  <a:pos x="95" y="76"/>
                </a:cxn>
                <a:cxn ang="0">
                  <a:pos x="108" y="89"/>
                </a:cxn>
                <a:cxn ang="0">
                  <a:pos x="116" y="104"/>
                </a:cxn>
                <a:cxn ang="0">
                  <a:pos x="110" y="119"/>
                </a:cxn>
                <a:cxn ang="0">
                  <a:pos x="95" y="127"/>
                </a:cxn>
                <a:cxn ang="0">
                  <a:pos x="77" y="123"/>
                </a:cxn>
                <a:cxn ang="0">
                  <a:pos x="58" y="120"/>
                </a:cxn>
                <a:cxn ang="0">
                  <a:pos x="49" y="127"/>
                </a:cxn>
                <a:cxn ang="0">
                  <a:pos x="45" y="130"/>
                </a:cxn>
                <a:cxn ang="0">
                  <a:pos x="41" y="128"/>
                </a:cxn>
                <a:cxn ang="0">
                  <a:pos x="41" y="124"/>
                </a:cxn>
                <a:cxn ang="0">
                  <a:pos x="43" y="119"/>
                </a:cxn>
                <a:cxn ang="0">
                  <a:pos x="41" y="117"/>
                </a:cxn>
                <a:cxn ang="0">
                  <a:pos x="25" y="119"/>
                </a:cxn>
                <a:cxn ang="0">
                  <a:pos x="17" y="113"/>
                </a:cxn>
                <a:cxn ang="0">
                  <a:pos x="36" y="89"/>
                </a:cxn>
                <a:cxn ang="0">
                  <a:pos x="52" y="76"/>
                </a:cxn>
                <a:cxn ang="0">
                  <a:pos x="49" y="69"/>
                </a:cxn>
                <a:cxn ang="0">
                  <a:pos x="34" y="63"/>
                </a:cxn>
                <a:cxn ang="0">
                  <a:pos x="17" y="53"/>
                </a:cxn>
                <a:cxn ang="0">
                  <a:pos x="4" y="35"/>
                </a:cxn>
                <a:cxn ang="0">
                  <a:pos x="0" y="23"/>
                </a:cxn>
                <a:cxn ang="0">
                  <a:pos x="6" y="12"/>
                </a:cxn>
                <a:cxn ang="0">
                  <a:pos x="14" y="13"/>
                </a:cxn>
                <a:cxn ang="0">
                  <a:pos x="30" y="4"/>
                </a:cxn>
              </a:cxnLst>
              <a:rect l="0" t="0" r="r" b="b"/>
              <a:pathLst>
                <a:path w="116" h="130">
                  <a:moveTo>
                    <a:pt x="37" y="0"/>
                  </a:moveTo>
                  <a:lnTo>
                    <a:pt x="45" y="2"/>
                  </a:lnTo>
                  <a:lnTo>
                    <a:pt x="52" y="5"/>
                  </a:lnTo>
                  <a:lnTo>
                    <a:pt x="60" y="5"/>
                  </a:lnTo>
                  <a:lnTo>
                    <a:pt x="70" y="6"/>
                  </a:lnTo>
                  <a:lnTo>
                    <a:pt x="78" y="8"/>
                  </a:lnTo>
                  <a:lnTo>
                    <a:pt x="84" y="12"/>
                  </a:lnTo>
                  <a:lnTo>
                    <a:pt x="85" y="17"/>
                  </a:lnTo>
                  <a:lnTo>
                    <a:pt x="82" y="23"/>
                  </a:lnTo>
                  <a:lnTo>
                    <a:pt x="71" y="34"/>
                  </a:lnTo>
                  <a:lnTo>
                    <a:pt x="67" y="39"/>
                  </a:lnTo>
                  <a:lnTo>
                    <a:pt x="67" y="42"/>
                  </a:lnTo>
                  <a:lnTo>
                    <a:pt x="73" y="49"/>
                  </a:lnTo>
                  <a:lnTo>
                    <a:pt x="80" y="58"/>
                  </a:lnTo>
                  <a:lnTo>
                    <a:pt x="88" y="69"/>
                  </a:lnTo>
                  <a:lnTo>
                    <a:pt x="95" y="76"/>
                  </a:lnTo>
                  <a:lnTo>
                    <a:pt x="101" y="82"/>
                  </a:lnTo>
                  <a:lnTo>
                    <a:pt x="108" y="89"/>
                  </a:lnTo>
                  <a:lnTo>
                    <a:pt x="114" y="97"/>
                  </a:lnTo>
                  <a:lnTo>
                    <a:pt x="116" y="104"/>
                  </a:lnTo>
                  <a:lnTo>
                    <a:pt x="115" y="112"/>
                  </a:lnTo>
                  <a:lnTo>
                    <a:pt x="110" y="119"/>
                  </a:lnTo>
                  <a:lnTo>
                    <a:pt x="101" y="124"/>
                  </a:lnTo>
                  <a:lnTo>
                    <a:pt x="95" y="127"/>
                  </a:lnTo>
                  <a:lnTo>
                    <a:pt x="86" y="126"/>
                  </a:lnTo>
                  <a:lnTo>
                    <a:pt x="77" y="123"/>
                  </a:lnTo>
                  <a:lnTo>
                    <a:pt x="60" y="120"/>
                  </a:lnTo>
                  <a:lnTo>
                    <a:pt x="58" y="120"/>
                  </a:lnTo>
                  <a:lnTo>
                    <a:pt x="54" y="123"/>
                  </a:lnTo>
                  <a:lnTo>
                    <a:pt x="49" y="127"/>
                  </a:lnTo>
                  <a:lnTo>
                    <a:pt x="47" y="128"/>
                  </a:lnTo>
                  <a:lnTo>
                    <a:pt x="45" y="130"/>
                  </a:lnTo>
                  <a:lnTo>
                    <a:pt x="43" y="130"/>
                  </a:lnTo>
                  <a:lnTo>
                    <a:pt x="41" y="128"/>
                  </a:lnTo>
                  <a:lnTo>
                    <a:pt x="40" y="126"/>
                  </a:lnTo>
                  <a:lnTo>
                    <a:pt x="41" y="124"/>
                  </a:lnTo>
                  <a:lnTo>
                    <a:pt x="41" y="121"/>
                  </a:lnTo>
                  <a:lnTo>
                    <a:pt x="43" y="119"/>
                  </a:lnTo>
                  <a:lnTo>
                    <a:pt x="44" y="117"/>
                  </a:lnTo>
                  <a:lnTo>
                    <a:pt x="41" y="117"/>
                  </a:lnTo>
                  <a:lnTo>
                    <a:pt x="33" y="119"/>
                  </a:lnTo>
                  <a:lnTo>
                    <a:pt x="25" y="119"/>
                  </a:lnTo>
                  <a:lnTo>
                    <a:pt x="18" y="117"/>
                  </a:lnTo>
                  <a:lnTo>
                    <a:pt x="17" y="113"/>
                  </a:lnTo>
                  <a:lnTo>
                    <a:pt x="19" y="108"/>
                  </a:lnTo>
                  <a:lnTo>
                    <a:pt x="36" y="89"/>
                  </a:lnTo>
                  <a:lnTo>
                    <a:pt x="45" y="80"/>
                  </a:lnTo>
                  <a:lnTo>
                    <a:pt x="52" y="76"/>
                  </a:lnTo>
                  <a:lnTo>
                    <a:pt x="54" y="74"/>
                  </a:lnTo>
                  <a:lnTo>
                    <a:pt x="49" y="69"/>
                  </a:lnTo>
                  <a:lnTo>
                    <a:pt x="43" y="67"/>
                  </a:lnTo>
                  <a:lnTo>
                    <a:pt x="34" y="63"/>
                  </a:lnTo>
                  <a:lnTo>
                    <a:pt x="26" y="60"/>
                  </a:lnTo>
                  <a:lnTo>
                    <a:pt x="17" y="53"/>
                  </a:lnTo>
                  <a:lnTo>
                    <a:pt x="10" y="43"/>
                  </a:lnTo>
                  <a:lnTo>
                    <a:pt x="4" y="35"/>
                  </a:lnTo>
                  <a:lnTo>
                    <a:pt x="2" y="30"/>
                  </a:lnTo>
                  <a:lnTo>
                    <a:pt x="0" y="23"/>
                  </a:lnTo>
                  <a:lnTo>
                    <a:pt x="0" y="16"/>
                  </a:lnTo>
                  <a:lnTo>
                    <a:pt x="6" y="12"/>
                  </a:lnTo>
                  <a:lnTo>
                    <a:pt x="11" y="12"/>
                  </a:lnTo>
                  <a:lnTo>
                    <a:pt x="14" y="13"/>
                  </a:lnTo>
                  <a:lnTo>
                    <a:pt x="21" y="13"/>
                  </a:lnTo>
                  <a:lnTo>
                    <a:pt x="30" y="4"/>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5" name="Freeform 34"/>
            <p:cNvSpPr>
              <a:spLocks noEditPoints="1"/>
            </p:cNvSpPr>
            <p:nvPr/>
          </p:nvSpPr>
          <p:spPr bwMode="auto">
            <a:xfrm>
              <a:off x="3859213" y="1409700"/>
              <a:ext cx="3976688" cy="2686050"/>
            </a:xfrm>
            <a:custGeom>
              <a:avLst/>
              <a:gdLst/>
              <a:ahLst/>
              <a:cxnLst>
                <a:cxn ang="0">
                  <a:pos x="578" y="560"/>
                </a:cxn>
                <a:cxn ang="0">
                  <a:pos x="697" y="476"/>
                </a:cxn>
                <a:cxn ang="0">
                  <a:pos x="823" y="469"/>
                </a:cxn>
                <a:cxn ang="0">
                  <a:pos x="902" y="574"/>
                </a:cxn>
                <a:cxn ang="0">
                  <a:pos x="908" y="469"/>
                </a:cxn>
                <a:cxn ang="0">
                  <a:pos x="1567" y="16"/>
                </a:cxn>
                <a:cxn ang="0">
                  <a:pos x="1810" y="57"/>
                </a:cxn>
                <a:cxn ang="0">
                  <a:pos x="1998" y="63"/>
                </a:cxn>
                <a:cxn ang="0">
                  <a:pos x="2051" y="31"/>
                </a:cxn>
                <a:cxn ang="0">
                  <a:pos x="2147" y="101"/>
                </a:cxn>
                <a:cxn ang="0">
                  <a:pos x="2461" y="121"/>
                </a:cxn>
                <a:cxn ang="0">
                  <a:pos x="2412" y="252"/>
                </a:cxn>
                <a:cxn ang="0">
                  <a:pos x="2192" y="427"/>
                </a:cxn>
                <a:cxn ang="0">
                  <a:pos x="2256" y="258"/>
                </a:cxn>
                <a:cxn ang="0">
                  <a:pos x="1998" y="311"/>
                </a:cxn>
                <a:cxn ang="0">
                  <a:pos x="2025" y="363"/>
                </a:cxn>
                <a:cxn ang="0">
                  <a:pos x="2032" y="475"/>
                </a:cxn>
                <a:cxn ang="0">
                  <a:pos x="1864" y="561"/>
                </a:cxn>
                <a:cxn ang="0">
                  <a:pos x="1805" y="609"/>
                </a:cxn>
                <a:cxn ang="0">
                  <a:pos x="1721" y="582"/>
                </a:cxn>
                <a:cxn ang="0">
                  <a:pos x="1732" y="786"/>
                </a:cxn>
                <a:cxn ang="0">
                  <a:pos x="1601" y="874"/>
                </a:cxn>
                <a:cxn ang="0">
                  <a:pos x="1564" y="1050"/>
                </a:cxn>
                <a:cxn ang="0">
                  <a:pos x="1464" y="919"/>
                </a:cxn>
                <a:cxn ang="0">
                  <a:pos x="1363" y="844"/>
                </a:cxn>
                <a:cxn ang="0">
                  <a:pos x="1179" y="992"/>
                </a:cxn>
                <a:cxn ang="0">
                  <a:pos x="1067" y="787"/>
                </a:cxn>
                <a:cxn ang="0">
                  <a:pos x="838" y="726"/>
                </a:cxn>
                <a:cxn ang="0">
                  <a:pos x="982" y="828"/>
                </a:cxn>
                <a:cxn ang="0">
                  <a:pos x="752" y="892"/>
                </a:cxn>
                <a:cxn ang="0">
                  <a:pos x="725" y="922"/>
                </a:cxn>
                <a:cxn ang="0">
                  <a:pos x="827" y="1115"/>
                </a:cxn>
                <a:cxn ang="0">
                  <a:pos x="689" y="1442"/>
                </a:cxn>
                <a:cxn ang="0">
                  <a:pos x="543" y="1673"/>
                </a:cxn>
                <a:cxn ang="0">
                  <a:pos x="391" y="1470"/>
                </a:cxn>
                <a:cxn ang="0">
                  <a:pos x="339" y="1098"/>
                </a:cxn>
                <a:cxn ang="0">
                  <a:pos x="122" y="1111"/>
                </a:cxn>
                <a:cxn ang="0">
                  <a:pos x="22" y="878"/>
                </a:cxn>
                <a:cxn ang="0">
                  <a:pos x="198" y="635"/>
                </a:cxn>
                <a:cxn ang="0">
                  <a:pos x="373" y="672"/>
                </a:cxn>
                <a:cxn ang="0">
                  <a:pos x="573" y="720"/>
                </a:cxn>
                <a:cxn ang="0">
                  <a:pos x="614" y="623"/>
                </a:cxn>
                <a:cxn ang="0">
                  <a:pos x="520" y="613"/>
                </a:cxn>
                <a:cxn ang="0">
                  <a:pos x="435" y="546"/>
                </a:cxn>
                <a:cxn ang="0">
                  <a:pos x="350" y="512"/>
                </a:cxn>
                <a:cxn ang="0">
                  <a:pos x="194" y="616"/>
                </a:cxn>
                <a:cxn ang="0">
                  <a:pos x="105" y="546"/>
                </a:cxn>
                <a:cxn ang="0">
                  <a:pos x="245" y="412"/>
                </a:cxn>
                <a:cxn ang="0">
                  <a:pos x="360" y="316"/>
                </a:cxn>
                <a:cxn ang="0">
                  <a:pos x="526" y="295"/>
                </a:cxn>
                <a:cxn ang="0">
                  <a:pos x="514" y="211"/>
                </a:cxn>
                <a:cxn ang="0">
                  <a:pos x="451" y="283"/>
                </a:cxn>
                <a:cxn ang="0">
                  <a:pos x="298" y="286"/>
                </a:cxn>
                <a:cxn ang="0">
                  <a:pos x="613" y="109"/>
                </a:cxn>
                <a:cxn ang="0">
                  <a:pos x="689" y="200"/>
                </a:cxn>
                <a:cxn ang="0">
                  <a:pos x="785" y="178"/>
                </a:cxn>
                <a:cxn ang="0">
                  <a:pos x="905" y="143"/>
                </a:cxn>
                <a:cxn ang="0">
                  <a:pos x="1095" y="135"/>
                </a:cxn>
                <a:cxn ang="0">
                  <a:pos x="1132" y="164"/>
                </a:cxn>
                <a:cxn ang="0">
                  <a:pos x="1201" y="120"/>
                </a:cxn>
                <a:cxn ang="0">
                  <a:pos x="1191" y="102"/>
                </a:cxn>
                <a:cxn ang="0">
                  <a:pos x="1244" y="71"/>
                </a:cxn>
                <a:cxn ang="0">
                  <a:pos x="1475" y="26"/>
                </a:cxn>
              </a:cxnLst>
              <a:rect l="0" t="0" r="r" b="b"/>
              <a:pathLst>
                <a:path w="2505" h="1692">
                  <a:moveTo>
                    <a:pt x="643" y="1161"/>
                  </a:moveTo>
                  <a:lnTo>
                    <a:pt x="634" y="1163"/>
                  </a:lnTo>
                  <a:lnTo>
                    <a:pt x="630" y="1167"/>
                  </a:lnTo>
                  <a:lnTo>
                    <a:pt x="629" y="1174"/>
                  </a:lnTo>
                  <a:lnTo>
                    <a:pt x="628" y="1182"/>
                  </a:lnTo>
                  <a:lnTo>
                    <a:pt x="628" y="1193"/>
                  </a:lnTo>
                  <a:lnTo>
                    <a:pt x="629" y="1201"/>
                  </a:lnTo>
                  <a:lnTo>
                    <a:pt x="633" y="1205"/>
                  </a:lnTo>
                  <a:lnTo>
                    <a:pt x="640" y="1203"/>
                  </a:lnTo>
                  <a:lnTo>
                    <a:pt x="647" y="1196"/>
                  </a:lnTo>
                  <a:lnTo>
                    <a:pt x="652" y="1185"/>
                  </a:lnTo>
                  <a:lnTo>
                    <a:pt x="656" y="1172"/>
                  </a:lnTo>
                  <a:lnTo>
                    <a:pt x="655" y="1164"/>
                  </a:lnTo>
                  <a:lnTo>
                    <a:pt x="651" y="1161"/>
                  </a:lnTo>
                  <a:lnTo>
                    <a:pt x="643" y="1161"/>
                  </a:lnTo>
                  <a:close/>
                  <a:moveTo>
                    <a:pt x="619" y="467"/>
                  </a:moveTo>
                  <a:lnTo>
                    <a:pt x="617" y="468"/>
                  </a:lnTo>
                  <a:lnTo>
                    <a:pt x="613" y="469"/>
                  </a:lnTo>
                  <a:lnTo>
                    <a:pt x="610" y="474"/>
                  </a:lnTo>
                  <a:lnTo>
                    <a:pt x="606" y="479"/>
                  </a:lnTo>
                  <a:lnTo>
                    <a:pt x="599" y="491"/>
                  </a:lnTo>
                  <a:lnTo>
                    <a:pt x="592" y="502"/>
                  </a:lnTo>
                  <a:lnTo>
                    <a:pt x="580" y="515"/>
                  </a:lnTo>
                  <a:lnTo>
                    <a:pt x="576" y="522"/>
                  </a:lnTo>
                  <a:lnTo>
                    <a:pt x="574" y="528"/>
                  </a:lnTo>
                  <a:lnTo>
                    <a:pt x="580" y="537"/>
                  </a:lnTo>
                  <a:lnTo>
                    <a:pt x="580" y="543"/>
                  </a:lnTo>
                  <a:lnTo>
                    <a:pt x="578" y="550"/>
                  </a:lnTo>
                  <a:lnTo>
                    <a:pt x="577" y="556"/>
                  </a:lnTo>
                  <a:lnTo>
                    <a:pt x="577" y="559"/>
                  </a:lnTo>
                  <a:lnTo>
                    <a:pt x="578" y="560"/>
                  </a:lnTo>
                  <a:lnTo>
                    <a:pt x="580" y="559"/>
                  </a:lnTo>
                  <a:lnTo>
                    <a:pt x="588" y="554"/>
                  </a:lnTo>
                  <a:lnTo>
                    <a:pt x="591" y="552"/>
                  </a:lnTo>
                  <a:lnTo>
                    <a:pt x="595" y="550"/>
                  </a:lnTo>
                  <a:lnTo>
                    <a:pt x="606" y="550"/>
                  </a:lnTo>
                  <a:lnTo>
                    <a:pt x="617" y="552"/>
                  </a:lnTo>
                  <a:lnTo>
                    <a:pt x="625" y="550"/>
                  </a:lnTo>
                  <a:lnTo>
                    <a:pt x="632" y="545"/>
                  </a:lnTo>
                  <a:lnTo>
                    <a:pt x="637" y="539"/>
                  </a:lnTo>
                  <a:lnTo>
                    <a:pt x="647" y="537"/>
                  </a:lnTo>
                  <a:lnTo>
                    <a:pt x="658" y="537"/>
                  </a:lnTo>
                  <a:lnTo>
                    <a:pt x="669" y="538"/>
                  </a:lnTo>
                  <a:lnTo>
                    <a:pt x="693" y="549"/>
                  </a:lnTo>
                  <a:lnTo>
                    <a:pt x="704" y="553"/>
                  </a:lnTo>
                  <a:lnTo>
                    <a:pt x="726" y="553"/>
                  </a:lnTo>
                  <a:lnTo>
                    <a:pt x="738" y="550"/>
                  </a:lnTo>
                  <a:lnTo>
                    <a:pt x="748" y="549"/>
                  </a:lnTo>
                  <a:lnTo>
                    <a:pt x="752" y="545"/>
                  </a:lnTo>
                  <a:lnTo>
                    <a:pt x="752" y="537"/>
                  </a:lnTo>
                  <a:lnTo>
                    <a:pt x="748" y="528"/>
                  </a:lnTo>
                  <a:lnTo>
                    <a:pt x="740" y="520"/>
                  </a:lnTo>
                  <a:lnTo>
                    <a:pt x="726" y="509"/>
                  </a:lnTo>
                  <a:lnTo>
                    <a:pt x="714" y="500"/>
                  </a:lnTo>
                  <a:lnTo>
                    <a:pt x="701" y="491"/>
                  </a:lnTo>
                  <a:lnTo>
                    <a:pt x="696" y="490"/>
                  </a:lnTo>
                  <a:lnTo>
                    <a:pt x="693" y="487"/>
                  </a:lnTo>
                  <a:lnTo>
                    <a:pt x="690" y="486"/>
                  </a:lnTo>
                  <a:lnTo>
                    <a:pt x="688" y="483"/>
                  </a:lnTo>
                  <a:lnTo>
                    <a:pt x="688" y="482"/>
                  </a:lnTo>
                  <a:lnTo>
                    <a:pt x="689" y="480"/>
                  </a:lnTo>
                  <a:lnTo>
                    <a:pt x="697" y="476"/>
                  </a:lnTo>
                  <a:lnTo>
                    <a:pt x="701" y="472"/>
                  </a:lnTo>
                  <a:lnTo>
                    <a:pt x="703" y="469"/>
                  </a:lnTo>
                  <a:lnTo>
                    <a:pt x="703" y="468"/>
                  </a:lnTo>
                  <a:lnTo>
                    <a:pt x="701" y="467"/>
                  </a:lnTo>
                  <a:lnTo>
                    <a:pt x="699" y="467"/>
                  </a:lnTo>
                  <a:lnTo>
                    <a:pt x="689" y="468"/>
                  </a:lnTo>
                  <a:lnTo>
                    <a:pt x="681" y="471"/>
                  </a:lnTo>
                  <a:lnTo>
                    <a:pt x="677" y="476"/>
                  </a:lnTo>
                  <a:lnTo>
                    <a:pt x="675" y="482"/>
                  </a:lnTo>
                  <a:lnTo>
                    <a:pt x="671" y="486"/>
                  </a:lnTo>
                  <a:lnTo>
                    <a:pt x="669" y="490"/>
                  </a:lnTo>
                  <a:lnTo>
                    <a:pt x="665" y="493"/>
                  </a:lnTo>
                  <a:lnTo>
                    <a:pt x="663" y="494"/>
                  </a:lnTo>
                  <a:lnTo>
                    <a:pt x="660" y="496"/>
                  </a:lnTo>
                  <a:lnTo>
                    <a:pt x="658" y="498"/>
                  </a:lnTo>
                  <a:lnTo>
                    <a:pt x="652" y="501"/>
                  </a:lnTo>
                  <a:lnTo>
                    <a:pt x="648" y="501"/>
                  </a:lnTo>
                  <a:lnTo>
                    <a:pt x="643" y="490"/>
                  </a:lnTo>
                  <a:lnTo>
                    <a:pt x="632" y="471"/>
                  </a:lnTo>
                  <a:lnTo>
                    <a:pt x="626" y="467"/>
                  </a:lnTo>
                  <a:lnTo>
                    <a:pt x="619" y="467"/>
                  </a:lnTo>
                  <a:close/>
                  <a:moveTo>
                    <a:pt x="875" y="453"/>
                  </a:moveTo>
                  <a:lnTo>
                    <a:pt x="874" y="454"/>
                  </a:lnTo>
                  <a:lnTo>
                    <a:pt x="871" y="456"/>
                  </a:lnTo>
                  <a:lnTo>
                    <a:pt x="864" y="463"/>
                  </a:lnTo>
                  <a:lnTo>
                    <a:pt x="860" y="465"/>
                  </a:lnTo>
                  <a:lnTo>
                    <a:pt x="856" y="469"/>
                  </a:lnTo>
                  <a:lnTo>
                    <a:pt x="848" y="471"/>
                  </a:lnTo>
                  <a:lnTo>
                    <a:pt x="838" y="469"/>
                  </a:lnTo>
                  <a:lnTo>
                    <a:pt x="830" y="468"/>
                  </a:lnTo>
                  <a:lnTo>
                    <a:pt x="823" y="469"/>
                  </a:lnTo>
                  <a:lnTo>
                    <a:pt x="812" y="480"/>
                  </a:lnTo>
                  <a:lnTo>
                    <a:pt x="808" y="491"/>
                  </a:lnTo>
                  <a:lnTo>
                    <a:pt x="811" y="502"/>
                  </a:lnTo>
                  <a:lnTo>
                    <a:pt x="815" y="509"/>
                  </a:lnTo>
                  <a:lnTo>
                    <a:pt x="820" y="519"/>
                  </a:lnTo>
                  <a:lnTo>
                    <a:pt x="827" y="530"/>
                  </a:lnTo>
                  <a:lnTo>
                    <a:pt x="834" y="538"/>
                  </a:lnTo>
                  <a:lnTo>
                    <a:pt x="840" y="542"/>
                  </a:lnTo>
                  <a:lnTo>
                    <a:pt x="845" y="543"/>
                  </a:lnTo>
                  <a:lnTo>
                    <a:pt x="861" y="549"/>
                  </a:lnTo>
                  <a:lnTo>
                    <a:pt x="866" y="554"/>
                  </a:lnTo>
                  <a:lnTo>
                    <a:pt x="863" y="561"/>
                  </a:lnTo>
                  <a:lnTo>
                    <a:pt x="852" y="572"/>
                  </a:lnTo>
                  <a:lnTo>
                    <a:pt x="846" y="575"/>
                  </a:lnTo>
                  <a:lnTo>
                    <a:pt x="840" y="575"/>
                  </a:lnTo>
                  <a:lnTo>
                    <a:pt x="835" y="576"/>
                  </a:lnTo>
                  <a:lnTo>
                    <a:pt x="834" y="582"/>
                  </a:lnTo>
                  <a:lnTo>
                    <a:pt x="837" y="598"/>
                  </a:lnTo>
                  <a:lnTo>
                    <a:pt x="840" y="604"/>
                  </a:lnTo>
                  <a:lnTo>
                    <a:pt x="842" y="608"/>
                  </a:lnTo>
                  <a:lnTo>
                    <a:pt x="850" y="611"/>
                  </a:lnTo>
                  <a:lnTo>
                    <a:pt x="861" y="615"/>
                  </a:lnTo>
                  <a:lnTo>
                    <a:pt x="872" y="617"/>
                  </a:lnTo>
                  <a:lnTo>
                    <a:pt x="881" y="620"/>
                  </a:lnTo>
                  <a:lnTo>
                    <a:pt x="889" y="620"/>
                  </a:lnTo>
                  <a:lnTo>
                    <a:pt x="898" y="619"/>
                  </a:lnTo>
                  <a:lnTo>
                    <a:pt x="908" y="615"/>
                  </a:lnTo>
                  <a:lnTo>
                    <a:pt x="911" y="611"/>
                  </a:lnTo>
                  <a:lnTo>
                    <a:pt x="909" y="601"/>
                  </a:lnTo>
                  <a:lnTo>
                    <a:pt x="907" y="587"/>
                  </a:lnTo>
                  <a:lnTo>
                    <a:pt x="902" y="574"/>
                  </a:lnTo>
                  <a:lnTo>
                    <a:pt x="897" y="564"/>
                  </a:lnTo>
                  <a:lnTo>
                    <a:pt x="896" y="561"/>
                  </a:lnTo>
                  <a:lnTo>
                    <a:pt x="896" y="560"/>
                  </a:lnTo>
                  <a:lnTo>
                    <a:pt x="898" y="554"/>
                  </a:lnTo>
                  <a:lnTo>
                    <a:pt x="902" y="550"/>
                  </a:lnTo>
                  <a:lnTo>
                    <a:pt x="905" y="545"/>
                  </a:lnTo>
                  <a:lnTo>
                    <a:pt x="901" y="541"/>
                  </a:lnTo>
                  <a:lnTo>
                    <a:pt x="896" y="538"/>
                  </a:lnTo>
                  <a:lnTo>
                    <a:pt x="891" y="537"/>
                  </a:lnTo>
                  <a:lnTo>
                    <a:pt x="886" y="531"/>
                  </a:lnTo>
                  <a:lnTo>
                    <a:pt x="883" y="527"/>
                  </a:lnTo>
                  <a:lnTo>
                    <a:pt x="882" y="523"/>
                  </a:lnTo>
                  <a:lnTo>
                    <a:pt x="879" y="519"/>
                  </a:lnTo>
                  <a:lnTo>
                    <a:pt x="878" y="515"/>
                  </a:lnTo>
                  <a:lnTo>
                    <a:pt x="874" y="511"/>
                  </a:lnTo>
                  <a:lnTo>
                    <a:pt x="871" y="509"/>
                  </a:lnTo>
                  <a:lnTo>
                    <a:pt x="867" y="509"/>
                  </a:lnTo>
                  <a:lnTo>
                    <a:pt x="866" y="511"/>
                  </a:lnTo>
                  <a:lnTo>
                    <a:pt x="864" y="511"/>
                  </a:lnTo>
                  <a:lnTo>
                    <a:pt x="864" y="509"/>
                  </a:lnTo>
                  <a:lnTo>
                    <a:pt x="863" y="508"/>
                  </a:lnTo>
                  <a:lnTo>
                    <a:pt x="863" y="502"/>
                  </a:lnTo>
                  <a:lnTo>
                    <a:pt x="866" y="493"/>
                  </a:lnTo>
                  <a:lnTo>
                    <a:pt x="872" y="486"/>
                  </a:lnTo>
                  <a:lnTo>
                    <a:pt x="879" y="485"/>
                  </a:lnTo>
                  <a:lnTo>
                    <a:pt x="893" y="490"/>
                  </a:lnTo>
                  <a:lnTo>
                    <a:pt x="901" y="491"/>
                  </a:lnTo>
                  <a:lnTo>
                    <a:pt x="909" y="490"/>
                  </a:lnTo>
                  <a:lnTo>
                    <a:pt x="916" y="487"/>
                  </a:lnTo>
                  <a:lnTo>
                    <a:pt x="916" y="483"/>
                  </a:lnTo>
                  <a:lnTo>
                    <a:pt x="908" y="469"/>
                  </a:lnTo>
                  <a:lnTo>
                    <a:pt x="904" y="464"/>
                  </a:lnTo>
                  <a:lnTo>
                    <a:pt x="898" y="459"/>
                  </a:lnTo>
                  <a:lnTo>
                    <a:pt x="890" y="454"/>
                  </a:lnTo>
                  <a:lnTo>
                    <a:pt x="881" y="453"/>
                  </a:lnTo>
                  <a:lnTo>
                    <a:pt x="875" y="453"/>
                  </a:lnTo>
                  <a:close/>
                  <a:moveTo>
                    <a:pt x="624" y="243"/>
                  </a:moveTo>
                  <a:lnTo>
                    <a:pt x="617" y="245"/>
                  </a:lnTo>
                  <a:lnTo>
                    <a:pt x="613" y="250"/>
                  </a:lnTo>
                  <a:lnTo>
                    <a:pt x="614" y="257"/>
                  </a:lnTo>
                  <a:lnTo>
                    <a:pt x="621" y="261"/>
                  </a:lnTo>
                  <a:lnTo>
                    <a:pt x="629" y="265"/>
                  </a:lnTo>
                  <a:lnTo>
                    <a:pt x="637" y="265"/>
                  </a:lnTo>
                  <a:lnTo>
                    <a:pt x="643" y="263"/>
                  </a:lnTo>
                  <a:lnTo>
                    <a:pt x="643" y="257"/>
                  </a:lnTo>
                  <a:lnTo>
                    <a:pt x="639" y="252"/>
                  </a:lnTo>
                  <a:lnTo>
                    <a:pt x="632" y="246"/>
                  </a:lnTo>
                  <a:lnTo>
                    <a:pt x="624" y="243"/>
                  </a:lnTo>
                  <a:close/>
                  <a:moveTo>
                    <a:pt x="1520" y="0"/>
                  </a:moveTo>
                  <a:lnTo>
                    <a:pt x="1522" y="1"/>
                  </a:lnTo>
                  <a:lnTo>
                    <a:pt x="1522" y="2"/>
                  </a:lnTo>
                  <a:lnTo>
                    <a:pt x="1526" y="5"/>
                  </a:lnTo>
                  <a:lnTo>
                    <a:pt x="1531" y="5"/>
                  </a:lnTo>
                  <a:lnTo>
                    <a:pt x="1540" y="4"/>
                  </a:lnTo>
                  <a:lnTo>
                    <a:pt x="1551" y="5"/>
                  </a:lnTo>
                  <a:lnTo>
                    <a:pt x="1563" y="9"/>
                  </a:lnTo>
                  <a:lnTo>
                    <a:pt x="1567" y="12"/>
                  </a:lnTo>
                  <a:lnTo>
                    <a:pt x="1570" y="13"/>
                  </a:lnTo>
                  <a:lnTo>
                    <a:pt x="1572" y="13"/>
                  </a:lnTo>
                  <a:lnTo>
                    <a:pt x="1572" y="15"/>
                  </a:lnTo>
                  <a:lnTo>
                    <a:pt x="1567" y="15"/>
                  </a:lnTo>
                  <a:lnTo>
                    <a:pt x="1567" y="16"/>
                  </a:lnTo>
                  <a:lnTo>
                    <a:pt x="1568" y="17"/>
                  </a:lnTo>
                  <a:lnTo>
                    <a:pt x="1572" y="20"/>
                  </a:lnTo>
                  <a:lnTo>
                    <a:pt x="1578" y="19"/>
                  </a:lnTo>
                  <a:lnTo>
                    <a:pt x="1583" y="16"/>
                  </a:lnTo>
                  <a:lnTo>
                    <a:pt x="1593" y="13"/>
                  </a:lnTo>
                  <a:lnTo>
                    <a:pt x="1607" y="12"/>
                  </a:lnTo>
                  <a:lnTo>
                    <a:pt x="1619" y="13"/>
                  </a:lnTo>
                  <a:lnTo>
                    <a:pt x="1638" y="16"/>
                  </a:lnTo>
                  <a:lnTo>
                    <a:pt x="1649" y="16"/>
                  </a:lnTo>
                  <a:lnTo>
                    <a:pt x="1660" y="19"/>
                  </a:lnTo>
                  <a:lnTo>
                    <a:pt x="1669" y="23"/>
                  </a:lnTo>
                  <a:lnTo>
                    <a:pt x="1672" y="28"/>
                  </a:lnTo>
                  <a:lnTo>
                    <a:pt x="1671" y="35"/>
                  </a:lnTo>
                  <a:lnTo>
                    <a:pt x="1667" y="42"/>
                  </a:lnTo>
                  <a:lnTo>
                    <a:pt x="1661" y="49"/>
                  </a:lnTo>
                  <a:lnTo>
                    <a:pt x="1656" y="54"/>
                  </a:lnTo>
                  <a:lnTo>
                    <a:pt x="1657" y="56"/>
                  </a:lnTo>
                  <a:lnTo>
                    <a:pt x="1659" y="58"/>
                  </a:lnTo>
                  <a:lnTo>
                    <a:pt x="1661" y="58"/>
                  </a:lnTo>
                  <a:lnTo>
                    <a:pt x="1664" y="60"/>
                  </a:lnTo>
                  <a:lnTo>
                    <a:pt x="1700" y="60"/>
                  </a:lnTo>
                  <a:lnTo>
                    <a:pt x="1713" y="61"/>
                  </a:lnTo>
                  <a:lnTo>
                    <a:pt x="1726" y="63"/>
                  </a:lnTo>
                  <a:lnTo>
                    <a:pt x="1739" y="67"/>
                  </a:lnTo>
                  <a:lnTo>
                    <a:pt x="1749" y="71"/>
                  </a:lnTo>
                  <a:lnTo>
                    <a:pt x="1756" y="74"/>
                  </a:lnTo>
                  <a:lnTo>
                    <a:pt x="1764" y="72"/>
                  </a:lnTo>
                  <a:lnTo>
                    <a:pt x="1773" y="69"/>
                  </a:lnTo>
                  <a:lnTo>
                    <a:pt x="1787" y="61"/>
                  </a:lnTo>
                  <a:lnTo>
                    <a:pt x="1798" y="58"/>
                  </a:lnTo>
                  <a:lnTo>
                    <a:pt x="1810" y="57"/>
                  </a:lnTo>
                  <a:lnTo>
                    <a:pt x="1820" y="56"/>
                  </a:lnTo>
                  <a:lnTo>
                    <a:pt x="1839" y="56"/>
                  </a:lnTo>
                  <a:lnTo>
                    <a:pt x="1850" y="57"/>
                  </a:lnTo>
                  <a:lnTo>
                    <a:pt x="1855" y="58"/>
                  </a:lnTo>
                  <a:lnTo>
                    <a:pt x="1858" y="64"/>
                  </a:lnTo>
                  <a:lnTo>
                    <a:pt x="1860" y="74"/>
                  </a:lnTo>
                  <a:lnTo>
                    <a:pt x="1861" y="84"/>
                  </a:lnTo>
                  <a:lnTo>
                    <a:pt x="1862" y="89"/>
                  </a:lnTo>
                  <a:lnTo>
                    <a:pt x="1864" y="94"/>
                  </a:lnTo>
                  <a:lnTo>
                    <a:pt x="1870" y="101"/>
                  </a:lnTo>
                  <a:lnTo>
                    <a:pt x="1875" y="104"/>
                  </a:lnTo>
                  <a:lnTo>
                    <a:pt x="1879" y="105"/>
                  </a:lnTo>
                  <a:lnTo>
                    <a:pt x="1886" y="104"/>
                  </a:lnTo>
                  <a:lnTo>
                    <a:pt x="1894" y="98"/>
                  </a:lnTo>
                  <a:lnTo>
                    <a:pt x="1901" y="91"/>
                  </a:lnTo>
                  <a:lnTo>
                    <a:pt x="1906" y="87"/>
                  </a:lnTo>
                  <a:lnTo>
                    <a:pt x="1909" y="87"/>
                  </a:lnTo>
                  <a:lnTo>
                    <a:pt x="1910" y="89"/>
                  </a:lnTo>
                  <a:lnTo>
                    <a:pt x="1913" y="90"/>
                  </a:lnTo>
                  <a:lnTo>
                    <a:pt x="1917" y="94"/>
                  </a:lnTo>
                  <a:lnTo>
                    <a:pt x="1920" y="95"/>
                  </a:lnTo>
                  <a:lnTo>
                    <a:pt x="1921" y="94"/>
                  </a:lnTo>
                  <a:lnTo>
                    <a:pt x="1925" y="93"/>
                  </a:lnTo>
                  <a:lnTo>
                    <a:pt x="1954" y="93"/>
                  </a:lnTo>
                  <a:lnTo>
                    <a:pt x="1962" y="90"/>
                  </a:lnTo>
                  <a:lnTo>
                    <a:pt x="1969" y="87"/>
                  </a:lnTo>
                  <a:lnTo>
                    <a:pt x="1984" y="87"/>
                  </a:lnTo>
                  <a:lnTo>
                    <a:pt x="1994" y="78"/>
                  </a:lnTo>
                  <a:lnTo>
                    <a:pt x="1996" y="71"/>
                  </a:lnTo>
                  <a:lnTo>
                    <a:pt x="1998" y="65"/>
                  </a:lnTo>
                  <a:lnTo>
                    <a:pt x="1998" y="63"/>
                  </a:lnTo>
                  <a:lnTo>
                    <a:pt x="2000" y="57"/>
                  </a:lnTo>
                  <a:lnTo>
                    <a:pt x="2000" y="54"/>
                  </a:lnTo>
                  <a:lnTo>
                    <a:pt x="1998" y="49"/>
                  </a:lnTo>
                  <a:lnTo>
                    <a:pt x="1992" y="45"/>
                  </a:lnTo>
                  <a:lnTo>
                    <a:pt x="1984" y="43"/>
                  </a:lnTo>
                  <a:lnTo>
                    <a:pt x="1974" y="43"/>
                  </a:lnTo>
                  <a:lnTo>
                    <a:pt x="1962" y="41"/>
                  </a:lnTo>
                  <a:lnTo>
                    <a:pt x="1959" y="39"/>
                  </a:lnTo>
                  <a:lnTo>
                    <a:pt x="1957" y="37"/>
                  </a:lnTo>
                  <a:lnTo>
                    <a:pt x="1955" y="32"/>
                  </a:lnTo>
                  <a:lnTo>
                    <a:pt x="1957" y="30"/>
                  </a:lnTo>
                  <a:lnTo>
                    <a:pt x="1957" y="26"/>
                  </a:lnTo>
                  <a:lnTo>
                    <a:pt x="1958" y="23"/>
                  </a:lnTo>
                  <a:lnTo>
                    <a:pt x="1962" y="19"/>
                  </a:lnTo>
                  <a:lnTo>
                    <a:pt x="1965" y="19"/>
                  </a:lnTo>
                  <a:lnTo>
                    <a:pt x="1966" y="20"/>
                  </a:lnTo>
                  <a:lnTo>
                    <a:pt x="1968" y="23"/>
                  </a:lnTo>
                  <a:lnTo>
                    <a:pt x="1972" y="27"/>
                  </a:lnTo>
                  <a:lnTo>
                    <a:pt x="1979" y="26"/>
                  </a:lnTo>
                  <a:lnTo>
                    <a:pt x="2003" y="26"/>
                  </a:lnTo>
                  <a:lnTo>
                    <a:pt x="2004" y="24"/>
                  </a:lnTo>
                  <a:lnTo>
                    <a:pt x="2004" y="23"/>
                  </a:lnTo>
                  <a:lnTo>
                    <a:pt x="2006" y="23"/>
                  </a:lnTo>
                  <a:lnTo>
                    <a:pt x="2006" y="21"/>
                  </a:lnTo>
                  <a:lnTo>
                    <a:pt x="2007" y="21"/>
                  </a:lnTo>
                  <a:lnTo>
                    <a:pt x="2014" y="23"/>
                  </a:lnTo>
                  <a:lnTo>
                    <a:pt x="2024" y="24"/>
                  </a:lnTo>
                  <a:lnTo>
                    <a:pt x="2035" y="27"/>
                  </a:lnTo>
                  <a:lnTo>
                    <a:pt x="2043" y="28"/>
                  </a:lnTo>
                  <a:lnTo>
                    <a:pt x="2047" y="28"/>
                  </a:lnTo>
                  <a:lnTo>
                    <a:pt x="2051" y="31"/>
                  </a:lnTo>
                  <a:lnTo>
                    <a:pt x="2054" y="32"/>
                  </a:lnTo>
                  <a:lnTo>
                    <a:pt x="2058" y="35"/>
                  </a:lnTo>
                  <a:lnTo>
                    <a:pt x="2059" y="38"/>
                  </a:lnTo>
                  <a:lnTo>
                    <a:pt x="2062" y="39"/>
                  </a:lnTo>
                  <a:lnTo>
                    <a:pt x="2063" y="42"/>
                  </a:lnTo>
                  <a:lnTo>
                    <a:pt x="2061" y="43"/>
                  </a:lnTo>
                  <a:lnTo>
                    <a:pt x="2052" y="46"/>
                  </a:lnTo>
                  <a:lnTo>
                    <a:pt x="2033" y="52"/>
                  </a:lnTo>
                  <a:lnTo>
                    <a:pt x="2026" y="53"/>
                  </a:lnTo>
                  <a:lnTo>
                    <a:pt x="2024" y="53"/>
                  </a:lnTo>
                  <a:lnTo>
                    <a:pt x="2024" y="54"/>
                  </a:lnTo>
                  <a:lnTo>
                    <a:pt x="2022" y="57"/>
                  </a:lnTo>
                  <a:lnTo>
                    <a:pt x="2024" y="58"/>
                  </a:lnTo>
                  <a:lnTo>
                    <a:pt x="2025" y="61"/>
                  </a:lnTo>
                  <a:lnTo>
                    <a:pt x="2026" y="63"/>
                  </a:lnTo>
                  <a:lnTo>
                    <a:pt x="2029" y="63"/>
                  </a:lnTo>
                  <a:lnTo>
                    <a:pt x="2033" y="64"/>
                  </a:lnTo>
                  <a:lnTo>
                    <a:pt x="2039" y="65"/>
                  </a:lnTo>
                  <a:lnTo>
                    <a:pt x="2044" y="68"/>
                  </a:lnTo>
                  <a:lnTo>
                    <a:pt x="2050" y="72"/>
                  </a:lnTo>
                  <a:lnTo>
                    <a:pt x="2056" y="75"/>
                  </a:lnTo>
                  <a:lnTo>
                    <a:pt x="2067" y="75"/>
                  </a:lnTo>
                  <a:lnTo>
                    <a:pt x="2080" y="74"/>
                  </a:lnTo>
                  <a:lnTo>
                    <a:pt x="2089" y="72"/>
                  </a:lnTo>
                  <a:lnTo>
                    <a:pt x="2095" y="72"/>
                  </a:lnTo>
                  <a:lnTo>
                    <a:pt x="2107" y="76"/>
                  </a:lnTo>
                  <a:lnTo>
                    <a:pt x="2115" y="82"/>
                  </a:lnTo>
                  <a:lnTo>
                    <a:pt x="2125" y="89"/>
                  </a:lnTo>
                  <a:lnTo>
                    <a:pt x="2137" y="95"/>
                  </a:lnTo>
                  <a:lnTo>
                    <a:pt x="2144" y="100"/>
                  </a:lnTo>
                  <a:lnTo>
                    <a:pt x="2147" y="101"/>
                  </a:lnTo>
                  <a:lnTo>
                    <a:pt x="2158" y="101"/>
                  </a:lnTo>
                  <a:lnTo>
                    <a:pt x="2170" y="100"/>
                  </a:lnTo>
                  <a:lnTo>
                    <a:pt x="2197" y="97"/>
                  </a:lnTo>
                  <a:lnTo>
                    <a:pt x="2223" y="97"/>
                  </a:lnTo>
                  <a:lnTo>
                    <a:pt x="2230" y="100"/>
                  </a:lnTo>
                  <a:lnTo>
                    <a:pt x="2241" y="106"/>
                  </a:lnTo>
                  <a:lnTo>
                    <a:pt x="2255" y="116"/>
                  </a:lnTo>
                  <a:lnTo>
                    <a:pt x="2263" y="121"/>
                  </a:lnTo>
                  <a:lnTo>
                    <a:pt x="2271" y="121"/>
                  </a:lnTo>
                  <a:lnTo>
                    <a:pt x="2281" y="120"/>
                  </a:lnTo>
                  <a:lnTo>
                    <a:pt x="2298" y="117"/>
                  </a:lnTo>
                  <a:lnTo>
                    <a:pt x="2316" y="116"/>
                  </a:lnTo>
                  <a:lnTo>
                    <a:pt x="2337" y="116"/>
                  </a:lnTo>
                  <a:lnTo>
                    <a:pt x="2349" y="117"/>
                  </a:lnTo>
                  <a:lnTo>
                    <a:pt x="2361" y="120"/>
                  </a:lnTo>
                  <a:lnTo>
                    <a:pt x="2368" y="126"/>
                  </a:lnTo>
                  <a:lnTo>
                    <a:pt x="2371" y="131"/>
                  </a:lnTo>
                  <a:lnTo>
                    <a:pt x="2375" y="134"/>
                  </a:lnTo>
                  <a:lnTo>
                    <a:pt x="2378" y="135"/>
                  </a:lnTo>
                  <a:lnTo>
                    <a:pt x="2382" y="135"/>
                  </a:lnTo>
                  <a:lnTo>
                    <a:pt x="2383" y="132"/>
                  </a:lnTo>
                  <a:lnTo>
                    <a:pt x="2386" y="128"/>
                  </a:lnTo>
                  <a:lnTo>
                    <a:pt x="2389" y="121"/>
                  </a:lnTo>
                  <a:lnTo>
                    <a:pt x="2393" y="115"/>
                  </a:lnTo>
                  <a:lnTo>
                    <a:pt x="2397" y="111"/>
                  </a:lnTo>
                  <a:lnTo>
                    <a:pt x="2401" y="111"/>
                  </a:lnTo>
                  <a:lnTo>
                    <a:pt x="2408" y="112"/>
                  </a:lnTo>
                  <a:lnTo>
                    <a:pt x="2416" y="115"/>
                  </a:lnTo>
                  <a:lnTo>
                    <a:pt x="2423" y="119"/>
                  </a:lnTo>
                  <a:lnTo>
                    <a:pt x="2432" y="121"/>
                  </a:lnTo>
                  <a:lnTo>
                    <a:pt x="2461" y="121"/>
                  </a:lnTo>
                  <a:lnTo>
                    <a:pt x="2475" y="120"/>
                  </a:lnTo>
                  <a:lnTo>
                    <a:pt x="2484" y="121"/>
                  </a:lnTo>
                  <a:lnTo>
                    <a:pt x="2493" y="126"/>
                  </a:lnTo>
                  <a:lnTo>
                    <a:pt x="2501" y="131"/>
                  </a:lnTo>
                  <a:lnTo>
                    <a:pt x="2505" y="139"/>
                  </a:lnTo>
                  <a:lnTo>
                    <a:pt x="2499" y="153"/>
                  </a:lnTo>
                  <a:lnTo>
                    <a:pt x="2499" y="161"/>
                  </a:lnTo>
                  <a:lnTo>
                    <a:pt x="2505" y="178"/>
                  </a:lnTo>
                  <a:lnTo>
                    <a:pt x="2505" y="184"/>
                  </a:lnTo>
                  <a:lnTo>
                    <a:pt x="2504" y="189"/>
                  </a:lnTo>
                  <a:lnTo>
                    <a:pt x="2498" y="194"/>
                  </a:lnTo>
                  <a:lnTo>
                    <a:pt x="2495" y="195"/>
                  </a:lnTo>
                  <a:lnTo>
                    <a:pt x="2491" y="197"/>
                  </a:lnTo>
                  <a:lnTo>
                    <a:pt x="2489" y="198"/>
                  </a:lnTo>
                  <a:lnTo>
                    <a:pt x="2484" y="198"/>
                  </a:lnTo>
                  <a:lnTo>
                    <a:pt x="2482" y="201"/>
                  </a:lnTo>
                  <a:lnTo>
                    <a:pt x="2484" y="205"/>
                  </a:lnTo>
                  <a:lnTo>
                    <a:pt x="2489" y="212"/>
                  </a:lnTo>
                  <a:lnTo>
                    <a:pt x="2495" y="217"/>
                  </a:lnTo>
                  <a:lnTo>
                    <a:pt x="2501" y="223"/>
                  </a:lnTo>
                  <a:lnTo>
                    <a:pt x="2504" y="228"/>
                  </a:lnTo>
                  <a:lnTo>
                    <a:pt x="2502" y="231"/>
                  </a:lnTo>
                  <a:lnTo>
                    <a:pt x="2501" y="232"/>
                  </a:lnTo>
                  <a:lnTo>
                    <a:pt x="2491" y="232"/>
                  </a:lnTo>
                  <a:lnTo>
                    <a:pt x="2489" y="231"/>
                  </a:lnTo>
                  <a:lnTo>
                    <a:pt x="2482" y="230"/>
                  </a:lnTo>
                  <a:lnTo>
                    <a:pt x="2469" y="231"/>
                  </a:lnTo>
                  <a:lnTo>
                    <a:pt x="2456" y="235"/>
                  </a:lnTo>
                  <a:lnTo>
                    <a:pt x="2438" y="239"/>
                  </a:lnTo>
                  <a:lnTo>
                    <a:pt x="2424" y="245"/>
                  </a:lnTo>
                  <a:lnTo>
                    <a:pt x="2412" y="252"/>
                  </a:lnTo>
                  <a:lnTo>
                    <a:pt x="2402" y="257"/>
                  </a:lnTo>
                  <a:lnTo>
                    <a:pt x="2390" y="261"/>
                  </a:lnTo>
                  <a:lnTo>
                    <a:pt x="2376" y="264"/>
                  </a:lnTo>
                  <a:lnTo>
                    <a:pt x="2353" y="264"/>
                  </a:lnTo>
                  <a:lnTo>
                    <a:pt x="2345" y="263"/>
                  </a:lnTo>
                  <a:lnTo>
                    <a:pt x="2330" y="263"/>
                  </a:lnTo>
                  <a:lnTo>
                    <a:pt x="2313" y="264"/>
                  </a:lnTo>
                  <a:lnTo>
                    <a:pt x="2304" y="267"/>
                  </a:lnTo>
                  <a:lnTo>
                    <a:pt x="2298" y="272"/>
                  </a:lnTo>
                  <a:lnTo>
                    <a:pt x="2292" y="286"/>
                  </a:lnTo>
                  <a:lnTo>
                    <a:pt x="2290" y="290"/>
                  </a:lnTo>
                  <a:lnTo>
                    <a:pt x="2290" y="295"/>
                  </a:lnTo>
                  <a:lnTo>
                    <a:pt x="2292" y="297"/>
                  </a:lnTo>
                  <a:lnTo>
                    <a:pt x="2292" y="300"/>
                  </a:lnTo>
                  <a:lnTo>
                    <a:pt x="2293" y="301"/>
                  </a:lnTo>
                  <a:lnTo>
                    <a:pt x="2293" y="304"/>
                  </a:lnTo>
                  <a:lnTo>
                    <a:pt x="2292" y="306"/>
                  </a:lnTo>
                  <a:lnTo>
                    <a:pt x="2286" y="322"/>
                  </a:lnTo>
                  <a:lnTo>
                    <a:pt x="2283" y="337"/>
                  </a:lnTo>
                  <a:lnTo>
                    <a:pt x="2281" y="342"/>
                  </a:lnTo>
                  <a:lnTo>
                    <a:pt x="2272" y="345"/>
                  </a:lnTo>
                  <a:lnTo>
                    <a:pt x="2264" y="349"/>
                  </a:lnTo>
                  <a:lnTo>
                    <a:pt x="2257" y="354"/>
                  </a:lnTo>
                  <a:lnTo>
                    <a:pt x="2249" y="365"/>
                  </a:lnTo>
                  <a:lnTo>
                    <a:pt x="2237" y="380"/>
                  </a:lnTo>
                  <a:lnTo>
                    <a:pt x="2212" y="405"/>
                  </a:lnTo>
                  <a:lnTo>
                    <a:pt x="2203" y="413"/>
                  </a:lnTo>
                  <a:lnTo>
                    <a:pt x="2196" y="423"/>
                  </a:lnTo>
                  <a:lnTo>
                    <a:pt x="2192" y="428"/>
                  </a:lnTo>
                  <a:lnTo>
                    <a:pt x="2190" y="431"/>
                  </a:lnTo>
                  <a:lnTo>
                    <a:pt x="2192" y="427"/>
                  </a:lnTo>
                  <a:lnTo>
                    <a:pt x="2193" y="419"/>
                  </a:lnTo>
                  <a:lnTo>
                    <a:pt x="2197" y="406"/>
                  </a:lnTo>
                  <a:lnTo>
                    <a:pt x="2203" y="394"/>
                  </a:lnTo>
                  <a:lnTo>
                    <a:pt x="2205" y="385"/>
                  </a:lnTo>
                  <a:lnTo>
                    <a:pt x="2203" y="374"/>
                  </a:lnTo>
                  <a:lnTo>
                    <a:pt x="2195" y="352"/>
                  </a:lnTo>
                  <a:lnTo>
                    <a:pt x="2192" y="341"/>
                  </a:lnTo>
                  <a:lnTo>
                    <a:pt x="2192" y="330"/>
                  </a:lnTo>
                  <a:lnTo>
                    <a:pt x="2196" y="322"/>
                  </a:lnTo>
                  <a:lnTo>
                    <a:pt x="2201" y="313"/>
                  </a:lnTo>
                  <a:lnTo>
                    <a:pt x="2208" y="304"/>
                  </a:lnTo>
                  <a:lnTo>
                    <a:pt x="2219" y="294"/>
                  </a:lnTo>
                  <a:lnTo>
                    <a:pt x="2233" y="287"/>
                  </a:lnTo>
                  <a:lnTo>
                    <a:pt x="2245" y="280"/>
                  </a:lnTo>
                  <a:lnTo>
                    <a:pt x="2256" y="275"/>
                  </a:lnTo>
                  <a:lnTo>
                    <a:pt x="2262" y="271"/>
                  </a:lnTo>
                  <a:lnTo>
                    <a:pt x="2271" y="264"/>
                  </a:lnTo>
                  <a:lnTo>
                    <a:pt x="2282" y="256"/>
                  </a:lnTo>
                  <a:lnTo>
                    <a:pt x="2301" y="239"/>
                  </a:lnTo>
                  <a:lnTo>
                    <a:pt x="2308" y="234"/>
                  </a:lnTo>
                  <a:lnTo>
                    <a:pt x="2311" y="232"/>
                  </a:lnTo>
                  <a:lnTo>
                    <a:pt x="2309" y="232"/>
                  </a:lnTo>
                  <a:lnTo>
                    <a:pt x="2308" y="234"/>
                  </a:lnTo>
                  <a:lnTo>
                    <a:pt x="2305" y="235"/>
                  </a:lnTo>
                  <a:lnTo>
                    <a:pt x="2301" y="238"/>
                  </a:lnTo>
                  <a:lnTo>
                    <a:pt x="2296" y="241"/>
                  </a:lnTo>
                  <a:lnTo>
                    <a:pt x="2292" y="243"/>
                  </a:lnTo>
                  <a:lnTo>
                    <a:pt x="2281" y="250"/>
                  </a:lnTo>
                  <a:lnTo>
                    <a:pt x="2268" y="256"/>
                  </a:lnTo>
                  <a:lnTo>
                    <a:pt x="2259" y="258"/>
                  </a:lnTo>
                  <a:lnTo>
                    <a:pt x="2256" y="258"/>
                  </a:lnTo>
                  <a:lnTo>
                    <a:pt x="2255" y="256"/>
                  </a:lnTo>
                  <a:lnTo>
                    <a:pt x="2253" y="254"/>
                  </a:lnTo>
                  <a:lnTo>
                    <a:pt x="2252" y="250"/>
                  </a:lnTo>
                  <a:lnTo>
                    <a:pt x="2252" y="238"/>
                  </a:lnTo>
                  <a:lnTo>
                    <a:pt x="2249" y="234"/>
                  </a:lnTo>
                  <a:lnTo>
                    <a:pt x="2244" y="234"/>
                  </a:lnTo>
                  <a:lnTo>
                    <a:pt x="2236" y="235"/>
                  </a:lnTo>
                  <a:lnTo>
                    <a:pt x="2229" y="241"/>
                  </a:lnTo>
                  <a:lnTo>
                    <a:pt x="2214" y="256"/>
                  </a:lnTo>
                  <a:lnTo>
                    <a:pt x="2201" y="264"/>
                  </a:lnTo>
                  <a:lnTo>
                    <a:pt x="2186" y="275"/>
                  </a:lnTo>
                  <a:lnTo>
                    <a:pt x="2182" y="279"/>
                  </a:lnTo>
                  <a:lnTo>
                    <a:pt x="2178" y="282"/>
                  </a:lnTo>
                  <a:lnTo>
                    <a:pt x="2177" y="285"/>
                  </a:lnTo>
                  <a:lnTo>
                    <a:pt x="2174" y="287"/>
                  </a:lnTo>
                  <a:lnTo>
                    <a:pt x="2170" y="287"/>
                  </a:lnTo>
                  <a:lnTo>
                    <a:pt x="2169" y="289"/>
                  </a:lnTo>
                  <a:lnTo>
                    <a:pt x="2158" y="289"/>
                  </a:lnTo>
                  <a:lnTo>
                    <a:pt x="2148" y="285"/>
                  </a:lnTo>
                  <a:lnTo>
                    <a:pt x="2140" y="280"/>
                  </a:lnTo>
                  <a:lnTo>
                    <a:pt x="2133" y="275"/>
                  </a:lnTo>
                  <a:lnTo>
                    <a:pt x="2126" y="274"/>
                  </a:lnTo>
                  <a:lnTo>
                    <a:pt x="2119" y="276"/>
                  </a:lnTo>
                  <a:lnTo>
                    <a:pt x="2108" y="279"/>
                  </a:lnTo>
                  <a:lnTo>
                    <a:pt x="2093" y="282"/>
                  </a:lnTo>
                  <a:lnTo>
                    <a:pt x="2076" y="282"/>
                  </a:lnTo>
                  <a:lnTo>
                    <a:pt x="2058" y="280"/>
                  </a:lnTo>
                  <a:lnTo>
                    <a:pt x="2033" y="280"/>
                  </a:lnTo>
                  <a:lnTo>
                    <a:pt x="2026" y="283"/>
                  </a:lnTo>
                  <a:lnTo>
                    <a:pt x="2009" y="301"/>
                  </a:lnTo>
                  <a:lnTo>
                    <a:pt x="1998" y="311"/>
                  </a:lnTo>
                  <a:lnTo>
                    <a:pt x="1988" y="320"/>
                  </a:lnTo>
                  <a:lnTo>
                    <a:pt x="1979" y="326"/>
                  </a:lnTo>
                  <a:lnTo>
                    <a:pt x="1969" y="330"/>
                  </a:lnTo>
                  <a:lnTo>
                    <a:pt x="1959" y="335"/>
                  </a:lnTo>
                  <a:lnTo>
                    <a:pt x="1951" y="341"/>
                  </a:lnTo>
                  <a:lnTo>
                    <a:pt x="1947" y="346"/>
                  </a:lnTo>
                  <a:lnTo>
                    <a:pt x="1947" y="352"/>
                  </a:lnTo>
                  <a:lnTo>
                    <a:pt x="1948" y="354"/>
                  </a:lnTo>
                  <a:lnTo>
                    <a:pt x="1954" y="354"/>
                  </a:lnTo>
                  <a:lnTo>
                    <a:pt x="1961" y="348"/>
                  </a:lnTo>
                  <a:lnTo>
                    <a:pt x="1963" y="346"/>
                  </a:lnTo>
                  <a:lnTo>
                    <a:pt x="1966" y="343"/>
                  </a:lnTo>
                  <a:lnTo>
                    <a:pt x="1969" y="343"/>
                  </a:lnTo>
                  <a:lnTo>
                    <a:pt x="1969" y="353"/>
                  </a:lnTo>
                  <a:lnTo>
                    <a:pt x="1968" y="356"/>
                  </a:lnTo>
                  <a:lnTo>
                    <a:pt x="1969" y="359"/>
                  </a:lnTo>
                  <a:lnTo>
                    <a:pt x="1969" y="361"/>
                  </a:lnTo>
                  <a:lnTo>
                    <a:pt x="1970" y="363"/>
                  </a:lnTo>
                  <a:lnTo>
                    <a:pt x="1973" y="363"/>
                  </a:lnTo>
                  <a:lnTo>
                    <a:pt x="1981" y="361"/>
                  </a:lnTo>
                  <a:lnTo>
                    <a:pt x="1989" y="357"/>
                  </a:lnTo>
                  <a:lnTo>
                    <a:pt x="1998" y="354"/>
                  </a:lnTo>
                  <a:lnTo>
                    <a:pt x="2002" y="354"/>
                  </a:lnTo>
                  <a:lnTo>
                    <a:pt x="2007" y="356"/>
                  </a:lnTo>
                  <a:lnTo>
                    <a:pt x="2011" y="360"/>
                  </a:lnTo>
                  <a:lnTo>
                    <a:pt x="2017" y="371"/>
                  </a:lnTo>
                  <a:lnTo>
                    <a:pt x="2017" y="368"/>
                  </a:lnTo>
                  <a:lnTo>
                    <a:pt x="2018" y="365"/>
                  </a:lnTo>
                  <a:lnTo>
                    <a:pt x="2020" y="364"/>
                  </a:lnTo>
                  <a:lnTo>
                    <a:pt x="2022" y="364"/>
                  </a:lnTo>
                  <a:lnTo>
                    <a:pt x="2025" y="363"/>
                  </a:lnTo>
                  <a:lnTo>
                    <a:pt x="2040" y="363"/>
                  </a:lnTo>
                  <a:lnTo>
                    <a:pt x="2041" y="364"/>
                  </a:lnTo>
                  <a:lnTo>
                    <a:pt x="2041" y="365"/>
                  </a:lnTo>
                  <a:lnTo>
                    <a:pt x="2043" y="368"/>
                  </a:lnTo>
                  <a:lnTo>
                    <a:pt x="2043" y="369"/>
                  </a:lnTo>
                  <a:lnTo>
                    <a:pt x="2046" y="372"/>
                  </a:lnTo>
                  <a:lnTo>
                    <a:pt x="2046" y="376"/>
                  </a:lnTo>
                  <a:lnTo>
                    <a:pt x="2043" y="382"/>
                  </a:lnTo>
                  <a:lnTo>
                    <a:pt x="2040" y="383"/>
                  </a:lnTo>
                  <a:lnTo>
                    <a:pt x="2037" y="386"/>
                  </a:lnTo>
                  <a:lnTo>
                    <a:pt x="2037" y="389"/>
                  </a:lnTo>
                  <a:lnTo>
                    <a:pt x="2040" y="390"/>
                  </a:lnTo>
                  <a:lnTo>
                    <a:pt x="2041" y="393"/>
                  </a:lnTo>
                  <a:lnTo>
                    <a:pt x="2044" y="397"/>
                  </a:lnTo>
                  <a:lnTo>
                    <a:pt x="2047" y="400"/>
                  </a:lnTo>
                  <a:lnTo>
                    <a:pt x="2051" y="409"/>
                  </a:lnTo>
                  <a:lnTo>
                    <a:pt x="2054" y="419"/>
                  </a:lnTo>
                  <a:lnTo>
                    <a:pt x="2054" y="428"/>
                  </a:lnTo>
                  <a:lnTo>
                    <a:pt x="2052" y="432"/>
                  </a:lnTo>
                  <a:lnTo>
                    <a:pt x="2050" y="434"/>
                  </a:lnTo>
                  <a:lnTo>
                    <a:pt x="2047" y="437"/>
                  </a:lnTo>
                  <a:lnTo>
                    <a:pt x="2043" y="439"/>
                  </a:lnTo>
                  <a:lnTo>
                    <a:pt x="2041" y="443"/>
                  </a:lnTo>
                  <a:lnTo>
                    <a:pt x="2040" y="446"/>
                  </a:lnTo>
                  <a:lnTo>
                    <a:pt x="2041" y="452"/>
                  </a:lnTo>
                  <a:lnTo>
                    <a:pt x="2044" y="468"/>
                  </a:lnTo>
                  <a:lnTo>
                    <a:pt x="2044" y="475"/>
                  </a:lnTo>
                  <a:lnTo>
                    <a:pt x="2043" y="479"/>
                  </a:lnTo>
                  <a:lnTo>
                    <a:pt x="2037" y="479"/>
                  </a:lnTo>
                  <a:lnTo>
                    <a:pt x="2035" y="478"/>
                  </a:lnTo>
                  <a:lnTo>
                    <a:pt x="2032" y="475"/>
                  </a:lnTo>
                  <a:lnTo>
                    <a:pt x="2029" y="474"/>
                  </a:lnTo>
                  <a:lnTo>
                    <a:pt x="2028" y="471"/>
                  </a:lnTo>
                  <a:lnTo>
                    <a:pt x="2026" y="469"/>
                  </a:lnTo>
                  <a:lnTo>
                    <a:pt x="2025" y="463"/>
                  </a:lnTo>
                  <a:lnTo>
                    <a:pt x="2024" y="449"/>
                  </a:lnTo>
                  <a:lnTo>
                    <a:pt x="2024" y="408"/>
                  </a:lnTo>
                  <a:lnTo>
                    <a:pt x="2022" y="394"/>
                  </a:lnTo>
                  <a:lnTo>
                    <a:pt x="2018" y="378"/>
                  </a:lnTo>
                  <a:lnTo>
                    <a:pt x="2017" y="391"/>
                  </a:lnTo>
                  <a:lnTo>
                    <a:pt x="2013" y="404"/>
                  </a:lnTo>
                  <a:lnTo>
                    <a:pt x="2009" y="420"/>
                  </a:lnTo>
                  <a:lnTo>
                    <a:pt x="2003" y="438"/>
                  </a:lnTo>
                  <a:lnTo>
                    <a:pt x="1995" y="454"/>
                  </a:lnTo>
                  <a:lnTo>
                    <a:pt x="1981" y="471"/>
                  </a:lnTo>
                  <a:lnTo>
                    <a:pt x="1958" y="494"/>
                  </a:lnTo>
                  <a:lnTo>
                    <a:pt x="1946" y="505"/>
                  </a:lnTo>
                  <a:lnTo>
                    <a:pt x="1936" y="516"/>
                  </a:lnTo>
                  <a:lnTo>
                    <a:pt x="1931" y="523"/>
                  </a:lnTo>
                  <a:lnTo>
                    <a:pt x="1924" y="526"/>
                  </a:lnTo>
                  <a:lnTo>
                    <a:pt x="1916" y="526"/>
                  </a:lnTo>
                  <a:lnTo>
                    <a:pt x="1907" y="523"/>
                  </a:lnTo>
                  <a:lnTo>
                    <a:pt x="1902" y="519"/>
                  </a:lnTo>
                  <a:lnTo>
                    <a:pt x="1901" y="517"/>
                  </a:lnTo>
                  <a:lnTo>
                    <a:pt x="1899" y="519"/>
                  </a:lnTo>
                  <a:lnTo>
                    <a:pt x="1896" y="520"/>
                  </a:lnTo>
                  <a:lnTo>
                    <a:pt x="1884" y="533"/>
                  </a:lnTo>
                  <a:lnTo>
                    <a:pt x="1881" y="534"/>
                  </a:lnTo>
                  <a:lnTo>
                    <a:pt x="1875" y="539"/>
                  </a:lnTo>
                  <a:lnTo>
                    <a:pt x="1869" y="546"/>
                  </a:lnTo>
                  <a:lnTo>
                    <a:pt x="1866" y="556"/>
                  </a:lnTo>
                  <a:lnTo>
                    <a:pt x="1864" y="561"/>
                  </a:lnTo>
                  <a:lnTo>
                    <a:pt x="1858" y="564"/>
                  </a:lnTo>
                  <a:lnTo>
                    <a:pt x="1854" y="565"/>
                  </a:lnTo>
                  <a:lnTo>
                    <a:pt x="1849" y="568"/>
                  </a:lnTo>
                  <a:lnTo>
                    <a:pt x="1847" y="571"/>
                  </a:lnTo>
                  <a:lnTo>
                    <a:pt x="1846" y="572"/>
                  </a:lnTo>
                  <a:lnTo>
                    <a:pt x="1847" y="579"/>
                  </a:lnTo>
                  <a:lnTo>
                    <a:pt x="1853" y="589"/>
                  </a:lnTo>
                  <a:lnTo>
                    <a:pt x="1864" y="605"/>
                  </a:lnTo>
                  <a:lnTo>
                    <a:pt x="1865" y="613"/>
                  </a:lnTo>
                  <a:lnTo>
                    <a:pt x="1865" y="623"/>
                  </a:lnTo>
                  <a:lnTo>
                    <a:pt x="1862" y="634"/>
                  </a:lnTo>
                  <a:lnTo>
                    <a:pt x="1858" y="642"/>
                  </a:lnTo>
                  <a:lnTo>
                    <a:pt x="1853" y="649"/>
                  </a:lnTo>
                  <a:lnTo>
                    <a:pt x="1846" y="653"/>
                  </a:lnTo>
                  <a:lnTo>
                    <a:pt x="1840" y="657"/>
                  </a:lnTo>
                  <a:lnTo>
                    <a:pt x="1834" y="657"/>
                  </a:lnTo>
                  <a:lnTo>
                    <a:pt x="1825" y="653"/>
                  </a:lnTo>
                  <a:lnTo>
                    <a:pt x="1820" y="648"/>
                  </a:lnTo>
                  <a:lnTo>
                    <a:pt x="1821" y="641"/>
                  </a:lnTo>
                  <a:lnTo>
                    <a:pt x="1825" y="634"/>
                  </a:lnTo>
                  <a:lnTo>
                    <a:pt x="1829" y="626"/>
                  </a:lnTo>
                  <a:lnTo>
                    <a:pt x="1831" y="616"/>
                  </a:lnTo>
                  <a:lnTo>
                    <a:pt x="1828" y="609"/>
                  </a:lnTo>
                  <a:lnTo>
                    <a:pt x="1824" y="604"/>
                  </a:lnTo>
                  <a:lnTo>
                    <a:pt x="1821" y="600"/>
                  </a:lnTo>
                  <a:lnTo>
                    <a:pt x="1819" y="600"/>
                  </a:lnTo>
                  <a:lnTo>
                    <a:pt x="1816" y="602"/>
                  </a:lnTo>
                  <a:lnTo>
                    <a:pt x="1813" y="604"/>
                  </a:lnTo>
                  <a:lnTo>
                    <a:pt x="1809" y="608"/>
                  </a:lnTo>
                  <a:lnTo>
                    <a:pt x="1806" y="609"/>
                  </a:lnTo>
                  <a:lnTo>
                    <a:pt x="1805" y="609"/>
                  </a:lnTo>
                  <a:lnTo>
                    <a:pt x="1803" y="608"/>
                  </a:lnTo>
                  <a:lnTo>
                    <a:pt x="1803" y="598"/>
                  </a:lnTo>
                  <a:lnTo>
                    <a:pt x="1806" y="590"/>
                  </a:lnTo>
                  <a:lnTo>
                    <a:pt x="1808" y="583"/>
                  </a:lnTo>
                  <a:lnTo>
                    <a:pt x="1806" y="575"/>
                  </a:lnTo>
                  <a:lnTo>
                    <a:pt x="1803" y="568"/>
                  </a:lnTo>
                  <a:lnTo>
                    <a:pt x="1801" y="564"/>
                  </a:lnTo>
                  <a:lnTo>
                    <a:pt x="1797" y="565"/>
                  </a:lnTo>
                  <a:lnTo>
                    <a:pt x="1790" y="570"/>
                  </a:lnTo>
                  <a:lnTo>
                    <a:pt x="1782" y="576"/>
                  </a:lnTo>
                  <a:lnTo>
                    <a:pt x="1775" y="580"/>
                  </a:lnTo>
                  <a:lnTo>
                    <a:pt x="1768" y="582"/>
                  </a:lnTo>
                  <a:lnTo>
                    <a:pt x="1765" y="579"/>
                  </a:lnTo>
                  <a:lnTo>
                    <a:pt x="1764" y="572"/>
                  </a:lnTo>
                  <a:lnTo>
                    <a:pt x="1765" y="565"/>
                  </a:lnTo>
                  <a:lnTo>
                    <a:pt x="1768" y="557"/>
                  </a:lnTo>
                  <a:lnTo>
                    <a:pt x="1771" y="552"/>
                  </a:lnTo>
                  <a:lnTo>
                    <a:pt x="1771" y="549"/>
                  </a:lnTo>
                  <a:lnTo>
                    <a:pt x="1768" y="549"/>
                  </a:lnTo>
                  <a:lnTo>
                    <a:pt x="1765" y="550"/>
                  </a:lnTo>
                  <a:lnTo>
                    <a:pt x="1762" y="553"/>
                  </a:lnTo>
                  <a:lnTo>
                    <a:pt x="1760" y="554"/>
                  </a:lnTo>
                  <a:lnTo>
                    <a:pt x="1757" y="557"/>
                  </a:lnTo>
                  <a:lnTo>
                    <a:pt x="1750" y="563"/>
                  </a:lnTo>
                  <a:lnTo>
                    <a:pt x="1743" y="570"/>
                  </a:lnTo>
                  <a:lnTo>
                    <a:pt x="1736" y="575"/>
                  </a:lnTo>
                  <a:lnTo>
                    <a:pt x="1731" y="576"/>
                  </a:lnTo>
                  <a:lnTo>
                    <a:pt x="1728" y="576"/>
                  </a:lnTo>
                  <a:lnTo>
                    <a:pt x="1727" y="578"/>
                  </a:lnTo>
                  <a:lnTo>
                    <a:pt x="1724" y="579"/>
                  </a:lnTo>
                  <a:lnTo>
                    <a:pt x="1721" y="582"/>
                  </a:lnTo>
                  <a:lnTo>
                    <a:pt x="1720" y="585"/>
                  </a:lnTo>
                  <a:lnTo>
                    <a:pt x="1720" y="587"/>
                  </a:lnTo>
                  <a:lnTo>
                    <a:pt x="1721" y="591"/>
                  </a:lnTo>
                  <a:lnTo>
                    <a:pt x="1738" y="608"/>
                  </a:lnTo>
                  <a:lnTo>
                    <a:pt x="1741" y="609"/>
                  </a:lnTo>
                  <a:lnTo>
                    <a:pt x="1749" y="609"/>
                  </a:lnTo>
                  <a:lnTo>
                    <a:pt x="1757" y="607"/>
                  </a:lnTo>
                  <a:lnTo>
                    <a:pt x="1765" y="605"/>
                  </a:lnTo>
                  <a:lnTo>
                    <a:pt x="1768" y="605"/>
                  </a:lnTo>
                  <a:lnTo>
                    <a:pt x="1771" y="607"/>
                  </a:lnTo>
                  <a:lnTo>
                    <a:pt x="1773" y="609"/>
                  </a:lnTo>
                  <a:lnTo>
                    <a:pt x="1775" y="612"/>
                  </a:lnTo>
                  <a:lnTo>
                    <a:pt x="1775" y="622"/>
                  </a:lnTo>
                  <a:lnTo>
                    <a:pt x="1771" y="626"/>
                  </a:lnTo>
                  <a:lnTo>
                    <a:pt x="1762" y="631"/>
                  </a:lnTo>
                  <a:lnTo>
                    <a:pt x="1754" y="635"/>
                  </a:lnTo>
                  <a:lnTo>
                    <a:pt x="1747" y="638"/>
                  </a:lnTo>
                  <a:lnTo>
                    <a:pt x="1742" y="642"/>
                  </a:lnTo>
                  <a:lnTo>
                    <a:pt x="1742" y="646"/>
                  </a:lnTo>
                  <a:lnTo>
                    <a:pt x="1747" y="654"/>
                  </a:lnTo>
                  <a:lnTo>
                    <a:pt x="1757" y="667"/>
                  </a:lnTo>
                  <a:lnTo>
                    <a:pt x="1765" y="683"/>
                  </a:lnTo>
                  <a:lnTo>
                    <a:pt x="1771" y="701"/>
                  </a:lnTo>
                  <a:lnTo>
                    <a:pt x="1772" y="719"/>
                  </a:lnTo>
                  <a:lnTo>
                    <a:pt x="1773" y="734"/>
                  </a:lnTo>
                  <a:lnTo>
                    <a:pt x="1772" y="742"/>
                  </a:lnTo>
                  <a:lnTo>
                    <a:pt x="1765" y="752"/>
                  </a:lnTo>
                  <a:lnTo>
                    <a:pt x="1757" y="761"/>
                  </a:lnTo>
                  <a:lnTo>
                    <a:pt x="1747" y="772"/>
                  </a:lnTo>
                  <a:lnTo>
                    <a:pt x="1739" y="781"/>
                  </a:lnTo>
                  <a:lnTo>
                    <a:pt x="1732" y="786"/>
                  </a:lnTo>
                  <a:lnTo>
                    <a:pt x="1726" y="796"/>
                  </a:lnTo>
                  <a:lnTo>
                    <a:pt x="1717" y="807"/>
                  </a:lnTo>
                  <a:lnTo>
                    <a:pt x="1708" y="818"/>
                  </a:lnTo>
                  <a:lnTo>
                    <a:pt x="1697" y="827"/>
                  </a:lnTo>
                  <a:lnTo>
                    <a:pt x="1686" y="833"/>
                  </a:lnTo>
                  <a:lnTo>
                    <a:pt x="1672" y="838"/>
                  </a:lnTo>
                  <a:lnTo>
                    <a:pt x="1659" y="841"/>
                  </a:lnTo>
                  <a:lnTo>
                    <a:pt x="1648" y="844"/>
                  </a:lnTo>
                  <a:lnTo>
                    <a:pt x="1641" y="842"/>
                  </a:lnTo>
                  <a:lnTo>
                    <a:pt x="1638" y="841"/>
                  </a:lnTo>
                  <a:lnTo>
                    <a:pt x="1633" y="844"/>
                  </a:lnTo>
                  <a:lnTo>
                    <a:pt x="1628" y="846"/>
                  </a:lnTo>
                  <a:lnTo>
                    <a:pt x="1626" y="849"/>
                  </a:lnTo>
                  <a:lnTo>
                    <a:pt x="1623" y="853"/>
                  </a:lnTo>
                  <a:lnTo>
                    <a:pt x="1622" y="857"/>
                  </a:lnTo>
                  <a:lnTo>
                    <a:pt x="1622" y="863"/>
                  </a:lnTo>
                  <a:lnTo>
                    <a:pt x="1623" y="868"/>
                  </a:lnTo>
                  <a:lnTo>
                    <a:pt x="1626" y="874"/>
                  </a:lnTo>
                  <a:lnTo>
                    <a:pt x="1630" y="878"/>
                  </a:lnTo>
                  <a:lnTo>
                    <a:pt x="1630" y="879"/>
                  </a:lnTo>
                  <a:lnTo>
                    <a:pt x="1628" y="885"/>
                  </a:lnTo>
                  <a:lnTo>
                    <a:pt x="1624" y="892"/>
                  </a:lnTo>
                  <a:lnTo>
                    <a:pt x="1619" y="898"/>
                  </a:lnTo>
                  <a:lnTo>
                    <a:pt x="1615" y="905"/>
                  </a:lnTo>
                  <a:lnTo>
                    <a:pt x="1613" y="907"/>
                  </a:lnTo>
                  <a:lnTo>
                    <a:pt x="1608" y="907"/>
                  </a:lnTo>
                  <a:lnTo>
                    <a:pt x="1602" y="904"/>
                  </a:lnTo>
                  <a:lnTo>
                    <a:pt x="1601" y="901"/>
                  </a:lnTo>
                  <a:lnTo>
                    <a:pt x="1598" y="897"/>
                  </a:lnTo>
                  <a:lnTo>
                    <a:pt x="1598" y="886"/>
                  </a:lnTo>
                  <a:lnTo>
                    <a:pt x="1601" y="874"/>
                  </a:lnTo>
                  <a:lnTo>
                    <a:pt x="1605" y="864"/>
                  </a:lnTo>
                  <a:lnTo>
                    <a:pt x="1608" y="857"/>
                  </a:lnTo>
                  <a:lnTo>
                    <a:pt x="1609" y="850"/>
                  </a:lnTo>
                  <a:lnTo>
                    <a:pt x="1608" y="846"/>
                  </a:lnTo>
                  <a:lnTo>
                    <a:pt x="1607" y="844"/>
                  </a:lnTo>
                  <a:lnTo>
                    <a:pt x="1604" y="841"/>
                  </a:lnTo>
                  <a:lnTo>
                    <a:pt x="1601" y="839"/>
                  </a:lnTo>
                  <a:lnTo>
                    <a:pt x="1598" y="839"/>
                  </a:lnTo>
                  <a:lnTo>
                    <a:pt x="1596" y="841"/>
                  </a:lnTo>
                  <a:lnTo>
                    <a:pt x="1587" y="849"/>
                  </a:lnTo>
                  <a:lnTo>
                    <a:pt x="1581" y="857"/>
                  </a:lnTo>
                  <a:lnTo>
                    <a:pt x="1566" y="872"/>
                  </a:lnTo>
                  <a:lnTo>
                    <a:pt x="1570" y="881"/>
                  </a:lnTo>
                  <a:lnTo>
                    <a:pt x="1572" y="890"/>
                  </a:lnTo>
                  <a:lnTo>
                    <a:pt x="1578" y="898"/>
                  </a:lnTo>
                  <a:lnTo>
                    <a:pt x="1583" y="905"/>
                  </a:lnTo>
                  <a:lnTo>
                    <a:pt x="1592" y="915"/>
                  </a:lnTo>
                  <a:lnTo>
                    <a:pt x="1601" y="929"/>
                  </a:lnTo>
                  <a:lnTo>
                    <a:pt x="1612" y="945"/>
                  </a:lnTo>
                  <a:lnTo>
                    <a:pt x="1618" y="959"/>
                  </a:lnTo>
                  <a:lnTo>
                    <a:pt x="1618" y="972"/>
                  </a:lnTo>
                  <a:lnTo>
                    <a:pt x="1615" y="985"/>
                  </a:lnTo>
                  <a:lnTo>
                    <a:pt x="1612" y="996"/>
                  </a:lnTo>
                  <a:lnTo>
                    <a:pt x="1608" y="1004"/>
                  </a:lnTo>
                  <a:lnTo>
                    <a:pt x="1602" y="1008"/>
                  </a:lnTo>
                  <a:lnTo>
                    <a:pt x="1596" y="1011"/>
                  </a:lnTo>
                  <a:lnTo>
                    <a:pt x="1589" y="1012"/>
                  </a:lnTo>
                  <a:lnTo>
                    <a:pt x="1583" y="1015"/>
                  </a:lnTo>
                  <a:lnTo>
                    <a:pt x="1578" y="1020"/>
                  </a:lnTo>
                  <a:lnTo>
                    <a:pt x="1572" y="1031"/>
                  </a:lnTo>
                  <a:lnTo>
                    <a:pt x="1564" y="1050"/>
                  </a:lnTo>
                  <a:lnTo>
                    <a:pt x="1560" y="1059"/>
                  </a:lnTo>
                  <a:lnTo>
                    <a:pt x="1556" y="1064"/>
                  </a:lnTo>
                  <a:lnTo>
                    <a:pt x="1555" y="1064"/>
                  </a:lnTo>
                  <a:lnTo>
                    <a:pt x="1552" y="1059"/>
                  </a:lnTo>
                  <a:lnTo>
                    <a:pt x="1549" y="1048"/>
                  </a:lnTo>
                  <a:lnTo>
                    <a:pt x="1545" y="1037"/>
                  </a:lnTo>
                  <a:lnTo>
                    <a:pt x="1542" y="1026"/>
                  </a:lnTo>
                  <a:lnTo>
                    <a:pt x="1540" y="1018"/>
                  </a:lnTo>
                  <a:lnTo>
                    <a:pt x="1534" y="1007"/>
                  </a:lnTo>
                  <a:lnTo>
                    <a:pt x="1529" y="997"/>
                  </a:lnTo>
                  <a:lnTo>
                    <a:pt x="1523" y="989"/>
                  </a:lnTo>
                  <a:lnTo>
                    <a:pt x="1507" y="972"/>
                  </a:lnTo>
                  <a:lnTo>
                    <a:pt x="1503" y="970"/>
                  </a:lnTo>
                  <a:lnTo>
                    <a:pt x="1500" y="968"/>
                  </a:lnTo>
                  <a:lnTo>
                    <a:pt x="1499" y="968"/>
                  </a:lnTo>
                  <a:lnTo>
                    <a:pt x="1496" y="971"/>
                  </a:lnTo>
                  <a:lnTo>
                    <a:pt x="1496" y="975"/>
                  </a:lnTo>
                  <a:lnTo>
                    <a:pt x="1494" y="985"/>
                  </a:lnTo>
                  <a:lnTo>
                    <a:pt x="1492" y="997"/>
                  </a:lnTo>
                  <a:lnTo>
                    <a:pt x="1489" y="1008"/>
                  </a:lnTo>
                  <a:lnTo>
                    <a:pt x="1488" y="1016"/>
                  </a:lnTo>
                  <a:lnTo>
                    <a:pt x="1486" y="1016"/>
                  </a:lnTo>
                  <a:lnTo>
                    <a:pt x="1482" y="1012"/>
                  </a:lnTo>
                  <a:lnTo>
                    <a:pt x="1478" y="1005"/>
                  </a:lnTo>
                  <a:lnTo>
                    <a:pt x="1473" y="997"/>
                  </a:lnTo>
                  <a:lnTo>
                    <a:pt x="1468" y="987"/>
                  </a:lnTo>
                  <a:lnTo>
                    <a:pt x="1467" y="981"/>
                  </a:lnTo>
                  <a:lnTo>
                    <a:pt x="1467" y="964"/>
                  </a:lnTo>
                  <a:lnTo>
                    <a:pt x="1466" y="945"/>
                  </a:lnTo>
                  <a:lnTo>
                    <a:pt x="1466" y="926"/>
                  </a:lnTo>
                  <a:lnTo>
                    <a:pt x="1464" y="919"/>
                  </a:lnTo>
                  <a:lnTo>
                    <a:pt x="1462" y="916"/>
                  </a:lnTo>
                  <a:lnTo>
                    <a:pt x="1458" y="916"/>
                  </a:lnTo>
                  <a:lnTo>
                    <a:pt x="1452" y="919"/>
                  </a:lnTo>
                  <a:lnTo>
                    <a:pt x="1448" y="922"/>
                  </a:lnTo>
                  <a:lnTo>
                    <a:pt x="1444" y="923"/>
                  </a:lnTo>
                  <a:lnTo>
                    <a:pt x="1443" y="924"/>
                  </a:lnTo>
                  <a:lnTo>
                    <a:pt x="1441" y="927"/>
                  </a:lnTo>
                  <a:lnTo>
                    <a:pt x="1437" y="937"/>
                  </a:lnTo>
                  <a:lnTo>
                    <a:pt x="1433" y="948"/>
                  </a:lnTo>
                  <a:lnTo>
                    <a:pt x="1427" y="957"/>
                  </a:lnTo>
                  <a:lnTo>
                    <a:pt x="1423" y="967"/>
                  </a:lnTo>
                  <a:lnTo>
                    <a:pt x="1419" y="970"/>
                  </a:lnTo>
                  <a:lnTo>
                    <a:pt x="1418" y="967"/>
                  </a:lnTo>
                  <a:lnTo>
                    <a:pt x="1417" y="959"/>
                  </a:lnTo>
                  <a:lnTo>
                    <a:pt x="1418" y="946"/>
                  </a:lnTo>
                  <a:lnTo>
                    <a:pt x="1418" y="934"/>
                  </a:lnTo>
                  <a:lnTo>
                    <a:pt x="1419" y="922"/>
                  </a:lnTo>
                  <a:lnTo>
                    <a:pt x="1421" y="912"/>
                  </a:lnTo>
                  <a:lnTo>
                    <a:pt x="1419" y="898"/>
                  </a:lnTo>
                  <a:lnTo>
                    <a:pt x="1415" y="886"/>
                  </a:lnTo>
                  <a:lnTo>
                    <a:pt x="1411" y="878"/>
                  </a:lnTo>
                  <a:lnTo>
                    <a:pt x="1407" y="871"/>
                  </a:lnTo>
                  <a:lnTo>
                    <a:pt x="1399" y="861"/>
                  </a:lnTo>
                  <a:lnTo>
                    <a:pt x="1392" y="850"/>
                  </a:lnTo>
                  <a:lnTo>
                    <a:pt x="1386" y="838"/>
                  </a:lnTo>
                  <a:lnTo>
                    <a:pt x="1385" y="834"/>
                  </a:lnTo>
                  <a:lnTo>
                    <a:pt x="1384" y="831"/>
                  </a:lnTo>
                  <a:lnTo>
                    <a:pt x="1382" y="830"/>
                  </a:lnTo>
                  <a:lnTo>
                    <a:pt x="1378" y="830"/>
                  </a:lnTo>
                  <a:lnTo>
                    <a:pt x="1367" y="841"/>
                  </a:lnTo>
                  <a:lnTo>
                    <a:pt x="1363" y="844"/>
                  </a:lnTo>
                  <a:lnTo>
                    <a:pt x="1355" y="845"/>
                  </a:lnTo>
                  <a:lnTo>
                    <a:pt x="1341" y="845"/>
                  </a:lnTo>
                  <a:lnTo>
                    <a:pt x="1329" y="848"/>
                  </a:lnTo>
                  <a:lnTo>
                    <a:pt x="1321" y="852"/>
                  </a:lnTo>
                  <a:lnTo>
                    <a:pt x="1314" y="860"/>
                  </a:lnTo>
                  <a:lnTo>
                    <a:pt x="1310" y="868"/>
                  </a:lnTo>
                  <a:lnTo>
                    <a:pt x="1303" y="875"/>
                  </a:lnTo>
                  <a:lnTo>
                    <a:pt x="1284" y="897"/>
                  </a:lnTo>
                  <a:lnTo>
                    <a:pt x="1276" y="908"/>
                  </a:lnTo>
                  <a:lnTo>
                    <a:pt x="1265" y="916"/>
                  </a:lnTo>
                  <a:lnTo>
                    <a:pt x="1252" y="924"/>
                  </a:lnTo>
                  <a:lnTo>
                    <a:pt x="1246" y="933"/>
                  </a:lnTo>
                  <a:lnTo>
                    <a:pt x="1243" y="941"/>
                  </a:lnTo>
                  <a:lnTo>
                    <a:pt x="1244" y="950"/>
                  </a:lnTo>
                  <a:lnTo>
                    <a:pt x="1246" y="964"/>
                  </a:lnTo>
                  <a:lnTo>
                    <a:pt x="1247" y="979"/>
                  </a:lnTo>
                  <a:lnTo>
                    <a:pt x="1246" y="992"/>
                  </a:lnTo>
                  <a:lnTo>
                    <a:pt x="1239" y="1011"/>
                  </a:lnTo>
                  <a:lnTo>
                    <a:pt x="1226" y="1029"/>
                  </a:lnTo>
                  <a:lnTo>
                    <a:pt x="1221" y="1039"/>
                  </a:lnTo>
                  <a:lnTo>
                    <a:pt x="1217" y="1049"/>
                  </a:lnTo>
                  <a:lnTo>
                    <a:pt x="1211" y="1059"/>
                  </a:lnTo>
                  <a:lnTo>
                    <a:pt x="1206" y="1061"/>
                  </a:lnTo>
                  <a:lnTo>
                    <a:pt x="1202" y="1059"/>
                  </a:lnTo>
                  <a:lnTo>
                    <a:pt x="1199" y="1052"/>
                  </a:lnTo>
                  <a:lnTo>
                    <a:pt x="1198" y="1042"/>
                  </a:lnTo>
                  <a:lnTo>
                    <a:pt x="1198" y="1033"/>
                  </a:lnTo>
                  <a:lnTo>
                    <a:pt x="1196" y="1024"/>
                  </a:lnTo>
                  <a:lnTo>
                    <a:pt x="1191" y="1013"/>
                  </a:lnTo>
                  <a:lnTo>
                    <a:pt x="1184" y="1002"/>
                  </a:lnTo>
                  <a:lnTo>
                    <a:pt x="1179" y="992"/>
                  </a:lnTo>
                  <a:lnTo>
                    <a:pt x="1175" y="985"/>
                  </a:lnTo>
                  <a:lnTo>
                    <a:pt x="1172" y="978"/>
                  </a:lnTo>
                  <a:lnTo>
                    <a:pt x="1168" y="968"/>
                  </a:lnTo>
                  <a:lnTo>
                    <a:pt x="1162" y="957"/>
                  </a:lnTo>
                  <a:lnTo>
                    <a:pt x="1158" y="948"/>
                  </a:lnTo>
                  <a:lnTo>
                    <a:pt x="1155" y="939"/>
                  </a:lnTo>
                  <a:lnTo>
                    <a:pt x="1153" y="934"/>
                  </a:lnTo>
                  <a:lnTo>
                    <a:pt x="1151" y="926"/>
                  </a:lnTo>
                  <a:lnTo>
                    <a:pt x="1149" y="915"/>
                  </a:lnTo>
                  <a:lnTo>
                    <a:pt x="1146" y="902"/>
                  </a:lnTo>
                  <a:lnTo>
                    <a:pt x="1143" y="892"/>
                  </a:lnTo>
                  <a:lnTo>
                    <a:pt x="1143" y="839"/>
                  </a:lnTo>
                  <a:lnTo>
                    <a:pt x="1142" y="842"/>
                  </a:lnTo>
                  <a:lnTo>
                    <a:pt x="1136" y="846"/>
                  </a:lnTo>
                  <a:lnTo>
                    <a:pt x="1131" y="853"/>
                  </a:lnTo>
                  <a:lnTo>
                    <a:pt x="1124" y="857"/>
                  </a:lnTo>
                  <a:lnTo>
                    <a:pt x="1118" y="859"/>
                  </a:lnTo>
                  <a:lnTo>
                    <a:pt x="1112" y="853"/>
                  </a:lnTo>
                  <a:lnTo>
                    <a:pt x="1106" y="842"/>
                  </a:lnTo>
                  <a:lnTo>
                    <a:pt x="1105" y="827"/>
                  </a:lnTo>
                  <a:lnTo>
                    <a:pt x="1105" y="822"/>
                  </a:lnTo>
                  <a:lnTo>
                    <a:pt x="1102" y="816"/>
                  </a:lnTo>
                  <a:lnTo>
                    <a:pt x="1099" y="813"/>
                  </a:lnTo>
                  <a:lnTo>
                    <a:pt x="1097" y="812"/>
                  </a:lnTo>
                  <a:lnTo>
                    <a:pt x="1094" y="812"/>
                  </a:lnTo>
                  <a:lnTo>
                    <a:pt x="1090" y="811"/>
                  </a:lnTo>
                  <a:lnTo>
                    <a:pt x="1087" y="811"/>
                  </a:lnTo>
                  <a:lnTo>
                    <a:pt x="1084" y="809"/>
                  </a:lnTo>
                  <a:lnTo>
                    <a:pt x="1079" y="804"/>
                  </a:lnTo>
                  <a:lnTo>
                    <a:pt x="1073" y="796"/>
                  </a:lnTo>
                  <a:lnTo>
                    <a:pt x="1067" y="787"/>
                  </a:lnTo>
                  <a:lnTo>
                    <a:pt x="1062" y="783"/>
                  </a:lnTo>
                  <a:lnTo>
                    <a:pt x="1057" y="783"/>
                  </a:lnTo>
                  <a:lnTo>
                    <a:pt x="1054" y="785"/>
                  </a:lnTo>
                  <a:lnTo>
                    <a:pt x="1051" y="787"/>
                  </a:lnTo>
                  <a:lnTo>
                    <a:pt x="1049" y="791"/>
                  </a:lnTo>
                  <a:lnTo>
                    <a:pt x="1043" y="796"/>
                  </a:lnTo>
                  <a:lnTo>
                    <a:pt x="1024" y="798"/>
                  </a:lnTo>
                  <a:lnTo>
                    <a:pt x="1009" y="798"/>
                  </a:lnTo>
                  <a:lnTo>
                    <a:pt x="995" y="797"/>
                  </a:lnTo>
                  <a:lnTo>
                    <a:pt x="980" y="796"/>
                  </a:lnTo>
                  <a:lnTo>
                    <a:pt x="969" y="793"/>
                  </a:lnTo>
                  <a:lnTo>
                    <a:pt x="963" y="787"/>
                  </a:lnTo>
                  <a:lnTo>
                    <a:pt x="954" y="778"/>
                  </a:lnTo>
                  <a:lnTo>
                    <a:pt x="949" y="768"/>
                  </a:lnTo>
                  <a:lnTo>
                    <a:pt x="943" y="763"/>
                  </a:lnTo>
                  <a:lnTo>
                    <a:pt x="939" y="764"/>
                  </a:lnTo>
                  <a:lnTo>
                    <a:pt x="933" y="767"/>
                  </a:lnTo>
                  <a:lnTo>
                    <a:pt x="927" y="771"/>
                  </a:lnTo>
                  <a:lnTo>
                    <a:pt x="920" y="775"/>
                  </a:lnTo>
                  <a:lnTo>
                    <a:pt x="916" y="775"/>
                  </a:lnTo>
                  <a:lnTo>
                    <a:pt x="909" y="771"/>
                  </a:lnTo>
                  <a:lnTo>
                    <a:pt x="901" y="765"/>
                  </a:lnTo>
                  <a:lnTo>
                    <a:pt x="882" y="752"/>
                  </a:lnTo>
                  <a:lnTo>
                    <a:pt x="874" y="745"/>
                  </a:lnTo>
                  <a:lnTo>
                    <a:pt x="867" y="735"/>
                  </a:lnTo>
                  <a:lnTo>
                    <a:pt x="863" y="724"/>
                  </a:lnTo>
                  <a:lnTo>
                    <a:pt x="859" y="715"/>
                  </a:lnTo>
                  <a:lnTo>
                    <a:pt x="855" y="712"/>
                  </a:lnTo>
                  <a:lnTo>
                    <a:pt x="848" y="713"/>
                  </a:lnTo>
                  <a:lnTo>
                    <a:pt x="842" y="719"/>
                  </a:lnTo>
                  <a:lnTo>
                    <a:pt x="838" y="726"/>
                  </a:lnTo>
                  <a:lnTo>
                    <a:pt x="837" y="734"/>
                  </a:lnTo>
                  <a:lnTo>
                    <a:pt x="841" y="742"/>
                  </a:lnTo>
                  <a:lnTo>
                    <a:pt x="855" y="759"/>
                  </a:lnTo>
                  <a:lnTo>
                    <a:pt x="860" y="765"/>
                  </a:lnTo>
                  <a:lnTo>
                    <a:pt x="863" y="772"/>
                  </a:lnTo>
                  <a:lnTo>
                    <a:pt x="864" y="778"/>
                  </a:lnTo>
                  <a:lnTo>
                    <a:pt x="867" y="782"/>
                  </a:lnTo>
                  <a:lnTo>
                    <a:pt x="871" y="787"/>
                  </a:lnTo>
                  <a:lnTo>
                    <a:pt x="883" y="800"/>
                  </a:lnTo>
                  <a:lnTo>
                    <a:pt x="885" y="802"/>
                  </a:lnTo>
                  <a:lnTo>
                    <a:pt x="886" y="807"/>
                  </a:lnTo>
                  <a:lnTo>
                    <a:pt x="886" y="815"/>
                  </a:lnTo>
                  <a:lnTo>
                    <a:pt x="889" y="816"/>
                  </a:lnTo>
                  <a:lnTo>
                    <a:pt x="894" y="815"/>
                  </a:lnTo>
                  <a:lnTo>
                    <a:pt x="901" y="811"/>
                  </a:lnTo>
                  <a:lnTo>
                    <a:pt x="909" y="804"/>
                  </a:lnTo>
                  <a:lnTo>
                    <a:pt x="922" y="796"/>
                  </a:lnTo>
                  <a:lnTo>
                    <a:pt x="924" y="793"/>
                  </a:lnTo>
                  <a:lnTo>
                    <a:pt x="926" y="790"/>
                  </a:lnTo>
                  <a:lnTo>
                    <a:pt x="928" y="787"/>
                  </a:lnTo>
                  <a:lnTo>
                    <a:pt x="928" y="785"/>
                  </a:lnTo>
                  <a:lnTo>
                    <a:pt x="931" y="783"/>
                  </a:lnTo>
                  <a:lnTo>
                    <a:pt x="933" y="783"/>
                  </a:lnTo>
                  <a:lnTo>
                    <a:pt x="935" y="786"/>
                  </a:lnTo>
                  <a:lnTo>
                    <a:pt x="939" y="794"/>
                  </a:lnTo>
                  <a:lnTo>
                    <a:pt x="941" y="798"/>
                  </a:lnTo>
                  <a:lnTo>
                    <a:pt x="946" y="801"/>
                  </a:lnTo>
                  <a:lnTo>
                    <a:pt x="954" y="804"/>
                  </a:lnTo>
                  <a:lnTo>
                    <a:pt x="965" y="811"/>
                  </a:lnTo>
                  <a:lnTo>
                    <a:pt x="975" y="820"/>
                  </a:lnTo>
                  <a:lnTo>
                    <a:pt x="982" y="828"/>
                  </a:lnTo>
                  <a:lnTo>
                    <a:pt x="983" y="835"/>
                  </a:lnTo>
                  <a:lnTo>
                    <a:pt x="980" y="841"/>
                  </a:lnTo>
                  <a:lnTo>
                    <a:pt x="976" y="848"/>
                  </a:lnTo>
                  <a:lnTo>
                    <a:pt x="972" y="853"/>
                  </a:lnTo>
                  <a:lnTo>
                    <a:pt x="968" y="863"/>
                  </a:lnTo>
                  <a:lnTo>
                    <a:pt x="961" y="875"/>
                  </a:lnTo>
                  <a:lnTo>
                    <a:pt x="953" y="889"/>
                  </a:lnTo>
                  <a:lnTo>
                    <a:pt x="945" y="898"/>
                  </a:lnTo>
                  <a:lnTo>
                    <a:pt x="937" y="907"/>
                  </a:lnTo>
                  <a:lnTo>
                    <a:pt x="927" y="915"/>
                  </a:lnTo>
                  <a:lnTo>
                    <a:pt x="916" y="922"/>
                  </a:lnTo>
                  <a:lnTo>
                    <a:pt x="905" y="926"/>
                  </a:lnTo>
                  <a:lnTo>
                    <a:pt x="896" y="930"/>
                  </a:lnTo>
                  <a:lnTo>
                    <a:pt x="889" y="935"/>
                  </a:lnTo>
                  <a:lnTo>
                    <a:pt x="883" y="939"/>
                  </a:lnTo>
                  <a:lnTo>
                    <a:pt x="875" y="942"/>
                  </a:lnTo>
                  <a:lnTo>
                    <a:pt x="864" y="945"/>
                  </a:lnTo>
                  <a:lnTo>
                    <a:pt x="852" y="950"/>
                  </a:lnTo>
                  <a:lnTo>
                    <a:pt x="827" y="963"/>
                  </a:lnTo>
                  <a:lnTo>
                    <a:pt x="820" y="967"/>
                  </a:lnTo>
                  <a:lnTo>
                    <a:pt x="815" y="970"/>
                  </a:lnTo>
                  <a:lnTo>
                    <a:pt x="805" y="974"/>
                  </a:lnTo>
                  <a:lnTo>
                    <a:pt x="794" y="976"/>
                  </a:lnTo>
                  <a:lnTo>
                    <a:pt x="785" y="978"/>
                  </a:lnTo>
                  <a:lnTo>
                    <a:pt x="778" y="978"/>
                  </a:lnTo>
                  <a:lnTo>
                    <a:pt x="773" y="971"/>
                  </a:lnTo>
                  <a:lnTo>
                    <a:pt x="768" y="959"/>
                  </a:lnTo>
                  <a:lnTo>
                    <a:pt x="763" y="929"/>
                  </a:lnTo>
                  <a:lnTo>
                    <a:pt x="759" y="912"/>
                  </a:lnTo>
                  <a:lnTo>
                    <a:pt x="755" y="901"/>
                  </a:lnTo>
                  <a:lnTo>
                    <a:pt x="752" y="892"/>
                  </a:lnTo>
                  <a:lnTo>
                    <a:pt x="748" y="886"/>
                  </a:lnTo>
                  <a:lnTo>
                    <a:pt x="742" y="879"/>
                  </a:lnTo>
                  <a:lnTo>
                    <a:pt x="736" y="871"/>
                  </a:lnTo>
                  <a:lnTo>
                    <a:pt x="725" y="860"/>
                  </a:lnTo>
                  <a:lnTo>
                    <a:pt x="722" y="855"/>
                  </a:lnTo>
                  <a:lnTo>
                    <a:pt x="718" y="845"/>
                  </a:lnTo>
                  <a:lnTo>
                    <a:pt x="710" y="823"/>
                  </a:lnTo>
                  <a:lnTo>
                    <a:pt x="708" y="813"/>
                  </a:lnTo>
                  <a:lnTo>
                    <a:pt x="707" y="807"/>
                  </a:lnTo>
                  <a:lnTo>
                    <a:pt x="704" y="804"/>
                  </a:lnTo>
                  <a:lnTo>
                    <a:pt x="696" y="798"/>
                  </a:lnTo>
                  <a:lnTo>
                    <a:pt x="693" y="791"/>
                  </a:lnTo>
                  <a:lnTo>
                    <a:pt x="690" y="781"/>
                  </a:lnTo>
                  <a:lnTo>
                    <a:pt x="686" y="768"/>
                  </a:lnTo>
                  <a:lnTo>
                    <a:pt x="681" y="757"/>
                  </a:lnTo>
                  <a:lnTo>
                    <a:pt x="678" y="749"/>
                  </a:lnTo>
                  <a:lnTo>
                    <a:pt x="674" y="746"/>
                  </a:lnTo>
                  <a:lnTo>
                    <a:pt x="667" y="746"/>
                  </a:lnTo>
                  <a:lnTo>
                    <a:pt x="659" y="748"/>
                  </a:lnTo>
                  <a:lnTo>
                    <a:pt x="651" y="750"/>
                  </a:lnTo>
                  <a:lnTo>
                    <a:pt x="655" y="756"/>
                  </a:lnTo>
                  <a:lnTo>
                    <a:pt x="669" y="790"/>
                  </a:lnTo>
                  <a:lnTo>
                    <a:pt x="681" y="819"/>
                  </a:lnTo>
                  <a:lnTo>
                    <a:pt x="684" y="831"/>
                  </a:lnTo>
                  <a:lnTo>
                    <a:pt x="685" y="846"/>
                  </a:lnTo>
                  <a:lnTo>
                    <a:pt x="685" y="875"/>
                  </a:lnTo>
                  <a:lnTo>
                    <a:pt x="689" y="885"/>
                  </a:lnTo>
                  <a:lnTo>
                    <a:pt x="697" y="893"/>
                  </a:lnTo>
                  <a:lnTo>
                    <a:pt x="708" y="901"/>
                  </a:lnTo>
                  <a:lnTo>
                    <a:pt x="718" y="911"/>
                  </a:lnTo>
                  <a:lnTo>
                    <a:pt x="725" y="922"/>
                  </a:lnTo>
                  <a:lnTo>
                    <a:pt x="730" y="933"/>
                  </a:lnTo>
                  <a:lnTo>
                    <a:pt x="737" y="942"/>
                  </a:lnTo>
                  <a:lnTo>
                    <a:pt x="744" y="950"/>
                  </a:lnTo>
                  <a:lnTo>
                    <a:pt x="748" y="953"/>
                  </a:lnTo>
                  <a:lnTo>
                    <a:pt x="752" y="957"/>
                  </a:lnTo>
                  <a:lnTo>
                    <a:pt x="757" y="965"/>
                  </a:lnTo>
                  <a:lnTo>
                    <a:pt x="768" y="985"/>
                  </a:lnTo>
                  <a:lnTo>
                    <a:pt x="771" y="992"/>
                  </a:lnTo>
                  <a:lnTo>
                    <a:pt x="771" y="1009"/>
                  </a:lnTo>
                  <a:lnTo>
                    <a:pt x="774" y="1015"/>
                  </a:lnTo>
                  <a:lnTo>
                    <a:pt x="782" y="1018"/>
                  </a:lnTo>
                  <a:lnTo>
                    <a:pt x="794" y="1016"/>
                  </a:lnTo>
                  <a:lnTo>
                    <a:pt x="805" y="1012"/>
                  </a:lnTo>
                  <a:lnTo>
                    <a:pt x="815" y="1008"/>
                  </a:lnTo>
                  <a:lnTo>
                    <a:pt x="834" y="998"/>
                  </a:lnTo>
                  <a:lnTo>
                    <a:pt x="846" y="994"/>
                  </a:lnTo>
                  <a:lnTo>
                    <a:pt x="857" y="990"/>
                  </a:lnTo>
                  <a:lnTo>
                    <a:pt x="867" y="990"/>
                  </a:lnTo>
                  <a:lnTo>
                    <a:pt x="872" y="992"/>
                  </a:lnTo>
                  <a:lnTo>
                    <a:pt x="874" y="998"/>
                  </a:lnTo>
                  <a:lnTo>
                    <a:pt x="872" y="1009"/>
                  </a:lnTo>
                  <a:lnTo>
                    <a:pt x="870" y="1022"/>
                  </a:lnTo>
                  <a:lnTo>
                    <a:pt x="866" y="1033"/>
                  </a:lnTo>
                  <a:lnTo>
                    <a:pt x="864" y="1041"/>
                  </a:lnTo>
                  <a:lnTo>
                    <a:pt x="861" y="1048"/>
                  </a:lnTo>
                  <a:lnTo>
                    <a:pt x="855" y="1059"/>
                  </a:lnTo>
                  <a:lnTo>
                    <a:pt x="848" y="1072"/>
                  </a:lnTo>
                  <a:lnTo>
                    <a:pt x="840" y="1085"/>
                  </a:lnTo>
                  <a:lnTo>
                    <a:pt x="833" y="1097"/>
                  </a:lnTo>
                  <a:lnTo>
                    <a:pt x="830" y="1105"/>
                  </a:lnTo>
                  <a:lnTo>
                    <a:pt x="827" y="1115"/>
                  </a:lnTo>
                  <a:lnTo>
                    <a:pt x="819" y="1126"/>
                  </a:lnTo>
                  <a:lnTo>
                    <a:pt x="809" y="1134"/>
                  </a:lnTo>
                  <a:lnTo>
                    <a:pt x="800" y="1140"/>
                  </a:lnTo>
                  <a:lnTo>
                    <a:pt x="792" y="1145"/>
                  </a:lnTo>
                  <a:lnTo>
                    <a:pt x="781" y="1155"/>
                  </a:lnTo>
                  <a:lnTo>
                    <a:pt x="762" y="1179"/>
                  </a:lnTo>
                  <a:lnTo>
                    <a:pt x="755" y="1189"/>
                  </a:lnTo>
                  <a:lnTo>
                    <a:pt x="749" y="1197"/>
                  </a:lnTo>
                  <a:lnTo>
                    <a:pt x="736" y="1216"/>
                  </a:lnTo>
                  <a:lnTo>
                    <a:pt x="730" y="1224"/>
                  </a:lnTo>
                  <a:lnTo>
                    <a:pt x="725" y="1229"/>
                  </a:lnTo>
                  <a:lnTo>
                    <a:pt x="722" y="1234"/>
                  </a:lnTo>
                  <a:lnTo>
                    <a:pt x="719" y="1242"/>
                  </a:lnTo>
                  <a:lnTo>
                    <a:pt x="716" y="1253"/>
                  </a:lnTo>
                  <a:lnTo>
                    <a:pt x="715" y="1264"/>
                  </a:lnTo>
                  <a:lnTo>
                    <a:pt x="716" y="1270"/>
                  </a:lnTo>
                  <a:lnTo>
                    <a:pt x="719" y="1277"/>
                  </a:lnTo>
                  <a:lnTo>
                    <a:pt x="725" y="1298"/>
                  </a:lnTo>
                  <a:lnTo>
                    <a:pt x="730" y="1308"/>
                  </a:lnTo>
                  <a:lnTo>
                    <a:pt x="738" y="1318"/>
                  </a:lnTo>
                  <a:lnTo>
                    <a:pt x="741" y="1327"/>
                  </a:lnTo>
                  <a:lnTo>
                    <a:pt x="740" y="1335"/>
                  </a:lnTo>
                  <a:lnTo>
                    <a:pt x="737" y="1344"/>
                  </a:lnTo>
                  <a:lnTo>
                    <a:pt x="738" y="1355"/>
                  </a:lnTo>
                  <a:lnTo>
                    <a:pt x="740" y="1368"/>
                  </a:lnTo>
                  <a:lnTo>
                    <a:pt x="740" y="1381"/>
                  </a:lnTo>
                  <a:lnTo>
                    <a:pt x="736" y="1393"/>
                  </a:lnTo>
                  <a:lnTo>
                    <a:pt x="727" y="1405"/>
                  </a:lnTo>
                  <a:lnTo>
                    <a:pt x="708" y="1425"/>
                  </a:lnTo>
                  <a:lnTo>
                    <a:pt x="699" y="1433"/>
                  </a:lnTo>
                  <a:lnTo>
                    <a:pt x="689" y="1442"/>
                  </a:lnTo>
                  <a:lnTo>
                    <a:pt x="681" y="1452"/>
                  </a:lnTo>
                  <a:lnTo>
                    <a:pt x="673" y="1464"/>
                  </a:lnTo>
                  <a:lnTo>
                    <a:pt x="667" y="1474"/>
                  </a:lnTo>
                  <a:lnTo>
                    <a:pt x="667" y="1482"/>
                  </a:lnTo>
                  <a:lnTo>
                    <a:pt x="669" y="1489"/>
                  </a:lnTo>
                  <a:lnTo>
                    <a:pt x="671" y="1499"/>
                  </a:lnTo>
                  <a:lnTo>
                    <a:pt x="674" y="1511"/>
                  </a:lnTo>
                  <a:lnTo>
                    <a:pt x="677" y="1520"/>
                  </a:lnTo>
                  <a:lnTo>
                    <a:pt x="677" y="1527"/>
                  </a:lnTo>
                  <a:lnTo>
                    <a:pt x="673" y="1531"/>
                  </a:lnTo>
                  <a:lnTo>
                    <a:pt x="665" y="1535"/>
                  </a:lnTo>
                  <a:lnTo>
                    <a:pt x="655" y="1538"/>
                  </a:lnTo>
                  <a:lnTo>
                    <a:pt x="645" y="1542"/>
                  </a:lnTo>
                  <a:lnTo>
                    <a:pt x="639" y="1545"/>
                  </a:lnTo>
                  <a:lnTo>
                    <a:pt x="636" y="1549"/>
                  </a:lnTo>
                  <a:lnTo>
                    <a:pt x="637" y="1555"/>
                  </a:lnTo>
                  <a:lnTo>
                    <a:pt x="639" y="1562"/>
                  </a:lnTo>
                  <a:lnTo>
                    <a:pt x="643" y="1570"/>
                  </a:lnTo>
                  <a:lnTo>
                    <a:pt x="644" y="1577"/>
                  </a:lnTo>
                  <a:lnTo>
                    <a:pt x="643" y="1585"/>
                  </a:lnTo>
                  <a:lnTo>
                    <a:pt x="637" y="1594"/>
                  </a:lnTo>
                  <a:lnTo>
                    <a:pt x="629" y="1604"/>
                  </a:lnTo>
                  <a:lnTo>
                    <a:pt x="622" y="1612"/>
                  </a:lnTo>
                  <a:lnTo>
                    <a:pt x="615" y="1619"/>
                  </a:lnTo>
                  <a:lnTo>
                    <a:pt x="607" y="1630"/>
                  </a:lnTo>
                  <a:lnTo>
                    <a:pt x="599" y="1642"/>
                  </a:lnTo>
                  <a:lnTo>
                    <a:pt x="588" y="1655"/>
                  </a:lnTo>
                  <a:lnTo>
                    <a:pt x="580" y="1663"/>
                  </a:lnTo>
                  <a:lnTo>
                    <a:pt x="569" y="1668"/>
                  </a:lnTo>
                  <a:lnTo>
                    <a:pt x="557" y="1671"/>
                  </a:lnTo>
                  <a:lnTo>
                    <a:pt x="543" y="1673"/>
                  </a:lnTo>
                  <a:lnTo>
                    <a:pt x="532" y="1671"/>
                  </a:lnTo>
                  <a:lnTo>
                    <a:pt x="521" y="1673"/>
                  </a:lnTo>
                  <a:lnTo>
                    <a:pt x="507" y="1677"/>
                  </a:lnTo>
                  <a:lnTo>
                    <a:pt x="496" y="1683"/>
                  </a:lnTo>
                  <a:lnTo>
                    <a:pt x="490" y="1689"/>
                  </a:lnTo>
                  <a:lnTo>
                    <a:pt x="483" y="1692"/>
                  </a:lnTo>
                  <a:lnTo>
                    <a:pt x="476" y="1692"/>
                  </a:lnTo>
                  <a:lnTo>
                    <a:pt x="466" y="1688"/>
                  </a:lnTo>
                  <a:lnTo>
                    <a:pt x="458" y="1681"/>
                  </a:lnTo>
                  <a:lnTo>
                    <a:pt x="454" y="1670"/>
                  </a:lnTo>
                  <a:lnTo>
                    <a:pt x="451" y="1645"/>
                  </a:lnTo>
                  <a:lnTo>
                    <a:pt x="450" y="1638"/>
                  </a:lnTo>
                  <a:lnTo>
                    <a:pt x="448" y="1636"/>
                  </a:lnTo>
                  <a:lnTo>
                    <a:pt x="448" y="1631"/>
                  </a:lnTo>
                  <a:lnTo>
                    <a:pt x="446" y="1623"/>
                  </a:lnTo>
                  <a:lnTo>
                    <a:pt x="442" y="1612"/>
                  </a:lnTo>
                  <a:lnTo>
                    <a:pt x="436" y="1603"/>
                  </a:lnTo>
                  <a:lnTo>
                    <a:pt x="428" y="1593"/>
                  </a:lnTo>
                  <a:lnTo>
                    <a:pt x="423" y="1582"/>
                  </a:lnTo>
                  <a:lnTo>
                    <a:pt x="417" y="1574"/>
                  </a:lnTo>
                  <a:lnTo>
                    <a:pt x="416" y="1567"/>
                  </a:lnTo>
                  <a:lnTo>
                    <a:pt x="418" y="1559"/>
                  </a:lnTo>
                  <a:lnTo>
                    <a:pt x="421" y="1549"/>
                  </a:lnTo>
                  <a:lnTo>
                    <a:pt x="425" y="1540"/>
                  </a:lnTo>
                  <a:lnTo>
                    <a:pt x="427" y="1530"/>
                  </a:lnTo>
                  <a:lnTo>
                    <a:pt x="423" y="1519"/>
                  </a:lnTo>
                  <a:lnTo>
                    <a:pt x="416" y="1508"/>
                  </a:lnTo>
                  <a:lnTo>
                    <a:pt x="407" y="1499"/>
                  </a:lnTo>
                  <a:lnTo>
                    <a:pt x="401" y="1490"/>
                  </a:lnTo>
                  <a:lnTo>
                    <a:pt x="397" y="1482"/>
                  </a:lnTo>
                  <a:lnTo>
                    <a:pt x="391" y="1470"/>
                  </a:lnTo>
                  <a:lnTo>
                    <a:pt x="384" y="1457"/>
                  </a:lnTo>
                  <a:lnTo>
                    <a:pt x="380" y="1449"/>
                  </a:lnTo>
                  <a:lnTo>
                    <a:pt x="376" y="1437"/>
                  </a:lnTo>
                  <a:lnTo>
                    <a:pt x="372" y="1419"/>
                  </a:lnTo>
                  <a:lnTo>
                    <a:pt x="372" y="1397"/>
                  </a:lnTo>
                  <a:lnTo>
                    <a:pt x="375" y="1379"/>
                  </a:lnTo>
                  <a:lnTo>
                    <a:pt x="380" y="1366"/>
                  </a:lnTo>
                  <a:lnTo>
                    <a:pt x="386" y="1356"/>
                  </a:lnTo>
                  <a:lnTo>
                    <a:pt x="392" y="1349"/>
                  </a:lnTo>
                  <a:lnTo>
                    <a:pt x="398" y="1341"/>
                  </a:lnTo>
                  <a:lnTo>
                    <a:pt x="397" y="1330"/>
                  </a:lnTo>
                  <a:lnTo>
                    <a:pt x="390" y="1316"/>
                  </a:lnTo>
                  <a:lnTo>
                    <a:pt x="387" y="1307"/>
                  </a:lnTo>
                  <a:lnTo>
                    <a:pt x="387" y="1274"/>
                  </a:lnTo>
                  <a:lnTo>
                    <a:pt x="386" y="1267"/>
                  </a:lnTo>
                  <a:lnTo>
                    <a:pt x="381" y="1257"/>
                  </a:lnTo>
                  <a:lnTo>
                    <a:pt x="371" y="1224"/>
                  </a:lnTo>
                  <a:lnTo>
                    <a:pt x="364" y="1209"/>
                  </a:lnTo>
                  <a:lnTo>
                    <a:pt x="357" y="1200"/>
                  </a:lnTo>
                  <a:lnTo>
                    <a:pt x="350" y="1196"/>
                  </a:lnTo>
                  <a:lnTo>
                    <a:pt x="343" y="1193"/>
                  </a:lnTo>
                  <a:lnTo>
                    <a:pt x="339" y="1190"/>
                  </a:lnTo>
                  <a:lnTo>
                    <a:pt x="338" y="1183"/>
                  </a:lnTo>
                  <a:lnTo>
                    <a:pt x="339" y="1175"/>
                  </a:lnTo>
                  <a:lnTo>
                    <a:pt x="342" y="1161"/>
                  </a:lnTo>
                  <a:lnTo>
                    <a:pt x="345" y="1137"/>
                  </a:lnTo>
                  <a:lnTo>
                    <a:pt x="350" y="1127"/>
                  </a:lnTo>
                  <a:lnTo>
                    <a:pt x="354" y="1119"/>
                  </a:lnTo>
                  <a:lnTo>
                    <a:pt x="356" y="1112"/>
                  </a:lnTo>
                  <a:lnTo>
                    <a:pt x="351" y="1107"/>
                  </a:lnTo>
                  <a:lnTo>
                    <a:pt x="339" y="1098"/>
                  </a:lnTo>
                  <a:lnTo>
                    <a:pt x="335" y="1094"/>
                  </a:lnTo>
                  <a:lnTo>
                    <a:pt x="334" y="1094"/>
                  </a:lnTo>
                  <a:lnTo>
                    <a:pt x="332" y="1093"/>
                  </a:lnTo>
                  <a:lnTo>
                    <a:pt x="331" y="1094"/>
                  </a:lnTo>
                  <a:lnTo>
                    <a:pt x="328" y="1096"/>
                  </a:lnTo>
                  <a:lnTo>
                    <a:pt x="325" y="1098"/>
                  </a:lnTo>
                  <a:lnTo>
                    <a:pt x="317" y="1104"/>
                  </a:lnTo>
                  <a:lnTo>
                    <a:pt x="310" y="1108"/>
                  </a:lnTo>
                  <a:lnTo>
                    <a:pt x="302" y="1108"/>
                  </a:lnTo>
                  <a:lnTo>
                    <a:pt x="295" y="1104"/>
                  </a:lnTo>
                  <a:lnTo>
                    <a:pt x="291" y="1096"/>
                  </a:lnTo>
                  <a:lnTo>
                    <a:pt x="289" y="1087"/>
                  </a:lnTo>
                  <a:lnTo>
                    <a:pt x="284" y="1079"/>
                  </a:lnTo>
                  <a:lnTo>
                    <a:pt x="276" y="1071"/>
                  </a:lnTo>
                  <a:lnTo>
                    <a:pt x="265" y="1066"/>
                  </a:lnTo>
                  <a:lnTo>
                    <a:pt x="252" y="1064"/>
                  </a:lnTo>
                  <a:lnTo>
                    <a:pt x="241" y="1066"/>
                  </a:lnTo>
                  <a:lnTo>
                    <a:pt x="234" y="1067"/>
                  </a:lnTo>
                  <a:lnTo>
                    <a:pt x="230" y="1071"/>
                  </a:lnTo>
                  <a:lnTo>
                    <a:pt x="223" y="1079"/>
                  </a:lnTo>
                  <a:lnTo>
                    <a:pt x="215" y="1087"/>
                  </a:lnTo>
                  <a:lnTo>
                    <a:pt x="204" y="1093"/>
                  </a:lnTo>
                  <a:lnTo>
                    <a:pt x="190" y="1094"/>
                  </a:lnTo>
                  <a:lnTo>
                    <a:pt x="163" y="1092"/>
                  </a:lnTo>
                  <a:lnTo>
                    <a:pt x="152" y="1092"/>
                  </a:lnTo>
                  <a:lnTo>
                    <a:pt x="142" y="1093"/>
                  </a:lnTo>
                  <a:lnTo>
                    <a:pt x="135" y="1097"/>
                  </a:lnTo>
                  <a:lnTo>
                    <a:pt x="129" y="1111"/>
                  </a:lnTo>
                  <a:lnTo>
                    <a:pt x="127" y="1112"/>
                  </a:lnTo>
                  <a:lnTo>
                    <a:pt x="124" y="1112"/>
                  </a:lnTo>
                  <a:lnTo>
                    <a:pt x="122" y="1111"/>
                  </a:lnTo>
                  <a:lnTo>
                    <a:pt x="118" y="1108"/>
                  </a:lnTo>
                  <a:lnTo>
                    <a:pt x="103" y="1093"/>
                  </a:lnTo>
                  <a:lnTo>
                    <a:pt x="94" y="1086"/>
                  </a:lnTo>
                  <a:lnTo>
                    <a:pt x="90" y="1081"/>
                  </a:lnTo>
                  <a:lnTo>
                    <a:pt x="88" y="1078"/>
                  </a:lnTo>
                  <a:lnTo>
                    <a:pt x="86" y="1075"/>
                  </a:lnTo>
                  <a:lnTo>
                    <a:pt x="82" y="1068"/>
                  </a:lnTo>
                  <a:lnTo>
                    <a:pt x="78" y="1059"/>
                  </a:lnTo>
                  <a:lnTo>
                    <a:pt x="72" y="1046"/>
                  </a:lnTo>
                  <a:lnTo>
                    <a:pt x="64" y="1027"/>
                  </a:lnTo>
                  <a:lnTo>
                    <a:pt x="57" y="1019"/>
                  </a:lnTo>
                  <a:lnTo>
                    <a:pt x="48" y="1012"/>
                  </a:lnTo>
                  <a:lnTo>
                    <a:pt x="36" y="1007"/>
                  </a:lnTo>
                  <a:lnTo>
                    <a:pt x="21" y="1000"/>
                  </a:lnTo>
                  <a:lnTo>
                    <a:pt x="12" y="993"/>
                  </a:lnTo>
                  <a:lnTo>
                    <a:pt x="8" y="986"/>
                  </a:lnTo>
                  <a:lnTo>
                    <a:pt x="8" y="979"/>
                  </a:lnTo>
                  <a:lnTo>
                    <a:pt x="10" y="971"/>
                  </a:lnTo>
                  <a:lnTo>
                    <a:pt x="10" y="963"/>
                  </a:lnTo>
                  <a:lnTo>
                    <a:pt x="8" y="957"/>
                  </a:lnTo>
                  <a:lnTo>
                    <a:pt x="5" y="953"/>
                  </a:lnTo>
                  <a:lnTo>
                    <a:pt x="4" y="950"/>
                  </a:lnTo>
                  <a:lnTo>
                    <a:pt x="0" y="946"/>
                  </a:lnTo>
                  <a:lnTo>
                    <a:pt x="0" y="945"/>
                  </a:lnTo>
                  <a:lnTo>
                    <a:pt x="1" y="944"/>
                  </a:lnTo>
                  <a:lnTo>
                    <a:pt x="4" y="942"/>
                  </a:lnTo>
                  <a:lnTo>
                    <a:pt x="11" y="929"/>
                  </a:lnTo>
                  <a:lnTo>
                    <a:pt x="18" y="916"/>
                  </a:lnTo>
                  <a:lnTo>
                    <a:pt x="23" y="902"/>
                  </a:lnTo>
                  <a:lnTo>
                    <a:pt x="25" y="890"/>
                  </a:lnTo>
                  <a:lnTo>
                    <a:pt x="22" y="878"/>
                  </a:lnTo>
                  <a:lnTo>
                    <a:pt x="21" y="870"/>
                  </a:lnTo>
                  <a:lnTo>
                    <a:pt x="18" y="860"/>
                  </a:lnTo>
                  <a:lnTo>
                    <a:pt x="14" y="850"/>
                  </a:lnTo>
                  <a:lnTo>
                    <a:pt x="14" y="839"/>
                  </a:lnTo>
                  <a:lnTo>
                    <a:pt x="18" y="827"/>
                  </a:lnTo>
                  <a:lnTo>
                    <a:pt x="23" y="815"/>
                  </a:lnTo>
                  <a:lnTo>
                    <a:pt x="29" y="800"/>
                  </a:lnTo>
                  <a:lnTo>
                    <a:pt x="38" y="771"/>
                  </a:lnTo>
                  <a:lnTo>
                    <a:pt x="44" y="761"/>
                  </a:lnTo>
                  <a:lnTo>
                    <a:pt x="53" y="753"/>
                  </a:lnTo>
                  <a:lnTo>
                    <a:pt x="66" y="746"/>
                  </a:lnTo>
                  <a:lnTo>
                    <a:pt x="90" y="734"/>
                  </a:lnTo>
                  <a:lnTo>
                    <a:pt x="96" y="728"/>
                  </a:lnTo>
                  <a:lnTo>
                    <a:pt x="97" y="722"/>
                  </a:lnTo>
                  <a:lnTo>
                    <a:pt x="98" y="713"/>
                  </a:lnTo>
                  <a:lnTo>
                    <a:pt x="98" y="702"/>
                  </a:lnTo>
                  <a:lnTo>
                    <a:pt x="101" y="691"/>
                  </a:lnTo>
                  <a:lnTo>
                    <a:pt x="107" y="679"/>
                  </a:lnTo>
                  <a:lnTo>
                    <a:pt x="112" y="671"/>
                  </a:lnTo>
                  <a:lnTo>
                    <a:pt x="118" y="665"/>
                  </a:lnTo>
                  <a:lnTo>
                    <a:pt x="120" y="664"/>
                  </a:lnTo>
                  <a:lnTo>
                    <a:pt x="124" y="661"/>
                  </a:lnTo>
                  <a:lnTo>
                    <a:pt x="130" y="656"/>
                  </a:lnTo>
                  <a:lnTo>
                    <a:pt x="138" y="649"/>
                  </a:lnTo>
                  <a:lnTo>
                    <a:pt x="148" y="642"/>
                  </a:lnTo>
                  <a:lnTo>
                    <a:pt x="155" y="639"/>
                  </a:lnTo>
                  <a:lnTo>
                    <a:pt x="164" y="639"/>
                  </a:lnTo>
                  <a:lnTo>
                    <a:pt x="172" y="641"/>
                  </a:lnTo>
                  <a:lnTo>
                    <a:pt x="185" y="641"/>
                  </a:lnTo>
                  <a:lnTo>
                    <a:pt x="190" y="638"/>
                  </a:lnTo>
                  <a:lnTo>
                    <a:pt x="198" y="635"/>
                  </a:lnTo>
                  <a:lnTo>
                    <a:pt x="208" y="631"/>
                  </a:lnTo>
                  <a:lnTo>
                    <a:pt x="224" y="623"/>
                  </a:lnTo>
                  <a:lnTo>
                    <a:pt x="234" y="619"/>
                  </a:lnTo>
                  <a:lnTo>
                    <a:pt x="246" y="613"/>
                  </a:lnTo>
                  <a:lnTo>
                    <a:pt x="256" y="611"/>
                  </a:lnTo>
                  <a:lnTo>
                    <a:pt x="261" y="609"/>
                  </a:lnTo>
                  <a:lnTo>
                    <a:pt x="308" y="609"/>
                  </a:lnTo>
                  <a:lnTo>
                    <a:pt x="320" y="608"/>
                  </a:lnTo>
                  <a:lnTo>
                    <a:pt x="327" y="607"/>
                  </a:lnTo>
                  <a:lnTo>
                    <a:pt x="332" y="605"/>
                  </a:lnTo>
                  <a:lnTo>
                    <a:pt x="340" y="604"/>
                  </a:lnTo>
                  <a:lnTo>
                    <a:pt x="350" y="604"/>
                  </a:lnTo>
                  <a:lnTo>
                    <a:pt x="358" y="607"/>
                  </a:lnTo>
                  <a:lnTo>
                    <a:pt x="366" y="613"/>
                  </a:lnTo>
                  <a:lnTo>
                    <a:pt x="372" y="626"/>
                  </a:lnTo>
                  <a:lnTo>
                    <a:pt x="375" y="637"/>
                  </a:lnTo>
                  <a:lnTo>
                    <a:pt x="373" y="642"/>
                  </a:lnTo>
                  <a:lnTo>
                    <a:pt x="369" y="645"/>
                  </a:lnTo>
                  <a:lnTo>
                    <a:pt x="364" y="646"/>
                  </a:lnTo>
                  <a:lnTo>
                    <a:pt x="358" y="646"/>
                  </a:lnTo>
                  <a:lnTo>
                    <a:pt x="354" y="648"/>
                  </a:lnTo>
                  <a:lnTo>
                    <a:pt x="351" y="650"/>
                  </a:lnTo>
                  <a:lnTo>
                    <a:pt x="350" y="653"/>
                  </a:lnTo>
                  <a:lnTo>
                    <a:pt x="351" y="656"/>
                  </a:lnTo>
                  <a:lnTo>
                    <a:pt x="353" y="657"/>
                  </a:lnTo>
                  <a:lnTo>
                    <a:pt x="354" y="660"/>
                  </a:lnTo>
                  <a:lnTo>
                    <a:pt x="357" y="663"/>
                  </a:lnTo>
                  <a:lnTo>
                    <a:pt x="360" y="664"/>
                  </a:lnTo>
                  <a:lnTo>
                    <a:pt x="361" y="664"/>
                  </a:lnTo>
                  <a:lnTo>
                    <a:pt x="366" y="667"/>
                  </a:lnTo>
                  <a:lnTo>
                    <a:pt x="373" y="672"/>
                  </a:lnTo>
                  <a:lnTo>
                    <a:pt x="381" y="678"/>
                  </a:lnTo>
                  <a:lnTo>
                    <a:pt x="388" y="681"/>
                  </a:lnTo>
                  <a:lnTo>
                    <a:pt x="395" y="682"/>
                  </a:lnTo>
                  <a:lnTo>
                    <a:pt x="403" y="685"/>
                  </a:lnTo>
                  <a:lnTo>
                    <a:pt x="414" y="690"/>
                  </a:lnTo>
                  <a:lnTo>
                    <a:pt x="416" y="691"/>
                  </a:lnTo>
                  <a:lnTo>
                    <a:pt x="421" y="696"/>
                  </a:lnTo>
                  <a:lnTo>
                    <a:pt x="428" y="701"/>
                  </a:lnTo>
                  <a:lnTo>
                    <a:pt x="435" y="705"/>
                  </a:lnTo>
                  <a:lnTo>
                    <a:pt x="448" y="708"/>
                  </a:lnTo>
                  <a:lnTo>
                    <a:pt x="455" y="712"/>
                  </a:lnTo>
                  <a:lnTo>
                    <a:pt x="464" y="716"/>
                  </a:lnTo>
                  <a:lnTo>
                    <a:pt x="472" y="717"/>
                  </a:lnTo>
                  <a:lnTo>
                    <a:pt x="479" y="713"/>
                  </a:lnTo>
                  <a:lnTo>
                    <a:pt x="495" y="685"/>
                  </a:lnTo>
                  <a:lnTo>
                    <a:pt x="500" y="678"/>
                  </a:lnTo>
                  <a:lnTo>
                    <a:pt x="506" y="676"/>
                  </a:lnTo>
                  <a:lnTo>
                    <a:pt x="517" y="681"/>
                  </a:lnTo>
                  <a:lnTo>
                    <a:pt x="529" y="687"/>
                  </a:lnTo>
                  <a:lnTo>
                    <a:pt x="541" y="690"/>
                  </a:lnTo>
                  <a:lnTo>
                    <a:pt x="581" y="690"/>
                  </a:lnTo>
                  <a:lnTo>
                    <a:pt x="587" y="693"/>
                  </a:lnTo>
                  <a:lnTo>
                    <a:pt x="585" y="697"/>
                  </a:lnTo>
                  <a:lnTo>
                    <a:pt x="581" y="704"/>
                  </a:lnTo>
                  <a:lnTo>
                    <a:pt x="573" y="711"/>
                  </a:lnTo>
                  <a:lnTo>
                    <a:pt x="561" y="723"/>
                  </a:lnTo>
                  <a:lnTo>
                    <a:pt x="559" y="726"/>
                  </a:lnTo>
                  <a:lnTo>
                    <a:pt x="562" y="728"/>
                  </a:lnTo>
                  <a:lnTo>
                    <a:pt x="563" y="728"/>
                  </a:lnTo>
                  <a:lnTo>
                    <a:pt x="566" y="727"/>
                  </a:lnTo>
                  <a:lnTo>
                    <a:pt x="573" y="720"/>
                  </a:lnTo>
                  <a:lnTo>
                    <a:pt x="577" y="715"/>
                  </a:lnTo>
                  <a:lnTo>
                    <a:pt x="587" y="707"/>
                  </a:lnTo>
                  <a:lnTo>
                    <a:pt x="596" y="701"/>
                  </a:lnTo>
                  <a:lnTo>
                    <a:pt x="606" y="698"/>
                  </a:lnTo>
                  <a:lnTo>
                    <a:pt x="617" y="696"/>
                  </a:lnTo>
                  <a:lnTo>
                    <a:pt x="621" y="696"/>
                  </a:lnTo>
                  <a:lnTo>
                    <a:pt x="626" y="698"/>
                  </a:lnTo>
                  <a:lnTo>
                    <a:pt x="629" y="701"/>
                  </a:lnTo>
                  <a:lnTo>
                    <a:pt x="632" y="705"/>
                  </a:lnTo>
                  <a:lnTo>
                    <a:pt x="634" y="704"/>
                  </a:lnTo>
                  <a:lnTo>
                    <a:pt x="648" y="704"/>
                  </a:lnTo>
                  <a:lnTo>
                    <a:pt x="651" y="702"/>
                  </a:lnTo>
                  <a:lnTo>
                    <a:pt x="655" y="694"/>
                  </a:lnTo>
                  <a:lnTo>
                    <a:pt x="658" y="690"/>
                  </a:lnTo>
                  <a:lnTo>
                    <a:pt x="662" y="685"/>
                  </a:lnTo>
                  <a:lnTo>
                    <a:pt x="669" y="672"/>
                  </a:lnTo>
                  <a:lnTo>
                    <a:pt x="673" y="659"/>
                  </a:lnTo>
                  <a:lnTo>
                    <a:pt x="675" y="644"/>
                  </a:lnTo>
                  <a:lnTo>
                    <a:pt x="677" y="630"/>
                  </a:lnTo>
                  <a:lnTo>
                    <a:pt x="677" y="622"/>
                  </a:lnTo>
                  <a:lnTo>
                    <a:pt x="675" y="620"/>
                  </a:lnTo>
                  <a:lnTo>
                    <a:pt x="673" y="619"/>
                  </a:lnTo>
                  <a:lnTo>
                    <a:pt x="671" y="619"/>
                  </a:lnTo>
                  <a:lnTo>
                    <a:pt x="669" y="620"/>
                  </a:lnTo>
                  <a:lnTo>
                    <a:pt x="666" y="620"/>
                  </a:lnTo>
                  <a:lnTo>
                    <a:pt x="660" y="623"/>
                  </a:lnTo>
                  <a:lnTo>
                    <a:pt x="641" y="628"/>
                  </a:lnTo>
                  <a:lnTo>
                    <a:pt x="634" y="628"/>
                  </a:lnTo>
                  <a:lnTo>
                    <a:pt x="629" y="627"/>
                  </a:lnTo>
                  <a:lnTo>
                    <a:pt x="622" y="624"/>
                  </a:lnTo>
                  <a:lnTo>
                    <a:pt x="614" y="623"/>
                  </a:lnTo>
                  <a:lnTo>
                    <a:pt x="606" y="626"/>
                  </a:lnTo>
                  <a:lnTo>
                    <a:pt x="598" y="626"/>
                  </a:lnTo>
                  <a:lnTo>
                    <a:pt x="589" y="623"/>
                  </a:lnTo>
                  <a:lnTo>
                    <a:pt x="578" y="615"/>
                  </a:lnTo>
                  <a:lnTo>
                    <a:pt x="569" y="609"/>
                  </a:lnTo>
                  <a:lnTo>
                    <a:pt x="561" y="604"/>
                  </a:lnTo>
                  <a:lnTo>
                    <a:pt x="557" y="600"/>
                  </a:lnTo>
                  <a:lnTo>
                    <a:pt x="555" y="594"/>
                  </a:lnTo>
                  <a:lnTo>
                    <a:pt x="555" y="574"/>
                  </a:lnTo>
                  <a:lnTo>
                    <a:pt x="554" y="564"/>
                  </a:lnTo>
                  <a:lnTo>
                    <a:pt x="552" y="557"/>
                  </a:lnTo>
                  <a:lnTo>
                    <a:pt x="550" y="554"/>
                  </a:lnTo>
                  <a:lnTo>
                    <a:pt x="544" y="554"/>
                  </a:lnTo>
                  <a:lnTo>
                    <a:pt x="540" y="556"/>
                  </a:lnTo>
                  <a:lnTo>
                    <a:pt x="535" y="561"/>
                  </a:lnTo>
                  <a:lnTo>
                    <a:pt x="532" y="563"/>
                  </a:lnTo>
                  <a:lnTo>
                    <a:pt x="529" y="565"/>
                  </a:lnTo>
                  <a:lnTo>
                    <a:pt x="525" y="567"/>
                  </a:lnTo>
                  <a:lnTo>
                    <a:pt x="522" y="570"/>
                  </a:lnTo>
                  <a:lnTo>
                    <a:pt x="518" y="571"/>
                  </a:lnTo>
                  <a:lnTo>
                    <a:pt x="517" y="572"/>
                  </a:lnTo>
                  <a:lnTo>
                    <a:pt x="515" y="575"/>
                  </a:lnTo>
                  <a:lnTo>
                    <a:pt x="521" y="580"/>
                  </a:lnTo>
                  <a:lnTo>
                    <a:pt x="528" y="585"/>
                  </a:lnTo>
                  <a:lnTo>
                    <a:pt x="532" y="591"/>
                  </a:lnTo>
                  <a:lnTo>
                    <a:pt x="533" y="598"/>
                  </a:lnTo>
                  <a:lnTo>
                    <a:pt x="532" y="602"/>
                  </a:lnTo>
                  <a:lnTo>
                    <a:pt x="529" y="607"/>
                  </a:lnTo>
                  <a:lnTo>
                    <a:pt x="526" y="609"/>
                  </a:lnTo>
                  <a:lnTo>
                    <a:pt x="524" y="611"/>
                  </a:lnTo>
                  <a:lnTo>
                    <a:pt x="520" y="613"/>
                  </a:lnTo>
                  <a:lnTo>
                    <a:pt x="513" y="620"/>
                  </a:lnTo>
                  <a:lnTo>
                    <a:pt x="499" y="631"/>
                  </a:lnTo>
                  <a:lnTo>
                    <a:pt x="492" y="635"/>
                  </a:lnTo>
                  <a:lnTo>
                    <a:pt x="490" y="634"/>
                  </a:lnTo>
                  <a:lnTo>
                    <a:pt x="487" y="627"/>
                  </a:lnTo>
                  <a:lnTo>
                    <a:pt x="485" y="615"/>
                  </a:lnTo>
                  <a:lnTo>
                    <a:pt x="484" y="601"/>
                  </a:lnTo>
                  <a:lnTo>
                    <a:pt x="483" y="589"/>
                  </a:lnTo>
                  <a:lnTo>
                    <a:pt x="481" y="582"/>
                  </a:lnTo>
                  <a:lnTo>
                    <a:pt x="476" y="575"/>
                  </a:lnTo>
                  <a:lnTo>
                    <a:pt x="469" y="564"/>
                  </a:lnTo>
                  <a:lnTo>
                    <a:pt x="465" y="553"/>
                  </a:lnTo>
                  <a:lnTo>
                    <a:pt x="459" y="543"/>
                  </a:lnTo>
                  <a:lnTo>
                    <a:pt x="450" y="537"/>
                  </a:lnTo>
                  <a:lnTo>
                    <a:pt x="435" y="522"/>
                  </a:lnTo>
                  <a:lnTo>
                    <a:pt x="424" y="513"/>
                  </a:lnTo>
                  <a:lnTo>
                    <a:pt x="413" y="504"/>
                  </a:lnTo>
                  <a:lnTo>
                    <a:pt x="405" y="496"/>
                  </a:lnTo>
                  <a:lnTo>
                    <a:pt x="398" y="490"/>
                  </a:lnTo>
                  <a:lnTo>
                    <a:pt x="392" y="486"/>
                  </a:lnTo>
                  <a:lnTo>
                    <a:pt x="386" y="485"/>
                  </a:lnTo>
                  <a:lnTo>
                    <a:pt x="381" y="485"/>
                  </a:lnTo>
                  <a:lnTo>
                    <a:pt x="380" y="490"/>
                  </a:lnTo>
                  <a:lnTo>
                    <a:pt x="381" y="498"/>
                  </a:lnTo>
                  <a:lnTo>
                    <a:pt x="388" y="505"/>
                  </a:lnTo>
                  <a:lnTo>
                    <a:pt x="395" y="511"/>
                  </a:lnTo>
                  <a:lnTo>
                    <a:pt x="401" y="519"/>
                  </a:lnTo>
                  <a:lnTo>
                    <a:pt x="409" y="530"/>
                  </a:lnTo>
                  <a:lnTo>
                    <a:pt x="420" y="538"/>
                  </a:lnTo>
                  <a:lnTo>
                    <a:pt x="429" y="543"/>
                  </a:lnTo>
                  <a:lnTo>
                    <a:pt x="435" y="546"/>
                  </a:lnTo>
                  <a:lnTo>
                    <a:pt x="448" y="557"/>
                  </a:lnTo>
                  <a:lnTo>
                    <a:pt x="454" y="561"/>
                  </a:lnTo>
                  <a:lnTo>
                    <a:pt x="457" y="563"/>
                  </a:lnTo>
                  <a:lnTo>
                    <a:pt x="454" y="564"/>
                  </a:lnTo>
                  <a:lnTo>
                    <a:pt x="451" y="564"/>
                  </a:lnTo>
                  <a:lnTo>
                    <a:pt x="448" y="565"/>
                  </a:lnTo>
                  <a:lnTo>
                    <a:pt x="440" y="565"/>
                  </a:lnTo>
                  <a:lnTo>
                    <a:pt x="439" y="567"/>
                  </a:lnTo>
                  <a:lnTo>
                    <a:pt x="439" y="572"/>
                  </a:lnTo>
                  <a:lnTo>
                    <a:pt x="440" y="579"/>
                  </a:lnTo>
                  <a:lnTo>
                    <a:pt x="443" y="589"/>
                  </a:lnTo>
                  <a:lnTo>
                    <a:pt x="444" y="596"/>
                  </a:lnTo>
                  <a:lnTo>
                    <a:pt x="444" y="602"/>
                  </a:lnTo>
                  <a:lnTo>
                    <a:pt x="442" y="605"/>
                  </a:lnTo>
                  <a:lnTo>
                    <a:pt x="440" y="605"/>
                  </a:lnTo>
                  <a:lnTo>
                    <a:pt x="438" y="604"/>
                  </a:lnTo>
                  <a:lnTo>
                    <a:pt x="435" y="601"/>
                  </a:lnTo>
                  <a:lnTo>
                    <a:pt x="433" y="598"/>
                  </a:lnTo>
                  <a:lnTo>
                    <a:pt x="431" y="596"/>
                  </a:lnTo>
                  <a:lnTo>
                    <a:pt x="429" y="591"/>
                  </a:lnTo>
                  <a:lnTo>
                    <a:pt x="428" y="589"/>
                  </a:lnTo>
                  <a:lnTo>
                    <a:pt x="420" y="570"/>
                  </a:lnTo>
                  <a:lnTo>
                    <a:pt x="416" y="563"/>
                  </a:lnTo>
                  <a:lnTo>
                    <a:pt x="402" y="556"/>
                  </a:lnTo>
                  <a:lnTo>
                    <a:pt x="392" y="553"/>
                  </a:lnTo>
                  <a:lnTo>
                    <a:pt x="379" y="546"/>
                  </a:lnTo>
                  <a:lnTo>
                    <a:pt x="373" y="542"/>
                  </a:lnTo>
                  <a:lnTo>
                    <a:pt x="365" y="535"/>
                  </a:lnTo>
                  <a:lnTo>
                    <a:pt x="358" y="527"/>
                  </a:lnTo>
                  <a:lnTo>
                    <a:pt x="354" y="519"/>
                  </a:lnTo>
                  <a:lnTo>
                    <a:pt x="350" y="512"/>
                  </a:lnTo>
                  <a:lnTo>
                    <a:pt x="343" y="509"/>
                  </a:lnTo>
                  <a:lnTo>
                    <a:pt x="336" y="508"/>
                  </a:lnTo>
                  <a:lnTo>
                    <a:pt x="331" y="508"/>
                  </a:lnTo>
                  <a:lnTo>
                    <a:pt x="325" y="512"/>
                  </a:lnTo>
                  <a:lnTo>
                    <a:pt x="319" y="517"/>
                  </a:lnTo>
                  <a:lnTo>
                    <a:pt x="310" y="523"/>
                  </a:lnTo>
                  <a:lnTo>
                    <a:pt x="304" y="526"/>
                  </a:lnTo>
                  <a:lnTo>
                    <a:pt x="294" y="524"/>
                  </a:lnTo>
                  <a:lnTo>
                    <a:pt x="284" y="520"/>
                  </a:lnTo>
                  <a:lnTo>
                    <a:pt x="275" y="517"/>
                  </a:lnTo>
                  <a:lnTo>
                    <a:pt x="269" y="520"/>
                  </a:lnTo>
                  <a:lnTo>
                    <a:pt x="267" y="526"/>
                  </a:lnTo>
                  <a:lnTo>
                    <a:pt x="264" y="535"/>
                  </a:lnTo>
                  <a:lnTo>
                    <a:pt x="263" y="543"/>
                  </a:lnTo>
                  <a:lnTo>
                    <a:pt x="258" y="549"/>
                  </a:lnTo>
                  <a:lnTo>
                    <a:pt x="252" y="550"/>
                  </a:lnTo>
                  <a:lnTo>
                    <a:pt x="243" y="552"/>
                  </a:lnTo>
                  <a:lnTo>
                    <a:pt x="238" y="556"/>
                  </a:lnTo>
                  <a:lnTo>
                    <a:pt x="231" y="563"/>
                  </a:lnTo>
                  <a:lnTo>
                    <a:pt x="224" y="568"/>
                  </a:lnTo>
                  <a:lnTo>
                    <a:pt x="220" y="575"/>
                  </a:lnTo>
                  <a:lnTo>
                    <a:pt x="220" y="580"/>
                  </a:lnTo>
                  <a:lnTo>
                    <a:pt x="223" y="586"/>
                  </a:lnTo>
                  <a:lnTo>
                    <a:pt x="224" y="587"/>
                  </a:lnTo>
                  <a:lnTo>
                    <a:pt x="224" y="591"/>
                  </a:lnTo>
                  <a:lnTo>
                    <a:pt x="222" y="593"/>
                  </a:lnTo>
                  <a:lnTo>
                    <a:pt x="219" y="596"/>
                  </a:lnTo>
                  <a:lnTo>
                    <a:pt x="212" y="601"/>
                  </a:lnTo>
                  <a:lnTo>
                    <a:pt x="206" y="608"/>
                  </a:lnTo>
                  <a:lnTo>
                    <a:pt x="201" y="613"/>
                  </a:lnTo>
                  <a:lnTo>
                    <a:pt x="194" y="616"/>
                  </a:lnTo>
                  <a:lnTo>
                    <a:pt x="185" y="617"/>
                  </a:lnTo>
                  <a:lnTo>
                    <a:pt x="174" y="619"/>
                  </a:lnTo>
                  <a:lnTo>
                    <a:pt x="167" y="617"/>
                  </a:lnTo>
                  <a:lnTo>
                    <a:pt x="164" y="617"/>
                  </a:lnTo>
                  <a:lnTo>
                    <a:pt x="160" y="622"/>
                  </a:lnTo>
                  <a:lnTo>
                    <a:pt x="157" y="630"/>
                  </a:lnTo>
                  <a:lnTo>
                    <a:pt x="155" y="633"/>
                  </a:lnTo>
                  <a:lnTo>
                    <a:pt x="153" y="635"/>
                  </a:lnTo>
                  <a:lnTo>
                    <a:pt x="152" y="635"/>
                  </a:lnTo>
                  <a:lnTo>
                    <a:pt x="148" y="631"/>
                  </a:lnTo>
                  <a:lnTo>
                    <a:pt x="146" y="627"/>
                  </a:lnTo>
                  <a:lnTo>
                    <a:pt x="144" y="624"/>
                  </a:lnTo>
                  <a:lnTo>
                    <a:pt x="142" y="620"/>
                  </a:lnTo>
                  <a:lnTo>
                    <a:pt x="139" y="617"/>
                  </a:lnTo>
                  <a:lnTo>
                    <a:pt x="134" y="615"/>
                  </a:lnTo>
                  <a:lnTo>
                    <a:pt x="127" y="613"/>
                  </a:lnTo>
                  <a:lnTo>
                    <a:pt x="120" y="615"/>
                  </a:lnTo>
                  <a:lnTo>
                    <a:pt x="116" y="615"/>
                  </a:lnTo>
                  <a:lnTo>
                    <a:pt x="113" y="613"/>
                  </a:lnTo>
                  <a:lnTo>
                    <a:pt x="112" y="611"/>
                  </a:lnTo>
                  <a:lnTo>
                    <a:pt x="107" y="602"/>
                  </a:lnTo>
                  <a:lnTo>
                    <a:pt x="105" y="600"/>
                  </a:lnTo>
                  <a:lnTo>
                    <a:pt x="100" y="594"/>
                  </a:lnTo>
                  <a:lnTo>
                    <a:pt x="98" y="590"/>
                  </a:lnTo>
                  <a:lnTo>
                    <a:pt x="98" y="582"/>
                  </a:lnTo>
                  <a:lnTo>
                    <a:pt x="100" y="579"/>
                  </a:lnTo>
                  <a:lnTo>
                    <a:pt x="103" y="576"/>
                  </a:lnTo>
                  <a:lnTo>
                    <a:pt x="107" y="571"/>
                  </a:lnTo>
                  <a:lnTo>
                    <a:pt x="108" y="564"/>
                  </a:lnTo>
                  <a:lnTo>
                    <a:pt x="107" y="554"/>
                  </a:lnTo>
                  <a:lnTo>
                    <a:pt x="105" y="546"/>
                  </a:lnTo>
                  <a:lnTo>
                    <a:pt x="105" y="526"/>
                  </a:lnTo>
                  <a:lnTo>
                    <a:pt x="108" y="517"/>
                  </a:lnTo>
                  <a:lnTo>
                    <a:pt x="112" y="512"/>
                  </a:lnTo>
                  <a:lnTo>
                    <a:pt x="123" y="511"/>
                  </a:lnTo>
                  <a:lnTo>
                    <a:pt x="137" y="511"/>
                  </a:lnTo>
                  <a:lnTo>
                    <a:pt x="150" y="512"/>
                  </a:lnTo>
                  <a:lnTo>
                    <a:pt x="171" y="512"/>
                  </a:lnTo>
                  <a:lnTo>
                    <a:pt x="180" y="513"/>
                  </a:lnTo>
                  <a:lnTo>
                    <a:pt x="197" y="513"/>
                  </a:lnTo>
                  <a:lnTo>
                    <a:pt x="201" y="509"/>
                  </a:lnTo>
                  <a:lnTo>
                    <a:pt x="206" y="491"/>
                  </a:lnTo>
                  <a:lnTo>
                    <a:pt x="208" y="474"/>
                  </a:lnTo>
                  <a:lnTo>
                    <a:pt x="204" y="465"/>
                  </a:lnTo>
                  <a:lnTo>
                    <a:pt x="194" y="459"/>
                  </a:lnTo>
                  <a:lnTo>
                    <a:pt x="182" y="453"/>
                  </a:lnTo>
                  <a:lnTo>
                    <a:pt x="165" y="449"/>
                  </a:lnTo>
                  <a:lnTo>
                    <a:pt x="163" y="448"/>
                  </a:lnTo>
                  <a:lnTo>
                    <a:pt x="161" y="445"/>
                  </a:lnTo>
                  <a:lnTo>
                    <a:pt x="161" y="442"/>
                  </a:lnTo>
                  <a:lnTo>
                    <a:pt x="164" y="441"/>
                  </a:lnTo>
                  <a:lnTo>
                    <a:pt x="168" y="439"/>
                  </a:lnTo>
                  <a:lnTo>
                    <a:pt x="174" y="438"/>
                  </a:lnTo>
                  <a:lnTo>
                    <a:pt x="182" y="437"/>
                  </a:lnTo>
                  <a:lnTo>
                    <a:pt x="189" y="434"/>
                  </a:lnTo>
                  <a:lnTo>
                    <a:pt x="194" y="431"/>
                  </a:lnTo>
                  <a:lnTo>
                    <a:pt x="201" y="428"/>
                  </a:lnTo>
                  <a:lnTo>
                    <a:pt x="220" y="424"/>
                  </a:lnTo>
                  <a:lnTo>
                    <a:pt x="237" y="420"/>
                  </a:lnTo>
                  <a:lnTo>
                    <a:pt x="241" y="419"/>
                  </a:lnTo>
                  <a:lnTo>
                    <a:pt x="245" y="415"/>
                  </a:lnTo>
                  <a:lnTo>
                    <a:pt x="245" y="412"/>
                  </a:lnTo>
                  <a:lnTo>
                    <a:pt x="246" y="408"/>
                  </a:lnTo>
                  <a:lnTo>
                    <a:pt x="246" y="401"/>
                  </a:lnTo>
                  <a:lnTo>
                    <a:pt x="249" y="397"/>
                  </a:lnTo>
                  <a:lnTo>
                    <a:pt x="256" y="394"/>
                  </a:lnTo>
                  <a:lnTo>
                    <a:pt x="264" y="393"/>
                  </a:lnTo>
                  <a:lnTo>
                    <a:pt x="271" y="391"/>
                  </a:lnTo>
                  <a:lnTo>
                    <a:pt x="273" y="391"/>
                  </a:lnTo>
                  <a:lnTo>
                    <a:pt x="275" y="390"/>
                  </a:lnTo>
                  <a:lnTo>
                    <a:pt x="279" y="385"/>
                  </a:lnTo>
                  <a:lnTo>
                    <a:pt x="297" y="367"/>
                  </a:lnTo>
                  <a:lnTo>
                    <a:pt x="306" y="363"/>
                  </a:lnTo>
                  <a:lnTo>
                    <a:pt x="320" y="363"/>
                  </a:lnTo>
                  <a:lnTo>
                    <a:pt x="332" y="364"/>
                  </a:lnTo>
                  <a:lnTo>
                    <a:pt x="335" y="365"/>
                  </a:lnTo>
                  <a:lnTo>
                    <a:pt x="336" y="364"/>
                  </a:lnTo>
                  <a:lnTo>
                    <a:pt x="338" y="364"/>
                  </a:lnTo>
                  <a:lnTo>
                    <a:pt x="336" y="363"/>
                  </a:lnTo>
                  <a:lnTo>
                    <a:pt x="336" y="360"/>
                  </a:lnTo>
                  <a:lnTo>
                    <a:pt x="334" y="359"/>
                  </a:lnTo>
                  <a:lnTo>
                    <a:pt x="332" y="356"/>
                  </a:lnTo>
                  <a:lnTo>
                    <a:pt x="328" y="352"/>
                  </a:lnTo>
                  <a:lnTo>
                    <a:pt x="327" y="349"/>
                  </a:lnTo>
                  <a:lnTo>
                    <a:pt x="325" y="343"/>
                  </a:lnTo>
                  <a:lnTo>
                    <a:pt x="325" y="335"/>
                  </a:lnTo>
                  <a:lnTo>
                    <a:pt x="327" y="328"/>
                  </a:lnTo>
                  <a:lnTo>
                    <a:pt x="330" y="322"/>
                  </a:lnTo>
                  <a:lnTo>
                    <a:pt x="334" y="316"/>
                  </a:lnTo>
                  <a:lnTo>
                    <a:pt x="342" y="312"/>
                  </a:lnTo>
                  <a:lnTo>
                    <a:pt x="350" y="311"/>
                  </a:lnTo>
                  <a:lnTo>
                    <a:pt x="357" y="312"/>
                  </a:lnTo>
                  <a:lnTo>
                    <a:pt x="360" y="316"/>
                  </a:lnTo>
                  <a:lnTo>
                    <a:pt x="360" y="322"/>
                  </a:lnTo>
                  <a:lnTo>
                    <a:pt x="358" y="328"/>
                  </a:lnTo>
                  <a:lnTo>
                    <a:pt x="358" y="337"/>
                  </a:lnTo>
                  <a:lnTo>
                    <a:pt x="361" y="345"/>
                  </a:lnTo>
                  <a:lnTo>
                    <a:pt x="364" y="349"/>
                  </a:lnTo>
                  <a:lnTo>
                    <a:pt x="368" y="353"/>
                  </a:lnTo>
                  <a:lnTo>
                    <a:pt x="376" y="352"/>
                  </a:lnTo>
                  <a:lnTo>
                    <a:pt x="401" y="352"/>
                  </a:lnTo>
                  <a:lnTo>
                    <a:pt x="407" y="350"/>
                  </a:lnTo>
                  <a:lnTo>
                    <a:pt x="416" y="349"/>
                  </a:lnTo>
                  <a:lnTo>
                    <a:pt x="425" y="348"/>
                  </a:lnTo>
                  <a:lnTo>
                    <a:pt x="433" y="348"/>
                  </a:lnTo>
                  <a:lnTo>
                    <a:pt x="439" y="346"/>
                  </a:lnTo>
                  <a:lnTo>
                    <a:pt x="446" y="345"/>
                  </a:lnTo>
                  <a:lnTo>
                    <a:pt x="457" y="346"/>
                  </a:lnTo>
                  <a:lnTo>
                    <a:pt x="472" y="350"/>
                  </a:lnTo>
                  <a:lnTo>
                    <a:pt x="477" y="352"/>
                  </a:lnTo>
                  <a:lnTo>
                    <a:pt x="480" y="350"/>
                  </a:lnTo>
                  <a:lnTo>
                    <a:pt x="481" y="346"/>
                  </a:lnTo>
                  <a:lnTo>
                    <a:pt x="481" y="328"/>
                  </a:lnTo>
                  <a:lnTo>
                    <a:pt x="484" y="320"/>
                  </a:lnTo>
                  <a:lnTo>
                    <a:pt x="490" y="311"/>
                  </a:lnTo>
                  <a:lnTo>
                    <a:pt x="495" y="305"/>
                  </a:lnTo>
                  <a:lnTo>
                    <a:pt x="502" y="302"/>
                  </a:lnTo>
                  <a:lnTo>
                    <a:pt x="513" y="305"/>
                  </a:lnTo>
                  <a:lnTo>
                    <a:pt x="522" y="306"/>
                  </a:lnTo>
                  <a:lnTo>
                    <a:pt x="531" y="305"/>
                  </a:lnTo>
                  <a:lnTo>
                    <a:pt x="532" y="302"/>
                  </a:lnTo>
                  <a:lnTo>
                    <a:pt x="532" y="301"/>
                  </a:lnTo>
                  <a:lnTo>
                    <a:pt x="531" y="298"/>
                  </a:lnTo>
                  <a:lnTo>
                    <a:pt x="526" y="295"/>
                  </a:lnTo>
                  <a:lnTo>
                    <a:pt x="524" y="293"/>
                  </a:lnTo>
                  <a:lnTo>
                    <a:pt x="520" y="291"/>
                  </a:lnTo>
                  <a:lnTo>
                    <a:pt x="514" y="286"/>
                  </a:lnTo>
                  <a:lnTo>
                    <a:pt x="518" y="283"/>
                  </a:lnTo>
                  <a:lnTo>
                    <a:pt x="526" y="282"/>
                  </a:lnTo>
                  <a:lnTo>
                    <a:pt x="539" y="282"/>
                  </a:lnTo>
                  <a:lnTo>
                    <a:pt x="552" y="280"/>
                  </a:lnTo>
                  <a:lnTo>
                    <a:pt x="569" y="279"/>
                  </a:lnTo>
                  <a:lnTo>
                    <a:pt x="581" y="279"/>
                  </a:lnTo>
                  <a:lnTo>
                    <a:pt x="591" y="278"/>
                  </a:lnTo>
                  <a:lnTo>
                    <a:pt x="593" y="275"/>
                  </a:lnTo>
                  <a:lnTo>
                    <a:pt x="593" y="272"/>
                  </a:lnTo>
                  <a:lnTo>
                    <a:pt x="591" y="267"/>
                  </a:lnTo>
                  <a:lnTo>
                    <a:pt x="588" y="264"/>
                  </a:lnTo>
                  <a:lnTo>
                    <a:pt x="587" y="261"/>
                  </a:lnTo>
                  <a:lnTo>
                    <a:pt x="582" y="257"/>
                  </a:lnTo>
                  <a:lnTo>
                    <a:pt x="576" y="257"/>
                  </a:lnTo>
                  <a:lnTo>
                    <a:pt x="566" y="258"/>
                  </a:lnTo>
                  <a:lnTo>
                    <a:pt x="546" y="258"/>
                  </a:lnTo>
                  <a:lnTo>
                    <a:pt x="535" y="260"/>
                  </a:lnTo>
                  <a:lnTo>
                    <a:pt x="524" y="265"/>
                  </a:lnTo>
                  <a:lnTo>
                    <a:pt x="513" y="269"/>
                  </a:lnTo>
                  <a:lnTo>
                    <a:pt x="507" y="267"/>
                  </a:lnTo>
                  <a:lnTo>
                    <a:pt x="503" y="261"/>
                  </a:lnTo>
                  <a:lnTo>
                    <a:pt x="500" y="253"/>
                  </a:lnTo>
                  <a:lnTo>
                    <a:pt x="496" y="246"/>
                  </a:lnTo>
                  <a:lnTo>
                    <a:pt x="494" y="239"/>
                  </a:lnTo>
                  <a:lnTo>
                    <a:pt x="492" y="231"/>
                  </a:lnTo>
                  <a:lnTo>
                    <a:pt x="495" y="224"/>
                  </a:lnTo>
                  <a:lnTo>
                    <a:pt x="502" y="217"/>
                  </a:lnTo>
                  <a:lnTo>
                    <a:pt x="514" y="211"/>
                  </a:lnTo>
                  <a:lnTo>
                    <a:pt x="528" y="201"/>
                  </a:lnTo>
                  <a:lnTo>
                    <a:pt x="539" y="191"/>
                  </a:lnTo>
                  <a:lnTo>
                    <a:pt x="546" y="184"/>
                  </a:lnTo>
                  <a:lnTo>
                    <a:pt x="546" y="182"/>
                  </a:lnTo>
                  <a:lnTo>
                    <a:pt x="540" y="179"/>
                  </a:lnTo>
                  <a:lnTo>
                    <a:pt x="520" y="179"/>
                  </a:lnTo>
                  <a:lnTo>
                    <a:pt x="507" y="180"/>
                  </a:lnTo>
                  <a:lnTo>
                    <a:pt x="500" y="180"/>
                  </a:lnTo>
                  <a:lnTo>
                    <a:pt x="499" y="183"/>
                  </a:lnTo>
                  <a:lnTo>
                    <a:pt x="499" y="193"/>
                  </a:lnTo>
                  <a:lnTo>
                    <a:pt x="498" y="200"/>
                  </a:lnTo>
                  <a:lnTo>
                    <a:pt x="491" y="211"/>
                  </a:lnTo>
                  <a:lnTo>
                    <a:pt x="483" y="219"/>
                  </a:lnTo>
                  <a:lnTo>
                    <a:pt x="474" y="223"/>
                  </a:lnTo>
                  <a:lnTo>
                    <a:pt x="461" y="226"/>
                  </a:lnTo>
                  <a:lnTo>
                    <a:pt x="454" y="228"/>
                  </a:lnTo>
                  <a:lnTo>
                    <a:pt x="447" y="234"/>
                  </a:lnTo>
                  <a:lnTo>
                    <a:pt x="443" y="238"/>
                  </a:lnTo>
                  <a:lnTo>
                    <a:pt x="442" y="241"/>
                  </a:lnTo>
                  <a:lnTo>
                    <a:pt x="440" y="245"/>
                  </a:lnTo>
                  <a:lnTo>
                    <a:pt x="440" y="246"/>
                  </a:lnTo>
                  <a:lnTo>
                    <a:pt x="442" y="248"/>
                  </a:lnTo>
                  <a:lnTo>
                    <a:pt x="443" y="250"/>
                  </a:lnTo>
                  <a:lnTo>
                    <a:pt x="446" y="252"/>
                  </a:lnTo>
                  <a:lnTo>
                    <a:pt x="448" y="252"/>
                  </a:lnTo>
                  <a:lnTo>
                    <a:pt x="457" y="254"/>
                  </a:lnTo>
                  <a:lnTo>
                    <a:pt x="462" y="258"/>
                  </a:lnTo>
                  <a:lnTo>
                    <a:pt x="464" y="264"/>
                  </a:lnTo>
                  <a:lnTo>
                    <a:pt x="462" y="271"/>
                  </a:lnTo>
                  <a:lnTo>
                    <a:pt x="457" y="279"/>
                  </a:lnTo>
                  <a:lnTo>
                    <a:pt x="451" y="283"/>
                  </a:lnTo>
                  <a:lnTo>
                    <a:pt x="440" y="300"/>
                  </a:lnTo>
                  <a:lnTo>
                    <a:pt x="439" y="308"/>
                  </a:lnTo>
                  <a:lnTo>
                    <a:pt x="439" y="312"/>
                  </a:lnTo>
                  <a:lnTo>
                    <a:pt x="438" y="315"/>
                  </a:lnTo>
                  <a:lnTo>
                    <a:pt x="435" y="319"/>
                  </a:lnTo>
                  <a:lnTo>
                    <a:pt x="432" y="320"/>
                  </a:lnTo>
                  <a:lnTo>
                    <a:pt x="431" y="323"/>
                  </a:lnTo>
                  <a:lnTo>
                    <a:pt x="425" y="326"/>
                  </a:lnTo>
                  <a:lnTo>
                    <a:pt x="417" y="327"/>
                  </a:lnTo>
                  <a:lnTo>
                    <a:pt x="407" y="330"/>
                  </a:lnTo>
                  <a:lnTo>
                    <a:pt x="397" y="331"/>
                  </a:lnTo>
                  <a:lnTo>
                    <a:pt x="387" y="334"/>
                  </a:lnTo>
                  <a:lnTo>
                    <a:pt x="380" y="335"/>
                  </a:lnTo>
                  <a:lnTo>
                    <a:pt x="377" y="335"/>
                  </a:lnTo>
                  <a:lnTo>
                    <a:pt x="375" y="334"/>
                  </a:lnTo>
                  <a:lnTo>
                    <a:pt x="372" y="328"/>
                  </a:lnTo>
                  <a:lnTo>
                    <a:pt x="372" y="326"/>
                  </a:lnTo>
                  <a:lnTo>
                    <a:pt x="373" y="322"/>
                  </a:lnTo>
                  <a:lnTo>
                    <a:pt x="372" y="313"/>
                  </a:lnTo>
                  <a:lnTo>
                    <a:pt x="364" y="285"/>
                  </a:lnTo>
                  <a:lnTo>
                    <a:pt x="362" y="282"/>
                  </a:lnTo>
                  <a:lnTo>
                    <a:pt x="361" y="280"/>
                  </a:lnTo>
                  <a:lnTo>
                    <a:pt x="360" y="280"/>
                  </a:lnTo>
                  <a:lnTo>
                    <a:pt x="354" y="283"/>
                  </a:lnTo>
                  <a:lnTo>
                    <a:pt x="349" y="289"/>
                  </a:lnTo>
                  <a:lnTo>
                    <a:pt x="342" y="302"/>
                  </a:lnTo>
                  <a:lnTo>
                    <a:pt x="332" y="304"/>
                  </a:lnTo>
                  <a:lnTo>
                    <a:pt x="323" y="304"/>
                  </a:lnTo>
                  <a:lnTo>
                    <a:pt x="312" y="301"/>
                  </a:lnTo>
                  <a:lnTo>
                    <a:pt x="304" y="294"/>
                  </a:lnTo>
                  <a:lnTo>
                    <a:pt x="298" y="286"/>
                  </a:lnTo>
                  <a:lnTo>
                    <a:pt x="295" y="278"/>
                  </a:lnTo>
                  <a:lnTo>
                    <a:pt x="295" y="268"/>
                  </a:lnTo>
                  <a:lnTo>
                    <a:pt x="294" y="260"/>
                  </a:lnTo>
                  <a:lnTo>
                    <a:pt x="291" y="252"/>
                  </a:lnTo>
                  <a:lnTo>
                    <a:pt x="290" y="245"/>
                  </a:lnTo>
                  <a:lnTo>
                    <a:pt x="291" y="239"/>
                  </a:lnTo>
                  <a:lnTo>
                    <a:pt x="297" y="231"/>
                  </a:lnTo>
                  <a:lnTo>
                    <a:pt x="305" y="220"/>
                  </a:lnTo>
                  <a:lnTo>
                    <a:pt x="314" y="211"/>
                  </a:lnTo>
                  <a:lnTo>
                    <a:pt x="324" y="202"/>
                  </a:lnTo>
                  <a:lnTo>
                    <a:pt x="335" y="197"/>
                  </a:lnTo>
                  <a:lnTo>
                    <a:pt x="357" y="190"/>
                  </a:lnTo>
                  <a:lnTo>
                    <a:pt x="377" y="179"/>
                  </a:lnTo>
                  <a:lnTo>
                    <a:pt x="394" y="167"/>
                  </a:lnTo>
                  <a:lnTo>
                    <a:pt x="405" y="154"/>
                  </a:lnTo>
                  <a:lnTo>
                    <a:pt x="413" y="142"/>
                  </a:lnTo>
                  <a:lnTo>
                    <a:pt x="418" y="135"/>
                  </a:lnTo>
                  <a:lnTo>
                    <a:pt x="423" y="132"/>
                  </a:lnTo>
                  <a:lnTo>
                    <a:pt x="432" y="126"/>
                  </a:lnTo>
                  <a:lnTo>
                    <a:pt x="446" y="119"/>
                  </a:lnTo>
                  <a:lnTo>
                    <a:pt x="462" y="109"/>
                  </a:lnTo>
                  <a:lnTo>
                    <a:pt x="480" y="101"/>
                  </a:lnTo>
                  <a:lnTo>
                    <a:pt x="496" y="94"/>
                  </a:lnTo>
                  <a:lnTo>
                    <a:pt x="511" y="87"/>
                  </a:lnTo>
                  <a:lnTo>
                    <a:pt x="524" y="84"/>
                  </a:lnTo>
                  <a:lnTo>
                    <a:pt x="537" y="84"/>
                  </a:lnTo>
                  <a:lnTo>
                    <a:pt x="552" y="87"/>
                  </a:lnTo>
                  <a:lnTo>
                    <a:pt x="570" y="93"/>
                  </a:lnTo>
                  <a:lnTo>
                    <a:pt x="587" y="98"/>
                  </a:lnTo>
                  <a:lnTo>
                    <a:pt x="602" y="104"/>
                  </a:lnTo>
                  <a:lnTo>
                    <a:pt x="613" y="109"/>
                  </a:lnTo>
                  <a:lnTo>
                    <a:pt x="633" y="117"/>
                  </a:lnTo>
                  <a:lnTo>
                    <a:pt x="643" y="121"/>
                  </a:lnTo>
                  <a:lnTo>
                    <a:pt x="658" y="128"/>
                  </a:lnTo>
                  <a:lnTo>
                    <a:pt x="675" y="132"/>
                  </a:lnTo>
                  <a:lnTo>
                    <a:pt x="692" y="132"/>
                  </a:lnTo>
                  <a:lnTo>
                    <a:pt x="707" y="131"/>
                  </a:lnTo>
                  <a:lnTo>
                    <a:pt x="719" y="131"/>
                  </a:lnTo>
                  <a:lnTo>
                    <a:pt x="729" y="135"/>
                  </a:lnTo>
                  <a:lnTo>
                    <a:pt x="738" y="141"/>
                  </a:lnTo>
                  <a:lnTo>
                    <a:pt x="745" y="149"/>
                  </a:lnTo>
                  <a:lnTo>
                    <a:pt x="752" y="154"/>
                  </a:lnTo>
                  <a:lnTo>
                    <a:pt x="756" y="158"/>
                  </a:lnTo>
                  <a:lnTo>
                    <a:pt x="753" y="161"/>
                  </a:lnTo>
                  <a:lnTo>
                    <a:pt x="744" y="167"/>
                  </a:lnTo>
                  <a:lnTo>
                    <a:pt x="729" y="172"/>
                  </a:lnTo>
                  <a:lnTo>
                    <a:pt x="712" y="176"/>
                  </a:lnTo>
                  <a:lnTo>
                    <a:pt x="699" y="178"/>
                  </a:lnTo>
                  <a:lnTo>
                    <a:pt x="686" y="176"/>
                  </a:lnTo>
                  <a:lnTo>
                    <a:pt x="675" y="174"/>
                  </a:lnTo>
                  <a:lnTo>
                    <a:pt x="667" y="171"/>
                  </a:lnTo>
                  <a:lnTo>
                    <a:pt x="665" y="169"/>
                  </a:lnTo>
                  <a:lnTo>
                    <a:pt x="662" y="169"/>
                  </a:lnTo>
                  <a:lnTo>
                    <a:pt x="660" y="171"/>
                  </a:lnTo>
                  <a:lnTo>
                    <a:pt x="660" y="172"/>
                  </a:lnTo>
                  <a:lnTo>
                    <a:pt x="665" y="176"/>
                  </a:lnTo>
                  <a:lnTo>
                    <a:pt x="670" y="183"/>
                  </a:lnTo>
                  <a:lnTo>
                    <a:pt x="673" y="189"/>
                  </a:lnTo>
                  <a:lnTo>
                    <a:pt x="673" y="201"/>
                  </a:lnTo>
                  <a:lnTo>
                    <a:pt x="674" y="204"/>
                  </a:lnTo>
                  <a:lnTo>
                    <a:pt x="681" y="204"/>
                  </a:lnTo>
                  <a:lnTo>
                    <a:pt x="689" y="200"/>
                  </a:lnTo>
                  <a:lnTo>
                    <a:pt x="690" y="198"/>
                  </a:lnTo>
                  <a:lnTo>
                    <a:pt x="692" y="198"/>
                  </a:lnTo>
                  <a:lnTo>
                    <a:pt x="693" y="197"/>
                  </a:lnTo>
                  <a:lnTo>
                    <a:pt x="693" y="195"/>
                  </a:lnTo>
                  <a:lnTo>
                    <a:pt x="695" y="195"/>
                  </a:lnTo>
                  <a:lnTo>
                    <a:pt x="696" y="194"/>
                  </a:lnTo>
                  <a:lnTo>
                    <a:pt x="700" y="194"/>
                  </a:lnTo>
                  <a:lnTo>
                    <a:pt x="703" y="195"/>
                  </a:lnTo>
                  <a:lnTo>
                    <a:pt x="707" y="198"/>
                  </a:lnTo>
                  <a:lnTo>
                    <a:pt x="715" y="202"/>
                  </a:lnTo>
                  <a:lnTo>
                    <a:pt x="721" y="204"/>
                  </a:lnTo>
                  <a:lnTo>
                    <a:pt x="729" y="201"/>
                  </a:lnTo>
                  <a:lnTo>
                    <a:pt x="732" y="198"/>
                  </a:lnTo>
                  <a:lnTo>
                    <a:pt x="732" y="183"/>
                  </a:lnTo>
                  <a:lnTo>
                    <a:pt x="733" y="180"/>
                  </a:lnTo>
                  <a:lnTo>
                    <a:pt x="738" y="178"/>
                  </a:lnTo>
                  <a:lnTo>
                    <a:pt x="742" y="176"/>
                  </a:lnTo>
                  <a:lnTo>
                    <a:pt x="747" y="176"/>
                  </a:lnTo>
                  <a:lnTo>
                    <a:pt x="752" y="174"/>
                  </a:lnTo>
                  <a:lnTo>
                    <a:pt x="755" y="171"/>
                  </a:lnTo>
                  <a:lnTo>
                    <a:pt x="759" y="169"/>
                  </a:lnTo>
                  <a:lnTo>
                    <a:pt x="764" y="167"/>
                  </a:lnTo>
                  <a:lnTo>
                    <a:pt x="770" y="165"/>
                  </a:lnTo>
                  <a:lnTo>
                    <a:pt x="771" y="165"/>
                  </a:lnTo>
                  <a:lnTo>
                    <a:pt x="773" y="167"/>
                  </a:lnTo>
                  <a:lnTo>
                    <a:pt x="774" y="169"/>
                  </a:lnTo>
                  <a:lnTo>
                    <a:pt x="775" y="174"/>
                  </a:lnTo>
                  <a:lnTo>
                    <a:pt x="778" y="179"/>
                  </a:lnTo>
                  <a:lnTo>
                    <a:pt x="781" y="180"/>
                  </a:lnTo>
                  <a:lnTo>
                    <a:pt x="783" y="180"/>
                  </a:lnTo>
                  <a:lnTo>
                    <a:pt x="785" y="178"/>
                  </a:lnTo>
                  <a:lnTo>
                    <a:pt x="785" y="168"/>
                  </a:lnTo>
                  <a:lnTo>
                    <a:pt x="783" y="164"/>
                  </a:lnTo>
                  <a:lnTo>
                    <a:pt x="783" y="161"/>
                  </a:lnTo>
                  <a:lnTo>
                    <a:pt x="782" y="160"/>
                  </a:lnTo>
                  <a:lnTo>
                    <a:pt x="779" y="152"/>
                  </a:lnTo>
                  <a:lnTo>
                    <a:pt x="779" y="143"/>
                  </a:lnTo>
                  <a:lnTo>
                    <a:pt x="781" y="137"/>
                  </a:lnTo>
                  <a:lnTo>
                    <a:pt x="786" y="134"/>
                  </a:lnTo>
                  <a:lnTo>
                    <a:pt x="796" y="132"/>
                  </a:lnTo>
                  <a:lnTo>
                    <a:pt x="805" y="132"/>
                  </a:lnTo>
                  <a:lnTo>
                    <a:pt x="812" y="135"/>
                  </a:lnTo>
                  <a:lnTo>
                    <a:pt x="814" y="141"/>
                  </a:lnTo>
                  <a:lnTo>
                    <a:pt x="811" y="149"/>
                  </a:lnTo>
                  <a:lnTo>
                    <a:pt x="807" y="157"/>
                  </a:lnTo>
                  <a:lnTo>
                    <a:pt x="807" y="164"/>
                  </a:lnTo>
                  <a:lnTo>
                    <a:pt x="808" y="167"/>
                  </a:lnTo>
                  <a:lnTo>
                    <a:pt x="812" y="167"/>
                  </a:lnTo>
                  <a:lnTo>
                    <a:pt x="814" y="164"/>
                  </a:lnTo>
                  <a:lnTo>
                    <a:pt x="819" y="158"/>
                  </a:lnTo>
                  <a:lnTo>
                    <a:pt x="820" y="154"/>
                  </a:lnTo>
                  <a:lnTo>
                    <a:pt x="823" y="152"/>
                  </a:lnTo>
                  <a:lnTo>
                    <a:pt x="829" y="149"/>
                  </a:lnTo>
                  <a:lnTo>
                    <a:pt x="846" y="149"/>
                  </a:lnTo>
                  <a:lnTo>
                    <a:pt x="860" y="148"/>
                  </a:lnTo>
                  <a:lnTo>
                    <a:pt x="868" y="145"/>
                  </a:lnTo>
                  <a:lnTo>
                    <a:pt x="874" y="142"/>
                  </a:lnTo>
                  <a:lnTo>
                    <a:pt x="882" y="137"/>
                  </a:lnTo>
                  <a:lnTo>
                    <a:pt x="887" y="137"/>
                  </a:lnTo>
                  <a:lnTo>
                    <a:pt x="896" y="139"/>
                  </a:lnTo>
                  <a:lnTo>
                    <a:pt x="901" y="141"/>
                  </a:lnTo>
                  <a:lnTo>
                    <a:pt x="905" y="143"/>
                  </a:lnTo>
                  <a:lnTo>
                    <a:pt x="909" y="143"/>
                  </a:lnTo>
                  <a:lnTo>
                    <a:pt x="911" y="145"/>
                  </a:lnTo>
                  <a:lnTo>
                    <a:pt x="912" y="145"/>
                  </a:lnTo>
                  <a:lnTo>
                    <a:pt x="913" y="143"/>
                  </a:lnTo>
                  <a:lnTo>
                    <a:pt x="915" y="141"/>
                  </a:lnTo>
                  <a:lnTo>
                    <a:pt x="916" y="139"/>
                  </a:lnTo>
                  <a:lnTo>
                    <a:pt x="922" y="137"/>
                  </a:lnTo>
                  <a:lnTo>
                    <a:pt x="938" y="137"/>
                  </a:lnTo>
                  <a:lnTo>
                    <a:pt x="946" y="135"/>
                  </a:lnTo>
                  <a:lnTo>
                    <a:pt x="950" y="134"/>
                  </a:lnTo>
                  <a:lnTo>
                    <a:pt x="953" y="132"/>
                  </a:lnTo>
                  <a:lnTo>
                    <a:pt x="956" y="132"/>
                  </a:lnTo>
                  <a:lnTo>
                    <a:pt x="958" y="134"/>
                  </a:lnTo>
                  <a:lnTo>
                    <a:pt x="964" y="139"/>
                  </a:lnTo>
                  <a:lnTo>
                    <a:pt x="967" y="141"/>
                  </a:lnTo>
                  <a:lnTo>
                    <a:pt x="974" y="141"/>
                  </a:lnTo>
                  <a:lnTo>
                    <a:pt x="982" y="137"/>
                  </a:lnTo>
                  <a:lnTo>
                    <a:pt x="987" y="130"/>
                  </a:lnTo>
                  <a:lnTo>
                    <a:pt x="991" y="126"/>
                  </a:lnTo>
                  <a:lnTo>
                    <a:pt x="997" y="123"/>
                  </a:lnTo>
                  <a:lnTo>
                    <a:pt x="1013" y="120"/>
                  </a:lnTo>
                  <a:lnTo>
                    <a:pt x="1021" y="121"/>
                  </a:lnTo>
                  <a:lnTo>
                    <a:pt x="1031" y="124"/>
                  </a:lnTo>
                  <a:lnTo>
                    <a:pt x="1039" y="127"/>
                  </a:lnTo>
                  <a:lnTo>
                    <a:pt x="1049" y="128"/>
                  </a:lnTo>
                  <a:lnTo>
                    <a:pt x="1056" y="130"/>
                  </a:lnTo>
                  <a:lnTo>
                    <a:pt x="1064" y="132"/>
                  </a:lnTo>
                  <a:lnTo>
                    <a:pt x="1075" y="138"/>
                  </a:lnTo>
                  <a:lnTo>
                    <a:pt x="1088" y="141"/>
                  </a:lnTo>
                  <a:lnTo>
                    <a:pt x="1094" y="139"/>
                  </a:lnTo>
                  <a:lnTo>
                    <a:pt x="1095" y="135"/>
                  </a:lnTo>
                  <a:lnTo>
                    <a:pt x="1094" y="132"/>
                  </a:lnTo>
                  <a:lnTo>
                    <a:pt x="1091" y="128"/>
                  </a:lnTo>
                  <a:lnTo>
                    <a:pt x="1086" y="123"/>
                  </a:lnTo>
                  <a:lnTo>
                    <a:pt x="1077" y="119"/>
                  </a:lnTo>
                  <a:lnTo>
                    <a:pt x="1069" y="111"/>
                  </a:lnTo>
                  <a:lnTo>
                    <a:pt x="1068" y="102"/>
                  </a:lnTo>
                  <a:lnTo>
                    <a:pt x="1071" y="95"/>
                  </a:lnTo>
                  <a:lnTo>
                    <a:pt x="1077" y="93"/>
                  </a:lnTo>
                  <a:lnTo>
                    <a:pt x="1082" y="91"/>
                  </a:lnTo>
                  <a:lnTo>
                    <a:pt x="1084" y="90"/>
                  </a:lnTo>
                  <a:lnTo>
                    <a:pt x="1086" y="89"/>
                  </a:lnTo>
                  <a:lnTo>
                    <a:pt x="1087" y="86"/>
                  </a:lnTo>
                  <a:lnTo>
                    <a:pt x="1092" y="80"/>
                  </a:lnTo>
                  <a:lnTo>
                    <a:pt x="1099" y="75"/>
                  </a:lnTo>
                  <a:lnTo>
                    <a:pt x="1106" y="67"/>
                  </a:lnTo>
                  <a:lnTo>
                    <a:pt x="1112" y="61"/>
                  </a:lnTo>
                  <a:lnTo>
                    <a:pt x="1118" y="60"/>
                  </a:lnTo>
                  <a:lnTo>
                    <a:pt x="1132" y="68"/>
                  </a:lnTo>
                  <a:lnTo>
                    <a:pt x="1146" y="78"/>
                  </a:lnTo>
                  <a:lnTo>
                    <a:pt x="1151" y="83"/>
                  </a:lnTo>
                  <a:lnTo>
                    <a:pt x="1150" y="89"/>
                  </a:lnTo>
                  <a:lnTo>
                    <a:pt x="1144" y="100"/>
                  </a:lnTo>
                  <a:lnTo>
                    <a:pt x="1144" y="108"/>
                  </a:lnTo>
                  <a:lnTo>
                    <a:pt x="1146" y="117"/>
                  </a:lnTo>
                  <a:lnTo>
                    <a:pt x="1147" y="128"/>
                  </a:lnTo>
                  <a:lnTo>
                    <a:pt x="1150" y="134"/>
                  </a:lnTo>
                  <a:lnTo>
                    <a:pt x="1151" y="138"/>
                  </a:lnTo>
                  <a:lnTo>
                    <a:pt x="1149" y="145"/>
                  </a:lnTo>
                  <a:lnTo>
                    <a:pt x="1144" y="152"/>
                  </a:lnTo>
                  <a:lnTo>
                    <a:pt x="1139" y="158"/>
                  </a:lnTo>
                  <a:lnTo>
                    <a:pt x="1132" y="164"/>
                  </a:lnTo>
                  <a:lnTo>
                    <a:pt x="1125" y="171"/>
                  </a:lnTo>
                  <a:lnTo>
                    <a:pt x="1121" y="178"/>
                  </a:lnTo>
                  <a:lnTo>
                    <a:pt x="1121" y="180"/>
                  </a:lnTo>
                  <a:lnTo>
                    <a:pt x="1125" y="180"/>
                  </a:lnTo>
                  <a:lnTo>
                    <a:pt x="1132" y="178"/>
                  </a:lnTo>
                  <a:lnTo>
                    <a:pt x="1140" y="174"/>
                  </a:lnTo>
                  <a:lnTo>
                    <a:pt x="1147" y="171"/>
                  </a:lnTo>
                  <a:lnTo>
                    <a:pt x="1150" y="169"/>
                  </a:lnTo>
                  <a:lnTo>
                    <a:pt x="1151" y="167"/>
                  </a:lnTo>
                  <a:lnTo>
                    <a:pt x="1157" y="161"/>
                  </a:lnTo>
                  <a:lnTo>
                    <a:pt x="1162" y="153"/>
                  </a:lnTo>
                  <a:lnTo>
                    <a:pt x="1168" y="146"/>
                  </a:lnTo>
                  <a:lnTo>
                    <a:pt x="1173" y="141"/>
                  </a:lnTo>
                  <a:lnTo>
                    <a:pt x="1177" y="138"/>
                  </a:lnTo>
                  <a:lnTo>
                    <a:pt x="1181" y="137"/>
                  </a:lnTo>
                  <a:lnTo>
                    <a:pt x="1184" y="135"/>
                  </a:lnTo>
                  <a:lnTo>
                    <a:pt x="1188" y="137"/>
                  </a:lnTo>
                  <a:lnTo>
                    <a:pt x="1190" y="138"/>
                  </a:lnTo>
                  <a:lnTo>
                    <a:pt x="1191" y="142"/>
                  </a:lnTo>
                  <a:lnTo>
                    <a:pt x="1196" y="148"/>
                  </a:lnTo>
                  <a:lnTo>
                    <a:pt x="1205" y="149"/>
                  </a:lnTo>
                  <a:lnTo>
                    <a:pt x="1216" y="146"/>
                  </a:lnTo>
                  <a:lnTo>
                    <a:pt x="1220" y="145"/>
                  </a:lnTo>
                  <a:lnTo>
                    <a:pt x="1220" y="141"/>
                  </a:lnTo>
                  <a:lnTo>
                    <a:pt x="1218" y="138"/>
                  </a:lnTo>
                  <a:lnTo>
                    <a:pt x="1217" y="134"/>
                  </a:lnTo>
                  <a:lnTo>
                    <a:pt x="1216" y="131"/>
                  </a:lnTo>
                  <a:lnTo>
                    <a:pt x="1214" y="126"/>
                  </a:lnTo>
                  <a:lnTo>
                    <a:pt x="1213" y="121"/>
                  </a:lnTo>
                  <a:lnTo>
                    <a:pt x="1207" y="120"/>
                  </a:lnTo>
                  <a:lnTo>
                    <a:pt x="1201" y="120"/>
                  </a:lnTo>
                  <a:lnTo>
                    <a:pt x="1194" y="123"/>
                  </a:lnTo>
                  <a:lnTo>
                    <a:pt x="1187" y="124"/>
                  </a:lnTo>
                  <a:lnTo>
                    <a:pt x="1179" y="127"/>
                  </a:lnTo>
                  <a:lnTo>
                    <a:pt x="1170" y="135"/>
                  </a:lnTo>
                  <a:lnTo>
                    <a:pt x="1168" y="137"/>
                  </a:lnTo>
                  <a:lnTo>
                    <a:pt x="1166" y="138"/>
                  </a:lnTo>
                  <a:lnTo>
                    <a:pt x="1165" y="137"/>
                  </a:lnTo>
                  <a:lnTo>
                    <a:pt x="1164" y="134"/>
                  </a:lnTo>
                  <a:lnTo>
                    <a:pt x="1164" y="130"/>
                  </a:lnTo>
                  <a:lnTo>
                    <a:pt x="1165" y="126"/>
                  </a:lnTo>
                  <a:lnTo>
                    <a:pt x="1165" y="109"/>
                  </a:lnTo>
                  <a:lnTo>
                    <a:pt x="1162" y="101"/>
                  </a:lnTo>
                  <a:lnTo>
                    <a:pt x="1161" y="94"/>
                  </a:lnTo>
                  <a:lnTo>
                    <a:pt x="1161" y="91"/>
                  </a:lnTo>
                  <a:lnTo>
                    <a:pt x="1162" y="90"/>
                  </a:lnTo>
                  <a:lnTo>
                    <a:pt x="1162" y="89"/>
                  </a:lnTo>
                  <a:lnTo>
                    <a:pt x="1164" y="86"/>
                  </a:lnTo>
                  <a:lnTo>
                    <a:pt x="1169" y="80"/>
                  </a:lnTo>
                  <a:lnTo>
                    <a:pt x="1173" y="72"/>
                  </a:lnTo>
                  <a:lnTo>
                    <a:pt x="1175" y="71"/>
                  </a:lnTo>
                  <a:lnTo>
                    <a:pt x="1177" y="74"/>
                  </a:lnTo>
                  <a:lnTo>
                    <a:pt x="1179" y="76"/>
                  </a:lnTo>
                  <a:lnTo>
                    <a:pt x="1179" y="89"/>
                  </a:lnTo>
                  <a:lnTo>
                    <a:pt x="1180" y="91"/>
                  </a:lnTo>
                  <a:lnTo>
                    <a:pt x="1180" y="95"/>
                  </a:lnTo>
                  <a:lnTo>
                    <a:pt x="1181" y="100"/>
                  </a:lnTo>
                  <a:lnTo>
                    <a:pt x="1183" y="102"/>
                  </a:lnTo>
                  <a:lnTo>
                    <a:pt x="1184" y="102"/>
                  </a:lnTo>
                  <a:lnTo>
                    <a:pt x="1185" y="104"/>
                  </a:lnTo>
                  <a:lnTo>
                    <a:pt x="1188" y="104"/>
                  </a:lnTo>
                  <a:lnTo>
                    <a:pt x="1191" y="102"/>
                  </a:lnTo>
                  <a:lnTo>
                    <a:pt x="1192" y="101"/>
                  </a:lnTo>
                  <a:lnTo>
                    <a:pt x="1195" y="101"/>
                  </a:lnTo>
                  <a:lnTo>
                    <a:pt x="1199" y="98"/>
                  </a:lnTo>
                  <a:lnTo>
                    <a:pt x="1201" y="91"/>
                  </a:lnTo>
                  <a:lnTo>
                    <a:pt x="1202" y="83"/>
                  </a:lnTo>
                  <a:lnTo>
                    <a:pt x="1205" y="76"/>
                  </a:lnTo>
                  <a:lnTo>
                    <a:pt x="1211" y="72"/>
                  </a:lnTo>
                  <a:lnTo>
                    <a:pt x="1221" y="72"/>
                  </a:lnTo>
                  <a:lnTo>
                    <a:pt x="1232" y="79"/>
                  </a:lnTo>
                  <a:lnTo>
                    <a:pt x="1239" y="84"/>
                  </a:lnTo>
                  <a:lnTo>
                    <a:pt x="1243" y="87"/>
                  </a:lnTo>
                  <a:lnTo>
                    <a:pt x="1255" y="91"/>
                  </a:lnTo>
                  <a:lnTo>
                    <a:pt x="1261" y="94"/>
                  </a:lnTo>
                  <a:lnTo>
                    <a:pt x="1265" y="95"/>
                  </a:lnTo>
                  <a:lnTo>
                    <a:pt x="1268" y="98"/>
                  </a:lnTo>
                  <a:lnTo>
                    <a:pt x="1269" y="101"/>
                  </a:lnTo>
                  <a:lnTo>
                    <a:pt x="1269" y="105"/>
                  </a:lnTo>
                  <a:lnTo>
                    <a:pt x="1270" y="109"/>
                  </a:lnTo>
                  <a:lnTo>
                    <a:pt x="1270" y="113"/>
                  </a:lnTo>
                  <a:lnTo>
                    <a:pt x="1272" y="117"/>
                  </a:lnTo>
                  <a:lnTo>
                    <a:pt x="1277" y="120"/>
                  </a:lnTo>
                  <a:lnTo>
                    <a:pt x="1283" y="120"/>
                  </a:lnTo>
                  <a:lnTo>
                    <a:pt x="1285" y="119"/>
                  </a:lnTo>
                  <a:lnTo>
                    <a:pt x="1287" y="113"/>
                  </a:lnTo>
                  <a:lnTo>
                    <a:pt x="1287" y="106"/>
                  </a:lnTo>
                  <a:lnTo>
                    <a:pt x="1285" y="100"/>
                  </a:lnTo>
                  <a:lnTo>
                    <a:pt x="1283" y="94"/>
                  </a:lnTo>
                  <a:lnTo>
                    <a:pt x="1277" y="90"/>
                  </a:lnTo>
                  <a:lnTo>
                    <a:pt x="1266" y="84"/>
                  </a:lnTo>
                  <a:lnTo>
                    <a:pt x="1254" y="78"/>
                  </a:lnTo>
                  <a:lnTo>
                    <a:pt x="1244" y="71"/>
                  </a:lnTo>
                  <a:lnTo>
                    <a:pt x="1243" y="68"/>
                  </a:lnTo>
                  <a:lnTo>
                    <a:pt x="1242" y="67"/>
                  </a:lnTo>
                  <a:lnTo>
                    <a:pt x="1244" y="64"/>
                  </a:lnTo>
                  <a:lnTo>
                    <a:pt x="1247" y="64"/>
                  </a:lnTo>
                  <a:lnTo>
                    <a:pt x="1250" y="63"/>
                  </a:lnTo>
                  <a:lnTo>
                    <a:pt x="1277" y="63"/>
                  </a:lnTo>
                  <a:lnTo>
                    <a:pt x="1284" y="64"/>
                  </a:lnTo>
                  <a:lnTo>
                    <a:pt x="1287" y="64"/>
                  </a:lnTo>
                  <a:lnTo>
                    <a:pt x="1289" y="63"/>
                  </a:lnTo>
                  <a:lnTo>
                    <a:pt x="1299" y="60"/>
                  </a:lnTo>
                  <a:lnTo>
                    <a:pt x="1309" y="56"/>
                  </a:lnTo>
                  <a:lnTo>
                    <a:pt x="1318" y="50"/>
                  </a:lnTo>
                  <a:lnTo>
                    <a:pt x="1328" y="43"/>
                  </a:lnTo>
                  <a:lnTo>
                    <a:pt x="1347" y="35"/>
                  </a:lnTo>
                  <a:lnTo>
                    <a:pt x="1359" y="32"/>
                  </a:lnTo>
                  <a:lnTo>
                    <a:pt x="1374" y="32"/>
                  </a:lnTo>
                  <a:lnTo>
                    <a:pt x="1386" y="34"/>
                  </a:lnTo>
                  <a:lnTo>
                    <a:pt x="1396" y="32"/>
                  </a:lnTo>
                  <a:lnTo>
                    <a:pt x="1406" y="28"/>
                  </a:lnTo>
                  <a:lnTo>
                    <a:pt x="1415" y="23"/>
                  </a:lnTo>
                  <a:lnTo>
                    <a:pt x="1421" y="19"/>
                  </a:lnTo>
                  <a:lnTo>
                    <a:pt x="1425" y="13"/>
                  </a:lnTo>
                  <a:lnTo>
                    <a:pt x="1434" y="4"/>
                  </a:lnTo>
                  <a:lnTo>
                    <a:pt x="1437" y="4"/>
                  </a:lnTo>
                  <a:lnTo>
                    <a:pt x="1440" y="6"/>
                  </a:lnTo>
                  <a:lnTo>
                    <a:pt x="1441" y="17"/>
                  </a:lnTo>
                  <a:lnTo>
                    <a:pt x="1444" y="20"/>
                  </a:lnTo>
                  <a:lnTo>
                    <a:pt x="1452" y="23"/>
                  </a:lnTo>
                  <a:lnTo>
                    <a:pt x="1462" y="24"/>
                  </a:lnTo>
                  <a:lnTo>
                    <a:pt x="1470" y="26"/>
                  </a:lnTo>
                  <a:lnTo>
                    <a:pt x="1475" y="26"/>
                  </a:lnTo>
                  <a:lnTo>
                    <a:pt x="1482" y="24"/>
                  </a:lnTo>
                  <a:lnTo>
                    <a:pt x="1492" y="20"/>
                  </a:lnTo>
                  <a:lnTo>
                    <a:pt x="1507" y="13"/>
                  </a:lnTo>
                  <a:lnTo>
                    <a:pt x="1512" y="9"/>
                  </a:lnTo>
                  <a:lnTo>
                    <a:pt x="1516" y="6"/>
                  </a:lnTo>
                  <a:lnTo>
                    <a:pt x="1519" y="2"/>
                  </a:lnTo>
                  <a:lnTo>
                    <a:pt x="15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6" name="Freeform 35"/>
            <p:cNvSpPr>
              <a:spLocks/>
            </p:cNvSpPr>
            <p:nvPr/>
          </p:nvSpPr>
          <p:spPr bwMode="auto">
            <a:xfrm>
              <a:off x="6270625" y="1398588"/>
              <a:ext cx="4763" cy="11113"/>
            </a:xfrm>
            <a:custGeom>
              <a:avLst/>
              <a:gdLst/>
              <a:ahLst/>
              <a:cxnLst>
                <a:cxn ang="0">
                  <a:pos x="0" y="0"/>
                </a:cxn>
                <a:cxn ang="0">
                  <a:pos x="1" y="0"/>
                </a:cxn>
                <a:cxn ang="0">
                  <a:pos x="3" y="1"/>
                </a:cxn>
                <a:cxn ang="0">
                  <a:pos x="3" y="4"/>
                </a:cxn>
                <a:cxn ang="0">
                  <a:pos x="1" y="7"/>
                </a:cxn>
                <a:cxn ang="0">
                  <a:pos x="0" y="4"/>
                </a:cxn>
                <a:cxn ang="0">
                  <a:pos x="0" y="0"/>
                </a:cxn>
              </a:cxnLst>
              <a:rect l="0" t="0" r="r" b="b"/>
              <a:pathLst>
                <a:path w="3" h="7">
                  <a:moveTo>
                    <a:pt x="0" y="0"/>
                  </a:moveTo>
                  <a:lnTo>
                    <a:pt x="1" y="0"/>
                  </a:lnTo>
                  <a:lnTo>
                    <a:pt x="3" y="1"/>
                  </a:lnTo>
                  <a:lnTo>
                    <a:pt x="3" y="4"/>
                  </a:lnTo>
                  <a:lnTo>
                    <a:pt x="1" y="7"/>
                  </a:lnTo>
                  <a:lnTo>
                    <a:pt x="0" y="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7" name="Freeform 36"/>
            <p:cNvSpPr>
              <a:spLocks/>
            </p:cNvSpPr>
            <p:nvPr/>
          </p:nvSpPr>
          <p:spPr bwMode="auto">
            <a:xfrm>
              <a:off x="5248275" y="1422400"/>
              <a:ext cx="352425" cy="166688"/>
            </a:xfrm>
            <a:custGeom>
              <a:avLst/>
              <a:gdLst/>
              <a:ahLst/>
              <a:cxnLst>
                <a:cxn ang="0">
                  <a:pos x="211" y="0"/>
                </a:cxn>
                <a:cxn ang="0">
                  <a:pos x="217" y="1"/>
                </a:cxn>
                <a:cxn ang="0">
                  <a:pos x="222" y="5"/>
                </a:cxn>
                <a:cxn ang="0">
                  <a:pos x="222" y="9"/>
                </a:cxn>
                <a:cxn ang="0">
                  <a:pos x="217" y="16"/>
                </a:cxn>
                <a:cxn ang="0">
                  <a:pos x="209" y="24"/>
                </a:cxn>
                <a:cxn ang="0">
                  <a:pos x="201" y="31"/>
                </a:cxn>
                <a:cxn ang="0">
                  <a:pos x="192" y="35"/>
                </a:cxn>
                <a:cxn ang="0">
                  <a:pos x="183" y="35"/>
                </a:cxn>
                <a:cxn ang="0">
                  <a:pos x="174" y="34"/>
                </a:cxn>
                <a:cxn ang="0">
                  <a:pos x="160" y="33"/>
                </a:cxn>
                <a:cxn ang="0">
                  <a:pos x="144" y="33"/>
                </a:cxn>
                <a:cxn ang="0">
                  <a:pos x="130" y="34"/>
                </a:cxn>
                <a:cxn ang="0">
                  <a:pos x="118" y="35"/>
                </a:cxn>
                <a:cxn ang="0">
                  <a:pos x="101" y="41"/>
                </a:cxn>
                <a:cxn ang="0">
                  <a:pos x="86" y="49"/>
                </a:cxn>
                <a:cxn ang="0">
                  <a:pos x="73" y="59"/>
                </a:cxn>
                <a:cxn ang="0">
                  <a:pos x="67" y="63"/>
                </a:cxn>
                <a:cxn ang="0">
                  <a:pos x="64" y="66"/>
                </a:cxn>
                <a:cxn ang="0">
                  <a:pos x="63" y="70"/>
                </a:cxn>
                <a:cxn ang="0">
                  <a:pos x="63" y="76"/>
                </a:cxn>
                <a:cxn ang="0">
                  <a:pos x="64" y="78"/>
                </a:cxn>
                <a:cxn ang="0">
                  <a:pos x="70" y="81"/>
                </a:cxn>
                <a:cxn ang="0">
                  <a:pos x="74" y="89"/>
                </a:cxn>
                <a:cxn ang="0">
                  <a:pos x="74" y="97"/>
                </a:cxn>
                <a:cxn ang="0">
                  <a:pos x="71" y="100"/>
                </a:cxn>
                <a:cxn ang="0">
                  <a:pos x="64" y="105"/>
                </a:cxn>
                <a:cxn ang="0">
                  <a:pos x="55" y="105"/>
                </a:cxn>
                <a:cxn ang="0">
                  <a:pos x="45" y="104"/>
                </a:cxn>
                <a:cxn ang="0">
                  <a:pos x="36" y="100"/>
                </a:cxn>
                <a:cxn ang="0">
                  <a:pos x="23" y="93"/>
                </a:cxn>
                <a:cxn ang="0">
                  <a:pos x="11" y="90"/>
                </a:cxn>
                <a:cxn ang="0">
                  <a:pos x="3" y="87"/>
                </a:cxn>
                <a:cxn ang="0">
                  <a:pos x="0" y="83"/>
                </a:cxn>
                <a:cxn ang="0">
                  <a:pos x="1" y="76"/>
                </a:cxn>
                <a:cxn ang="0">
                  <a:pos x="6" y="70"/>
                </a:cxn>
                <a:cxn ang="0">
                  <a:pos x="11" y="66"/>
                </a:cxn>
                <a:cxn ang="0">
                  <a:pos x="30" y="56"/>
                </a:cxn>
                <a:cxn ang="0">
                  <a:pos x="42" y="49"/>
                </a:cxn>
                <a:cxn ang="0">
                  <a:pos x="55" y="44"/>
                </a:cxn>
                <a:cxn ang="0">
                  <a:pos x="64" y="37"/>
                </a:cxn>
                <a:cxn ang="0">
                  <a:pos x="71" y="29"/>
                </a:cxn>
                <a:cxn ang="0">
                  <a:pos x="78" y="23"/>
                </a:cxn>
                <a:cxn ang="0">
                  <a:pos x="85" y="20"/>
                </a:cxn>
                <a:cxn ang="0">
                  <a:pos x="93" y="19"/>
                </a:cxn>
                <a:cxn ang="0">
                  <a:pos x="107" y="18"/>
                </a:cxn>
                <a:cxn ang="0">
                  <a:pos x="122" y="15"/>
                </a:cxn>
                <a:cxn ang="0">
                  <a:pos x="135" y="12"/>
                </a:cxn>
                <a:cxn ang="0">
                  <a:pos x="146" y="9"/>
                </a:cxn>
                <a:cxn ang="0">
                  <a:pos x="153" y="9"/>
                </a:cxn>
                <a:cxn ang="0">
                  <a:pos x="160" y="11"/>
                </a:cxn>
                <a:cxn ang="0">
                  <a:pos x="170" y="12"/>
                </a:cxn>
                <a:cxn ang="0">
                  <a:pos x="182" y="12"/>
                </a:cxn>
                <a:cxn ang="0">
                  <a:pos x="192" y="9"/>
                </a:cxn>
                <a:cxn ang="0">
                  <a:pos x="198" y="5"/>
                </a:cxn>
                <a:cxn ang="0">
                  <a:pos x="204" y="1"/>
                </a:cxn>
                <a:cxn ang="0">
                  <a:pos x="211" y="0"/>
                </a:cxn>
              </a:cxnLst>
              <a:rect l="0" t="0" r="r" b="b"/>
              <a:pathLst>
                <a:path w="222" h="105">
                  <a:moveTo>
                    <a:pt x="211" y="0"/>
                  </a:moveTo>
                  <a:lnTo>
                    <a:pt x="217" y="1"/>
                  </a:lnTo>
                  <a:lnTo>
                    <a:pt x="222" y="5"/>
                  </a:lnTo>
                  <a:lnTo>
                    <a:pt x="222" y="9"/>
                  </a:lnTo>
                  <a:lnTo>
                    <a:pt x="217" y="16"/>
                  </a:lnTo>
                  <a:lnTo>
                    <a:pt x="209" y="24"/>
                  </a:lnTo>
                  <a:lnTo>
                    <a:pt x="201" y="31"/>
                  </a:lnTo>
                  <a:lnTo>
                    <a:pt x="192" y="35"/>
                  </a:lnTo>
                  <a:lnTo>
                    <a:pt x="183" y="35"/>
                  </a:lnTo>
                  <a:lnTo>
                    <a:pt x="174" y="34"/>
                  </a:lnTo>
                  <a:lnTo>
                    <a:pt x="160" y="33"/>
                  </a:lnTo>
                  <a:lnTo>
                    <a:pt x="144" y="33"/>
                  </a:lnTo>
                  <a:lnTo>
                    <a:pt x="130" y="34"/>
                  </a:lnTo>
                  <a:lnTo>
                    <a:pt x="118" y="35"/>
                  </a:lnTo>
                  <a:lnTo>
                    <a:pt x="101" y="41"/>
                  </a:lnTo>
                  <a:lnTo>
                    <a:pt x="86" y="49"/>
                  </a:lnTo>
                  <a:lnTo>
                    <a:pt x="73" y="59"/>
                  </a:lnTo>
                  <a:lnTo>
                    <a:pt x="67" y="63"/>
                  </a:lnTo>
                  <a:lnTo>
                    <a:pt x="64" y="66"/>
                  </a:lnTo>
                  <a:lnTo>
                    <a:pt x="63" y="70"/>
                  </a:lnTo>
                  <a:lnTo>
                    <a:pt x="63" y="76"/>
                  </a:lnTo>
                  <a:lnTo>
                    <a:pt x="64" y="78"/>
                  </a:lnTo>
                  <a:lnTo>
                    <a:pt x="70" y="81"/>
                  </a:lnTo>
                  <a:lnTo>
                    <a:pt x="74" y="89"/>
                  </a:lnTo>
                  <a:lnTo>
                    <a:pt x="74" y="97"/>
                  </a:lnTo>
                  <a:lnTo>
                    <a:pt x="71" y="100"/>
                  </a:lnTo>
                  <a:lnTo>
                    <a:pt x="64" y="105"/>
                  </a:lnTo>
                  <a:lnTo>
                    <a:pt x="55" y="105"/>
                  </a:lnTo>
                  <a:lnTo>
                    <a:pt x="45" y="104"/>
                  </a:lnTo>
                  <a:lnTo>
                    <a:pt x="36" y="100"/>
                  </a:lnTo>
                  <a:lnTo>
                    <a:pt x="23" y="93"/>
                  </a:lnTo>
                  <a:lnTo>
                    <a:pt x="11" y="90"/>
                  </a:lnTo>
                  <a:lnTo>
                    <a:pt x="3" y="87"/>
                  </a:lnTo>
                  <a:lnTo>
                    <a:pt x="0" y="83"/>
                  </a:lnTo>
                  <a:lnTo>
                    <a:pt x="1" y="76"/>
                  </a:lnTo>
                  <a:lnTo>
                    <a:pt x="6" y="70"/>
                  </a:lnTo>
                  <a:lnTo>
                    <a:pt x="11" y="66"/>
                  </a:lnTo>
                  <a:lnTo>
                    <a:pt x="30" y="56"/>
                  </a:lnTo>
                  <a:lnTo>
                    <a:pt x="42" y="49"/>
                  </a:lnTo>
                  <a:lnTo>
                    <a:pt x="55" y="44"/>
                  </a:lnTo>
                  <a:lnTo>
                    <a:pt x="64" y="37"/>
                  </a:lnTo>
                  <a:lnTo>
                    <a:pt x="71" y="29"/>
                  </a:lnTo>
                  <a:lnTo>
                    <a:pt x="78" y="23"/>
                  </a:lnTo>
                  <a:lnTo>
                    <a:pt x="85" y="20"/>
                  </a:lnTo>
                  <a:lnTo>
                    <a:pt x="93" y="19"/>
                  </a:lnTo>
                  <a:lnTo>
                    <a:pt x="107" y="18"/>
                  </a:lnTo>
                  <a:lnTo>
                    <a:pt x="122" y="15"/>
                  </a:lnTo>
                  <a:lnTo>
                    <a:pt x="135" y="12"/>
                  </a:lnTo>
                  <a:lnTo>
                    <a:pt x="146" y="9"/>
                  </a:lnTo>
                  <a:lnTo>
                    <a:pt x="153" y="9"/>
                  </a:lnTo>
                  <a:lnTo>
                    <a:pt x="160" y="11"/>
                  </a:lnTo>
                  <a:lnTo>
                    <a:pt x="170" y="12"/>
                  </a:lnTo>
                  <a:lnTo>
                    <a:pt x="182" y="12"/>
                  </a:lnTo>
                  <a:lnTo>
                    <a:pt x="192" y="9"/>
                  </a:lnTo>
                  <a:lnTo>
                    <a:pt x="198" y="5"/>
                  </a:lnTo>
                  <a:lnTo>
                    <a:pt x="204" y="1"/>
                  </a:lnTo>
                  <a:lnTo>
                    <a:pt x="2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8" name="Freeform 37"/>
            <p:cNvSpPr>
              <a:spLocks/>
            </p:cNvSpPr>
            <p:nvPr/>
          </p:nvSpPr>
          <p:spPr bwMode="auto">
            <a:xfrm>
              <a:off x="7021513" y="2189163"/>
              <a:ext cx="134938" cy="74613"/>
            </a:xfrm>
            <a:custGeom>
              <a:avLst/>
              <a:gdLst/>
              <a:ahLst/>
              <a:cxnLst>
                <a:cxn ang="0">
                  <a:pos x="33" y="0"/>
                </a:cxn>
                <a:cxn ang="0">
                  <a:pos x="37" y="0"/>
                </a:cxn>
                <a:cxn ang="0">
                  <a:pos x="40" y="3"/>
                </a:cxn>
                <a:cxn ang="0">
                  <a:pos x="43" y="5"/>
                </a:cxn>
                <a:cxn ang="0">
                  <a:pos x="47" y="9"/>
                </a:cxn>
                <a:cxn ang="0">
                  <a:pos x="49" y="10"/>
                </a:cxn>
                <a:cxn ang="0">
                  <a:pos x="52" y="13"/>
                </a:cxn>
                <a:cxn ang="0">
                  <a:pos x="66" y="13"/>
                </a:cxn>
                <a:cxn ang="0">
                  <a:pos x="74" y="15"/>
                </a:cxn>
                <a:cxn ang="0">
                  <a:pos x="81" y="20"/>
                </a:cxn>
                <a:cxn ang="0">
                  <a:pos x="85" y="25"/>
                </a:cxn>
                <a:cxn ang="0">
                  <a:pos x="85" y="28"/>
                </a:cxn>
                <a:cxn ang="0">
                  <a:pos x="82" y="33"/>
                </a:cxn>
                <a:cxn ang="0">
                  <a:pos x="79" y="35"/>
                </a:cxn>
                <a:cxn ang="0">
                  <a:pos x="77" y="35"/>
                </a:cxn>
                <a:cxn ang="0">
                  <a:pos x="74" y="36"/>
                </a:cxn>
                <a:cxn ang="0">
                  <a:pos x="66" y="36"/>
                </a:cxn>
                <a:cxn ang="0">
                  <a:pos x="63" y="37"/>
                </a:cxn>
                <a:cxn ang="0">
                  <a:pos x="56" y="39"/>
                </a:cxn>
                <a:cxn ang="0">
                  <a:pos x="47" y="42"/>
                </a:cxn>
                <a:cxn ang="0">
                  <a:pos x="25" y="44"/>
                </a:cxn>
                <a:cxn ang="0">
                  <a:pos x="17" y="47"/>
                </a:cxn>
                <a:cxn ang="0">
                  <a:pos x="8" y="47"/>
                </a:cxn>
                <a:cxn ang="0">
                  <a:pos x="2" y="42"/>
                </a:cxn>
                <a:cxn ang="0">
                  <a:pos x="0" y="36"/>
                </a:cxn>
                <a:cxn ang="0">
                  <a:pos x="4" y="31"/>
                </a:cxn>
                <a:cxn ang="0">
                  <a:pos x="12" y="26"/>
                </a:cxn>
                <a:cxn ang="0">
                  <a:pos x="19" y="22"/>
                </a:cxn>
                <a:cxn ang="0">
                  <a:pos x="22" y="20"/>
                </a:cxn>
                <a:cxn ang="0">
                  <a:pos x="22" y="18"/>
                </a:cxn>
                <a:cxn ang="0">
                  <a:pos x="23" y="15"/>
                </a:cxn>
                <a:cxn ang="0">
                  <a:pos x="23" y="11"/>
                </a:cxn>
                <a:cxn ang="0">
                  <a:pos x="25" y="9"/>
                </a:cxn>
                <a:cxn ang="0">
                  <a:pos x="28" y="5"/>
                </a:cxn>
                <a:cxn ang="0">
                  <a:pos x="30" y="2"/>
                </a:cxn>
                <a:cxn ang="0">
                  <a:pos x="33" y="0"/>
                </a:cxn>
              </a:cxnLst>
              <a:rect l="0" t="0" r="r" b="b"/>
              <a:pathLst>
                <a:path w="85" h="47">
                  <a:moveTo>
                    <a:pt x="33" y="0"/>
                  </a:moveTo>
                  <a:lnTo>
                    <a:pt x="37" y="0"/>
                  </a:lnTo>
                  <a:lnTo>
                    <a:pt x="40" y="3"/>
                  </a:lnTo>
                  <a:lnTo>
                    <a:pt x="43" y="5"/>
                  </a:lnTo>
                  <a:lnTo>
                    <a:pt x="47" y="9"/>
                  </a:lnTo>
                  <a:lnTo>
                    <a:pt x="49" y="10"/>
                  </a:lnTo>
                  <a:lnTo>
                    <a:pt x="52" y="13"/>
                  </a:lnTo>
                  <a:lnTo>
                    <a:pt x="66" y="13"/>
                  </a:lnTo>
                  <a:lnTo>
                    <a:pt x="74" y="15"/>
                  </a:lnTo>
                  <a:lnTo>
                    <a:pt x="81" y="20"/>
                  </a:lnTo>
                  <a:lnTo>
                    <a:pt x="85" y="25"/>
                  </a:lnTo>
                  <a:lnTo>
                    <a:pt x="85" y="28"/>
                  </a:lnTo>
                  <a:lnTo>
                    <a:pt x="82" y="33"/>
                  </a:lnTo>
                  <a:lnTo>
                    <a:pt x="79" y="35"/>
                  </a:lnTo>
                  <a:lnTo>
                    <a:pt x="77" y="35"/>
                  </a:lnTo>
                  <a:lnTo>
                    <a:pt x="74" y="36"/>
                  </a:lnTo>
                  <a:lnTo>
                    <a:pt x="66" y="36"/>
                  </a:lnTo>
                  <a:lnTo>
                    <a:pt x="63" y="37"/>
                  </a:lnTo>
                  <a:lnTo>
                    <a:pt x="56" y="39"/>
                  </a:lnTo>
                  <a:lnTo>
                    <a:pt x="47" y="42"/>
                  </a:lnTo>
                  <a:lnTo>
                    <a:pt x="25" y="44"/>
                  </a:lnTo>
                  <a:lnTo>
                    <a:pt x="17" y="47"/>
                  </a:lnTo>
                  <a:lnTo>
                    <a:pt x="8" y="47"/>
                  </a:lnTo>
                  <a:lnTo>
                    <a:pt x="2" y="42"/>
                  </a:lnTo>
                  <a:lnTo>
                    <a:pt x="0" y="36"/>
                  </a:lnTo>
                  <a:lnTo>
                    <a:pt x="4" y="31"/>
                  </a:lnTo>
                  <a:lnTo>
                    <a:pt x="12" y="26"/>
                  </a:lnTo>
                  <a:lnTo>
                    <a:pt x="19" y="22"/>
                  </a:lnTo>
                  <a:lnTo>
                    <a:pt x="22" y="20"/>
                  </a:lnTo>
                  <a:lnTo>
                    <a:pt x="22" y="18"/>
                  </a:lnTo>
                  <a:lnTo>
                    <a:pt x="23" y="15"/>
                  </a:lnTo>
                  <a:lnTo>
                    <a:pt x="23" y="11"/>
                  </a:lnTo>
                  <a:lnTo>
                    <a:pt x="25" y="9"/>
                  </a:lnTo>
                  <a:lnTo>
                    <a:pt x="28" y="5"/>
                  </a:lnTo>
                  <a:lnTo>
                    <a:pt x="30" y="2"/>
                  </a:lnTo>
                  <a:lnTo>
                    <a:pt x="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9" name="Freeform 38"/>
            <p:cNvSpPr>
              <a:spLocks/>
            </p:cNvSpPr>
            <p:nvPr/>
          </p:nvSpPr>
          <p:spPr bwMode="auto">
            <a:xfrm>
              <a:off x="6818313" y="2265363"/>
              <a:ext cx="254000" cy="250825"/>
            </a:xfrm>
            <a:custGeom>
              <a:avLst/>
              <a:gdLst/>
              <a:ahLst/>
              <a:cxnLst>
                <a:cxn ang="0">
                  <a:pos x="146" y="3"/>
                </a:cxn>
                <a:cxn ang="0">
                  <a:pos x="151" y="18"/>
                </a:cxn>
                <a:cxn ang="0">
                  <a:pos x="158" y="35"/>
                </a:cxn>
                <a:cxn ang="0">
                  <a:pos x="160" y="44"/>
                </a:cxn>
                <a:cxn ang="0">
                  <a:pos x="153" y="48"/>
                </a:cxn>
                <a:cxn ang="0">
                  <a:pos x="149" y="54"/>
                </a:cxn>
                <a:cxn ang="0">
                  <a:pos x="147" y="72"/>
                </a:cxn>
                <a:cxn ang="0">
                  <a:pos x="146" y="87"/>
                </a:cxn>
                <a:cxn ang="0">
                  <a:pos x="131" y="98"/>
                </a:cxn>
                <a:cxn ang="0">
                  <a:pos x="108" y="109"/>
                </a:cxn>
                <a:cxn ang="0">
                  <a:pos x="95" y="115"/>
                </a:cxn>
                <a:cxn ang="0">
                  <a:pos x="94" y="120"/>
                </a:cxn>
                <a:cxn ang="0">
                  <a:pos x="91" y="124"/>
                </a:cxn>
                <a:cxn ang="0">
                  <a:pos x="86" y="126"/>
                </a:cxn>
                <a:cxn ang="0">
                  <a:pos x="78" y="126"/>
                </a:cxn>
                <a:cxn ang="0">
                  <a:pos x="72" y="122"/>
                </a:cxn>
                <a:cxn ang="0">
                  <a:pos x="71" y="115"/>
                </a:cxn>
                <a:cxn ang="0">
                  <a:pos x="69" y="117"/>
                </a:cxn>
                <a:cxn ang="0">
                  <a:pos x="65" y="128"/>
                </a:cxn>
                <a:cxn ang="0">
                  <a:pos x="58" y="136"/>
                </a:cxn>
                <a:cxn ang="0">
                  <a:pos x="49" y="137"/>
                </a:cxn>
                <a:cxn ang="0">
                  <a:pos x="38" y="133"/>
                </a:cxn>
                <a:cxn ang="0">
                  <a:pos x="32" y="139"/>
                </a:cxn>
                <a:cxn ang="0">
                  <a:pos x="31" y="148"/>
                </a:cxn>
                <a:cxn ang="0">
                  <a:pos x="26" y="155"/>
                </a:cxn>
                <a:cxn ang="0">
                  <a:pos x="17" y="158"/>
                </a:cxn>
                <a:cxn ang="0">
                  <a:pos x="4" y="143"/>
                </a:cxn>
                <a:cxn ang="0">
                  <a:pos x="0" y="121"/>
                </a:cxn>
                <a:cxn ang="0">
                  <a:pos x="4" y="117"/>
                </a:cxn>
                <a:cxn ang="0">
                  <a:pos x="9" y="115"/>
                </a:cxn>
                <a:cxn ang="0">
                  <a:pos x="15" y="114"/>
                </a:cxn>
                <a:cxn ang="0">
                  <a:pos x="27" y="103"/>
                </a:cxn>
                <a:cxn ang="0">
                  <a:pos x="35" y="94"/>
                </a:cxn>
                <a:cxn ang="0">
                  <a:pos x="46" y="92"/>
                </a:cxn>
                <a:cxn ang="0">
                  <a:pos x="64" y="95"/>
                </a:cxn>
                <a:cxn ang="0">
                  <a:pos x="78" y="94"/>
                </a:cxn>
                <a:cxn ang="0">
                  <a:pos x="94" y="81"/>
                </a:cxn>
                <a:cxn ang="0">
                  <a:pos x="110" y="76"/>
                </a:cxn>
                <a:cxn ang="0">
                  <a:pos x="117" y="66"/>
                </a:cxn>
                <a:cxn ang="0">
                  <a:pos x="127" y="46"/>
                </a:cxn>
                <a:cxn ang="0">
                  <a:pos x="131" y="25"/>
                </a:cxn>
                <a:cxn ang="0">
                  <a:pos x="132" y="9"/>
                </a:cxn>
                <a:cxn ang="0">
                  <a:pos x="142" y="0"/>
                </a:cxn>
              </a:cxnLst>
              <a:rect l="0" t="0" r="r" b="b"/>
              <a:pathLst>
                <a:path w="160" h="158">
                  <a:moveTo>
                    <a:pt x="142" y="0"/>
                  </a:moveTo>
                  <a:lnTo>
                    <a:pt x="146" y="3"/>
                  </a:lnTo>
                  <a:lnTo>
                    <a:pt x="149" y="10"/>
                  </a:lnTo>
                  <a:lnTo>
                    <a:pt x="151" y="18"/>
                  </a:lnTo>
                  <a:lnTo>
                    <a:pt x="156" y="29"/>
                  </a:lnTo>
                  <a:lnTo>
                    <a:pt x="158" y="35"/>
                  </a:lnTo>
                  <a:lnTo>
                    <a:pt x="160" y="39"/>
                  </a:lnTo>
                  <a:lnTo>
                    <a:pt x="160" y="44"/>
                  </a:lnTo>
                  <a:lnTo>
                    <a:pt x="156" y="48"/>
                  </a:lnTo>
                  <a:lnTo>
                    <a:pt x="153" y="48"/>
                  </a:lnTo>
                  <a:lnTo>
                    <a:pt x="151" y="50"/>
                  </a:lnTo>
                  <a:lnTo>
                    <a:pt x="149" y="54"/>
                  </a:lnTo>
                  <a:lnTo>
                    <a:pt x="147" y="62"/>
                  </a:lnTo>
                  <a:lnTo>
                    <a:pt x="147" y="72"/>
                  </a:lnTo>
                  <a:lnTo>
                    <a:pt x="146" y="81"/>
                  </a:lnTo>
                  <a:lnTo>
                    <a:pt x="146" y="87"/>
                  </a:lnTo>
                  <a:lnTo>
                    <a:pt x="140" y="92"/>
                  </a:lnTo>
                  <a:lnTo>
                    <a:pt x="131" y="98"/>
                  </a:lnTo>
                  <a:lnTo>
                    <a:pt x="117" y="106"/>
                  </a:lnTo>
                  <a:lnTo>
                    <a:pt x="108" y="109"/>
                  </a:lnTo>
                  <a:lnTo>
                    <a:pt x="99" y="113"/>
                  </a:lnTo>
                  <a:lnTo>
                    <a:pt x="95" y="115"/>
                  </a:lnTo>
                  <a:lnTo>
                    <a:pt x="95" y="117"/>
                  </a:lnTo>
                  <a:lnTo>
                    <a:pt x="94" y="120"/>
                  </a:lnTo>
                  <a:lnTo>
                    <a:pt x="94" y="122"/>
                  </a:lnTo>
                  <a:lnTo>
                    <a:pt x="91" y="124"/>
                  </a:lnTo>
                  <a:lnTo>
                    <a:pt x="90" y="126"/>
                  </a:lnTo>
                  <a:lnTo>
                    <a:pt x="86" y="126"/>
                  </a:lnTo>
                  <a:lnTo>
                    <a:pt x="82" y="128"/>
                  </a:lnTo>
                  <a:lnTo>
                    <a:pt x="78" y="126"/>
                  </a:lnTo>
                  <a:lnTo>
                    <a:pt x="75" y="124"/>
                  </a:lnTo>
                  <a:lnTo>
                    <a:pt x="72" y="122"/>
                  </a:lnTo>
                  <a:lnTo>
                    <a:pt x="71" y="118"/>
                  </a:lnTo>
                  <a:lnTo>
                    <a:pt x="71" y="115"/>
                  </a:lnTo>
                  <a:lnTo>
                    <a:pt x="69" y="115"/>
                  </a:lnTo>
                  <a:lnTo>
                    <a:pt x="69" y="117"/>
                  </a:lnTo>
                  <a:lnTo>
                    <a:pt x="68" y="124"/>
                  </a:lnTo>
                  <a:lnTo>
                    <a:pt x="65" y="128"/>
                  </a:lnTo>
                  <a:lnTo>
                    <a:pt x="63" y="133"/>
                  </a:lnTo>
                  <a:lnTo>
                    <a:pt x="58" y="136"/>
                  </a:lnTo>
                  <a:lnTo>
                    <a:pt x="54" y="137"/>
                  </a:lnTo>
                  <a:lnTo>
                    <a:pt x="49" y="137"/>
                  </a:lnTo>
                  <a:lnTo>
                    <a:pt x="43" y="135"/>
                  </a:lnTo>
                  <a:lnTo>
                    <a:pt x="38" y="133"/>
                  </a:lnTo>
                  <a:lnTo>
                    <a:pt x="34" y="133"/>
                  </a:lnTo>
                  <a:lnTo>
                    <a:pt x="32" y="139"/>
                  </a:lnTo>
                  <a:lnTo>
                    <a:pt x="32" y="144"/>
                  </a:lnTo>
                  <a:lnTo>
                    <a:pt x="31" y="148"/>
                  </a:lnTo>
                  <a:lnTo>
                    <a:pt x="28" y="152"/>
                  </a:lnTo>
                  <a:lnTo>
                    <a:pt x="26" y="155"/>
                  </a:lnTo>
                  <a:lnTo>
                    <a:pt x="20" y="158"/>
                  </a:lnTo>
                  <a:lnTo>
                    <a:pt x="17" y="158"/>
                  </a:lnTo>
                  <a:lnTo>
                    <a:pt x="11" y="154"/>
                  </a:lnTo>
                  <a:lnTo>
                    <a:pt x="4" y="143"/>
                  </a:lnTo>
                  <a:lnTo>
                    <a:pt x="0" y="129"/>
                  </a:lnTo>
                  <a:lnTo>
                    <a:pt x="0" y="121"/>
                  </a:lnTo>
                  <a:lnTo>
                    <a:pt x="2" y="120"/>
                  </a:lnTo>
                  <a:lnTo>
                    <a:pt x="4" y="117"/>
                  </a:lnTo>
                  <a:lnTo>
                    <a:pt x="6" y="117"/>
                  </a:lnTo>
                  <a:lnTo>
                    <a:pt x="9" y="115"/>
                  </a:lnTo>
                  <a:lnTo>
                    <a:pt x="13" y="114"/>
                  </a:lnTo>
                  <a:lnTo>
                    <a:pt x="15" y="114"/>
                  </a:lnTo>
                  <a:lnTo>
                    <a:pt x="17" y="113"/>
                  </a:lnTo>
                  <a:lnTo>
                    <a:pt x="27" y="103"/>
                  </a:lnTo>
                  <a:lnTo>
                    <a:pt x="31" y="98"/>
                  </a:lnTo>
                  <a:lnTo>
                    <a:pt x="35" y="94"/>
                  </a:lnTo>
                  <a:lnTo>
                    <a:pt x="39" y="92"/>
                  </a:lnTo>
                  <a:lnTo>
                    <a:pt x="46" y="92"/>
                  </a:lnTo>
                  <a:lnTo>
                    <a:pt x="56" y="94"/>
                  </a:lnTo>
                  <a:lnTo>
                    <a:pt x="64" y="95"/>
                  </a:lnTo>
                  <a:lnTo>
                    <a:pt x="72" y="95"/>
                  </a:lnTo>
                  <a:lnTo>
                    <a:pt x="78" y="94"/>
                  </a:lnTo>
                  <a:lnTo>
                    <a:pt x="84" y="87"/>
                  </a:lnTo>
                  <a:lnTo>
                    <a:pt x="94" y="81"/>
                  </a:lnTo>
                  <a:lnTo>
                    <a:pt x="105" y="77"/>
                  </a:lnTo>
                  <a:lnTo>
                    <a:pt x="110" y="76"/>
                  </a:lnTo>
                  <a:lnTo>
                    <a:pt x="113" y="73"/>
                  </a:lnTo>
                  <a:lnTo>
                    <a:pt x="117" y="66"/>
                  </a:lnTo>
                  <a:lnTo>
                    <a:pt x="121" y="57"/>
                  </a:lnTo>
                  <a:lnTo>
                    <a:pt x="127" y="46"/>
                  </a:lnTo>
                  <a:lnTo>
                    <a:pt x="130" y="36"/>
                  </a:lnTo>
                  <a:lnTo>
                    <a:pt x="131" y="25"/>
                  </a:lnTo>
                  <a:lnTo>
                    <a:pt x="131" y="15"/>
                  </a:lnTo>
                  <a:lnTo>
                    <a:pt x="132" y="9"/>
                  </a:lnTo>
                  <a:lnTo>
                    <a:pt x="136" y="3"/>
                  </a:lnTo>
                  <a:lnTo>
                    <a:pt x="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0" name="Freeform 39"/>
            <p:cNvSpPr>
              <a:spLocks/>
            </p:cNvSpPr>
            <p:nvPr/>
          </p:nvSpPr>
          <p:spPr bwMode="auto">
            <a:xfrm>
              <a:off x="6629400" y="2668588"/>
              <a:ext cx="38100" cy="66675"/>
            </a:xfrm>
            <a:custGeom>
              <a:avLst/>
              <a:gdLst/>
              <a:ahLst/>
              <a:cxnLst>
                <a:cxn ang="0">
                  <a:pos x="19" y="0"/>
                </a:cxn>
                <a:cxn ang="0">
                  <a:pos x="23" y="1"/>
                </a:cxn>
                <a:cxn ang="0">
                  <a:pos x="24" y="7"/>
                </a:cxn>
                <a:cxn ang="0">
                  <a:pos x="23" y="15"/>
                </a:cxn>
                <a:cxn ang="0">
                  <a:pos x="20" y="25"/>
                </a:cxn>
                <a:cxn ang="0">
                  <a:pos x="16" y="33"/>
                </a:cxn>
                <a:cxn ang="0">
                  <a:pos x="11" y="40"/>
                </a:cxn>
                <a:cxn ang="0">
                  <a:pos x="5" y="42"/>
                </a:cxn>
                <a:cxn ang="0">
                  <a:pos x="1" y="40"/>
                </a:cxn>
                <a:cxn ang="0">
                  <a:pos x="0" y="31"/>
                </a:cxn>
                <a:cxn ang="0">
                  <a:pos x="1" y="22"/>
                </a:cxn>
                <a:cxn ang="0">
                  <a:pos x="5" y="12"/>
                </a:cxn>
                <a:cxn ang="0">
                  <a:pos x="11" y="4"/>
                </a:cxn>
                <a:cxn ang="0">
                  <a:pos x="19" y="0"/>
                </a:cxn>
              </a:cxnLst>
              <a:rect l="0" t="0" r="r" b="b"/>
              <a:pathLst>
                <a:path w="24" h="42">
                  <a:moveTo>
                    <a:pt x="19" y="0"/>
                  </a:moveTo>
                  <a:lnTo>
                    <a:pt x="23" y="1"/>
                  </a:lnTo>
                  <a:lnTo>
                    <a:pt x="24" y="7"/>
                  </a:lnTo>
                  <a:lnTo>
                    <a:pt x="23" y="15"/>
                  </a:lnTo>
                  <a:lnTo>
                    <a:pt x="20" y="25"/>
                  </a:lnTo>
                  <a:lnTo>
                    <a:pt x="16" y="33"/>
                  </a:lnTo>
                  <a:lnTo>
                    <a:pt x="11" y="40"/>
                  </a:lnTo>
                  <a:lnTo>
                    <a:pt x="5" y="42"/>
                  </a:lnTo>
                  <a:lnTo>
                    <a:pt x="1" y="40"/>
                  </a:lnTo>
                  <a:lnTo>
                    <a:pt x="0" y="31"/>
                  </a:lnTo>
                  <a:lnTo>
                    <a:pt x="1" y="22"/>
                  </a:lnTo>
                  <a:lnTo>
                    <a:pt x="5" y="12"/>
                  </a:lnTo>
                  <a:lnTo>
                    <a:pt x="11" y="4"/>
                  </a:lnTo>
                  <a:lnTo>
                    <a:pt x="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1" name="Freeform 40"/>
            <p:cNvSpPr>
              <a:spLocks/>
            </p:cNvSpPr>
            <p:nvPr/>
          </p:nvSpPr>
          <p:spPr bwMode="auto">
            <a:xfrm>
              <a:off x="7707313" y="4097338"/>
              <a:ext cx="95250" cy="153988"/>
            </a:xfrm>
            <a:custGeom>
              <a:avLst/>
              <a:gdLst/>
              <a:ahLst/>
              <a:cxnLst>
                <a:cxn ang="0">
                  <a:pos x="8" y="0"/>
                </a:cxn>
                <a:cxn ang="0">
                  <a:pos x="13" y="4"/>
                </a:cxn>
                <a:cxn ang="0">
                  <a:pos x="15" y="10"/>
                </a:cxn>
                <a:cxn ang="0">
                  <a:pos x="18" y="17"/>
                </a:cxn>
                <a:cxn ang="0">
                  <a:pos x="22" y="25"/>
                </a:cxn>
                <a:cxn ang="0">
                  <a:pos x="25" y="29"/>
                </a:cxn>
                <a:cxn ang="0">
                  <a:pos x="26" y="32"/>
                </a:cxn>
                <a:cxn ang="0">
                  <a:pos x="28" y="33"/>
                </a:cxn>
                <a:cxn ang="0">
                  <a:pos x="28" y="36"/>
                </a:cxn>
                <a:cxn ang="0">
                  <a:pos x="29" y="36"/>
                </a:cxn>
                <a:cxn ang="0">
                  <a:pos x="30" y="37"/>
                </a:cxn>
                <a:cxn ang="0">
                  <a:pos x="33" y="38"/>
                </a:cxn>
                <a:cxn ang="0">
                  <a:pos x="36" y="41"/>
                </a:cxn>
                <a:cxn ang="0">
                  <a:pos x="40" y="44"/>
                </a:cxn>
                <a:cxn ang="0">
                  <a:pos x="47" y="44"/>
                </a:cxn>
                <a:cxn ang="0">
                  <a:pos x="49" y="43"/>
                </a:cxn>
                <a:cxn ang="0">
                  <a:pos x="51" y="41"/>
                </a:cxn>
                <a:cxn ang="0">
                  <a:pos x="54" y="41"/>
                </a:cxn>
                <a:cxn ang="0">
                  <a:pos x="58" y="45"/>
                </a:cxn>
                <a:cxn ang="0">
                  <a:pos x="59" y="49"/>
                </a:cxn>
                <a:cxn ang="0">
                  <a:pos x="60" y="52"/>
                </a:cxn>
                <a:cxn ang="0">
                  <a:pos x="59" y="55"/>
                </a:cxn>
                <a:cxn ang="0">
                  <a:pos x="56" y="58"/>
                </a:cxn>
                <a:cxn ang="0">
                  <a:pos x="48" y="67"/>
                </a:cxn>
                <a:cxn ang="0">
                  <a:pos x="41" y="80"/>
                </a:cxn>
                <a:cxn ang="0">
                  <a:pos x="40" y="84"/>
                </a:cxn>
                <a:cxn ang="0">
                  <a:pos x="37" y="88"/>
                </a:cxn>
                <a:cxn ang="0">
                  <a:pos x="36" y="90"/>
                </a:cxn>
                <a:cxn ang="0">
                  <a:pos x="33" y="95"/>
                </a:cxn>
                <a:cxn ang="0">
                  <a:pos x="28" y="97"/>
                </a:cxn>
                <a:cxn ang="0">
                  <a:pos x="23" y="97"/>
                </a:cxn>
                <a:cxn ang="0">
                  <a:pos x="21" y="96"/>
                </a:cxn>
                <a:cxn ang="0">
                  <a:pos x="19" y="95"/>
                </a:cxn>
                <a:cxn ang="0">
                  <a:pos x="19" y="92"/>
                </a:cxn>
                <a:cxn ang="0">
                  <a:pos x="21" y="89"/>
                </a:cxn>
                <a:cxn ang="0">
                  <a:pos x="21" y="86"/>
                </a:cxn>
                <a:cxn ang="0">
                  <a:pos x="22" y="84"/>
                </a:cxn>
                <a:cxn ang="0">
                  <a:pos x="23" y="80"/>
                </a:cxn>
                <a:cxn ang="0">
                  <a:pos x="25" y="77"/>
                </a:cxn>
                <a:cxn ang="0">
                  <a:pos x="25" y="74"/>
                </a:cxn>
                <a:cxn ang="0">
                  <a:pos x="21" y="73"/>
                </a:cxn>
                <a:cxn ang="0">
                  <a:pos x="8" y="73"/>
                </a:cxn>
                <a:cxn ang="0">
                  <a:pos x="3" y="70"/>
                </a:cxn>
                <a:cxn ang="0">
                  <a:pos x="0" y="67"/>
                </a:cxn>
                <a:cxn ang="0">
                  <a:pos x="0" y="64"/>
                </a:cxn>
                <a:cxn ang="0">
                  <a:pos x="2" y="62"/>
                </a:cxn>
                <a:cxn ang="0">
                  <a:pos x="4" y="60"/>
                </a:cxn>
                <a:cxn ang="0">
                  <a:pos x="7" y="58"/>
                </a:cxn>
                <a:cxn ang="0">
                  <a:pos x="10" y="56"/>
                </a:cxn>
                <a:cxn ang="0">
                  <a:pos x="14" y="52"/>
                </a:cxn>
                <a:cxn ang="0">
                  <a:pos x="14" y="44"/>
                </a:cxn>
                <a:cxn ang="0">
                  <a:pos x="11" y="32"/>
                </a:cxn>
                <a:cxn ang="0">
                  <a:pos x="8" y="23"/>
                </a:cxn>
                <a:cxn ang="0">
                  <a:pos x="4" y="18"/>
                </a:cxn>
                <a:cxn ang="0">
                  <a:pos x="2" y="11"/>
                </a:cxn>
                <a:cxn ang="0">
                  <a:pos x="2" y="6"/>
                </a:cxn>
                <a:cxn ang="0">
                  <a:pos x="3" y="1"/>
                </a:cxn>
                <a:cxn ang="0">
                  <a:pos x="8" y="0"/>
                </a:cxn>
              </a:cxnLst>
              <a:rect l="0" t="0" r="r" b="b"/>
              <a:pathLst>
                <a:path w="60" h="97">
                  <a:moveTo>
                    <a:pt x="8" y="0"/>
                  </a:moveTo>
                  <a:lnTo>
                    <a:pt x="13" y="4"/>
                  </a:lnTo>
                  <a:lnTo>
                    <a:pt x="15" y="10"/>
                  </a:lnTo>
                  <a:lnTo>
                    <a:pt x="18" y="17"/>
                  </a:lnTo>
                  <a:lnTo>
                    <a:pt x="22" y="25"/>
                  </a:lnTo>
                  <a:lnTo>
                    <a:pt x="25" y="29"/>
                  </a:lnTo>
                  <a:lnTo>
                    <a:pt x="26" y="32"/>
                  </a:lnTo>
                  <a:lnTo>
                    <a:pt x="28" y="33"/>
                  </a:lnTo>
                  <a:lnTo>
                    <a:pt x="28" y="36"/>
                  </a:lnTo>
                  <a:lnTo>
                    <a:pt x="29" y="36"/>
                  </a:lnTo>
                  <a:lnTo>
                    <a:pt x="30" y="37"/>
                  </a:lnTo>
                  <a:lnTo>
                    <a:pt x="33" y="38"/>
                  </a:lnTo>
                  <a:lnTo>
                    <a:pt x="36" y="41"/>
                  </a:lnTo>
                  <a:lnTo>
                    <a:pt x="40" y="44"/>
                  </a:lnTo>
                  <a:lnTo>
                    <a:pt x="47" y="44"/>
                  </a:lnTo>
                  <a:lnTo>
                    <a:pt x="49" y="43"/>
                  </a:lnTo>
                  <a:lnTo>
                    <a:pt x="51" y="41"/>
                  </a:lnTo>
                  <a:lnTo>
                    <a:pt x="54" y="41"/>
                  </a:lnTo>
                  <a:lnTo>
                    <a:pt x="58" y="45"/>
                  </a:lnTo>
                  <a:lnTo>
                    <a:pt x="59" y="49"/>
                  </a:lnTo>
                  <a:lnTo>
                    <a:pt x="60" y="52"/>
                  </a:lnTo>
                  <a:lnTo>
                    <a:pt x="59" y="55"/>
                  </a:lnTo>
                  <a:lnTo>
                    <a:pt x="56" y="58"/>
                  </a:lnTo>
                  <a:lnTo>
                    <a:pt x="48" y="67"/>
                  </a:lnTo>
                  <a:lnTo>
                    <a:pt x="41" y="80"/>
                  </a:lnTo>
                  <a:lnTo>
                    <a:pt x="40" y="84"/>
                  </a:lnTo>
                  <a:lnTo>
                    <a:pt x="37" y="88"/>
                  </a:lnTo>
                  <a:lnTo>
                    <a:pt x="36" y="90"/>
                  </a:lnTo>
                  <a:lnTo>
                    <a:pt x="33" y="95"/>
                  </a:lnTo>
                  <a:lnTo>
                    <a:pt x="28" y="97"/>
                  </a:lnTo>
                  <a:lnTo>
                    <a:pt x="23" y="97"/>
                  </a:lnTo>
                  <a:lnTo>
                    <a:pt x="21" y="96"/>
                  </a:lnTo>
                  <a:lnTo>
                    <a:pt x="19" y="95"/>
                  </a:lnTo>
                  <a:lnTo>
                    <a:pt x="19" y="92"/>
                  </a:lnTo>
                  <a:lnTo>
                    <a:pt x="21" y="89"/>
                  </a:lnTo>
                  <a:lnTo>
                    <a:pt x="21" y="86"/>
                  </a:lnTo>
                  <a:lnTo>
                    <a:pt x="22" y="84"/>
                  </a:lnTo>
                  <a:lnTo>
                    <a:pt x="23" y="80"/>
                  </a:lnTo>
                  <a:lnTo>
                    <a:pt x="25" y="77"/>
                  </a:lnTo>
                  <a:lnTo>
                    <a:pt x="25" y="74"/>
                  </a:lnTo>
                  <a:lnTo>
                    <a:pt x="21" y="73"/>
                  </a:lnTo>
                  <a:lnTo>
                    <a:pt x="8" y="73"/>
                  </a:lnTo>
                  <a:lnTo>
                    <a:pt x="3" y="70"/>
                  </a:lnTo>
                  <a:lnTo>
                    <a:pt x="0" y="67"/>
                  </a:lnTo>
                  <a:lnTo>
                    <a:pt x="0" y="64"/>
                  </a:lnTo>
                  <a:lnTo>
                    <a:pt x="2" y="62"/>
                  </a:lnTo>
                  <a:lnTo>
                    <a:pt x="4" y="60"/>
                  </a:lnTo>
                  <a:lnTo>
                    <a:pt x="7" y="58"/>
                  </a:lnTo>
                  <a:lnTo>
                    <a:pt x="10" y="56"/>
                  </a:lnTo>
                  <a:lnTo>
                    <a:pt x="14" y="52"/>
                  </a:lnTo>
                  <a:lnTo>
                    <a:pt x="14" y="44"/>
                  </a:lnTo>
                  <a:lnTo>
                    <a:pt x="11" y="32"/>
                  </a:lnTo>
                  <a:lnTo>
                    <a:pt x="8" y="23"/>
                  </a:lnTo>
                  <a:lnTo>
                    <a:pt x="4" y="18"/>
                  </a:lnTo>
                  <a:lnTo>
                    <a:pt x="2" y="11"/>
                  </a:lnTo>
                  <a:lnTo>
                    <a:pt x="2" y="6"/>
                  </a:lnTo>
                  <a:lnTo>
                    <a:pt x="3"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2" name="Freeform 41"/>
            <p:cNvSpPr>
              <a:spLocks/>
            </p:cNvSpPr>
            <p:nvPr/>
          </p:nvSpPr>
          <p:spPr bwMode="auto">
            <a:xfrm>
              <a:off x="7569200" y="4230688"/>
              <a:ext cx="155575" cy="149225"/>
            </a:xfrm>
            <a:custGeom>
              <a:avLst/>
              <a:gdLst/>
              <a:ahLst/>
              <a:cxnLst>
                <a:cxn ang="0">
                  <a:pos x="82" y="0"/>
                </a:cxn>
                <a:cxn ang="0">
                  <a:pos x="85" y="0"/>
                </a:cxn>
                <a:cxn ang="0">
                  <a:pos x="87" y="1"/>
                </a:cxn>
                <a:cxn ang="0">
                  <a:pos x="89" y="4"/>
                </a:cxn>
                <a:cxn ang="0">
                  <a:pos x="94" y="9"/>
                </a:cxn>
                <a:cxn ang="0">
                  <a:pos x="97" y="11"/>
                </a:cxn>
                <a:cxn ang="0">
                  <a:pos x="98" y="13"/>
                </a:cxn>
                <a:cxn ang="0">
                  <a:pos x="98" y="16"/>
                </a:cxn>
                <a:cxn ang="0">
                  <a:pos x="97" y="24"/>
                </a:cxn>
                <a:cxn ang="0">
                  <a:pos x="93" y="35"/>
                </a:cxn>
                <a:cxn ang="0">
                  <a:pos x="85" y="45"/>
                </a:cxn>
                <a:cxn ang="0">
                  <a:pos x="71" y="57"/>
                </a:cxn>
                <a:cxn ang="0">
                  <a:pos x="60" y="68"/>
                </a:cxn>
                <a:cxn ang="0">
                  <a:pos x="48" y="82"/>
                </a:cxn>
                <a:cxn ang="0">
                  <a:pos x="42" y="89"/>
                </a:cxn>
                <a:cxn ang="0">
                  <a:pos x="38" y="93"/>
                </a:cxn>
                <a:cxn ang="0">
                  <a:pos x="35" y="94"/>
                </a:cxn>
                <a:cxn ang="0">
                  <a:pos x="31" y="94"/>
                </a:cxn>
                <a:cxn ang="0">
                  <a:pos x="23" y="93"/>
                </a:cxn>
                <a:cxn ang="0">
                  <a:pos x="12" y="91"/>
                </a:cxn>
                <a:cxn ang="0">
                  <a:pos x="4" y="87"/>
                </a:cxn>
                <a:cxn ang="0">
                  <a:pos x="0" y="80"/>
                </a:cxn>
                <a:cxn ang="0">
                  <a:pos x="1" y="74"/>
                </a:cxn>
                <a:cxn ang="0">
                  <a:pos x="8" y="64"/>
                </a:cxn>
                <a:cxn ang="0">
                  <a:pos x="19" y="54"/>
                </a:cxn>
                <a:cxn ang="0">
                  <a:pos x="46" y="35"/>
                </a:cxn>
                <a:cxn ang="0">
                  <a:pos x="54" y="28"/>
                </a:cxn>
                <a:cxn ang="0">
                  <a:pos x="60" y="24"/>
                </a:cxn>
                <a:cxn ang="0">
                  <a:pos x="61" y="20"/>
                </a:cxn>
                <a:cxn ang="0">
                  <a:pos x="63" y="17"/>
                </a:cxn>
                <a:cxn ang="0">
                  <a:pos x="65" y="13"/>
                </a:cxn>
                <a:cxn ang="0">
                  <a:pos x="68" y="11"/>
                </a:cxn>
                <a:cxn ang="0">
                  <a:pos x="72" y="8"/>
                </a:cxn>
                <a:cxn ang="0">
                  <a:pos x="75" y="6"/>
                </a:cxn>
                <a:cxn ang="0">
                  <a:pos x="78" y="4"/>
                </a:cxn>
                <a:cxn ang="0">
                  <a:pos x="80" y="2"/>
                </a:cxn>
                <a:cxn ang="0">
                  <a:pos x="82" y="0"/>
                </a:cxn>
              </a:cxnLst>
              <a:rect l="0" t="0" r="r" b="b"/>
              <a:pathLst>
                <a:path w="98" h="94">
                  <a:moveTo>
                    <a:pt x="82" y="0"/>
                  </a:moveTo>
                  <a:lnTo>
                    <a:pt x="85" y="0"/>
                  </a:lnTo>
                  <a:lnTo>
                    <a:pt x="87" y="1"/>
                  </a:lnTo>
                  <a:lnTo>
                    <a:pt x="89" y="4"/>
                  </a:lnTo>
                  <a:lnTo>
                    <a:pt x="94" y="9"/>
                  </a:lnTo>
                  <a:lnTo>
                    <a:pt x="97" y="11"/>
                  </a:lnTo>
                  <a:lnTo>
                    <a:pt x="98" y="13"/>
                  </a:lnTo>
                  <a:lnTo>
                    <a:pt x="98" y="16"/>
                  </a:lnTo>
                  <a:lnTo>
                    <a:pt x="97" y="24"/>
                  </a:lnTo>
                  <a:lnTo>
                    <a:pt x="93" y="35"/>
                  </a:lnTo>
                  <a:lnTo>
                    <a:pt x="85" y="45"/>
                  </a:lnTo>
                  <a:lnTo>
                    <a:pt x="71" y="57"/>
                  </a:lnTo>
                  <a:lnTo>
                    <a:pt x="60" y="68"/>
                  </a:lnTo>
                  <a:lnTo>
                    <a:pt x="48" y="82"/>
                  </a:lnTo>
                  <a:lnTo>
                    <a:pt x="42" y="89"/>
                  </a:lnTo>
                  <a:lnTo>
                    <a:pt x="38" y="93"/>
                  </a:lnTo>
                  <a:lnTo>
                    <a:pt x="35" y="94"/>
                  </a:lnTo>
                  <a:lnTo>
                    <a:pt x="31" y="94"/>
                  </a:lnTo>
                  <a:lnTo>
                    <a:pt x="23" y="93"/>
                  </a:lnTo>
                  <a:lnTo>
                    <a:pt x="12" y="91"/>
                  </a:lnTo>
                  <a:lnTo>
                    <a:pt x="4" y="87"/>
                  </a:lnTo>
                  <a:lnTo>
                    <a:pt x="0" y="80"/>
                  </a:lnTo>
                  <a:lnTo>
                    <a:pt x="1" y="74"/>
                  </a:lnTo>
                  <a:lnTo>
                    <a:pt x="8" y="64"/>
                  </a:lnTo>
                  <a:lnTo>
                    <a:pt x="19" y="54"/>
                  </a:lnTo>
                  <a:lnTo>
                    <a:pt x="46" y="35"/>
                  </a:lnTo>
                  <a:lnTo>
                    <a:pt x="54" y="28"/>
                  </a:lnTo>
                  <a:lnTo>
                    <a:pt x="60" y="24"/>
                  </a:lnTo>
                  <a:lnTo>
                    <a:pt x="61" y="20"/>
                  </a:lnTo>
                  <a:lnTo>
                    <a:pt x="63" y="17"/>
                  </a:lnTo>
                  <a:lnTo>
                    <a:pt x="65" y="13"/>
                  </a:lnTo>
                  <a:lnTo>
                    <a:pt x="68" y="11"/>
                  </a:lnTo>
                  <a:lnTo>
                    <a:pt x="72" y="8"/>
                  </a:lnTo>
                  <a:lnTo>
                    <a:pt x="75" y="6"/>
                  </a:lnTo>
                  <a:lnTo>
                    <a:pt x="78" y="4"/>
                  </a:lnTo>
                  <a:lnTo>
                    <a:pt x="80" y="2"/>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3" name="Freeform 42"/>
            <p:cNvSpPr>
              <a:spLocks/>
            </p:cNvSpPr>
            <p:nvPr/>
          </p:nvSpPr>
          <p:spPr bwMode="auto">
            <a:xfrm>
              <a:off x="7123113" y="4233863"/>
              <a:ext cx="79375" cy="73025"/>
            </a:xfrm>
            <a:custGeom>
              <a:avLst/>
              <a:gdLst/>
              <a:ahLst/>
              <a:cxnLst>
                <a:cxn ang="0">
                  <a:pos x="47" y="0"/>
                </a:cxn>
                <a:cxn ang="0">
                  <a:pos x="50" y="2"/>
                </a:cxn>
                <a:cxn ang="0">
                  <a:pos x="50" y="9"/>
                </a:cxn>
                <a:cxn ang="0">
                  <a:pos x="47" y="18"/>
                </a:cxn>
                <a:cxn ang="0">
                  <a:pos x="43" y="29"/>
                </a:cxn>
                <a:cxn ang="0">
                  <a:pos x="37" y="37"/>
                </a:cxn>
                <a:cxn ang="0">
                  <a:pos x="32" y="43"/>
                </a:cxn>
                <a:cxn ang="0">
                  <a:pos x="29" y="43"/>
                </a:cxn>
                <a:cxn ang="0">
                  <a:pos x="25" y="44"/>
                </a:cxn>
                <a:cxn ang="0">
                  <a:pos x="22" y="44"/>
                </a:cxn>
                <a:cxn ang="0">
                  <a:pos x="20" y="46"/>
                </a:cxn>
                <a:cxn ang="0">
                  <a:pos x="17" y="44"/>
                </a:cxn>
                <a:cxn ang="0">
                  <a:pos x="14" y="44"/>
                </a:cxn>
                <a:cxn ang="0">
                  <a:pos x="13" y="41"/>
                </a:cxn>
                <a:cxn ang="0">
                  <a:pos x="13" y="29"/>
                </a:cxn>
                <a:cxn ang="0">
                  <a:pos x="5" y="21"/>
                </a:cxn>
                <a:cxn ang="0">
                  <a:pos x="2" y="17"/>
                </a:cxn>
                <a:cxn ang="0">
                  <a:pos x="0" y="13"/>
                </a:cxn>
                <a:cxn ang="0">
                  <a:pos x="3" y="7"/>
                </a:cxn>
                <a:cxn ang="0">
                  <a:pos x="5" y="7"/>
                </a:cxn>
                <a:cxn ang="0">
                  <a:pos x="6" y="9"/>
                </a:cxn>
                <a:cxn ang="0">
                  <a:pos x="11" y="11"/>
                </a:cxn>
                <a:cxn ang="0">
                  <a:pos x="15" y="13"/>
                </a:cxn>
                <a:cxn ang="0">
                  <a:pos x="18" y="13"/>
                </a:cxn>
                <a:cxn ang="0">
                  <a:pos x="21" y="14"/>
                </a:cxn>
                <a:cxn ang="0">
                  <a:pos x="25" y="13"/>
                </a:cxn>
                <a:cxn ang="0">
                  <a:pos x="31" y="10"/>
                </a:cxn>
                <a:cxn ang="0">
                  <a:pos x="37" y="6"/>
                </a:cxn>
                <a:cxn ang="0">
                  <a:pos x="43" y="2"/>
                </a:cxn>
                <a:cxn ang="0">
                  <a:pos x="47" y="0"/>
                </a:cxn>
              </a:cxnLst>
              <a:rect l="0" t="0" r="r" b="b"/>
              <a:pathLst>
                <a:path w="50" h="46">
                  <a:moveTo>
                    <a:pt x="47" y="0"/>
                  </a:moveTo>
                  <a:lnTo>
                    <a:pt x="50" y="2"/>
                  </a:lnTo>
                  <a:lnTo>
                    <a:pt x="50" y="9"/>
                  </a:lnTo>
                  <a:lnTo>
                    <a:pt x="47" y="18"/>
                  </a:lnTo>
                  <a:lnTo>
                    <a:pt x="43" y="29"/>
                  </a:lnTo>
                  <a:lnTo>
                    <a:pt x="37" y="37"/>
                  </a:lnTo>
                  <a:lnTo>
                    <a:pt x="32" y="43"/>
                  </a:lnTo>
                  <a:lnTo>
                    <a:pt x="29" y="43"/>
                  </a:lnTo>
                  <a:lnTo>
                    <a:pt x="25" y="44"/>
                  </a:lnTo>
                  <a:lnTo>
                    <a:pt x="22" y="44"/>
                  </a:lnTo>
                  <a:lnTo>
                    <a:pt x="20" y="46"/>
                  </a:lnTo>
                  <a:lnTo>
                    <a:pt x="17" y="44"/>
                  </a:lnTo>
                  <a:lnTo>
                    <a:pt x="14" y="44"/>
                  </a:lnTo>
                  <a:lnTo>
                    <a:pt x="13" y="41"/>
                  </a:lnTo>
                  <a:lnTo>
                    <a:pt x="13" y="29"/>
                  </a:lnTo>
                  <a:lnTo>
                    <a:pt x="5" y="21"/>
                  </a:lnTo>
                  <a:lnTo>
                    <a:pt x="2" y="17"/>
                  </a:lnTo>
                  <a:lnTo>
                    <a:pt x="0" y="13"/>
                  </a:lnTo>
                  <a:lnTo>
                    <a:pt x="3" y="7"/>
                  </a:lnTo>
                  <a:lnTo>
                    <a:pt x="5" y="7"/>
                  </a:lnTo>
                  <a:lnTo>
                    <a:pt x="6" y="9"/>
                  </a:lnTo>
                  <a:lnTo>
                    <a:pt x="11" y="11"/>
                  </a:lnTo>
                  <a:lnTo>
                    <a:pt x="15" y="13"/>
                  </a:lnTo>
                  <a:lnTo>
                    <a:pt x="18" y="13"/>
                  </a:lnTo>
                  <a:lnTo>
                    <a:pt x="21" y="14"/>
                  </a:lnTo>
                  <a:lnTo>
                    <a:pt x="25" y="13"/>
                  </a:lnTo>
                  <a:lnTo>
                    <a:pt x="31" y="10"/>
                  </a:lnTo>
                  <a:lnTo>
                    <a:pt x="37" y="6"/>
                  </a:lnTo>
                  <a:lnTo>
                    <a:pt x="43" y="2"/>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4" name="Freeform 43"/>
            <p:cNvSpPr>
              <a:spLocks/>
            </p:cNvSpPr>
            <p:nvPr/>
          </p:nvSpPr>
          <p:spPr bwMode="auto">
            <a:xfrm>
              <a:off x="6470650" y="3516313"/>
              <a:ext cx="857250" cy="690563"/>
            </a:xfrm>
            <a:custGeom>
              <a:avLst/>
              <a:gdLst/>
              <a:ahLst/>
              <a:cxnLst>
                <a:cxn ang="0">
                  <a:pos x="390" y="21"/>
                </a:cxn>
                <a:cxn ang="0">
                  <a:pos x="421" y="69"/>
                </a:cxn>
                <a:cxn ang="0">
                  <a:pos x="435" y="117"/>
                </a:cxn>
                <a:cxn ang="0">
                  <a:pos x="461" y="140"/>
                </a:cxn>
                <a:cxn ang="0">
                  <a:pos x="489" y="154"/>
                </a:cxn>
                <a:cxn ang="0">
                  <a:pos x="504" y="208"/>
                </a:cxn>
                <a:cxn ang="0">
                  <a:pos x="539" y="289"/>
                </a:cxn>
                <a:cxn ang="0">
                  <a:pos x="515" y="339"/>
                </a:cxn>
                <a:cxn ang="0">
                  <a:pos x="483" y="392"/>
                </a:cxn>
                <a:cxn ang="0">
                  <a:pos x="469" y="413"/>
                </a:cxn>
                <a:cxn ang="0">
                  <a:pos x="436" y="429"/>
                </a:cxn>
                <a:cxn ang="0">
                  <a:pos x="416" y="422"/>
                </a:cxn>
                <a:cxn ang="0">
                  <a:pos x="396" y="432"/>
                </a:cxn>
                <a:cxn ang="0">
                  <a:pos x="387" y="428"/>
                </a:cxn>
                <a:cxn ang="0">
                  <a:pos x="358" y="413"/>
                </a:cxn>
                <a:cxn ang="0">
                  <a:pos x="353" y="383"/>
                </a:cxn>
                <a:cxn ang="0">
                  <a:pos x="340" y="372"/>
                </a:cxn>
                <a:cxn ang="0">
                  <a:pos x="334" y="358"/>
                </a:cxn>
                <a:cxn ang="0">
                  <a:pos x="325" y="363"/>
                </a:cxn>
                <a:cxn ang="0">
                  <a:pos x="318" y="340"/>
                </a:cxn>
                <a:cxn ang="0">
                  <a:pos x="302" y="361"/>
                </a:cxn>
                <a:cxn ang="0">
                  <a:pos x="284" y="366"/>
                </a:cxn>
                <a:cxn ang="0">
                  <a:pos x="287" y="341"/>
                </a:cxn>
                <a:cxn ang="0">
                  <a:pos x="253" y="322"/>
                </a:cxn>
                <a:cxn ang="0">
                  <a:pos x="238" y="310"/>
                </a:cxn>
                <a:cxn ang="0">
                  <a:pos x="194" y="325"/>
                </a:cxn>
                <a:cxn ang="0">
                  <a:pos x="176" y="322"/>
                </a:cxn>
                <a:cxn ang="0">
                  <a:pos x="154" y="347"/>
                </a:cxn>
                <a:cxn ang="0">
                  <a:pos x="148" y="369"/>
                </a:cxn>
                <a:cxn ang="0">
                  <a:pos x="98" y="363"/>
                </a:cxn>
                <a:cxn ang="0">
                  <a:pos x="63" y="378"/>
                </a:cxn>
                <a:cxn ang="0">
                  <a:pos x="37" y="363"/>
                </a:cxn>
                <a:cxn ang="0">
                  <a:pos x="53" y="326"/>
                </a:cxn>
                <a:cxn ang="0">
                  <a:pos x="37" y="296"/>
                </a:cxn>
                <a:cxn ang="0">
                  <a:pos x="20" y="258"/>
                </a:cxn>
                <a:cxn ang="0">
                  <a:pos x="23" y="232"/>
                </a:cxn>
                <a:cxn ang="0">
                  <a:pos x="0" y="204"/>
                </a:cxn>
                <a:cxn ang="0">
                  <a:pos x="26" y="169"/>
                </a:cxn>
                <a:cxn ang="0">
                  <a:pos x="61" y="144"/>
                </a:cxn>
                <a:cxn ang="0">
                  <a:pos x="111" y="136"/>
                </a:cxn>
                <a:cxn ang="0">
                  <a:pos x="116" y="113"/>
                </a:cxn>
                <a:cxn ang="0">
                  <a:pos x="130" y="78"/>
                </a:cxn>
                <a:cxn ang="0">
                  <a:pos x="157" y="82"/>
                </a:cxn>
                <a:cxn ang="0">
                  <a:pos x="172" y="52"/>
                </a:cxn>
                <a:cxn ang="0">
                  <a:pos x="194" y="52"/>
                </a:cxn>
                <a:cxn ang="0">
                  <a:pos x="217" y="56"/>
                </a:cxn>
                <a:cxn ang="0">
                  <a:pos x="221" y="47"/>
                </a:cxn>
                <a:cxn ang="0">
                  <a:pos x="231" y="33"/>
                </a:cxn>
                <a:cxn ang="0">
                  <a:pos x="236" y="17"/>
                </a:cxn>
                <a:cxn ang="0">
                  <a:pos x="253" y="37"/>
                </a:cxn>
                <a:cxn ang="0">
                  <a:pos x="261" y="13"/>
                </a:cxn>
                <a:cxn ang="0">
                  <a:pos x="273" y="25"/>
                </a:cxn>
                <a:cxn ang="0">
                  <a:pos x="308" y="22"/>
                </a:cxn>
                <a:cxn ang="0">
                  <a:pos x="303" y="62"/>
                </a:cxn>
                <a:cxn ang="0">
                  <a:pos x="338" y="91"/>
                </a:cxn>
                <a:cxn ang="0">
                  <a:pos x="368" y="100"/>
                </a:cxn>
                <a:cxn ang="0">
                  <a:pos x="373" y="41"/>
                </a:cxn>
                <a:cxn ang="0">
                  <a:pos x="381" y="0"/>
                </a:cxn>
              </a:cxnLst>
              <a:rect l="0" t="0" r="r" b="b"/>
              <a:pathLst>
                <a:path w="540" h="435">
                  <a:moveTo>
                    <a:pt x="381" y="0"/>
                  </a:moveTo>
                  <a:lnTo>
                    <a:pt x="383" y="2"/>
                  </a:lnTo>
                  <a:lnTo>
                    <a:pt x="385" y="10"/>
                  </a:lnTo>
                  <a:lnTo>
                    <a:pt x="390" y="21"/>
                  </a:lnTo>
                  <a:lnTo>
                    <a:pt x="395" y="33"/>
                  </a:lnTo>
                  <a:lnTo>
                    <a:pt x="401" y="43"/>
                  </a:lnTo>
                  <a:lnTo>
                    <a:pt x="411" y="56"/>
                  </a:lnTo>
                  <a:lnTo>
                    <a:pt x="421" y="69"/>
                  </a:lnTo>
                  <a:lnTo>
                    <a:pt x="428" y="82"/>
                  </a:lnTo>
                  <a:lnTo>
                    <a:pt x="431" y="92"/>
                  </a:lnTo>
                  <a:lnTo>
                    <a:pt x="433" y="104"/>
                  </a:lnTo>
                  <a:lnTo>
                    <a:pt x="435" y="117"/>
                  </a:lnTo>
                  <a:lnTo>
                    <a:pt x="439" y="126"/>
                  </a:lnTo>
                  <a:lnTo>
                    <a:pt x="444" y="133"/>
                  </a:lnTo>
                  <a:lnTo>
                    <a:pt x="451" y="137"/>
                  </a:lnTo>
                  <a:lnTo>
                    <a:pt x="461" y="140"/>
                  </a:lnTo>
                  <a:lnTo>
                    <a:pt x="472" y="143"/>
                  </a:lnTo>
                  <a:lnTo>
                    <a:pt x="480" y="145"/>
                  </a:lnTo>
                  <a:lnTo>
                    <a:pt x="487" y="148"/>
                  </a:lnTo>
                  <a:lnTo>
                    <a:pt x="489" y="154"/>
                  </a:lnTo>
                  <a:lnTo>
                    <a:pt x="489" y="163"/>
                  </a:lnTo>
                  <a:lnTo>
                    <a:pt x="492" y="177"/>
                  </a:lnTo>
                  <a:lnTo>
                    <a:pt x="498" y="192"/>
                  </a:lnTo>
                  <a:lnTo>
                    <a:pt x="504" y="208"/>
                  </a:lnTo>
                  <a:lnTo>
                    <a:pt x="511" y="222"/>
                  </a:lnTo>
                  <a:lnTo>
                    <a:pt x="519" y="237"/>
                  </a:lnTo>
                  <a:lnTo>
                    <a:pt x="533" y="273"/>
                  </a:lnTo>
                  <a:lnTo>
                    <a:pt x="539" y="289"/>
                  </a:lnTo>
                  <a:lnTo>
                    <a:pt x="540" y="302"/>
                  </a:lnTo>
                  <a:lnTo>
                    <a:pt x="536" y="314"/>
                  </a:lnTo>
                  <a:lnTo>
                    <a:pt x="526" y="326"/>
                  </a:lnTo>
                  <a:lnTo>
                    <a:pt x="515" y="339"/>
                  </a:lnTo>
                  <a:lnTo>
                    <a:pt x="503" y="351"/>
                  </a:lnTo>
                  <a:lnTo>
                    <a:pt x="495" y="361"/>
                  </a:lnTo>
                  <a:lnTo>
                    <a:pt x="487" y="377"/>
                  </a:lnTo>
                  <a:lnTo>
                    <a:pt x="483" y="392"/>
                  </a:lnTo>
                  <a:lnTo>
                    <a:pt x="478" y="403"/>
                  </a:lnTo>
                  <a:lnTo>
                    <a:pt x="477" y="406"/>
                  </a:lnTo>
                  <a:lnTo>
                    <a:pt x="472" y="411"/>
                  </a:lnTo>
                  <a:lnTo>
                    <a:pt x="469" y="413"/>
                  </a:lnTo>
                  <a:lnTo>
                    <a:pt x="465" y="414"/>
                  </a:lnTo>
                  <a:lnTo>
                    <a:pt x="459" y="415"/>
                  </a:lnTo>
                  <a:lnTo>
                    <a:pt x="443" y="424"/>
                  </a:lnTo>
                  <a:lnTo>
                    <a:pt x="436" y="429"/>
                  </a:lnTo>
                  <a:lnTo>
                    <a:pt x="431" y="432"/>
                  </a:lnTo>
                  <a:lnTo>
                    <a:pt x="428" y="430"/>
                  </a:lnTo>
                  <a:lnTo>
                    <a:pt x="422" y="426"/>
                  </a:lnTo>
                  <a:lnTo>
                    <a:pt x="416" y="422"/>
                  </a:lnTo>
                  <a:lnTo>
                    <a:pt x="409" y="421"/>
                  </a:lnTo>
                  <a:lnTo>
                    <a:pt x="403" y="422"/>
                  </a:lnTo>
                  <a:lnTo>
                    <a:pt x="399" y="430"/>
                  </a:lnTo>
                  <a:lnTo>
                    <a:pt x="396" y="432"/>
                  </a:lnTo>
                  <a:lnTo>
                    <a:pt x="395" y="435"/>
                  </a:lnTo>
                  <a:lnTo>
                    <a:pt x="391" y="435"/>
                  </a:lnTo>
                  <a:lnTo>
                    <a:pt x="390" y="432"/>
                  </a:lnTo>
                  <a:lnTo>
                    <a:pt x="387" y="428"/>
                  </a:lnTo>
                  <a:lnTo>
                    <a:pt x="380" y="420"/>
                  </a:lnTo>
                  <a:lnTo>
                    <a:pt x="370" y="415"/>
                  </a:lnTo>
                  <a:lnTo>
                    <a:pt x="364" y="414"/>
                  </a:lnTo>
                  <a:lnTo>
                    <a:pt x="358" y="413"/>
                  </a:lnTo>
                  <a:lnTo>
                    <a:pt x="357" y="409"/>
                  </a:lnTo>
                  <a:lnTo>
                    <a:pt x="355" y="400"/>
                  </a:lnTo>
                  <a:lnTo>
                    <a:pt x="355" y="385"/>
                  </a:lnTo>
                  <a:lnTo>
                    <a:pt x="353" y="383"/>
                  </a:lnTo>
                  <a:lnTo>
                    <a:pt x="351" y="380"/>
                  </a:lnTo>
                  <a:lnTo>
                    <a:pt x="349" y="377"/>
                  </a:lnTo>
                  <a:lnTo>
                    <a:pt x="343" y="374"/>
                  </a:lnTo>
                  <a:lnTo>
                    <a:pt x="340" y="372"/>
                  </a:lnTo>
                  <a:lnTo>
                    <a:pt x="336" y="363"/>
                  </a:lnTo>
                  <a:lnTo>
                    <a:pt x="336" y="356"/>
                  </a:lnTo>
                  <a:lnTo>
                    <a:pt x="335" y="356"/>
                  </a:lnTo>
                  <a:lnTo>
                    <a:pt x="334" y="358"/>
                  </a:lnTo>
                  <a:lnTo>
                    <a:pt x="334" y="361"/>
                  </a:lnTo>
                  <a:lnTo>
                    <a:pt x="328" y="366"/>
                  </a:lnTo>
                  <a:lnTo>
                    <a:pt x="327" y="366"/>
                  </a:lnTo>
                  <a:lnTo>
                    <a:pt x="325" y="363"/>
                  </a:lnTo>
                  <a:lnTo>
                    <a:pt x="324" y="356"/>
                  </a:lnTo>
                  <a:lnTo>
                    <a:pt x="324" y="340"/>
                  </a:lnTo>
                  <a:lnTo>
                    <a:pt x="323" y="339"/>
                  </a:lnTo>
                  <a:lnTo>
                    <a:pt x="318" y="340"/>
                  </a:lnTo>
                  <a:lnTo>
                    <a:pt x="312" y="346"/>
                  </a:lnTo>
                  <a:lnTo>
                    <a:pt x="306" y="351"/>
                  </a:lnTo>
                  <a:lnTo>
                    <a:pt x="303" y="355"/>
                  </a:lnTo>
                  <a:lnTo>
                    <a:pt x="302" y="361"/>
                  </a:lnTo>
                  <a:lnTo>
                    <a:pt x="298" y="365"/>
                  </a:lnTo>
                  <a:lnTo>
                    <a:pt x="295" y="365"/>
                  </a:lnTo>
                  <a:lnTo>
                    <a:pt x="291" y="366"/>
                  </a:lnTo>
                  <a:lnTo>
                    <a:pt x="284" y="366"/>
                  </a:lnTo>
                  <a:lnTo>
                    <a:pt x="282" y="363"/>
                  </a:lnTo>
                  <a:lnTo>
                    <a:pt x="283" y="356"/>
                  </a:lnTo>
                  <a:lnTo>
                    <a:pt x="286" y="350"/>
                  </a:lnTo>
                  <a:lnTo>
                    <a:pt x="287" y="341"/>
                  </a:lnTo>
                  <a:lnTo>
                    <a:pt x="283" y="335"/>
                  </a:lnTo>
                  <a:lnTo>
                    <a:pt x="275" y="329"/>
                  </a:lnTo>
                  <a:lnTo>
                    <a:pt x="264" y="326"/>
                  </a:lnTo>
                  <a:lnTo>
                    <a:pt x="253" y="322"/>
                  </a:lnTo>
                  <a:lnTo>
                    <a:pt x="247" y="317"/>
                  </a:lnTo>
                  <a:lnTo>
                    <a:pt x="247" y="313"/>
                  </a:lnTo>
                  <a:lnTo>
                    <a:pt x="245" y="311"/>
                  </a:lnTo>
                  <a:lnTo>
                    <a:pt x="238" y="310"/>
                  </a:lnTo>
                  <a:lnTo>
                    <a:pt x="228" y="311"/>
                  </a:lnTo>
                  <a:lnTo>
                    <a:pt x="212" y="317"/>
                  </a:lnTo>
                  <a:lnTo>
                    <a:pt x="201" y="321"/>
                  </a:lnTo>
                  <a:lnTo>
                    <a:pt x="194" y="325"/>
                  </a:lnTo>
                  <a:lnTo>
                    <a:pt x="193" y="326"/>
                  </a:lnTo>
                  <a:lnTo>
                    <a:pt x="190" y="325"/>
                  </a:lnTo>
                  <a:lnTo>
                    <a:pt x="184" y="324"/>
                  </a:lnTo>
                  <a:lnTo>
                    <a:pt x="176" y="322"/>
                  </a:lnTo>
                  <a:lnTo>
                    <a:pt x="168" y="322"/>
                  </a:lnTo>
                  <a:lnTo>
                    <a:pt x="161" y="326"/>
                  </a:lnTo>
                  <a:lnTo>
                    <a:pt x="157" y="335"/>
                  </a:lnTo>
                  <a:lnTo>
                    <a:pt x="154" y="347"/>
                  </a:lnTo>
                  <a:lnTo>
                    <a:pt x="152" y="358"/>
                  </a:lnTo>
                  <a:lnTo>
                    <a:pt x="150" y="366"/>
                  </a:lnTo>
                  <a:lnTo>
                    <a:pt x="150" y="370"/>
                  </a:lnTo>
                  <a:lnTo>
                    <a:pt x="148" y="369"/>
                  </a:lnTo>
                  <a:lnTo>
                    <a:pt x="141" y="367"/>
                  </a:lnTo>
                  <a:lnTo>
                    <a:pt x="112" y="359"/>
                  </a:lnTo>
                  <a:lnTo>
                    <a:pt x="107" y="359"/>
                  </a:lnTo>
                  <a:lnTo>
                    <a:pt x="98" y="363"/>
                  </a:lnTo>
                  <a:lnTo>
                    <a:pt x="90" y="369"/>
                  </a:lnTo>
                  <a:lnTo>
                    <a:pt x="79" y="374"/>
                  </a:lnTo>
                  <a:lnTo>
                    <a:pt x="71" y="377"/>
                  </a:lnTo>
                  <a:lnTo>
                    <a:pt x="63" y="378"/>
                  </a:lnTo>
                  <a:lnTo>
                    <a:pt x="55" y="378"/>
                  </a:lnTo>
                  <a:lnTo>
                    <a:pt x="48" y="376"/>
                  </a:lnTo>
                  <a:lnTo>
                    <a:pt x="42" y="370"/>
                  </a:lnTo>
                  <a:lnTo>
                    <a:pt x="37" y="363"/>
                  </a:lnTo>
                  <a:lnTo>
                    <a:pt x="34" y="356"/>
                  </a:lnTo>
                  <a:lnTo>
                    <a:pt x="34" y="350"/>
                  </a:lnTo>
                  <a:lnTo>
                    <a:pt x="50" y="333"/>
                  </a:lnTo>
                  <a:lnTo>
                    <a:pt x="53" y="326"/>
                  </a:lnTo>
                  <a:lnTo>
                    <a:pt x="52" y="319"/>
                  </a:lnTo>
                  <a:lnTo>
                    <a:pt x="45" y="310"/>
                  </a:lnTo>
                  <a:lnTo>
                    <a:pt x="40" y="303"/>
                  </a:lnTo>
                  <a:lnTo>
                    <a:pt x="37" y="296"/>
                  </a:lnTo>
                  <a:lnTo>
                    <a:pt x="37" y="287"/>
                  </a:lnTo>
                  <a:lnTo>
                    <a:pt x="34" y="280"/>
                  </a:lnTo>
                  <a:lnTo>
                    <a:pt x="27" y="270"/>
                  </a:lnTo>
                  <a:lnTo>
                    <a:pt x="20" y="258"/>
                  </a:lnTo>
                  <a:lnTo>
                    <a:pt x="18" y="247"/>
                  </a:lnTo>
                  <a:lnTo>
                    <a:pt x="19" y="239"/>
                  </a:lnTo>
                  <a:lnTo>
                    <a:pt x="23" y="235"/>
                  </a:lnTo>
                  <a:lnTo>
                    <a:pt x="23" y="232"/>
                  </a:lnTo>
                  <a:lnTo>
                    <a:pt x="19" y="226"/>
                  </a:lnTo>
                  <a:lnTo>
                    <a:pt x="5" y="215"/>
                  </a:lnTo>
                  <a:lnTo>
                    <a:pt x="1" y="210"/>
                  </a:lnTo>
                  <a:lnTo>
                    <a:pt x="0" y="204"/>
                  </a:lnTo>
                  <a:lnTo>
                    <a:pt x="3" y="196"/>
                  </a:lnTo>
                  <a:lnTo>
                    <a:pt x="14" y="180"/>
                  </a:lnTo>
                  <a:lnTo>
                    <a:pt x="19" y="174"/>
                  </a:lnTo>
                  <a:lnTo>
                    <a:pt x="26" y="169"/>
                  </a:lnTo>
                  <a:lnTo>
                    <a:pt x="35" y="161"/>
                  </a:lnTo>
                  <a:lnTo>
                    <a:pt x="46" y="152"/>
                  </a:lnTo>
                  <a:lnTo>
                    <a:pt x="56" y="147"/>
                  </a:lnTo>
                  <a:lnTo>
                    <a:pt x="61" y="144"/>
                  </a:lnTo>
                  <a:lnTo>
                    <a:pt x="79" y="144"/>
                  </a:lnTo>
                  <a:lnTo>
                    <a:pt x="89" y="141"/>
                  </a:lnTo>
                  <a:lnTo>
                    <a:pt x="94" y="139"/>
                  </a:lnTo>
                  <a:lnTo>
                    <a:pt x="111" y="136"/>
                  </a:lnTo>
                  <a:lnTo>
                    <a:pt x="116" y="135"/>
                  </a:lnTo>
                  <a:lnTo>
                    <a:pt x="119" y="132"/>
                  </a:lnTo>
                  <a:lnTo>
                    <a:pt x="119" y="125"/>
                  </a:lnTo>
                  <a:lnTo>
                    <a:pt x="116" y="113"/>
                  </a:lnTo>
                  <a:lnTo>
                    <a:pt x="116" y="87"/>
                  </a:lnTo>
                  <a:lnTo>
                    <a:pt x="117" y="80"/>
                  </a:lnTo>
                  <a:lnTo>
                    <a:pt x="122" y="78"/>
                  </a:lnTo>
                  <a:lnTo>
                    <a:pt x="130" y="78"/>
                  </a:lnTo>
                  <a:lnTo>
                    <a:pt x="138" y="81"/>
                  </a:lnTo>
                  <a:lnTo>
                    <a:pt x="146" y="82"/>
                  </a:lnTo>
                  <a:lnTo>
                    <a:pt x="153" y="84"/>
                  </a:lnTo>
                  <a:lnTo>
                    <a:pt x="157" y="82"/>
                  </a:lnTo>
                  <a:lnTo>
                    <a:pt x="160" y="76"/>
                  </a:lnTo>
                  <a:lnTo>
                    <a:pt x="164" y="66"/>
                  </a:lnTo>
                  <a:lnTo>
                    <a:pt x="168" y="58"/>
                  </a:lnTo>
                  <a:lnTo>
                    <a:pt x="172" y="52"/>
                  </a:lnTo>
                  <a:lnTo>
                    <a:pt x="178" y="48"/>
                  </a:lnTo>
                  <a:lnTo>
                    <a:pt x="182" y="45"/>
                  </a:lnTo>
                  <a:lnTo>
                    <a:pt x="187" y="45"/>
                  </a:lnTo>
                  <a:lnTo>
                    <a:pt x="194" y="52"/>
                  </a:lnTo>
                  <a:lnTo>
                    <a:pt x="201" y="61"/>
                  </a:lnTo>
                  <a:lnTo>
                    <a:pt x="208" y="65"/>
                  </a:lnTo>
                  <a:lnTo>
                    <a:pt x="213" y="63"/>
                  </a:lnTo>
                  <a:lnTo>
                    <a:pt x="217" y="56"/>
                  </a:lnTo>
                  <a:lnTo>
                    <a:pt x="219" y="52"/>
                  </a:lnTo>
                  <a:lnTo>
                    <a:pt x="220" y="50"/>
                  </a:lnTo>
                  <a:lnTo>
                    <a:pt x="220" y="48"/>
                  </a:lnTo>
                  <a:lnTo>
                    <a:pt x="221" y="47"/>
                  </a:lnTo>
                  <a:lnTo>
                    <a:pt x="221" y="44"/>
                  </a:lnTo>
                  <a:lnTo>
                    <a:pt x="225" y="40"/>
                  </a:lnTo>
                  <a:lnTo>
                    <a:pt x="228" y="36"/>
                  </a:lnTo>
                  <a:lnTo>
                    <a:pt x="231" y="33"/>
                  </a:lnTo>
                  <a:lnTo>
                    <a:pt x="232" y="29"/>
                  </a:lnTo>
                  <a:lnTo>
                    <a:pt x="232" y="14"/>
                  </a:lnTo>
                  <a:lnTo>
                    <a:pt x="234" y="14"/>
                  </a:lnTo>
                  <a:lnTo>
                    <a:pt x="236" y="17"/>
                  </a:lnTo>
                  <a:lnTo>
                    <a:pt x="245" y="28"/>
                  </a:lnTo>
                  <a:lnTo>
                    <a:pt x="249" y="32"/>
                  </a:lnTo>
                  <a:lnTo>
                    <a:pt x="250" y="34"/>
                  </a:lnTo>
                  <a:lnTo>
                    <a:pt x="253" y="37"/>
                  </a:lnTo>
                  <a:lnTo>
                    <a:pt x="253" y="21"/>
                  </a:lnTo>
                  <a:lnTo>
                    <a:pt x="256" y="15"/>
                  </a:lnTo>
                  <a:lnTo>
                    <a:pt x="258" y="13"/>
                  </a:lnTo>
                  <a:lnTo>
                    <a:pt x="261" y="13"/>
                  </a:lnTo>
                  <a:lnTo>
                    <a:pt x="267" y="18"/>
                  </a:lnTo>
                  <a:lnTo>
                    <a:pt x="269" y="19"/>
                  </a:lnTo>
                  <a:lnTo>
                    <a:pt x="272" y="22"/>
                  </a:lnTo>
                  <a:lnTo>
                    <a:pt x="273" y="25"/>
                  </a:lnTo>
                  <a:lnTo>
                    <a:pt x="275" y="25"/>
                  </a:lnTo>
                  <a:lnTo>
                    <a:pt x="279" y="24"/>
                  </a:lnTo>
                  <a:lnTo>
                    <a:pt x="288" y="22"/>
                  </a:lnTo>
                  <a:lnTo>
                    <a:pt x="308" y="22"/>
                  </a:lnTo>
                  <a:lnTo>
                    <a:pt x="313" y="26"/>
                  </a:lnTo>
                  <a:lnTo>
                    <a:pt x="313" y="33"/>
                  </a:lnTo>
                  <a:lnTo>
                    <a:pt x="305" y="52"/>
                  </a:lnTo>
                  <a:lnTo>
                    <a:pt x="303" y="62"/>
                  </a:lnTo>
                  <a:lnTo>
                    <a:pt x="305" y="69"/>
                  </a:lnTo>
                  <a:lnTo>
                    <a:pt x="314" y="76"/>
                  </a:lnTo>
                  <a:lnTo>
                    <a:pt x="327" y="84"/>
                  </a:lnTo>
                  <a:lnTo>
                    <a:pt x="338" y="91"/>
                  </a:lnTo>
                  <a:lnTo>
                    <a:pt x="351" y="102"/>
                  </a:lnTo>
                  <a:lnTo>
                    <a:pt x="358" y="106"/>
                  </a:lnTo>
                  <a:lnTo>
                    <a:pt x="364" y="106"/>
                  </a:lnTo>
                  <a:lnTo>
                    <a:pt x="368" y="100"/>
                  </a:lnTo>
                  <a:lnTo>
                    <a:pt x="372" y="88"/>
                  </a:lnTo>
                  <a:lnTo>
                    <a:pt x="376" y="74"/>
                  </a:lnTo>
                  <a:lnTo>
                    <a:pt x="379" y="61"/>
                  </a:lnTo>
                  <a:lnTo>
                    <a:pt x="373" y="41"/>
                  </a:lnTo>
                  <a:lnTo>
                    <a:pt x="373" y="28"/>
                  </a:lnTo>
                  <a:lnTo>
                    <a:pt x="376" y="15"/>
                  </a:lnTo>
                  <a:lnTo>
                    <a:pt x="379" y="4"/>
                  </a:lnTo>
                  <a:lnTo>
                    <a:pt x="3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5" name="Freeform 44"/>
            <p:cNvSpPr>
              <a:spLocks/>
            </p:cNvSpPr>
            <p:nvPr/>
          </p:nvSpPr>
          <p:spPr bwMode="auto">
            <a:xfrm>
              <a:off x="7793038" y="3649663"/>
              <a:ext cx="49213" cy="42863"/>
            </a:xfrm>
            <a:custGeom>
              <a:avLst/>
              <a:gdLst/>
              <a:ahLst/>
              <a:cxnLst>
                <a:cxn ang="0">
                  <a:pos x="23" y="0"/>
                </a:cxn>
                <a:cxn ang="0">
                  <a:pos x="28" y="0"/>
                </a:cxn>
                <a:cxn ang="0">
                  <a:pos x="31" y="4"/>
                </a:cxn>
                <a:cxn ang="0">
                  <a:pos x="28" y="9"/>
                </a:cxn>
                <a:cxn ang="0">
                  <a:pos x="23" y="18"/>
                </a:cxn>
                <a:cxn ang="0">
                  <a:pos x="15" y="23"/>
                </a:cxn>
                <a:cxn ang="0">
                  <a:pos x="8" y="27"/>
                </a:cxn>
                <a:cxn ang="0">
                  <a:pos x="0" y="26"/>
                </a:cxn>
                <a:cxn ang="0">
                  <a:pos x="1" y="23"/>
                </a:cxn>
                <a:cxn ang="0">
                  <a:pos x="5" y="18"/>
                </a:cxn>
                <a:cxn ang="0">
                  <a:pos x="11" y="11"/>
                </a:cxn>
                <a:cxn ang="0">
                  <a:pos x="16" y="5"/>
                </a:cxn>
                <a:cxn ang="0">
                  <a:pos x="23" y="0"/>
                </a:cxn>
              </a:cxnLst>
              <a:rect l="0" t="0" r="r" b="b"/>
              <a:pathLst>
                <a:path w="31" h="27">
                  <a:moveTo>
                    <a:pt x="23" y="0"/>
                  </a:moveTo>
                  <a:lnTo>
                    <a:pt x="28" y="0"/>
                  </a:lnTo>
                  <a:lnTo>
                    <a:pt x="31" y="4"/>
                  </a:lnTo>
                  <a:lnTo>
                    <a:pt x="28" y="9"/>
                  </a:lnTo>
                  <a:lnTo>
                    <a:pt x="23" y="18"/>
                  </a:lnTo>
                  <a:lnTo>
                    <a:pt x="15" y="23"/>
                  </a:lnTo>
                  <a:lnTo>
                    <a:pt x="8" y="27"/>
                  </a:lnTo>
                  <a:lnTo>
                    <a:pt x="0" y="26"/>
                  </a:lnTo>
                  <a:lnTo>
                    <a:pt x="1" y="23"/>
                  </a:lnTo>
                  <a:lnTo>
                    <a:pt x="5" y="18"/>
                  </a:lnTo>
                  <a:lnTo>
                    <a:pt x="11" y="11"/>
                  </a:lnTo>
                  <a:lnTo>
                    <a:pt x="16" y="5"/>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6" name="Freeform 45"/>
            <p:cNvSpPr>
              <a:spLocks/>
            </p:cNvSpPr>
            <p:nvPr/>
          </p:nvSpPr>
          <p:spPr bwMode="auto">
            <a:xfrm>
              <a:off x="7524750" y="3757613"/>
              <a:ext cx="50800" cy="46038"/>
            </a:xfrm>
            <a:custGeom>
              <a:avLst/>
              <a:gdLst/>
              <a:ahLst/>
              <a:cxnLst>
                <a:cxn ang="0">
                  <a:pos x="0" y="0"/>
                </a:cxn>
                <a:cxn ang="0">
                  <a:pos x="6" y="0"/>
                </a:cxn>
                <a:cxn ang="0">
                  <a:pos x="10" y="2"/>
                </a:cxn>
                <a:cxn ang="0">
                  <a:pos x="21" y="6"/>
                </a:cxn>
                <a:cxn ang="0">
                  <a:pos x="28" y="11"/>
                </a:cxn>
                <a:cxn ang="0">
                  <a:pos x="30" y="17"/>
                </a:cxn>
                <a:cxn ang="0">
                  <a:pos x="32" y="22"/>
                </a:cxn>
                <a:cxn ang="0">
                  <a:pos x="28" y="28"/>
                </a:cxn>
                <a:cxn ang="0">
                  <a:pos x="22" y="29"/>
                </a:cxn>
                <a:cxn ang="0">
                  <a:pos x="15" y="25"/>
                </a:cxn>
                <a:cxn ang="0">
                  <a:pos x="10" y="17"/>
                </a:cxn>
                <a:cxn ang="0">
                  <a:pos x="9" y="14"/>
                </a:cxn>
                <a:cxn ang="0">
                  <a:pos x="6" y="11"/>
                </a:cxn>
                <a:cxn ang="0">
                  <a:pos x="4" y="9"/>
                </a:cxn>
                <a:cxn ang="0">
                  <a:pos x="0" y="4"/>
                </a:cxn>
                <a:cxn ang="0">
                  <a:pos x="0" y="0"/>
                </a:cxn>
              </a:cxnLst>
              <a:rect l="0" t="0" r="r" b="b"/>
              <a:pathLst>
                <a:path w="32" h="29">
                  <a:moveTo>
                    <a:pt x="0" y="0"/>
                  </a:moveTo>
                  <a:lnTo>
                    <a:pt x="6" y="0"/>
                  </a:lnTo>
                  <a:lnTo>
                    <a:pt x="10" y="2"/>
                  </a:lnTo>
                  <a:lnTo>
                    <a:pt x="21" y="6"/>
                  </a:lnTo>
                  <a:lnTo>
                    <a:pt x="28" y="11"/>
                  </a:lnTo>
                  <a:lnTo>
                    <a:pt x="30" y="17"/>
                  </a:lnTo>
                  <a:lnTo>
                    <a:pt x="32" y="22"/>
                  </a:lnTo>
                  <a:lnTo>
                    <a:pt x="28" y="28"/>
                  </a:lnTo>
                  <a:lnTo>
                    <a:pt x="22" y="29"/>
                  </a:lnTo>
                  <a:lnTo>
                    <a:pt x="15" y="25"/>
                  </a:lnTo>
                  <a:lnTo>
                    <a:pt x="10" y="17"/>
                  </a:lnTo>
                  <a:lnTo>
                    <a:pt x="9" y="14"/>
                  </a:lnTo>
                  <a:lnTo>
                    <a:pt x="6" y="11"/>
                  </a:lnTo>
                  <a:lnTo>
                    <a:pt x="4" y="9"/>
                  </a:lnTo>
                  <a:lnTo>
                    <a:pt x="0" y="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7" name="Freeform 46"/>
            <p:cNvSpPr>
              <a:spLocks/>
            </p:cNvSpPr>
            <p:nvPr/>
          </p:nvSpPr>
          <p:spPr bwMode="auto">
            <a:xfrm>
              <a:off x="6129338" y="3133725"/>
              <a:ext cx="228600" cy="280988"/>
            </a:xfrm>
            <a:custGeom>
              <a:avLst/>
              <a:gdLst/>
              <a:ahLst/>
              <a:cxnLst>
                <a:cxn ang="0">
                  <a:pos x="3" y="0"/>
                </a:cxn>
                <a:cxn ang="0">
                  <a:pos x="11" y="0"/>
                </a:cxn>
                <a:cxn ang="0">
                  <a:pos x="21" y="4"/>
                </a:cxn>
                <a:cxn ang="0">
                  <a:pos x="30" y="11"/>
                </a:cxn>
                <a:cxn ang="0">
                  <a:pos x="41" y="21"/>
                </a:cxn>
                <a:cxn ang="0">
                  <a:pos x="54" y="32"/>
                </a:cxn>
                <a:cxn ang="0">
                  <a:pos x="67" y="47"/>
                </a:cxn>
                <a:cxn ang="0">
                  <a:pos x="80" y="60"/>
                </a:cxn>
                <a:cxn ang="0">
                  <a:pos x="93" y="71"/>
                </a:cxn>
                <a:cxn ang="0">
                  <a:pos x="105" y="82"/>
                </a:cxn>
                <a:cxn ang="0">
                  <a:pos x="115" y="92"/>
                </a:cxn>
                <a:cxn ang="0">
                  <a:pos x="123" y="101"/>
                </a:cxn>
                <a:cxn ang="0">
                  <a:pos x="129" y="108"/>
                </a:cxn>
                <a:cxn ang="0">
                  <a:pos x="136" y="111"/>
                </a:cxn>
                <a:cxn ang="0">
                  <a:pos x="138" y="111"/>
                </a:cxn>
                <a:cxn ang="0">
                  <a:pos x="141" y="112"/>
                </a:cxn>
                <a:cxn ang="0">
                  <a:pos x="144" y="118"/>
                </a:cxn>
                <a:cxn ang="0">
                  <a:pos x="144" y="122"/>
                </a:cxn>
                <a:cxn ang="0">
                  <a:pos x="142" y="125"/>
                </a:cxn>
                <a:cxn ang="0">
                  <a:pos x="141" y="129"/>
                </a:cxn>
                <a:cxn ang="0">
                  <a:pos x="137" y="138"/>
                </a:cxn>
                <a:cxn ang="0">
                  <a:pos x="134" y="152"/>
                </a:cxn>
                <a:cxn ang="0">
                  <a:pos x="133" y="167"/>
                </a:cxn>
                <a:cxn ang="0">
                  <a:pos x="133" y="171"/>
                </a:cxn>
                <a:cxn ang="0">
                  <a:pos x="130" y="177"/>
                </a:cxn>
                <a:cxn ang="0">
                  <a:pos x="127" y="177"/>
                </a:cxn>
                <a:cxn ang="0">
                  <a:pos x="125" y="175"/>
                </a:cxn>
                <a:cxn ang="0">
                  <a:pos x="121" y="171"/>
                </a:cxn>
                <a:cxn ang="0">
                  <a:pos x="119" y="167"/>
                </a:cxn>
                <a:cxn ang="0">
                  <a:pos x="114" y="162"/>
                </a:cxn>
                <a:cxn ang="0">
                  <a:pos x="103" y="156"/>
                </a:cxn>
                <a:cxn ang="0">
                  <a:pos x="90" y="152"/>
                </a:cxn>
                <a:cxn ang="0">
                  <a:pos x="80" y="148"/>
                </a:cxn>
                <a:cxn ang="0">
                  <a:pos x="73" y="144"/>
                </a:cxn>
                <a:cxn ang="0">
                  <a:pos x="69" y="137"/>
                </a:cxn>
                <a:cxn ang="0">
                  <a:pos x="64" y="123"/>
                </a:cxn>
                <a:cxn ang="0">
                  <a:pos x="62" y="107"/>
                </a:cxn>
                <a:cxn ang="0">
                  <a:pos x="59" y="92"/>
                </a:cxn>
                <a:cxn ang="0">
                  <a:pos x="58" y="81"/>
                </a:cxn>
                <a:cxn ang="0">
                  <a:pos x="55" y="73"/>
                </a:cxn>
                <a:cxn ang="0">
                  <a:pos x="49" y="63"/>
                </a:cxn>
                <a:cxn ang="0">
                  <a:pos x="43" y="54"/>
                </a:cxn>
                <a:cxn ang="0">
                  <a:pos x="36" y="45"/>
                </a:cxn>
                <a:cxn ang="0">
                  <a:pos x="29" y="38"/>
                </a:cxn>
                <a:cxn ang="0">
                  <a:pos x="26" y="34"/>
                </a:cxn>
                <a:cxn ang="0">
                  <a:pos x="18" y="26"/>
                </a:cxn>
                <a:cxn ang="0">
                  <a:pos x="11" y="21"/>
                </a:cxn>
                <a:cxn ang="0">
                  <a:pos x="0" y="7"/>
                </a:cxn>
                <a:cxn ang="0">
                  <a:pos x="0" y="3"/>
                </a:cxn>
                <a:cxn ang="0">
                  <a:pos x="3" y="0"/>
                </a:cxn>
              </a:cxnLst>
              <a:rect l="0" t="0" r="r" b="b"/>
              <a:pathLst>
                <a:path w="144" h="177">
                  <a:moveTo>
                    <a:pt x="3" y="0"/>
                  </a:moveTo>
                  <a:lnTo>
                    <a:pt x="11" y="0"/>
                  </a:lnTo>
                  <a:lnTo>
                    <a:pt x="21" y="4"/>
                  </a:lnTo>
                  <a:lnTo>
                    <a:pt x="30" y="11"/>
                  </a:lnTo>
                  <a:lnTo>
                    <a:pt x="41" y="21"/>
                  </a:lnTo>
                  <a:lnTo>
                    <a:pt x="54" y="32"/>
                  </a:lnTo>
                  <a:lnTo>
                    <a:pt x="67" y="47"/>
                  </a:lnTo>
                  <a:lnTo>
                    <a:pt x="80" y="60"/>
                  </a:lnTo>
                  <a:lnTo>
                    <a:pt x="93" y="71"/>
                  </a:lnTo>
                  <a:lnTo>
                    <a:pt x="105" y="82"/>
                  </a:lnTo>
                  <a:lnTo>
                    <a:pt x="115" y="92"/>
                  </a:lnTo>
                  <a:lnTo>
                    <a:pt x="123" y="101"/>
                  </a:lnTo>
                  <a:lnTo>
                    <a:pt x="129" y="108"/>
                  </a:lnTo>
                  <a:lnTo>
                    <a:pt x="136" y="111"/>
                  </a:lnTo>
                  <a:lnTo>
                    <a:pt x="138" y="111"/>
                  </a:lnTo>
                  <a:lnTo>
                    <a:pt x="141" y="112"/>
                  </a:lnTo>
                  <a:lnTo>
                    <a:pt x="144" y="118"/>
                  </a:lnTo>
                  <a:lnTo>
                    <a:pt x="144" y="122"/>
                  </a:lnTo>
                  <a:lnTo>
                    <a:pt x="142" y="125"/>
                  </a:lnTo>
                  <a:lnTo>
                    <a:pt x="141" y="129"/>
                  </a:lnTo>
                  <a:lnTo>
                    <a:pt x="137" y="138"/>
                  </a:lnTo>
                  <a:lnTo>
                    <a:pt x="134" y="152"/>
                  </a:lnTo>
                  <a:lnTo>
                    <a:pt x="133" y="167"/>
                  </a:lnTo>
                  <a:lnTo>
                    <a:pt x="133" y="171"/>
                  </a:lnTo>
                  <a:lnTo>
                    <a:pt x="130" y="177"/>
                  </a:lnTo>
                  <a:lnTo>
                    <a:pt x="127" y="177"/>
                  </a:lnTo>
                  <a:lnTo>
                    <a:pt x="125" y="175"/>
                  </a:lnTo>
                  <a:lnTo>
                    <a:pt x="121" y="171"/>
                  </a:lnTo>
                  <a:lnTo>
                    <a:pt x="119" y="167"/>
                  </a:lnTo>
                  <a:lnTo>
                    <a:pt x="114" y="162"/>
                  </a:lnTo>
                  <a:lnTo>
                    <a:pt x="103" y="156"/>
                  </a:lnTo>
                  <a:lnTo>
                    <a:pt x="90" y="152"/>
                  </a:lnTo>
                  <a:lnTo>
                    <a:pt x="80" y="148"/>
                  </a:lnTo>
                  <a:lnTo>
                    <a:pt x="73" y="144"/>
                  </a:lnTo>
                  <a:lnTo>
                    <a:pt x="69" y="137"/>
                  </a:lnTo>
                  <a:lnTo>
                    <a:pt x="64" y="123"/>
                  </a:lnTo>
                  <a:lnTo>
                    <a:pt x="62" y="107"/>
                  </a:lnTo>
                  <a:lnTo>
                    <a:pt x="59" y="92"/>
                  </a:lnTo>
                  <a:lnTo>
                    <a:pt x="58" y="81"/>
                  </a:lnTo>
                  <a:lnTo>
                    <a:pt x="55" y="73"/>
                  </a:lnTo>
                  <a:lnTo>
                    <a:pt x="49" y="63"/>
                  </a:lnTo>
                  <a:lnTo>
                    <a:pt x="43" y="54"/>
                  </a:lnTo>
                  <a:lnTo>
                    <a:pt x="36" y="45"/>
                  </a:lnTo>
                  <a:lnTo>
                    <a:pt x="29" y="38"/>
                  </a:lnTo>
                  <a:lnTo>
                    <a:pt x="26" y="34"/>
                  </a:lnTo>
                  <a:lnTo>
                    <a:pt x="18" y="26"/>
                  </a:lnTo>
                  <a:lnTo>
                    <a:pt x="11" y="21"/>
                  </a:lnTo>
                  <a:lnTo>
                    <a:pt x="0" y="7"/>
                  </a:lnTo>
                  <a:lnTo>
                    <a:pt x="0" y="3"/>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8" name="Freeform 47"/>
            <p:cNvSpPr>
              <a:spLocks/>
            </p:cNvSpPr>
            <p:nvPr/>
          </p:nvSpPr>
          <p:spPr bwMode="auto">
            <a:xfrm>
              <a:off x="6189663" y="3025775"/>
              <a:ext cx="133350" cy="219075"/>
            </a:xfrm>
            <a:custGeom>
              <a:avLst/>
              <a:gdLst/>
              <a:ahLst/>
              <a:cxnLst>
                <a:cxn ang="0">
                  <a:pos x="7" y="0"/>
                </a:cxn>
                <a:cxn ang="0">
                  <a:pos x="9" y="2"/>
                </a:cxn>
                <a:cxn ang="0">
                  <a:pos x="14" y="6"/>
                </a:cxn>
                <a:cxn ang="0">
                  <a:pos x="28" y="23"/>
                </a:cxn>
                <a:cxn ang="0">
                  <a:pos x="32" y="30"/>
                </a:cxn>
                <a:cxn ang="0">
                  <a:pos x="37" y="38"/>
                </a:cxn>
                <a:cxn ang="0">
                  <a:pos x="46" y="46"/>
                </a:cxn>
                <a:cxn ang="0">
                  <a:pos x="54" y="58"/>
                </a:cxn>
                <a:cxn ang="0">
                  <a:pos x="61" y="74"/>
                </a:cxn>
                <a:cxn ang="0">
                  <a:pos x="66" y="87"/>
                </a:cxn>
                <a:cxn ang="0">
                  <a:pos x="72" y="106"/>
                </a:cxn>
                <a:cxn ang="0">
                  <a:pos x="83" y="126"/>
                </a:cxn>
                <a:cxn ang="0">
                  <a:pos x="84" y="128"/>
                </a:cxn>
                <a:cxn ang="0">
                  <a:pos x="80" y="137"/>
                </a:cxn>
                <a:cxn ang="0">
                  <a:pos x="76" y="138"/>
                </a:cxn>
                <a:cxn ang="0">
                  <a:pos x="70" y="135"/>
                </a:cxn>
                <a:cxn ang="0">
                  <a:pos x="63" y="130"/>
                </a:cxn>
                <a:cxn ang="0">
                  <a:pos x="55" y="122"/>
                </a:cxn>
                <a:cxn ang="0">
                  <a:pos x="47" y="115"/>
                </a:cxn>
                <a:cxn ang="0">
                  <a:pos x="42" y="108"/>
                </a:cxn>
                <a:cxn ang="0">
                  <a:pos x="37" y="98"/>
                </a:cxn>
                <a:cxn ang="0">
                  <a:pos x="32" y="85"/>
                </a:cxn>
                <a:cxn ang="0">
                  <a:pos x="26" y="69"/>
                </a:cxn>
                <a:cxn ang="0">
                  <a:pos x="21" y="53"/>
                </a:cxn>
                <a:cxn ang="0">
                  <a:pos x="17" y="42"/>
                </a:cxn>
                <a:cxn ang="0">
                  <a:pos x="14" y="35"/>
                </a:cxn>
                <a:cxn ang="0">
                  <a:pos x="6" y="30"/>
                </a:cxn>
                <a:cxn ang="0">
                  <a:pos x="3" y="27"/>
                </a:cxn>
                <a:cxn ang="0">
                  <a:pos x="0" y="20"/>
                </a:cxn>
                <a:cxn ang="0">
                  <a:pos x="0" y="12"/>
                </a:cxn>
                <a:cxn ang="0">
                  <a:pos x="3" y="4"/>
                </a:cxn>
                <a:cxn ang="0">
                  <a:pos x="7" y="0"/>
                </a:cxn>
              </a:cxnLst>
              <a:rect l="0" t="0" r="r" b="b"/>
              <a:pathLst>
                <a:path w="84" h="138">
                  <a:moveTo>
                    <a:pt x="7" y="0"/>
                  </a:moveTo>
                  <a:lnTo>
                    <a:pt x="9" y="2"/>
                  </a:lnTo>
                  <a:lnTo>
                    <a:pt x="14" y="6"/>
                  </a:lnTo>
                  <a:lnTo>
                    <a:pt x="28" y="23"/>
                  </a:lnTo>
                  <a:lnTo>
                    <a:pt x="32" y="30"/>
                  </a:lnTo>
                  <a:lnTo>
                    <a:pt x="37" y="38"/>
                  </a:lnTo>
                  <a:lnTo>
                    <a:pt x="46" y="46"/>
                  </a:lnTo>
                  <a:lnTo>
                    <a:pt x="54" y="58"/>
                  </a:lnTo>
                  <a:lnTo>
                    <a:pt x="61" y="74"/>
                  </a:lnTo>
                  <a:lnTo>
                    <a:pt x="66" y="87"/>
                  </a:lnTo>
                  <a:lnTo>
                    <a:pt x="72" y="106"/>
                  </a:lnTo>
                  <a:lnTo>
                    <a:pt x="83" y="126"/>
                  </a:lnTo>
                  <a:lnTo>
                    <a:pt x="84" y="128"/>
                  </a:lnTo>
                  <a:lnTo>
                    <a:pt x="80" y="137"/>
                  </a:lnTo>
                  <a:lnTo>
                    <a:pt x="76" y="138"/>
                  </a:lnTo>
                  <a:lnTo>
                    <a:pt x="70" y="135"/>
                  </a:lnTo>
                  <a:lnTo>
                    <a:pt x="63" y="130"/>
                  </a:lnTo>
                  <a:lnTo>
                    <a:pt x="55" y="122"/>
                  </a:lnTo>
                  <a:lnTo>
                    <a:pt x="47" y="115"/>
                  </a:lnTo>
                  <a:lnTo>
                    <a:pt x="42" y="108"/>
                  </a:lnTo>
                  <a:lnTo>
                    <a:pt x="37" y="98"/>
                  </a:lnTo>
                  <a:lnTo>
                    <a:pt x="32" y="85"/>
                  </a:lnTo>
                  <a:lnTo>
                    <a:pt x="26" y="69"/>
                  </a:lnTo>
                  <a:lnTo>
                    <a:pt x="21" y="53"/>
                  </a:lnTo>
                  <a:lnTo>
                    <a:pt x="17" y="42"/>
                  </a:lnTo>
                  <a:lnTo>
                    <a:pt x="14" y="35"/>
                  </a:lnTo>
                  <a:lnTo>
                    <a:pt x="6" y="30"/>
                  </a:lnTo>
                  <a:lnTo>
                    <a:pt x="3" y="27"/>
                  </a:lnTo>
                  <a:lnTo>
                    <a:pt x="0" y="20"/>
                  </a:lnTo>
                  <a:lnTo>
                    <a:pt x="0" y="12"/>
                  </a:lnTo>
                  <a:lnTo>
                    <a:pt x="3" y="4"/>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9" name="Freeform 48"/>
            <p:cNvSpPr>
              <a:spLocks/>
            </p:cNvSpPr>
            <p:nvPr/>
          </p:nvSpPr>
          <p:spPr bwMode="auto">
            <a:xfrm>
              <a:off x="6340475" y="3402013"/>
              <a:ext cx="182563" cy="68263"/>
            </a:xfrm>
            <a:custGeom>
              <a:avLst/>
              <a:gdLst/>
              <a:ahLst/>
              <a:cxnLst>
                <a:cxn ang="0">
                  <a:pos x="8" y="0"/>
                </a:cxn>
                <a:cxn ang="0">
                  <a:pos x="11" y="0"/>
                </a:cxn>
                <a:cxn ang="0">
                  <a:pos x="15" y="4"/>
                </a:cxn>
                <a:cxn ang="0">
                  <a:pos x="18" y="8"/>
                </a:cxn>
                <a:cxn ang="0">
                  <a:pos x="22" y="12"/>
                </a:cxn>
                <a:cxn ang="0">
                  <a:pos x="38" y="15"/>
                </a:cxn>
                <a:cxn ang="0">
                  <a:pos x="48" y="17"/>
                </a:cxn>
                <a:cxn ang="0">
                  <a:pos x="52" y="22"/>
                </a:cxn>
                <a:cxn ang="0">
                  <a:pos x="53" y="20"/>
                </a:cxn>
                <a:cxn ang="0">
                  <a:pos x="57" y="17"/>
                </a:cxn>
                <a:cxn ang="0">
                  <a:pos x="65" y="15"/>
                </a:cxn>
                <a:cxn ang="0">
                  <a:pos x="68" y="16"/>
                </a:cxn>
                <a:cxn ang="0">
                  <a:pos x="75" y="17"/>
                </a:cxn>
                <a:cxn ang="0">
                  <a:pos x="91" y="20"/>
                </a:cxn>
                <a:cxn ang="0">
                  <a:pos x="97" y="22"/>
                </a:cxn>
                <a:cxn ang="0">
                  <a:pos x="100" y="23"/>
                </a:cxn>
                <a:cxn ang="0">
                  <a:pos x="104" y="24"/>
                </a:cxn>
                <a:cxn ang="0">
                  <a:pos x="106" y="27"/>
                </a:cxn>
                <a:cxn ang="0">
                  <a:pos x="111" y="30"/>
                </a:cxn>
                <a:cxn ang="0">
                  <a:pos x="113" y="34"/>
                </a:cxn>
                <a:cxn ang="0">
                  <a:pos x="115" y="38"/>
                </a:cxn>
                <a:cxn ang="0">
                  <a:pos x="115" y="41"/>
                </a:cxn>
                <a:cxn ang="0">
                  <a:pos x="112" y="43"/>
                </a:cxn>
                <a:cxn ang="0">
                  <a:pos x="106" y="43"/>
                </a:cxn>
                <a:cxn ang="0">
                  <a:pos x="98" y="42"/>
                </a:cxn>
                <a:cxn ang="0">
                  <a:pos x="89" y="41"/>
                </a:cxn>
                <a:cxn ang="0">
                  <a:pos x="70" y="41"/>
                </a:cxn>
                <a:cxn ang="0">
                  <a:pos x="63" y="37"/>
                </a:cxn>
                <a:cxn ang="0">
                  <a:pos x="55" y="30"/>
                </a:cxn>
                <a:cxn ang="0">
                  <a:pos x="53" y="28"/>
                </a:cxn>
                <a:cxn ang="0">
                  <a:pos x="52" y="26"/>
                </a:cxn>
                <a:cxn ang="0">
                  <a:pos x="49" y="27"/>
                </a:cxn>
                <a:cxn ang="0">
                  <a:pos x="45" y="28"/>
                </a:cxn>
                <a:cxn ang="0">
                  <a:pos x="34" y="31"/>
                </a:cxn>
                <a:cxn ang="0">
                  <a:pos x="23" y="31"/>
                </a:cxn>
                <a:cxn ang="0">
                  <a:pos x="14" y="30"/>
                </a:cxn>
                <a:cxn ang="0">
                  <a:pos x="8" y="27"/>
                </a:cxn>
                <a:cxn ang="0">
                  <a:pos x="5" y="24"/>
                </a:cxn>
                <a:cxn ang="0">
                  <a:pos x="1" y="19"/>
                </a:cxn>
                <a:cxn ang="0">
                  <a:pos x="0" y="12"/>
                </a:cxn>
                <a:cxn ang="0">
                  <a:pos x="3" y="4"/>
                </a:cxn>
                <a:cxn ang="0">
                  <a:pos x="5" y="1"/>
                </a:cxn>
                <a:cxn ang="0">
                  <a:pos x="8" y="0"/>
                </a:cxn>
              </a:cxnLst>
              <a:rect l="0" t="0" r="r" b="b"/>
              <a:pathLst>
                <a:path w="115" h="43">
                  <a:moveTo>
                    <a:pt x="8" y="0"/>
                  </a:moveTo>
                  <a:lnTo>
                    <a:pt x="11" y="0"/>
                  </a:lnTo>
                  <a:lnTo>
                    <a:pt x="15" y="4"/>
                  </a:lnTo>
                  <a:lnTo>
                    <a:pt x="18" y="8"/>
                  </a:lnTo>
                  <a:lnTo>
                    <a:pt x="22" y="12"/>
                  </a:lnTo>
                  <a:lnTo>
                    <a:pt x="38" y="15"/>
                  </a:lnTo>
                  <a:lnTo>
                    <a:pt x="48" y="17"/>
                  </a:lnTo>
                  <a:lnTo>
                    <a:pt x="52" y="22"/>
                  </a:lnTo>
                  <a:lnTo>
                    <a:pt x="53" y="20"/>
                  </a:lnTo>
                  <a:lnTo>
                    <a:pt x="57" y="17"/>
                  </a:lnTo>
                  <a:lnTo>
                    <a:pt x="65" y="15"/>
                  </a:lnTo>
                  <a:lnTo>
                    <a:pt x="68" y="16"/>
                  </a:lnTo>
                  <a:lnTo>
                    <a:pt x="75" y="17"/>
                  </a:lnTo>
                  <a:lnTo>
                    <a:pt x="91" y="20"/>
                  </a:lnTo>
                  <a:lnTo>
                    <a:pt x="97" y="22"/>
                  </a:lnTo>
                  <a:lnTo>
                    <a:pt x="100" y="23"/>
                  </a:lnTo>
                  <a:lnTo>
                    <a:pt x="104" y="24"/>
                  </a:lnTo>
                  <a:lnTo>
                    <a:pt x="106" y="27"/>
                  </a:lnTo>
                  <a:lnTo>
                    <a:pt x="111" y="30"/>
                  </a:lnTo>
                  <a:lnTo>
                    <a:pt x="113" y="34"/>
                  </a:lnTo>
                  <a:lnTo>
                    <a:pt x="115" y="38"/>
                  </a:lnTo>
                  <a:lnTo>
                    <a:pt x="115" y="41"/>
                  </a:lnTo>
                  <a:lnTo>
                    <a:pt x="112" y="43"/>
                  </a:lnTo>
                  <a:lnTo>
                    <a:pt x="106" y="43"/>
                  </a:lnTo>
                  <a:lnTo>
                    <a:pt x="98" y="42"/>
                  </a:lnTo>
                  <a:lnTo>
                    <a:pt x="89" y="41"/>
                  </a:lnTo>
                  <a:lnTo>
                    <a:pt x="70" y="41"/>
                  </a:lnTo>
                  <a:lnTo>
                    <a:pt x="63" y="37"/>
                  </a:lnTo>
                  <a:lnTo>
                    <a:pt x="55" y="30"/>
                  </a:lnTo>
                  <a:lnTo>
                    <a:pt x="53" y="28"/>
                  </a:lnTo>
                  <a:lnTo>
                    <a:pt x="52" y="26"/>
                  </a:lnTo>
                  <a:lnTo>
                    <a:pt x="49" y="27"/>
                  </a:lnTo>
                  <a:lnTo>
                    <a:pt x="45" y="28"/>
                  </a:lnTo>
                  <a:lnTo>
                    <a:pt x="34" y="31"/>
                  </a:lnTo>
                  <a:lnTo>
                    <a:pt x="23" y="31"/>
                  </a:lnTo>
                  <a:lnTo>
                    <a:pt x="14" y="30"/>
                  </a:lnTo>
                  <a:lnTo>
                    <a:pt x="8" y="27"/>
                  </a:lnTo>
                  <a:lnTo>
                    <a:pt x="5" y="24"/>
                  </a:lnTo>
                  <a:lnTo>
                    <a:pt x="1" y="19"/>
                  </a:lnTo>
                  <a:lnTo>
                    <a:pt x="0" y="12"/>
                  </a:lnTo>
                  <a:lnTo>
                    <a:pt x="3" y="4"/>
                  </a:lnTo>
                  <a:lnTo>
                    <a:pt x="5"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0" name="Freeform 49"/>
            <p:cNvSpPr>
              <a:spLocks/>
            </p:cNvSpPr>
            <p:nvPr/>
          </p:nvSpPr>
          <p:spPr bwMode="auto">
            <a:xfrm>
              <a:off x="6611938" y="3481388"/>
              <a:ext cx="25400" cy="26988"/>
            </a:xfrm>
            <a:custGeom>
              <a:avLst/>
              <a:gdLst/>
              <a:ahLst/>
              <a:cxnLst>
                <a:cxn ang="0">
                  <a:pos x="2" y="0"/>
                </a:cxn>
                <a:cxn ang="0">
                  <a:pos x="12" y="0"/>
                </a:cxn>
                <a:cxn ang="0">
                  <a:pos x="15" y="3"/>
                </a:cxn>
                <a:cxn ang="0">
                  <a:pos x="16" y="6"/>
                </a:cxn>
                <a:cxn ang="0">
                  <a:pos x="16" y="14"/>
                </a:cxn>
                <a:cxn ang="0">
                  <a:pos x="11" y="17"/>
                </a:cxn>
                <a:cxn ang="0">
                  <a:pos x="5" y="17"/>
                </a:cxn>
                <a:cxn ang="0">
                  <a:pos x="2" y="15"/>
                </a:cxn>
                <a:cxn ang="0">
                  <a:pos x="0" y="10"/>
                </a:cxn>
                <a:cxn ang="0">
                  <a:pos x="0" y="6"/>
                </a:cxn>
                <a:cxn ang="0">
                  <a:pos x="2" y="0"/>
                </a:cxn>
              </a:cxnLst>
              <a:rect l="0" t="0" r="r" b="b"/>
              <a:pathLst>
                <a:path w="16" h="17">
                  <a:moveTo>
                    <a:pt x="2" y="0"/>
                  </a:moveTo>
                  <a:lnTo>
                    <a:pt x="12" y="0"/>
                  </a:lnTo>
                  <a:lnTo>
                    <a:pt x="15" y="3"/>
                  </a:lnTo>
                  <a:lnTo>
                    <a:pt x="16" y="6"/>
                  </a:lnTo>
                  <a:lnTo>
                    <a:pt x="16" y="14"/>
                  </a:lnTo>
                  <a:lnTo>
                    <a:pt x="11" y="17"/>
                  </a:lnTo>
                  <a:lnTo>
                    <a:pt x="5" y="17"/>
                  </a:lnTo>
                  <a:lnTo>
                    <a:pt x="2" y="15"/>
                  </a:lnTo>
                  <a:lnTo>
                    <a:pt x="0" y="10"/>
                  </a:lnTo>
                  <a:lnTo>
                    <a:pt x="0" y="6"/>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1" name="Freeform 50"/>
            <p:cNvSpPr>
              <a:spLocks/>
            </p:cNvSpPr>
            <p:nvPr/>
          </p:nvSpPr>
          <p:spPr bwMode="auto">
            <a:xfrm>
              <a:off x="6702425" y="3451225"/>
              <a:ext cx="63500" cy="60325"/>
            </a:xfrm>
            <a:custGeom>
              <a:avLst/>
              <a:gdLst/>
              <a:ahLst/>
              <a:cxnLst>
                <a:cxn ang="0">
                  <a:pos x="22" y="0"/>
                </a:cxn>
                <a:cxn ang="0">
                  <a:pos x="28" y="1"/>
                </a:cxn>
                <a:cxn ang="0">
                  <a:pos x="33" y="4"/>
                </a:cxn>
                <a:cxn ang="0">
                  <a:pos x="38" y="10"/>
                </a:cxn>
                <a:cxn ang="0">
                  <a:pos x="40" y="15"/>
                </a:cxn>
                <a:cxn ang="0">
                  <a:pos x="37" y="21"/>
                </a:cxn>
                <a:cxn ang="0">
                  <a:pos x="33" y="23"/>
                </a:cxn>
                <a:cxn ang="0">
                  <a:pos x="30" y="25"/>
                </a:cxn>
                <a:cxn ang="0">
                  <a:pos x="26" y="25"/>
                </a:cxn>
                <a:cxn ang="0">
                  <a:pos x="25" y="26"/>
                </a:cxn>
                <a:cxn ang="0">
                  <a:pos x="23" y="26"/>
                </a:cxn>
                <a:cxn ang="0">
                  <a:pos x="18" y="32"/>
                </a:cxn>
                <a:cxn ang="0">
                  <a:pos x="12" y="36"/>
                </a:cxn>
                <a:cxn ang="0">
                  <a:pos x="7" y="38"/>
                </a:cxn>
                <a:cxn ang="0">
                  <a:pos x="3" y="38"/>
                </a:cxn>
                <a:cxn ang="0">
                  <a:pos x="0" y="34"/>
                </a:cxn>
                <a:cxn ang="0">
                  <a:pos x="3" y="25"/>
                </a:cxn>
                <a:cxn ang="0">
                  <a:pos x="8" y="15"/>
                </a:cxn>
                <a:cxn ang="0">
                  <a:pos x="17" y="4"/>
                </a:cxn>
                <a:cxn ang="0">
                  <a:pos x="22" y="0"/>
                </a:cxn>
              </a:cxnLst>
              <a:rect l="0" t="0" r="r" b="b"/>
              <a:pathLst>
                <a:path w="40" h="38">
                  <a:moveTo>
                    <a:pt x="22" y="0"/>
                  </a:moveTo>
                  <a:lnTo>
                    <a:pt x="28" y="1"/>
                  </a:lnTo>
                  <a:lnTo>
                    <a:pt x="33" y="4"/>
                  </a:lnTo>
                  <a:lnTo>
                    <a:pt x="38" y="10"/>
                  </a:lnTo>
                  <a:lnTo>
                    <a:pt x="40" y="15"/>
                  </a:lnTo>
                  <a:lnTo>
                    <a:pt x="37" y="21"/>
                  </a:lnTo>
                  <a:lnTo>
                    <a:pt x="33" y="23"/>
                  </a:lnTo>
                  <a:lnTo>
                    <a:pt x="30" y="25"/>
                  </a:lnTo>
                  <a:lnTo>
                    <a:pt x="26" y="25"/>
                  </a:lnTo>
                  <a:lnTo>
                    <a:pt x="25" y="26"/>
                  </a:lnTo>
                  <a:lnTo>
                    <a:pt x="23" y="26"/>
                  </a:lnTo>
                  <a:lnTo>
                    <a:pt x="18" y="32"/>
                  </a:lnTo>
                  <a:lnTo>
                    <a:pt x="12" y="36"/>
                  </a:lnTo>
                  <a:lnTo>
                    <a:pt x="7" y="38"/>
                  </a:lnTo>
                  <a:lnTo>
                    <a:pt x="3" y="38"/>
                  </a:lnTo>
                  <a:lnTo>
                    <a:pt x="0" y="34"/>
                  </a:lnTo>
                  <a:lnTo>
                    <a:pt x="3" y="25"/>
                  </a:lnTo>
                  <a:lnTo>
                    <a:pt x="8" y="15"/>
                  </a:lnTo>
                  <a:lnTo>
                    <a:pt x="17" y="4"/>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2" name="Freeform 51"/>
            <p:cNvSpPr>
              <a:spLocks/>
            </p:cNvSpPr>
            <p:nvPr/>
          </p:nvSpPr>
          <p:spPr bwMode="auto">
            <a:xfrm>
              <a:off x="6605588" y="3279775"/>
              <a:ext cx="95250" cy="112713"/>
            </a:xfrm>
            <a:custGeom>
              <a:avLst/>
              <a:gdLst/>
              <a:ahLst/>
              <a:cxnLst>
                <a:cxn ang="0">
                  <a:pos x="13" y="0"/>
                </a:cxn>
                <a:cxn ang="0">
                  <a:pos x="15" y="0"/>
                </a:cxn>
                <a:cxn ang="0">
                  <a:pos x="16" y="1"/>
                </a:cxn>
                <a:cxn ang="0">
                  <a:pos x="19" y="3"/>
                </a:cxn>
                <a:cxn ang="0">
                  <a:pos x="23" y="4"/>
                </a:cxn>
                <a:cxn ang="0">
                  <a:pos x="30" y="4"/>
                </a:cxn>
                <a:cxn ang="0">
                  <a:pos x="37" y="3"/>
                </a:cxn>
                <a:cxn ang="0">
                  <a:pos x="54" y="3"/>
                </a:cxn>
                <a:cxn ang="0">
                  <a:pos x="60" y="7"/>
                </a:cxn>
                <a:cxn ang="0">
                  <a:pos x="60" y="14"/>
                </a:cxn>
                <a:cxn ang="0">
                  <a:pos x="57" y="16"/>
                </a:cxn>
                <a:cxn ang="0">
                  <a:pos x="53" y="18"/>
                </a:cxn>
                <a:cxn ang="0">
                  <a:pos x="48" y="19"/>
                </a:cxn>
                <a:cxn ang="0">
                  <a:pos x="34" y="19"/>
                </a:cxn>
                <a:cxn ang="0">
                  <a:pos x="34" y="20"/>
                </a:cxn>
                <a:cxn ang="0">
                  <a:pos x="35" y="23"/>
                </a:cxn>
                <a:cxn ang="0">
                  <a:pos x="42" y="30"/>
                </a:cxn>
                <a:cxn ang="0">
                  <a:pos x="46" y="33"/>
                </a:cxn>
                <a:cxn ang="0">
                  <a:pos x="52" y="40"/>
                </a:cxn>
                <a:cxn ang="0">
                  <a:pos x="56" y="49"/>
                </a:cxn>
                <a:cxn ang="0">
                  <a:pos x="58" y="60"/>
                </a:cxn>
                <a:cxn ang="0">
                  <a:pos x="60" y="68"/>
                </a:cxn>
                <a:cxn ang="0">
                  <a:pos x="60" y="71"/>
                </a:cxn>
                <a:cxn ang="0">
                  <a:pos x="57" y="71"/>
                </a:cxn>
                <a:cxn ang="0">
                  <a:pos x="52" y="70"/>
                </a:cxn>
                <a:cxn ang="0">
                  <a:pos x="45" y="67"/>
                </a:cxn>
                <a:cxn ang="0">
                  <a:pos x="38" y="60"/>
                </a:cxn>
                <a:cxn ang="0">
                  <a:pos x="34" y="53"/>
                </a:cxn>
                <a:cxn ang="0">
                  <a:pos x="32" y="48"/>
                </a:cxn>
                <a:cxn ang="0">
                  <a:pos x="32" y="42"/>
                </a:cxn>
                <a:cxn ang="0">
                  <a:pos x="31" y="37"/>
                </a:cxn>
                <a:cxn ang="0">
                  <a:pos x="28" y="36"/>
                </a:cxn>
                <a:cxn ang="0">
                  <a:pos x="24" y="37"/>
                </a:cxn>
                <a:cxn ang="0">
                  <a:pos x="19" y="42"/>
                </a:cxn>
                <a:cxn ang="0">
                  <a:pos x="12" y="46"/>
                </a:cxn>
                <a:cxn ang="0">
                  <a:pos x="6" y="51"/>
                </a:cxn>
                <a:cxn ang="0">
                  <a:pos x="2" y="49"/>
                </a:cxn>
                <a:cxn ang="0">
                  <a:pos x="0" y="44"/>
                </a:cxn>
                <a:cxn ang="0">
                  <a:pos x="0" y="37"/>
                </a:cxn>
                <a:cxn ang="0">
                  <a:pos x="2" y="30"/>
                </a:cxn>
                <a:cxn ang="0">
                  <a:pos x="5" y="20"/>
                </a:cxn>
                <a:cxn ang="0">
                  <a:pos x="6" y="14"/>
                </a:cxn>
                <a:cxn ang="0">
                  <a:pos x="8" y="8"/>
                </a:cxn>
                <a:cxn ang="0">
                  <a:pos x="8" y="5"/>
                </a:cxn>
                <a:cxn ang="0">
                  <a:pos x="11" y="1"/>
                </a:cxn>
                <a:cxn ang="0">
                  <a:pos x="13" y="0"/>
                </a:cxn>
              </a:cxnLst>
              <a:rect l="0" t="0" r="r" b="b"/>
              <a:pathLst>
                <a:path w="60" h="71">
                  <a:moveTo>
                    <a:pt x="13" y="0"/>
                  </a:moveTo>
                  <a:lnTo>
                    <a:pt x="15" y="0"/>
                  </a:lnTo>
                  <a:lnTo>
                    <a:pt x="16" y="1"/>
                  </a:lnTo>
                  <a:lnTo>
                    <a:pt x="19" y="3"/>
                  </a:lnTo>
                  <a:lnTo>
                    <a:pt x="23" y="4"/>
                  </a:lnTo>
                  <a:lnTo>
                    <a:pt x="30" y="4"/>
                  </a:lnTo>
                  <a:lnTo>
                    <a:pt x="37" y="3"/>
                  </a:lnTo>
                  <a:lnTo>
                    <a:pt x="54" y="3"/>
                  </a:lnTo>
                  <a:lnTo>
                    <a:pt x="60" y="7"/>
                  </a:lnTo>
                  <a:lnTo>
                    <a:pt x="60" y="14"/>
                  </a:lnTo>
                  <a:lnTo>
                    <a:pt x="57" y="16"/>
                  </a:lnTo>
                  <a:lnTo>
                    <a:pt x="53" y="18"/>
                  </a:lnTo>
                  <a:lnTo>
                    <a:pt x="48" y="19"/>
                  </a:lnTo>
                  <a:lnTo>
                    <a:pt x="34" y="19"/>
                  </a:lnTo>
                  <a:lnTo>
                    <a:pt x="34" y="20"/>
                  </a:lnTo>
                  <a:lnTo>
                    <a:pt x="35" y="23"/>
                  </a:lnTo>
                  <a:lnTo>
                    <a:pt x="42" y="30"/>
                  </a:lnTo>
                  <a:lnTo>
                    <a:pt x="46" y="33"/>
                  </a:lnTo>
                  <a:lnTo>
                    <a:pt x="52" y="40"/>
                  </a:lnTo>
                  <a:lnTo>
                    <a:pt x="56" y="49"/>
                  </a:lnTo>
                  <a:lnTo>
                    <a:pt x="58" y="60"/>
                  </a:lnTo>
                  <a:lnTo>
                    <a:pt x="60" y="68"/>
                  </a:lnTo>
                  <a:lnTo>
                    <a:pt x="60" y="71"/>
                  </a:lnTo>
                  <a:lnTo>
                    <a:pt x="57" y="71"/>
                  </a:lnTo>
                  <a:lnTo>
                    <a:pt x="52" y="70"/>
                  </a:lnTo>
                  <a:lnTo>
                    <a:pt x="45" y="67"/>
                  </a:lnTo>
                  <a:lnTo>
                    <a:pt x="38" y="60"/>
                  </a:lnTo>
                  <a:lnTo>
                    <a:pt x="34" y="53"/>
                  </a:lnTo>
                  <a:lnTo>
                    <a:pt x="32" y="48"/>
                  </a:lnTo>
                  <a:lnTo>
                    <a:pt x="32" y="42"/>
                  </a:lnTo>
                  <a:lnTo>
                    <a:pt x="31" y="37"/>
                  </a:lnTo>
                  <a:lnTo>
                    <a:pt x="28" y="36"/>
                  </a:lnTo>
                  <a:lnTo>
                    <a:pt x="24" y="37"/>
                  </a:lnTo>
                  <a:lnTo>
                    <a:pt x="19" y="42"/>
                  </a:lnTo>
                  <a:lnTo>
                    <a:pt x="12" y="46"/>
                  </a:lnTo>
                  <a:lnTo>
                    <a:pt x="6" y="51"/>
                  </a:lnTo>
                  <a:lnTo>
                    <a:pt x="2" y="49"/>
                  </a:lnTo>
                  <a:lnTo>
                    <a:pt x="0" y="44"/>
                  </a:lnTo>
                  <a:lnTo>
                    <a:pt x="0" y="37"/>
                  </a:lnTo>
                  <a:lnTo>
                    <a:pt x="2" y="30"/>
                  </a:lnTo>
                  <a:lnTo>
                    <a:pt x="5" y="20"/>
                  </a:lnTo>
                  <a:lnTo>
                    <a:pt x="6" y="14"/>
                  </a:lnTo>
                  <a:lnTo>
                    <a:pt x="8" y="8"/>
                  </a:lnTo>
                  <a:lnTo>
                    <a:pt x="8" y="5"/>
                  </a:lnTo>
                  <a:lnTo>
                    <a:pt x="11" y="1"/>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3" name="Freeform 52"/>
            <p:cNvSpPr>
              <a:spLocks/>
            </p:cNvSpPr>
            <p:nvPr/>
          </p:nvSpPr>
          <p:spPr bwMode="auto">
            <a:xfrm>
              <a:off x="6630988" y="3228975"/>
              <a:ext cx="104775" cy="34925"/>
            </a:xfrm>
            <a:custGeom>
              <a:avLst/>
              <a:gdLst/>
              <a:ahLst/>
              <a:cxnLst>
                <a:cxn ang="0">
                  <a:pos x="64" y="0"/>
                </a:cxn>
                <a:cxn ang="0">
                  <a:pos x="66" y="2"/>
                </a:cxn>
                <a:cxn ang="0">
                  <a:pos x="66" y="3"/>
                </a:cxn>
                <a:cxn ang="0">
                  <a:pos x="62" y="11"/>
                </a:cxn>
                <a:cxn ang="0">
                  <a:pos x="57" y="15"/>
                </a:cxn>
                <a:cxn ang="0">
                  <a:pos x="55" y="17"/>
                </a:cxn>
                <a:cxn ang="0">
                  <a:pos x="48" y="17"/>
                </a:cxn>
                <a:cxn ang="0">
                  <a:pos x="37" y="20"/>
                </a:cxn>
                <a:cxn ang="0">
                  <a:pos x="25" y="21"/>
                </a:cxn>
                <a:cxn ang="0">
                  <a:pos x="14" y="22"/>
                </a:cxn>
                <a:cxn ang="0">
                  <a:pos x="8" y="22"/>
                </a:cxn>
                <a:cxn ang="0">
                  <a:pos x="3" y="20"/>
                </a:cxn>
                <a:cxn ang="0">
                  <a:pos x="0" y="17"/>
                </a:cxn>
                <a:cxn ang="0">
                  <a:pos x="0" y="14"/>
                </a:cxn>
                <a:cxn ang="0">
                  <a:pos x="1" y="10"/>
                </a:cxn>
                <a:cxn ang="0">
                  <a:pos x="4" y="6"/>
                </a:cxn>
                <a:cxn ang="0">
                  <a:pos x="7" y="6"/>
                </a:cxn>
                <a:cxn ang="0">
                  <a:pos x="14" y="7"/>
                </a:cxn>
                <a:cxn ang="0">
                  <a:pos x="22" y="9"/>
                </a:cxn>
                <a:cxn ang="0">
                  <a:pos x="26" y="9"/>
                </a:cxn>
                <a:cxn ang="0">
                  <a:pos x="30" y="7"/>
                </a:cxn>
                <a:cxn ang="0">
                  <a:pos x="40" y="4"/>
                </a:cxn>
                <a:cxn ang="0">
                  <a:pos x="59" y="2"/>
                </a:cxn>
                <a:cxn ang="0">
                  <a:pos x="64" y="0"/>
                </a:cxn>
              </a:cxnLst>
              <a:rect l="0" t="0" r="r" b="b"/>
              <a:pathLst>
                <a:path w="66" h="22">
                  <a:moveTo>
                    <a:pt x="64" y="0"/>
                  </a:moveTo>
                  <a:lnTo>
                    <a:pt x="66" y="2"/>
                  </a:lnTo>
                  <a:lnTo>
                    <a:pt x="66" y="3"/>
                  </a:lnTo>
                  <a:lnTo>
                    <a:pt x="62" y="11"/>
                  </a:lnTo>
                  <a:lnTo>
                    <a:pt x="57" y="15"/>
                  </a:lnTo>
                  <a:lnTo>
                    <a:pt x="55" y="17"/>
                  </a:lnTo>
                  <a:lnTo>
                    <a:pt x="48" y="17"/>
                  </a:lnTo>
                  <a:lnTo>
                    <a:pt x="37" y="20"/>
                  </a:lnTo>
                  <a:lnTo>
                    <a:pt x="25" y="21"/>
                  </a:lnTo>
                  <a:lnTo>
                    <a:pt x="14" y="22"/>
                  </a:lnTo>
                  <a:lnTo>
                    <a:pt x="8" y="22"/>
                  </a:lnTo>
                  <a:lnTo>
                    <a:pt x="3" y="20"/>
                  </a:lnTo>
                  <a:lnTo>
                    <a:pt x="0" y="17"/>
                  </a:lnTo>
                  <a:lnTo>
                    <a:pt x="0" y="14"/>
                  </a:lnTo>
                  <a:lnTo>
                    <a:pt x="1" y="10"/>
                  </a:lnTo>
                  <a:lnTo>
                    <a:pt x="4" y="6"/>
                  </a:lnTo>
                  <a:lnTo>
                    <a:pt x="7" y="6"/>
                  </a:lnTo>
                  <a:lnTo>
                    <a:pt x="14" y="7"/>
                  </a:lnTo>
                  <a:lnTo>
                    <a:pt x="22" y="9"/>
                  </a:lnTo>
                  <a:lnTo>
                    <a:pt x="26" y="9"/>
                  </a:lnTo>
                  <a:lnTo>
                    <a:pt x="30" y="7"/>
                  </a:lnTo>
                  <a:lnTo>
                    <a:pt x="40" y="4"/>
                  </a:lnTo>
                  <a:lnTo>
                    <a:pt x="59"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4" name="Freeform 53"/>
            <p:cNvSpPr>
              <a:spLocks/>
            </p:cNvSpPr>
            <p:nvPr/>
          </p:nvSpPr>
          <p:spPr bwMode="auto">
            <a:xfrm>
              <a:off x="6780213" y="3209925"/>
              <a:ext cx="34925" cy="74613"/>
            </a:xfrm>
            <a:custGeom>
              <a:avLst/>
              <a:gdLst/>
              <a:ahLst/>
              <a:cxnLst>
                <a:cxn ang="0">
                  <a:pos x="15" y="0"/>
                </a:cxn>
                <a:cxn ang="0">
                  <a:pos x="20" y="0"/>
                </a:cxn>
                <a:cxn ang="0">
                  <a:pos x="22" y="6"/>
                </a:cxn>
                <a:cxn ang="0">
                  <a:pos x="21" y="15"/>
                </a:cxn>
                <a:cxn ang="0">
                  <a:pos x="20" y="26"/>
                </a:cxn>
                <a:cxn ang="0">
                  <a:pos x="15" y="37"/>
                </a:cxn>
                <a:cxn ang="0">
                  <a:pos x="10" y="44"/>
                </a:cxn>
                <a:cxn ang="0">
                  <a:pos x="5" y="47"/>
                </a:cxn>
                <a:cxn ang="0">
                  <a:pos x="0" y="43"/>
                </a:cxn>
                <a:cxn ang="0">
                  <a:pos x="0" y="34"/>
                </a:cxn>
                <a:cxn ang="0">
                  <a:pos x="2" y="25"/>
                </a:cxn>
                <a:cxn ang="0">
                  <a:pos x="10" y="6"/>
                </a:cxn>
                <a:cxn ang="0">
                  <a:pos x="15" y="0"/>
                </a:cxn>
              </a:cxnLst>
              <a:rect l="0" t="0" r="r" b="b"/>
              <a:pathLst>
                <a:path w="22" h="47">
                  <a:moveTo>
                    <a:pt x="15" y="0"/>
                  </a:moveTo>
                  <a:lnTo>
                    <a:pt x="20" y="0"/>
                  </a:lnTo>
                  <a:lnTo>
                    <a:pt x="22" y="6"/>
                  </a:lnTo>
                  <a:lnTo>
                    <a:pt x="21" y="15"/>
                  </a:lnTo>
                  <a:lnTo>
                    <a:pt x="20" y="26"/>
                  </a:lnTo>
                  <a:lnTo>
                    <a:pt x="15" y="37"/>
                  </a:lnTo>
                  <a:lnTo>
                    <a:pt x="10" y="44"/>
                  </a:lnTo>
                  <a:lnTo>
                    <a:pt x="5" y="47"/>
                  </a:lnTo>
                  <a:lnTo>
                    <a:pt x="0" y="43"/>
                  </a:lnTo>
                  <a:lnTo>
                    <a:pt x="0" y="34"/>
                  </a:lnTo>
                  <a:lnTo>
                    <a:pt x="2" y="25"/>
                  </a:lnTo>
                  <a:lnTo>
                    <a:pt x="10" y="6"/>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5" name="Freeform 54"/>
            <p:cNvSpPr>
              <a:spLocks/>
            </p:cNvSpPr>
            <p:nvPr/>
          </p:nvSpPr>
          <p:spPr bwMode="auto">
            <a:xfrm>
              <a:off x="6410325" y="3098800"/>
              <a:ext cx="198438" cy="257175"/>
            </a:xfrm>
            <a:custGeom>
              <a:avLst/>
              <a:gdLst/>
              <a:ahLst/>
              <a:cxnLst>
                <a:cxn ang="0">
                  <a:pos x="105" y="0"/>
                </a:cxn>
                <a:cxn ang="0">
                  <a:pos x="106" y="17"/>
                </a:cxn>
                <a:cxn ang="0">
                  <a:pos x="114" y="28"/>
                </a:cxn>
                <a:cxn ang="0">
                  <a:pos x="124" y="25"/>
                </a:cxn>
                <a:cxn ang="0">
                  <a:pos x="125" y="29"/>
                </a:cxn>
                <a:cxn ang="0">
                  <a:pos x="113" y="40"/>
                </a:cxn>
                <a:cxn ang="0">
                  <a:pos x="106" y="49"/>
                </a:cxn>
                <a:cxn ang="0">
                  <a:pos x="113" y="67"/>
                </a:cxn>
                <a:cxn ang="0">
                  <a:pos x="119" y="89"/>
                </a:cxn>
                <a:cxn ang="0">
                  <a:pos x="110" y="104"/>
                </a:cxn>
                <a:cxn ang="0">
                  <a:pos x="97" y="122"/>
                </a:cxn>
                <a:cxn ang="0">
                  <a:pos x="93" y="144"/>
                </a:cxn>
                <a:cxn ang="0">
                  <a:pos x="93" y="159"/>
                </a:cxn>
                <a:cxn ang="0">
                  <a:pos x="78" y="162"/>
                </a:cxn>
                <a:cxn ang="0">
                  <a:pos x="62" y="159"/>
                </a:cxn>
                <a:cxn ang="0">
                  <a:pos x="39" y="156"/>
                </a:cxn>
                <a:cxn ang="0">
                  <a:pos x="24" y="148"/>
                </a:cxn>
                <a:cxn ang="0">
                  <a:pos x="6" y="123"/>
                </a:cxn>
                <a:cxn ang="0">
                  <a:pos x="0" y="93"/>
                </a:cxn>
                <a:cxn ang="0">
                  <a:pos x="1" y="74"/>
                </a:cxn>
                <a:cxn ang="0">
                  <a:pos x="5" y="73"/>
                </a:cxn>
                <a:cxn ang="0">
                  <a:pos x="9" y="76"/>
                </a:cxn>
                <a:cxn ang="0">
                  <a:pos x="17" y="81"/>
                </a:cxn>
                <a:cxn ang="0">
                  <a:pos x="20" y="82"/>
                </a:cxn>
                <a:cxn ang="0">
                  <a:pos x="24" y="73"/>
                </a:cxn>
                <a:cxn ang="0">
                  <a:pos x="28" y="66"/>
                </a:cxn>
                <a:cxn ang="0">
                  <a:pos x="35" y="62"/>
                </a:cxn>
                <a:cxn ang="0">
                  <a:pos x="45" y="58"/>
                </a:cxn>
                <a:cxn ang="0">
                  <a:pos x="52" y="54"/>
                </a:cxn>
                <a:cxn ang="0">
                  <a:pos x="57" y="44"/>
                </a:cxn>
                <a:cxn ang="0">
                  <a:pos x="68" y="32"/>
                </a:cxn>
                <a:cxn ang="0">
                  <a:pos x="83" y="30"/>
                </a:cxn>
                <a:cxn ang="0">
                  <a:pos x="88" y="29"/>
                </a:cxn>
                <a:cxn ang="0">
                  <a:pos x="90" y="26"/>
                </a:cxn>
                <a:cxn ang="0">
                  <a:pos x="88" y="22"/>
                </a:cxn>
                <a:cxn ang="0">
                  <a:pos x="87" y="11"/>
                </a:cxn>
                <a:cxn ang="0">
                  <a:pos x="91" y="6"/>
                </a:cxn>
                <a:cxn ang="0">
                  <a:pos x="98" y="0"/>
                </a:cxn>
              </a:cxnLst>
              <a:rect l="0" t="0" r="r" b="b"/>
              <a:pathLst>
                <a:path w="125" h="162">
                  <a:moveTo>
                    <a:pt x="98" y="0"/>
                  </a:moveTo>
                  <a:lnTo>
                    <a:pt x="105" y="0"/>
                  </a:lnTo>
                  <a:lnTo>
                    <a:pt x="105" y="3"/>
                  </a:lnTo>
                  <a:lnTo>
                    <a:pt x="106" y="17"/>
                  </a:lnTo>
                  <a:lnTo>
                    <a:pt x="110" y="25"/>
                  </a:lnTo>
                  <a:lnTo>
                    <a:pt x="114" y="28"/>
                  </a:lnTo>
                  <a:lnTo>
                    <a:pt x="119" y="28"/>
                  </a:lnTo>
                  <a:lnTo>
                    <a:pt x="124" y="25"/>
                  </a:lnTo>
                  <a:lnTo>
                    <a:pt x="125" y="26"/>
                  </a:lnTo>
                  <a:lnTo>
                    <a:pt x="125" y="29"/>
                  </a:lnTo>
                  <a:lnTo>
                    <a:pt x="117" y="37"/>
                  </a:lnTo>
                  <a:lnTo>
                    <a:pt x="113" y="40"/>
                  </a:lnTo>
                  <a:lnTo>
                    <a:pt x="109" y="44"/>
                  </a:lnTo>
                  <a:lnTo>
                    <a:pt x="106" y="49"/>
                  </a:lnTo>
                  <a:lnTo>
                    <a:pt x="109" y="58"/>
                  </a:lnTo>
                  <a:lnTo>
                    <a:pt x="113" y="67"/>
                  </a:lnTo>
                  <a:lnTo>
                    <a:pt x="117" y="78"/>
                  </a:lnTo>
                  <a:lnTo>
                    <a:pt x="119" y="89"/>
                  </a:lnTo>
                  <a:lnTo>
                    <a:pt x="116" y="97"/>
                  </a:lnTo>
                  <a:lnTo>
                    <a:pt x="110" y="104"/>
                  </a:lnTo>
                  <a:lnTo>
                    <a:pt x="102" y="113"/>
                  </a:lnTo>
                  <a:lnTo>
                    <a:pt x="97" y="122"/>
                  </a:lnTo>
                  <a:lnTo>
                    <a:pt x="94" y="133"/>
                  </a:lnTo>
                  <a:lnTo>
                    <a:pt x="93" y="144"/>
                  </a:lnTo>
                  <a:lnTo>
                    <a:pt x="94" y="154"/>
                  </a:lnTo>
                  <a:lnTo>
                    <a:pt x="93" y="159"/>
                  </a:lnTo>
                  <a:lnTo>
                    <a:pt x="86" y="160"/>
                  </a:lnTo>
                  <a:lnTo>
                    <a:pt x="78" y="162"/>
                  </a:lnTo>
                  <a:lnTo>
                    <a:pt x="69" y="160"/>
                  </a:lnTo>
                  <a:lnTo>
                    <a:pt x="62" y="159"/>
                  </a:lnTo>
                  <a:lnTo>
                    <a:pt x="50" y="156"/>
                  </a:lnTo>
                  <a:lnTo>
                    <a:pt x="39" y="156"/>
                  </a:lnTo>
                  <a:lnTo>
                    <a:pt x="32" y="154"/>
                  </a:lnTo>
                  <a:lnTo>
                    <a:pt x="24" y="148"/>
                  </a:lnTo>
                  <a:lnTo>
                    <a:pt x="15" y="137"/>
                  </a:lnTo>
                  <a:lnTo>
                    <a:pt x="6" y="123"/>
                  </a:lnTo>
                  <a:lnTo>
                    <a:pt x="2" y="108"/>
                  </a:lnTo>
                  <a:lnTo>
                    <a:pt x="0" y="93"/>
                  </a:lnTo>
                  <a:lnTo>
                    <a:pt x="0" y="81"/>
                  </a:lnTo>
                  <a:lnTo>
                    <a:pt x="1" y="74"/>
                  </a:lnTo>
                  <a:lnTo>
                    <a:pt x="2" y="73"/>
                  </a:lnTo>
                  <a:lnTo>
                    <a:pt x="5" y="73"/>
                  </a:lnTo>
                  <a:lnTo>
                    <a:pt x="6" y="74"/>
                  </a:lnTo>
                  <a:lnTo>
                    <a:pt x="9" y="76"/>
                  </a:lnTo>
                  <a:lnTo>
                    <a:pt x="12" y="78"/>
                  </a:lnTo>
                  <a:lnTo>
                    <a:pt x="17" y="81"/>
                  </a:lnTo>
                  <a:lnTo>
                    <a:pt x="19" y="82"/>
                  </a:lnTo>
                  <a:lnTo>
                    <a:pt x="20" y="82"/>
                  </a:lnTo>
                  <a:lnTo>
                    <a:pt x="21" y="81"/>
                  </a:lnTo>
                  <a:lnTo>
                    <a:pt x="24" y="73"/>
                  </a:lnTo>
                  <a:lnTo>
                    <a:pt x="27" y="70"/>
                  </a:lnTo>
                  <a:lnTo>
                    <a:pt x="28" y="66"/>
                  </a:lnTo>
                  <a:lnTo>
                    <a:pt x="31" y="63"/>
                  </a:lnTo>
                  <a:lnTo>
                    <a:pt x="35" y="62"/>
                  </a:lnTo>
                  <a:lnTo>
                    <a:pt x="41" y="60"/>
                  </a:lnTo>
                  <a:lnTo>
                    <a:pt x="45" y="58"/>
                  </a:lnTo>
                  <a:lnTo>
                    <a:pt x="49" y="56"/>
                  </a:lnTo>
                  <a:lnTo>
                    <a:pt x="52" y="54"/>
                  </a:lnTo>
                  <a:lnTo>
                    <a:pt x="54" y="49"/>
                  </a:lnTo>
                  <a:lnTo>
                    <a:pt x="57" y="44"/>
                  </a:lnTo>
                  <a:lnTo>
                    <a:pt x="61" y="37"/>
                  </a:lnTo>
                  <a:lnTo>
                    <a:pt x="68" y="32"/>
                  </a:lnTo>
                  <a:lnTo>
                    <a:pt x="78" y="30"/>
                  </a:lnTo>
                  <a:lnTo>
                    <a:pt x="83" y="30"/>
                  </a:lnTo>
                  <a:lnTo>
                    <a:pt x="86" y="29"/>
                  </a:lnTo>
                  <a:lnTo>
                    <a:pt x="88" y="29"/>
                  </a:lnTo>
                  <a:lnTo>
                    <a:pt x="90" y="28"/>
                  </a:lnTo>
                  <a:lnTo>
                    <a:pt x="90" y="26"/>
                  </a:lnTo>
                  <a:lnTo>
                    <a:pt x="88" y="23"/>
                  </a:lnTo>
                  <a:lnTo>
                    <a:pt x="88" y="22"/>
                  </a:lnTo>
                  <a:lnTo>
                    <a:pt x="87" y="19"/>
                  </a:lnTo>
                  <a:lnTo>
                    <a:pt x="87" y="11"/>
                  </a:lnTo>
                  <a:lnTo>
                    <a:pt x="88" y="8"/>
                  </a:lnTo>
                  <a:lnTo>
                    <a:pt x="91" y="6"/>
                  </a:lnTo>
                  <a:lnTo>
                    <a:pt x="94" y="4"/>
                  </a:lnTo>
                  <a:lnTo>
                    <a:pt x="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6" name="Freeform 55"/>
            <p:cNvSpPr>
              <a:spLocks/>
            </p:cNvSpPr>
            <p:nvPr/>
          </p:nvSpPr>
          <p:spPr bwMode="auto">
            <a:xfrm>
              <a:off x="6618288" y="2817813"/>
              <a:ext cx="100013" cy="185738"/>
            </a:xfrm>
            <a:custGeom>
              <a:avLst/>
              <a:gdLst/>
              <a:ahLst/>
              <a:cxnLst>
                <a:cxn ang="0">
                  <a:pos x="27" y="0"/>
                </a:cxn>
                <a:cxn ang="0">
                  <a:pos x="29" y="0"/>
                </a:cxn>
                <a:cxn ang="0">
                  <a:pos x="37" y="5"/>
                </a:cxn>
                <a:cxn ang="0">
                  <a:pos x="42" y="13"/>
                </a:cxn>
                <a:cxn ang="0">
                  <a:pos x="44" y="20"/>
                </a:cxn>
                <a:cxn ang="0">
                  <a:pos x="44" y="26"/>
                </a:cxn>
                <a:cxn ang="0">
                  <a:pos x="41" y="32"/>
                </a:cxn>
                <a:cxn ang="0">
                  <a:pos x="35" y="36"/>
                </a:cxn>
                <a:cxn ang="0">
                  <a:pos x="30" y="42"/>
                </a:cxn>
                <a:cxn ang="0">
                  <a:pos x="26" y="51"/>
                </a:cxn>
                <a:cxn ang="0">
                  <a:pos x="24" y="55"/>
                </a:cxn>
                <a:cxn ang="0">
                  <a:pos x="24" y="61"/>
                </a:cxn>
                <a:cxn ang="0">
                  <a:pos x="26" y="62"/>
                </a:cxn>
                <a:cxn ang="0">
                  <a:pos x="30" y="62"/>
                </a:cxn>
                <a:cxn ang="0">
                  <a:pos x="31" y="61"/>
                </a:cxn>
                <a:cxn ang="0">
                  <a:pos x="37" y="61"/>
                </a:cxn>
                <a:cxn ang="0">
                  <a:pos x="40" y="59"/>
                </a:cxn>
                <a:cxn ang="0">
                  <a:pos x="42" y="61"/>
                </a:cxn>
                <a:cxn ang="0">
                  <a:pos x="48" y="62"/>
                </a:cxn>
                <a:cxn ang="0">
                  <a:pos x="52" y="65"/>
                </a:cxn>
                <a:cxn ang="0">
                  <a:pos x="56" y="66"/>
                </a:cxn>
                <a:cxn ang="0">
                  <a:pos x="60" y="66"/>
                </a:cxn>
                <a:cxn ang="0">
                  <a:pos x="61" y="68"/>
                </a:cxn>
                <a:cxn ang="0">
                  <a:pos x="63" y="68"/>
                </a:cxn>
                <a:cxn ang="0">
                  <a:pos x="63" y="69"/>
                </a:cxn>
                <a:cxn ang="0">
                  <a:pos x="60" y="74"/>
                </a:cxn>
                <a:cxn ang="0">
                  <a:pos x="56" y="77"/>
                </a:cxn>
                <a:cxn ang="0">
                  <a:pos x="49" y="78"/>
                </a:cxn>
                <a:cxn ang="0">
                  <a:pos x="41" y="80"/>
                </a:cxn>
                <a:cxn ang="0">
                  <a:pos x="34" y="85"/>
                </a:cxn>
                <a:cxn ang="0">
                  <a:pos x="30" y="91"/>
                </a:cxn>
                <a:cxn ang="0">
                  <a:pos x="24" y="98"/>
                </a:cxn>
                <a:cxn ang="0">
                  <a:pos x="11" y="111"/>
                </a:cxn>
                <a:cxn ang="0">
                  <a:pos x="5" y="115"/>
                </a:cxn>
                <a:cxn ang="0">
                  <a:pos x="1" y="117"/>
                </a:cxn>
                <a:cxn ang="0">
                  <a:pos x="1" y="114"/>
                </a:cxn>
                <a:cxn ang="0">
                  <a:pos x="5" y="106"/>
                </a:cxn>
                <a:cxn ang="0">
                  <a:pos x="11" y="98"/>
                </a:cxn>
                <a:cxn ang="0">
                  <a:pos x="24" y="84"/>
                </a:cxn>
                <a:cxn ang="0">
                  <a:pos x="24" y="80"/>
                </a:cxn>
                <a:cxn ang="0">
                  <a:pos x="20" y="74"/>
                </a:cxn>
                <a:cxn ang="0">
                  <a:pos x="14" y="68"/>
                </a:cxn>
                <a:cxn ang="0">
                  <a:pos x="7" y="59"/>
                </a:cxn>
                <a:cxn ang="0">
                  <a:pos x="1" y="51"/>
                </a:cxn>
                <a:cxn ang="0">
                  <a:pos x="0" y="43"/>
                </a:cxn>
                <a:cxn ang="0">
                  <a:pos x="1" y="37"/>
                </a:cxn>
                <a:cxn ang="0">
                  <a:pos x="5" y="32"/>
                </a:cxn>
                <a:cxn ang="0">
                  <a:pos x="11" y="28"/>
                </a:cxn>
                <a:cxn ang="0">
                  <a:pos x="18" y="22"/>
                </a:cxn>
                <a:cxn ang="0">
                  <a:pos x="22" y="17"/>
                </a:cxn>
                <a:cxn ang="0">
                  <a:pos x="23" y="11"/>
                </a:cxn>
                <a:cxn ang="0">
                  <a:pos x="23" y="6"/>
                </a:cxn>
                <a:cxn ang="0">
                  <a:pos x="24" y="2"/>
                </a:cxn>
                <a:cxn ang="0">
                  <a:pos x="27" y="0"/>
                </a:cxn>
              </a:cxnLst>
              <a:rect l="0" t="0" r="r" b="b"/>
              <a:pathLst>
                <a:path w="63" h="117">
                  <a:moveTo>
                    <a:pt x="27" y="0"/>
                  </a:moveTo>
                  <a:lnTo>
                    <a:pt x="29" y="0"/>
                  </a:lnTo>
                  <a:lnTo>
                    <a:pt x="37" y="5"/>
                  </a:lnTo>
                  <a:lnTo>
                    <a:pt x="42" y="13"/>
                  </a:lnTo>
                  <a:lnTo>
                    <a:pt x="44" y="20"/>
                  </a:lnTo>
                  <a:lnTo>
                    <a:pt x="44" y="26"/>
                  </a:lnTo>
                  <a:lnTo>
                    <a:pt x="41" y="32"/>
                  </a:lnTo>
                  <a:lnTo>
                    <a:pt x="35" y="36"/>
                  </a:lnTo>
                  <a:lnTo>
                    <a:pt x="30" y="42"/>
                  </a:lnTo>
                  <a:lnTo>
                    <a:pt x="26" y="51"/>
                  </a:lnTo>
                  <a:lnTo>
                    <a:pt x="24" y="55"/>
                  </a:lnTo>
                  <a:lnTo>
                    <a:pt x="24" y="61"/>
                  </a:lnTo>
                  <a:lnTo>
                    <a:pt x="26" y="62"/>
                  </a:lnTo>
                  <a:lnTo>
                    <a:pt x="30" y="62"/>
                  </a:lnTo>
                  <a:lnTo>
                    <a:pt x="31" y="61"/>
                  </a:lnTo>
                  <a:lnTo>
                    <a:pt x="37" y="61"/>
                  </a:lnTo>
                  <a:lnTo>
                    <a:pt x="40" y="59"/>
                  </a:lnTo>
                  <a:lnTo>
                    <a:pt x="42" y="61"/>
                  </a:lnTo>
                  <a:lnTo>
                    <a:pt x="48" y="62"/>
                  </a:lnTo>
                  <a:lnTo>
                    <a:pt x="52" y="65"/>
                  </a:lnTo>
                  <a:lnTo>
                    <a:pt x="56" y="66"/>
                  </a:lnTo>
                  <a:lnTo>
                    <a:pt x="60" y="66"/>
                  </a:lnTo>
                  <a:lnTo>
                    <a:pt x="61" y="68"/>
                  </a:lnTo>
                  <a:lnTo>
                    <a:pt x="63" y="68"/>
                  </a:lnTo>
                  <a:lnTo>
                    <a:pt x="63" y="69"/>
                  </a:lnTo>
                  <a:lnTo>
                    <a:pt x="60" y="74"/>
                  </a:lnTo>
                  <a:lnTo>
                    <a:pt x="56" y="77"/>
                  </a:lnTo>
                  <a:lnTo>
                    <a:pt x="49" y="78"/>
                  </a:lnTo>
                  <a:lnTo>
                    <a:pt x="41" y="80"/>
                  </a:lnTo>
                  <a:lnTo>
                    <a:pt x="34" y="85"/>
                  </a:lnTo>
                  <a:lnTo>
                    <a:pt x="30" y="91"/>
                  </a:lnTo>
                  <a:lnTo>
                    <a:pt x="24" y="98"/>
                  </a:lnTo>
                  <a:lnTo>
                    <a:pt x="11" y="111"/>
                  </a:lnTo>
                  <a:lnTo>
                    <a:pt x="5" y="115"/>
                  </a:lnTo>
                  <a:lnTo>
                    <a:pt x="1" y="117"/>
                  </a:lnTo>
                  <a:lnTo>
                    <a:pt x="1" y="114"/>
                  </a:lnTo>
                  <a:lnTo>
                    <a:pt x="5" y="106"/>
                  </a:lnTo>
                  <a:lnTo>
                    <a:pt x="11" y="98"/>
                  </a:lnTo>
                  <a:lnTo>
                    <a:pt x="24" y="84"/>
                  </a:lnTo>
                  <a:lnTo>
                    <a:pt x="24" y="80"/>
                  </a:lnTo>
                  <a:lnTo>
                    <a:pt x="20" y="74"/>
                  </a:lnTo>
                  <a:lnTo>
                    <a:pt x="14" y="68"/>
                  </a:lnTo>
                  <a:lnTo>
                    <a:pt x="7" y="59"/>
                  </a:lnTo>
                  <a:lnTo>
                    <a:pt x="1" y="51"/>
                  </a:lnTo>
                  <a:lnTo>
                    <a:pt x="0" y="43"/>
                  </a:lnTo>
                  <a:lnTo>
                    <a:pt x="1" y="37"/>
                  </a:lnTo>
                  <a:lnTo>
                    <a:pt x="5" y="32"/>
                  </a:lnTo>
                  <a:lnTo>
                    <a:pt x="11" y="28"/>
                  </a:lnTo>
                  <a:lnTo>
                    <a:pt x="18" y="22"/>
                  </a:lnTo>
                  <a:lnTo>
                    <a:pt x="22" y="17"/>
                  </a:lnTo>
                  <a:lnTo>
                    <a:pt x="23" y="11"/>
                  </a:lnTo>
                  <a:lnTo>
                    <a:pt x="23" y="6"/>
                  </a:lnTo>
                  <a:lnTo>
                    <a:pt x="24" y="2"/>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7" name="Freeform 56"/>
            <p:cNvSpPr>
              <a:spLocks/>
            </p:cNvSpPr>
            <p:nvPr/>
          </p:nvSpPr>
          <p:spPr bwMode="auto">
            <a:xfrm>
              <a:off x="6665913" y="2994025"/>
              <a:ext cx="52388" cy="39688"/>
            </a:xfrm>
            <a:custGeom>
              <a:avLst/>
              <a:gdLst/>
              <a:ahLst/>
              <a:cxnLst>
                <a:cxn ang="0">
                  <a:pos x="7" y="0"/>
                </a:cxn>
                <a:cxn ang="0">
                  <a:pos x="15" y="0"/>
                </a:cxn>
                <a:cxn ang="0">
                  <a:pos x="29" y="14"/>
                </a:cxn>
                <a:cxn ang="0">
                  <a:pos x="33" y="21"/>
                </a:cxn>
                <a:cxn ang="0">
                  <a:pos x="33" y="24"/>
                </a:cxn>
                <a:cxn ang="0">
                  <a:pos x="29" y="25"/>
                </a:cxn>
                <a:cxn ang="0">
                  <a:pos x="22" y="25"/>
                </a:cxn>
                <a:cxn ang="0">
                  <a:pos x="14" y="24"/>
                </a:cxn>
                <a:cxn ang="0">
                  <a:pos x="5" y="24"/>
                </a:cxn>
                <a:cxn ang="0">
                  <a:pos x="0" y="21"/>
                </a:cxn>
                <a:cxn ang="0">
                  <a:pos x="0" y="15"/>
                </a:cxn>
                <a:cxn ang="0">
                  <a:pos x="1" y="9"/>
                </a:cxn>
                <a:cxn ang="0">
                  <a:pos x="4" y="3"/>
                </a:cxn>
                <a:cxn ang="0">
                  <a:pos x="7" y="0"/>
                </a:cxn>
              </a:cxnLst>
              <a:rect l="0" t="0" r="r" b="b"/>
              <a:pathLst>
                <a:path w="33" h="25">
                  <a:moveTo>
                    <a:pt x="7" y="0"/>
                  </a:moveTo>
                  <a:lnTo>
                    <a:pt x="15" y="0"/>
                  </a:lnTo>
                  <a:lnTo>
                    <a:pt x="29" y="14"/>
                  </a:lnTo>
                  <a:lnTo>
                    <a:pt x="33" y="21"/>
                  </a:lnTo>
                  <a:lnTo>
                    <a:pt x="33" y="24"/>
                  </a:lnTo>
                  <a:lnTo>
                    <a:pt x="29" y="25"/>
                  </a:lnTo>
                  <a:lnTo>
                    <a:pt x="22" y="25"/>
                  </a:lnTo>
                  <a:lnTo>
                    <a:pt x="14" y="24"/>
                  </a:lnTo>
                  <a:lnTo>
                    <a:pt x="5" y="24"/>
                  </a:lnTo>
                  <a:lnTo>
                    <a:pt x="0" y="21"/>
                  </a:lnTo>
                  <a:lnTo>
                    <a:pt x="0" y="15"/>
                  </a:lnTo>
                  <a:lnTo>
                    <a:pt x="1" y="9"/>
                  </a:lnTo>
                  <a:lnTo>
                    <a:pt x="4" y="3"/>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8" name="Freeform 57"/>
            <p:cNvSpPr>
              <a:spLocks/>
            </p:cNvSpPr>
            <p:nvPr/>
          </p:nvSpPr>
          <p:spPr bwMode="auto">
            <a:xfrm>
              <a:off x="6718300" y="2963863"/>
              <a:ext cx="36513" cy="39688"/>
            </a:xfrm>
            <a:custGeom>
              <a:avLst/>
              <a:gdLst/>
              <a:ahLst/>
              <a:cxnLst>
                <a:cxn ang="0">
                  <a:pos x="9" y="0"/>
                </a:cxn>
                <a:cxn ang="0">
                  <a:pos x="16" y="3"/>
                </a:cxn>
                <a:cxn ang="0">
                  <a:pos x="20" y="7"/>
                </a:cxn>
                <a:cxn ang="0">
                  <a:pos x="23" y="13"/>
                </a:cxn>
                <a:cxn ang="0">
                  <a:pos x="22" y="18"/>
                </a:cxn>
                <a:cxn ang="0">
                  <a:pos x="18" y="22"/>
                </a:cxn>
                <a:cxn ang="0">
                  <a:pos x="9" y="25"/>
                </a:cxn>
                <a:cxn ang="0">
                  <a:pos x="2" y="23"/>
                </a:cxn>
                <a:cxn ang="0">
                  <a:pos x="0" y="19"/>
                </a:cxn>
                <a:cxn ang="0">
                  <a:pos x="1" y="13"/>
                </a:cxn>
                <a:cxn ang="0">
                  <a:pos x="4" y="6"/>
                </a:cxn>
                <a:cxn ang="0">
                  <a:pos x="7" y="2"/>
                </a:cxn>
                <a:cxn ang="0">
                  <a:pos x="9" y="0"/>
                </a:cxn>
              </a:cxnLst>
              <a:rect l="0" t="0" r="r" b="b"/>
              <a:pathLst>
                <a:path w="23" h="25">
                  <a:moveTo>
                    <a:pt x="9" y="0"/>
                  </a:moveTo>
                  <a:lnTo>
                    <a:pt x="16" y="3"/>
                  </a:lnTo>
                  <a:lnTo>
                    <a:pt x="20" y="7"/>
                  </a:lnTo>
                  <a:lnTo>
                    <a:pt x="23" y="13"/>
                  </a:lnTo>
                  <a:lnTo>
                    <a:pt x="22" y="18"/>
                  </a:lnTo>
                  <a:lnTo>
                    <a:pt x="18" y="22"/>
                  </a:lnTo>
                  <a:lnTo>
                    <a:pt x="9" y="25"/>
                  </a:lnTo>
                  <a:lnTo>
                    <a:pt x="2" y="23"/>
                  </a:lnTo>
                  <a:lnTo>
                    <a:pt x="0" y="19"/>
                  </a:lnTo>
                  <a:lnTo>
                    <a:pt x="1" y="13"/>
                  </a:lnTo>
                  <a:lnTo>
                    <a:pt x="4" y="6"/>
                  </a:lnTo>
                  <a:lnTo>
                    <a:pt x="7" y="2"/>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9" name="Freeform 58"/>
            <p:cNvSpPr>
              <a:spLocks/>
            </p:cNvSpPr>
            <p:nvPr/>
          </p:nvSpPr>
          <p:spPr bwMode="auto">
            <a:xfrm>
              <a:off x="6659563" y="3038475"/>
              <a:ext cx="106363" cy="82550"/>
            </a:xfrm>
            <a:custGeom>
              <a:avLst/>
              <a:gdLst/>
              <a:ahLst/>
              <a:cxnLst>
                <a:cxn ang="0">
                  <a:pos x="49" y="0"/>
                </a:cxn>
                <a:cxn ang="0">
                  <a:pos x="56" y="7"/>
                </a:cxn>
                <a:cxn ang="0">
                  <a:pos x="63" y="15"/>
                </a:cxn>
                <a:cxn ang="0">
                  <a:pos x="67" y="22"/>
                </a:cxn>
                <a:cxn ang="0">
                  <a:pos x="67" y="30"/>
                </a:cxn>
                <a:cxn ang="0">
                  <a:pos x="63" y="38"/>
                </a:cxn>
                <a:cxn ang="0">
                  <a:pos x="56" y="46"/>
                </a:cxn>
                <a:cxn ang="0">
                  <a:pos x="48" y="50"/>
                </a:cxn>
                <a:cxn ang="0">
                  <a:pos x="44" y="52"/>
                </a:cxn>
                <a:cxn ang="0">
                  <a:pos x="39" y="52"/>
                </a:cxn>
                <a:cxn ang="0">
                  <a:pos x="38" y="50"/>
                </a:cxn>
                <a:cxn ang="0">
                  <a:pos x="35" y="49"/>
                </a:cxn>
                <a:cxn ang="0">
                  <a:pos x="34" y="45"/>
                </a:cxn>
                <a:cxn ang="0">
                  <a:pos x="31" y="41"/>
                </a:cxn>
                <a:cxn ang="0">
                  <a:pos x="27" y="35"/>
                </a:cxn>
                <a:cxn ang="0">
                  <a:pos x="11" y="33"/>
                </a:cxn>
                <a:cxn ang="0">
                  <a:pos x="4" y="33"/>
                </a:cxn>
                <a:cxn ang="0">
                  <a:pos x="0" y="30"/>
                </a:cxn>
                <a:cxn ang="0">
                  <a:pos x="0" y="26"/>
                </a:cxn>
                <a:cxn ang="0">
                  <a:pos x="4" y="20"/>
                </a:cxn>
                <a:cxn ang="0">
                  <a:pos x="9" y="15"/>
                </a:cxn>
                <a:cxn ang="0">
                  <a:pos x="18" y="12"/>
                </a:cxn>
                <a:cxn ang="0">
                  <a:pos x="24" y="12"/>
                </a:cxn>
                <a:cxn ang="0">
                  <a:pos x="30" y="15"/>
                </a:cxn>
                <a:cxn ang="0">
                  <a:pos x="34" y="16"/>
                </a:cxn>
                <a:cxn ang="0">
                  <a:pos x="37" y="16"/>
                </a:cxn>
                <a:cxn ang="0">
                  <a:pos x="42" y="11"/>
                </a:cxn>
                <a:cxn ang="0">
                  <a:pos x="49" y="0"/>
                </a:cxn>
              </a:cxnLst>
              <a:rect l="0" t="0" r="r" b="b"/>
              <a:pathLst>
                <a:path w="67" h="52">
                  <a:moveTo>
                    <a:pt x="49" y="0"/>
                  </a:moveTo>
                  <a:lnTo>
                    <a:pt x="56" y="7"/>
                  </a:lnTo>
                  <a:lnTo>
                    <a:pt x="63" y="15"/>
                  </a:lnTo>
                  <a:lnTo>
                    <a:pt x="67" y="22"/>
                  </a:lnTo>
                  <a:lnTo>
                    <a:pt x="67" y="30"/>
                  </a:lnTo>
                  <a:lnTo>
                    <a:pt x="63" y="38"/>
                  </a:lnTo>
                  <a:lnTo>
                    <a:pt x="56" y="46"/>
                  </a:lnTo>
                  <a:lnTo>
                    <a:pt x="48" y="50"/>
                  </a:lnTo>
                  <a:lnTo>
                    <a:pt x="44" y="52"/>
                  </a:lnTo>
                  <a:lnTo>
                    <a:pt x="39" y="52"/>
                  </a:lnTo>
                  <a:lnTo>
                    <a:pt x="38" y="50"/>
                  </a:lnTo>
                  <a:lnTo>
                    <a:pt x="35" y="49"/>
                  </a:lnTo>
                  <a:lnTo>
                    <a:pt x="34" y="45"/>
                  </a:lnTo>
                  <a:lnTo>
                    <a:pt x="31" y="41"/>
                  </a:lnTo>
                  <a:lnTo>
                    <a:pt x="27" y="35"/>
                  </a:lnTo>
                  <a:lnTo>
                    <a:pt x="11" y="33"/>
                  </a:lnTo>
                  <a:lnTo>
                    <a:pt x="4" y="33"/>
                  </a:lnTo>
                  <a:lnTo>
                    <a:pt x="0" y="30"/>
                  </a:lnTo>
                  <a:lnTo>
                    <a:pt x="0" y="26"/>
                  </a:lnTo>
                  <a:lnTo>
                    <a:pt x="4" y="20"/>
                  </a:lnTo>
                  <a:lnTo>
                    <a:pt x="9" y="15"/>
                  </a:lnTo>
                  <a:lnTo>
                    <a:pt x="18" y="12"/>
                  </a:lnTo>
                  <a:lnTo>
                    <a:pt x="24" y="12"/>
                  </a:lnTo>
                  <a:lnTo>
                    <a:pt x="30" y="15"/>
                  </a:lnTo>
                  <a:lnTo>
                    <a:pt x="34" y="16"/>
                  </a:lnTo>
                  <a:lnTo>
                    <a:pt x="37" y="16"/>
                  </a:lnTo>
                  <a:lnTo>
                    <a:pt x="42" y="11"/>
                  </a:lnTo>
                  <a:lnTo>
                    <a:pt x="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0" name="Freeform 59"/>
            <p:cNvSpPr>
              <a:spLocks/>
            </p:cNvSpPr>
            <p:nvPr/>
          </p:nvSpPr>
          <p:spPr bwMode="auto">
            <a:xfrm>
              <a:off x="6843713" y="3263900"/>
              <a:ext cx="390525" cy="258763"/>
            </a:xfrm>
            <a:custGeom>
              <a:avLst/>
              <a:gdLst/>
              <a:ahLst/>
              <a:cxnLst>
                <a:cxn ang="0">
                  <a:pos x="21" y="0"/>
                </a:cxn>
                <a:cxn ang="0">
                  <a:pos x="26" y="4"/>
                </a:cxn>
                <a:cxn ang="0">
                  <a:pos x="30" y="13"/>
                </a:cxn>
                <a:cxn ang="0">
                  <a:pos x="52" y="17"/>
                </a:cxn>
                <a:cxn ang="0">
                  <a:pos x="64" y="25"/>
                </a:cxn>
                <a:cxn ang="0">
                  <a:pos x="66" y="22"/>
                </a:cxn>
                <a:cxn ang="0">
                  <a:pos x="81" y="18"/>
                </a:cxn>
                <a:cxn ang="0">
                  <a:pos x="111" y="21"/>
                </a:cxn>
                <a:cxn ang="0">
                  <a:pos x="137" y="35"/>
                </a:cxn>
                <a:cxn ang="0">
                  <a:pos x="160" y="47"/>
                </a:cxn>
                <a:cxn ang="0">
                  <a:pos x="178" y="59"/>
                </a:cxn>
                <a:cxn ang="0">
                  <a:pos x="189" y="74"/>
                </a:cxn>
                <a:cxn ang="0">
                  <a:pos x="196" y="80"/>
                </a:cxn>
                <a:cxn ang="0">
                  <a:pos x="202" y="84"/>
                </a:cxn>
                <a:cxn ang="0">
                  <a:pos x="208" y="92"/>
                </a:cxn>
                <a:cxn ang="0">
                  <a:pos x="216" y="111"/>
                </a:cxn>
                <a:cxn ang="0">
                  <a:pos x="231" y="126"/>
                </a:cxn>
                <a:cxn ang="0">
                  <a:pos x="242" y="143"/>
                </a:cxn>
                <a:cxn ang="0">
                  <a:pos x="246" y="161"/>
                </a:cxn>
                <a:cxn ang="0">
                  <a:pos x="237" y="162"/>
                </a:cxn>
                <a:cxn ang="0">
                  <a:pos x="217" y="152"/>
                </a:cxn>
                <a:cxn ang="0">
                  <a:pos x="200" y="133"/>
                </a:cxn>
                <a:cxn ang="0">
                  <a:pos x="193" y="117"/>
                </a:cxn>
                <a:cxn ang="0">
                  <a:pos x="172" y="117"/>
                </a:cxn>
                <a:cxn ang="0">
                  <a:pos x="163" y="128"/>
                </a:cxn>
                <a:cxn ang="0">
                  <a:pos x="150" y="147"/>
                </a:cxn>
                <a:cxn ang="0">
                  <a:pos x="135" y="148"/>
                </a:cxn>
                <a:cxn ang="0">
                  <a:pos x="124" y="130"/>
                </a:cxn>
                <a:cxn ang="0">
                  <a:pos x="118" y="122"/>
                </a:cxn>
                <a:cxn ang="0">
                  <a:pos x="94" y="124"/>
                </a:cxn>
                <a:cxn ang="0">
                  <a:pos x="93" y="118"/>
                </a:cxn>
                <a:cxn ang="0">
                  <a:pos x="103" y="110"/>
                </a:cxn>
                <a:cxn ang="0">
                  <a:pos x="109" y="109"/>
                </a:cxn>
                <a:cxn ang="0">
                  <a:pos x="105" y="98"/>
                </a:cxn>
                <a:cxn ang="0">
                  <a:pos x="97" y="88"/>
                </a:cxn>
                <a:cxn ang="0">
                  <a:pos x="89" y="80"/>
                </a:cxn>
                <a:cxn ang="0">
                  <a:pos x="67" y="70"/>
                </a:cxn>
                <a:cxn ang="0">
                  <a:pos x="56" y="69"/>
                </a:cxn>
                <a:cxn ang="0">
                  <a:pos x="51" y="65"/>
                </a:cxn>
                <a:cxn ang="0">
                  <a:pos x="47" y="58"/>
                </a:cxn>
                <a:cxn ang="0">
                  <a:pos x="29" y="61"/>
                </a:cxn>
                <a:cxn ang="0">
                  <a:pos x="19" y="58"/>
                </a:cxn>
                <a:cxn ang="0">
                  <a:pos x="29" y="36"/>
                </a:cxn>
                <a:cxn ang="0">
                  <a:pos x="33" y="30"/>
                </a:cxn>
                <a:cxn ang="0">
                  <a:pos x="32" y="28"/>
                </a:cxn>
                <a:cxn ang="0">
                  <a:pos x="25" y="25"/>
                </a:cxn>
                <a:cxn ang="0">
                  <a:pos x="12" y="22"/>
                </a:cxn>
                <a:cxn ang="0">
                  <a:pos x="3" y="19"/>
                </a:cxn>
                <a:cxn ang="0">
                  <a:pos x="0" y="15"/>
                </a:cxn>
                <a:cxn ang="0">
                  <a:pos x="15" y="2"/>
                </a:cxn>
              </a:cxnLst>
              <a:rect l="0" t="0" r="r" b="b"/>
              <a:pathLst>
                <a:path w="246" h="163">
                  <a:moveTo>
                    <a:pt x="18" y="0"/>
                  </a:moveTo>
                  <a:lnTo>
                    <a:pt x="21" y="0"/>
                  </a:lnTo>
                  <a:lnTo>
                    <a:pt x="23" y="2"/>
                  </a:lnTo>
                  <a:lnTo>
                    <a:pt x="26" y="4"/>
                  </a:lnTo>
                  <a:lnTo>
                    <a:pt x="27" y="9"/>
                  </a:lnTo>
                  <a:lnTo>
                    <a:pt x="30" y="13"/>
                  </a:lnTo>
                  <a:lnTo>
                    <a:pt x="36" y="14"/>
                  </a:lnTo>
                  <a:lnTo>
                    <a:pt x="52" y="17"/>
                  </a:lnTo>
                  <a:lnTo>
                    <a:pt x="60" y="21"/>
                  </a:lnTo>
                  <a:lnTo>
                    <a:pt x="64" y="25"/>
                  </a:lnTo>
                  <a:lnTo>
                    <a:pt x="66" y="25"/>
                  </a:lnTo>
                  <a:lnTo>
                    <a:pt x="66" y="22"/>
                  </a:lnTo>
                  <a:lnTo>
                    <a:pt x="71" y="19"/>
                  </a:lnTo>
                  <a:lnTo>
                    <a:pt x="81" y="18"/>
                  </a:lnTo>
                  <a:lnTo>
                    <a:pt x="96" y="18"/>
                  </a:lnTo>
                  <a:lnTo>
                    <a:pt x="111" y="21"/>
                  </a:lnTo>
                  <a:lnTo>
                    <a:pt x="123" y="26"/>
                  </a:lnTo>
                  <a:lnTo>
                    <a:pt x="137" y="35"/>
                  </a:lnTo>
                  <a:lnTo>
                    <a:pt x="146" y="41"/>
                  </a:lnTo>
                  <a:lnTo>
                    <a:pt x="160" y="47"/>
                  </a:lnTo>
                  <a:lnTo>
                    <a:pt x="171" y="51"/>
                  </a:lnTo>
                  <a:lnTo>
                    <a:pt x="178" y="59"/>
                  </a:lnTo>
                  <a:lnTo>
                    <a:pt x="183" y="67"/>
                  </a:lnTo>
                  <a:lnTo>
                    <a:pt x="189" y="74"/>
                  </a:lnTo>
                  <a:lnTo>
                    <a:pt x="191" y="77"/>
                  </a:lnTo>
                  <a:lnTo>
                    <a:pt x="196" y="80"/>
                  </a:lnTo>
                  <a:lnTo>
                    <a:pt x="198" y="81"/>
                  </a:lnTo>
                  <a:lnTo>
                    <a:pt x="202" y="84"/>
                  </a:lnTo>
                  <a:lnTo>
                    <a:pt x="205" y="87"/>
                  </a:lnTo>
                  <a:lnTo>
                    <a:pt x="208" y="92"/>
                  </a:lnTo>
                  <a:lnTo>
                    <a:pt x="211" y="100"/>
                  </a:lnTo>
                  <a:lnTo>
                    <a:pt x="216" y="111"/>
                  </a:lnTo>
                  <a:lnTo>
                    <a:pt x="224" y="121"/>
                  </a:lnTo>
                  <a:lnTo>
                    <a:pt x="231" y="126"/>
                  </a:lnTo>
                  <a:lnTo>
                    <a:pt x="237" y="133"/>
                  </a:lnTo>
                  <a:lnTo>
                    <a:pt x="242" y="143"/>
                  </a:lnTo>
                  <a:lnTo>
                    <a:pt x="246" y="154"/>
                  </a:lnTo>
                  <a:lnTo>
                    <a:pt x="246" y="161"/>
                  </a:lnTo>
                  <a:lnTo>
                    <a:pt x="243" y="163"/>
                  </a:lnTo>
                  <a:lnTo>
                    <a:pt x="237" y="162"/>
                  </a:lnTo>
                  <a:lnTo>
                    <a:pt x="227" y="158"/>
                  </a:lnTo>
                  <a:lnTo>
                    <a:pt x="217" y="152"/>
                  </a:lnTo>
                  <a:lnTo>
                    <a:pt x="207" y="143"/>
                  </a:lnTo>
                  <a:lnTo>
                    <a:pt x="200" y="133"/>
                  </a:lnTo>
                  <a:lnTo>
                    <a:pt x="196" y="122"/>
                  </a:lnTo>
                  <a:lnTo>
                    <a:pt x="193" y="117"/>
                  </a:lnTo>
                  <a:lnTo>
                    <a:pt x="186" y="114"/>
                  </a:lnTo>
                  <a:lnTo>
                    <a:pt x="172" y="117"/>
                  </a:lnTo>
                  <a:lnTo>
                    <a:pt x="167" y="121"/>
                  </a:lnTo>
                  <a:lnTo>
                    <a:pt x="163" y="128"/>
                  </a:lnTo>
                  <a:lnTo>
                    <a:pt x="157" y="137"/>
                  </a:lnTo>
                  <a:lnTo>
                    <a:pt x="150" y="147"/>
                  </a:lnTo>
                  <a:lnTo>
                    <a:pt x="144" y="151"/>
                  </a:lnTo>
                  <a:lnTo>
                    <a:pt x="135" y="148"/>
                  </a:lnTo>
                  <a:lnTo>
                    <a:pt x="129" y="140"/>
                  </a:lnTo>
                  <a:lnTo>
                    <a:pt x="124" y="130"/>
                  </a:lnTo>
                  <a:lnTo>
                    <a:pt x="122" y="124"/>
                  </a:lnTo>
                  <a:lnTo>
                    <a:pt x="118" y="122"/>
                  </a:lnTo>
                  <a:lnTo>
                    <a:pt x="111" y="124"/>
                  </a:lnTo>
                  <a:lnTo>
                    <a:pt x="94" y="124"/>
                  </a:lnTo>
                  <a:lnTo>
                    <a:pt x="92" y="121"/>
                  </a:lnTo>
                  <a:lnTo>
                    <a:pt x="93" y="118"/>
                  </a:lnTo>
                  <a:lnTo>
                    <a:pt x="100" y="111"/>
                  </a:lnTo>
                  <a:lnTo>
                    <a:pt x="103" y="110"/>
                  </a:lnTo>
                  <a:lnTo>
                    <a:pt x="107" y="110"/>
                  </a:lnTo>
                  <a:lnTo>
                    <a:pt x="109" y="109"/>
                  </a:lnTo>
                  <a:lnTo>
                    <a:pt x="108" y="104"/>
                  </a:lnTo>
                  <a:lnTo>
                    <a:pt x="105" y="98"/>
                  </a:lnTo>
                  <a:lnTo>
                    <a:pt x="101" y="92"/>
                  </a:lnTo>
                  <a:lnTo>
                    <a:pt x="97" y="88"/>
                  </a:lnTo>
                  <a:lnTo>
                    <a:pt x="94" y="84"/>
                  </a:lnTo>
                  <a:lnTo>
                    <a:pt x="89" y="80"/>
                  </a:lnTo>
                  <a:lnTo>
                    <a:pt x="81" y="74"/>
                  </a:lnTo>
                  <a:lnTo>
                    <a:pt x="67" y="70"/>
                  </a:lnTo>
                  <a:lnTo>
                    <a:pt x="60" y="69"/>
                  </a:lnTo>
                  <a:lnTo>
                    <a:pt x="56" y="69"/>
                  </a:lnTo>
                  <a:lnTo>
                    <a:pt x="53" y="67"/>
                  </a:lnTo>
                  <a:lnTo>
                    <a:pt x="51" y="65"/>
                  </a:lnTo>
                  <a:lnTo>
                    <a:pt x="51" y="61"/>
                  </a:lnTo>
                  <a:lnTo>
                    <a:pt x="47" y="58"/>
                  </a:lnTo>
                  <a:lnTo>
                    <a:pt x="38" y="59"/>
                  </a:lnTo>
                  <a:lnTo>
                    <a:pt x="29" y="61"/>
                  </a:lnTo>
                  <a:lnTo>
                    <a:pt x="22" y="61"/>
                  </a:lnTo>
                  <a:lnTo>
                    <a:pt x="19" y="58"/>
                  </a:lnTo>
                  <a:lnTo>
                    <a:pt x="21" y="52"/>
                  </a:lnTo>
                  <a:lnTo>
                    <a:pt x="29" y="36"/>
                  </a:lnTo>
                  <a:lnTo>
                    <a:pt x="32" y="33"/>
                  </a:lnTo>
                  <a:lnTo>
                    <a:pt x="33" y="30"/>
                  </a:lnTo>
                  <a:lnTo>
                    <a:pt x="33" y="29"/>
                  </a:lnTo>
                  <a:lnTo>
                    <a:pt x="32" y="28"/>
                  </a:lnTo>
                  <a:lnTo>
                    <a:pt x="29" y="26"/>
                  </a:lnTo>
                  <a:lnTo>
                    <a:pt x="25" y="25"/>
                  </a:lnTo>
                  <a:lnTo>
                    <a:pt x="19" y="24"/>
                  </a:lnTo>
                  <a:lnTo>
                    <a:pt x="12" y="22"/>
                  </a:lnTo>
                  <a:lnTo>
                    <a:pt x="7" y="21"/>
                  </a:lnTo>
                  <a:lnTo>
                    <a:pt x="3" y="19"/>
                  </a:lnTo>
                  <a:lnTo>
                    <a:pt x="0" y="18"/>
                  </a:lnTo>
                  <a:lnTo>
                    <a:pt x="0" y="15"/>
                  </a:lnTo>
                  <a:lnTo>
                    <a:pt x="11" y="4"/>
                  </a:lnTo>
                  <a:lnTo>
                    <a:pt x="15" y="2"/>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183" name="TextBox 182"/>
          <p:cNvSpPr txBox="1"/>
          <p:nvPr/>
        </p:nvSpPr>
        <p:spPr>
          <a:xfrm flipH="1">
            <a:off x="7424190" y="685800"/>
            <a:ext cx="4463010" cy="5724644"/>
          </a:xfrm>
          <a:prstGeom prst="rect">
            <a:avLst/>
          </a:prstGeom>
          <a:noFill/>
        </p:spPr>
        <p:txBody>
          <a:bodyPr wrap="square" rtlCol="0">
            <a:spAutoFit/>
          </a:bodyPr>
          <a:lstStyle/>
          <a:p>
            <a:r>
              <a:rPr lang="es-CO" sz="1800" b="1" dirty="0" smtClean="0">
                <a:solidFill>
                  <a:schemeClr val="accent6"/>
                </a:solidFill>
                <a:latin typeface="Arial" pitchFamily="34" charset="0"/>
                <a:cs typeface="Arial" pitchFamily="34" charset="0"/>
              </a:rPr>
              <a:t>Capitalización Bursátil 2013</a:t>
            </a:r>
            <a:r>
              <a:rPr lang="es-CO" sz="1800" b="1" dirty="0" smtClean="0"/>
              <a:t>: </a:t>
            </a:r>
            <a:r>
              <a:rPr lang="es-CO" sz="1600" dirty="0" smtClean="0">
                <a:solidFill>
                  <a:schemeClr val="accent6"/>
                </a:solidFill>
                <a:latin typeface="Arial" pitchFamily="34" charset="0"/>
                <a:cs typeface="Arial" pitchFamily="34" charset="0"/>
              </a:rPr>
              <a:t>$813.343 millones de pesos (COP) 	</a:t>
            </a:r>
          </a:p>
          <a:p>
            <a:r>
              <a:rPr lang="es-CO" sz="1600" dirty="0" smtClean="0">
                <a:solidFill>
                  <a:schemeClr val="accent6"/>
                </a:solidFill>
                <a:latin typeface="Arial" pitchFamily="34" charset="0"/>
                <a:cs typeface="Arial" pitchFamily="34" charset="0"/>
              </a:rPr>
              <a:t>	</a:t>
            </a:r>
            <a:endParaRPr lang="es-CO" sz="1800" dirty="0" smtClean="0">
              <a:solidFill>
                <a:schemeClr val="accent6"/>
              </a:solidFill>
              <a:latin typeface="Arial" pitchFamily="34" charset="0"/>
              <a:cs typeface="Arial" pitchFamily="34" charset="0"/>
            </a:endParaRPr>
          </a:p>
          <a:p>
            <a:r>
              <a:rPr lang="es-CO" sz="1800" b="1" dirty="0" smtClean="0">
                <a:solidFill>
                  <a:schemeClr val="accent6"/>
                </a:solidFill>
                <a:latin typeface="Arial" pitchFamily="34" charset="0"/>
                <a:cs typeface="Arial" pitchFamily="34" charset="0"/>
              </a:rPr>
              <a:t>Acciones en Circulación</a:t>
            </a:r>
            <a:r>
              <a:rPr lang="es-CO" sz="1800" b="1" dirty="0" smtClean="0"/>
              <a:t>: </a:t>
            </a:r>
            <a:r>
              <a:rPr lang="es-CO" sz="1600" dirty="0" smtClean="0">
                <a:solidFill>
                  <a:schemeClr val="accent6"/>
                </a:solidFill>
                <a:latin typeface="Arial" pitchFamily="34" charset="0"/>
                <a:cs typeface="Arial" pitchFamily="34" charset="0"/>
              </a:rPr>
              <a:t>628 millones de pesos (COP). </a:t>
            </a:r>
          </a:p>
          <a:p>
            <a:r>
              <a:rPr lang="es-CO" sz="1800" b="1" dirty="0" smtClean="0"/>
              <a:t>		</a:t>
            </a:r>
            <a:endParaRPr lang="es-CO" sz="1800" dirty="0" smtClean="0"/>
          </a:p>
          <a:p>
            <a:r>
              <a:rPr lang="es-CO" sz="1800" b="1" dirty="0" smtClean="0">
                <a:solidFill>
                  <a:schemeClr val="accent6"/>
                </a:solidFill>
                <a:latin typeface="Arial" pitchFamily="34" charset="0"/>
                <a:cs typeface="Arial" pitchFamily="34" charset="0"/>
              </a:rPr>
              <a:t>Volumen Promedio diario DEL ÚLTIMO AÑO</a:t>
            </a:r>
            <a:r>
              <a:rPr lang="es-CO" sz="1600" dirty="0" smtClean="0">
                <a:solidFill>
                  <a:schemeClr val="accent6"/>
                </a:solidFill>
                <a:latin typeface="Arial" pitchFamily="34" charset="0"/>
                <a:cs typeface="Arial" pitchFamily="34" charset="0"/>
              </a:rPr>
              <a:t>: $303 millones </a:t>
            </a:r>
          </a:p>
          <a:p>
            <a:endParaRPr lang="es-CO" sz="1800" b="1" dirty="0" smtClean="0">
              <a:solidFill>
                <a:schemeClr val="accent6"/>
              </a:solidFill>
              <a:latin typeface="Arial" pitchFamily="34" charset="0"/>
              <a:cs typeface="Arial" pitchFamily="34" charset="0"/>
            </a:endParaRPr>
          </a:p>
          <a:p>
            <a:r>
              <a:rPr lang="es-CO" sz="1800" b="1" dirty="0" smtClean="0">
                <a:solidFill>
                  <a:schemeClr val="accent6"/>
                </a:solidFill>
                <a:latin typeface="Arial" pitchFamily="34" charset="0"/>
                <a:cs typeface="Arial" pitchFamily="34" charset="0"/>
              </a:rPr>
              <a:t>Bursatilidad: </a:t>
            </a:r>
            <a:r>
              <a:rPr lang="es-CO" sz="1600" dirty="0" smtClean="0">
                <a:solidFill>
                  <a:schemeClr val="accent6"/>
                </a:solidFill>
                <a:latin typeface="Arial" pitchFamily="34" charset="0"/>
                <a:cs typeface="Arial" pitchFamily="34" charset="0"/>
              </a:rPr>
              <a:t>Alta</a:t>
            </a:r>
            <a:r>
              <a:rPr lang="es-CO" sz="1800" b="1" dirty="0" smtClean="0">
                <a:solidFill>
                  <a:schemeClr val="accent6"/>
                </a:solidFill>
                <a:latin typeface="Arial" pitchFamily="34" charset="0"/>
                <a:cs typeface="Arial" pitchFamily="34" charset="0"/>
              </a:rPr>
              <a:t>				</a:t>
            </a:r>
          </a:p>
          <a:p>
            <a:r>
              <a:rPr lang="es-CO" sz="1800" b="1" dirty="0" smtClean="0">
                <a:solidFill>
                  <a:schemeClr val="accent6"/>
                </a:solidFill>
                <a:latin typeface="Arial" pitchFamily="34" charset="0"/>
                <a:cs typeface="Arial" pitchFamily="34" charset="0"/>
              </a:rPr>
              <a:t>Participación índice: </a:t>
            </a:r>
            <a:r>
              <a:rPr lang="es-CO" sz="1600" dirty="0" smtClean="0">
                <a:solidFill>
                  <a:schemeClr val="accent6"/>
                </a:solidFill>
                <a:latin typeface="Arial" pitchFamily="34" charset="0"/>
                <a:cs typeface="Arial" pitchFamily="34" charset="0"/>
              </a:rPr>
              <a:t>COLCAP: 0,00%	</a:t>
            </a:r>
          </a:p>
          <a:p>
            <a:r>
              <a:rPr lang="es-CO" sz="1800" b="1" dirty="0" smtClean="0">
                <a:solidFill>
                  <a:schemeClr val="accent6"/>
                </a:solidFill>
                <a:latin typeface="Arial" pitchFamily="34" charset="0"/>
                <a:cs typeface="Arial" pitchFamily="34" charset="0"/>
              </a:rPr>
              <a:t>Cotiza en: </a:t>
            </a:r>
            <a:r>
              <a:rPr lang="es-CO" sz="1600" dirty="0" smtClean="0">
                <a:solidFill>
                  <a:schemeClr val="accent6"/>
                </a:solidFill>
                <a:latin typeface="Arial" pitchFamily="34" charset="0"/>
                <a:cs typeface="Arial" pitchFamily="34" charset="0"/>
              </a:rPr>
              <a:t>Bolsa de Valores de Colombia	</a:t>
            </a:r>
          </a:p>
          <a:p>
            <a:r>
              <a:rPr lang="es-CO" sz="1800" b="1" dirty="0" smtClean="0">
                <a:solidFill>
                  <a:schemeClr val="accent6"/>
                </a:solidFill>
                <a:latin typeface="Arial" pitchFamily="34" charset="0"/>
                <a:cs typeface="Arial" pitchFamily="34" charset="0"/>
              </a:rPr>
              <a:t>Beta: </a:t>
            </a:r>
            <a:r>
              <a:rPr lang="es-CO" sz="1600" dirty="0" smtClean="0">
                <a:solidFill>
                  <a:schemeClr val="accent6"/>
                </a:solidFill>
                <a:latin typeface="Arial" pitchFamily="34" charset="0"/>
                <a:cs typeface="Arial" pitchFamily="34" charset="0"/>
              </a:rPr>
              <a:t>1,08	</a:t>
            </a:r>
            <a:r>
              <a:rPr lang="es-CO" sz="1800" b="1" dirty="0" smtClean="0">
                <a:solidFill>
                  <a:schemeClr val="accent6"/>
                </a:solidFill>
                <a:latin typeface="Arial" pitchFamily="34" charset="0"/>
                <a:cs typeface="Arial" pitchFamily="34" charset="0"/>
              </a:rPr>
              <a:t>			</a:t>
            </a:r>
          </a:p>
          <a:p>
            <a:r>
              <a:rPr lang="es-CO" sz="1800" b="1" dirty="0" smtClean="0">
                <a:solidFill>
                  <a:schemeClr val="accent6"/>
                </a:solidFill>
                <a:latin typeface="Arial" pitchFamily="34" charset="0"/>
                <a:cs typeface="Arial" pitchFamily="34" charset="0"/>
              </a:rPr>
              <a:t>Rango último año: </a:t>
            </a:r>
            <a:r>
              <a:rPr lang="es-CO" sz="1600" dirty="0" smtClean="0">
                <a:solidFill>
                  <a:schemeClr val="accent6"/>
                </a:solidFill>
                <a:latin typeface="Arial" pitchFamily="34" charset="0"/>
                <a:cs typeface="Arial" pitchFamily="34" charset="0"/>
              </a:rPr>
              <a:t>$1.280 - $1.600 COP</a:t>
            </a:r>
          </a:p>
          <a:p>
            <a:endParaRPr lang="es-CO" sz="1800" b="1" dirty="0" smtClean="0">
              <a:solidFill>
                <a:schemeClr val="accent6"/>
              </a:solidFill>
              <a:latin typeface="Arial" pitchFamily="34" charset="0"/>
              <a:cs typeface="Arial" pitchFamily="34" charset="0"/>
            </a:endParaRPr>
          </a:p>
          <a:p>
            <a:r>
              <a:rPr lang="es-CO" sz="1800" b="1" dirty="0" smtClean="0">
                <a:solidFill>
                  <a:schemeClr val="accent6"/>
                </a:solidFill>
                <a:latin typeface="Arial" pitchFamily="34" charset="0"/>
                <a:cs typeface="Arial" pitchFamily="34" charset="0"/>
              </a:rPr>
              <a:t>Dividendos: </a:t>
            </a:r>
            <a:r>
              <a:rPr lang="es-CO" sz="1600" dirty="0" smtClean="0">
                <a:solidFill>
                  <a:schemeClr val="accent6"/>
                </a:solidFill>
                <a:latin typeface="Arial" pitchFamily="34" charset="0"/>
                <a:cs typeface="Arial" pitchFamily="34" charset="0"/>
              </a:rPr>
              <a:t>$24,40 por acción en 2013 y $33 por acción en 2014.</a:t>
            </a:r>
            <a:endParaRPr lang="es-CO" sz="1600" dirty="0">
              <a:solidFill>
                <a:schemeClr val="accent6"/>
              </a:solidFill>
              <a:latin typeface="Arial" pitchFamily="34" charset="0"/>
              <a:cs typeface="Arial" pitchFamily="34" charset="0"/>
            </a:endParaRPr>
          </a:p>
        </p:txBody>
      </p:sp>
      <p:sp>
        <p:nvSpPr>
          <p:cNvPr id="73"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74" name="Picture 5" descr="http://4.bp.blogspot.com/-FPOZ76WWfAU/T1dhvZ3jywI/AAAAAAAADHI/pmWocTJMN74/s1600/acciones_construcciones_el_condor.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75" name="7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sp>
        <p:nvSpPr>
          <p:cNvPr id="76" name="Oval 132"/>
          <p:cNvSpPr>
            <a:spLocks noChangeArrowheads="1"/>
          </p:cNvSpPr>
          <p:nvPr/>
        </p:nvSpPr>
        <p:spPr bwMode="auto">
          <a:xfrm>
            <a:off x="4361306" y="3102832"/>
            <a:ext cx="569384" cy="42703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211 w 21600"/>
              <a:gd name="T25" fmla="*/ 3211 h 21600"/>
              <a:gd name="T26" fmla="*/ 18389 w 21600"/>
              <a:gd name="T27" fmla="*/ 1838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114" y="10800"/>
                </a:moveTo>
                <a:cubicBezTo>
                  <a:pt x="3114" y="15045"/>
                  <a:pt x="6555" y="18486"/>
                  <a:pt x="10800" y="18486"/>
                </a:cubicBezTo>
                <a:cubicBezTo>
                  <a:pt x="15045" y="18486"/>
                  <a:pt x="18486" y="15045"/>
                  <a:pt x="18486" y="10800"/>
                </a:cubicBezTo>
                <a:cubicBezTo>
                  <a:pt x="18486" y="6555"/>
                  <a:pt x="15045" y="3114"/>
                  <a:pt x="10800" y="3114"/>
                </a:cubicBezTo>
                <a:cubicBezTo>
                  <a:pt x="6555" y="3114"/>
                  <a:pt x="3114" y="6555"/>
                  <a:pt x="3114" y="10800"/>
                </a:cubicBezTo>
                <a:close/>
              </a:path>
            </a:pathLst>
          </a:custGeom>
          <a:solidFill>
            <a:srgbClr val="CC0000"/>
          </a:solidFill>
          <a:ln w="9525">
            <a:solidFill>
              <a:srgbClr val="7F7F7F"/>
            </a:solidFill>
            <a:round/>
            <a:headEnd/>
            <a:tailEnd/>
          </a:ln>
          <a:effectLst>
            <a:outerShdw blurRad="63500" sx="102000" sy="102000" algn="ctr" rotWithShape="0">
              <a:prstClr val="black">
                <a:alpha val="40000"/>
              </a:prstClr>
            </a:outerShdw>
          </a:effectLst>
        </p:spPr>
        <p:txBody>
          <a:bodyPr wrap="none" anchor="ctr"/>
          <a:lstStyle/>
          <a:p>
            <a:endParaRPr lang="en-US"/>
          </a:p>
        </p:txBody>
      </p:sp>
      <p:sp>
        <p:nvSpPr>
          <p:cNvPr id="77" name="Oval 132"/>
          <p:cNvSpPr>
            <a:spLocks noChangeArrowheads="1"/>
          </p:cNvSpPr>
          <p:nvPr/>
        </p:nvSpPr>
        <p:spPr bwMode="auto">
          <a:xfrm>
            <a:off x="4191000" y="2975104"/>
            <a:ext cx="909997" cy="682496"/>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47 w 21600"/>
              <a:gd name="T25" fmla="*/ 3147 h 21600"/>
              <a:gd name="T26" fmla="*/ 18453 w 21600"/>
              <a:gd name="T27" fmla="*/ 1845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19" y="10800"/>
                </a:moveTo>
                <a:cubicBezTo>
                  <a:pt x="1419" y="15981"/>
                  <a:pt x="5619" y="20181"/>
                  <a:pt x="10800" y="20181"/>
                </a:cubicBezTo>
                <a:cubicBezTo>
                  <a:pt x="15981" y="20181"/>
                  <a:pt x="20181" y="15981"/>
                  <a:pt x="20181" y="10800"/>
                </a:cubicBezTo>
                <a:cubicBezTo>
                  <a:pt x="20181" y="5619"/>
                  <a:pt x="15981" y="1419"/>
                  <a:pt x="10800" y="1419"/>
                </a:cubicBezTo>
                <a:cubicBezTo>
                  <a:pt x="5619" y="1419"/>
                  <a:pt x="1419" y="5619"/>
                  <a:pt x="1419" y="10800"/>
                </a:cubicBezTo>
                <a:close/>
              </a:path>
            </a:pathLst>
          </a:custGeom>
          <a:solidFill>
            <a:srgbClr val="CC0000"/>
          </a:solidFill>
          <a:ln w="9525">
            <a:solidFill>
              <a:srgbClr val="7F7F7F"/>
            </a:solidFill>
            <a:round/>
            <a:headEnd/>
            <a:tailEnd/>
          </a:ln>
          <a:effectLst>
            <a:outerShdw blurRad="63500" sx="102000" sy="102000" algn="ctr" rotWithShape="0">
              <a:prstClr val="black">
                <a:alpha val="40000"/>
              </a:prstClr>
            </a:outerShdw>
          </a:effectLst>
        </p:spPr>
        <p:txBody>
          <a:bodyPr wrap="none" anchor="ctr"/>
          <a:lstStyle/>
          <a:p>
            <a:endParaRPr lang="en-US"/>
          </a:p>
        </p:txBody>
      </p:sp>
      <p:sp>
        <p:nvSpPr>
          <p:cNvPr id="78" name="Oval 132"/>
          <p:cNvSpPr>
            <a:spLocks noChangeArrowheads="1"/>
          </p:cNvSpPr>
          <p:nvPr/>
        </p:nvSpPr>
        <p:spPr bwMode="auto">
          <a:xfrm>
            <a:off x="4544398" y="3240152"/>
            <a:ext cx="203200" cy="152400"/>
          </a:xfrm>
          <a:prstGeom prst="ellipse">
            <a:avLst/>
          </a:prstGeom>
          <a:solidFill>
            <a:srgbClr val="CC0000"/>
          </a:solidFill>
          <a:ln w="9525">
            <a:solidFill>
              <a:srgbClr val="7F7F7F"/>
            </a:solidFill>
            <a:round/>
            <a:headEnd/>
            <a:tailEnd/>
          </a:ln>
          <a:effectLst>
            <a:outerShdw blurRad="63500" sx="102000" sy="102000" algn="ctr" rotWithShape="0">
              <a:prstClr val="black">
                <a:alpha val="40000"/>
              </a:prstClr>
            </a:outerShdw>
          </a:effectLst>
        </p:spPr>
        <p:txBody>
          <a:bodyPr wrap="none" anchor="ctr"/>
          <a:lstStyle/>
          <a:p>
            <a:endParaRPr lang="en-US" noProof="1"/>
          </a:p>
        </p:txBody>
      </p:sp>
      <p:sp>
        <p:nvSpPr>
          <p:cNvPr id="79" name="Line 50"/>
          <p:cNvSpPr>
            <a:spLocks noChangeShapeType="1"/>
          </p:cNvSpPr>
          <p:nvPr/>
        </p:nvSpPr>
        <p:spPr bwMode="auto">
          <a:xfrm flipH="1">
            <a:off x="2113110" y="4343400"/>
            <a:ext cx="477689" cy="331355"/>
          </a:xfrm>
          <a:prstGeom prst="line">
            <a:avLst/>
          </a:prstGeom>
          <a:noFill/>
          <a:ln w="12700">
            <a:solidFill>
              <a:srgbClr val="777777"/>
            </a:solidFill>
            <a:prstDash val="dash"/>
            <a:round/>
            <a:headEnd/>
            <a:tailEnd/>
          </a:ln>
        </p:spPr>
        <p:txBody>
          <a:bodyPr/>
          <a:lstStyle/>
          <a:p>
            <a:endParaRPr lang="en-US"/>
          </a:p>
        </p:txBody>
      </p:sp>
      <p:sp>
        <p:nvSpPr>
          <p:cNvPr id="80" name="Oval 131"/>
          <p:cNvSpPr>
            <a:spLocks noChangeArrowheads="1"/>
          </p:cNvSpPr>
          <p:nvPr/>
        </p:nvSpPr>
        <p:spPr bwMode="auto">
          <a:xfrm>
            <a:off x="1193789" y="4780729"/>
            <a:ext cx="122767" cy="92075"/>
          </a:xfrm>
          <a:prstGeom prst="ellipse">
            <a:avLst/>
          </a:prstGeom>
          <a:solidFill>
            <a:srgbClr val="C00000"/>
          </a:solidFill>
          <a:ln w="9525">
            <a:solidFill>
              <a:srgbClr val="7F7F7F"/>
            </a:solidFill>
            <a:round/>
            <a:headEnd/>
            <a:tailEnd/>
          </a:ln>
          <a:effectLst>
            <a:outerShdw blurRad="63500" sx="102000" sy="102000" algn="ctr" rotWithShape="0">
              <a:prstClr val="black">
                <a:alpha val="40000"/>
              </a:prstClr>
            </a:outerShdw>
          </a:effectLst>
        </p:spPr>
        <p:txBody>
          <a:bodyPr wrap="none" anchor="ctr"/>
          <a:lstStyle/>
          <a:p>
            <a:endParaRPr lang="en-US" noProof="1"/>
          </a:p>
        </p:txBody>
      </p:sp>
      <p:sp>
        <p:nvSpPr>
          <p:cNvPr id="81" name="Oval 131"/>
          <p:cNvSpPr>
            <a:spLocks noChangeArrowheads="1"/>
          </p:cNvSpPr>
          <p:nvPr/>
        </p:nvSpPr>
        <p:spPr bwMode="auto">
          <a:xfrm>
            <a:off x="2522576" y="4278996"/>
            <a:ext cx="122767" cy="92075"/>
          </a:xfrm>
          <a:prstGeom prst="ellipse">
            <a:avLst/>
          </a:prstGeom>
          <a:solidFill>
            <a:srgbClr val="C00000"/>
          </a:solidFill>
          <a:ln w="9525">
            <a:solidFill>
              <a:srgbClr val="7F7F7F"/>
            </a:solidFill>
            <a:round/>
            <a:headEnd/>
            <a:tailEnd/>
          </a:ln>
          <a:effectLst>
            <a:outerShdw blurRad="63500" sx="102000" sy="102000" algn="ctr" rotWithShape="0">
              <a:prstClr val="black">
                <a:alpha val="40000"/>
              </a:prstClr>
            </a:outerShdw>
          </a:effectLst>
        </p:spPr>
        <p:txBody>
          <a:bodyPr wrap="none" anchor="ctr"/>
          <a:lstStyle/>
          <a:p>
            <a:endParaRPr lang="en-US" noProof="1"/>
          </a:p>
        </p:txBody>
      </p:sp>
      <p:sp>
        <p:nvSpPr>
          <p:cNvPr id="85" name="Oval 131"/>
          <p:cNvSpPr>
            <a:spLocks noChangeArrowheads="1"/>
          </p:cNvSpPr>
          <p:nvPr/>
        </p:nvSpPr>
        <p:spPr bwMode="auto">
          <a:xfrm>
            <a:off x="5762438" y="2007163"/>
            <a:ext cx="122767" cy="92075"/>
          </a:xfrm>
          <a:prstGeom prst="ellipse">
            <a:avLst/>
          </a:prstGeom>
          <a:solidFill>
            <a:srgbClr val="C00000"/>
          </a:solidFill>
          <a:ln w="9525">
            <a:solidFill>
              <a:srgbClr val="7F7F7F"/>
            </a:solidFill>
            <a:round/>
            <a:headEnd/>
            <a:tailEnd/>
          </a:ln>
          <a:effectLst>
            <a:outerShdw blurRad="63500" sx="102000" sy="102000" algn="ctr" rotWithShape="0">
              <a:prstClr val="black">
                <a:alpha val="40000"/>
              </a:prstClr>
            </a:outerShdw>
          </a:effectLst>
        </p:spPr>
        <p:txBody>
          <a:bodyPr wrap="none" anchor="ctr"/>
          <a:lstStyle/>
          <a:p>
            <a:endParaRPr lang="en-US" noProof="1"/>
          </a:p>
        </p:txBody>
      </p:sp>
      <p:sp>
        <p:nvSpPr>
          <p:cNvPr id="86" name="Line 50"/>
          <p:cNvSpPr>
            <a:spLocks noChangeShapeType="1"/>
          </p:cNvSpPr>
          <p:nvPr/>
        </p:nvSpPr>
        <p:spPr bwMode="auto">
          <a:xfrm flipH="1">
            <a:off x="4650872" y="2143627"/>
            <a:ext cx="1111566" cy="1171976"/>
          </a:xfrm>
          <a:prstGeom prst="line">
            <a:avLst/>
          </a:prstGeom>
          <a:noFill/>
          <a:ln w="12700">
            <a:solidFill>
              <a:srgbClr val="777777"/>
            </a:solidFill>
            <a:prstDash val="dash"/>
            <a:round/>
            <a:headEnd/>
            <a:tailEnd/>
          </a:ln>
        </p:spPr>
        <p:txBody>
          <a:bodyPr/>
          <a:lstStyle/>
          <a:p>
            <a:endParaRPr lang="en-US"/>
          </a:p>
        </p:txBody>
      </p:sp>
      <p:sp>
        <p:nvSpPr>
          <p:cNvPr id="87" name="Line 50"/>
          <p:cNvSpPr>
            <a:spLocks noChangeShapeType="1"/>
          </p:cNvSpPr>
          <p:nvPr/>
        </p:nvSpPr>
        <p:spPr bwMode="auto">
          <a:xfrm flipH="1">
            <a:off x="3047999" y="3320227"/>
            <a:ext cx="1573752" cy="494068"/>
          </a:xfrm>
          <a:prstGeom prst="line">
            <a:avLst/>
          </a:prstGeom>
          <a:noFill/>
          <a:ln w="12700">
            <a:solidFill>
              <a:srgbClr val="777777"/>
            </a:solidFill>
            <a:prstDash val="dash"/>
            <a:round/>
            <a:headEnd/>
            <a:tailEnd/>
          </a:ln>
        </p:spPr>
        <p:txBody>
          <a:bodyPr/>
          <a:lstStyle/>
          <a:p>
            <a:endParaRPr lang="en-US"/>
          </a:p>
        </p:txBody>
      </p:sp>
      <p:sp>
        <p:nvSpPr>
          <p:cNvPr id="88" name="Oval 131"/>
          <p:cNvSpPr>
            <a:spLocks noChangeArrowheads="1"/>
          </p:cNvSpPr>
          <p:nvPr/>
        </p:nvSpPr>
        <p:spPr bwMode="auto">
          <a:xfrm>
            <a:off x="2925233" y="3794125"/>
            <a:ext cx="122767" cy="92075"/>
          </a:xfrm>
          <a:prstGeom prst="ellipse">
            <a:avLst/>
          </a:prstGeom>
          <a:solidFill>
            <a:srgbClr val="C00000"/>
          </a:solidFill>
          <a:ln w="9525">
            <a:solidFill>
              <a:srgbClr val="7F7F7F"/>
            </a:solidFill>
            <a:round/>
            <a:headEnd/>
            <a:tailEnd/>
          </a:ln>
          <a:effectLst>
            <a:outerShdw blurRad="63500" sx="102000" sy="102000" algn="ctr" rotWithShape="0">
              <a:prstClr val="black">
                <a:alpha val="40000"/>
              </a:prstClr>
            </a:outerShdw>
          </a:effectLst>
        </p:spPr>
        <p:txBody>
          <a:bodyPr wrap="none" anchor="ctr"/>
          <a:lstStyle/>
          <a:p>
            <a:endParaRPr lang="en-US" noProof="1"/>
          </a:p>
        </p:txBody>
      </p:sp>
      <p:sp>
        <p:nvSpPr>
          <p:cNvPr id="89" name="Line 50"/>
          <p:cNvSpPr>
            <a:spLocks noChangeShapeType="1"/>
          </p:cNvSpPr>
          <p:nvPr/>
        </p:nvSpPr>
        <p:spPr bwMode="auto">
          <a:xfrm flipH="1">
            <a:off x="2645342" y="3886200"/>
            <a:ext cx="290699" cy="400698"/>
          </a:xfrm>
          <a:prstGeom prst="line">
            <a:avLst/>
          </a:prstGeom>
          <a:noFill/>
          <a:ln w="12700">
            <a:solidFill>
              <a:srgbClr val="777777"/>
            </a:solidFill>
            <a:prstDash val="dash"/>
            <a:round/>
            <a:headEnd/>
            <a:tailEnd/>
          </a:ln>
        </p:spPr>
        <p:txBody>
          <a:bodyPr/>
          <a:lstStyle/>
          <a:p>
            <a:endParaRPr lang="en-US"/>
          </a:p>
        </p:txBody>
      </p:sp>
      <p:sp>
        <p:nvSpPr>
          <p:cNvPr id="90" name="Oval 131"/>
          <p:cNvSpPr>
            <a:spLocks noChangeArrowheads="1"/>
          </p:cNvSpPr>
          <p:nvPr/>
        </p:nvSpPr>
        <p:spPr bwMode="auto">
          <a:xfrm>
            <a:off x="1990344" y="4656389"/>
            <a:ext cx="122767" cy="92075"/>
          </a:xfrm>
          <a:prstGeom prst="ellipse">
            <a:avLst/>
          </a:prstGeom>
          <a:solidFill>
            <a:srgbClr val="C00000"/>
          </a:solidFill>
          <a:ln w="9525">
            <a:solidFill>
              <a:srgbClr val="7F7F7F"/>
            </a:solidFill>
            <a:round/>
            <a:headEnd/>
            <a:tailEnd/>
          </a:ln>
          <a:effectLst>
            <a:outerShdw blurRad="63500" sx="102000" sy="102000" algn="ctr" rotWithShape="0">
              <a:prstClr val="black">
                <a:alpha val="40000"/>
              </a:prstClr>
            </a:outerShdw>
          </a:effectLst>
        </p:spPr>
        <p:txBody>
          <a:bodyPr wrap="none" anchor="ctr"/>
          <a:lstStyle/>
          <a:p>
            <a:endParaRPr lang="en-US" noProof="1"/>
          </a:p>
        </p:txBody>
      </p:sp>
      <p:sp>
        <p:nvSpPr>
          <p:cNvPr id="91" name="Line 50"/>
          <p:cNvSpPr>
            <a:spLocks noChangeShapeType="1"/>
          </p:cNvSpPr>
          <p:nvPr/>
        </p:nvSpPr>
        <p:spPr bwMode="auto">
          <a:xfrm flipH="1">
            <a:off x="1316554" y="4748464"/>
            <a:ext cx="673789" cy="82296"/>
          </a:xfrm>
          <a:prstGeom prst="line">
            <a:avLst/>
          </a:prstGeom>
          <a:noFill/>
          <a:ln w="12700">
            <a:solidFill>
              <a:srgbClr val="777777"/>
            </a:solidFill>
            <a:prstDash val="dash"/>
            <a:round/>
            <a:headEnd/>
            <a:tailEnd/>
          </a:ln>
        </p:spPr>
        <p:txBody>
          <a:bodyPr/>
          <a:lstStyle/>
          <a:p>
            <a:endParaRPr lang="en-US"/>
          </a:p>
        </p:txBody>
      </p:sp>
      <p:sp>
        <p:nvSpPr>
          <p:cNvPr id="100" name="Textfeld 26"/>
          <p:cNvSpPr txBox="1"/>
          <p:nvPr/>
        </p:nvSpPr>
        <p:spPr bwMode="gray">
          <a:xfrm>
            <a:off x="455935" y="2801247"/>
            <a:ext cx="2592065" cy="518979"/>
          </a:xfrm>
          <a:prstGeom prst="rect">
            <a:avLst/>
          </a:prstGeom>
          <a:noFill/>
        </p:spPr>
        <p:txBody>
          <a:bodyPr wrap="square" lIns="0" rIns="0" bIns="72000" rtlCol="0" anchor="b" anchorCtr="0">
            <a:spAutoFit/>
          </a:bodyPr>
          <a:lstStyle/>
          <a:p>
            <a:r>
              <a:rPr lang="en-US" sz="1400" b="1" dirty="0" smtClean="0"/>
              <a:t>$1,580</a:t>
            </a:r>
            <a:r>
              <a:rPr lang="en-US" sz="1400" dirty="0" smtClean="0"/>
              <a:t/>
            </a:r>
            <a:br>
              <a:rPr lang="en-US" sz="1400" dirty="0" smtClean="0"/>
            </a:br>
            <a:r>
              <a:rPr lang="en-US" sz="1200" noProof="1" smtClean="0">
                <a:solidFill>
                  <a:schemeClr val="tx1">
                    <a:lumMod val="50000"/>
                    <a:lumOff val="50000"/>
                  </a:schemeClr>
                </a:solidFill>
                <a:cs typeface="Arial" charset="0"/>
              </a:rPr>
              <a:t>Cierre 2014</a:t>
            </a:r>
            <a:endParaRPr lang="en-US" sz="1400" dirty="0">
              <a:solidFill>
                <a:schemeClr val="tx1">
                  <a:lumMod val="50000"/>
                  <a:lumOff val="50000"/>
                </a:schemeClr>
              </a:solidFill>
            </a:endParaRPr>
          </a:p>
        </p:txBody>
      </p:sp>
      <p:cxnSp>
        <p:nvCxnSpPr>
          <p:cNvPr id="101" name="Gerade Verbindung 39"/>
          <p:cNvCxnSpPr/>
          <p:nvPr/>
        </p:nvCxnSpPr>
        <p:spPr bwMode="gray">
          <a:xfrm flipV="1">
            <a:off x="455935" y="3315603"/>
            <a:ext cx="3718413" cy="4623"/>
          </a:xfrm>
          <a:prstGeom prst="line">
            <a:avLst/>
          </a:prstGeom>
          <a:noFill/>
          <a:ln w="19050">
            <a:solidFill>
              <a:srgbClr val="969696"/>
            </a:solidFill>
            <a:prstDash val="sysDot"/>
            <a:round/>
            <a:headEnd/>
            <a:tailEnd/>
          </a:ln>
        </p:spPr>
      </p:cxnSp>
      <p:sp>
        <p:nvSpPr>
          <p:cNvPr id="103" name="Textfeld 26"/>
          <p:cNvSpPr txBox="1"/>
          <p:nvPr/>
        </p:nvSpPr>
        <p:spPr bwMode="gray">
          <a:xfrm>
            <a:off x="4113535" y="1557638"/>
            <a:ext cx="2592065" cy="518979"/>
          </a:xfrm>
          <a:prstGeom prst="rect">
            <a:avLst/>
          </a:prstGeom>
          <a:noFill/>
        </p:spPr>
        <p:txBody>
          <a:bodyPr wrap="square" lIns="0" rIns="0" bIns="72000" rtlCol="0" anchor="b" anchorCtr="0">
            <a:spAutoFit/>
          </a:bodyPr>
          <a:lstStyle/>
          <a:p>
            <a:r>
              <a:rPr lang="en-US" sz="1400" b="1" dirty="0" smtClean="0"/>
              <a:t>$1.615</a:t>
            </a:r>
            <a:r>
              <a:rPr lang="en-US" sz="1400" dirty="0" smtClean="0"/>
              <a:t/>
            </a:r>
            <a:br>
              <a:rPr lang="en-US" sz="1400" dirty="0" smtClean="0"/>
            </a:br>
            <a:r>
              <a:rPr lang="en-US" sz="1200" dirty="0" smtClean="0">
                <a:solidFill>
                  <a:schemeClr val="tx1">
                    <a:lumMod val="50000"/>
                    <a:lumOff val="50000"/>
                  </a:schemeClr>
                </a:solidFill>
                <a:cs typeface="Arial" charset="0"/>
              </a:rPr>
              <a:t>M</a:t>
            </a:r>
            <a:r>
              <a:rPr lang="en-US" sz="1200" noProof="1" smtClean="0">
                <a:solidFill>
                  <a:schemeClr val="tx1">
                    <a:lumMod val="50000"/>
                    <a:lumOff val="50000"/>
                  </a:schemeClr>
                </a:solidFill>
                <a:cs typeface="Arial" charset="0"/>
              </a:rPr>
              <a:t>as Alta Valorizacion</a:t>
            </a:r>
            <a:endParaRPr lang="en-US" sz="1400" dirty="0">
              <a:solidFill>
                <a:schemeClr val="tx1">
                  <a:lumMod val="50000"/>
                  <a:lumOff val="50000"/>
                </a:schemeClr>
              </a:solidFill>
            </a:endParaRPr>
          </a:p>
        </p:txBody>
      </p:sp>
      <p:cxnSp>
        <p:nvCxnSpPr>
          <p:cNvPr id="104" name="Gerade Verbindung 39"/>
          <p:cNvCxnSpPr/>
          <p:nvPr/>
        </p:nvCxnSpPr>
        <p:spPr bwMode="gray">
          <a:xfrm flipV="1">
            <a:off x="4174348" y="2038357"/>
            <a:ext cx="1736286" cy="4622"/>
          </a:xfrm>
          <a:prstGeom prst="line">
            <a:avLst/>
          </a:prstGeom>
          <a:noFill/>
          <a:ln w="19050">
            <a:solidFill>
              <a:srgbClr val="969696"/>
            </a:solidFill>
            <a:prstDash val="sysDot"/>
            <a:round/>
            <a:headEnd/>
            <a:tailEnd/>
          </a:ln>
        </p:spPr>
      </p:cxnSp>
      <p:sp>
        <p:nvSpPr>
          <p:cNvPr id="105" name="Textfeld 26"/>
          <p:cNvSpPr txBox="1"/>
          <p:nvPr/>
        </p:nvSpPr>
        <p:spPr bwMode="gray">
          <a:xfrm>
            <a:off x="4131278" y="4815592"/>
            <a:ext cx="1753927" cy="518979"/>
          </a:xfrm>
          <a:prstGeom prst="rect">
            <a:avLst/>
          </a:prstGeom>
          <a:noFill/>
        </p:spPr>
        <p:txBody>
          <a:bodyPr wrap="square" lIns="0" rIns="0" bIns="72000" rtlCol="0" anchor="b" anchorCtr="0">
            <a:spAutoFit/>
          </a:bodyPr>
          <a:lstStyle/>
          <a:p>
            <a:pPr algn="r"/>
            <a:r>
              <a:rPr lang="en-US" sz="1400" b="1" dirty="0" smtClean="0"/>
              <a:t>$1.424</a:t>
            </a:r>
            <a:r>
              <a:rPr lang="en-US" sz="1400" dirty="0" smtClean="0"/>
              <a:t/>
            </a:r>
            <a:br>
              <a:rPr lang="en-US" sz="1400" dirty="0" smtClean="0"/>
            </a:br>
            <a:r>
              <a:rPr lang="en-US" sz="1200" dirty="0">
                <a:solidFill>
                  <a:schemeClr val="tx1">
                    <a:lumMod val="50000"/>
                    <a:lumOff val="50000"/>
                  </a:schemeClr>
                </a:solidFill>
                <a:cs typeface="Arial" charset="0"/>
              </a:rPr>
              <a:t>R</a:t>
            </a:r>
            <a:r>
              <a:rPr lang="en-US" sz="1200" noProof="1">
                <a:solidFill>
                  <a:schemeClr val="tx1">
                    <a:lumMod val="50000"/>
                    <a:lumOff val="50000"/>
                  </a:schemeClr>
                </a:solidFill>
                <a:cs typeface="Arial" charset="0"/>
              </a:rPr>
              <a:t>a</a:t>
            </a:r>
            <a:r>
              <a:rPr lang="en-US" sz="1200" noProof="1" smtClean="0">
                <a:solidFill>
                  <a:schemeClr val="tx1">
                    <a:lumMod val="50000"/>
                    <a:lumOff val="50000"/>
                  </a:schemeClr>
                </a:solidFill>
                <a:cs typeface="Arial" charset="0"/>
              </a:rPr>
              <a:t>ngo Ultimo Año</a:t>
            </a:r>
            <a:endParaRPr lang="en-US" sz="1400" dirty="0">
              <a:solidFill>
                <a:schemeClr val="tx1">
                  <a:lumMod val="50000"/>
                  <a:lumOff val="50000"/>
                </a:schemeClr>
              </a:solidFill>
            </a:endParaRPr>
          </a:p>
        </p:txBody>
      </p:sp>
      <p:cxnSp>
        <p:nvCxnSpPr>
          <p:cNvPr id="106" name="Gerade Verbindung 39"/>
          <p:cNvCxnSpPr>
            <a:stCxn id="90" idx="5"/>
          </p:cNvCxnSpPr>
          <p:nvPr/>
        </p:nvCxnSpPr>
        <p:spPr bwMode="gray">
          <a:xfrm>
            <a:off x="2095132" y="4734980"/>
            <a:ext cx="3728689" cy="13484"/>
          </a:xfrm>
          <a:prstGeom prst="line">
            <a:avLst/>
          </a:prstGeom>
          <a:noFill/>
          <a:ln w="19050">
            <a:solidFill>
              <a:srgbClr val="969696"/>
            </a:solidFill>
            <a:prstDash val="sysDot"/>
            <a:round/>
            <a:headEnd/>
            <a:tailEnd/>
          </a:ln>
        </p:spPr>
      </p:cxnSp>
      <p:sp>
        <p:nvSpPr>
          <p:cNvPr id="107" name="Textfeld 26"/>
          <p:cNvSpPr txBox="1"/>
          <p:nvPr/>
        </p:nvSpPr>
        <p:spPr bwMode="gray">
          <a:xfrm>
            <a:off x="588461" y="4914026"/>
            <a:ext cx="2592065" cy="518979"/>
          </a:xfrm>
          <a:prstGeom prst="rect">
            <a:avLst/>
          </a:prstGeom>
          <a:noFill/>
        </p:spPr>
        <p:txBody>
          <a:bodyPr wrap="square" lIns="0" rIns="0" bIns="72000" rtlCol="0" anchor="b" anchorCtr="0">
            <a:spAutoFit/>
          </a:bodyPr>
          <a:lstStyle/>
          <a:p>
            <a:r>
              <a:rPr lang="en-US" sz="1400" b="1" dirty="0" smtClean="0"/>
              <a:t>$1.415</a:t>
            </a:r>
            <a:r>
              <a:rPr lang="en-US" sz="1400" dirty="0" smtClean="0"/>
              <a:t/>
            </a:r>
            <a:br>
              <a:rPr lang="en-US" sz="1400" dirty="0" smtClean="0"/>
            </a:br>
            <a:r>
              <a:rPr lang="en-US" sz="1200" noProof="1" smtClean="0">
                <a:solidFill>
                  <a:schemeClr val="tx1">
                    <a:lumMod val="50000"/>
                    <a:lumOff val="50000"/>
                  </a:schemeClr>
                </a:solidFill>
                <a:cs typeface="Arial" charset="0"/>
              </a:rPr>
              <a:t>Apertura en Bolsa</a:t>
            </a:r>
            <a:endParaRPr lang="en-US" sz="1400" dirty="0">
              <a:solidFill>
                <a:schemeClr val="tx1">
                  <a:lumMod val="50000"/>
                  <a:lumOff val="50000"/>
                </a:schemeClr>
              </a:solidFill>
            </a:endParaRPr>
          </a:p>
        </p:txBody>
      </p:sp>
      <p:cxnSp>
        <p:nvCxnSpPr>
          <p:cNvPr id="108" name="Gerade Verbindung 39"/>
          <p:cNvCxnSpPr/>
          <p:nvPr/>
        </p:nvCxnSpPr>
        <p:spPr bwMode="gray">
          <a:xfrm flipH="1">
            <a:off x="566196" y="5411714"/>
            <a:ext cx="1751645" cy="0"/>
          </a:xfrm>
          <a:prstGeom prst="line">
            <a:avLst/>
          </a:prstGeom>
          <a:noFill/>
          <a:ln w="19050">
            <a:solidFill>
              <a:srgbClr val="969696"/>
            </a:solidFill>
            <a:prstDash val="sysDot"/>
            <a:round/>
            <a:headEnd/>
            <a:tailEnd/>
          </a:ln>
        </p:spPr>
      </p:cxnSp>
      <p:sp>
        <p:nvSpPr>
          <p:cNvPr id="181" name="Textfeld 26"/>
          <p:cNvSpPr txBox="1"/>
          <p:nvPr/>
        </p:nvSpPr>
        <p:spPr bwMode="gray">
          <a:xfrm>
            <a:off x="364071" y="3823349"/>
            <a:ext cx="2592065" cy="549757"/>
          </a:xfrm>
          <a:prstGeom prst="rect">
            <a:avLst/>
          </a:prstGeom>
          <a:noFill/>
        </p:spPr>
        <p:txBody>
          <a:bodyPr wrap="square" lIns="0" rIns="0" bIns="72000" rtlCol="0" anchor="b" anchorCtr="0">
            <a:spAutoFit/>
          </a:bodyPr>
          <a:lstStyle/>
          <a:p>
            <a:r>
              <a:rPr lang="en-US" sz="1400" b="1" dirty="0" smtClean="0"/>
              <a:t>$1.505</a:t>
            </a:r>
            <a:r>
              <a:rPr lang="en-US" sz="1400" dirty="0" smtClean="0"/>
              <a:t/>
            </a:r>
            <a:br>
              <a:rPr lang="en-US" sz="1400" dirty="0" smtClean="0"/>
            </a:br>
            <a:r>
              <a:rPr lang="en-US" sz="1400" b="1" noProof="1" smtClean="0">
                <a:solidFill>
                  <a:srgbClr val="8F1703"/>
                </a:solidFill>
                <a:cs typeface="Arial" charset="0"/>
              </a:rPr>
              <a:t>29/07/2014</a:t>
            </a:r>
            <a:endParaRPr lang="en-US" sz="1600" b="1" dirty="0">
              <a:solidFill>
                <a:srgbClr val="8F1703"/>
              </a:solidFill>
            </a:endParaRPr>
          </a:p>
        </p:txBody>
      </p:sp>
      <p:cxnSp>
        <p:nvCxnSpPr>
          <p:cNvPr id="185" name="Gerade Verbindung 39"/>
          <p:cNvCxnSpPr>
            <a:endCxn id="88" idx="2"/>
          </p:cNvCxnSpPr>
          <p:nvPr/>
        </p:nvCxnSpPr>
        <p:spPr bwMode="gray">
          <a:xfrm>
            <a:off x="487609" y="3833420"/>
            <a:ext cx="2437624" cy="6743"/>
          </a:xfrm>
          <a:prstGeom prst="line">
            <a:avLst/>
          </a:prstGeom>
          <a:noFill/>
          <a:ln w="19050">
            <a:solidFill>
              <a:srgbClr val="969696"/>
            </a:solidFill>
            <a:prstDash val="sysDot"/>
            <a:round/>
            <a:headEnd/>
            <a:tailEnd/>
          </a:ln>
        </p:spPr>
      </p:cxnSp>
      <p:sp>
        <p:nvSpPr>
          <p:cNvPr id="92" name="Title 1"/>
          <p:cNvSpPr txBox="1">
            <a:spLocks/>
          </p:cNvSpPr>
          <p:nvPr/>
        </p:nvSpPr>
        <p:spPr>
          <a:xfrm>
            <a:off x="189739" y="431919"/>
            <a:ext cx="6705600" cy="711081"/>
          </a:xfrm>
          <a:prstGeom prst="rect">
            <a:avLst/>
          </a:prstGeom>
        </p:spPr>
        <p:txBody>
          <a:bodyPr vert="horz" lIns="121899" tIns="60949" rIns="121899" bIns="60949" rtlCol="0" anchor="ctr">
            <a:no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s-CO" dirty="0" smtClean="0"/>
              <a:t>Construcciones el Cóndor</a:t>
            </a:r>
            <a:endParaRPr lang="es-CO" dirty="0"/>
          </a:p>
        </p:txBody>
      </p:sp>
      <p:cxnSp>
        <p:nvCxnSpPr>
          <p:cNvPr id="93" name="Gerade Verbindung 39"/>
          <p:cNvCxnSpPr/>
          <p:nvPr/>
        </p:nvCxnSpPr>
        <p:spPr bwMode="gray">
          <a:xfrm>
            <a:off x="2590800" y="4343400"/>
            <a:ext cx="3728689" cy="13484"/>
          </a:xfrm>
          <a:prstGeom prst="line">
            <a:avLst/>
          </a:prstGeom>
          <a:noFill/>
          <a:ln w="19050">
            <a:solidFill>
              <a:srgbClr val="969696"/>
            </a:solidFill>
            <a:prstDash val="sysDot"/>
            <a:round/>
            <a:headEnd/>
            <a:tailEnd/>
          </a:ln>
        </p:spPr>
      </p:cxnSp>
      <p:sp>
        <p:nvSpPr>
          <p:cNvPr id="94" name="Textfeld 26"/>
          <p:cNvSpPr txBox="1"/>
          <p:nvPr/>
        </p:nvSpPr>
        <p:spPr bwMode="gray">
          <a:xfrm>
            <a:off x="4283678" y="3824421"/>
            <a:ext cx="2035811" cy="518979"/>
          </a:xfrm>
          <a:prstGeom prst="rect">
            <a:avLst/>
          </a:prstGeom>
          <a:noFill/>
        </p:spPr>
        <p:txBody>
          <a:bodyPr wrap="square" lIns="0" rIns="0" bIns="72000" rtlCol="0" anchor="b" anchorCtr="0">
            <a:spAutoFit/>
          </a:bodyPr>
          <a:lstStyle/>
          <a:p>
            <a:pPr algn="r"/>
            <a:r>
              <a:rPr lang="en-US" sz="1400" b="1" dirty="0" smtClean="0"/>
              <a:t>$1.295</a:t>
            </a:r>
            <a:r>
              <a:rPr lang="en-US" sz="1400" dirty="0" smtClean="0"/>
              <a:t/>
            </a:r>
            <a:br>
              <a:rPr lang="en-US" sz="1400" dirty="0" smtClean="0"/>
            </a:br>
            <a:r>
              <a:rPr lang="en-US" sz="1200" dirty="0" smtClean="0">
                <a:solidFill>
                  <a:schemeClr val="tx1">
                    <a:lumMod val="50000"/>
                    <a:lumOff val="50000"/>
                  </a:schemeClr>
                </a:solidFill>
                <a:cs typeface="Arial" charset="0"/>
              </a:rPr>
              <a:t>Precio Cierre </a:t>
            </a:r>
            <a:r>
              <a:rPr lang="en-US" sz="1200" noProof="1" smtClean="0">
                <a:solidFill>
                  <a:schemeClr val="tx1">
                    <a:lumMod val="50000"/>
                    <a:lumOff val="50000"/>
                  </a:schemeClr>
                </a:solidFill>
                <a:cs typeface="Arial" charset="0"/>
              </a:rPr>
              <a:t>2013</a:t>
            </a:r>
            <a:endParaRPr lang="en-US" sz="1400" dirty="0">
              <a:solidFill>
                <a:schemeClr val="tx1">
                  <a:lumMod val="50000"/>
                  <a:lumOff val="50000"/>
                </a:schemeClr>
              </a:solidFill>
            </a:endParaRPr>
          </a:p>
        </p:txBody>
      </p:sp>
    </p:spTree>
    <p:extLst>
      <p:ext uri="{BB962C8B-B14F-4D97-AF65-F5344CB8AC3E}">
        <p14:creationId xmlns:p14="http://schemas.microsoft.com/office/powerpoint/2010/main" val="32101970"/>
      </p:ext>
    </p:extLst>
  </p:cSld>
  <p:clrMapOvr>
    <a:masterClrMapping/>
  </p:clrMapOvr>
  <mc:AlternateContent xmlns:mc="http://schemas.openxmlformats.org/markup-compatibility/2006" xmlns:p14="http://schemas.microsoft.com/office/powerpoint/2010/main">
    <mc:Choice Requires="p14">
      <p:transition spd="slow" p14:dur="2000" advTm="235612"/>
    </mc:Choice>
    <mc:Fallback xmlns="">
      <p:transition spd="slow" advTm="2356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750"/>
                                        <p:tgtEl>
                                          <p:spTgt spid="76"/>
                                        </p:tgtEl>
                                      </p:cBhvr>
                                    </p:animEffect>
                                  </p:childTnLst>
                                </p:cTn>
                              </p:par>
                              <p:par>
                                <p:cTn id="8" presetID="10" presetClass="entr" presetSubtype="0" fill="hold" grpId="0" nodeType="withEffect">
                                  <p:stCondLst>
                                    <p:cond delay="600"/>
                                  </p:stCondLst>
                                  <p:childTnLst>
                                    <p:set>
                                      <p:cBhvr>
                                        <p:cTn id="9" dur="1" fill="hold">
                                          <p:stCondLst>
                                            <p:cond delay="0"/>
                                          </p:stCondLst>
                                        </p:cTn>
                                        <p:tgtEl>
                                          <p:spTgt spid="77"/>
                                        </p:tgtEl>
                                        <p:attrNameLst>
                                          <p:attrName>style.visibility</p:attrName>
                                        </p:attrNameLst>
                                      </p:cBhvr>
                                      <p:to>
                                        <p:strVal val="visible"/>
                                      </p:to>
                                    </p:set>
                                    <p:animEffect transition="in" filter="fade">
                                      <p:cBhvr>
                                        <p:cTn id="10" dur="750"/>
                                        <p:tgtEl>
                                          <p:spTgt spid="77"/>
                                        </p:tgtEl>
                                      </p:cBhvr>
                                    </p:animEffect>
                                  </p:childTnLst>
                                </p:cTn>
                              </p:par>
                            </p:childTnLst>
                          </p:cTn>
                        </p:par>
                        <p:par>
                          <p:cTn id="11" fill="hold">
                            <p:stCondLst>
                              <p:cond delay="1350"/>
                            </p:stCondLst>
                            <p:childTnLst>
                              <p:par>
                                <p:cTn id="12" presetID="10" presetClass="exit" presetSubtype="0" fill="hold" grpId="1" nodeType="afterEffect">
                                  <p:stCondLst>
                                    <p:cond delay="500"/>
                                  </p:stCondLst>
                                  <p:childTnLst>
                                    <p:animEffect transition="out" filter="fade">
                                      <p:cBhvr>
                                        <p:cTn id="13" dur="750"/>
                                        <p:tgtEl>
                                          <p:spTgt spid="77"/>
                                        </p:tgtEl>
                                      </p:cBhvr>
                                    </p:animEffect>
                                    <p:set>
                                      <p:cBhvr>
                                        <p:cTn id="14" dur="1" fill="hold">
                                          <p:stCondLst>
                                            <p:cond delay="749"/>
                                          </p:stCondLst>
                                        </p:cTn>
                                        <p:tgtEl>
                                          <p:spTgt spid="77"/>
                                        </p:tgtEl>
                                        <p:attrNameLst>
                                          <p:attrName>style.visibility</p:attrName>
                                        </p:attrNameLst>
                                      </p:cBhvr>
                                      <p:to>
                                        <p:strVal val="hidden"/>
                                      </p:to>
                                    </p:set>
                                  </p:childTnLst>
                                </p:cTn>
                              </p:par>
                              <p:par>
                                <p:cTn id="15" presetID="10" presetClass="exit" presetSubtype="0" fill="hold" grpId="1" nodeType="withEffect">
                                  <p:stCondLst>
                                    <p:cond delay="750"/>
                                  </p:stCondLst>
                                  <p:childTnLst>
                                    <p:animEffect transition="out" filter="fade">
                                      <p:cBhvr>
                                        <p:cTn id="16" dur="750"/>
                                        <p:tgtEl>
                                          <p:spTgt spid="76"/>
                                        </p:tgtEl>
                                      </p:cBhvr>
                                    </p:animEffect>
                                    <p:set>
                                      <p:cBhvr>
                                        <p:cTn id="17" dur="1" fill="hold">
                                          <p:stCondLst>
                                            <p:cond delay="749"/>
                                          </p:stCondLst>
                                        </p:cTn>
                                        <p:tgtEl>
                                          <p:spTgt spid="76"/>
                                        </p:tgtEl>
                                        <p:attrNameLst>
                                          <p:attrName>style.visibility</p:attrName>
                                        </p:attrNameLst>
                                      </p:cBhvr>
                                      <p:to>
                                        <p:strVal val="hidden"/>
                                      </p:to>
                                    </p:set>
                                  </p:childTnLst>
                                </p:cTn>
                              </p:par>
                            </p:childTnLst>
                          </p:cTn>
                        </p:par>
                        <p:par>
                          <p:cTn id="18" fill="hold">
                            <p:stCondLst>
                              <p:cond delay="2850"/>
                            </p:stCondLst>
                            <p:childTnLst>
                              <p:par>
                                <p:cTn id="19" presetID="10" presetClass="entr" presetSubtype="0" fill="hold" grpId="2"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750"/>
                                        <p:tgtEl>
                                          <p:spTgt spid="76"/>
                                        </p:tgtEl>
                                      </p:cBhvr>
                                    </p:animEffect>
                                  </p:childTnLst>
                                </p:cTn>
                              </p:par>
                              <p:par>
                                <p:cTn id="22" presetID="10" presetClass="entr" presetSubtype="0" fill="hold" grpId="2" nodeType="withEffect">
                                  <p:stCondLst>
                                    <p:cond delay="250"/>
                                  </p:stCondLst>
                                  <p:childTnLst>
                                    <p:set>
                                      <p:cBhvr>
                                        <p:cTn id="23" dur="1" fill="hold">
                                          <p:stCondLst>
                                            <p:cond delay="0"/>
                                          </p:stCondLst>
                                        </p:cTn>
                                        <p:tgtEl>
                                          <p:spTgt spid="77"/>
                                        </p:tgtEl>
                                        <p:attrNameLst>
                                          <p:attrName>style.visibility</p:attrName>
                                        </p:attrNameLst>
                                      </p:cBhvr>
                                      <p:to>
                                        <p:strVal val="visible"/>
                                      </p:to>
                                    </p:set>
                                    <p:animEffect transition="in" filter="fade">
                                      <p:cBhvr>
                                        <p:cTn id="24" dur="750"/>
                                        <p:tgtEl>
                                          <p:spTgt spid="77"/>
                                        </p:tgtEl>
                                      </p:cBhvr>
                                    </p:animEffect>
                                  </p:childTnLst>
                                </p:cTn>
                              </p:par>
                            </p:childTnLst>
                          </p:cTn>
                        </p:par>
                        <p:par>
                          <p:cTn id="25" fill="hold">
                            <p:stCondLst>
                              <p:cond delay="3850"/>
                            </p:stCondLst>
                            <p:childTnLst>
                              <p:par>
                                <p:cTn id="26" presetID="10" presetClass="exit" presetSubtype="0" fill="hold" grpId="3" nodeType="afterEffect">
                                  <p:stCondLst>
                                    <p:cond delay="500"/>
                                  </p:stCondLst>
                                  <p:childTnLst>
                                    <p:animEffect transition="out" filter="fade">
                                      <p:cBhvr>
                                        <p:cTn id="27" dur="750"/>
                                        <p:tgtEl>
                                          <p:spTgt spid="77"/>
                                        </p:tgtEl>
                                      </p:cBhvr>
                                    </p:animEffect>
                                    <p:set>
                                      <p:cBhvr>
                                        <p:cTn id="28" dur="1" fill="hold">
                                          <p:stCondLst>
                                            <p:cond delay="749"/>
                                          </p:stCondLst>
                                        </p:cTn>
                                        <p:tgtEl>
                                          <p:spTgt spid="77"/>
                                        </p:tgtEl>
                                        <p:attrNameLst>
                                          <p:attrName>style.visibility</p:attrName>
                                        </p:attrNameLst>
                                      </p:cBhvr>
                                      <p:to>
                                        <p:strVal val="hidden"/>
                                      </p:to>
                                    </p:set>
                                  </p:childTnLst>
                                </p:cTn>
                              </p:par>
                              <p:par>
                                <p:cTn id="29" presetID="10" presetClass="exit" presetSubtype="0" fill="hold" grpId="3" nodeType="withEffect">
                                  <p:stCondLst>
                                    <p:cond delay="750"/>
                                  </p:stCondLst>
                                  <p:childTnLst>
                                    <p:animEffect transition="out" filter="fade">
                                      <p:cBhvr>
                                        <p:cTn id="30" dur="750"/>
                                        <p:tgtEl>
                                          <p:spTgt spid="76"/>
                                        </p:tgtEl>
                                      </p:cBhvr>
                                    </p:animEffect>
                                    <p:set>
                                      <p:cBhvr>
                                        <p:cTn id="31" dur="1" fill="hold">
                                          <p:stCondLst>
                                            <p:cond delay="749"/>
                                          </p:stCondLst>
                                        </p:cTn>
                                        <p:tgtEl>
                                          <p:spTgt spid="76"/>
                                        </p:tgtEl>
                                        <p:attrNameLst>
                                          <p:attrName>style.visibility</p:attrName>
                                        </p:attrNameLst>
                                      </p:cBhvr>
                                      <p:to>
                                        <p:strVal val="hidden"/>
                                      </p:to>
                                    </p:set>
                                  </p:childTnLst>
                                </p:cTn>
                              </p:par>
                            </p:childTnLst>
                          </p:cTn>
                        </p:par>
                        <p:par>
                          <p:cTn id="32" fill="hold">
                            <p:stCondLst>
                              <p:cond delay="5350"/>
                            </p:stCondLst>
                            <p:childTnLst>
                              <p:par>
                                <p:cTn id="33" presetID="10" presetClass="entr" presetSubtype="0" fill="hold" grpId="5"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fade">
                                      <p:cBhvr>
                                        <p:cTn id="35" dur="750"/>
                                        <p:tgtEl>
                                          <p:spTgt spid="76"/>
                                        </p:tgtEl>
                                      </p:cBhvr>
                                    </p:animEffect>
                                  </p:childTnLst>
                                </p:cTn>
                              </p:par>
                              <p:par>
                                <p:cTn id="36" presetID="10" presetClass="entr" presetSubtype="0" fill="hold" grpId="5" nodeType="withEffect">
                                  <p:stCondLst>
                                    <p:cond delay="35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750"/>
                                        <p:tgtEl>
                                          <p:spTgt spid="77"/>
                                        </p:tgtEl>
                                      </p:cBhvr>
                                    </p:animEffect>
                                  </p:childTnLst>
                                </p:cTn>
                              </p:par>
                            </p:childTnLst>
                          </p:cTn>
                        </p:par>
                        <p:par>
                          <p:cTn id="39" fill="hold">
                            <p:stCondLst>
                              <p:cond delay="6450"/>
                            </p:stCondLst>
                            <p:childTnLst>
                              <p:par>
                                <p:cTn id="40" presetID="10" presetClass="exit" presetSubtype="0" fill="hold" grpId="4" nodeType="afterEffect">
                                  <p:stCondLst>
                                    <p:cond delay="500"/>
                                  </p:stCondLst>
                                  <p:childTnLst>
                                    <p:animEffect transition="out" filter="fade">
                                      <p:cBhvr>
                                        <p:cTn id="41" dur="750"/>
                                        <p:tgtEl>
                                          <p:spTgt spid="77"/>
                                        </p:tgtEl>
                                      </p:cBhvr>
                                    </p:animEffect>
                                    <p:set>
                                      <p:cBhvr>
                                        <p:cTn id="42" dur="1" fill="hold">
                                          <p:stCondLst>
                                            <p:cond delay="749"/>
                                          </p:stCondLst>
                                        </p:cTn>
                                        <p:tgtEl>
                                          <p:spTgt spid="77"/>
                                        </p:tgtEl>
                                        <p:attrNameLst>
                                          <p:attrName>style.visibility</p:attrName>
                                        </p:attrNameLst>
                                      </p:cBhvr>
                                      <p:to>
                                        <p:strVal val="hidden"/>
                                      </p:to>
                                    </p:set>
                                  </p:childTnLst>
                                </p:cTn>
                              </p:par>
                              <p:par>
                                <p:cTn id="43" presetID="10" presetClass="exit" presetSubtype="0" fill="hold" grpId="4" nodeType="withEffect">
                                  <p:stCondLst>
                                    <p:cond delay="750"/>
                                  </p:stCondLst>
                                  <p:childTnLst>
                                    <p:animEffect transition="out" filter="fade">
                                      <p:cBhvr>
                                        <p:cTn id="44" dur="750"/>
                                        <p:tgtEl>
                                          <p:spTgt spid="76"/>
                                        </p:tgtEl>
                                      </p:cBhvr>
                                    </p:animEffect>
                                    <p:set>
                                      <p:cBhvr>
                                        <p:cTn id="45" dur="1" fill="hold">
                                          <p:stCondLst>
                                            <p:cond delay="749"/>
                                          </p:stCondLst>
                                        </p:cTn>
                                        <p:tgtEl>
                                          <p:spTgt spid="76"/>
                                        </p:tgtEl>
                                        <p:attrNameLst>
                                          <p:attrName>style.visibility</p:attrName>
                                        </p:attrNameLst>
                                      </p:cBhvr>
                                      <p:to>
                                        <p:strVal val="hidden"/>
                                      </p:to>
                                    </p:set>
                                  </p:childTnLst>
                                </p:cTn>
                              </p:par>
                            </p:childTnLst>
                          </p:cTn>
                        </p:par>
                        <p:par>
                          <p:cTn id="46" fill="hold">
                            <p:stCondLst>
                              <p:cond delay="7950"/>
                            </p:stCondLst>
                            <p:childTnLst>
                              <p:par>
                                <p:cTn id="47" presetID="10" presetClass="entr" presetSubtype="0" fill="hold" grpId="6" nodeType="after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fade">
                                      <p:cBhvr>
                                        <p:cTn id="49" dur="750"/>
                                        <p:tgtEl>
                                          <p:spTgt spid="76"/>
                                        </p:tgtEl>
                                      </p:cBhvr>
                                    </p:animEffect>
                                  </p:childTnLst>
                                </p:cTn>
                              </p:par>
                              <p:par>
                                <p:cTn id="50" presetID="10" presetClass="entr" presetSubtype="0" fill="hold" grpId="6" nodeType="withEffect">
                                  <p:stCondLst>
                                    <p:cond delay="25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750"/>
                                        <p:tgtEl>
                                          <p:spTgt spid="77"/>
                                        </p:tgtEl>
                                      </p:cBhvr>
                                    </p:animEffect>
                                  </p:childTnLst>
                                </p:cTn>
                              </p:par>
                            </p:childTnLst>
                          </p:cTn>
                        </p:par>
                        <p:par>
                          <p:cTn id="53" fill="hold">
                            <p:stCondLst>
                              <p:cond delay="8950"/>
                            </p:stCondLst>
                            <p:childTnLst>
                              <p:par>
                                <p:cTn id="54" presetID="10" presetClass="exit" presetSubtype="0" fill="hold" grpId="7" nodeType="afterEffect">
                                  <p:stCondLst>
                                    <p:cond delay="500"/>
                                  </p:stCondLst>
                                  <p:childTnLst>
                                    <p:animEffect transition="out" filter="fade">
                                      <p:cBhvr>
                                        <p:cTn id="55" dur="750"/>
                                        <p:tgtEl>
                                          <p:spTgt spid="77"/>
                                        </p:tgtEl>
                                      </p:cBhvr>
                                    </p:animEffect>
                                    <p:set>
                                      <p:cBhvr>
                                        <p:cTn id="56" dur="1" fill="hold">
                                          <p:stCondLst>
                                            <p:cond delay="749"/>
                                          </p:stCondLst>
                                        </p:cTn>
                                        <p:tgtEl>
                                          <p:spTgt spid="77"/>
                                        </p:tgtEl>
                                        <p:attrNameLst>
                                          <p:attrName>style.visibility</p:attrName>
                                        </p:attrNameLst>
                                      </p:cBhvr>
                                      <p:to>
                                        <p:strVal val="hidden"/>
                                      </p:to>
                                    </p:set>
                                  </p:childTnLst>
                                </p:cTn>
                              </p:par>
                              <p:par>
                                <p:cTn id="57" presetID="10" presetClass="exit" presetSubtype="0" fill="hold" grpId="7" nodeType="withEffect">
                                  <p:stCondLst>
                                    <p:cond delay="750"/>
                                  </p:stCondLst>
                                  <p:childTnLst>
                                    <p:animEffect transition="out" filter="fade">
                                      <p:cBhvr>
                                        <p:cTn id="58" dur="750"/>
                                        <p:tgtEl>
                                          <p:spTgt spid="76"/>
                                        </p:tgtEl>
                                      </p:cBhvr>
                                    </p:animEffect>
                                    <p:set>
                                      <p:cBhvr>
                                        <p:cTn id="59" dur="1" fill="hold">
                                          <p:stCondLst>
                                            <p:cond delay="749"/>
                                          </p:stCondLst>
                                        </p:cTn>
                                        <p:tgtEl>
                                          <p:spTgt spid="76"/>
                                        </p:tgtEl>
                                        <p:attrNameLst>
                                          <p:attrName>style.visibility</p:attrName>
                                        </p:attrNameLst>
                                      </p:cBhvr>
                                      <p:to>
                                        <p:strVal val="hidden"/>
                                      </p:to>
                                    </p:set>
                                  </p:childTnLst>
                                </p:cTn>
                              </p:par>
                            </p:childTnLst>
                          </p:cTn>
                        </p:par>
                        <p:par>
                          <p:cTn id="60" fill="hold">
                            <p:stCondLst>
                              <p:cond delay="10450"/>
                            </p:stCondLst>
                            <p:childTnLst>
                              <p:par>
                                <p:cTn id="61" presetID="10" presetClass="entr" presetSubtype="0" fill="hold" grpId="8"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750"/>
                                        <p:tgtEl>
                                          <p:spTgt spid="76"/>
                                        </p:tgtEl>
                                      </p:cBhvr>
                                    </p:animEffect>
                                  </p:childTnLst>
                                </p:cTn>
                              </p:par>
                              <p:par>
                                <p:cTn id="64" presetID="10" presetClass="entr" presetSubtype="0" fill="hold" grpId="8" nodeType="withEffect">
                                  <p:stCondLst>
                                    <p:cond delay="350"/>
                                  </p:stCondLst>
                                  <p:childTnLst>
                                    <p:set>
                                      <p:cBhvr>
                                        <p:cTn id="65" dur="1" fill="hold">
                                          <p:stCondLst>
                                            <p:cond delay="0"/>
                                          </p:stCondLst>
                                        </p:cTn>
                                        <p:tgtEl>
                                          <p:spTgt spid="77"/>
                                        </p:tgtEl>
                                        <p:attrNameLst>
                                          <p:attrName>style.visibility</p:attrName>
                                        </p:attrNameLst>
                                      </p:cBhvr>
                                      <p:to>
                                        <p:strVal val="visible"/>
                                      </p:to>
                                    </p:set>
                                    <p:animEffect transition="in" filter="fade">
                                      <p:cBhvr>
                                        <p:cTn id="66" dur="750"/>
                                        <p:tgtEl>
                                          <p:spTgt spid="77"/>
                                        </p:tgtEl>
                                      </p:cBhvr>
                                    </p:animEffect>
                                  </p:childTnLst>
                                </p:cTn>
                              </p:par>
                            </p:childTnLst>
                          </p:cTn>
                        </p:par>
                        <p:par>
                          <p:cTn id="67" fill="hold">
                            <p:stCondLst>
                              <p:cond delay="11550"/>
                            </p:stCondLst>
                            <p:childTnLst>
                              <p:par>
                                <p:cTn id="68" presetID="10" presetClass="exit" presetSubtype="0" fill="hold" grpId="9" nodeType="afterEffect">
                                  <p:stCondLst>
                                    <p:cond delay="500"/>
                                  </p:stCondLst>
                                  <p:childTnLst>
                                    <p:animEffect transition="out" filter="fade">
                                      <p:cBhvr>
                                        <p:cTn id="69" dur="750"/>
                                        <p:tgtEl>
                                          <p:spTgt spid="77"/>
                                        </p:tgtEl>
                                      </p:cBhvr>
                                    </p:animEffect>
                                    <p:set>
                                      <p:cBhvr>
                                        <p:cTn id="70" dur="1" fill="hold">
                                          <p:stCondLst>
                                            <p:cond delay="749"/>
                                          </p:stCondLst>
                                        </p:cTn>
                                        <p:tgtEl>
                                          <p:spTgt spid="77"/>
                                        </p:tgtEl>
                                        <p:attrNameLst>
                                          <p:attrName>style.visibility</p:attrName>
                                        </p:attrNameLst>
                                      </p:cBhvr>
                                      <p:to>
                                        <p:strVal val="hidden"/>
                                      </p:to>
                                    </p:set>
                                  </p:childTnLst>
                                </p:cTn>
                              </p:par>
                              <p:par>
                                <p:cTn id="71" presetID="10" presetClass="exit" presetSubtype="0" fill="hold" grpId="9" nodeType="withEffect">
                                  <p:stCondLst>
                                    <p:cond delay="750"/>
                                  </p:stCondLst>
                                  <p:childTnLst>
                                    <p:animEffect transition="out" filter="fade">
                                      <p:cBhvr>
                                        <p:cTn id="72" dur="750"/>
                                        <p:tgtEl>
                                          <p:spTgt spid="76"/>
                                        </p:tgtEl>
                                      </p:cBhvr>
                                    </p:animEffect>
                                    <p:set>
                                      <p:cBhvr>
                                        <p:cTn id="73" dur="1" fill="hold">
                                          <p:stCondLst>
                                            <p:cond delay="749"/>
                                          </p:stCondLst>
                                        </p:cTn>
                                        <p:tgtEl>
                                          <p:spTgt spid="76"/>
                                        </p:tgtEl>
                                        <p:attrNameLst>
                                          <p:attrName>style.visibility</p:attrName>
                                        </p:attrNameLst>
                                      </p:cBhvr>
                                      <p:to>
                                        <p:strVal val="hidden"/>
                                      </p:to>
                                    </p:set>
                                  </p:childTnLst>
                                </p:cTn>
                              </p:par>
                            </p:childTnLst>
                          </p:cTn>
                        </p:par>
                        <p:par>
                          <p:cTn id="74" fill="hold">
                            <p:stCondLst>
                              <p:cond delay="13050"/>
                            </p:stCondLst>
                            <p:childTnLst>
                              <p:par>
                                <p:cTn id="75" presetID="10" presetClass="entr" presetSubtype="0" fill="hold" grpId="10" nodeType="afterEffect">
                                  <p:stCondLst>
                                    <p:cond delay="0"/>
                                  </p:stCondLst>
                                  <p:childTnLst>
                                    <p:set>
                                      <p:cBhvr>
                                        <p:cTn id="76" dur="1" fill="hold">
                                          <p:stCondLst>
                                            <p:cond delay="0"/>
                                          </p:stCondLst>
                                        </p:cTn>
                                        <p:tgtEl>
                                          <p:spTgt spid="76"/>
                                        </p:tgtEl>
                                        <p:attrNameLst>
                                          <p:attrName>style.visibility</p:attrName>
                                        </p:attrNameLst>
                                      </p:cBhvr>
                                      <p:to>
                                        <p:strVal val="visible"/>
                                      </p:to>
                                    </p:set>
                                    <p:animEffect transition="in" filter="fade">
                                      <p:cBhvr>
                                        <p:cTn id="77" dur="750"/>
                                        <p:tgtEl>
                                          <p:spTgt spid="76"/>
                                        </p:tgtEl>
                                      </p:cBhvr>
                                    </p:animEffect>
                                  </p:childTnLst>
                                </p:cTn>
                              </p:par>
                              <p:par>
                                <p:cTn id="78" presetID="10" presetClass="entr" presetSubtype="0" fill="hold" grpId="10" nodeType="withEffect">
                                  <p:stCondLst>
                                    <p:cond delay="250"/>
                                  </p:stCondLst>
                                  <p:childTnLst>
                                    <p:set>
                                      <p:cBhvr>
                                        <p:cTn id="79" dur="1" fill="hold">
                                          <p:stCondLst>
                                            <p:cond delay="0"/>
                                          </p:stCondLst>
                                        </p:cTn>
                                        <p:tgtEl>
                                          <p:spTgt spid="77"/>
                                        </p:tgtEl>
                                        <p:attrNameLst>
                                          <p:attrName>style.visibility</p:attrName>
                                        </p:attrNameLst>
                                      </p:cBhvr>
                                      <p:to>
                                        <p:strVal val="visible"/>
                                      </p:to>
                                    </p:set>
                                    <p:animEffect transition="in" filter="fade">
                                      <p:cBhvr>
                                        <p:cTn id="80" dur="750"/>
                                        <p:tgtEl>
                                          <p:spTgt spid="77"/>
                                        </p:tgtEl>
                                      </p:cBhvr>
                                    </p:animEffect>
                                  </p:childTnLst>
                                </p:cTn>
                              </p:par>
                            </p:childTnLst>
                          </p:cTn>
                        </p:par>
                        <p:par>
                          <p:cTn id="81" fill="hold">
                            <p:stCondLst>
                              <p:cond delay="14050"/>
                            </p:stCondLst>
                            <p:childTnLst>
                              <p:par>
                                <p:cTn id="82" presetID="10" presetClass="entr" presetSubtype="0"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fade">
                                      <p:cBhvr>
                                        <p:cTn id="84" dur="750"/>
                                        <p:tgtEl>
                                          <p:spTgt spid="78"/>
                                        </p:tgtEl>
                                      </p:cBhvr>
                                    </p:animEffect>
                                  </p:childTnLst>
                                </p:cTn>
                              </p:par>
                              <p:par>
                                <p:cTn id="85" presetID="22" presetClass="entr" presetSubtype="1" fill="hold" grpId="0" nodeType="withEffect">
                                  <p:stCondLst>
                                    <p:cond delay="300"/>
                                  </p:stCondLst>
                                  <p:childTnLst>
                                    <p:set>
                                      <p:cBhvr>
                                        <p:cTn id="86" dur="1" fill="hold">
                                          <p:stCondLst>
                                            <p:cond delay="0"/>
                                          </p:stCondLst>
                                        </p:cTn>
                                        <p:tgtEl>
                                          <p:spTgt spid="79"/>
                                        </p:tgtEl>
                                        <p:attrNameLst>
                                          <p:attrName>style.visibility</p:attrName>
                                        </p:attrNameLst>
                                      </p:cBhvr>
                                      <p:to>
                                        <p:strVal val="visible"/>
                                      </p:to>
                                    </p:set>
                                    <p:animEffect transition="in" filter="wipe(up)">
                                      <p:cBhvr>
                                        <p:cTn id="87" dur="500"/>
                                        <p:tgtEl>
                                          <p:spTgt spid="7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80"/>
                                        </p:tgtEl>
                                        <p:attrNameLst>
                                          <p:attrName>style.visibility</p:attrName>
                                        </p:attrNameLst>
                                      </p:cBhvr>
                                      <p:to>
                                        <p:strVal val="visible"/>
                                      </p:to>
                                    </p:set>
                                    <p:animEffect transition="in" filter="fade">
                                      <p:cBhvr>
                                        <p:cTn id="90" dur="500"/>
                                        <p:tgtEl>
                                          <p:spTgt spid="8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81"/>
                                        </p:tgtEl>
                                        <p:attrNameLst>
                                          <p:attrName>style.visibility</p:attrName>
                                        </p:attrNameLst>
                                      </p:cBhvr>
                                      <p:to>
                                        <p:strVal val="visible"/>
                                      </p:to>
                                    </p:set>
                                    <p:animEffect transition="in" filter="fade">
                                      <p:cBhvr>
                                        <p:cTn id="93" dur="500"/>
                                        <p:tgtEl>
                                          <p:spTgt spid="8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fade">
                                      <p:cBhvr>
                                        <p:cTn id="96" dur="500"/>
                                        <p:tgtEl>
                                          <p:spTgt spid="85"/>
                                        </p:tgtEl>
                                      </p:cBhvr>
                                    </p:animEffect>
                                  </p:childTnLst>
                                </p:cTn>
                              </p:par>
                              <p:par>
                                <p:cTn id="97" presetID="22" presetClass="entr" presetSubtype="1" fill="hold" grpId="0" nodeType="withEffect">
                                  <p:stCondLst>
                                    <p:cond delay="300"/>
                                  </p:stCondLst>
                                  <p:childTnLst>
                                    <p:set>
                                      <p:cBhvr>
                                        <p:cTn id="98" dur="1" fill="hold">
                                          <p:stCondLst>
                                            <p:cond delay="0"/>
                                          </p:stCondLst>
                                        </p:cTn>
                                        <p:tgtEl>
                                          <p:spTgt spid="86"/>
                                        </p:tgtEl>
                                        <p:attrNameLst>
                                          <p:attrName>style.visibility</p:attrName>
                                        </p:attrNameLst>
                                      </p:cBhvr>
                                      <p:to>
                                        <p:strVal val="visible"/>
                                      </p:to>
                                    </p:set>
                                    <p:animEffect transition="in" filter="wipe(up)">
                                      <p:cBhvr>
                                        <p:cTn id="99" dur="500"/>
                                        <p:tgtEl>
                                          <p:spTgt spid="86"/>
                                        </p:tgtEl>
                                      </p:cBhvr>
                                    </p:animEffect>
                                  </p:childTnLst>
                                </p:cTn>
                              </p:par>
                              <p:par>
                                <p:cTn id="100" presetID="22" presetClass="entr" presetSubtype="1" fill="hold" grpId="0" nodeType="withEffect">
                                  <p:stCondLst>
                                    <p:cond delay="300"/>
                                  </p:stCondLst>
                                  <p:childTnLst>
                                    <p:set>
                                      <p:cBhvr>
                                        <p:cTn id="101" dur="1" fill="hold">
                                          <p:stCondLst>
                                            <p:cond delay="0"/>
                                          </p:stCondLst>
                                        </p:cTn>
                                        <p:tgtEl>
                                          <p:spTgt spid="87"/>
                                        </p:tgtEl>
                                        <p:attrNameLst>
                                          <p:attrName>style.visibility</p:attrName>
                                        </p:attrNameLst>
                                      </p:cBhvr>
                                      <p:to>
                                        <p:strVal val="visible"/>
                                      </p:to>
                                    </p:set>
                                    <p:animEffect transition="in" filter="wipe(up)">
                                      <p:cBhvr>
                                        <p:cTn id="102" dur="500"/>
                                        <p:tgtEl>
                                          <p:spTgt spid="8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8"/>
                                        </p:tgtEl>
                                        <p:attrNameLst>
                                          <p:attrName>style.visibility</p:attrName>
                                        </p:attrNameLst>
                                      </p:cBhvr>
                                      <p:to>
                                        <p:strVal val="visible"/>
                                      </p:to>
                                    </p:set>
                                    <p:animEffect transition="in" filter="fade">
                                      <p:cBhvr>
                                        <p:cTn id="105" dur="500"/>
                                        <p:tgtEl>
                                          <p:spTgt spid="88"/>
                                        </p:tgtEl>
                                      </p:cBhvr>
                                    </p:animEffect>
                                  </p:childTnLst>
                                </p:cTn>
                              </p:par>
                              <p:par>
                                <p:cTn id="106" presetID="22" presetClass="entr" presetSubtype="1" fill="hold" grpId="0" nodeType="withEffect">
                                  <p:stCondLst>
                                    <p:cond delay="300"/>
                                  </p:stCondLst>
                                  <p:childTnLst>
                                    <p:set>
                                      <p:cBhvr>
                                        <p:cTn id="107" dur="1" fill="hold">
                                          <p:stCondLst>
                                            <p:cond delay="0"/>
                                          </p:stCondLst>
                                        </p:cTn>
                                        <p:tgtEl>
                                          <p:spTgt spid="89"/>
                                        </p:tgtEl>
                                        <p:attrNameLst>
                                          <p:attrName>style.visibility</p:attrName>
                                        </p:attrNameLst>
                                      </p:cBhvr>
                                      <p:to>
                                        <p:strVal val="visible"/>
                                      </p:to>
                                    </p:set>
                                    <p:animEffect transition="in" filter="wipe(up)">
                                      <p:cBhvr>
                                        <p:cTn id="108" dur="500"/>
                                        <p:tgtEl>
                                          <p:spTgt spid="89"/>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90"/>
                                        </p:tgtEl>
                                        <p:attrNameLst>
                                          <p:attrName>style.visibility</p:attrName>
                                        </p:attrNameLst>
                                      </p:cBhvr>
                                      <p:to>
                                        <p:strVal val="visible"/>
                                      </p:to>
                                    </p:set>
                                    <p:animEffect transition="in" filter="fade">
                                      <p:cBhvr>
                                        <p:cTn id="111" dur="500"/>
                                        <p:tgtEl>
                                          <p:spTgt spid="90"/>
                                        </p:tgtEl>
                                      </p:cBhvr>
                                    </p:animEffect>
                                  </p:childTnLst>
                                </p:cTn>
                              </p:par>
                              <p:par>
                                <p:cTn id="112" presetID="22" presetClass="entr" presetSubtype="1" fill="hold" grpId="0" nodeType="withEffect">
                                  <p:stCondLst>
                                    <p:cond delay="300"/>
                                  </p:stCondLst>
                                  <p:childTnLst>
                                    <p:set>
                                      <p:cBhvr>
                                        <p:cTn id="113" dur="1" fill="hold">
                                          <p:stCondLst>
                                            <p:cond delay="0"/>
                                          </p:stCondLst>
                                        </p:cTn>
                                        <p:tgtEl>
                                          <p:spTgt spid="91"/>
                                        </p:tgtEl>
                                        <p:attrNameLst>
                                          <p:attrName>style.visibility</p:attrName>
                                        </p:attrNameLst>
                                      </p:cBhvr>
                                      <p:to>
                                        <p:strVal val="visible"/>
                                      </p:to>
                                    </p:set>
                                    <p:animEffect transition="in" filter="wipe(up)">
                                      <p:cBhvr>
                                        <p:cTn id="114"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6" grpId="1" animBg="1"/>
      <p:bldP spid="76" grpId="2" animBg="1"/>
      <p:bldP spid="76" grpId="3" animBg="1"/>
      <p:bldP spid="76" grpId="4" animBg="1"/>
      <p:bldP spid="76" grpId="5" animBg="1"/>
      <p:bldP spid="76" grpId="6" animBg="1"/>
      <p:bldP spid="76" grpId="7" animBg="1"/>
      <p:bldP spid="76" grpId="8" animBg="1"/>
      <p:bldP spid="76" grpId="9" animBg="1"/>
      <p:bldP spid="76" grpId="10" animBg="1"/>
      <p:bldP spid="77" grpId="0" animBg="1"/>
      <p:bldP spid="77" grpId="1" animBg="1"/>
      <p:bldP spid="77" grpId="2" animBg="1"/>
      <p:bldP spid="77" grpId="3" animBg="1"/>
      <p:bldP spid="77" grpId="4" animBg="1"/>
      <p:bldP spid="77" grpId="5" animBg="1"/>
      <p:bldP spid="77" grpId="6" animBg="1"/>
      <p:bldP spid="77" grpId="7" animBg="1"/>
      <p:bldP spid="77" grpId="8" animBg="1"/>
      <p:bldP spid="77" grpId="9" animBg="1"/>
      <p:bldP spid="77" grpId="10" animBg="1"/>
      <p:bldP spid="78" grpId="0" animBg="1"/>
      <p:bldP spid="79" grpId="0" animBg="1"/>
      <p:bldP spid="80" grpId="0" animBg="1"/>
      <p:bldP spid="81" grpId="0" animBg="1"/>
      <p:bldP spid="85" grpId="0" animBg="1"/>
      <p:bldP spid="86" grpId="0" animBg="1"/>
      <p:bldP spid="87" grpId="0" animBg="1"/>
      <p:bldP spid="88" grpId="0" animBg="1"/>
      <p:bldP spid="89" grpId="0" animBg="1"/>
      <p:bldP spid="90" grpId="0" animBg="1"/>
      <p:bldP spid="9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935085" y="1830575"/>
            <a:ext cx="179439" cy="1862048"/>
          </a:xfrm>
          <a:prstGeom prst="rect">
            <a:avLst/>
          </a:prstGeom>
          <a:noFill/>
        </p:spPr>
        <p:txBody>
          <a:bodyPr wrap="square" rtlCol="0">
            <a:spAutoFit/>
          </a:bodyPr>
          <a:lstStyle/>
          <a:p>
            <a:pPr algn="ctr"/>
            <a:r>
              <a:rPr lang="en-US" sz="11500" b="1" smtClean="0">
                <a:gradFill flip="none" rotWithShape="1">
                  <a:gsLst>
                    <a:gs pos="0">
                      <a:srgbClr val="D9D9D9">
                        <a:shade val="30000"/>
                        <a:satMod val="115000"/>
                      </a:srgbClr>
                    </a:gs>
                    <a:gs pos="50000">
                      <a:srgbClr val="D9D9D9">
                        <a:shade val="67500"/>
                        <a:satMod val="115000"/>
                      </a:srgbClr>
                    </a:gs>
                    <a:gs pos="100000">
                      <a:srgbClr val="D9D9D9">
                        <a:shade val="100000"/>
                        <a:satMod val="115000"/>
                      </a:srgbClr>
                    </a:gs>
                  </a:gsLst>
                  <a:lin ang="16200000" scaled="1"/>
                  <a:tileRect/>
                </a:gradFill>
                <a:latin typeface="Arial" pitchFamily="34" charset="0"/>
                <a:cs typeface="Arial" pitchFamily="34" charset="0"/>
              </a:rPr>
              <a:t>1</a:t>
            </a:r>
            <a:endParaRPr lang="en-US" sz="11500" b="1" dirty="0">
              <a:gradFill flip="none" rotWithShape="1">
                <a:gsLst>
                  <a:gs pos="0">
                    <a:srgbClr val="D9D9D9">
                      <a:shade val="30000"/>
                      <a:satMod val="115000"/>
                    </a:srgbClr>
                  </a:gs>
                  <a:gs pos="50000">
                    <a:srgbClr val="D9D9D9">
                      <a:shade val="67500"/>
                      <a:satMod val="115000"/>
                    </a:srgbClr>
                  </a:gs>
                  <a:gs pos="100000">
                    <a:srgbClr val="D9D9D9">
                      <a:shade val="100000"/>
                      <a:satMod val="115000"/>
                    </a:srgbClr>
                  </a:gs>
                </a:gsLst>
                <a:lin ang="16200000" scaled="1"/>
                <a:tileRect/>
              </a:gradFill>
              <a:latin typeface="Arial" pitchFamily="34" charset="0"/>
              <a:cs typeface="Arial" pitchFamily="34" charset="0"/>
            </a:endParaRPr>
          </a:p>
        </p:txBody>
      </p:sp>
      <p:sp>
        <p:nvSpPr>
          <p:cNvPr id="30" name="TextBox 29"/>
          <p:cNvSpPr txBox="1"/>
          <p:nvPr/>
        </p:nvSpPr>
        <p:spPr>
          <a:xfrm>
            <a:off x="11250561" y="1866873"/>
            <a:ext cx="179439" cy="1862048"/>
          </a:xfrm>
          <a:prstGeom prst="rect">
            <a:avLst/>
          </a:prstGeom>
          <a:noFill/>
        </p:spPr>
        <p:txBody>
          <a:bodyPr wrap="square" rtlCol="0">
            <a:spAutoFit/>
          </a:bodyPr>
          <a:lstStyle/>
          <a:p>
            <a:pPr algn="ctr"/>
            <a:r>
              <a:rPr lang="en-US" sz="11500" b="1" dirty="0" smtClean="0">
                <a:gradFill flip="none" rotWithShape="1">
                  <a:gsLst>
                    <a:gs pos="0">
                      <a:srgbClr val="D9D9D9">
                        <a:shade val="30000"/>
                        <a:satMod val="115000"/>
                      </a:srgbClr>
                    </a:gs>
                    <a:gs pos="50000">
                      <a:srgbClr val="D9D9D9">
                        <a:shade val="67500"/>
                        <a:satMod val="115000"/>
                      </a:srgbClr>
                    </a:gs>
                    <a:gs pos="100000">
                      <a:srgbClr val="D9D9D9">
                        <a:shade val="100000"/>
                        <a:satMod val="115000"/>
                      </a:srgbClr>
                    </a:gs>
                  </a:gsLst>
                  <a:lin ang="16200000" scaled="1"/>
                  <a:tileRect/>
                </a:gradFill>
                <a:latin typeface="Arial" pitchFamily="34" charset="0"/>
                <a:cs typeface="Arial" pitchFamily="34" charset="0"/>
              </a:rPr>
              <a:t>3</a:t>
            </a:r>
            <a:endParaRPr lang="en-US" sz="11500" b="1" dirty="0">
              <a:gradFill flip="none" rotWithShape="1">
                <a:gsLst>
                  <a:gs pos="0">
                    <a:srgbClr val="D9D9D9">
                      <a:shade val="30000"/>
                      <a:satMod val="115000"/>
                    </a:srgbClr>
                  </a:gs>
                  <a:gs pos="50000">
                    <a:srgbClr val="D9D9D9">
                      <a:shade val="67500"/>
                      <a:satMod val="115000"/>
                    </a:srgbClr>
                  </a:gs>
                  <a:gs pos="100000">
                    <a:srgbClr val="D9D9D9">
                      <a:shade val="100000"/>
                      <a:satMod val="115000"/>
                    </a:srgbClr>
                  </a:gs>
                </a:gsLst>
                <a:lin ang="16200000" scaled="1"/>
                <a:tileRect/>
              </a:gradFill>
              <a:latin typeface="Arial" pitchFamily="34" charset="0"/>
              <a:cs typeface="Arial" pitchFamily="34" charset="0"/>
            </a:endParaRPr>
          </a:p>
        </p:txBody>
      </p:sp>
      <p:sp>
        <p:nvSpPr>
          <p:cNvPr id="31" name="TextBox 30"/>
          <p:cNvSpPr txBox="1"/>
          <p:nvPr/>
        </p:nvSpPr>
        <p:spPr>
          <a:xfrm>
            <a:off x="11250561" y="4209632"/>
            <a:ext cx="179439" cy="1862048"/>
          </a:xfrm>
          <a:prstGeom prst="rect">
            <a:avLst/>
          </a:prstGeom>
          <a:noFill/>
        </p:spPr>
        <p:txBody>
          <a:bodyPr wrap="square" rtlCol="0">
            <a:spAutoFit/>
          </a:bodyPr>
          <a:lstStyle/>
          <a:p>
            <a:pPr algn="ctr"/>
            <a:r>
              <a:rPr lang="en-US" sz="11500" b="1" dirty="0" smtClean="0">
                <a:gradFill flip="none" rotWithShape="1">
                  <a:gsLst>
                    <a:gs pos="0">
                      <a:srgbClr val="D9D9D9">
                        <a:shade val="30000"/>
                        <a:satMod val="115000"/>
                      </a:srgbClr>
                    </a:gs>
                    <a:gs pos="50000">
                      <a:srgbClr val="D9D9D9">
                        <a:shade val="67500"/>
                        <a:satMod val="115000"/>
                      </a:srgbClr>
                    </a:gs>
                    <a:gs pos="100000">
                      <a:srgbClr val="D9D9D9">
                        <a:shade val="100000"/>
                        <a:satMod val="115000"/>
                      </a:srgbClr>
                    </a:gs>
                  </a:gsLst>
                  <a:lin ang="16200000" scaled="1"/>
                  <a:tileRect/>
                </a:gradFill>
                <a:latin typeface="Arial" pitchFamily="34" charset="0"/>
                <a:cs typeface="Arial" pitchFamily="34" charset="0"/>
              </a:rPr>
              <a:t>4</a:t>
            </a:r>
            <a:endParaRPr lang="en-US" sz="11500" b="1" dirty="0">
              <a:gradFill flip="none" rotWithShape="1">
                <a:gsLst>
                  <a:gs pos="0">
                    <a:srgbClr val="D9D9D9">
                      <a:shade val="30000"/>
                      <a:satMod val="115000"/>
                    </a:srgbClr>
                  </a:gs>
                  <a:gs pos="50000">
                    <a:srgbClr val="D9D9D9">
                      <a:shade val="67500"/>
                      <a:satMod val="115000"/>
                    </a:srgbClr>
                  </a:gs>
                  <a:gs pos="100000">
                    <a:srgbClr val="D9D9D9">
                      <a:shade val="100000"/>
                      <a:satMod val="115000"/>
                    </a:srgbClr>
                  </a:gs>
                </a:gsLst>
                <a:lin ang="16200000" scaled="1"/>
                <a:tileRect/>
              </a:gradFill>
              <a:latin typeface="Arial" pitchFamily="34" charset="0"/>
              <a:cs typeface="Arial" pitchFamily="34" charset="0"/>
            </a:endParaRPr>
          </a:p>
        </p:txBody>
      </p:sp>
      <p:sp>
        <p:nvSpPr>
          <p:cNvPr id="32" name="TextBox 31"/>
          <p:cNvSpPr txBox="1"/>
          <p:nvPr/>
        </p:nvSpPr>
        <p:spPr>
          <a:xfrm>
            <a:off x="923542" y="4209632"/>
            <a:ext cx="179439" cy="1862048"/>
          </a:xfrm>
          <a:prstGeom prst="rect">
            <a:avLst/>
          </a:prstGeom>
          <a:noFill/>
        </p:spPr>
        <p:txBody>
          <a:bodyPr wrap="square" rtlCol="0">
            <a:spAutoFit/>
          </a:bodyPr>
          <a:lstStyle/>
          <a:p>
            <a:pPr algn="ctr"/>
            <a:r>
              <a:rPr lang="en-US" sz="11500" b="1" dirty="0" smtClean="0">
                <a:gradFill flip="none" rotWithShape="1">
                  <a:gsLst>
                    <a:gs pos="0">
                      <a:srgbClr val="D9D9D9">
                        <a:shade val="30000"/>
                        <a:satMod val="115000"/>
                      </a:srgbClr>
                    </a:gs>
                    <a:gs pos="50000">
                      <a:srgbClr val="D9D9D9">
                        <a:shade val="67500"/>
                        <a:satMod val="115000"/>
                      </a:srgbClr>
                    </a:gs>
                    <a:gs pos="100000">
                      <a:srgbClr val="D9D9D9">
                        <a:shade val="100000"/>
                        <a:satMod val="115000"/>
                      </a:srgbClr>
                    </a:gs>
                  </a:gsLst>
                  <a:lin ang="16200000" scaled="1"/>
                  <a:tileRect/>
                </a:gradFill>
                <a:latin typeface="Arial" pitchFamily="34" charset="0"/>
                <a:cs typeface="Arial" pitchFamily="34" charset="0"/>
              </a:rPr>
              <a:t>2</a:t>
            </a:r>
            <a:endParaRPr lang="en-US" sz="11500" b="1" dirty="0">
              <a:gradFill flip="none" rotWithShape="1">
                <a:gsLst>
                  <a:gs pos="0">
                    <a:srgbClr val="D9D9D9">
                      <a:shade val="30000"/>
                      <a:satMod val="115000"/>
                    </a:srgbClr>
                  </a:gs>
                  <a:gs pos="50000">
                    <a:srgbClr val="D9D9D9">
                      <a:shade val="67500"/>
                      <a:satMod val="115000"/>
                    </a:srgbClr>
                  </a:gs>
                  <a:gs pos="100000">
                    <a:srgbClr val="D9D9D9">
                      <a:shade val="100000"/>
                      <a:satMod val="115000"/>
                    </a:srgbClr>
                  </a:gs>
                </a:gsLst>
                <a:lin ang="16200000" scaled="1"/>
                <a:tileRect/>
              </a:gradFill>
              <a:latin typeface="Arial" pitchFamily="34" charset="0"/>
              <a:cs typeface="Arial" pitchFamily="34" charset="0"/>
            </a:endParaRPr>
          </a:p>
        </p:txBody>
      </p:sp>
      <p:sp>
        <p:nvSpPr>
          <p:cNvPr id="33" name="Rounded Rectangle 32">
            <a:hlinkClick r:id="rId2" action="ppaction://hlinksldjump"/>
          </p:cNvPr>
          <p:cNvSpPr/>
          <p:nvPr/>
        </p:nvSpPr>
        <p:spPr>
          <a:xfrm>
            <a:off x="1827676" y="1426113"/>
            <a:ext cx="4225636" cy="2385261"/>
          </a:xfrm>
          <a:prstGeom prst="round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914400" tIns="91440" rIns="914400" bIns="91440" numCol="1" anchor="ctr" anchorCtr="1" compatLnSpc="1">
            <a:prstTxWarp prst="textNoShape">
              <a:avLst/>
            </a:prstTxWarp>
          </a:bodyPr>
          <a:lstStyle/>
          <a:p>
            <a:endParaRPr lang="en-US" sz="1800" kern="0">
              <a:solidFill>
                <a:schemeClr val="bg1"/>
              </a:solidFill>
              <a:latin typeface="Arial" pitchFamily="34" charset="0"/>
              <a:cs typeface="Arial" pitchFamily="34" charset="0"/>
            </a:endParaRPr>
          </a:p>
        </p:txBody>
      </p:sp>
      <p:sp>
        <p:nvSpPr>
          <p:cNvPr id="34" name="Rounded Rectangle 33">
            <a:hlinkClick r:id="rId3" action="ppaction://hlinksldjump"/>
          </p:cNvPr>
          <p:cNvSpPr/>
          <p:nvPr/>
        </p:nvSpPr>
        <p:spPr>
          <a:xfrm>
            <a:off x="6168008" y="1421028"/>
            <a:ext cx="4225636" cy="2385261"/>
          </a:xfrm>
          <a:prstGeom prst="roundRect">
            <a:avLst/>
          </a:pr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0" scaled="1"/>
            <a:tileRect/>
          </a:gradFill>
          <a:ln w="25400" cap="flat" cmpd="sng" algn="ctr">
            <a:noFill/>
            <a:prstDash val="solid"/>
          </a:ln>
          <a:effectLst/>
        </p:spPr>
        <p:txBody>
          <a:bodyPr rtlCol="0" anchor="ctr"/>
          <a:lstStyle/>
          <a:p>
            <a:pPr algn="ctr" defTabSz="914400"/>
            <a:endParaRPr lang="en-US" sz="1800" kern="0">
              <a:solidFill>
                <a:prstClr val="white"/>
              </a:solidFill>
              <a:latin typeface="Arial" pitchFamily="34" charset="0"/>
              <a:cs typeface="Arial" pitchFamily="34" charset="0"/>
            </a:endParaRPr>
          </a:p>
        </p:txBody>
      </p:sp>
      <p:sp>
        <p:nvSpPr>
          <p:cNvPr id="35" name="Rounded Rectangle 34">
            <a:hlinkClick r:id="rId4" action="ppaction://hlinksldjump"/>
          </p:cNvPr>
          <p:cNvSpPr/>
          <p:nvPr/>
        </p:nvSpPr>
        <p:spPr>
          <a:xfrm>
            <a:off x="6168008" y="3926450"/>
            <a:ext cx="4225636" cy="2385261"/>
          </a:xfrm>
          <a:prstGeom prst="round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0" scaled="1"/>
            <a:tileRect/>
          </a:gradFill>
          <a:ln w="25400" cap="flat" cmpd="sng" algn="ctr">
            <a:noFill/>
            <a:prstDash val="solid"/>
          </a:ln>
          <a:effectLst/>
        </p:spPr>
        <p:txBody>
          <a:bodyPr rtlCol="0" anchor="ctr"/>
          <a:lstStyle/>
          <a:p>
            <a:pPr algn="ctr" defTabSz="914400"/>
            <a:endParaRPr lang="en-US" sz="1800" kern="0">
              <a:solidFill>
                <a:prstClr val="white"/>
              </a:solidFill>
              <a:latin typeface="Arial" pitchFamily="34" charset="0"/>
              <a:cs typeface="Arial" pitchFamily="34" charset="0"/>
            </a:endParaRPr>
          </a:p>
        </p:txBody>
      </p:sp>
      <p:sp>
        <p:nvSpPr>
          <p:cNvPr id="36" name="Rounded Rectangle 35">
            <a:hlinkClick r:id="rId5" action="ppaction://hlinksldjump"/>
          </p:cNvPr>
          <p:cNvSpPr/>
          <p:nvPr/>
        </p:nvSpPr>
        <p:spPr>
          <a:xfrm>
            <a:off x="1828478" y="3933057"/>
            <a:ext cx="4225636" cy="2385261"/>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w="25400" cap="flat" cmpd="sng" algn="ctr">
            <a:noFill/>
            <a:prstDash val="solid"/>
          </a:ln>
          <a:effectLst/>
        </p:spPr>
        <p:txBody>
          <a:bodyPr rtlCol="0" anchor="ctr"/>
          <a:lstStyle/>
          <a:p>
            <a:pPr algn="ctr" defTabSz="914400"/>
            <a:endParaRPr lang="en-US" sz="1800" kern="0">
              <a:solidFill>
                <a:prstClr val="white"/>
              </a:solidFill>
              <a:latin typeface="Arial" pitchFamily="34" charset="0"/>
              <a:cs typeface="Arial" pitchFamily="34" charset="0"/>
            </a:endParaRPr>
          </a:p>
        </p:txBody>
      </p:sp>
      <p:sp>
        <p:nvSpPr>
          <p:cNvPr id="37" name="Rounded Rectangle 29"/>
          <p:cNvSpPr/>
          <p:nvPr/>
        </p:nvSpPr>
        <p:spPr>
          <a:xfrm>
            <a:off x="1959806" y="2162706"/>
            <a:ext cx="3957888" cy="1542897"/>
          </a:xfrm>
          <a:custGeom>
            <a:avLst/>
            <a:gdLst/>
            <a:ahLst/>
            <a:cxnLst/>
            <a:rect l="l" t="t" r="r" b="b"/>
            <a:pathLst>
              <a:path w="3957888" h="1542897">
                <a:moveTo>
                  <a:pt x="0" y="0"/>
                </a:moveTo>
                <a:lnTo>
                  <a:pt x="3957888" y="0"/>
                </a:lnTo>
                <a:lnTo>
                  <a:pt x="3957888" y="1181487"/>
                </a:lnTo>
                <a:cubicBezTo>
                  <a:pt x="3957888" y="1381088"/>
                  <a:pt x="3796079" y="1542897"/>
                  <a:pt x="3596479" y="1542897"/>
                </a:cubicBezTo>
                <a:lnTo>
                  <a:pt x="361410" y="1542897"/>
                </a:lnTo>
                <a:cubicBezTo>
                  <a:pt x="161809" y="1542897"/>
                  <a:pt x="0" y="1381088"/>
                  <a:pt x="0" y="1181487"/>
                </a:cubicBezTo>
                <a:close/>
              </a:path>
            </a:pathLst>
          </a:custGeom>
          <a:solidFill>
            <a:sysClr val="window" lastClr="FFFFFF"/>
          </a:solidFill>
          <a:ln w="25400" cap="flat" cmpd="sng" algn="ctr">
            <a:noFill/>
            <a:prstDash val="solid"/>
          </a:ln>
          <a:effectLst>
            <a:innerShdw blurRad="203200" dist="50800" dir="13500000">
              <a:prstClr val="black">
                <a:alpha val="50000"/>
              </a:prstClr>
            </a:innerShdw>
          </a:effectLst>
        </p:spPr>
        <p:txBody>
          <a:bodyPr rtlCol="0" anchor="ctr"/>
          <a:lstStyle/>
          <a:p>
            <a:pPr algn="ctr" defTabSz="914400"/>
            <a:endParaRPr lang="en-US" sz="1800" kern="0">
              <a:solidFill>
                <a:prstClr val="white"/>
              </a:solidFill>
              <a:latin typeface="Arial" pitchFamily="34" charset="0"/>
              <a:cs typeface="Arial" pitchFamily="34" charset="0"/>
            </a:endParaRPr>
          </a:p>
        </p:txBody>
      </p:sp>
      <p:sp>
        <p:nvSpPr>
          <p:cNvPr id="38" name="TextBox 37"/>
          <p:cNvSpPr txBox="1"/>
          <p:nvPr/>
        </p:nvSpPr>
        <p:spPr>
          <a:xfrm>
            <a:off x="1947664" y="2180272"/>
            <a:ext cx="3843536" cy="1477328"/>
          </a:xfrm>
          <a:prstGeom prst="rect">
            <a:avLst/>
          </a:prstGeom>
          <a:noFill/>
        </p:spPr>
        <p:txBody>
          <a:bodyPr wrap="square" rtlCol="0" anchor="ctr">
            <a:spAutoFit/>
          </a:bodyPr>
          <a:lstStyle/>
          <a:p>
            <a:pPr marL="285750" indent="-285750">
              <a:buFont typeface="Arial" pitchFamily="34" charset="0"/>
              <a:buChar char="•"/>
            </a:pPr>
            <a:r>
              <a:rPr lang="es-CO" sz="1800" dirty="0" smtClean="0">
                <a:solidFill>
                  <a:prstClr val="black"/>
                </a:solidFill>
                <a:latin typeface="Arial" pitchFamily="34" charset="0"/>
                <a:cs typeface="Arial" pitchFamily="34" charset="0"/>
              </a:rPr>
              <a:t>Proyección de ingresos sobre los contratos actuales y entre el 2014 y 2015 sobre concesiones viales 4G y en los siguientes años.</a:t>
            </a:r>
            <a:endParaRPr lang="es-CO" sz="1800" dirty="0">
              <a:solidFill>
                <a:prstClr val="black"/>
              </a:solidFill>
              <a:latin typeface="Arial" pitchFamily="34" charset="0"/>
              <a:cs typeface="Arial" pitchFamily="34" charset="0"/>
            </a:endParaRPr>
          </a:p>
        </p:txBody>
      </p:sp>
      <p:sp>
        <p:nvSpPr>
          <p:cNvPr id="39" name="TextBox 38"/>
          <p:cNvSpPr txBox="1"/>
          <p:nvPr/>
        </p:nvSpPr>
        <p:spPr>
          <a:xfrm>
            <a:off x="2251702" y="1599184"/>
            <a:ext cx="3268234" cy="461665"/>
          </a:xfrm>
          <a:prstGeom prst="rect">
            <a:avLst/>
          </a:prstGeom>
          <a:noFill/>
        </p:spPr>
        <p:txBody>
          <a:bodyPr wrap="square" rtlCol="0">
            <a:spAutoFit/>
          </a:bodyPr>
          <a:lstStyle/>
          <a:p>
            <a:pPr algn="ctr"/>
            <a:r>
              <a:rPr lang="en-US" b="1" dirty="0" smtClean="0">
                <a:solidFill>
                  <a:prstClr val="white"/>
                </a:solidFill>
                <a:effectLst>
                  <a:outerShdw blurRad="38100" dist="38100" dir="2700000" algn="tl">
                    <a:srgbClr val="000000">
                      <a:alpha val="43137"/>
                    </a:srgbClr>
                  </a:outerShdw>
                </a:effectLst>
                <a:latin typeface="Arial" pitchFamily="34" charset="0"/>
                <a:cs typeface="Arial" pitchFamily="34" charset="0"/>
              </a:rPr>
              <a:t>Backlog</a:t>
            </a:r>
            <a:endParaRPr lang="en-US" b="1" dirty="0">
              <a:solidFill>
                <a:prstClr val="white"/>
              </a:solidFill>
              <a:effectLst>
                <a:outerShdw blurRad="38100" dist="38100" dir="2700000" algn="tl">
                  <a:srgbClr val="000000">
                    <a:alpha val="43137"/>
                  </a:srgbClr>
                </a:outerShdw>
              </a:effectLst>
              <a:latin typeface="Arial" pitchFamily="34" charset="0"/>
              <a:cs typeface="Arial" pitchFamily="34" charset="0"/>
            </a:endParaRPr>
          </a:p>
        </p:txBody>
      </p:sp>
      <p:sp>
        <p:nvSpPr>
          <p:cNvPr id="40" name="Rounded Rectangle 37"/>
          <p:cNvSpPr/>
          <p:nvPr/>
        </p:nvSpPr>
        <p:spPr>
          <a:xfrm>
            <a:off x="6314577" y="2162705"/>
            <a:ext cx="3957889" cy="1562506"/>
          </a:xfrm>
          <a:custGeom>
            <a:avLst/>
            <a:gdLst/>
            <a:ahLst/>
            <a:cxnLst/>
            <a:rect l="l" t="t" r="r" b="b"/>
            <a:pathLst>
              <a:path w="3957889" h="1562506">
                <a:moveTo>
                  <a:pt x="0" y="0"/>
                </a:moveTo>
                <a:lnTo>
                  <a:pt x="3957889" y="0"/>
                </a:lnTo>
                <a:lnTo>
                  <a:pt x="3957889" y="1201096"/>
                </a:lnTo>
                <a:cubicBezTo>
                  <a:pt x="3957888" y="1400697"/>
                  <a:pt x="3796079" y="1562506"/>
                  <a:pt x="3596478" y="1562506"/>
                </a:cubicBezTo>
                <a:lnTo>
                  <a:pt x="361411" y="1562506"/>
                </a:lnTo>
                <a:cubicBezTo>
                  <a:pt x="161809" y="1562506"/>
                  <a:pt x="0" y="1400697"/>
                  <a:pt x="0" y="1201096"/>
                </a:cubicBezTo>
                <a:close/>
              </a:path>
            </a:pathLst>
          </a:custGeom>
          <a:solidFill>
            <a:sysClr val="window" lastClr="FFFFFF"/>
          </a:solidFill>
          <a:ln w="25400" cap="flat" cmpd="sng" algn="ctr">
            <a:noFill/>
            <a:prstDash val="solid"/>
          </a:ln>
          <a:effectLst>
            <a:innerShdw blurRad="203200" dist="50800" dir="13500000">
              <a:prstClr val="black">
                <a:alpha val="50000"/>
              </a:prstClr>
            </a:innerShdw>
          </a:effectLst>
        </p:spPr>
        <p:txBody>
          <a:bodyPr rtlCol="0" anchor="ctr"/>
          <a:lstStyle/>
          <a:p>
            <a:pPr algn="ctr" defTabSz="914400"/>
            <a:endParaRPr lang="en-US" sz="1800" kern="0">
              <a:solidFill>
                <a:prstClr val="white"/>
              </a:solidFill>
              <a:latin typeface="Arial" pitchFamily="34" charset="0"/>
              <a:cs typeface="Arial" pitchFamily="34" charset="0"/>
            </a:endParaRPr>
          </a:p>
        </p:txBody>
      </p:sp>
      <p:sp>
        <p:nvSpPr>
          <p:cNvPr id="42" name="TextBox 41"/>
          <p:cNvSpPr txBox="1"/>
          <p:nvPr/>
        </p:nvSpPr>
        <p:spPr>
          <a:xfrm>
            <a:off x="6193183" y="1618793"/>
            <a:ext cx="4093817" cy="461665"/>
          </a:xfrm>
          <a:prstGeom prst="rect">
            <a:avLst/>
          </a:prstGeom>
          <a:noFill/>
        </p:spPr>
        <p:txBody>
          <a:bodyPr wrap="square" rtlCol="0">
            <a:spAutoFit/>
          </a:bodyPr>
          <a:lstStyle/>
          <a:p>
            <a:pPr algn="ctr"/>
            <a:r>
              <a:rPr lang="es-CO" b="1" dirty="0" smtClean="0">
                <a:solidFill>
                  <a:prstClr val="white"/>
                </a:solidFill>
                <a:effectLst>
                  <a:outerShdw blurRad="38100" dist="38100" dir="2700000" algn="tl">
                    <a:srgbClr val="000000">
                      <a:alpha val="43137"/>
                    </a:srgbClr>
                  </a:outerShdw>
                </a:effectLst>
                <a:latin typeface="Arial" pitchFamily="34" charset="0"/>
                <a:cs typeface="Arial" pitchFamily="34" charset="0"/>
              </a:rPr>
              <a:t>Múltiplos Comparables</a:t>
            </a:r>
            <a:endParaRPr lang="es-CO" b="1" dirty="0">
              <a:solidFill>
                <a:prstClr val="white"/>
              </a:solidFill>
              <a:effectLst>
                <a:outerShdw blurRad="38100" dist="38100" dir="2700000" algn="tl">
                  <a:srgbClr val="000000">
                    <a:alpha val="43137"/>
                  </a:srgbClr>
                </a:outerShdw>
              </a:effectLst>
              <a:latin typeface="Arial" pitchFamily="34" charset="0"/>
              <a:cs typeface="Arial" pitchFamily="34" charset="0"/>
            </a:endParaRPr>
          </a:p>
        </p:txBody>
      </p:sp>
      <p:sp>
        <p:nvSpPr>
          <p:cNvPr id="43" name="Rounded Rectangle 53"/>
          <p:cNvSpPr/>
          <p:nvPr/>
        </p:nvSpPr>
        <p:spPr>
          <a:xfrm>
            <a:off x="1985712" y="4710286"/>
            <a:ext cx="3957888" cy="1499610"/>
          </a:xfrm>
          <a:custGeom>
            <a:avLst/>
            <a:gdLst/>
            <a:ahLst/>
            <a:cxnLst/>
            <a:rect l="l" t="t" r="r" b="b"/>
            <a:pathLst>
              <a:path w="3957888" h="1499610">
                <a:moveTo>
                  <a:pt x="0" y="0"/>
                </a:moveTo>
                <a:lnTo>
                  <a:pt x="3957888" y="0"/>
                </a:lnTo>
                <a:lnTo>
                  <a:pt x="3957888" y="1138199"/>
                </a:lnTo>
                <a:cubicBezTo>
                  <a:pt x="3957888" y="1337800"/>
                  <a:pt x="3796079" y="1499609"/>
                  <a:pt x="3596479" y="1499610"/>
                </a:cubicBezTo>
                <a:lnTo>
                  <a:pt x="361410" y="1499610"/>
                </a:lnTo>
                <a:cubicBezTo>
                  <a:pt x="161809" y="1499609"/>
                  <a:pt x="0" y="1337800"/>
                  <a:pt x="0" y="1138199"/>
                </a:cubicBezTo>
                <a:close/>
              </a:path>
            </a:pathLst>
          </a:custGeom>
          <a:solidFill>
            <a:sysClr val="window" lastClr="FFFFFF"/>
          </a:solidFill>
          <a:ln w="25400" cap="flat" cmpd="sng" algn="ctr">
            <a:noFill/>
            <a:prstDash val="solid"/>
          </a:ln>
          <a:effectLst>
            <a:innerShdw blurRad="203200" dist="50800" dir="13500000">
              <a:prstClr val="black">
                <a:alpha val="50000"/>
              </a:prstClr>
            </a:innerShdw>
          </a:effectLst>
        </p:spPr>
        <p:txBody>
          <a:bodyPr rtlCol="0" anchor="ctr"/>
          <a:lstStyle/>
          <a:p>
            <a:pPr algn="ctr" defTabSz="914400"/>
            <a:endParaRPr lang="en-US" sz="1800" kern="0">
              <a:solidFill>
                <a:prstClr val="white"/>
              </a:solidFill>
              <a:latin typeface="Arial" pitchFamily="34" charset="0"/>
              <a:cs typeface="Arial" pitchFamily="34" charset="0"/>
            </a:endParaRPr>
          </a:p>
        </p:txBody>
      </p:sp>
      <p:sp>
        <p:nvSpPr>
          <p:cNvPr id="45" name="TextBox 44"/>
          <p:cNvSpPr txBox="1"/>
          <p:nvPr/>
        </p:nvSpPr>
        <p:spPr>
          <a:xfrm>
            <a:off x="6713966" y="4103477"/>
            <a:ext cx="3268234" cy="461665"/>
          </a:xfrm>
          <a:prstGeom prst="rect">
            <a:avLst/>
          </a:prstGeom>
          <a:noFill/>
        </p:spPr>
        <p:txBody>
          <a:bodyPr wrap="square" rtlCol="0">
            <a:spAutoFit/>
          </a:bodyPr>
          <a:lstStyle/>
          <a:p>
            <a:pPr algn="ctr"/>
            <a:r>
              <a:rPr lang="es-CO" b="1" dirty="0" smtClean="0">
                <a:solidFill>
                  <a:prstClr val="white"/>
                </a:solidFill>
                <a:effectLst>
                  <a:outerShdw blurRad="38100" dist="38100" dir="2700000" algn="tl">
                    <a:srgbClr val="000000">
                      <a:alpha val="43137"/>
                    </a:srgbClr>
                  </a:outerShdw>
                </a:effectLst>
                <a:latin typeface="Arial" pitchFamily="34" charset="0"/>
                <a:cs typeface="Arial" pitchFamily="34" charset="0"/>
              </a:rPr>
              <a:t>Flujo de Caja</a:t>
            </a:r>
            <a:endParaRPr lang="es-CO" b="1" dirty="0">
              <a:solidFill>
                <a:prstClr val="white"/>
              </a:solidFill>
              <a:effectLst>
                <a:outerShdw blurRad="38100" dist="38100" dir="2700000" algn="tl">
                  <a:srgbClr val="000000">
                    <a:alpha val="43137"/>
                  </a:srgbClr>
                </a:outerShdw>
              </a:effectLst>
              <a:latin typeface="Arial" pitchFamily="34" charset="0"/>
              <a:cs typeface="Arial" pitchFamily="34" charset="0"/>
            </a:endParaRPr>
          </a:p>
        </p:txBody>
      </p:sp>
      <p:sp>
        <p:nvSpPr>
          <p:cNvPr id="46" name="Rounded Rectangle 56"/>
          <p:cNvSpPr/>
          <p:nvPr/>
        </p:nvSpPr>
        <p:spPr>
          <a:xfrm>
            <a:off x="6308210" y="4710285"/>
            <a:ext cx="3957889" cy="1509136"/>
          </a:xfrm>
          <a:custGeom>
            <a:avLst/>
            <a:gdLst/>
            <a:ahLst/>
            <a:cxnLst/>
            <a:rect l="l" t="t" r="r" b="b"/>
            <a:pathLst>
              <a:path w="3957889" h="1509136">
                <a:moveTo>
                  <a:pt x="0" y="0"/>
                </a:moveTo>
                <a:lnTo>
                  <a:pt x="3957889" y="0"/>
                </a:lnTo>
                <a:lnTo>
                  <a:pt x="3957889" y="1147725"/>
                </a:lnTo>
                <a:cubicBezTo>
                  <a:pt x="3957888" y="1347326"/>
                  <a:pt x="3796079" y="1509135"/>
                  <a:pt x="3596478" y="1509136"/>
                </a:cubicBezTo>
                <a:lnTo>
                  <a:pt x="361411" y="1509136"/>
                </a:lnTo>
                <a:cubicBezTo>
                  <a:pt x="161809" y="1509135"/>
                  <a:pt x="0" y="1347326"/>
                  <a:pt x="0" y="1147725"/>
                </a:cubicBezTo>
                <a:close/>
              </a:path>
            </a:pathLst>
          </a:custGeom>
          <a:solidFill>
            <a:sysClr val="window" lastClr="FFFFFF"/>
          </a:solidFill>
          <a:ln w="25400" cap="flat" cmpd="sng" algn="ctr">
            <a:noFill/>
            <a:prstDash val="solid"/>
          </a:ln>
          <a:effectLst>
            <a:innerShdw blurRad="203200" dist="50800" dir="13500000">
              <a:prstClr val="black">
                <a:alpha val="50000"/>
              </a:prstClr>
            </a:innerShdw>
          </a:effectLst>
        </p:spPr>
        <p:txBody>
          <a:bodyPr rtlCol="0" anchor="ctr"/>
          <a:lstStyle/>
          <a:p>
            <a:pPr algn="ctr" defTabSz="914400"/>
            <a:endParaRPr lang="en-US" sz="1800" kern="0">
              <a:solidFill>
                <a:prstClr val="white"/>
              </a:solidFill>
              <a:latin typeface="Arial" pitchFamily="34" charset="0"/>
              <a:cs typeface="Arial" pitchFamily="34" charset="0"/>
            </a:endParaRPr>
          </a:p>
        </p:txBody>
      </p:sp>
      <p:sp>
        <p:nvSpPr>
          <p:cNvPr id="47" name="TextBox 46"/>
          <p:cNvSpPr txBox="1"/>
          <p:nvPr/>
        </p:nvSpPr>
        <p:spPr>
          <a:xfrm>
            <a:off x="1981200" y="4342420"/>
            <a:ext cx="3399564" cy="2031325"/>
          </a:xfrm>
          <a:prstGeom prst="rect">
            <a:avLst/>
          </a:prstGeom>
          <a:noFill/>
        </p:spPr>
        <p:txBody>
          <a:bodyPr wrap="square" rtlCol="0" anchor="ctr">
            <a:spAutoFit/>
          </a:bodyPr>
          <a:lstStyle/>
          <a:p>
            <a:pPr marL="285750" indent="-285750">
              <a:buFont typeface="Arial" pitchFamily="34" charset="0"/>
              <a:buChar char="•"/>
            </a:pPr>
            <a:endParaRPr lang="es-CO" sz="1800" dirty="0" smtClean="0">
              <a:solidFill>
                <a:prstClr val="black"/>
              </a:solidFill>
              <a:latin typeface="Arial" pitchFamily="34" charset="0"/>
              <a:cs typeface="Arial" pitchFamily="34" charset="0"/>
            </a:endParaRPr>
          </a:p>
          <a:p>
            <a:pPr marL="285750" indent="-285750">
              <a:buFont typeface="Arial" pitchFamily="34" charset="0"/>
              <a:buChar char="•"/>
            </a:pPr>
            <a:endParaRPr lang="es-CO" sz="1800" dirty="0">
              <a:solidFill>
                <a:prstClr val="black"/>
              </a:solidFill>
              <a:latin typeface="Arial" pitchFamily="34" charset="0"/>
              <a:cs typeface="Arial" pitchFamily="34" charset="0"/>
            </a:endParaRPr>
          </a:p>
          <a:p>
            <a:pPr marL="285750" indent="-285750">
              <a:buFont typeface="Arial" pitchFamily="34" charset="0"/>
              <a:buChar char="•"/>
            </a:pPr>
            <a:r>
              <a:rPr lang="es-CO" sz="1800" dirty="0" smtClean="0">
                <a:solidFill>
                  <a:prstClr val="black"/>
                </a:solidFill>
                <a:latin typeface="Arial" pitchFamily="34" charset="0"/>
                <a:cs typeface="Arial" pitchFamily="34" charset="0"/>
              </a:rPr>
              <a:t>Análisis de la Industria</a:t>
            </a:r>
          </a:p>
          <a:p>
            <a:pPr marL="285750" indent="-285750">
              <a:buFont typeface="Arial" pitchFamily="34" charset="0"/>
              <a:buChar char="•"/>
            </a:pPr>
            <a:r>
              <a:rPr lang="es-CO" sz="1800" dirty="0" smtClean="0">
                <a:solidFill>
                  <a:prstClr val="black"/>
                </a:solidFill>
                <a:latin typeface="Arial" pitchFamily="34" charset="0"/>
                <a:cs typeface="Arial" pitchFamily="34" charset="0"/>
              </a:rPr>
              <a:t>Competencia y Sector</a:t>
            </a:r>
          </a:p>
          <a:p>
            <a:pPr marL="285750" indent="-285750">
              <a:buFont typeface="Arial" pitchFamily="34" charset="0"/>
              <a:buChar char="•"/>
            </a:pPr>
            <a:r>
              <a:rPr lang="es-CO" sz="1800" dirty="0" smtClean="0">
                <a:solidFill>
                  <a:prstClr val="black"/>
                </a:solidFill>
                <a:latin typeface="Arial" pitchFamily="34" charset="0"/>
                <a:cs typeface="Arial" pitchFamily="34" charset="0"/>
              </a:rPr>
              <a:t>Comportamiento Precio de la acción</a:t>
            </a:r>
          </a:p>
          <a:p>
            <a:endParaRPr lang="es-CO" sz="1800" dirty="0">
              <a:solidFill>
                <a:prstClr val="black"/>
              </a:solidFill>
              <a:latin typeface="Arial" pitchFamily="34" charset="0"/>
              <a:cs typeface="Arial" pitchFamily="34" charset="0"/>
            </a:endParaRPr>
          </a:p>
        </p:txBody>
      </p:sp>
      <p:sp>
        <p:nvSpPr>
          <p:cNvPr id="48" name="TextBox 47"/>
          <p:cNvSpPr txBox="1"/>
          <p:nvPr/>
        </p:nvSpPr>
        <p:spPr>
          <a:xfrm>
            <a:off x="1894977" y="4103477"/>
            <a:ext cx="3972423" cy="461665"/>
          </a:xfrm>
          <a:prstGeom prst="rect">
            <a:avLst/>
          </a:prstGeom>
          <a:noFill/>
        </p:spPr>
        <p:txBody>
          <a:bodyPr wrap="square" rtlCol="0">
            <a:spAutoFit/>
          </a:bodyPr>
          <a:lstStyle/>
          <a:p>
            <a:pPr algn="ctr"/>
            <a:r>
              <a:rPr lang="en-US" b="1" dirty="0" smtClean="0">
                <a:solidFill>
                  <a:prstClr val="white"/>
                </a:solidFill>
                <a:effectLst>
                  <a:outerShdw blurRad="38100" dist="38100" dir="2700000" algn="tl">
                    <a:srgbClr val="000000">
                      <a:alpha val="43137"/>
                    </a:srgbClr>
                  </a:outerShdw>
                </a:effectLst>
                <a:latin typeface="Arial" pitchFamily="34" charset="0"/>
                <a:cs typeface="Arial" pitchFamily="34" charset="0"/>
              </a:rPr>
              <a:t> </a:t>
            </a:r>
            <a:r>
              <a:rPr lang="es-CO" b="1" dirty="0" smtClean="0">
                <a:solidFill>
                  <a:prstClr val="white"/>
                </a:solidFill>
                <a:effectLst>
                  <a:outerShdw blurRad="38100" dist="38100" dir="2700000" algn="tl">
                    <a:srgbClr val="000000">
                      <a:alpha val="43137"/>
                    </a:srgbClr>
                  </a:outerShdw>
                </a:effectLst>
                <a:latin typeface="Arial" pitchFamily="34" charset="0"/>
                <a:cs typeface="Arial" pitchFamily="34" charset="0"/>
              </a:rPr>
              <a:t>Análisis</a:t>
            </a:r>
            <a:r>
              <a:rPr lang="en-US" b="1" dirty="0" smtClean="0">
                <a:solidFill>
                  <a:prstClr val="white"/>
                </a:solidFill>
                <a:effectLst>
                  <a:outerShdw blurRad="38100" dist="38100" dir="2700000" algn="tl">
                    <a:srgbClr val="000000">
                      <a:alpha val="43137"/>
                    </a:srgbClr>
                  </a:outerShdw>
                </a:effectLst>
                <a:latin typeface="Arial" pitchFamily="34" charset="0"/>
                <a:cs typeface="Arial" pitchFamily="34" charset="0"/>
              </a:rPr>
              <a:t> Mercado </a:t>
            </a:r>
            <a:endParaRPr lang="en-US" b="1" dirty="0">
              <a:solidFill>
                <a:prstClr val="white"/>
              </a:solidFill>
              <a:effectLst>
                <a:outerShdw blurRad="38100" dist="38100" dir="2700000" algn="tl">
                  <a:srgbClr val="000000">
                    <a:alpha val="43137"/>
                  </a:srgbClr>
                </a:outerShdw>
              </a:effectLst>
              <a:latin typeface="Arial" pitchFamily="34" charset="0"/>
              <a:cs typeface="Arial" pitchFamily="34" charset="0"/>
            </a:endParaRPr>
          </a:p>
        </p:txBody>
      </p:sp>
      <p:sp>
        <p:nvSpPr>
          <p:cNvPr id="88" name="Slide Number Placeholder 87"/>
          <p:cNvSpPr>
            <a:spLocks noGrp="1"/>
          </p:cNvSpPr>
          <p:nvPr>
            <p:ph type="sldNum" sz="quarter" idx="12"/>
          </p:nvPr>
        </p:nvSpPr>
        <p:spPr/>
        <p:txBody>
          <a:bodyPr/>
          <a:lstStyle/>
          <a:p>
            <a:fld id="{96E69268-9C8B-4EBF-A9EE-DC5DC2D48DC3}" type="slidenum">
              <a:rPr lang="es-UY" smtClean="0"/>
              <a:pPr/>
              <a:t>8</a:t>
            </a:fld>
            <a:endParaRPr lang="es-UY" dirty="0"/>
          </a:p>
        </p:txBody>
      </p:sp>
      <p:grpSp>
        <p:nvGrpSpPr>
          <p:cNvPr id="55" name="Group 48"/>
          <p:cNvGrpSpPr/>
          <p:nvPr/>
        </p:nvGrpSpPr>
        <p:grpSpPr>
          <a:xfrm>
            <a:off x="5050103" y="2743200"/>
            <a:ext cx="2271954" cy="1993571"/>
            <a:chOff x="3389437" y="2730853"/>
            <a:chExt cx="2363876" cy="2363876"/>
          </a:xfrm>
        </p:grpSpPr>
        <p:sp>
          <p:nvSpPr>
            <p:cNvPr id="56" name="Oval 49"/>
            <p:cNvSpPr/>
            <p:nvPr/>
          </p:nvSpPr>
          <p:spPr>
            <a:xfrm>
              <a:off x="3389437" y="2730853"/>
              <a:ext cx="2363876" cy="2363876"/>
            </a:xfrm>
            <a:prstGeom prst="ellipse">
              <a:avLst/>
            </a:prstGeom>
            <a:gradFill>
              <a:gsLst>
                <a:gs pos="9000">
                  <a:sysClr val="windowText" lastClr="000000">
                    <a:lumMod val="85000"/>
                    <a:lumOff val="15000"/>
                  </a:sysClr>
                </a:gs>
                <a:gs pos="43800">
                  <a:srgbClr val="FFFFFF"/>
                </a:gs>
                <a:gs pos="100000">
                  <a:sysClr val="windowText" lastClr="000000"/>
                </a:gs>
                <a:gs pos="60000">
                  <a:sysClr val="window" lastClr="FFFFFF"/>
                </a:gs>
              </a:gsLst>
              <a:lin ang="5400000" scaled="0"/>
            </a:gradFill>
            <a:ln w="25400" cap="flat" cmpd="sng" algn="ctr">
              <a:noFill/>
              <a:prstDash val="solid"/>
            </a:ln>
            <a:effectLst/>
          </p:spPr>
          <p:txBody>
            <a:bodyPr rtlCol="0" anchor="ctr"/>
            <a:lstStyle/>
            <a:p>
              <a:pPr algn="ctr" defTabSz="914400"/>
              <a:endParaRPr lang="en-US" sz="1800" kern="0">
                <a:solidFill>
                  <a:prstClr val="white"/>
                </a:solidFill>
                <a:latin typeface="Arial" pitchFamily="34" charset="0"/>
                <a:cs typeface="Arial" pitchFamily="34" charset="0"/>
              </a:endParaRPr>
            </a:p>
          </p:txBody>
        </p:sp>
        <p:grpSp>
          <p:nvGrpSpPr>
            <p:cNvPr id="57" name="Group 50"/>
            <p:cNvGrpSpPr/>
            <p:nvPr/>
          </p:nvGrpSpPr>
          <p:grpSpPr>
            <a:xfrm>
              <a:off x="3582478" y="2923887"/>
              <a:ext cx="1977794" cy="1977793"/>
              <a:chOff x="6019800" y="3276599"/>
              <a:chExt cx="533400" cy="533400"/>
            </a:xfrm>
            <a:effectLst/>
          </p:grpSpPr>
          <p:sp>
            <p:nvSpPr>
              <p:cNvPr id="59" name="Oval 52"/>
              <p:cNvSpPr/>
              <p:nvPr/>
            </p:nvSpPr>
            <p:spPr>
              <a:xfrm>
                <a:off x="6019800" y="3276599"/>
                <a:ext cx="533400" cy="533400"/>
              </a:xfrm>
              <a:prstGeom prst="ellipse">
                <a:avLst/>
              </a:prstGeom>
              <a:gradFill>
                <a:gsLst>
                  <a:gs pos="35000">
                    <a:srgbClr val="00297A"/>
                  </a:gs>
                  <a:gs pos="70000">
                    <a:srgbClr val="0070C0"/>
                  </a:gs>
                  <a:gs pos="100000">
                    <a:srgbClr val="00B0F0"/>
                  </a:gs>
                </a:gsLst>
                <a:lin ang="5400000" scaled="1"/>
              </a:gradFill>
              <a:ln w="12700" cap="flat" cmpd="sng" algn="ctr">
                <a:solidFill>
                  <a:srgbClr val="002060"/>
                </a:solidFill>
                <a:prstDash val="solid"/>
              </a:ln>
              <a:effectLst/>
            </p:spPr>
            <p:txBody>
              <a:bodyPr rtlCol="0" anchor="ctr"/>
              <a:lstStyle/>
              <a:p>
                <a:pPr algn="ctr" defTabSz="914400">
                  <a:defRPr/>
                </a:pPr>
                <a:endParaRPr lang="en-US" sz="1800" kern="0">
                  <a:solidFill>
                    <a:sysClr val="window" lastClr="FFFFFF"/>
                  </a:solidFill>
                  <a:latin typeface="Arial" pitchFamily="34" charset="0"/>
                  <a:cs typeface="Arial" pitchFamily="34" charset="0"/>
                </a:endParaRPr>
              </a:p>
            </p:txBody>
          </p:sp>
          <p:sp>
            <p:nvSpPr>
              <p:cNvPr id="60" name="Oval 53"/>
              <p:cNvSpPr/>
              <p:nvPr/>
            </p:nvSpPr>
            <p:spPr>
              <a:xfrm>
                <a:off x="6032368" y="3296068"/>
                <a:ext cx="508265" cy="446900"/>
              </a:xfrm>
              <a:prstGeom prst="ellipse">
                <a:avLst/>
              </a:prstGeom>
              <a:gradFill>
                <a:gsLst>
                  <a:gs pos="0">
                    <a:sysClr val="window" lastClr="FFFFFF">
                      <a:lumMod val="100000"/>
                      <a:alpha val="65000"/>
                    </a:sysClr>
                  </a:gs>
                  <a:gs pos="100000">
                    <a:sysClr val="window" lastClr="FFFFFF">
                      <a:alpha val="0"/>
                    </a:sysClr>
                  </a:gs>
                </a:gsLst>
                <a:lin ang="5400000" scaled="1"/>
              </a:gradFill>
              <a:ln w="12700" cap="flat" cmpd="sng" algn="ctr">
                <a:noFill/>
                <a:prstDash val="solid"/>
              </a:ln>
              <a:effectLst/>
            </p:spPr>
            <p:txBody>
              <a:bodyPr rtlCol="0" anchor="ctr"/>
              <a:lstStyle/>
              <a:p>
                <a:pPr algn="ctr" defTabSz="914400">
                  <a:defRPr/>
                </a:pPr>
                <a:endParaRPr lang="en-US" sz="1800" kern="0">
                  <a:solidFill>
                    <a:sysClr val="window" lastClr="FFFFFF"/>
                  </a:solidFill>
                  <a:latin typeface="Arial" pitchFamily="34" charset="0"/>
                  <a:cs typeface="Arial" pitchFamily="34" charset="0"/>
                </a:endParaRPr>
              </a:p>
            </p:txBody>
          </p:sp>
        </p:grpSp>
        <p:sp>
          <p:nvSpPr>
            <p:cNvPr id="58" name="Rectangle 51"/>
            <p:cNvSpPr/>
            <p:nvPr/>
          </p:nvSpPr>
          <p:spPr>
            <a:xfrm>
              <a:off x="3792620" y="3240402"/>
              <a:ext cx="1557516" cy="1313806"/>
            </a:xfrm>
            <a:prstGeom prst="rect">
              <a:avLst/>
            </a:prstGeom>
          </p:spPr>
          <p:txBody>
            <a:bodyPr wrap="square" anchor="ctr">
              <a:spAutoFit/>
            </a:bodyPr>
            <a:lstStyle/>
            <a:p>
              <a:pPr algn="ctr" defTabSz="914400"/>
              <a:r>
                <a:rPr lang="en-US" sz="3200" b="1" kern="0" dirty="0" smtClean="0">
                  <a:solidFill>
                    <a:prstClr val="white"/>
                  </a:solidFill>
                  <a:effectLst>
                    <a:outerShdw blurRad="101600" dist="38100" dir="2700000" algn="tl" rotWithShape="0">
                      <a:prstClr val="black">
                        <a:alpha val="50000"/>
                      </a:prstClr>
                    </a:outerShdw>
                  </a:effectLst>
                  <a:latin typeface="Arial" pitchFamily="34" charset="0"/>
                  <a:ea typeface="Kozuka Gothic Pr6N B" pitchFamily="34" charset="-128"/>
                  <a:cs typeface="Arial" pitchFamily="34" charset="0"/>
                </a:rPr>
                <a:t>$1.580</a:t>
              </a:r>
              <a:endParaRPr lang="en-US" sz="3200" b="1" kern="0" dirty="0">
                <a:solidFill>
                  <a:prstClr val="white"/>
                </a:solidFill>
                <a:effectLst>
                  <a:outerShdw blurRad="101600" dist="38100" dir="2700000" algn="tl" rotWithShape="0">
                    <a:prstClr val="black">
                      <a:alpha val="50000"/>
                    </a:prstClr>
                  </a:outerShdw>
                </a:effectLst>
                <a:latin typeface="Arial" pitchFamily="34" charset="0"/>
                <a:ea typeface="Kozuka Gothic Pr6N B" pitchFamily="34" charset="-128"/>
                <a:cs typeface="Arial" pitchFamily="34" charset="0"/>
              </a:endParaRPr>
            </a:p>
            <a:p>
              <a:pPr algn="ctr" defTabSz="914400"/>
              <a:r>
                <a:rPr lang="en-US" sz="1800" b="1" kern="0" dirty="0" smtClean="0">
                  <a:solidFill>
                    <a:prstClr val="white"/>
                  </a:solidFill>
                  <a:effectLst>
                    <a:outerShdw blurRad="101600" dist="38100" dir="2700000" algn="tl" rotWithShape="0">
                      <a:prstClr val="black">
                        <a:alpha val="50000"/>
                      </a:prstClr>
                    </a:outerShdw>
                  </a:effectLst>
                  <a:latin typeface="Arial" pitchFamily="34" charset="0"/>
                  <a:ea typeface="Kozuka Gothic Pr6N B" pitchFamily="34" charset="-128"/>
                  <a:cs typeface="Arial" pitchFamily="34" charset="0"/>
                </a:rPr>
                <a:t>22% </a:t>
              </a:r>
              <a:r>
                <a:rPr lang="es-CO" sz="1600" b="1" kern="0" dirty="0" smtClean="0">
                  <a:solidFill>
                    <a:prstClr val="white"/>
                  </a:solidFill>
                  <a:effectLst>
                    <a:outerShdw blurRad="101600" dist="38100" dir="2700000" algn="tl" rotWithShape="0">
                      <a:prstClr val="black">
                        <a:alpha val="50000"/>
                      </a:prstClr>
                    </a:outerShdw>
                  </a:effectLst>
                  <a:latin typeface="Arial" pitchFamily="34" charset="0"/>
                  <a:ea typeface="Kozuka Gothic Pr6N B" pitchFamily="34" charset="-128"/>
                  <a:cs typeface="Arial" pitchFamily="34" charset="0"/>
                </a:rPr>
                <a:t>Valorización</a:t>
              </a:r>
              <a:endParaRPr lang="es-CO" sz="2800" b="1" kern="0" dirty="0">
                <a:solidFill>
                  <a:prstClr val="white"/>
                </a:solidFill>
                <a:effectLst>
                  <a:outerShdw blurRad="101600" dist="38100" dir="2700000" algn="tl" rotWithShape="0">
                    <a:prstClr val="black">
                      <a:alpha val="50000"/>
                    </a:prstClr>
                  </a:outerShdw>
                </a:effectLst>
                <a:latin typeface="Arial" pitchFamily="34" charset="0"/>
                <a:ea typeface="Kozuka Gothic Pr6N B" pitchFamily="34" charset="-128"/>
                <a:cs typeface="Arial" pitchFamily="34" charset="0"/>
              </a:endParaRPr>
            </a:p>
          </p:txBody>
        </p:sp>
      </p:grpSp>
      <p:sp>
        <p:nvSpPr>
          <p:cNvPr id="61" name="Rectangle 3"/>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62" name="Picture 5" descr="http://4.bp.blogspot.com/-FPOZ76WWfAU/T1dhvZ3jywI/AAAAAAAADHI/pmWocTJMN74/s1600/acciones_construcciones_el_condor.p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63" name="62 Imagen"/>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sp>
        <p:nvSpPr>
          <p:cNvPr id="64" name="Title 1"/>
          <p:cNvSpPr>
            <a:spLocks noGrp="1"/>
          </p:cNvSpPr>
          <p:nvPr>
            <p:ph type="title"/>
          </p:nvPr>
        </p:nvSpPr>
        <p:spPr>
          <a:xfrm>
            <a:off x="457200" y="355719"/>
            <a:ext cx="7239000" cy="711081"/>
          </a:xfrm>
        </p:spPr>
        <p:txBody>
          <a:bodyPr/>
          <a:lstStyle/>
          <a:p>
            <a:r>
              <a:rPr lang="es-CO" dirty="0" smtClean="0"/>
              <a:t>Determinantes  de Valoración</a:t>
            </a:r>
            <a:endParaRPr lang="es-CO" dirty="0"/>
          </a:p>
        </p:txBody>
      </p:sp>
      <p:sp>
        <p:nvSpPr>
          <p:cNvPr id="68" name="TextBox 37"/>
          <p:cNvSpPr txBox="1"/>
          <p:nvPr/>
        </p:nvSpPr>
        <p:spPr>
          <a:xfrm>
            <a:off x="6858000" y="2209800"/>
            <a:ext cx="3843536" cy="1477328"/>
          </a:xfrm>
          <a:prstGeom prst="rect">
            <a:avLst/>
          </a:prstGeom>
          <a:noFill/>
        </p:spPr>
        <p:txBody>
          <a:bodyPr wrap="square" rtlCol="0" anchor="ctr">
            <a:spAutoFit/>
          </a:bodyPr>
          <a:lstStyle/>
          <a:p>
            <a:pPr marL="285750" indent="-285750">
              <a:buFont typeface="Arial" pitchFamily="34" charset="0"/>
              <a:buChar char="•"/>
            </a:pPr>
            <a:r>
              <a:rPr lang="es-CO" sz="1800" dirty="0" smtClean="0">
                <a:solidFill>
                  <a:prstClr val="black"/>
                </a:solidFill>
                <a:latin typeface="Arial" pitchFamily="34" charset="0"/>
                <a:cs typeface="Arial" pitchFamily="34" charset="0"/>
              </a:rPr>
              <a:t>Relación Precio Ganancia</a:t>
            </a:r>
          </a:p>
          <a:p>
            <a:pPr marL="285750" indent="-285750">
              <a:buFont typeface="Arial" pitchFamily="34" charset="0"/>
              <a:buChar char="•"/>
            </a:pPr>
            <a:r>
              <a:rPr lang="es-CO" sz="1800" dirty="0" smtClean="0">
                <a:solidFill>
                  <a:prstClr val="black"/>
                </a:solidFill>
                <a:latin typeface="Arial" pitchFamily="34" charset="0"/>
                <a:cs typeface="Arial" pitchFamily="34" charset="0"/>
              </a:rPr>
              <a:t>Precio sobre Flujo de Caja </a:t>
            </a:r>
          </a:p>
          <a:p>
            <a:pPr marL="285750" indent="-285750">
              <a:buFont typeface="Arial" pitchFamily="34" charset="0"/>
              <a:buChar char="•"/>
            </a:pPr>
            <a:r>
              <a:rPr lang="es-CO" sz="1800" dirty="0" smtClean="0">
                <a:solidFill>
                  <a:prstClr val="black"/>
                </a:solidFill>
                <a:latin typeface="Arial" pitchFamily="34" charset="0"/>
                <a:cs typeface="Arial" pitchFamily="34" charset="0"/>
              </a:rPr>
              <a:t>Valor de la compañía sobre EBITDA </a:t>
            </a:r>
          </a:p>
          <a:p>
            <a:pPr marL="285750" indent="-285750">
              <a:buFont typeface="Arial" pitchFamily="34" charset="0"/>
              <a:buChar char="•"/>
            </a:pPr>
            <a:r>
              <a:rPr lang="es-CO" sz="1800" dirty="0" smtClean="0">
                <a:solidFill>
                  <a:prstClr val="black"/>
                </a:solidFill>
                <a:latin typeface="Arial" pitchFamily="34" charset="0"/>
                <a:cs typeface="Arial" pitchFamily="34" charset="0"/>
              </a:rPr>
              <a:t>Precio sobre Ventas</a:t>
            </a:r>
          </a:p>
        </p:txBody>
      </p:sp>
      <p:sp>
        <p:nvSpPr>
          <p:cNvPr id="44" name="TextBox 43"/>
          <p:cNvSpPr txBox="1"/>
          <p:nvPr/>
        </p:nvSpPr>
        <p:spPr>
          <a:xfrm>
            <a:off x="6807706" y="4881772"/>
            <a:ext cx="4088894" cy="923330"/>
          </a:xfrm>
          <a:prstGeom prst="rect">
            <a:avLst/>
          </a:prstGeom>
          <a:noFill/>
        </p:spPr>
        <p:txBody>
          <a:bodyPr wrap="square" rtlCol="0" anchor="ctr">
            <a:spAutoFit/>
          </a:bodyPr>
          <a:lstStyle/>
          <a:p>
            <a:pPr marL="285750" indent="-285750">
              <a:buFont typeface="Arial" pitchFamily="34" charset="0"/>
              <a:buChar char="•"/>
            </a:pPr>
            <a:r>
              <a:rPr lang="es-CO" sz="1800" dirty="0" smtClean="0">
                <a:solidFill>
                  <a:prstClr val="black"/>
                </a:solidFill>
                <a:latin typeface="Arial" pitchFamily="34" charset="0"/>
                <a:cs typeface="Arial" pitchFamily="34" charset="0"/>
              </a:rPr>
              <a:t>Proyección del Flujo de Caja</a:t>
            </a:r>
          </a:p>
          <a:p>
            <a:pPr marL="285750" indent="-285750">
              <a:buFont typeface="Arial" pitchFamily="34" charset="0"/>
              <a:buChar char="•"/>
            </a:pPr>
            <a:r>
              <a:rPr lang="es-CO" sz="1800" dirty="0" smtClean="0">
                <a:solidFill>
                  <a:prstClr val="black"/>
                </a:solidFill>
                <a:latin typeface="Arial" pitchFamily="34" charset="0"/>
                <a:cs typeface="Arial" pitchFamily="34" charset="0"/>
              </a:rPr>
              <a:t>Cálculo WACC</a:t>
            </a:r>
          </a:p>
          <a:p>
            <a:pPr marL="285750" indent="-285750">
              <a:buFont typeface="Arial" pitchFamily="34" charset="0"/>
              <a:buChar char="•"/>
            </a:pPr>
            <a:r>
              <a:rPr lang="es-CO" sz="1800" dirty="0" smtClean="0">
                <a:solidFill>
                  <a:prstClr val="black"/>
                </a:solidFill>
                <a:latin typeface="Arial" pitchFamily="34" charset="0"/>
                <a:cs typeface="Arial" pitchFamily="34" charset="0"/>
              </a:rPr>
              <a:t>Precio de la acción</a:t>
            </a:r>
          </a:p>
        </p:txBody>
      </p:sp>
    </p:spTree>
    <p:extLst>
      <p:ext uri="{BB962C8B-B14F-4D97-AF65-F5344CB8AC3E}">
        <p14:creationId xmlns:p14="http://schemas.microsoft.com/office/powerpoint/2010/main" val="2941929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24"/>
          <p:cNvSpPr>
            <a:spLocks noGrp="1"/>
          </p:cNvSpPr>
          <p:nvPr>
            <p:ph type="sldNum" sz="quarter" idx="12"/>
          </p:nvPr>
        </p:nvSpPr>
        <p:spPr/>
        <p:txBody>
          <a:bodyPr/>
          <a:lstStyle/>
          <a:p>
            <a:fld id="{96E69268-9C8B-4EBF-A9EE-DC5DC2D48DC3}" type="slidenum">
              <a:rPr lang="es-UY" smtClean="0"/>
              <a:pPr/>
              <a:t>9</a:t>
            </a:fld>
            <a:endParaRPr lang="es-UY" dirty="0"/>
          </a:p>
        </p:txBody>
      </p:sp>
      <p:sp>
        <p:nvSpPr>
          <p:cNvPr id="32" name="Rectangle 3">
            <a:hlinkClick r:id="rId2" action="ppaction://hlinksldjump"/>
          </p:cNvPr>
          <p:cNvSpPr/>
          <p:nvPr/>
        </p:nvSpPr>
        <p:spPr>
          <a:xfrm>
            <a:off x="-9" y="0"/>
            <a:ext cx="12192009" cy="380998"/>
          </a:xfrm>
          <a:prstGeom prst="rect">
            <a:avLst/>
          </a:prstGeom>
          <a:gradFill>
            <a:gsLst>
              <a:gs pos="52000">
                <a:schemeClr val="bg1">
                  <a:lumMod val="75000"/>
                  <a:alpha val="31000"/>
                </a:schemeClr>
              </a:gs>
              <a:gs pos="5000">
                <a:srgbClr val="737373"/>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s-CO" sz="1600" b="1" dirty="0" smtClean="0">
              <a:solidFill>
                <a:schemeClr val="accent6">
                  <a:lumMod val="60000"/>
                  <a:lumOff val="40000"/>
                </a:schemeClr>
              </a:solidFill>
              <a:latin typeface="Eras Medium ITC" panose="020B0602030504020804" pitchFamily="34" charset="0"/>
            </a:endParaRPr>
          </a:p>
          <a:p>
            <a:pPr algn="r"/>
            <a:r>
              <a:rPr lang="es-CO" sz="1600" b="1" dirty="0">
                <a:solidFill>
                  <a:schemeClr val="accent6">
                    <a:lumMod val="60000"/>
                    <a:lumOff val="40000"/>
                  </a:schemeClr>
                </a:solidFill>
                <a:effectLst>
                  <a:reflection stA="95000" endPos="0" dist="50800" dir="5400000" sy="-100000" algn="bl" rotWithShape="0"/>
                </a:effectLst>
                <a:latin typeface="Eras Medium ITC" panose="020B0602030504020804" pitchFamily="34" charset="0"/>
              </a:rPr>
              <a:t>Ana María &amp; Pilar B</a:t>
            </a:r>
          </a:p>
          <a:p>
            <a:pPr algn="r"/>
            <a:endParaRPr lang="en-US" sz="1600" b="1" dirty="0">
              <a:solidFill>
                <a:schemeClr val="accent6">
                  <a:lumMod val="60000"/>
                  <a:lumOff val="40000"/>
                </a:schemeClr>
              </a:solidFill>
              <a:latin typeface="Eras Medium ITC" panose="020B0602030504020804" pitchFamily="34" charset="0"/>
            </a:endParaRPr>
          </a:p>
        </p:txBody>
      </p:sp>
      <p:pic>
        <p:nvPicPr>
          <p:cNvPr id="33" name="Picture 5" descr="http://4.bp.blogspot.com/-FPOZ76WWfAU/T1dhvZ3jywI/AAAAAAAADHI/pmWocTJMN74/s1600/acciones_construcciones_el_condor.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92794" y="6386744"/>
            <a:ext cx="637206" cy="347719"/>
          </a:xfrm>
          <a:prstGeom prst="rect">
            <a:avLst/>
          </a:prstGeom>
          <a:noFill/>
          <a:extLst>
            <a:ext uri="{909E8E84-426E-40DD-AFC4-6F175D3DCCD1}">
              <a14:hiddenFill xmlns:a14="http://schemas.microsoft.com/office/drawing/2010/main">
                <a:solidFill>
                  <a:srgbClr val="FFFFFF"/>
                </a:solidFill>
              </a14:hiddenFill>
            </a:ext>
          </a:extLst>
        </p:spPr>
      </p:pic>
      <p:pic>
        <p:nvPicPr>
          <p:cNvPr id="34" name="33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61825" y="6379496"/>
            <a:ext cx="537201" cy="354968"/>
          </a:xfrm>
          <a:prstGeom prst="rect">
            <a:avLst/>
          </a:prstGeom>
        </p:spPr>
      </p:pic>
      <p:sp>
        <p:nvSpPr>
          <p:cNvPr id="36" name="Title 1"/>
          <p:cNvSpPr txBox="1">
            <a:spLocks/>
          </p:cNvSpPr>
          <p:nvPr/>
        </p:nvSpPr>
        <p:spPr>
          <a:xfrm>
            <a:off x="189739" y="431919"/>
            <a:ext cx="6705600" cy="711081"/>
          </a:xfrm>
          <a:prstGeom prst="rect">
            <a:avLst/>
          </a:prstGeom>
        </p:spPr>
        <p:txBody>
          <a:bodyPr vert="horz" lIns="121899" tIns="60949" rIns="121899" bIns="60949" rtlCol="0" anchor="ctr">
            <a:no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s-CO" dirty="0" smtClean="0"/>
              <a:t>Determinantes de Valoración</a:t>
            </a:r>
            <a:endParaRPr lang="es-CO" dirty="0"/>
          </a:p>
        </p:txBody>
      </p:sp>
      <p:sp>
        <p:nvSpPr>
          <p:cNvPr id="2" name="1 Rectángulo"/>
          <p:cNvSpPr/>
          <p:nvPr/>
        </p:nvSpPr>
        <p:spPr>
          <a:xfrm>
            <a:off x="990600" y="5827693"/>
            <a:ext cx="9206168" cy="954107"/>
          </a:xfrm>
          <a:prstGeom prst="rect">
            <a:avLst/>
          </a:prstGeom>
        </p:spPr>
        <p:txBody>
          <a:bodyPr wrap="square">
            <a:spAutoFit/>
          </a:bodyPr>
          <a:lstStyle/>
          <a:p>
            <a:r>
              <a:rPr lang="es-CO" sz="1600" b="1" i="1" dirty="0"/>
              <a:t>Fuente:</a:t>
            </a:r>
            <a:r>
              <a:rPr lang="es-CO" sz="1600" b="1" dirty="0"/>
              <a:t> </a:t>
            </a:r>
            <a:r>
              <a:rPr lang="es-CO" sz="1600" dirty="0"/>
              <a:t>(Equipo de valoración con información de Construcciones el Cóndor)</a:t>
            </a:r>
            <a:endParaRPr lang="es-ES" sz="1600" dirty="0"/>
          </a:p>
          <a:p>
            <a:r>
              <a:rPr lang="es-CO" sz="1600" dirty="0"/>
              <a:t> </a:t>
            </a:r>
            <a:endParaRPr lang="es-ES" sz="1600" dirty="0"/>
          </a:p>
          <a:p>
            <a:r>
              <a:rPr lang="es-CO" dirty="0"/>
              <a:t> </a:t>
            </a:r>
            <a:endParaRPr lang="es-ES" dirty="0"/>
          </a:p>
        </p:txBody>
      </p:sp>
      <p:sp>
        <p:nvSpPr>
          <p:cNvPr id="26" name="Oval 23"/>
          <p:cNvSpPr/>
          <p:nvPr/>
        </p:nvSpPr>
        <p:spPr>
          <a:xfrm>
            <a:off x="10592042" y="1711743"/>
            <a:ext cx="1326242" cy="80102"/>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31" name="Freeform 18"/>
          <p:cNvSpPr/>
          <p:nvPr/>
        </p:nvSpPr>
        <p:spPr>
          <a:xfrm>
            <a:off x="11734800" y="457200"/>
            <a:ext cx="283836" cy="185653"/>
          </a:xfrm>
          <a:custGeom>
            <a:avLst/>
            <a:gdLst>
              <a:gd name="connsiteX0" fmla="*/ 163830 w 213360"/>
              <a:gd name="connsiteY0" fmla="*/ 0 h 152400"/>
              <a:gd name="connsiteX1" fmla="*/ 213360 w 213360"/>
              <a:gd name="connsiteY1" fmla="*/ 137160 h 152400"/>
              <a:gd name="connsiteX2" fmla="*/ 0 w 213360"/>
              <a:gd name="connsiteY2" fmla="*/ 152400 h 152400"/>
              <a:gd name="connsiteX3" fmla="*/ 163830 w 213360"/>
              <a:gd name="connsiteY3" fmla="*/ 0 h 152400"/>
              <a:gd name="connsiteX0" fmla="*/ 163830 w 222885"/>
              <a:gd name="connsiteY0" fmla="*/ 0 h 160020"/>
              <a:gd name="connsiteX1" fmla="*/ 222885 w 222885"/>
              <a:gd name="connsiteY1" fmla="*/ 160020 h 160020"/>
              <a:gd name="connsiteX2" fmla="*/ 0 w 222885"/>
              <a:gd name="connsiteY2" fmla="*/ 152400 h 160020"/>
              <a:gd name="connsiteX3" fmla="*/ 163830 w 222885"/>
              <a:gd name="connsiteY3" fmla="*/ 0 h 160020"/>
              <a:gd name="connsiteX0" fmla="*/ 171450 w 230505"/>
              <a:gd name="connsiteY0" fmla="*/ 0 h 163830"/>
              <a:gd name="connsiteX1" fmla="*/ 230505 w 230505"/>
              <a:gd name="connsiteY1" fmla="*/ 160020 h 163830"/>
              <a:gd name="connsiteX2" fmla="*/ 0 w 230505"/>
              <a:gd name="connsiteY2" fmla="*/ 163830 h 163830"/>
              <a:gd name="connsiteX3" fmla="*/ 171450 w 230505"/>
              <a:gd name="connsiteY3" fmla="*/ 0 h 163830"/>
              <a:gd name="connsiteX0" fmla="*/ 156210 w 215265"/>
              <a:gd name="connsiteY0" fmla="*/ 0 h 167640"/>
              <a:gd name="connsiteX1" fmla="*/ 215265 w 215265"/>
              <a:gd name="connsiteY1" fmla="*/ 160020 h 167640"/>
              <a:gd name="connsiteX2" fmla="*/ 0 w 215265"/>
              <a:gd name="connsiteY2" fmla="*/ 167640 h 167640"/>
              <a:gd name="connsiteX3" fmla="*/ 156210 w 215265"/>
              <a:gd name="connsiteY3" fmla="*/ 0 h 167640"/>
              <a:gd name="connsiteX0" fmla="*/ 169545 w 215265"/>
              <a:gd name="connsiteY0" fmla="*/ 0 h 131445"/>
              <a:gd name="connsiteX1" fmla="*/ 215265 w 215265"/>
              <a:gd name="connsiteY1" fmla="*/ 123825 h 131445"/>
              <a:gd name="connsiteX2" fmla="*/ 0 w 215265"/>
              <a:gd name="connsiteY2" fmla="*/ 131445 h 131445"/>
              <a:gd name="connsiteX3" fmla="*/ 169545 w 215265"/>
              <a:gd name="connsiteY3" fmla="*/ 0 h 131445"/>
              <a:gd name="connsiteX0" fmla="*/ 154305 w 215265"/>
              <a:gd name="connsiteY0" fmla="*/ 0 h 169545"/>
              <a:gd name="connsiteX1" fmla="*/ 215265 w 215265"/>
              <a:gd name="connsiteY1" fmla="*/ 161925 h 169545"/>
              <a:gd name="connsiteX2" fmla="*/ 0 w 215265"/>
              <a:gd name="connsiteY2" fmla="*/ 169545 h 169545"/>
              <a:gd name="connsiteX3" fmla="*/ 154305 w 215265"/>
              <a:gd name="connsiteY3" fmla="*/ 0 h 169545"/>
            </a:gdLst>
            <a:ahLst/>
            <a:cxnLst>
              <a:cxn ang="0">
                <a:pos x="connsiteX0" y="connsiteY0"/>
              </a:cxn>
              <a:cxn ang="0">
                <a:pos x="connsiteX1" y="connsiteY1"/>
              </a:cxn>
              <a:cxn ang="0">
                <a:pos x="connsiteX2" y="connsiteY2"/>
              </a:cxn>
              <a:cxn ang="0">
                <a:pos x="connsiteX3" y="connsiteY3"/>
              </a:cxn>
            </a:cxnLst>
            <a:rect l="l" t="t" r="r" b="b"/>
            <a:pathLst>
              <a:path w="215265" h="169545">
                <a:moveTo>
                  <a:pt x="154305" y="0"/>
                </a:moveTo>
                <a:lnTo>
                  <a:pt x="215265" y="161925"/>
                </a:lnTo>
                <a:lnTo>
                  <a:pt x="0" y="169545"/>
                </a:lnTo>
                <a:lnTo>
                  <a:pt x="154305" y="0"/>
                </a:lnTo>
                <a:close/>
              </a:path>
            </a:pathLst>
          </a:custGeom>
          <a:gradFill flip="none" rotWithShape="1">
            <a:gsLst>
              <a:gs pos="0">
                <a:srgbClr val="036AA3"/>
              </a:gs>
              <a:gs pos="100000">
                <a:srgbClr val="06225A">
                  <a:lumMod val="0"/>
                </a:srgbClr>
              </a:gs>
            </a:gsLst>
            <a:lin ang="10800000" scaled="1"/>
            <a:tileRect/>
          </a:gradFill>
          <a:ln w="19050">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35" name="Freeform 19"/>
          <p:cNvSpPr/>
          <p:nvPr/>
        </p:nvSpPr>
        <p:spPr>
          <a:xfrm>
            <a:off x="10007367" y="461617"/>
            <a:ext cx="432033" cy="300383"/>
          </a:xfrm>
          <a:custGeom>
            <a:avLst/>
            <a:gdLst>
              <a:gd name="connsiteX0" fmla="*/ 102870 w 327660"/>
              <a:gd name="connsiteY0" fmla="*/ 0 h 270510"/>
              <a:gd name="connsiteX1" fmla="*/ 0 w 327660"/>
              <a:gd name="connsiteY1" fmla="*/ 270510 h 270510"/>
              <a:gd name="connsiteX2" fmla="*/ 327660 w 327660"/>
              <a:gd name="connsiteY2" fmla="*/ 240030 h 270510"/>
              <a:gd name="connsiteX3" fmla="*/ 102870 w 327660"/>
              <a:gd name="connsiteY3" fmla="*/ 0 h 270510"/>
              <a:gd name="connsiteX0" fmla="*/ 106680 w 327660"/>
              <a:gd name="connsiteY0" fmla="*/ 0 h 274320"/>
              <a:gd name="connsiteX1" fmla="*/ 0 w 327660"/>
              <a:gd name="connsiteY1" fmla="*/ 274320 h 274320"/>
              <a:gd name="connsiteX2" fmla="*/ 327660 w 327660"/>
              <a:gd name="connsiteY2" fmla="*/ 243840 h 274320"/>
              <a:gd name="connsiteX3" fmla="*/ 106680 w 327660"/>
              <a:gd name="connsiteY3" fmla="*/ 0 h 274320"/>
              <a:gd name="connsiteX0" fmla="*/ 106680 w 327660"/>
              <a:gd name="connsiteY0" fmla="*/ 0 h 274320"/>
              <a:gd name="connsiteX1" fmla="*/ 0 w 327660"/>
              <a:gd name="connsiteY1" fmla="*/ 274320 h 274320"/>
              <a:gd name="connsiteX2" fmla="*/ 327660 w 327660"/>
              <a:gd name="connsiteY2" fmla="*/ 243840 h 274320"/>
              <a:gd name="connsiteX3" fmla="*/ 173355 w 327660"/>
              <a:gd name="connsiteY3" fmla="*/ 0 h 274320"/>
              <a:gd name="connsiteX4" fmla="*/ 106680 w 327660"/>
              <a:gd name="connsiteY4" fmla="*/ 0 h 27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660" h="274320">
                <a:moveTo>
                  <a:pt x="106680" y="0"/>
                </a:moveTo>
                <a:lnTo>
                  <a:pt x="0" y="274320"/>
                </a:lnTo>
                <a:lnTo>
                  <a:pt x="327660" y="243840"/>
                </a:lnTo>
                <a:cubicBezTo>
                  <a:pt x="268605" y="179070"/>
                  <a:pt x="232410" y="64770"/>
                  <a:pt x="173355" y="0"/>
                </a:cubicBezTo>
                <a:lnTo>
                  <a:pt x="106680" y="0"/>
                </a:lnTo>
                <a:close/>
              </a:path>
            </a:pathLst>
          </a:custGeom>
          <a:gradFill flip="none" rotWithShape="1">
            <a:gsLst>
              <a:gs pos="0">
                <a:srgbClr val="036AA3"/>
              </a:gs>
              <a:gs pos="100000">
                <a:srgbClr val="06225A">
                  <a:lumMod val="0"/>
                </a:srgbClr>
              </a:gs>
            </a:gsLst>
            <a:lin ang="0" scaled="1"/>
            <a:tileRect/>
          </a:gradFill>
          <a:ln w="19050">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38" name="Freeform 22"/>
          <p:cNvSpPr/>
          <p:nvPr/>
        </p:nvSpPr>
        <p:spPr>
          <a:xfrm>
            <a:off x="10086320" y="471802"/>
            <a:ext cx="1919032" cy="980416"/>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39" name="Oval 23"/>
          <p:cNvSpPr/>
          <p:nvPr/>
        </p:nvSpPr>
        <p:spPr>
          <a:xfrm>
            <a:off x="10382715" y="492543"/>
            <a:ext cx="1326242" cy="80102"/>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40" name="Oval 24"/>
          <p:cNvSpPr/>
          <p:nvPr/>
        </p:nvSpPr>
        <p:spPr>
          <a:xfrm>
            <a:off x="10724323" y="992048"/>
            <a:ext cx="643026" cy="50063"/>
          </a:xfrm>
          <a:prstGeom prst="ellipse">
            <a:avLst/>
          </a:prstGeom>
          <a:gradFill>
            <a:gsLst>
              <a:gs pos="100000">
                <a:schemeClr val="bg1">
                  <a:alpha val="0"/>
                </a:schemeClr>
              </a:gs>
              <a:gs pos="0">
                <a:schemeClr val="bg1">
                  <a:alpha val="70000"/>
                </a:schemeClr>
              </a:gs>
            </a:gsLst>
            <a:path path="shape">
              <a:fillToRect l="50000" t="50000" r="50000" b="50000"/>
            </a:path>
          </a:gra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41" name="TextBox 25"/>
          <p:cNvSpPr txBox="1"/>
          <p:nvPr/>
        </p:nvSpPr>
        <p:spPr>
          <a:xfrm>
            <a:off x="10515600" y="592278"/>
            <a:ext cx="1082349" cy="369332"/>
          </a:xfrm>
          <a:prstGeom prst="rect">
            <a:avLst/>
          </a:prstGeom>
          <a:noFill/>
          <a:scene3d>
            <a:camera prst="orthographicFront">
              <a:rot lat="0" lon="1800000" rev="0"/>
            </a:camera>
            <a:lightRig rig="threePt" dir="t"/>
          </a:scene3d>
        </p:spPr>
        <p:txBody>
          <a:bodyPr wrap="none" rtlCol="0" anchor="ctr">
            <a:spAutoFit/>
          </a:bodyPr>
          <a:lstStyle/>
          <a:p>
            <a:pPr algn="ctr"/>
            <a:r>
              <a:rPr lang="en-US" sz="1800" b="1" dirty="0" smtClean="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rPr>
              <a:t>Backlog</a:t>
            </a:r>
            <a:endParaRPr lang="en-US" sz="1800" b="1" dirty="0">
              <a:solidFill>
                <a:schemeClr val="bg1"/>
              </a:solidFill>
              <a:effectLst>
                <a:outerShdw blurRad="63500" dist="38100" dir="5400000" sx="101000" sy="101000" algn="t" rotWithShape="0">
                  <a:prstClr val="black">
                    <a:alpha val="30000"/>
                  </a:prstClr>
                </a:outerShdw>
              </a:effectLst>
              <a:latin typeface="Arial" panose="020B0604020202020204" pitchFamily="34" charset="0"/>
              <a:cs typeface="Arial" panose="020B0604020202020204" pitchFamily="34" charset="0"/>
            </a:endParaRPr>
          </a:p>
        </p:txBody>
      </p:sp>
      <p:sp>
        <p:nvSpPr>
          <p:cNvPr id="42" name="Freeform 26"/>
          <p:cNvSpPr/>
          <p:nvPr/>
        </p:nvSpPr>
        <p:spPr>
          <a:xfrm>
            <a:off x="10913492" y="1145884"/>
            <a:ext cx="241135" cy="131805"/>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solidFill>
            <a:schemeClr val="lt1">
              <a:alpha val="60000"/>
            </a:schemeClr>
          </a:solidFill>
          <a:ln>
            <a:noFill/>
          </a:ln>
          <a:scene3d>
            <a:camera prst="orthographicFront">
              <a:rot lat="0" lon="1800000" rev="0"/>
            </a:camera>
            <a:lightRig rig="threePt" dir="t"/>
          </a:scene3d>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a:latin typeface="Arial" panose="020B0604020202020204" pitchFamily="34" charset="0"/>
              <a:cs typeface="Arial" panose="020B0604020202020204" pitchFamily="34" charset="0"/>
            </a:endParaRPr>
          </a:p>
        </p:txBody>
      </p:sp>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1452218"/>
            <a:ext cx="11064549" cy="437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4 Conector recto"/>
          <p:cNvCxnSpPr/>
          <p:nvPr/>
        </p:nvCxnSpPr>
        <p:spPr>
          <a:xfrm flipH="1">
            <a:off x="4810125" y="2119312"/>
            <a:ext cx="1" cy="3367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56845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lidemodel.com">
      <a:dk1>
        <a:sysClr val="windowText" lastClr="000000"/>
      </a:dk1>
      <a:lt1>
        <a:sysClr val="window" lastClr="FFFFFF"/>
      </a:lt1>
      <a:dk2>
        <a:srgbClr val="1F497D"/>
      </a:dk2>
      <a:lt2>
        <a:srgbClr val="EEECE1"/>
      </a:lt2>
      <a:accent1>
        <a:srgbClr val="0779B7"/>
      </a:accent1>
      <a:accent2>
        <a:srgbClr val="019ADD"/>
      </a:accent2>
      <a:accent3>
        <a:srgbClr val="6BC2ED"/>
      </a:accent3>
      <a:accent4>
        <a:srgbClr val="A7CCDF"/>
      </a:accent4>
      <a:accent5>
        <a:srgbClr val="595959"/>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37000">
              <a:schemeClr val="bg1">
                <a:lumMod val="75000"/>
                <a:alpha val="31000"/>
              </a:schemeClr>
            </a:gs>
            <a:gs pos="5000">
              <a:schemeClr val="bg1">
                <a:lumMod val="75000"/>
              </a:schemeClr>
            </a:gs>
            <a:gs pos="100000">
              <a:schemeClr val="bg1">
                <a:alpha val="0"/>
              </a:schemeClr>
            </a:gs>
          </a:gsLst>
          <a:lin ang="2700000" scaled="0"/>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2976</TotalTime>
  <Words>860</Words>
  <Application>Microsoft Office PowerPoint</Application>
  <PresentationFormat>Personalizado</PresentationFormat>
  <Paragraphs>215</Paragraphs>
  <Slides>18</Slides>
  <Notes>2</Notes>
  <HiddenSlides>0</HiddenSlides>
  <MMClips>1</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Office Theme</vt:lpstr>
      <vt:lpstr>Presentación de PowerPoint</vt:lpstr>
      <vt:lpstr>Agenda</vt:lpstr>
      <vt:lpstr>Presentación de PowerPoint</vt:lpstr>
      <vt:lpstr>Presentación de PowerPoint</vt:lpstr>
      <vt:lpstr>Presentación de PowerPoint</vt:lpstr>
      <vt:lpstr>Agenda</vt:lpstr>
      <vt:lpstr>Presentación de PowerPoint</vt:lpstr>
      <vt:lpstr>Determinantes  de Valoración</vt:lpstr>
      <vt:lpstr>Presentación de PowerPoint</vt:lpstr>
      <vt:lpstr>Presentación de PowerPoint</vt:lpstr>
      <vt:lpstr>Presentación de PowerPoint</vt:lpstr>
      <vt:lpstr>Presentación de PowerPoint</vt:lpstr>
      <vt:lpstr>Presentación de PowerPoint</vt:lpstr>
      <vt:lpstr>Agenda</vt:lpstr>
      <vt:lpstr>Presentación de PowerPoint</vt:lpstr>
      <vt:lpstr>Agenda</vt:lpstr>
      <vt:lpstr>Análisis y Conclusiones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SlideModel</dc:creator>
  <cp:lastModifiedBy>Jenny del Pilar Barriga Vargas</cp:lastModifiedBy>
  <cp:revision>245</cp:revision>
  <dcterms:created xsi:type="dcterms:W3CDTF">2014-05-27T21:09:32Z</dcterms:created>
  <dcterms:modified xsi:type="dcterms:W3CDTF">2014-07-30T20:59:23Z</dcterms:modified>
</cp:coreProperties>
</file>