
<file path=[Content_Types].xml><?xml version="1.0" encoding="utf-8"?>
<Types xmlns="http://schemas.openxmlformats.org/package/2006/content-types">
  <Override PartName="/ppt/slideMasters/slideMaster3.xml" ContentType="application/vnd.openxmlformats-officedocument.presentationml.slideMaster+xml"/>
  <Override PartName="/ppt/slides/slide47.xml" ContentType="application/vnd.openxmlformats-officedocument.presentationml.slide+xml"/>
  <Override PartName="/ppt/theme/theme5.xml" ContentType="application/vnd.openxmlformats-officedocument.theme+xml"/>
  <Override PartName="/ppt/notesSlides/notesSlide2.xml" ContentType="application/vnd.openxmlformats-officedocument.presentationml.notesSlide+xml"/>
  <Override PartName="/ppt/slides/slide36.xml" ContentType="application/vnd.openxmlformats-officedocument.presentationml.slide+xml"/>
  <Override PartName="/ppt/slideLayouts/slideLayout46.xml" ContentType="application/vnd.openxmlformats-officedocument.presentationml.slideLayout+xml"/>
  <Override PartName="/ppt/notesSlides/notesSlide38.xml" ContentType="application/vnd.openxmlformats-officedocument.presentationml.notesSlide+xml"/>
  <Override PartName="/ppt/diagrams/colors11.xml" ContentType="application/vnd.openxmlformats-officedocument.drawingml.diagramColors+xml"/>
  <Override PartName="/ppt/notesSlides/notesSlide49.xml" ContentType="application/vnd.openxmlformats-officedocument.presentationml.notesSlide+xml"/>
  <Override PartName="/ppt/slides/slide25.xml" ContentType="application/vnd.openxmlformats-officedocument.presentationml.slid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notesSlides/notesSlide27.xml" ContentType="application/vnd.openxmlformats-officedocument.presentationml.notesSlide+xml"/>
  <Override PartName="/ppt/diagrams/layout9.xml" ContentType="application/vnd.openxmlformats-officedocument.drawingml.diagramLayout+xml"/>
  <Override PartName="/ppt/diagrams/data13.xml" ContentType="application/vnd.openxmlformats-officedocument.drawingml.diagramData+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notesSlides/notesSlide16.xml" ContentType="application/vnd.openxmlformats-officedocument.presentationml.notesSlide+xml"/>
  <Override PartName="/ppt/diagrams/quickStyle17.xml" ContentType="application/vnd.openxmlformats-officedocument.drawingml.diagramStyle+xml"/>
  <Override PartName="/ppt/tableStyles.xml" ContentType="application/vnd.openxmlformats-officedocument.presentationml.tableStyles+xml"/>
  <Override PartName="/ppt/notesSlides/notesSlide41.xml" ContentType="application/vnd.openxmlformats-officedocument.presentationml.notesSlide+xml"/>
  <Override PartName="/ppt/diagrams/layout17.xml" ContentType="application/vnd.openxmlformats-officedocument.drawingml.diagramLayout+xml"/>
  <Override PartName="/ppt/notesSlides/notesSlide52.xml" ContentType="application/vnd.openxmlformats-officedocument.presentationml.notesSlide+xml"/>
  <Override PartName="/ppt/slideMasters/slideMaster8.xml" ContentType="application/vnd.openxmlformats-officedocument.presentationml.slideMaster+xml"/>
  <Override PartName="/ppt/notesSlides/notesSlide30.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diagrams/quickStyle20.xml" ContentType="application/vnd.openxmlformats-officedocument.drawingml.diagramStyle+xml"/>
  <Override PartName="/ppt/diagrams/colors4.xml" ContentType="application/vnd.openxmlformats-officedocument.drawingml.diagramColors+xml"/>
  <Override PartName="/ppt/diagrams/colors16.xml" ContentType="application/vnd.openxmlformats-officedocument.drawingml.diagramColors+xml"/>
  <Override PartName="/ppt/diagrams/data18.xml" ContentType="application/vnd.openxmlformats-officedocument.drawingml.diagramData+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Default Extension="png" ContentType="image/png"/>
  <Override PartName="/ppt/diagrams/layout20.xml" ContentType="application/vnd.openxmlformats-officedocument.drawingml.diagramLayout+xml"/>
  <Override PartName="/ppt/theme/theme2.xml" ContentType="application/vnd.openxmlformats-officedocument.theme+xml"/>
  <Override PartName="/ppt/slideLayouts/slideLayout18.xml" ContentType="application/vnd.openxmlformats-officedocument.presentationml.slideLayout+xml"/>
  <Override PartName="/ppt/diagrams/quickStyle3.xml" ContentType="application/vnd.openxmlformats-officedocument.drawingml.diagramStyle+xml"/>
  <Override PartName="/ppt/slides/slide33.xml" ContentType="application/vnd.openxmlformats-officedocument.presentationml.slide+xml"/>
  <Override PartName="/ppt/slides/slide44.xml" ContentType="application/vnd.openxmlformats-officedocument.presentationml.slide+xml"/>
  <Override PartName="/ppt/slideLayouts/slideLayout43.xml" ContentType="application/vnd.openxmlformats-officedocument.presentationml.slideLayout+xml"/>
  <Default Extension="emf" ContentType="image/x-emf"/>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Layouts/slideLayout32.xml" ContentType="application/vnd.openxmlformats-officedocument.presentationml.slideLayout+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diagrams/layout6.xml" ContentType="application/vnd.openxmlformats-officedocument.drawingml.diagramLayout+xml"/>
  <Override PartName="/ppt/diagrams/data10.xml" ContentType="application/vnd.openxmlformats-officedocument.drawingml.diagramData+xml"/>
  <Override PartName="/docProps/app.xml" ContentType="application/vnd.openxmlformats-officedocument.extended-properties+xml"/>
  <Override PartName="/ppt/slides/slide11.xml" ContentType="application/vnd.openxmlformats-officedocument.presentationml.slide+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diagrams/data7.xml" ContentType="application/vnd.openxmlformats-officedocument.drawingml.diagramData+xml"/>
  <Override PartName="/ppt/diagrams/colors9.xml" ContentType="application/vnd.openxmlformats-officedocument.drawingml.diagramColors+xml"/>
  <Override PartName="/ppt/diagrams/quickStyle14.xml" ContentType="application/vnd.openxmlformats-officedocument.drawingml.diagramStyl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diagrams/layout2.xml" ContentType="application/vnd.openxmlformats-officedocument.drawingml.diagramLayout+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Override PartName="/ppt/diagrams/quickStyle10.xml" ContentType="application/vnd.openxmlformats-officedocument.drawingml.diagramStyle+xml"/>
  <Override PartName="/ppt/diagrams/layout14.xml" ContentType="application/vnd.openxmlformats-officedocument.drawingml.diagramLayout+xml"/>
  <Override PartName="/ppt/diagrams/colors17.xml" ContentType="application/vnd.openxmlformats-officedocument.drawingml.diagramColors+xml"/>
  <Override PartName="/ppt/slideMasters/slideMaster5.xml" ContentType="application/vnd.openxmlformats-officedocument.presentationml.slideMaster+xml"/>
  <Override PartName="/ppt/slides/slide49.xml" ContentType="application/vnd.openxmlformats-officedocument.presentationml.slide+xml"/>
  <Override PartName="/ppt/theme/theme7.xml" ContentType="application/vnd.openxmlformats-officedocument.theme+xml"/>
  <Override PartName="/ppt/notesSlides/notesSlide4.xml" ContentType="application/vnd.openxmlformats-officedocument.presentationml.notesSlide+xml"/>
  <Override PartName="/ppt/diagrams/data19.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diagrams/colors13.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diagrams/data15.xml" ContentType="application/vnd.openxmlformats-officedocument.drawingml.diagramData+xml"/>
  <Override PartName="/ppt/diagrams/colors20.xml" ContentType="application/vnd.openxmlformats-officedocument.drawingml.diagramColors+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notesSlides/notesSlide18.xml" ContentType="application/vnd.openxmlformats-officedocument.presentationml.notesSlide+xml"/>
  <Override PartName="/ppt/notesSlides/notesSlide36.xml" ContentType="application/vnd.openxmlformats-officedocument.presentationml.notesSlide+xml"/>
  <Override PartName="/ppt/diagrams/data11.xml" ContentType="application/vnd.openxmlformats-officedocument.drawingml.diagramData+xml"/>
  <Override PartName="/ppt/diagrams/quickStyle19.xml" ContentType="application/vnd.openxmlformats-officedocument.drawingml.diagramStyl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notesSlides/notesSlide25.xml" ContentType="application/vnd.openxmlformats-officedocument.presentationml.notesSlide+xml"/>
  <Override PartName="/ppt/diagrams/layout7.xml" ContentType="application/vnd.openxmlformats-officedocument.drawingml.diagramLayout+xml"/>
  <Override PartName="/ppt/diagrams/data8.xml" ContentType="application/vnd.openxmlformats-officedocument.drawingml.diagramData+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diagrams/quickStyle15.xml" ContentType="application/vnd.openxmlformats-officedocument.drawingml.diagramStyle+xml"/>
  <Override PartName="/ppt/diagrams/layout19.xml" ContentType="application/vnd.openxmlformats-officedocument.drawingml.diagramLayout+xml"/>
  <Override PartName="/ppt/notesSlides/notesSlide9.xml" ContentType="application/vnd.openxmlformats-officedocument.presentationml.notesSlide+xml"/>
  <Override PartName="/ppt/diagrams/layout3.xml" ContentType="application/vnd.openxmlformats-officedocument.drawingml.diagramLayout+xml"/>
  <Override PartName="/ppt/diagrams/data4.xml" ContentType="application/vnd.openxmlformats-officedocument.drawingml.diagramData+xml"/>
  <Override PartName="/ppt/notesSlides/notesSlide21.xml" ContentType="application/vnd.openxmlformats-officedocument.presentationml.notesSlide+xml"/>
  <Override PartName="/ppt/diagrams/layout15.xml" ContentType="application/vnd.openxmlformats-officedocument.drawingml.diagramLayout+xml"/>
  <Override PartName="/ppt/notesSlides/notesSlide50.xml" ContentType="application/vnd.openxmlformats-officedocument.presentationml.notesSlide+xml"/>
  <Override PartName="/ppt/slideMasters/slideMaster6.xml" ContentType="application/vnd.openxmlformats-officedocument.presentationml.slideMaster+xml"/>
  <Override PartName="/ppt/theme/theme8.xml" ContentType="application/vnd.openxmlformats-officedocument.theme+xml"/>
  <Override PartName="/ppt/notesSlides/notesSlide10.xml" ContentType="application/vnd.openxmlformats-officedocument.presentationml.notesSlide+xml"/>
  <Override PartName="/ppt/diagrams/colors6.xml" ContentType="application/vnd.openxmlformats-officedocument.drawingml.diagramColors+xml"/>
  <Override PartName="/ppt/diagrams/quickStyle9.xml" ContentType="application/vnd.openxmlformats-officedocument.drawingml.diagramStyle+xml"/>
  <Override PartName="/ppt/diagrams/quickStyle11.xml" ContentType="application/vnd.openxmlformats-officedocument.drawingml.diagramStyle+xml"/>
  <Override PartName="/ppt/diagrams/colors18.xml" ContentType="application/vnd.openxmlformats-officedocument.drawingml.diagramColors+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layout11.xml" ContentType="application/vnd.openxmlformats-officedocument.drawingml.diagramLayout+xml"/>
  <Override PartName="/ppt/diagrams/colors14.xml" ContentType="application/vnd.openxmlformats-officedocument.drawingml.diagramColors+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theme/theme4.xml" ContentType="application/vnd.openxmlformats-officedocument.theme+xml"/>
  <Override PartName="/ppt/slideLayouts/slideLayout38.xml" ContentType="application/vnd.openxmlformats-officedocument.presentationml.slideLayout+xml"/>
  <Override PartName="/ppt/slideLayouts/slideLayout49.xml" ContentType="application/vnd.openxmlformats-officedocument.presentationml.slideLayout+xml"/>
  <Override PartName="/ppt/notesSlides/notesSlide1.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diagrams/data16.xml" ContentType="application/vnd.openxmlformats-officedocument.drawingml.diagramData+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notesSlides/notesSlide19.xml" ContentType="application/vnd.openxmlformats-officedocument.presentationml.notesSlide+xml"/>
  <Override PartName="/ppt/diagrams/colors10.xml" ContentType="application/vnd.openxmlformats-officedocument.drawingml.diagramColors+xml"/>
  <Override PartName="/ppt/notesSlides/notesSlide48.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Layouts/slideLayout16.xml" ContentType="application/vnd.openxmlformats-officedocument.presentationml.slideLayout+xml"/>
  <Override PartName="/ppt/slideLayouts/slideLayout34.xml" ContentType="application/vnd.openxmlformats-officedocument.presentationml.slideLayout+xml"/>
  <Default Extension="jpeg" ContentType="image/jpeg"/>
  <Override PartName="/ppt/diagrams/quickStyle1.xml" ContentType="application/vnd.openxmlformats-officedocument.drawingml.diagramStyle+xml"/>
  <Override PartName="/ppt/notesSlides/notesSlide37.xml" ContentType="application/vnd.openxmlformats-officedocument.presentationml.notesSlide+xml"/>
  <Override PartName="/ppt/diagrams/layout8.xml" ContentType="application/vnd.openxmlformats-officedocument.drawingml.diagramLayout+xml"/>
  <Override PartName="/ppt/diagrams/data12.xml" ContentType="application/vnd.openxmlformats-officedocument.drawingml.diagramData+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diagrams/data9.xml" ContentType="application/vnd.openxmlformats-officedocument.drawingml.diagramData+xml"/>
  <Override PartName="/ppt/notesSlides/notesSlide44.xml" ContentType="application/vnd.openxmlformats-officedocument.presentationml.notesSlide+xml"/>
  <Override PartName="/ppt/diagrams/quickStyle16.xml" ContentType="application/vnd.openxmlformats-officedocument.drawingml.diagramStyl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diagrams/layout4.xml" ContentType="application/vnd.openxmlformats-officedocument.drawingml.diagram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notesSlides/notesSlide11.xml" ContentType="application/vnd.openxmlformats-officedocument.presentationml.notesSlide+xml"/>
  <Override PartName="/ppt/diagrams/data5.xml" ContentType="application/vnd.openxmlformats-officedocument.drawingml.diagramData+xml"/>
  <Override PartName="/ppt/diagrams/colors7.xml" ContentType="application/vnd.openxmlformats-officedocument.drawingml.diagramColors+xml"/>
  <Override PartName="/ppt/notesSlides/notesSlide40.xml" ContentType="application/vnd.openxmlformats-officedocument.presentationml.notesSlide+xml"/>
  <Override PartName="/ppt/diagrams/quickStyle12.xml" ContentType="application/vnd.openxmlformats-officedocument.drawingml.diagramStyle+xml"/>
  <Override PartName="/ppt/diagrams/layout16.xml" ContentType="application/vnd.openxmlformats-officedocument.drawingml.diagramLayout+xml"/>
  <Override PartName="/ppt/diagrams/colors19.xml" ContentType="application/vnd.openxmlformats-officedocument.drawingml.diagramColors+xml"/>
  <Override PartName="/ppt/slideMasters/slideMaster7.xml" ContentType="application/vnd.openxmlformats-officedocument.presentationml.slideMaster+xml"/>
  <Override PartName="/ppt/theme/theme9.xml" ContentType="application/vnd.openxmlformats-officedocument.theme+xml"/>
  <Override PartName="/ppt/notesSlides/notesSlide6.xml" ContentType="application/vnd.openxmlformats-officedocument.presentationml.notesSlide+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ppt/diagrams/layout12.xml" ContentType="application/vnd.openxmlformats-officedocument.drawingml.diagramLayout+xml"/>
  <Override PartName="/ppt/diagrams/colors15.xml" ContentType="application/vnd.openxmlformats-officedocument.drawingml.diagramColors+xml"/>
  <Override PartName="/ppt/slides/slide29.xml" ContentType="application/vnd.openxmlformats-officedocument.presentationml.slide+xml"/>
  <Override PartName="/ppt/slideLayouts/slideLayout39.xml" ContentType="application/vnd.openxmlformats-officedocument.presentationml.slideLayout+xml"/>
  <Override PartName="/ppt/diagrams/data17.xml" ContentType="application/vnd.openxmlformats-officedocument.drawingml.diagramData+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diagrams/quickStyle2.xml" ContentType="application/vnd.openxmlformats-officedocument.drawingml.diagramStyle+xml"/>
  <Override PartName="/ppt/slides/slide43.xml" ContentType="application/vnd.openxmlformats-officedocument.presentationml.slide+xml"/>
  <Override PartName="/ppt/theme/theme1.xml" ContentType="application/vnd.openxmlformats-officedocument.theme+xml"/>
  <Override PartName="/ppt/notesSlides/notesSlide45.xml" ContentType="application/vnd.openxmlformats-officedocument.presentationml.notesSlide+xml"/>
  <Override PartName="/ppt/slides/slide32.xml" ContentType="application/vnd.openxmlformats-officedocument.presentationml.slide+xml"/>
  <Override PartName="/ppt/slideLayouts/slideLayout42.xml" ContentType="application/vnd.openxmlformats-officedocument.presentationml.slideLayout+xml"/>
  <Override PartName="/ppt/notesSlides/notesSlide34.xml" ContentType="application/vnd.openxmlformats-officedocument.presentationml.notesSlide+xml"/>
  <Override PartName="/ppt/diagrams/data20.xml" ContentType="application/vnd.openxmlformats-officedocument.drawingml.diagramData+xml"/>
  <Override PartName="/ppt/slides/slide10.xml" ContentType="application/vnd.openxmlformats-officedocument.presentationml.slide+xml"/>
  <Override PartName="/ppt/slides/slide21.xml" ContentType="application/vnd.openxmlformats-officedocument.presentationml.slide+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diagrams/layout5.xml" ContentType="application/vnd.openxmlformats-officedocument.drawingml.diagramLayout+xml"/>
  <Override PartName="/ppt/notesSlides/notesSlide23.xml" ContentType="application/vnd.openxmlformats-officedocument.presentationml.notesSlide+xml"/>
  <Override PartName="/ppt/diagrams/data6.xml" ContentType="application/vnd.openxmlformats-officedocument.drawingml.diagramData+xml"/>
  <Override PartName="/ppt/notesSlides/notesSlide12.xml" ContentType="application/vnd.openxmlformats-officedocument.presentationml.notesSlide+xml"/>
  <Override PartName="/ppt/diagrams/colors8.xml" ContentType="application/vnd.openxmlformats-officedocument.drawingml.diagramColors+xml"/>
  <Override PartName="/ppt/diagrams/quickStyle13.xml" ContentType="application/vnd.openxmlformats-officedocument.drawingml.diagramStyle+xml"/>
  <Override PartName="/ppt/diagrams/layout13.xml" ContentType="application/vnd.openxmlformats-officedocument.drawingml.diagramLayout+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diagrams/quickStyle7.xml" ContentType="application/vnd.openxmlformats-officedocument.drawingml.diagramStyle+xml"/>
  <Override PartName="/ppt/slides/slide48.xml" ContentType="application/vnd.openxmlformats-officedocument.presentationml.slide+xml"/>
  <Override PartName="/ppt/notesSlides/notesSlide3.xml" ContentType="application/vnd.openxmlformats-officedocument.presentationml.notesSlide+xml"/>
  <Override PartName="/ppt/diagrams/colors12.xml" ContentType="application/vnd.openxmlformats-officedocument.drawingml.diagramColors+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notesSlides/notesSlide39.xml" ContentType="application/vnd.openxmlformats-officedocument.presentationml.notesSlide+xml"/>
  <Override PartName="/ppt/diagrams/data14.xml" ContentType="application/vnd.openxmlformats-officedocument.drawingml.diagramData+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slides/slide51.xml" ContentType="application/vnd.openxmlformats-officedocument.presentationml.slide+xml"/>
  <Override PartName="/ppt/slideLayouts/slideLayout14.xml" ContentType="application/vnd.openxmlformats-officedocument.presentationml.slideLayout+xml"/>
  <Override PartName="/ppt/diagrams/quickStyle18.xml" ContentType="application/vnd.openxmlformats-officedocument.drawingml.diagramStyle+xml"/>
  <Override PartName="/ppt/notesSlides/notesSlide53.xml" ContentType="application/vnd.openxmlformats-officedocument.presentationml.notesSlide+xml"/>
  <Override PartName="/ppt/slides/slide40.xml" ContentType="application/vnd.openxmlformats-officedocument.presentationml.slide+xml"/>
  <Override PartName="/ppt/slideLayouts/slideLayout50.xml" ContentType="application/vnd.openxmlformats-officedocument.presentationml.slideLayout+xml"/>
  <Override PartName="/ppt/notesSlides/notesSlide42.xml" ContentType="application/vnd.openxmlformats-officedocument.presentationml.notesSlide+xml"/>
  <Override PartName="/ppt/diagrams/layout18.xml" ContentType="application/vnd.openxmlformats-officedocument.drawingml.diagram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75" r:id="rId3"/>
    <p:sldMasterId id="2147483690" r:id="rId4"/>
    <p:sldMasterId id="2147483708" r:id="rId5"/>
    <p:sldMasterId id="2147483720" r:id="rId6"/>
    <p:sldMasterId id="2147483732" r:id="rId7"/>
    <p:sldMasterId id="2147483735" r:id="rId8"/>
  </p:sldMasterIdLst>
  <p:notesMasterIdLst>
    <p:notesMasterId r:id="rId63"/>
  </p:notesMasterIdLst>
  <p:sldIdLst>
    <p:sldId id="357" r:id="rId9"/>
    <p:sldId id="274" r:id="rId10"/>
    <p:sldId id="316" r:id="rId11"/>
    <p:sldId id="346" r:id="rId12"/>
    <p:sldId id="382" r:id="rId13"/>
    <p:sldId id="381" r:id="rId14"/>
    <p:sldId id="348" r:id="rId15"/>
    <p:sldId id="349" r:id="rId16"/>
    <p:sldId id="380" r:id="rId17"/>
    <p:sldId id="383" r:id="rId18"/>
    <p:sldId id="345" r:id="rId19"/>
    <p:sldId id="374" r:id="rId20"/>
    <p:sldId id="260" r:id="rId21"/>
    <p:sldId id="317" r:id="rId22"/>
    <p:sldId id="272" r:id="rId23"/>
    <p:sldId id="318" r:id="rId24"/>
    <p:sldId id="338" r:id="rId25"/>
    <p:sldId id="336" r:id="rId26"/>
    <p:sldId id="388" r:id="rId27"/>
    <p:sldId id="384" r:id="rId28"/>
    <p:sldId id="337" r:id="rId29"/>
    <p:sldId id="324" r:id="rId30"/>
    <p:sldId id="389" r:id="rId31"/>
    <p:sldId id="335" r:id="rId32"/>
    <p:sldId id="321" r:id="rId33"/>
    <p:sldId id="312" r:id="rId34"/>
    <p:sldId id="313" r:id="rId35"/>
    <p:sldId id="339" r:id="rId36"/>
    <p:sldId id="352" r:id="rId37"/>
    <p:sldId id="353" r:id="rId38"/>
    <p:sldId id="355" r:id="rId39"/>
    <p:sldId id="356" r:id="rId40"/>
    <p:sldId id="354" r:id="rId41"/>
    <p:sldId id="391" r:id="rId42"/>
    <p:sldId id="362" r:id="rId43"/>
    <p:sldId id="359" r:id="rId44"/>
    <p:sldId id="390" r:id="rId45"/>
    <p:sldId id="342" r:id="rId46"/>
    <p:sldId id="308" r:id="rId47"/>
    <p:sldId id="365" r:id="rId48"/>
    <p:sldId id="392" r:id="rId49"/>
    <p:sldId id="393" r:id="rId50"/>
    <p:sldId id="394" r:id="rId51"/>
    <p:sldId id="395" r:id="rId52"/>
    <p:sldId id="378" r:id="rId53"/>
    <p:sldId id="343" r:id="rId54"/>
    <p:sldId id="397" r:id="rId55"/>
    <p:sldId id="398" r:id="rId56"/>
    <p:sldId id="399" r:id="rId57"/>
    <p:sldId id="400" r:id="rId58"/>
    <p:sldId id="401" r:id="rId59"/>
    <p:sldId id="276" r:id="rId60"/>
    <p:sldId id="402" r:id="rId61"/>
    <p:sldId id="403" r:id="rId6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C5D98"/>
    <a:srgbClr val="0287CA"/>
    <a:srgbClr val="0066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28167" autoAdjust="0"/>
    <p:restoredTop sz="89242" autoAdjust="0"/>
  </p:normalViewPr>
  <p:slideViewPr>
    <p:cSldViewPr>
      <p:cViewPr>
        <p:scale>
          <a:sx n="50" d="100"/>
          <a:sy n="50" d="100"/>
        </p:scale>
        <p:origin x="-78" y="-438"/>
      </p:cViewPr>
      <p:guideLst>
        <p:guide orient="horz" pos="1480"/>
        <p:guide pos="2744"/>
      </p:guideLst>
    </p:cSldViewPr>
  </p:slideViewPr>
  <p:notesTextViewPr>
    <p:cViewPr>
      <p:scale>
        <a:sx n="100" d="100"/>
        <a:sy n="100" d="100"/>
      </p:scale>
      <p:origin x="0" y="0"/>
    </p:cViewPr>
  </p:notesTextViewPr>
  <p:sorterViewPr>
    <p:cViewPr>
      <p:scale>
        <a:sx n="66" d="100"/>
        <a:sy n="66" d="100"/>
      </p:scale>
      <p:origin x="0" y="2364"/>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slide" Target="slides/slide31.xml"/><Relationship Id="rId21" Type="http://schemas.openxmlformats.org/officeDocument/2006/relationships/slide" Target="slides/slide13.xml"/><Relationship Id="rId34" Type="http://schemas.openxmlformats.org/officeDocument/2006/relationships/slide" Target="slides/slide26.xml"/><Relationship Id="rId42" Type="http://schemas.openxmlformats.org/officeDocument/2006/relationships/slide" Target="slides/slide34.xml"/><Relationship Id="rId47" Type="http://schemas.openxmlformats.org/officeDocument/2006/relationships/slide" Target="slides/slide39.xml"/><Relationship Id="rId50" Type="http://schemas.openxmlformats.org/officeDocument/2006/relationships/slide" Target="slides/slide42.xml"/><Relationship Id="rId55" Type="http://schemas.openxmlformats.org/officeDocument/2006/relationships/slide" Target="slides/slide47.xml"/><Relationship Id="rId63" Type="http://schemas.openxmlformats.org/officeDocument/2006/relationships/notesMaster" Target="notesMasters/notesMaster1.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8.xml"/><Relationship Id="rId29" Type="http://schemas.openxmlformats.org/officeDocument/2006/relationships/slide" Target="slides/slide2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slide" Target="slides/slide29.xml"/><Relationship Id="rId40" Type="http://schemas.openxmlformats.org/officeDocument/2006/relationships/slide" Target="slides/slide32.xml"/><Relationship Id="rId45" Type="http://schemas.openxmlformats.org/officeDocument/2006/relationships/slide" Target="slides/slide37.xml"/><Relationship Id="rId53" Type="http://schemas.openxmlformats.org/officeDocument/2006/relationships/slide" Target="slides/slide45.xml"/><Relationship Id="rId58" Type="http://schemas.openxmlformats.org/officeDocument/2006/relationships/slide" Target="slides/slide50.xml"/><Relationship Id="rId66"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49" Type="http://schemas.openxmlformats.org/officeDocument/2006/relationships/slide" Target="slides/slide41.xml"/><Relationship Id="rId57" Type="http://schemas.openxmlformats.org/officeDocument/2006/relationships/slide" Target="slides/slide49.xml"/><Relationship Id="rId61" Type="http://schemas.openxmlformats.org/officeDocument/2006/relationships/slide" Target="slides/slide53.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44" Type="http://schemas.openxmlformats.org/officeDocument/2006/relationships/slide" Target="slides/slide36.xml"/><Relationship Id="rId52" Type="http://schemas.openxmlformats.org/officeDocument/2006/relationships/slide" Target="slides/slide44.xml"/><Relationship Id="rId60" Type="http://schemas.openxmlformats.org/officeDocument/2006/relationships/slide" Target="slides/slide52.xml"/><Relationship Id="rId65"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43" Type="http://schemas.openxmlformats.org/officeDocument/2006/relationships/slide" Target="slides/slide35.xml"/><Relationship Id="rId48" Type="http://schemas.openxmlformats.org/officeDocument/2006/relationships/slide" Target="slides/slide40.xml"/><Relationship Id="rId56" Type="http://schemas.openxmlformats.org/officeDocument/2006/relationships/slide" Target="slides/slide48.xml"/><Relationship Id="rId64" Type="http://schemas.openxmlformats.org/officeDocument/2006/relationships/presProps" Target="presProps.xml"/><Relationship Id="rId8" Type="http://schemas.openxmlformats.org/officeDocument/2006/relationships/slideMaster" Target="slideMasters/slideMaster8.xml"/><Relationship Id="rId51" Type="http://schemas.openxmlformats.org/officeDocument/2006/relationships/slide" Target="slides/slide43.xml"/><Relationship Id="rId3" Type="http://schemas.openxmlformats.org/officeDocument/2006/relationships/slideMaster" Target="slideMasters/slideMaster3.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slide" Target="slides/slide30.xml"/><Relationship Id="rId46" Type="http://schemas.openxmlformats.org/officeDocument/2006/relationships/slide" Target="slides/slide38.xml"/><Relationship Id="rId59" Type="http://schemas.openxmlformats.org/officeDocument/2006/relationships/slide" Target="slides/slide51.xml"/><Relationship Id="rId67" Type="http://schemas.openxmlformats.org/officeDocument/2006/relationships/tableStyles" Target="tableStyles.xml"/><Relationship Id="rId20" Type="http://schemas.openxmlformats.org/officeDocument/2006/relationships/slide" Target="slides/slide12.xml"/><Relationship Id="rId41" Type="http://schemas.openxmlformats.org/officeDocument/2006/relationships/slide" Target="slides/slide33.xml"/><Relationship Id="rId54" Type="http://schemas.openxmlformats.org/officeDocument/2006/relationships/slide" Target="slides/slide46.xml"/><Relationship Id="rId62" Type="http://schemas.openxmlformats.org/officeDocument/2006/relationships/slide" Target="slides/slide54.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B78CE04-D8A2-4171-9767-141617600DF8}" type="doc">
      <dgm:prSet loTypeId="urn:microsoft.com/office/officeart/2005/8/layout/hierarchy2" loCatId="hierarchy" qsTypeId="urn:microsoft.com/office/officeart/2005/8/quickstyle/simple5" qsCatId="simple" csTypeId="urn:microsoft.com/office/officeart/2005/8/colors/colorful4" csCatId="colorful" phldr="1"/>
      <dgm:spPr/>
      <dgm:t>
        <a:bodyPr/>
        <a:lstStyle/>
        <a:p>
          <a:endParaRPr lang="en-US"/>
        </a:p>
      </dgm:t>
    </dgm:pt>
    <dgm:pt modelId="{F8504196-3505-42D6-9A18-23244B3B3C56}">
      <dgm:prSet phldrT="[Text]"/>
      <dgm:spPr/>
      <dgm:t>
        <a:bodyPr/>
        <a:lstStyle/>
        <a:p>
          <a:r>
            <a:rPr lang="es-MX" dirty="0" smtClean="0">
              <a:latin typeface="Corbel" pitchFamily="34" charset="0"/>
            </a:rPr>
            <a:t>Digitalización </a:t>
          </a:r>
        </a:p>
        <a:p>
          <a:r>
            <a:rPr lang="es-MX" dirty="0" smtClean="0">
              <a:latin typeface="Corbel" pitchFamily="34" charset="0"/>
            </a:rPr>
            <a:t>3D</a:t>
          </a:r>
          <a:endParaRPr lang="en-US" dirty="0">
            <a:latin typeface="Corbel" pitchFamily="34" charset="0"/>
          </a:endParaRPr>
        </a:p>
      </dgm:t>
    </dgm:pt>
    <dgm:pt modelId="{8BE2C109-3EA1-4224-AFB5-BAF7CCA4E7DB}" type="parTrans" cxnId="{B93D0813-55F1-4A18-886C-5AF431B217C8}">
      <dgm:prSet/>
      <dgm:spPr/>
      <dgm:t>
        <a:bodyPr/>
        <a:lstStyle/>
        <a:p>
          <a:endParaRPr lang="en-US"/>
        </a:p>
      </dgm:t>
    </dgm:pt>
    <dgm:pt modelId="{7BCD8BC2-9CC7-4CA6-9CA4-88BA7C43071A}" type="sibTrans" cxnId="{B93D0813-55F1-4A18-886C-5AF431B217C8}">
      <dgm:prSet/>
      <dgm:spPr/>
      <dgm:t>
        <a:bodyPr/>
        <a:lstStyle/>
        <a:p>
          <a:endParaRPr lang="en-US"/>
        </a:p>
      </dgm:t>
    </dgm:pt>
    <dgm:pt modelId="{C4D49E2F-606A-4A62-9CAC-CB23572417BC}">
      <dgm:prSet phldrT="[Text]"/>
      <dgm:spPr/>
      <dgm:t>
        <a:bodyPr/>
        <a:lstStyle/>
        <a:p>
          <a:r>
            <a:rPr lang="es-MX" dirty="0" smtClean="0">
              <a:latin typeface="Corbel" pitchFamily="34" charset="0"/>
            </a:rPr>
            <a:t>Adquisición de datos</a:t>
          </a:r>
          <a:endParaRPr lang="en-US" dirty="0">
            <a:latin typeface="Corbel" pitchFamily="34" charset="0"/>
          </a:endParaRPr>
        </a:p>
      </dgm:t>
    </dgm:pt>
    <dgm:pt modelId="{8CEAD084-9EAE-4970-8D33-4BFF94DE691E}" type="parTrans" cxnId="{A28206E1-063E-4F36-B24A-282BBDF61F68}">
      <dgm:prSet/>
      <dgm:spPr/>
      <dgm:t>
        <a:bodyPr/>
        <a:lstStyle/>
        <a:p>
          <a:endParaRPr lang="en-US"/>
        </a:p>
      </dgm:t>
    </dgm:pt>
    <dgm:pt modelId="{8707D7FB-AB9D-4ED5-884A-97F3A2844131}" type="sibTrans" cxnId="{A28206E1-063E-4F36-B24A-282BBDF61F68}">
      <dgm:prSet/>
      <dgm:spPr/>
      <dgm:t>
        <a:bodyPr/>
        <a:lstStyle/>
        <a:p>
          <a:endParaRPr lang="en-US"/>
        </a:p>
      </dgm:t>
    </dgm:pt>
    <dgm:pt modelId="{E627AA03-5D1E-412E-BBBC-F005BDBD9D54}">
      <dgm:prSet phldrT="[Text]"/>
      <dgm:spPr>
        <a:solidFill>
          <a:schemeClr val="accent1"/>
        </a:solidFill>
      </dgm:spPr>
      <dgm:t>
        <a:bodyPr/>
        <a:lstStyle/>
        <a:p>
          <a:r>
            <a:rPr lang="es-MX" dirty="0" smtClean="0">
              <a:latin typeface="Corbel" pitchFamily="34" charset="0"/>
            </a:rPr>
            <a:t>No contacto</a:t>
          </a:r>
          <a:endParaRPr lang="en-US" dirty="0">
            <a:latin typeface="Corbel" pitchFamily="34" charset="0"/>
          </a:endParaRPr>
        </a:p>
      </dgm:t>
    </dgm:pt>
    <dgm:pt modelId="{CF8D9D01-9CD1-48BD-9B8C-EE9795D36A67}" type="parTrans" cxnId="{6912882B-9A0D-4D55-BB43-2BCCA5EFA64F}">
      <dgm:prSet/>
      <dgm:spPr>
        <a:ln>
          <a:solidFill>
            <a:schemeClr val="accent5">
              <a:lumMod val="75000"/>
            </a:schemeClr>
          </a:solidFill>
        </a:ln>
      </dgm:spPr>
      <dgm:t>
        <a:bodyPr/>
        <a:lstStyle/>
        <a:p>
          <a:endParaRPr lang="en-US"/>
        </a:p>
      </dgm:t>
    </dgm:pt>
    <dgm:pt modelId="{B532B37A-F0A1-4D1D-B6B6-CF275BA04125}" type="sibTrans" cxnId="{6912882B-9A0D-4D55-BB43-2BCCA5EFA64F}">
      <dgm:prSet/>
      <dgm:spPr/>
      <dgm:t>
        <a:bodyPr/>
        <a:lstStyle/>
        <a:p>
          <a:endParaRPr lang="en-US"/>
        </a:p>
      </dgm:t>
    </dgm:pt>
    <dgm:pt modelId="{FB2D1756-EBFD-4AEE-95CE-5816F94CABB0}">
      <dgm:prSet phldrT="[Text]"/>
      <dgm:spPr/>
      <dgm:t>
        <a:bodyPr/>
        <a:lstStyle/>
        <a:p>
          <a:r>
            <a:rPr lang="es-MX" dirty="0" smtClean="0">
              <a:latin typeface="Corbel" pitchFamily="34" charset="0"/>
            </a:rPr>
            <a:t>Construir modelos CAD</a:t>
          </a:r>
          <a:endParaRPr lang="en-US" dirty="0">
            <a:latin typeface="Corbel" pitchFamily="34" charset="0"/>
          </a:endParaRPr>
        </a:p>
      </dgm:t>
    </dgm:pt>
    <dgm:pt modelId="{BF3FA35E-0267-4B2B-A113-FAA6A185507A}" type="parTrans" cxnId="{DEC06760-14F3-446B-AEC1-338C2664B675}">
      <dgm:prSet/>
      <dgm:spPr/>
      <dgm:t>
        <a:bodyPr/>
        <a:lstStyle/>
        <a:p>
          <a:endParaRPr lang="en-US"/>
        </a:p>
      </dgm:t>
    </dgm:pt>
    <dgm:pt modelId="{7E6C9193-3976-460B-94F1-F5D129B76753}" type="sibTrans" cxnId="{DEC06760-14F3-446B-AEC1-338C2664B675}">
      <dgm:prSet/>
      <dgm:spPr/>
      <dgm:t>
        <a:bodyPr/>
        <a:lstStyle/>
        <a:p>
          <a:endParaRPr lang="en-US"/>
        </a:p>
      </dgm:t>
    </dgm:pt>
    <dgm:pt modelId="{B8F0A49D-8A0A-4158-A0F9-8BA3B23DEBA1}">
      <dgm:prSet phldrT="[Text]"/>
      <dgm:spPr>
        <a:solidFill>
          <a:schemeClr val="accent1"/>
        </a:solidFill>
      </dgm:spPr>
      <dgm:t>
        <a:bodyPr/>
        <a:lstStyle/>
        <a:p>
          <a:r>
            <a:rPr lang="es-MX" dirty="0" smtClean="0">
              <a:latin typeface="Corbel" pitchFamily="34" charset="0"/>
            </a:rPr>
            <a:t>Objetos físicos</a:t>
          </a:r>
          <a:endParaRPr lang="en-US" dirty="0">
            <a:latin typeface="Corbel" pitchFamily="34" charset="0"/>
          </a:endParaRPr>
        </a:p>
      </dgm:t>
    </dgm:pt>
    <dgm:pt modelId="{8A42391A-2C03-4162-8A8D-2FA32BF47892}" type="parTrans" cxnId="{30CE623C-1D6D-4EAF-8BB9-02A06F702C83}">
      <dgm:prSet/>
      <dgm:spPr>
        <a:ln>
          <a:solidFill>
            <a:schemeClr val="accent5">
              <a:lumMod val="75000"/>
            </a:schemeClr>
          </a:solidFill>
        </a:ln>
      </dgm:spPr>
      <dgm:t>
        <a:bodyPr/>
        <a:lstStyle/>
        <a:p>
          <a:endParaRPr lang="en-US"/>
        </a:p>
      </dgm:t>
    </dgm:pt>
    <dgm:pt modelId="{B4A76C8C-D5A0-4133-BFA0-9EBE38F331D3}" type="sibTrans" cxnId="{30CE623C-1D6D-4EAF-8BB9-02A06F702C83}">
      <dgm:prSet/>
      <dgm:spPr/>
      <dgm:t>
        <a:bodyPr/>
        <a:lstStyle/>
        <a:p>
          <a:endParaRPr lang="en-US"/>
        </a:p>
      </dgm:t>
    </dgm:pt>
    <dgm:pt modelId="{FECA93B4-1DB4-457B-A11D-5BCC1309CC6D}">
      <dgm:prSet phldrT="[Text]"/>
      <dgm:spPr>
        <a:solidFill>
          <a:schemeClr val="accent1"/>
        </a:solidFill>
      </dgm:spPr>
      <dgm:t>
        <a:bodyPr/>
        <a:lstStyle/>
        <a:p>
          <a:r>
            <a:rPr lang="es-MX" dirty="0" smtClean="0">
              <a:latin typeface="Corbel" pitchFamily="34" charset="0"/>
            </a:rPr>
            <a:t>Contacto</a:t>
          </a:r>
          <a:endParaRPr lang="en-US" dirty="0">
            <a:latin typeface="Corbel" pitchFamily="34" charset="0"/>
          </a:endParaRPr>
        </a:p>
      </dgm:t>
    </dgm:pt>
    <dgm:pt modelId="{33CAC0B0-4544-43DB-BD1A-953DB7907D0F}" type="sibTrans" cxnId="{A83C1D10-0E41-4878-BEE5-0B2A9B19DA64}">
      <dgm:prSet/>
      <dgm:spPr/>
      <dgm:t>
        <a:bodyPr/>
        <a:lstStyle/>
        <a:p>
          <a:endParaRPr lang="en-US"/>
        </a:p>
      </dgm:t>
    </dgm:pt>
    <dgm:pt modelId="{3A411ED8-6F1C-43C2-9505-81B3450681E0}" type="parTrans" cxnId="{A83C1D10-0E41-4878-BEE5-0B2A9B19DA64}">
      <dgm:prSet/>
      <dgm:spPr>
        <a:ln>
          <a:solidFill>
            <a:schemeClr val="accent5">
              <a:lumMod val="75000"/>
            </a:schemeClr>
          </a:solidFill>
        </a:ln>
      </dgm:spPr>
      <dgm:t>
        <a:bodyPr/>
        <a:lstStyle/>
        <a:p>
          <a:endParaRPr lang="en-US"/>
        </a:p>
      </dgm:t>
    </dgm:pt>
    <dgm:pt modelId="{F1FB665D-D774-47FD-8B9E-B142B1F0935C}" type="pres">
      <dgm:prSet presAssocID="{8B78CE04-D8A2-4171-9767-141617600DF8}" presName="diagram" presStyleCnt="0">
        <dgm:presLayoutVars>
          <dgm:chPref val="1"/>
          <dgm:dir/>
          <dgm:animOne val="branch"/>
          <dgm:animLvl val="lvl"/>
          <dgm:resizeHandles val="exact"/>
        </dgm:presLayoutVars>
      </dgm:prSet>
      <dgm:spPr/>
      <dgm:t>
        <a:bodyPr/>
        <a:lstStyle/>
        <a:p>
          <a:endParaRPr lang="en-US"/>
        </a:p>
      </dgm:t>
    </dgm:pt>
    <dgm:pt modelId="{32408074-1BE1-4C27-BFFE-1FCA2DB4C6AF}" type="pres">
      <dgm:prSet presAssocID="{F8504196-3505-42D6-9A18-23244B3B3C56}" presName="root1" presStyleCnt="0"/>
      <dgm:spPr/>
    </dgm:pt>
    <dgm:pt modelId="{71E1FE14-BDDD-45D7-A56F-566823615329}" type="pres">
      <dgm:prSet presAssocID="{F8504196-3505-42D6-9A18-23244B3B3C56}" presName="LevelOneTextNode" presStyleLbl="node0" presStyleIdx="0" presStyleCnt="1">
        <dgm:presLayoutVars>
          <dgm:chPref val="3"/>
        </dgm:presLayoutVars>
      </dgm:prSet>
      <dgm:spPr/>
      <dgm:t>
        <a:bodyPr/>
        <a:lstStyle/>
        <a:p>
          <a:endParaRPr lang="en-US"/>
        </a:p>
      </dgm:t>
    </dgm:pt>
    <dgm:pt modelId="{41964DE2-FC48-4BC4-8A63-CA8D27B9B4DE}" type="pres">
      <dgm:prSet presAssocID="{F8504196-3505-42D6-9A18-23244B3B3C56}" presName="level2hierChild" presStyleCnt="0"/>
      <dgm:spPr/>
    </dgm:pt>
    <dgm:pt modelId="{E9509DA2-86EA-4F89-8966-F0CA9209CDBC}" type="pres">
      <dgm:prSet presAssocID="{8CEAD084-9EAE-4970-8D33-4BFF94DE691E}" presName="conn2-1" presStyleLbl="parChTrans1D2" presStyleIdx="0" presStyleCnt="2"/>
      <dgm:spPr/>
      <dgm:t>
        <a:bodyPr/>
        <a:lstStyle/>
        <a:p>
          <a:endParaRPr lang="en-US"/>
        </a:p>
      </dgm:t>
    </dgm:pt>
    <dgm:pt modelId="{A8F7943D-137E-4F1C-A209-938E17F78744}" type="pres">
      <dgm:prSet presAssocID="{8CEAD084-9EAE-4970-8D33-4BFF94DE691E}" presName="connTx" presStyleLbl="parChTrans1D2" presStyleIdx="0" presStyleCnt="2"/>
      <dgm:spPr/>
      <dgm:t>
        <a:bodyPr/>
        <a:lstStyle/>
        <a:p>
          <a:endParaRPr lang="en-US"/>
        </a:p>
      </dgm:t>
    </dgm:pt>
    <dgm:pt modelId="{DE0AF137-34F8-4C09-B9D4-4094781AC35C}" type="pres">
      <dgm:prSet presAssocID="{C4D49E2F-606A-4A62-9CAC-CB23572417BC}" presName="root2" presStyleCnt="0"/>
      <dgm:spPr/>
    </dgm:pt>
    <dgm:pt modelId="{9BE11257-690A-4783-A0CD-CF96C75961FF}" type="pres">
      <dgm:prSet presAssocID="{C4D49E2F-606A-4A62-9CAC-CB23572417BC}" presName="LevelTwoTextNode" presStyleLbl="node2" presStyleIdx="0" presStyleCnt="2">
        <dgm:presLayoutVars>
          <dgm:chPref val="3"/>
        </dgm:presLayoutVars>
      </dgm:prSet>
      <dgm:spPr/>
      <dgm:t>
        <a:bodyPr/>
        <a:lstStyle/>
        <a:p>
          <a:endParaRPr lang="en-US"/>
        </a:p>
      </dgm:t>
    </dgm:pt>
    <dgm:pt modelId="{7ABDD70D-6EA4-4C09-9D88-44E84B0CFAE4}" type="pres">
      <dgm:prSet presAssocID="{C4D49E2F-606A-4A62-9CAC-CB23572417BC}" presName="level3hierChild" presStyleCnt="0"/>
      <dgm:spPr/>
    </dgm:pt>
    <dgm:pt modelId="{E704DECD-8CE1-4A7B-A074-FC958FC0E20A}" type="pres">
      <dgm:prSet presAssocID="{3A411ED8-6F1C-43C2-9505-81B3450681E0}" presName="conn2-1" presStyleLbl="parChTrans1D3" presStyleIdx="0" presStyleCnt="3"/>
      <dgm:spPr/>
      <dgm:t>
        <a:bodyPr/>
        <a:lstStyle/>
        <a:p>
          <a:endParaRPr lang="en-US"/>
        </a:p>
      </dgm:t>
    </dgm:pt>
    <dgm:pt modelId="{8A4F6ED7-5B29-4729-A9F4-7F26F93E5959}" type="pres">
      <dgm:prSet presAssocID="{3A411ED8-6F1C-43C2-9505-81B3450681E0}" presName="connTx" presStyleLbl="parChTrans1D3" presStyleIdx="0" presStyleCnt="3"/>
      <dgm:spPr/>
      <dgm:t>
        <a:bodyPr/>
        <a:lstStyle/>
        <a:p>
          <a:endParaRPr lang="en-US"/>
        </a:p>
      </dgm:t>
    </dgm:pt>
    <dgm:pt modelId="{9463226B-1EA6-404E-82D2-429D852E0CEE}" type="pres">
      <dgm:prSet presAssocID="{FECA93B4-1DB4-457B-A11D-5BCC1309CC6D}" presName="root2" presStyleCnt="0"/>
      <dgm:spPr/>
    </dgm:pt>
    <dgm:pt modelId="{4BE5F2B0-1E30-46DC-AC17-40C235BA1722}" type="pres">
      <dgm:prSet presAssocID="{FECA93B4-1DB4-457B-A11D-5BCC1309CC6D}" presName="LevelTwoTextNode" presStyleLbl="node3" presStyleIdx="0" presStyleCnt="3">
        <dgm:presLayoutVars>
          <dgm:chPref val="3"/>
        </dgm:presLayoutVars>
      </dgm:prSet>
      <dgm:spPr/>
      <dgm:t>
        <a:bodyPr/>
        <a:lstStyle/>
        <a:p>
          <a:endParaRPr lang="en-US"/>
        </a:p>
      </dgm:t>
    </dgm:pt>
    <dgm:pt modelId="{85912440-EEBE-4A56-A7C3-88693DFBB605}" type="pres">
      <dgm:prSet presAssocID="{FECA93B4-1DB4-457B-A11D-5BCC1309CC6D}" presName="level3hierChild" presStyleCnt="0"/>
      <dgm:spPr/>
    </dgm:pt>
    <dgm:pt modelId="{BEA97C65-3E6C-4A0D-9FE5-790CD2D34C8D}" type="pres">
      <dgm:prSet presAssocID="{CF8D9D01-9CD1-48BD-9B8C-EE9795D36A67}" presName="conn2-1" presStyleLbl="parChTrans1D3" presStyleIdx="1" presStyleCnt="3"/>
      <dgm:spPr/>
      <dgm:t>
        <a:bodyPr/>
        <a:lstStyle/>
        <a:p>
          <a:endParaRPr lang="en-US"/>
        </a:p>
      </dgm:t>
    </dgm:pt>
    <dgm:pt modelId="{37456E89-0004-4A3F-A2E4-AF1D810A241D}" type="pres">
      <dgm:prSet presAssocID="{CF8D9D01-9CD1-48BD-9B8C-EE9795D36A67}" presName="connTx" presStyleLbl="parChTrans1D3" presStyleIdx="1" presStyleCnt="3"/>
      <dgm:spPr/>
      <dgm:t>
        <a:bodyPr/>
        <a:lstStyle/>
        <a:p>
          <a:endParaRPr lang="en-US"/>
        </a:p>
      </dgm:t>
    </dgm:pt>
    <dgm:pt modelId="{BF33B24A-3A2E-4861-94CC-82F4080742A3}" type="pres">
      <dgm:prSet presAssocID="{E627AA03-5D1E-412E-BBBC-F005BDBD9D54}" presName="root2" presStyleCnt="0"/>
      <dgm:spPr/>
    </dgm:pt>
    <dgm:pt modelId="{6F1B98F0-450E-48A6-812A-B70C0ACE0ACD}" type="pres">
      <dgm:prSet presAssocID="{E627AA03-5D1E-412E-BBBC-F005BDBD9D54}" presName="LevelTwoTextNode" presStyleLbl="node3" presStyleIdx="1" presStyleCnt="3">
        <dgm:presLayoutVars>
          <dgm:chPref val="3"/>
        </dgm:presLayoutVars>
      </dgm:prSet>
      <dgm:spPr/>
      <dgm:t>
        <a:bodyPr/>
        <a:lstStyle/>
        <a:p>
          <a:endParaRPr lang="en-US"/>
        </a:p>
      </dgm:t>
    </dgm:pt>
    <dgm:pt modelId="{942E31A3-9D2E-43B0-8785-7CF736CF45A4}" type="pres">
      <dgm:prSet presAssocID="{E627AA03-5D1E-412E-BBBC-F005BDBD9D54}" presName="level3hierChild" presStyleCnt="0"/>
      <dgm:spPr/>
    </dgm:pt>
    <dgm:pt modelId="{0C16EAD2-481C-45D0-8F7E-76FF0D2E574C}" type="pres">
      <dgm:prSet presAssocID="{BF3FA35E-0267-4B2B-A113-FAA6A185507A}" presName="conn2-1" presStyleLbl="parChTrans1D2" presStyleIdx="1" presStyleCnt="2"/>
      <dgm:spPr/>
      <dgm:t>
        <a:bodyPr/>
        <a:lstStyle/>
        <a:p>
          <a:endParaRPr lang="en-US"/>
        </a:p>
      </dgm:t>
    </dgm:pt>
    <dgm:pt modelId="{3B3AFEF7-352C-4B62-8C38-10F73838A681}" type="pres">
      <dgm:prSet presAssocID="{BF3FA35E-0267-4B2B-A113-FAA6A185507A}" presName="connTx" presStyleLbl="parChTrans1D2" presStyleIdx="1" presStyleCnt="2"/>
      <dgm:spPr/>
      <dgm:t>
        <a:bodyPr/>
        <a:lstStyle/>
        <a:p>
          <a:endParaRPr lang="en-US"/>
        </a:p>
      </dgm:t>
    </dgm:pt>
    <dgm:pt modelId="{C21BA077-CA3B-4A45-B330-E82055E095BA}" type="pres">
      <dgm:prSet presAssocID="{FB2D1756-EBFD-4AEE-95CE-5816F94CABB0}" presName="root2" presStyleCnt="0"/>
      <dgm:spPr/>
    </dgm:pt>
    <dgm:pt modelId="{EBF73419-7433-47F5-B0A2-17F123EE0824}" type="pres">
      <dgm:prSet presAssocID="{FB2D1756-EBFD-4AEE-95CE-5816F94CABB0}" presName="LevelTwoTextNode" presStyleLbl="node2" presStyleIdx="1" presStyleCnt="2">
        <dgm:presLayoutVars>
          <dgm:chPref val="3"/>
        </dgm:presLayoutVars>
      </dgm:prSet>
      <dgm:spPr/>
      <dgm:t>
        <a:bodyPr/>
        <a:lstStyle/>
        <a:p>
          <a:endParaRPr lang="en-US"/>
        </a:p>
      </dgm:t>
    </dgm:pt>
    <dgm:pt modelId="{0224C98E-1EFC-4915-AA12-B4ACDC2469AF}" type="pres">
      <dgm:prSet presAssocID="{FB2D1756-EBFD-4AEE-95CE-5816F94CABB0}" presName="level3hierChild" presStyleCnt="0"/>
      <dgm:spPr/>
    </dgm:pt>
    <dgm:pt modelId="{E588E884-DAD1-44FD-AA7B-15156F2433F1}" type="pres">
      <dgm:prSet presAssocID="{8A42391A-2C03-4162-8A8D-2FA32BF47892}" presName="conn2-1" presStyleLbl="parChTrans1D3" presStyleIdx="2" presStyleCnt="3"/>
      <dgm:spPr/>
      <dgm:t>
        <a:bodyPr/>
        <a:lstStyle/>
        <a:p>
          <a:endParaRPr lang="en-US"/>
        </a:p>
      </dgm:t>
    </dgm:pt>
    <dgm:pt modelId="{2F0B0F43-63A3-481E-AE27-7C2E36EE53F2}" type="pres">
      <dgm:prSet presAssocID="{8A42391A-2C03-4162-8A8D-2FA32BF47892}" presName="connTx" presStyleLbl="parChTrans1D3" presStyleIdx="2" presStyleCnt="3"/>
      <dgm:spPr/>
      <dgm:t>
        <a:bodyPr/>
        <a:lstStyle/>
        <a:p>
          <a:endParaRPr lang="en-US"/>
        </a:p>
      </dgm:t>
    </dgm:pt>
    <dgm:pt modelId="{935CE5EE-4312-472A-8346-6FD3D92FE90B}" type="pres">
      <dgm:prSet presAssocID="{B8F0A49D-8A0A-4158-A0F9-8BA3B23DEBA1}" presName="root2" presStyleCnt="0"/>
      <dgm:spPr/>
    </dgm:pt>
    <dgm:pt modelId="{6DC1A15A-E7D0-42A3-8A5A-A86B5E319B5A}" type="pres">
      <dgm:prSet presAssocID="{B8F0A49D-8A0A-4158-A0F9-8BA3B23DEBA1}" presName="LevelTwoTextNode" presStyleLbl="node3" presStyleIdx="2" presStyleCnt="3">
        <dgm:presLayoutVars>
          <dgm:chPref val="3"/>
        </dgm:presLayoutVars>
      </dgm:prSet>
      <dgm:spPr/>
      <dgm:t>
        <a:bodyPr/>
        <a:lstStyle/>
        <a:p>
          <a:endParaRPr lang="en-US"/>
        </a:p>
      </dgm:t>
    </dgm:pt>
    <dgm:pt modelId="{09765F6C-4DB2-47A8-AF8C-1EB28FBC35CF}" type="pres">
      <dgm:prSet presAssocID="{B8F0A49D-8A0A-4158-A0F9-8BA3B23DEBA1}" presName="level3hierChild" presStyleCnt="0"/>
      <dgm:spPr/>
    </dgm:pt>
  </dgm:ptLst>
  <dgm:cxnLst>
    <dgm:cxn modelId="{E2F63496-2AAE-49A5-B9C2-24630AEDC4F1}" type="presOf" srcId="{8A42391A-2C03-4162-8A8D-2FA32BF47892}" destId="{E588E884-DAD1-44FD-AA7B-15156F2433F1}" srcOrd="0" destOrd="0" presId="urn:microsoft.com/office/officeart/2005/8/layout/hierarchy2"/>
    <dgm:cxn modelId="{37077E88-E6F0-42F8-A64F-6DDF7A559B26}" type="presOf" srcId="{CF8D9D01-9CD1-48BD-9B8C-EE9795D36A67}" destId="{37456E89-0004-4A3F-A2E4-AF1D810A241D}" srcOrd="1" destOrd="0" presId="urn:microsoft.com/office/officeart/2005/8/layout/hierarchy2"/>
    <dgm:cxn modelId="{6912882B-9A0D-4D55-BB43-2BCCA5EFA64F}" srcId="{C4D49E2F-606A-4A62-9CAC-CB23572417BC}" destId="{E627AA03-5D1E-412E-BBBC-F005BDBD9D54}" srcOrd="1" destOrd="0" parTransId="{CF8D9D01-9CD1-48BD-9B8C-EE9795D36A67}" sibTransId="{B532B37A-F0A1-4D1D-B6B6-CF275BA04125}"/>
    <dgm:cxn modelId="{A28206E1-063E-4F36-B24A-282BBDF61F68}" srcId="{F8504196-3505-42D6-9A18-23244B3B3C56}" destId="{C4D49E2F-606A-4A62-9CAC-CB23572417BC}" srcOrd="0" destOrd="0" parTransId="{8CEAD084-9EAE-4970-8D33-4BFF94DE691E}" sibTransId="{8707D7FB-AB9D-4ED5-884A-97F3A2844131}"/>
    <dgm:cxn modelId="{234957BA-7D32-4541-8DEB-AFF2114F4D33}" type="presOf" srcId="{E627AA03-5D1E-412E-BBBC-F005BDBD9D54}" destId="{6F1B98F0-450E-48A6-812A-B70C0ACE0ACD}" srcOrd="0" destOrd="0" presId="urn:microsoft.com/office/officeart/2005/8/layout/hierarchy2"/>
    <dgm:cxn modelId="{30CE623C-1D6D-4EAF-8BB9-02A06F702C83}" srcId="{FB2D1756-EBFD-4AEE-95CE-5816F94CABB0}" destId="{B8F0A49D-8A0A-4158-A0F9-8BA3B23DEBA1}" srcOrd="0" destOrd="0" parTransId="{8A42391A-2C03-4162-8A8D-2FA32BF47892}" sibTransId="{B4A76C8C-D5A0-4133-BFA0-9EBE38F331D3}"/>
    <dgm:cxn modelId="{B93D0813-55F1-4A18-886C-5AF431B217C8}" srcId="{8B78CE04-D8A2-4171-9767-141617600DF8}" destId="{F8504196-3505-42D6-9A18-23244B3B3C56}" srcOrd="0" destOrd="0" parTransId="{8BE2C109-3EA1-4224-AFB5-BAF7CCA4E7DB}" sibTransId="{7BCD8BC2-9CC7-4CA6-9CA4-88BA7C43071A}"/>
    <dgm:cxn modelId="{85B37EBC-464E-4B49-8CB5-1E0B9B58F419}" type="presOf" srcId="{CF8D9D01-9CD1-48BD-9B8C-EE9795D36A67}" destId="{BEA97C65-3E6C-4A0D-9FE5-790CD2D34C8D}" srcOrd="0" destOrd="0" presId="urn:microsoft.com/office/officeart/2005/8/layout/hierarchy2"/>
    <dgm:cxn modelId="{340FFA40-4E5B-40A2-8A90-24CD1B7DA6C5}" type="presOf" srcId="{3A411ED8-6F1C-43C2-9505-81B3450681E0}" destId="{8A4F6ED7-5B29-4729-A9F4-7F26F93E5959}" srcOrd="1" destOrd="0" presId="urn:microsoft.com/office/officeart/2005/8/layout/hierarchy2"/>
    <dgm:cxn modelId="{9BD2AF8C-4A7A-4671-A06B-DBD14C43FD44}" type="presOf" srcId="{BF3FA35E-0267-4B2B-A113-FAA6A185507A}" destId="{0C16EAD2-481C-45D0-8F7E-76FF0D2E574C}" srcOrd="0" destOrd="0" presId="urn:microsoft.com/office/officeart/2005/8/layout/hierarchy2"/>
    <dgm:cxn modelId="{94AB12C2-F75F-40E6-941D-EBE4B0C08529}" type="presOf" srcId="{F8504196-3505-42D6-9A18-23244B3B3C56}" destId="{71E1FE14-BDDD-45D7-A56F-566823615329}" srcOrd="0" destOrd="0" presId="urn:microsoft.com/office/officeart/2005/8/layout/hierarchy2"/>
    <dgm:cxn modelId="{B541A895-F56A-480D-ACDE-9DA63FD35809}" type="presOf" srcId="{8CEAD084-9EAE-4970-8D33-4BFF94DE691E}" destId="{A8F7943D-137E-4F1C-A209-938E17F78744}" srcOrd="1" destOrd="0" presId="urn:microsoft.com/office/officeart/2005/8/layout/hierarchy2"/>
    <dgm:cxn modelId="{A83C1D10-0E41-4878-BEE5-0B2A9B19DA64}" srcId="{C4D49E2F-606A-4A62-9CAC-CB23572417BC}" destId="{FECA93B4-1DB4-457B-A11D-5BCC1309CC6D}" srcOrd="0" destOrd="0" parTransId="{3A411ED8-6F1C-43C2-9505-81B3450681E0}" sibTransId="{33CAC0B0-4544-43DB-BD1A-953DB7907D0F}"/>
    <dgm:cxn modelId="{D146464C-E3DB-4DC3-9515-534E575105BC}" type="presOf" srcId="{FECA93B4-1DB4-457B-A11D-5BCC1309CC6D}" destId="{4BE5F2B0-1E30-46DC-AC17-40C235BA1722}" srcOrd="0" destOrd="0" presId="urn:microsoft.com/office/officeart/2005/8/layout/hierarchy2"/>
    <dgm:cxn modelId="{F8400BAA-FA7F-45D6-80F1-D36682860ABF}" type="presOf" srcId="{FB2D1756-EBFD-4AEE-95CE-5816F94CABB0}" destId="{EBF73419-7433-47F5-B0A2-17F123EE0824}" srcOrd="0" destOrd="0" presId="urn:microsoft.com/office/officeart/2005/8/layout/hierarchy2"/>
    <dgm:cxn modelId="{D224874C-AA86-4FBB-B121-FDAF2F2CC9B0}" type="presOf" srcId="{3A411ED8-6F1C-43C2-9505-81B3450681E0}" destId="{E704DECD-8CE1-4A7B-A074-FC958FC0E20A}" srcOrd="0" destOrd="0" presId="urn:microsoft.com/office/officeart/2005/8/layout/hierarchy2"/>
    <dgm:cxn modelId="{42A0C070-B0B7-4429-95F9-C5A7F36E3F99}" type="presOf" srcId="{8B78CE04-D8A2-4171-9767-141617600DF8}" destId="{F1FB665D-D774-47FD-8B9E-B142B1F0935C}" srcOrd="0" destOrd="0" presId="urn:microsoft.com/office/officeart/2005/8/layout/hierarchy2"/>
    <dgm:cxn modelId="{FD1EACB7-D9FF-4FAE-860B-2A539B173F61}" type="presOf" srcId="{BF3FA35E-0267-4B2B-A113-FAA6A185507A}" destId="{3B3AFEF7-352C-4B62-8C38-10F73838A681}" srcOrd="1" destOrd="0" presId="urn:microsoft.com/office/officeart/2005/8/layout/hierarchy2"/>
    <dgm:cxn modelId="{21B528D8-EDA0-4898-A2C2-52814D29BFAF}" type="presOf" srcId="{B8F0A49D-8A0A-4158-A0F9-8BA3B23DEBA1}" destId="{6DC1A15A-E7D0-42A3-8A5A-A86B5E319B5A}" srcOrd="0" destOrd="0" presId="urn:microsoft.com/office/officeart/2005/8/layout/hierarchy2"/>
    <dgm:cxn modelId="{DEC06760-14F3-446B-AEC1-338C2664B675}" srcId="{F8504196-3505-42D6-9A18-23244B3B3C56}" destId="{FB2D1756-EBFD-4AEE-95CE-5816F94CABB0}" srcOrd="1" destOrd="0" parTransId="{BF3FA35E-0267-4B2B-A113-FAA6A185507A}" sibTransId="{7E6C9193-3976-460B-94F1-F5D129B76753}"/>
    <dgm:cxn modelId="{B02D849F-C8A7-45DC-A3D5-1FD9CB3D1475}" type="presOf" srcId="{C4D49E2F-606A-4A62-9CAC-CB23572417BC}" destId="{9BE11257-690A-4783-A0CD-CF96C75961FF}" srcOrd="0" destOrd="0" presId="urn:microsoft.com/office/officeart/2005/8/layout/hierarchy2"/>
    <dgm:cxn modelId="{1F71F5C9-CD7D-4811-9641-9C202B380799}" type="presOf" srcId="{8A42391A-2C03-4162-8A8D-2FA32BF47892}" destId="{2F0B0F43-63A3-481E-AE27-7C2E36EE53F2}" srcOrd="1" destOrd="0" presId="urn:microsoft.com/office/officeart/2005/8/layout/hierarchy2"/>
    <dgm:cxn modelId="{CAB6A49B-D525-44F9-9320-6C56DC1ABAB2}" type="presOf" srcId="{8CEAD084-9EAE-4970-8D33-4BFF94DE691E}" destId="{E9509DA2-86EA-4F89-8966-F0CA9209CDBC}" srcOrd="0" destOrd="0" presId="urn:microsoft.com/office/officeart/2005/8/layout/hierarchy2"/>
    <dgm:cxn modelId="{1E8AC10D-D9C8-4167-A56D-D0763C628A74}" type="presParOf" srcId="{F1FB665D-D774-47FD-8B9E-B142B1F0935C}" destId="{32408074-1BE1-4C27-BFFE-1FCA2DB4C6AF}" srcOrd="0" destOrd="0" presId="urn:microsoft.com/office/officeart/2005/8/layout/hierarchy2"/>
    <dgm:cxn modelId="{12C675BD-7EBD-40C5-B274-77CDD798E8C7}" type="presParOf" srcId="{32408074-1BE1-4C27-BFFE-1FCA2DB4C6AF}" destId="{71E1FE14-BDDD-45D7-A56F-566823615329}" srcOrd="0" destOrd="0" presId="urn:microsoft.com/office/officeart/2005/8/layout/hierarchy2"/>
    <dgm:cxn modelId="{0BA66304-D928-419B-BE3C-6F1200AE8047}" type="presParOf" srcId="{32408074-1BE1-4C27-BFFE-1FCA2DB4C6AF}" destId="{41964DE2-FC48-4BC4-8A63-CA8D27B9B4DE}" srcOrd="1" destOrd="0" presId="urn:microsoft.com/office/officeart/2005/8/layout/hierarchy2"/>
    <dgm:cxn modelId="{565A91D9-93CE-44D5-B743-1398ADBF5796}" type="presParOf" srcId="{41964DE2-FC48-4BC4-8A63-CA8D27B9B4DE}" destId="{E9509DA2-86EA-4F89-8966-F0CA9209CDBC}" srcOrd="0" destOrd="0" presId="urn:microsoft.com/office/officeart/2005/8/layout/hierarchy2"/>
    <dgm:cxn modelId="{8251A857-1743-41FB-BB0F-2C660FDD0BD2}" type="presParOf" srcId="{E9509DA2-86EA-4F89-8966-F0CA9209CDBC}" destId="{A8F7943D-137E-4F1C-A209-938E17F78744}" srcOrd="0" destOrd="0" presId="urn:microsoft.com/office/officeart/2005/8/layout/hierarchy2"/>
    <dgm:cxn modelId="{6F5A9E30-4170-4165-8D9E-AAF48DEBA469}" type="presParOf" srcId="{41964DE2-FC48-4BC4-8A63-CA8D27B9B4DE}" destId="{DE0AF137-34F8-4C09-B9D4-4094781AC35C}" srcOrd="1" destOrd="0" presId="urn:microsoft.com/office/officeart/2005/8/layout/hierarchy2"/>
    <dgm:cxn modelId="{99124E61-3EA4-433E-93E9-9A2CFF7C71B6}" type="presParOf" srcId="{DE0AF137-34F8-4C09-B9D4-4094781AC35C}" destId="{9BE11257-690A-4783-A0CD-CF96C75961FF}" srcOrd="0" destOrd="0" presId="urn:microsoft.com/office/officeart/2005/8/layout/hierarchy2"/>
    <dgm:cxn modelId="{2285527B-2F33-4106-8D3F-EE89F7738D94}" type="presParOf" srcId="{DE0AF137-34F8-4C09-B9D4-4094781AC35C}" destId="{7ABDD70D-6EA4-4C09-9D88-44E84B0CFAE4}" srcOrd="1" destOrd="0" presId="urn:microsoft.com/office/officeart/2005/8/layout/hierarchy2"/>
    <dgm:cxn modelId="{E4B76375-50B9-4EDD-8EAA-BD530E43A2B8}" type="presParOf" srcId="{7ABDD70D-6EA4-4C09-9D88-44E84B0CFAE4}" destId="{E704DECD-8CE1-4A7B-A074-FC958FC0E20A}" srcOrd="0" destOrd="0" presId="urn:microsoft.com/office/officeart/2005/8/layout/hierarchy2"/>
    <dgm:cxn modelId="{9026D8F7-37B5-47ED-89C4-089C6B0C25B8}" type="presParOf" srcId="{E704DECD-8CE1-4A7B-A074-FC958FC0E20A}" destId="{8A4F6ED7-5B29-4729-A9F4-7F26F93E5959}" srcOrd="0" destOrd="0" presId="urn:microsoft.com/office/officeart/2005/8/layout/hierarchy2"/>
    <dgm:cxn modelId="{0DEFC4A2-3293-4575-89E4-52D935BDFA31}" type="presParOf" srcId="{7ABDD70D-6EA4-4C09-9D88-44E84B0CFAE4}" destId="{9463226B-1EA6-404E-82D2-429D852E0CEE}" srcOrd="1" destOrd="0" presId="urn:microsoft.com/office/officeart/2005/8/layout/hierarchy2"/>
    <dgm:cxn modelId="{537658A8-4E2E-495A-AB32-D623238D8606}" type="presParOf" srcId="{9463226B-1EA6-404E-82D2-429D852E0CEE}" destId="{4BE5F2B0-1E30-46DC-AC17-40C235BA1722}" srcOrd="0" destOrd="0" presId="urn:microsoft.com/office/officeart/2005/8/layout/hierarchy2"/>
    <dgm:cxn modelId="{8F5D295B-A0BF-4CAD-B2EA-2C9B3DFFB20E}" type="presParOf" srcId="{9463226B-1EA6-404E-82D2-429D852E0CEE}" destId="{85912440-EEBE-4A56-A7C3-88693DFBB605}" srcOrd="1" destOrd="0" presId="urn:microsoft.com/office/officeart/2005/8/layout/hierarchy2"/>
    <dgm:cxn modelId="{698A92FA-971E-4B20-946A-DBA85BE0CA0E}" type="presParOf" srcId="{7ABDD70D-6EA4-4C09-9D88-44E84B0CFAE4}" destId="{BEA97C65-3E6C-4A0D-9FE5-790CD2D34C8D}" srcOrd="2" destOrd="0" presId="urn:microsoft.com/office/officeart/2005/8/layout/hierarchy2"/>
    <dgm:cxn modelId="{8FC64534-1436-4772-BC75-DCBAF0B6D573}" type="presParOf" srcId="{BEA97C65-3E6C-4A0D-9FE5-790CD2D34C8D}" destId="{37456E89-0004-4A3F-A2E4-AF1D810A241D}" srcOrd="0" destOrd="0" presId="urn:microsoft.com/office/officeart/2005/8/layout/hierarchy2"/>
    <dgm:cxn modelId="{EA834594-6834-41FE-B8C8-C5BB65746EA6}" type="presParOf" srcId="{7ABDD70D-6EA4-4C09-9D88-44E84B0CFAE4}" destId="{BF33B24A-3A2E-4861-94CC-82F4080742A3}" srcOrd="3" destOrd="0" presId="urn:microsoft.com/office/officeart/2005/8/layout/hierarchy2"/>
    <dgm:cxn modelId="{171AB8F3-F2BE-413A-90A3-5C614788D12A}" type="presParOf" srcId="{BF33B24A-3A2E-4861-94CC-82F4080742A3}" destId="{6F1B98F0-450E-48A6-812A-B70C0ACE0ACD}" srcOrd="0" destOrd="0" presId="urn:microsoft.com/office/officeart/2005/8/layout/hierarchy2"/>
    <dgm:cxn modelId="{E7F821B0-8B81-49B6-AECE-A37630490208}" type="presParOf" srcId="{BF33B24A-3A2E-4861-94CC-82F4080742A3}" destId="{942E31A3-9D2E-43B0-8785-7CF736CF45A4}" srcOrd="1" destOrd="0" presId="urn:microsoft.com/office/officeart/2005/8/layout/hierarchy2"/>
    <dgm:cxn modelId="{A3279E24-40C4-41B9-A0EA-40D00A4F6D0A}" type="presParOf" srcId="{41964DE2-FC48-4BC4-8A63-CA8D27B9B4DE}" destId="{0C16EAD2-481C-45D0-8F7E-76FF0D2E574C}" srcOrd="2" destOrd="0" presId="urn:microsoft.com/office/officeart/2005/8/layout/hierarchy2"/>
    <dgm:cxn modelId="{F63F886E-453A-4B62-AE31-9662DD6BC1D8}" type="presParOf" srcId="{0C16EAD2-481C-45D0-8F7E-76FF0D2E574C}" destId="{3B3AFEF7-352C-4B62-8C38-10F73838A681}" srcOrd="0" destOrd="0" presId="urn:microsoft.com/office/officeart/2005/8/layout/hierarchy2"/>
    <dgm:cxn modelId="{459BB021-7E02-41BC-8814-843A750646D7}" type="presParOf" srcId="{41964DE2-FC48-4BC4-8A63-CA8D27B9B4DE}" destId="{C21BA077-CA3B-4A45-B330-E82055E095BA}" srcOrd="3" destOrd="0" presId="urn:microsoft.com/office/officeart/2005/8/layout/hierarchy2"/>
    <dgm:cxn modelId="{4B72F834-CC87-4554-B3DB-A2C6FEBCE502}" type="presParOf" srcId="{C21BA077-CA3B-4A45-B330-E82055E095BA}" destId="{EBF73419-7433-47F5-B0A2-17F123EE0824}" srcOrd="0" destOrd="0" presId="urn:microsoft.com/office/officeart/2005/8/layout/hierarchy2"/>
    <dgm:cxn modelId="{DCF4307A-2C38-4BB7-A2E1-BCB1CCC59A7B}" type="presParOf" srcId="{C21BA077-CA3B-4A45-B330-E82055E095BA}" destId="{0224C98E-1EFC-4915-AA12-B4ACDC2469AF}" srcOrd="1" destOrd="0" presId="urn:microsoft.com/office/officeart/2005/8/layout/hierarchy2"/>
    <dgm:cxn modelId="{58634844-4F61-4AD8-AD8C-9E7906C584DA}" type="presParOf" srcId="{0224C98E-1EFC-4915-AA12-B4ACDC2469AF}" destId="{E588E884-DAD1-44FD-AA7B-15156F2433F1}" srcOrd="0" destOrd="0" presId="urn:microsoft.com/office/officeart/2005/8/layout/hierarchy2"/>
    <dgm:cxn modelId="{FD9F9721-217E-4AD6-8864-38C215951FCA}" type="presParOf" srcId="{E588E884-DAD1-44FD-AA7B-15156F2433F1}" destId="{2F0B0F43-63A3-481E-AE27-7C2E36EE53F2}" srcOrd="0" destOrd="0" presId="urn:microsoft.com/office/officeart/2005/8/layout/hierarchy2"/>
    <dgm:cxn modelId="{2C06A5EA-10E8-4D0E-99A3-A329D9AAF462}" type="presParOf" srcId="{0224C98E-1EFC-4915-AA12-B4ACDC2469AF}" destId="{935CE5EE-4312-472A-8346-6FD3D92FE90B}" srcOrd="1" destOrd="0" presId="urn:microsoft.com/office/officeart/2005/8/layout/hierarchy2"/>
    <dgm:cxn modelId="{560860B6-F0FC-4B0F-8758-111C537EBFEF}" type="presParOf" srcId="{935CE5EE-4312-472A-8346-6FD3D92FE90B}" destId="{6DC1A15A-E7D0-42A3-8A5A-A86B5E319B5A}" srcOrd="0" destOrd="0" presId="urn:microsoft.com/office/officeart/2005/8/layout/hierarchy2"/>
    <dgm:cxn modelId="{CE837A19-CD98-4B45-849F-878721817C81}" type="presParOf" srcId="{935CE5EE-4312-472A-8346-6FD3D92FE90B}" destId="{09765F6C-4DB2-47A8-AF8C-1EB28FBC35CF}" srcOrd="1" destOrd="0" presId="urn:microsoft.com/office/officeart/2005/8/layout/hierarchy2"/>
  </dgm:cxnLst>
  <dgm:bg/>
  <dgm:whole/>
</dgm:dataModel>
</file>

<file path=ppt/diagrams/data10.xml><?xml version="1.0" encoding="utf-8"?>
<dgm:dataModel xmlns:dgm="http://schemas.openxmlformats.org/drawingml/2006/diagram" xmlns:a="http://schemas.openxmlformats.org/drawingml/2006/main">
  <dgm:ptLst>
    <dgm:pt modelId="{AB75B209-0AAD-48C4-9605-43582F1FAC88}" type="doc">
      <dgm:prSet loTypeId="urn:microsoft.com/office/officeart/2005/8/layout/cycle5" loCatId="cycle" qsTypeId="urn:microsoft.com/office/officeart/2005/8/quickstyle/3d1" qsCatId="3D" csTypeId="urn:microsoft.com/office/officeart/2005/8/colors/colorful4" csCatId="colorful" phldr="1"/>
      <dgm:spPr/>
      <dgm:t>
        <a:bodyPr/>
        <a:lstStyle/>
        <a:p>
          <a:endParaRPr lang="en-US"/>
        </a:p>
      </dgm:t>
    </dgm:pt>
    <dgm:pt modelId="{B6DC8867-685D-4E23-8EFB-FC83AB02B7EB}">
      <dgm:prSet phldrT="[Text]" custT="1"/>
      <dgm:spPr/>
      <dgm:t>
        <a:bodyPr/>
        <a:lstStyle/>
        <a:p>
          <a:r>
            <a:rPr lang="es-MX" sz="2000" dirty="0" smtClean="0">
              <a:latin typeface="Corbel" pitchFamily="34" charset="0"/>
            </a:rPr>
            <a:t>Geometría: transferencia peso</a:t>
          </a:r>
        </a:p>
      </dgm:t>
    </dgm:pt>
    <dgm:pt modelId="{BCDEF618-2F84-4C5B-8224-BE0F04343336}" type="parTrans" cxnId="{F9413172-7222-48D4-8569-72E4016B1BE5}">
      <dgm:prSet/>
      <dgm:spPr/>
      <dgm:t>
        <a:bodyPr/>
        <a:lstStyle/>
        <a:p>
          <a:endParaRPr lang="en-US" sz="2000">
            <a:latin typeface="Corbel" pitchFamily="34" charset="0"/>
          </a:endParaRPr>
        </a:p>
      </dgm:t>
    </dgm:pt>
    <dgm:pt modelId="{04E7AC50-85E6-48C3-BA9D-25E89D3BD258}" type="sibTrans" cxnId="{F9413172-7222-48D4-8569-72E4016B1BE5}">
      <dgm:prSet/>
      <dgm:spPr/>
      <dgm:t>
        <a:bodyPr/>
        <a:lstStyle/>
        <a:p>
          <a:endParaRPr lang="en-US" sz="2000">
            <a:latin typeface="Corbel" pitchFamily="34" charset="0"/>
          </a:endParaRPr>
        </a:p>
      </dgm:t>
    </dgm:pt>
    <dgm:pt modelId="{B70B8A56-E5CD-4B01-A83E-B3942F92CA28}">
      <dgm:prSet phldrT="[Text]" custT="1"/>
      <dgm:spPr/>
      <dgm:t>
        <a:bodyPr lIns="0" rIns="0"/>
        <a:lstStyle/>
        <a:p>
          <a:r>
            <a:rPr lang="es-MX" sz="2000" dirty="0" smtClean="0">
              <a:latin typeface="Corbel" pitchFamily="34" charset="0"/>
            </a:rPr>
            <a:t>Ajuste: carga-descarga</a:t>
          </a:r>
        </a:p>
        <a:p>
          <a:r>
            <a:rPr lang="es-MX" sz="2000" dirty="0" smtClean="0">
              <a:latin typeface="Corbel" pitchFamily="34" charset="0"/>
            </a:rPr>
            <a:t>Tabla ISPO</a:t>
          </a:r>
          <a:endParaRPr lang="en-US" sz="2000" dirty="0">
            <a:latin typeface="Corbel" pitchFamily="34" charset="0"/>
          </a:endParaRPr>
        </a:p>
      </dgm:t>
    </dgm:pt>
    <dgm:pt modelId="{74B80869-B6EC-447D-A6F8-FF58DC6530DF}" type="parTrans" cxnId="{D374E225-BEF8-48BA-8BD0-D1E2D2301B08}">
      <dgm:prSet/>
      <dgm:spPr/>
      <dgm:t>
        <a:bodyPr/>
        <a:lstStyle/>
        <a:p>
          <a:endParaRPr lang="en-US" sz="2000">
            <a:latin typeface="Corbel" pitchFamily="34" charset="0"/>
          </a:endParaRPr>
        </a:p>
      </dgm:t>
    </dgm:pt>
    <dgm:pt modelId="{50F37C19-8106-4F1A-98DC-3FBDA6E30571}" type="sibTrans" cxnId="{D374E225-BEF8-48BA-8BD0-D1E2D2301B08}">
      <dgm:prSet/>
      <dgm:spPr/>
      <dgm:t>
        <a:bodyPr/>
        <a:lstStyle/>
        <a:p>
          <a:endParaRPr lang="en-US" sz="2000">
            <a:latin typeface="Corbel" pitchFamily="34" charset="0"/>
          </a:endParaRPr>
        </a:p>
      </dgm:t>
    </dgm:pt>
    <dgm:pt modelId="{EFD6F32D-8687-4F94-93A2-AC5479EF4B4D}">
      <dgm:prSet phldrT="[Text]" custT="1"/>
      <dgm:spPr/>
      <dgm:t>
        <a:bodyPr/>
        <a:lstStyle/>
        <a:p>
          <a:r>
            <a:rPr lang="es-MX" sz="2000" dirty="0" smtClean="0">
              <a:latin typeface="Corbel" pitchFamily="34" charset="0"/>
            </a:rPr>
            <a:t>Adaptación: Isquion – tendón aductor</a:t>
          </a:r>
          <a:endParaRPr lang="en-US" sz="2000" dirty="0">
            <a:latin typeface="Corbel" pitchFamily="34" charset="0"/>
          </a:endParaRPr>
        </a:p>
      </dgm:t>
    </dgm:pt>
    <dgm:pt modelId="{F7BC3BAC-C33C-46D1-AD2E-D5C698921C90}" type="parTrans" cxnId="{A455A47B-6AC8-42B0-9174-02AA57AF47D1}">
      <dgm:prSet/>
      <dgm:spPr/>
      <dgm:t>
        <a:bodyPr/>
        <a:lstStyle/>
        <a:p>
          <a:endParaRPr lang="en-US" sz="2000">
            <a:latin typeface="Corbel" pitchFamily="34" charset="0"/>
          </a:endParaRPr>
        </a:p>
      </dgm:t>
    </dgm:pt>
    <dgm:pt modelId="{96A549B6-0239-40F7-9562-BCB3967CF107}" type="sibTrans" cxnId="{A455A47B-6AC8-42B0-9174-02AA57AF47D1}">
      <dgm:prSet/>
      <dgm:spPr/>
      <dgm:t>
        <a:bodyPr/>
        <a:lstStyle/>
        <a:p>
          <a:endParaRPr lang="en-US" sz="2000">
            <a:latin typeface="Corbel" pitchFamily="34" charset="0"/>
          </a:endParaRPr>
        </a:p>
      </dgm:t>
    </dgm:pt>
    <dgm:pt modelId="{153F53DA-425D-4AFF-B54A-3840929D1C1B}">
      <dgm:prSet phldrT="[Text]" custT="1"/>
      <dgm:spPr/>
      <dgm:t>
        <a:bodyPr/>
        <a:lstStyle/>
        <a:p>
          <a:r>
            <a:rPr lang="en-US" sz="2000" dirty="0" err="1" smtClean="0">
              <a:latin typeface="Corbel" pitchFamily="34" charset="0"/>
            </a:rPr>
            <a:t>sujeción</a:t>
          </a:r>
          <a:endParaRPr lang="en-US" sz="2000" dirty="0">
            <a:latin typeface="Corbel" pitchFamily="34" charset="0"/>
          </a:endParaRPr>
        </a:p>
      </dgm:t>
    </dgm:pt>
    <dgm:pt modelId="{9CE25945-6C93-4BB0-A6F7-6FED1DC0AE16}" type="parTrans" cxnId="{E944C69D-D07B-4D5E-AD5F-9CF665C72E77}">
      <dgm:prSet/>
      <dgm:spPr/>
      <dgm:t>
        <a:bodyPr/>
        <a:lstStyle/>
        <a:p>
          <a:endParaRPr lang="en-US" sz="2000">
            <a:latin typeface="Corbel" pitchFamily="34" charset="0"/>
          </a:endParaRPr>
        </a:p>
      </dgm:t>
    </dgm:pt>
    <dgm:pt modelId="{638523E0-441B-44C1-80D2-2C5C6E305EF0}" type="sibTrans" cxnId="{E944C69D-D07B-4D5E-AD5F-9CF665C72E77}">
      <dgm:prSet/>
      <dgm:spPr/>
      <dgm:t>
        <a:bodyPr/>
        <a:lstStyle/>
        <a:p>
          <a:endParaRPr lang="en-US" sz="2000">
            <a:latin typeface="Corbel" pitchFamily="34" charset="0"/>
          </a:endParaRPr>
        </a:p>
      </dgm:t>
    </dgm:pt>
    <dgm:pt modelId="{49BDC8EA-E0DC-469E-9FB0-7876132FCD45}">
      <dgm:prSet phldrT="[Text]" custT="1"/>
      <dgm:spPr/>
      <dgm:t>
        <a:bodyPr/>
        <a:lstStyle/>
        <a:p>
          <a:r>
            <a:rPr lang="en-US" sz="2000" dirty="0" smtClean="0">
              <a:latin typeface="Corbel" pitchFamily="34" charset="0"/>
            </a:rPr>
            <a:t>BRIM SHAPE</a:t>
          </a:r>
          <a:endParaRPr lang="en-US" sz="2000" dirty="0">
            <a:latin typeface="Corbel" pitchFamily="34" charset="0"/>
          </a:endParaRPr>
        </a:p>
      </dgm:t>
    </dgm:pt>
    <dgm:pt modelId="{A524AE67-A3CE-43BF-AB56-9F5C40B103F7}" type="sibTrans" cxnId="{BC3A4625-C3B1-4C71-A803-197F75CA4A8C}">
      <dgm:prSet/>
      <dgm:spPr/>
      <dgm:t>
        <a:bodyPr/>
        <a:lstStyle/>
        <a:p>
          <a:endParaRPr lang="en-US" sz="2000">
            <a:latin typeface="Corbel" pitchFamily="34" charset="0"/>
          </a:endParaRPr>
        </a:p>
      </dgm:t>
    </dgm:pt>
    <dgm:pt modelId="{FB379442-A1F6-4D74-A38B-79A4260AE2EE}" type="parTrans" cxnId="{BC3A4625-C3B1-4C71-A803-197F75CA4A8C}">
      <dgm:prSet/>
      <dgm:spPr/>
      <dgm:t>
        <a:bodyPr/>
        <a:lstStyle/>
        <a:p>
          <a:endParaRPr lang="en-US" sz="2000">
            <a:latin typeface="Corbel" pitchFamily="34" charset="0"/>
          </a:endParaRPr>
        </a:p>
      </dgm:t>
    </dgm:pt>
    <dgm:pt modelId="{278675A0-6E69-41B0-BAB4-3D4781685E1F}" type="pres">
      <dgm:prSet presAssocID="{AB75B209-0AAD-48C4-9605-43582F1FAC88}" presName="cycle" presStyleCnt="0">
        <dgm:presLayoutVars>
          <dgm:dir/>
          <dgm:resizeHandles val="exact"/>
        </dgm:presLayoutVars>
      </dgm:prSet>
      <dgm:spPr/>
      <dgm:t>
        <a:bodyPr/>
        <a:lstStyle/>
        <a:p>
          <a:endParaRPr lang="en-US"/>
        </a:p>
      </dgm:t>
    </dgm:pt>
    <dgm:pt modelId="{A8590BD6-88F0-4069-B526-20D4755996BA}" type="pres">
      <dgm:prSet presAssocID="{B6DC8867-685D-4E23-8EFB-FC83AB02B7EB}" presName="node" presStyleLbl="node1" presStyleIdx="0" presStyleCnt="5" custScaleX="115158">
        <dgm:presLayoutVars>
          <dgm:bulletEnabled val="1"/>
        </dgm:presLayoutVars>
      </dgm:prSet>
      <dgm:spPr/>
      <dgm:t>
        <a:bodyPr/>
        <a:lstStyle/>
        <a:p>
          <a:endParaRPr lang="en-US"/>
        </a:p>
      </dgm:t>
    </dgm:pt>
    <dgm:pt modelId="{79352532-D3E7-4E87-BAAC-A3323918AED0}" type="pres">
      <dgm:prSet presAssocID="{B6DC8867-685D-4E23-8EFB-FC83AB02B7EB}" presName="spNode" presStyleCnt="0"/>
      <dgm:spPr/>
      <dgm:t>
        <a:bodyPr/>
        <a:lstStyle/>
        <a:p>
          <a:endParaRPr lang="en-US"/>
        </a:p>
      </dgm:t>
    </dgm:pt>
    <dgm:pt modelId="{9960F1C5-67B8-4171-9C9D-F81043A68376}" type="pres">
      <dgm:prSet presAssocID="{04E7AC50-85E6-48C3-BA9D-25E89D3BD258}" presName="sibTrans" presStyleLbl="sibTrans1D1" presStyleIdx="0" presStyleCnt="5"/>
      <dgm:spPr/>
      <dgm:t>
        <a:bodyPr/>
        <a:lstStyle/>
        <a:p>
          <a:endParaRPr lang="en-US"/>
        </a:p>
      </dgm:t>
    </dgm:pt>
    <dgm:pt modelId="{3779BF69-D44E-4524-86FB-6E70D2642DC3}" type="pres">
      <dgm:prSet presAssocID="{B70B8A56-E5CD-4B01-A83E-B3942F92CA28}" presName="node" presStyleLbl="node1" presStyleIdx="1" presStyleCnt="5" custScaleX="127402">
        <dgm:presLayoutVars>
          <dgm:bulletEnabled val="1"/>
        </dgm:presLayoutVars>
      </dgm:prSet>
      <dgm:spPr/>
      <dgm:t>
        <a:bodyPr/>
        <a:lstStyle/>
        <a:p>
          <a:endParaRPr lang="en-US"/>
        </a:p>
      </dgm:t>
    </dgm:pt>
    <dgm:pt modelId="{3AB7E16F-D598-4F35-BE01-8FBF7186237C}" type="pres">
      <dgm:prSet presAssocID="{B70B8A56-E5CD-4B01-A83E-B3942F92CA28}" presName="spNode" presStyleCnt="0"/>
      <dgm:spPr/>
      <dgm:t>
        <a:bodyPr/>
        <a:lstStyle/>
        <a:p>
          <a:endParaRPr lang="en-US"/>
        </a:p>
      </dgm:t>
    </dgm:pt>
    <dgm:pt modelId="{BD2CE02E-E38D-4C8F-B600-9C7B7F025760}" type="pres">
      <dgm:prSet presAssocID="{50F37C19-8106-4F1A-98DC-3FBDA6E30571}" presName="sibTrans" presStyleLbl="sibTrans1D1" presStyleIdx="1" presStyleCnt="5"/>
      <dgm:spPr/>
      <dgm:t>
        <a:bodyPr/>
        <a:lstStyle/>
        <a:p>
          <a:endParaRPr lang="en-US"/>
        </a:p>
      </dgm:t>
    </dgm:pt>
    <dgm:pt modelId="{5748BDB4-B187-4C25-B8B1-90067D3D4BC7}" type="pres">
      <dgm:prSet presAssocID="{EFD6F32D-8687-4F94-93A2-AC5479EF4B4D}" presName="node" presStyleLbl="node1" presStyleIdx="2" presStyleCnt="5" custScaleX="129834" custRadScaleRad="99916" custRadScaleInc="-11262">
        <dgm:presLayoutVars>
          <dgm:bulletEnabled val="1"/>
        </dgm:presLayoutVars>
      </dgm:prSet>
      <dgm:spPr/>
      <dgm:t>
        <a:bodyPr/>
        <a:lstStyle/>
        <a:p>
          <a:endParaRPr lang="en-US"/>
        </a:p>
      </dgm:t>
    </dgm:pt>
    <dgm:pt modelId="{B99AD482-D7B6-49B1-84BD-47DB4838373C}" type="pres">
      <dgm:prSet presAssocID="{EFD6F32D-8687-4F94-93A2-AC5479EF4B4D}" presName="spNode" presStyleCnt="0"/>
      <dgm:spPr/>
      <dgm:t>
        <a:bodyPr/>
        <a:lstStyle/>
        <a:p>
          <a:endParaRPr lang="en-US"/>
        </a:p>
      </dgm:t>
    </dgm:pt>
    <dgm:pt modelId="{0E0C329A-984B-4116-B574-D88609E6EA70}" type="pres">
      <dgm:prSet presAssocID="{96A549B6-0239-40F7-9562-BCB3967CF107}" presName="sibTrans" presStyleLbl="sibTrans1D1" presStyleIdx="2" presStyleCnt="5"/>
      <dgm:spPr/>
      <dgm:t>
        <a:bodyPr/>
        <a:lstStyle/>
        <a:p>
          <a:endParaRPr lang="en-US"/>
        </a:p>
      </dgm:t>
    </dgm:pt>
    <dgm:pt modelId="{EB03F52B-C034-4D3E-A713-AE90C261800B}" type="pres">
      <dgm:prSet presAssocID="{49BDC8EA-E0DC-469E-9FB0-7876132FCD45}" presName="node" presStyleLbl="node1" presStyleIdx="3" presStyleCnt="5">
        <dgm:presLayoutVars>
          <dgm:bulletEnabled val="1"/>
        </dgm:presLayoutVars>
      </dgm:prSet>
      <dgm:spPr/>
      <dgm:t>
        <a:bodyPr/>
        <a:lstStyle/>
        <a:p>
          <a:endParaRPr lang="en-US"/>
        </a:p>
      </dgm:t>
    </dgm:pt>
    <dgm:pt modelId="{24C948F8-CFAA-4D94-A0F6-765BAABA94B6}" type="pres">
      <dgm:prSet presAssocID="{49BDC8EA-E0DC-469E-9FB0-7876132FCD45}" presName="spNode" presStyleCnt="0"/>
      <dgm:spPr/>
      <dgm:t>
        <a:bodyPr/>
        <a:lstStyle/>
        <a:p>
          <a:endParaRPr lang="en-US"/>
        </a:p>
      </dgm:t>
    </dgm:pt>
    <dgm:pt modelId="{6F9C8C4A-0C5D-4975-AC5B-44D073D0C0DC}" type="pres">
      <dgm:prSet presAssocID="{A524AE67-A3CE-43BF-AB56-9F5C40B103F7}" presName="sibTrans" presStyleLbl="sibTrans1D1" presStyleIdx="3" presStyleCnt="5"/>
      <dgm:spPr/>
      <dgm:t>
        <a:bodyPr/>
        <a:lstStyle/>
        <a:p>
          <a:endParaRPr lang="en-US"/>
        </a:p>
      </dgm:t>
    </dgm:pt>
    <dgm:pt modelId="{7A0318CA-0B8D-4FCA-9ECE-4FA9A8E96B12}" type="pres">
      <dgm:prSet presAssocID="{153F53DA-425D-4AFF-B54A-3840929D1C1B}" presName="node" presStyleLbl="node1" presStyleIdx="4" presStyleCnt="5">
        <dgm:presLayoutVars>
          <dgm:bulletEnabled val="1"/>
        </dgm:presLayoutVars>
      </dgm:prSet>
      <dgm:spPr/>
      <dgm:t>
        <a:bodyPr/>
        <a:lstStyle/>
        <a:p>
          <a:endParaRPr lang="en-US"/>
        </a:p>
      </dgm:t>
    </dgm:pt>
    <dgm:pt modelId="{644FF8BE-1BEB-46F5-8C1B-5DCC7BD151E0}" type="pres">
      <dgm:prSet presAssocID="{153F53DA-425D-4AFF-B54A-3840929D1C1B}" presName="spNode" presStyleCnt="0"/>
      <dgm:spPr/>
      <dgm:t>
        <a:bodyPr/>
        <a:lstStyle/>
        <a:p>
          <a:endParaRPr lang="en-US"/>
        </a:p>
      </dgm:t>
    </dgm:pt>
    <dgm:pt modelId="{06FE38BC-6443-4822-86EA-EDA6387254AB}" type="pres">
      <dgm:prSet presAssocID="{638523E0-441B-44C1-80D2-2C5C6E305EF0}" presName="sibTrans" presStyleLbl="sibTrans1D1" presStyleIdx="4" presStyleCnt="5"/>
      <dgm:spPr/>
      <dgm:t>
        <a:bodyPr/>
        <a:lstStyle/>
        <a:p>
          <a:endParaRPr lang="en-US"/>
        </a:p>
      </dgm:t>
    </dgm:pt>
  </dgm:ptLst>
  <dgm:cxnLst>
    <dgm:cxn modelId="{B953CBF3-6DBB-4326-B474-D6A3CA6EEB49}" type="presOf" srcId="{EFD6F32D-8687-4F94-93A2-AC5479EF4B4D}" destId="{5748BDB4-B187-4C25-B8B1-90067D3D4BC7}" srcOrd="0" destOrd="0" presId="urn:microsoft.com/office/officeart/2005/8/layout/cycle5"/>
    <dgm:cxn modelId="{88CAD3C7-1834-49A1-BB13-094F63982A31}" type="presOf" srcId="{AB75B209-0AAD-48C4-9605-43582F1FAC88}" destId="{278675A0-6E69-41B0-BAB4-3D4781685E1F}" srcOrd="0" destOrd="0" presId="urn:microsoft.com/office/officeart/2005/8/layout/cycle5"/>
    <dgm:cxn modelId="{62F40CC5-BF2B-406E-AA7D-59A86F13887D}" type="presOf" srcId="{638523E0-441B-44C1-80D2-2C5C6E305EF0}" destId="{06FE38BC-6443-4822-86EA-EDA6387254AB}" srcOrd="0" destOrd="0" presId="urn:microsoft.com/office/officeart/2005/8/layout/cycle5"/>
    <dgm:cxn modelId="{8CF2FB7E-6915-4974-B54F-ADFC9F74E4B5}" type="presOf" srcId="{B70B8A56-E5CD-4B01-A83E-B3942F92CA28}" destId="{3779BF69-D44E-4524-86FB-6E70D2642DC3}" srcOrd="0" destOrd="0" presId="urn:microsoft.com/office/officeart/2005/8/layout/cycle5"/>
    <dgm:cxn modelId="{849D5BBB-8E3F-4A74-A1F5-3F687AFA8C40}" type="presOf" srcId="{A524AE67-A3CE-43BF-AB56-9F5C40B103F7}" destId="{6F9C8C4A-0C5D-4975-AC5B-44D073D0C0DC}" srcOrd="0" destOrd="0" presId="urn:microsoft.com/office/officeart/2005/8/layout/cycle5"/>
    <dgm:cxn modelId="{D374E225-BEF8-48BA-8BD0-D1E2D2301B08}" srcId="{AB75B209-0AAD-48C4-9605-43582F1FAC88}" destId="{B70B8A56-E5CD-4B01-A83E-B3942F92CA28}" srcOrd="1" destOrd="0" parTransId="{74B80869-B6EC-447D-A6F8-FF58DC6530DF}" sibTransId="{50F37C19-8106-4F1A-98DC-3FBDA6E30571}"/>
    <dgm:cxn modelId="{A455A47B-6AC8-42B0-9174-02AA57AF47D1}" srcId="{AB75B209-0AAD-48C4-9605-43582F1FAC88}" destId="{EFD6F32D-8687-4F94-93A2-AC5479EF4B4D}" srcOrd="2" destOrd="0" parTransId="{F7BC3BAC-C33C-46D1-AD2E-D5C698921C90}" sibTransId="{96A549B6-0239-40F7-9562-BCB3967CF107}"/>
    <dgm:cxn modelId="{F9413172-7222-48D4-8569-72E4016B1BE5}" srcId="{AB75B209-0AAD-48C4-9605-43582F1FAC88}" destId="{B6DC8867-685D-4E23-8EFB-FC83AB02B7EB}" srcOrd="0" destOrd="0" parTransId="{BCDEF618-2F84-4C5B-8224-BE0F04343336}" sibTransId="{04E7AC50-85E6-48C3-BA9D-25E89D3BD258}"/>
    <dgm:cxn modelId="{1FB5DA70-0641-4A06-83D6-8EF849D46666}" type="presOf" srcId="{04E7AC50-85E6-48C3-BA9D-25E89D3BD258}" destId="{9960F1C5-67B8-4171-9C9D-F81043A68376}" srcOrd="0" destOrd="0" presId="urn:microsoft.com/office/officeart/2005/8/layout/cycle5"/>
    <dgm:cxn modelId="{DF83F132-8A3E-4D44-9A0B-B0232D90E972}" type="presOf" srcId="{50F37C19-8106-4F1A-98DC-3FBDA6E30571}" destId="{BD2CE02E-E38D-4C8F-B600-9C7B7F025760}" srcOrd="0" destOrd="0" presId="urn:microsoft.com/office/officeart/2005/8/layout/cycle5"/>
    <dgm:cxn modelId="{D04F8F2B-F671-4DCE-8738-9FE026E6072F}" type="presOf" srcId="{B6DC8867-685D-4E23-8EFB-FC83AB02B7EB}" destId="{A8590BD6-88F0-4069-B526-20D4755996BA}" srcOrd="0" destOrd="0" presId="urn:microsoft.com/office/officeart/2005/8/layout/cycle5"/>
    <dgm:cxn modelId="{CE3A5ECD-AD4A-46AA-BE87-A95AF63822C6}" type="presOf" srcId="{153F53DA-425D-4AFF-B54A-3840929D1C1B}" destId="{7A0318CA-0B8D-4FCA-9ECE-4FA9A8E96B12}" srcOrd="0" destOrd="0" presId="urn:microsoft.com/office/officeart/2005/8/layout/cycle5"/>
    <dgm:cxn modelId="{BC3A4625-C3B1-4C71-A803-197F75CA4A8C}" srcId="{AB75B209-0AAD-48C4-9605-43582F1FAC88}" destId="{49BDC8EA-E0DC-469E-9FB0-7876132FCD45}" srcOrd="3" destOrd="0" parTransId="{FB379442-A1F6-4D74-A38B-79A4260AE2EE}" sibTransId="{A524AE67-A3CE-43BF-AB56-9F5C40B103F7}"/>
    <dgm:cxn modelId="{E944C69D-D07B-4D5E-AD5F-9CF665C72E77}" srcId="{AB75B209-0AAD-48C4-9605-43582F1FAC88}" destId="{153F53DA-425D-4AFF-B54A-3840929D1C1B}" srcOrd="4" destOrd="0" parTransId="{9CE25945-6C93-4BB0-A6F7-6FED1DC0AE16}" sibTransId="{638523E0-441B-44C1-80D2-2C5C6E305EF0}"/>
    <dgm:cxn modelId="{0907BDAE-DCC2-43C4-99F0-A9A78E4A41A5}" type="presOf" srcId="{49BDC8EA-E0DC-469E-9FB0-7876132FCD45}" destId="{EB03F52B-C034-4D3E-A713-AE90C261800B}" srcOrd="0" destOrd="0" presId="urn:microsoft.com/office/officeart/2005/8/layout/cycle5"/>
    <dgm:cxn modelId="{8DA264DE-540A-4E5B-A922-38E5C5D3CE76}" type="presOf" srcId="{96A549B6-0239-40F7-9562-BCB3967CF107}" destId="{0E0C329A-984B-4116-B574-D88609E6EA70}" srcOrd="0" destOrd="0" presId="urn:microsoft.com/office/officeart/2005/8/layout/cycle5"/>
    <dgm:cxn modelId="{C3321C71-C7B0-4DE8-B557-F8E0B5680489}" type="presParOf" srcId="{278675A0-6E69-41B0-BAB4-3D4781685E1F}" destId="{A8590BD6-88F0-4069-B526-20D4755996BA}" srcOrd="0" destOrd="0" presId="urn:microsoft.com/office/officeart/2005/8/layout/cycle5"/>
    <dgm:cxn modelId="{162688ED-4BCF-4ED9-BD9F-5C47B157DA09}" type="presParOf" srcId="{278675A0-6E69-41B0-BAB4-3D4781685E1F}" destId="{79352532-D3E7-4E87-BAAC-A3323918AED0}" srcOrd="1" destOrd="0" presId="urn:microsoft.com/office/officeart/2005/8/layout/cycle5"/>
    <dgm:cxn modelId="{06E96BAB-49EC-4876-B292-C49807A3304F}" type="presParOf" srcId="{278675A0-6E69-41B0-BAB4-3D4781685E1F}" destId="{9960F1C5-67B8-4171-9C9D-F81043A68376}" srcOrd="2" destOrd="0" presId="urn:microsoft.com/office/officeart/2005/8/layout/cycle5"/>
    <dgm:cxn modelId="{97259A51-C09B-4C2F-9C4D-984200645678}" type="presParOf" srcId="{278675A0-6E69-41B0-BAB4-3D4781685E1F}" destId="{3779BF69-D44E-4524-86FB-6E70D2642DC3}" srcOrd="3" destOrd="0" presId="urn:microsoft.com/office/officeart/2005/8/layout/cycle5"/>
    <dgm:cxn modelId="{47B559B1-A39B-46D6-A785-5F1952062D7C}" type="presParOf" srcId="{278675A0-6E69-41B0-BAB4-3D4781685E1F}" destId="{3AB7E16F-D598-4F35-BE01-8FBF7186237C}" srcOrd="4" destOrd="0" presId="urn:microsoft.com/office/officeart/2005/8/layout/cycle5"/>
    <dgm:cxn modelId="{92AAD99A-5DA3-4AFA-8DFE-E9867E4C8D60}" type="presParOf" srcId="{278675A0-6E69-41B0-BAB4-3D4781685E1F}" destId="{BD2CE02E-E38D-4C8F-B600-9C7B7F025760}" srcOrd="5" destOrd="0" presId="urn:microsoft.com/office/officeart/2005/8/layout/cycle5"/>
    <dgm:cxn modelId="{BCEC0495-08AF-4FB3-9C09-9B4B10919A9A}" type="presParOf" srcId="{278675A0-6E69-41B0-BAB4-3D4781685E1F}" destId="{5748BDB4-B187-4C25-B8B1-90067D3D4BC7}" srcOrd="6" destOrd="0" presId="urn:microsoft.com/office/officeart/2005/8/layout/cycle5"/>
    <dgm:cxn modelId="{ECB88F4F-FF2F-4805-862D-5A303A756D0C}" type="presParOf" srcId="{278675A0-6E69-41B0-BAB4-3D4781685E1F}" destId="{B99AD482-D7B6-49B1-84BD-47DB4838373C}" srcOrd="7" destOrd="0" presId="urn:microsoft.com/office/officeart/2005/8/layout/cycle5"/>
    <dgm:cxn modelId="{DDE46A04-957F-4FD1-85D5-B4AB99CA2F2D}" type="presParOf" srcId="{278675A0-6E69-41B0-BAB4-3D4781685E1F}" destId="{0E0C329A-984B-4116-B574-D88609E6EA70}" srcOrd="8" destOrd="0" presId="urn:microsoft.com/office/officeart/2005/8/layout/cycle5"/>
    <dgm:cxn modelId="{80339808-B818-4915-AA8C-C41F5CFB7A69}" type="presParOf" srcId="{278675A0-6E69-41B0-BAB4-3D4781685E1F}" destId="{EB03F52B-C034-4D3E-A713-AE90C261800B}" srcOrd="9" destOrd="0" presId="urn:microsoft.com/office/officeart/2005/8/layout/cycle5"/>
    <dgm:cxn modelId="{68B93597-13BB-4D70-85D3-603FE05E4E1E}" type="presParOf" srcId="{278675A0-6E69-41B0-BAB4-3D4781685E1F}" destId="{24C948F8-CFAA-4D94-A0F6-765BAABA94B6}" srcOrd="10" destOrd="0" presId="urn:microsoft.com/office/officeart/2005/8/layout/cycle5"/>
    <dgm:cxn modelId="{A0856113-A1FF-4CB5-80F9-FF7594D7E585}" type="presParOf" srcId="{278675A0-6E69-41B0-BAB4-3D4781685E1F}" destId="{6F9C8C4A-0C5D-4975-AC5B-44D073D0C0DC}" srcOrd="11" destOrd="0" presId="urn:microsoft.com/office/officeart/2005/8/layout/cycle5"/>
    <dgm:cxn modelId="{9257746F-5C62-4F8B-B651-243735E9E9EF}" type="presParOf" srcId="{278675A0-6E69-41B0-BAB4-3D4781685E1F}" destId="{7A0318CA-0B8D-4FCA-9ECE-4FA9A8E96B12}" srcOrd="12" destOrd="0" presId="urn:microsoft.com/office/officeart/2005/8/layout/cycle5"/>
    <dgm:cxn modelId="{DD6ED4E6-E458-42FF-9292-FD68119DBDAC}" type="presParOf" srcId="{278675A0-6E69-41B0-BAB4-3D4781685E1F}" destId="{644FF8BE-1BEB-46F5-8C1B-5DCC7BD151E0}" srcOrd="13" destOrd="0" presId="urn:microsoft.com/office/officeart/2005/8/layout/cycle5"/>
    <dgm:cxn modelId="{7732C039-47E1-4140-87BB-70AD02626CA8}" type="presParOf" srcId="{278675A0-6E69-41B0-BAB4-3D4781685E1F}" destId="{06FE38BC-6443-4822-86EA-EDA6387254AB}" srcOrd="14" destOrd="0" presId="urn:microsoft.com/office/officeart/2005/8/layout/cycle5"/>
  </dgm:cxnLst>
  <dgm:bg/>
  <dgm:whole/>
</dgm:dataModel>
</file>

<file path=ppt/diagrams/data11.xml><?xml version="1.0" encoding="utf-8"?>
<dgm:dataModel xmlns:dgm="http://schemas.openxmlformats.org/drawingml/2006/diagram" xmlns:a="http://schemas.openxmlformats.org/drawingml/2006/main">
  <dgm:ptLst>
    <dgm:pt modelId="{AB75B209-0AAD-48C4-9605-43582F1FAC88}" type="doc">
      <dgm:prSet loTypeId="urn:microsoft.com/office/officeart/2005/8/layout/cycle5" loCatId="cycle" qsTypeId="urn:microsoft.com/office/officeart/2005/8/quickstyle/3d1" qsCatId="3D" csTypeId="urn:microsoft.com/office/officeart/2005/8/colors/colorful4" csCatId="colorful" phldr="1"/>
      <dgm:spPr/>
      <dgm:t>
        <a:bodyPr/>
        <a:lstStyle/>
        <a:p>
          <a:endParaRPr lang="en-US"/>
        </a:p>
      </dgm:t>
    </dgm:pt>
    <dgm:pt modelId="{B6DC8867-685D-4E23-8EFB-FC83AB02B7EB}">
      <dgm:prSet phldrT="[Text]" custT="1"/>
      <dgm:spPr/>
      <dgm:t>
        <a:bodyPr/>
        <a:lstStyle/>
        <a:p>
          <a:r>
            <a:rPr lang="es-MX" sz="2000" dirty="0" smtClean="0">
              <a:latin typeface="Corbel" pitchFamily="34" charset="0"/>
            </a:rPr>
            <a:t>Modificación periódica</a:t>
          </a:r>
        </a:p>
      </dgm:t>
    </dgm:pt>
    <dgm:pt modelId="{BCDEF618-2F84-4C5B-8224-BE0F04343336}" type="parTrans" cxnId="{F9413172-7222-48D4-8569-72E4016B1BE5}">
      <dgm:prSet/>
      <dgm:spPr/>
      <dgm:t>
        <a:bodyPr/>
        <a:lstStyle/>
        <a:p>
          <a:endParaRPr lang="en-US" sz="2000">
            <a:latin typeface="Corbel" pitchFamily="34" charset="0"/>
          </a:endParaRPr>
        </a:p>
      </dgm:t>
    </dgm:pt>
    <dgm:pt modelId="{04E7AC50-85E6-48C3-BA9D-25E89D3BD258}" type="sibTrans" cxnId="{F9413172-7222-48D4-8569-72E4016B1BE5}">
      <dgm:prSet/>
      <dgm:spPr/>
      <dgm:t>
        <a:bodyPr/>
        <a:lstStyle/>
        <a:p>
          <a:endParaRPr lang="en-US" sz="2000">
            <a:latin typeface="Corbel" pitchFamily="34" charset="0"/>
          </a:endParaRPr>
        </a:p>
      </dgm:t>
    </dgm:pt>
    <dgm:pt modelId="{B70B8A56-E5CD-4B01-A83E-B3942F92CA28}">
      <dgm:prSet phldrT="[Text]" custT="1"/>
      <dgm:spPr/>
      <dgm:t>
        <a:bodyPr lIns="0" rIns="0"/>
        <a:lstStyle/>
        <a:p>
          <a:r>
            <a:rPr lang="es-MX" sz="2000" dirty="0" smtClean="0">
              <a:latin typeface="Corbel" pitchFamily="34" charset="0"/>
            </a:rPr>
            <a:t>Variación de </a:t>
          </a:r>
          <a:r>
            <a:rPr lang="es-MX" sz="2000" dirty="0" err="1" smtClean="0">
              <a:latin typeface="Corbel" pitchFamily="34" charset="0"/>
            </a:rPr>
            <a:t>columen</a:t>
          </a:r>
          <a:endParaRPr lang="en-US" sz="2000" dirty="0">
            <a:latin typeface="Corbel" pitchFamily="34" charset="0"/>
          </a:endParaRPr>
        </a:p>
      </dgm:t>
    </dgm:pt>
    <dgm:pt modelId="{74B80869-B6EC-447D-A6F8-FF58DC6530DF}" type="parTrans" cxnId="{D374E225-BEF8-48BA-8BD0-D1E2D2301B08}">
      <dgm:prSet/>
      <dgm:spPr/>
      <dgm:t>
        <a:bodyPr/>
        <a:lstStyle/>
        <a:p>
          <a:endParaRPr lang="en-US" sz="2000">
            <a:latin typeface="Corbel" pitchFamily="34" charset="0"/>
          </a:endParaRPr>
        </a:p>
      </dgm:t>
    </dgm:pt>
    <dgm:pt modelId="{50F37C19-8106-4F1A-98DC-3FBDA6E30571}" type="sibTrans" cxnId="{D374E225-BEF8-48BA-8BD0-D1E2D2301B08}">
      <dgm:prSet/>
      <dgm:spPr/>
      <dgm:t>
        <a:bodyPr/>
        <a:lstStyle/>
        <a:p>
          <a:endParaRPr lang="en-US" sz="2000">
            <a:latin typeface="Corbel" pitchFamily="34" charset="0"/>
          </a:endParaRPr>
        </a:p>
      </dgm:t>
    </dgm:pt>
    <dgm:pt modelId="{EFD6F32D-8687-4F94-93A2-AC5479EF4B4D}">
      <dgm:prSet phldrT="[Text]" custT="1"/>
      <dgm:spPr/>
      <dgm:t>
        <a:bodyPr/>
        <a:lstStyle/>
        <a:p>
          <a:r>
            <a:rPr lang="es-MX" sz="2000" dirty="0" smtClean="0">
              <a:latin typeface="Corbel" pitchFamily="34" charset="0"/>
            </a:rPr>
            <a:t>Primeros años</a:t>
          </a:r>
          <a:endParaRPr lang="en-US" sz="2000" dirty="0">
            <a:latin typeface="Corbel" pitchFamily="34" charset="0"/>
          </a:endParaRPr>
        </a:p>
      </dgm:t>
    </dgm:pt>
    <dgm:pt modelId="{F7BC3BAC-C33C-46D1-AD2E-D5C698921C90}" type="parTrans" cxnId="{A455A47B-6AC8-42B0-9174-02AA57AF47D1}">
      <dgm:prSet/>
      <dgm:spPr/>
      <dgm:t>
        <a:bodyPr/>
        <a:lstStyle/>
        <a:p>
          <a:endParaRPr lang="en-US" sz="2000">
            <a:latin typeface="Corbel" pitchFamily="34" charset="0"/>
          </a:endParaRPr>
        </a:p>
      </dgm:t>
    </dgm:pt>
    <dgm:pt modelId="{96A549B6-0239-40F7-9562-BCB3967CF107}" type="sibTrans" cxnId="{A455A47B-6AC8-42B0-9174-02AA57AF47D1}">
      <dgm:prSet/>
      <dgm:spPr/>
      <dgm:t>
        <a:bodyPr/>
        <a:lstStyle/>
        <a:p>
          <a:endParaRPr lang="en-US" sz="2000">
            <a:latin typeface="Corbel" pitchFamily="34" charset="0"/>
          </a:endParaRPr>
        </a:p>
      </dgm:t>
    </dgm:pt>
    <dgm:pt modelId="{153F53DA-425D-4AFF-B54A-3840929D1C1B}">
      <dgm:prSet phldrT="[Text]" custT="1"/>
      <dgm:spPr/>
      <dgm:t>
        <a:bodyPr/>
        <a:lstStyle/>
        <a:p>
          <a:r>
            <a:rPr lang="es-MX" sz="2000" dirty="0" smtClean="0">
              <a:latin typeface="Corbel" pitchFamily="34" charset="0"/>
            </a:rPr>
            <a:t>Locomoción</a:t>
          </a:r>
          <a:endParaRPr lang="en-US" sz="2000" dirty="0">
            <a:latin typeface="Corbel" pitchFamily="34" charset="0"/>
          </a:endParaRPr>
        </a:p>
      </dgm:t>
    </dgm:pt>
    <dgm:pt modelId="{9CE25945-6C93-4BB0-A6F7-6FED1DC0AE16}" type="parTrans" cxnId="{E944C69D-D07B-4D5E-AD5F-9CF665C72E77}">
      <dgm:prSet/>
      <dgm:spPr/>
      <dgm:t>
        <a:bodyPr/>
        <a:lstStyle/>
        <a:p>
          <a:endParaRPr lang="en-US" sz="2000">
            <a:latin typeface="Corbel" pitchFamily="34" charset="0"/>
          </a:endParaRPr>
        </a:p>
      </dgm:t>
    </dgm:pt>
    <dgm:pt modelId="{638523E0-441B-44C1-80D2-2C5C6E305EF0}" type="sibTrans" cxnId="{E944C69D-D07B-4D5E-AD5F-9CF665C72E77}">
      <dgm:prSet/>
      <dgm:spPr/>
      <dgm:t>
        <a:bodyPr/>
        <a:lstStyle/>
        <a:p>
          <a:endParaRPr lang="en-US" sz="2000">
            <a:latin typeface="Corbel" pitchFamily="34" charset="0"/>
          </a:endParaRPr>
        </a:p>
      </dgm:t>
    </dgm:pt>
    <dgm:pt modelId="{49BDC8EA-E0DC-469E-9FB0-7876132FCD45}">
      <dgm:prSet phldrT="[Text]" custT="1"/>
      <dgm:spPr/>
      <dgm:t>
        <a:bodyPr/>
        <a:lstStyle/>
        <a:p>
          <a:r>
            <a:rPr lang="es-MX" sz="2000" dirty="0" smtClean="0">
              <a:latin typeface="Corbel" pitchFamily="34" charset="0"/>
            </a:rPr>
            <a:t>RE posterior cirugía</a:t>
          </a:r>
          <a:endParaRPr lang="en-US" sz="2000" dirty="0">
            <a:latin typeface="Corbel" pitchFamily="34" charset="0"/>
          </a:endParaRPr>
        </a:p>
      </dgm:t>
    </dgm:pt>
    <dgm:pt modelId="{A524AE67-A3CE-43BF-AB56-9F5C40B103F7}" type="sibTrans" cxnId="{BC3A4625-C3B1-4C71-A803-197F75CA4A8C}">
      <dgm:prSet/>
      <dgm:spPr/>
      <dgm:t>
        <a:bodyPr/>
        <a:lstStyle/>
        <a:p>
          <a:endParaRPr lang="en-US" sz="2000">
            <a:latin typeface="Corbel" pitchFamily="34" charset="0"/>
          </a:endParaRPr>
        </a:p>
      </dgm:t>
    </dgm:pt>
    <dgm:pt modelId="{FB379442-A1F6-4D74-A38B-79A4260AE2EE}" type="parTrans" cxnId="{BC3A4625-C3B1-4C71-A803-197F75CA4A8C}">
      <dgm:prSet/>
      <dgm:spPr/>
      <dgm:t>
        <a:bodyPr/>
        <a:lstStyle/>
        <a:p>
          <a:endParaRPr lang="en-US" sz="2000">
            <a:latin typeface="Corbel" pitchFamily="34" charset="0"/>
          </a:endParaRPr>
        </a:p>
      </dgm:t>
    </dgm:pt>
    <dgm:pt modelId="{278675A0-6E69-41B0-BAB4-3D4781685E1F}" type="pres">
      <dgm:prSet presAssocID="{AB75B209-0AAD-48C4-9605-43582F1FAC88}" presName="cycle" presStyleCnt="0">
        <dgm:presLayoutVars>
          <dgm:dir/>
          <dgm:resizeHandles val="exact"/>
        </dgm:presLayoutVars>
      </dgm:prSet>
      <dgm:spPr/>
      <dgm:t>
        <a:bodyPr/>
        <a:lstStyle/>
        <a:p>
          <a:endParaRPr lang="en-US"/>
        </a:p>
      </dgm:t>
    </dgm:pt>
    <dgm:pt modelId="{A8590BD6-88F0-4069-B526-20D4755996BA}" type="pres">
      <dgm:prSet presAssocID="{B6DC8867-685D-4E23-8EFB-FC83AB02B7EB}" presName="node" presStyleLbl="node1" presStyleIdx="0" presStyleCnt="5" custScaleX="115158">
        <dgm:presLayoutVars>
          <dgm:bulletEnabled val="1"/>
        </dgm:presLayoutVars>
      </dgm:prSet>
      <dgm:spPr/>
      <dgm:t>
        <a:bodyPr/>
        <a:lstStyle/>
        <a:p>
          <a:endParaRPr lang="en-US"/>
        </a:p>
      </dgm:t>
    </dgm:pt>
    <dgm:pt modelId="{79352532-D3E7-4E87-BAAC-A3323918AED0}" type="pres">
      <dgm:prSet presAssocID="{B6DC8867-685D-4E23-8EFB-FC83AB02B7EB}" presName="spNode" presStyleCnt="0"/>
      <dgm:spPr/>
      <dgm:t>
        <a:bodyPr/>
        <a:lstStyle/>
        <a:p>
          <a:endParaRPr lang="en-US"/>
        </a:p>
      </dgm:t>
    </dgm:pt>
    <dgm:pt modelId="{9960F1C5-67B8-4171-9C9D-F81043A68376}" type="pres">
      <dgm:prSet presAssocID="{04E7AC50-85E6-48C3-BA9D-25E89D3BD258}" presName="sibTrans" presStyleLbl="sibTrans1D1" presStyleIdx="0" presStyleCnt="5"/>
      <dgm:spPr/>
      <dgm:t>
        <a:bodyPr/>
        <a:lstStyle/>
        <a:p>
          <a:endParaRPr lang="en-US"/>
        </a:p>
      </dgm:t>
    </dgm:pt>
    <dgm:pt modelId="{3779BF69-D44E-4524-86FB-6E70D2642DC3}" type="pres">
      <dgm:prSet presAssocID="{B70B8A56-E5CD-4B01-A83E-B3942F92CA28}" presName="node" presStyleLbl="node1" presStyleIdx="1" presStyleCnt="5" custScaleX="127402">
        <dgm:presLayoutVars>
          <dgm:bulletEnabled val="1"/>
        </dgm:presLayoutVars>
      </dgm:prSet>
      <dgm:spPr/>
      <dgm:t>
        <a:bodyPr/>
        <a:lstStyle/>
        <a:p>
          <a:endParaRPr lang="en-US"/>
        </a:p>
      </dgm:t>
    </dgm:pt>
    <dgm:pt modelId="{3AB7E16F-D598-4F35-BE01-8FBF7186237C}" type="pres">
      <dgm:prSet presAssocID="{B70B8A56-E5CD-4B01-A83E-B3942F92CA28}" presName="spNode" presStyleCnt="0"/>
      <dgm:spPr/>
      <dgm:t>
        <a:bodyPr/>
        <a:lstStyle/>
        <a:p>
          <a:endParaRPr lang="en-US"/>
        </a:p>
      </dgm:t>
    </dgm:pt>
    <dgm:pt modelId="{BD2CE02E-E38D-4C8F-B600-9C7B7F025760}" type="pres">
      <dgm:prSet presAssocID="{50F37C19-8106-4F1A-98DC-3FBDA6E30571}" presName="sibTrans" presStyleLbl="sibTrans1D1" presStyleIdx="1" presStyleCnt="5"/>
      <dgm:spPr/>
      <dgm:t>
        <a:bodyPr/>
        <a:lstStyle/>
        <a:p>
          <a:endParaRPr lang="en-US"/>
        </a:p>
      </dgm:t>
    </dgm:pt>
    <dgm:pt modelId="{5748BDB4-B187-4C25-B8B1-90067D3D4BC7}" type="pres">
      <dgm:prSet presAssocID="{EFD6F32D-8687-4F94-93A2-AC5479EF4B4D}" presName="node" presStyleLbl="node1" presStyleIdx="2" presStyleCnt="5" custScaleX="129834" custRadScaleRad="99916" custRadScaleInc="-11262">
        <dgm:presLayoutVars>
          <dgm:bulletEnabled val="1"/>
        </dgm:presLayoutVars>
      </dgm:prSet>
      <dgm:spPr/>
      <dgm:t>
        <a:bodyPr/>
        <a:lstStyle/>
        <a:p>
          <a:endParaRPr lang="en-US"/>
        </a:p>
      </dgm:t>
    </dgm:pt>
    <dgm:pt modelId="{B99AD482-D7B6-49B1-84BD-47DB4838373C}" type="pres">
      <dgm:prSet presAssocID="{EFD6F32D-8687-4F94-93A2-AC5479EF4B4D}" presName="spNode" presStyleCnt="0"/>
      <dgm:spPr/>
      <dgm:t>
        <a:bodyPr/>
        <a:lstStyle/>
        <a:p>
          <a:endParaRPr lang="en-US"/>
        </a:p>
      </dgm:t>
    </dgm:pt>
    <dgm:pt modelId="{0E0C329A-984B-4116-B574-D88609E6EA70}" type="pres">
      <dgm:prSet presAssocID="{96A549B6-0239-40F7-9562-BCB3967CF107}" presName="sibTrans" presStyleLbl="sibTrans1D1" presStyleIdx="2" presStyleCnt="5"/>
      <dgm:spPr/>
      <dgm:t>
        <a:bodyPr/>
        <a:lstStyle/>
        <a:p>
          <a:endParaRPr lang="en-US"/>
        </a:p>
      </dgm:t>
    </dgm:pt>
    <dgm:pt modelId="{EB03F52B-C034-4D3E-A713-AE90C261800B}" type="pres">
      <dgm:prSet presAssocID="{49BDC8EA-E0DC-469E-9FB0-7876132FCD45}" presName="node" presStyleLbl="node1" presStyleIdx="3" presStyleCnt="5" custScaleX="112029">
        <dgm:presLayoutVars>
          <dgm:bulletEnabled val="1"/>
        </dgm:presLayoutVars>
      </dgm:prSet>
      <dgm:spPr/>
      <dgm:t>
        <a:bodyPr/>
        <a:lstStyle/>
        <a:p>
          <a:endParaRPr lang="en-US"/>
        </a:p>
      </dgm:t>
    </dgm:pt>
    <dgm:pt modelId="{24C948F8-CFAA-4D94-A0F6-765BAABA94B6}" type="pres">
      <dgm:prSet presAssocID="{49BDC8EA-E0DC-469E-9FB0-7876132FCD45}" presName="spNode" presStyleCnt="0"/>
      <dgm:spPr/>
      <dgm:t>
        <a:bodyPr/>
        <a:lstStyle/>
        <a:p>
          <a:endParaRPr lang="en-US"/>
        </a:p>
      </dgm:t>
    </dgm:pt>
    <dgm:pt modelId="{6F9C8C4A-0C5D-4975-AC5B-44D073D0C0DC}" type="pres">
      <dgm:prSet presAssocID="{A524AE67-A3CE-43BF-AB56-9F5C40B103F7}" presName="sibTrans" presStyleLbl="sibTrans1D1" presStyleIdx="3" presStyleCnt="5"/>
      <dgm:spPr/>
      <dgm:t>
        <a:bodyPr/>
        <a:lstStyle/>
        <a:p>
          <a:endParaRPr lang="en-US"/>
        </a:p>
      </dgm:t>
    </dgm:pt>
    <dgm:pt modelId="{7A0318CA-0B8D-4FCA-9ECE-4FA9A8E96B12}" type="pres">
      <dgm:prSet presAssocID="{153F53DA-425D-4AFF-B54A-3840929D1C1B}" presName="node" presStyleLbl="node1" presStyleIdx="4" presStyleCnt="5" custScaleX="107020">
        <dgm:presLayoutVars>
          <dgm:bulletEnabled val="1"/>
        </dgm:presLayoutVars>
      </dgm:prSet>
      <dgm:spPr/>
      <dgm:t>
        <a:bodyPr/>
        <a:lstStyle/>
        <a:p>
          <a:endParaRPr lang="en-US"/>
        </a:p>
      </dgm:t>
    </dgm:pt>
    <dgm:pt modelId="{644FF8BE-1BEB-46F5-8C1B-5DCC7BD151E0}" type="pres">
      <dgm:prSet presAssocID="{153F53DA-425D-4AFF-B54A-3840929D1C1B}" presName="spNode" presStyleCnt="0"/>
      <dgm:spPr/>
      <dgm:t>
        <a:bodyPr/>
        <a:lstStyle/>
        <a:p>
          <a:endParaRPr lang="en-US"/>
        </a:p>
      </dgm:t>
    </dgm:pt>
    <dgm:pt modelId="{06FE38BC-6443-4822-86EA-EDA6387254AB}" type="pres">
      <dgm:prSet presAssocID="{638523E0-441B-44C1-80D2-2C5C6E305EF0}" presName="sibTrans" presStyleLbl="sibTrans1D1" presStyleIdx="4" presStyleCnt="5"/>
      <dgm:spPr/>
      <dgm:t>
        <a:bodyPr/>
        <a:lstStyle/>
        <a:p>
          <a:endParaRPr lang="en-US"/>
        </a:p>
      </dgm:t>
    </dgm:pt>
  </dgm:ptLst>
  <dgm:cxnLst>
    <dgm:cxn modelId="{D5B35943-6DA0-4CE4-820C-10FDFC667A97}" type="presOf" srcId="{EFD6F32D-8687-4F94-93A2-AC5479EF4B4D}" destId="{5748BDB4-B187-4C25-B8B1-90067D3D4BC7}" srcOrd="0" destOrd="0" presId="urn:microsoft.com/office/officeart/2005/8/layout/cycle5"/>
    <dgm:cxn modelId="{7B05DFB9-0E03-401D-B721-1CA9C8A32E7C}" type="presOf" srcId="{B70B8A56-E5CD-4B01-A83E-B3942F92CA28}" destId="{3779BF69-D44E-4524-86FB-6E70D2642DC3}" srcOrd="0" destOrd="0" presId="urn:microsoft.com/office/officeart/2005/8/layout/cycle5"/>
    <dgm:cxn modelId="{010AB984-86FE-45CF-A4D3-8AEC66BCABDA}" type="presOf" srcId="{B6DC8867-685D-4E23-8EFB-FC83AB02B7EB}" destId="{A8590BD6-88F0-4069-B526-20D4755996BA}" srcOrd="0" destOrd="0" presId="urn:microsoft.com/office/officeart/2005/8/layout/cycle5"/>
    <dgm:cxn modelId="{90FDE8B3-3EA3-4B16-9590-C12913347CB8}" type="presOf" srcId="{04E7AC50-85E6-48C3-BA9D-25E89D3BD258}" destId="{9960F1C5-67B8-4171-9C9D-F81043A68376}" srcOrd="0" destOrd="0" presId="urn:microsoft.com/office/officeart/2005/8/layout/cycle5"/>
    <dgm:cxn modelId="{D374E225-BEF8-48BA-8BD0-D1E2D2301B08}" srcId="{AB75B209-0AAD-48C4-9605-43582F1FAC88}" destId="{B70B8A56-E5CD-4B01-A83E-B3942F92CA28}" srcOrd="1" destOrd="0" parTransId="{74B80869-B6EC-447D-A6F8-FF58DC6530DF}" sibTransId="{50F37C19-8106-4F1A-98DC-3FBDA6E30571}"/>
    <dgm:cxn modelId="{A455A47B-6AC8-42B0-9174-02AA57AF47D1}" srcId="{AB75B209-0AAD-48C4-9605-43582F1FAC88}" destId="{EFD6F32D-8687-4F94-93A2-AC5479EF4B4D}" srcOrd="2" destOrd="0" parTransId="{F7BC3BAC-C33C-46D1-AD2E-D5C698921C90}" sibTransId="{96A549B6-0239-40F7-9562-BCB3967CF107}"/>
    <dgm:cxn modelId="{D7DE0CF7-1FAB-49F6-AF6D-B0B03041BEA4}" type="presOf" srcId="{AB75B209-0AAD-48C4-9605-43582F1FAC88}" destId="{278675A0-6E69-41B0-BAB4-3D4781685E1F}" srcOrd="0" destOrd="0" presId="urn:microsoft.com/office/officeart/2005/8/layout/cycle5"/>
    <dgm:cxn modelId="{3B3D6B3C-0BE0-4E4B-9E7C-406F0EC3C15C}" type="presOf" srcId="{49BDC8EA-E0DC-469E-9FB0-7876132FCD45}" destId="{EB03F52B-C034-4D3E-A713-AE90C261800B}" srcOrd="0" destOrd="0" presId="urn:microsoft.com/office/officeart/2005/8/layout/cycle5"/>
    <dgm:cxn modelId="{F9413172-7222-48D4-8569-72E4016B1BE5}" srcId="{AB75B209-0AAD-48C4-9605-43582F1FAC88}" destId="{B6DC8867-685D-4E23-8EFB-FC83AB02B7EB}" srcOrd="0" destOrd="0" parTransId="{BCDEF618-2F84-4C5B-8224-BE0F04343336}" sibTransId="{04E7AC50-85E6-48C3-BA9D-25E89D3BD258}"/>
    <dgm:cxn modelId="{0C2D2248-E02B-4052-86F1-71CFDEACC68F}" type="presOf" srcId="{A524AE67-A3CE-43BF-AB56-9F5C40B103F7}" destId="{6F9C8C4A-0C5D-4975-AC5B-44D073D0C0DC}" srcOrd="0" destOrd="0" presId="urn:microsoft.com/office/officeart/2005/8/layout/cycle5"/>
    <dgm:cxn modelId="{BC3A4625-C3B1-4C71-A803-197F75CA4A8C}" srcId="{AB75B209-0AAD-48C4-9605-43582F1FAC88}" destId="{49BDC8EA-E0DC-469E-9FB0-7876132FCD45}" srcOrd="3" destOrd="0" parTransId="{FB379442-A1F6-4D74-A38B-79A4260AE2EE}" sibTransId="{A524AE67-A3CE-43BF-AB56-9F5C40B103F7}"/>
    <dgm:cxn modelId="{1D3D7107-8A05-4F56-B21A-321AF5B293B7}" type="presOf" srcId="{96A549B6-0239-40F7-9562-BCB3967CF107}" destId="{0E0C329A-984B-4116-B574-D88609E6EA70}" srcOrd="0" destOrd="0" presId="urn:microsoft.com/office/officeart/2005/8/layout/cycle5"/>
    <dgm:cxn modelId="{3AABB85F-27B0-46FB-B5F2-37CD489A802A}" type="presOf" srcId="{50F37C19-8106-4F1A-98DC-3FBDA6E30571}" destId="{BD2CE02E-E38D-4C8F-B600-9C7B7F025760}" srcOrd="0" destOrd="0" presId="urn:microsoft.com/office/officeart/2005/8/layout/cycle5"/>
    <dgm:cxn modelId="{E944C69D-D07B-4D5E-AD5F-9CF665C72E77}" srcId="{AB75B209-0AAD-48C4-9605-43582F1FAC88}" destId="{153F53DA-425D-4AFF-B54A-3840929D1C1B}" srcOrd="4" destOrd="0" parTransId="{9CE25945-6C93-4BB0-A6F7-6FED1DC0AE16}" sibTransId="{638523E0-441B-44C1-80D2-2C5C6E305EF0}"/>
    <dgm:cxn modelId="{F6AB59FE-4F97-43A0-864C-CFB168506933}" type="presOf" srcId="{153F53DA-425D-4AFF-B54A-3840929D1C1B}" destId="{7A0318CA-0B8D-4FCA-9ECE-4FA9A8E96B12}" srcOrd="0" destOrd="0" presId="urn:microsoft.com/office/officeart/2005/8/layout/cycle5"/>
    <dgm:cxn modelId="{0E242DC2-0CB6-4A1C-81CE-BD438F6D457E}" type="presOf" srcId="{638523E0-441B-44C1-80D2-2C5C6E305EF0}" destId="{06FE38BC-6443-4822-86EA-EDA6387254AB}" srcOrd="0" destOrd="0" presId="urn:microsoft.com/office/officeart/2005/8/layout/cycle5"/>
    <dgm:cxn modelId="{F6B58611-C386-41A9-83FA-BF37FB76B7D1}" type="presParOf" srcId="{278675A0-6E69-41B0-BAB4-3D4781685E1F}" destId="{A8590BD6-88F0-4069-B526-20D4755996BA}" srcOrd="0" destOrd="0" presId="urn:microsoft.com/office/officeart/2005/8/layout/cycle5"/>
    <dgm:cxn modelId="{BAB6E4BC-F29E-428B-AE1D-DF28603FFD78}" type="presParOf" srcId="{278675A0-6E69-41B0-BAB4-3D4781685E1F}" destId="{79352532-D3E7-4E87-BAAC-A3323918AED0}" srcOrd="1" destOrd="0" presId="urn:microsoft.com/office/officeart/2005/8/layout/cycle5"/>
    <dgm:cxn modelId="{429CBAE5-80DA-4FB0-826B-F919958135EB}" type="presParOf" srcId="{278675A0-6E69-41B0-BAB4-3D4781685E1F}" destId="{9960F1C5-67B8-4171-9C9D-F81043A68376}" srcOrd="2" destOrd="0" presId="urn:microsoft.com/office/officeart/2005/8/layout/cycle5"/>
    <dgm:cxn modelId="{4E3D036E-BBEA-483C-A9FD-2F1691AFF86B}" type="presParOf" srcId="{278675A0-6E69-41B0-BAB4-3D4781685E1F}" destId="{3779BF69-D44E-4524-86FB-6E70D2642DC3}" srcOrd="3" destOrd="0" presId="urn:microsoft.com/office/officeart/2005/8/layout/cycle5"/>
    <dgm:cxn modelId="{3798171F-23B3-4011-9D77-351601EBB127}" type="presParOf" srcId="{278675A0-6E69-41B0-BAB4-3D4781685E1F}" destId="{3AB7E16F-D598-4F35-BE01-8FBF7186237C}" srcOrd="4" destOrd="0" presId="urn:microsoft.com/office/officeart/2005/8/layout/cycle5"/>
    <dgm:cxn modelId="{B060D5FA-909E-41D6-9060-D91D00FF3B44}" type="presParOf" srcId="{278675A0-6E69-41B0-BAB4-3D4781685E1F}" destId="{BD2CE02E-E38D-4C8F-B600-9C7B7F025760}" srcOrd="5" destOrd="0" presId="urn:microsoft.com/office/officeart/2005/8/layout/cycle5"/>
    <dgm:cxn modelId="{496DF26E-E81D-45C8-9D8E-4ECFB65A6EF3}" type="presParOf" srcId="{278675A0-6E69-41B0-BAB4-3D4781685E1F}" destId="{5748BDB4-B187-4C25-B8B1-90067D3D4BC7}" srcOrd="6" destOrd="0" presId="urn:microsoft.com/office/officeart/2005/8/layout/cycle5"/>
    <dgm:cxn modelId="{F0E98FBB-3273-4D72-9940-618EC10B34ED}" type="presParOf" srcId="{278675A0-6E69-41B0-BAB4-3D4781685E1F}" destId="{B99AD482-D7B6-49B1-84BD-47DB4838373C}" srcOrd="7" destOrd="0" presId="urn:microsoft.com/office/officeart/2005/8/layout/cycle5"/>
    <dgm:cxn modelId="{EA8D5C80-9F7D-4D14-8231-831B80508CDA}" type="presParOf" srcId="{278675A0-6E69-41B0-BAB4-3D4781685E1F}" destId="{0E0C329A-984B-4116-B574-D88609E6EA70}" srcOrd="8" destOrd="0" presId="urn:microsoft.com/office/officeart/2005/8/layout/cycle5"/>
    <dgm:cxn modelId="{63344D77-BFE2-462C-B5F6-C1C81763EFCA}" type="presParOf" srcId="{278675A0-6E69-41B0-BAB4-3D4781685E1F}" destId="{EB03F52B-C034-4D3E-A713-AE90C261800B}" srcOrd="9" destOrd="0" presId="urn:microsoft.com/office/officeart/2005/8/layout/cycle5"/>
    <dgm:cxn modelId="{C5DFDC09-874E-4038-924F-F13BEEBF29F3}" type="presParOf" srcId="{278675A0-6E69-41B0-BAB4-3D4781685E1F}" destId="{24C948F8-CFAA-4D94-A0F6-765BAABA94B6}" srcOrd="10" destOrd="0" presId="urn:microsoft.com/office/officeart/2005/8/layout/cycle5"/>
    <dgm:cxn modelId="{AC990F2B-507B-4953-BA79-ED98C4CC5E90}" type="presParOf" srcId="{278675A0-6E69-41B0-BAB4-3D4781685E1F}" destId="{6F9C8C4A-0C5D-4975-AC5B-44D073D0C0DC}" srcOrd="11" destOrd="0" presId="urn:microsoft.com/office/officeart/2005/8/layout/cycle5"/>
    <dgm:cxn modelId="{BFA85534-1F7A-4863-8CF9-994EDCF9C789}" type="presParOf" srcId="{278675A0-6E69-41B0-BAB4-3D4781685E1F}" destId="{7A0318CA-0B8D-4FCA-9ECE-4FA9A8E96B12}" srcOrd="12" destOrd="0" presId="urn:microsoft.com/office/officeart/2005/8/layout/cycle5"/>
    <dgm:cxn modelId="{62938FCA-A981-4951-8FB5-1009A8243F1A}" type="presParOf" srcId="{278675A0-6E69-41B0-BAB4-3D4781685E1F}" destId="{644FF8BE-1BEB-46F5-8C1B-5DCC7BD151E0}" srcOrd="13" destOrd="0" presId="urn:microsoft.com/office/officeart/2005/8/layout/cycle5"/>
    <dgm:cxn modelId="{376732B2-5658-4862-A044-BCEB2B6E6F03}" type="presParOf" srcId="{278675A0-6E69-41B0-BAB4-3D4781685E1F}" destId="{06FE38BC-6443-4822-86EA-EDA6387254AB}" srcOrd="14" destOrd="0" presId="urn:microsoft.com/office/officeart/2005/8/layout/cycle5"/>
  </dgm:cxnLst>
  <dgm:bg/>
  <dgm:whole/>
</dgm:dataModel>
</file>

<file path=ppt/diagrams/data12.xml><?xml version="1.0" encoding="utf-8"?>
<dgm:dataModel xmlns:dgm="http://schemas.openxmlformats.org/drawingml/2006/diagram" xmlns:a="http://schemas.openxmlformats.org/drawingml/2006/main">
  <dgm:ptLst>
    <dgm:pt modelId="{AB75B209-0AAD-48C4-9605-43582F1FAC88}" type="doc">
      <dgm:prSet loTypeId="urn:microsoft.com/office/officeart/2005/8/layout/cycle5" loCatId="cycle" qsTypeId="urn:microsoft.com/office/officeart/2005/8/quickstyle/3d1" qsCatId="3D" csTypeId="urn:microsoft.com/office/officeart/2005/8/colors/colorful4" csCatId="colorful" phldr="1"/>
      <dgm:spPr/>
      <dgm:t>
        <a:bodyPr/>
        <a:lstStyle/>
        <a:p>
          <a:endParaRPr lang="en-US"/>
        </a:p>
      </dgm:t>
    </dgm:pt>
    <dgm:pt modelId="{B6DC8867-685D-4E23-8EFB-FC83AB02B7EB}">
      <dgm:prSet phldrT="[Text]" custT="1"/>
      <dgm:spPr/>
      <dgm:t>
        <a:bodyPr/>
        <a:lstStyle/>
        <a:p>
          <a:r>
            <a:rPr lang="es-MX" sz="2000" dirty="0" smtClean="0">
              <a:latin typeface="Corbel" pitchFamily="34" charset="0"/>
            </a:rPr>
            <a:t>Cuerpo humano</a:t>
          </a:r>
        </a:p>
      </dgm:t>
    </dgm:pt>
    <dgm:pt modelId="{BCDEF618-2F84-4C5B-8224-BE0F04343336}" type="parTrans" cxnId="{F9413172-7222-48D4-8569-72E4016B1BE5}">
      <dgm:prSet/>
      <dgm:spPr/>
      <dgm:t>
        <a:bodyPr/>
        <a:lstStyle/>
        <a:p>
          <a:endParaRPr lang="en-US" sz="2000">
            <a:latin typeface="Corbel" pitchFamily="34" charset="0"/>
          </a:endParaRPr>
        </a:p>
      </dgm:t>
    </dgm:pt>
    <dgm:pt modelId="{04E7AC50-85E6-48C3-BA9D-25E89D3BD258}" type="sibTrans" cxnId="{F9413172-7222-48D4-8569-72E4016B1BE5}">
      <dgm:prSet/>
      <dgm:spPr/>
      <dgm:t>
        <a:bodyPr/>
        <a:lstStyle/>
        <a:p>
          <a:endParaRPr lang="en-US" sz="2000">
            <a:latin typeface="Corbel" pitchFamily="34" charset="0"/>
          </a:endParaRPr>
        </a:p>
      </dgm:t>
    </dgm:pt>
    <dgm:pt modelId="{B70B8A56-E5CD-4B01-A83E-B3942F92CA28}">
      <dgm:prSet phldrT="[Text]" custT="1"/>
      <dgm:spPr/>
      <dgm:t>
        <a:bodyPr lIns="0" rIns="0"/>
        <a:lstStyle/>
        <a:p>
          <a:r>
            <a:rPr lang="es-MX" sz="2000" dirty="0" smtClean="0">
              <a:latin typeface="Corbel" pitchFamily="34" charset="0"/>
            </a:rPr>
            <a:t>Sistemas Medellín</a:t>
          </a:r>
          <a:endParaRPr lang="en-US" sz="2000" dirty="0">
            <a:latin typeface="Corbel" pitchFamily="34" charset="0"/>
          </a:endParaRPr>
        </a:p>
      </dgm:t>
    </dgm:pt>
    <dgm:pt modelId="{74B80869-B6EC-447D-A6F8-FF58DC6530DF}" type="parTrans" cxnId="{D374E225-BEF8-48BA-8BD0-D1E2D2301B08}">
      <dgm:prSet/>
      <dgm:spPr/>
      <dgm:t>
        <a:bodyPr/>
        <a:lstStyle/>
        <a:p>
          <a:endParaRPr lang="en-US" sz="2000">
            <a:latin typeface="Corbel" pitchFamily="34" charset="0"/>
          </a:endParaRPr>
        </a:p>
      </dgm:t>
    </dgm:pt>
    <dgm:pt modelId="{50F37C19-8106-4F1A-98DC-3FBDA6E30571}" type="sibTrans" cxnId="{D374E225-BEF8-48BA-8BD0-D1E2D2301B08}">
      <dgm:prSet/>
      <dgm:spPr/>
      <dgm:t>
        <a:bodyPr/>
        <a:lstStyle/>
        <a:p>
          <a:endParaRPr lang="en-US" sz="2000">
            <a:latin typeface="Corbel" pitchFamily="34" charset="0"/>
          </a:endParaRPr>
        </a:p>
      </dgm:t>
    </dgm:pt>
    <dgm:pt modelId="{EFD6F32D-8687-4F94-93A2-AC5479EF4B4D}">
      <dgm:prSet phldrT="[Text]" custT="1"/>
      <dgm:spPr/>
      <dgm:t>
        <a:bodyPr/>
        <a:lstStyle/>
        <a:p>
          <a:r>
            <a:rPr lang="es-MX" sz="2000" dirty="0" smtClean="0">
              <a:latin typeface="Corbel" pitchFamily="34" charset="0"/>
            </a:rPr>
            <a:t>Poco uso</a:t>
          </a:r>
        </a:p>
        <a:p>
          <a:r>
            <a:rPr lang="es-MX" sz="2000" dirty="0" smtClean="0">
              <a:latin typeface="Corbel" pitchFamily="34" charset="0"/>
            </a:rPr>
            <a:t>costo</a:t>
          </a:r>
          <a:endParaRPr lang="en-US" sz="2000" dirty="0">
            <a:latin typeface="Corbel" pitchFamily="34" charset="0"/>
          </a:endParaRPr>
        </a:p>
      </dgm:t>
    </dgm:pt>
    <dgm:pt modelId="{F7BC3BAC-C33C-46D1-AD2E-D5C698921C90}" type="parTrans" cxnId="{A455A47B-6AC8-42B0-9174-02AA57AF47D1}">
      <dgm:prSet/>
      <dgm:spPr/>
      <dgm:t>
        <a:bodyPr/>
        <a:lstStyle/>
        <a:p>
          <a:endParaRPr lang="en-US" sz="2000">
            <a:latin typeface="Corbel" pitchFamily="34" charset="0"/>
          </a:endParaRPr>
        </a:p>
      </dgm:t>
    </dgm:pt>
    <dgm:pt modelId="{96A549B6-0239-40F7-9562-BCB3967CF107}" type="sibTrans" cxnId="{A455A47B-6AC8-42B0-9174-02AA57AF47D1}">
      <dgm:prSet/>
      <dgm:spPr/>
      <dgm:t>
        <a:bodyPr/>
        <a:lstStyle/>
        <a:p>
          <a:endParaRPr lang="en-US" sz="2000">
            <a:latin typeface="Corbel" pitchFamily="34" charset="0"/>
          </a:endParaRPr>
        </a:p>
      </dgm:t>
    </dgm:pt>
    <dgm:pt modelId="{153F53DA-425D-4AFF-B54A-3840929D1C1B}">
      <dgm:prSet phldrT="[Text]" custT="1"/>
      <dgm:spPr/>
      <dgm:t>
        <a:bodyPr/>
        <a:lstStyle/>
        <a:p>
          <a:r>
            <a:rPr lang="es-MX" sz="2000" dirty="0" smtClean="0">
              <a:latin typeface="Corbel" pitchFamily="34" charset="0"/>
            </a:rPr>
            <a:t>inversión</a:t>
          </a:r>
          <a:endParaRPr lang="en-US" sz="2000" dirty="0">
            <a:latin typeface="Corbel" pitchFamily="34" charset="0"/>
          </a:endParaRPr>
        </a:p>
      </dgm:t>
    </dgm:pt>
    <dgm:pt modelId="{9CE25945-6C93-4BB0-A6F7-6FED1DC0AE16}" type="parTrans" cxnId="{E944C69D-D07B-4D5E-AD5F-9CF665C72E77}">
      <dgm:prSet/>
      <dgm:spPr/>
      <dgm:t>
        <a:bodyPr/>
        <a:lstStyle/>
        <a:p>
          <a:endParaRPr lang="en-US" sz="2000">
            <a:latin typeface="Corbel" pitchFamily="34" charset="0"/>
          </a:endParaRPr>
        </a:p>
      </dgm:t>
    </dgm:pt>
    <dgm:pt modelId="{638523E0-441B-44C1-80D2-2C5C6E305EF0}" type="sibTrans" cxnId="{E944C69D-D07B-4D5E-AD5F-9CF665C72E77}">
      <dgm:prSet/>
      <dgm:spPr/>
      <dgm:t>
        <a:bodyPr/>
        <a:lstStyle/>
        <a:p>
          <a:endParaRPr lang="en-US" sz="2000">
            <a:latin typeface="Corbel" pitchFamily="34" charset="0"/>
          </a:endParaRPr>
        </a:p>
      </dgm:t>
    </dgm:pt>
    <dgm:pt modelId="{49BDC8EA-E0DC-469E-9FB0-7876132FCD45}">
      <dgm:prSet phldrT="[Text]" custT="1"/>
      <dgm:spPr/>
      <dgm:t>
        <a:bodyPr/>
        <a:lstStyle/>
        <a:p>
          <a:r>
            <a:rPr lang="es-MX" sz="2000" dirty="0" smtClean="0">
              <a:latin typeface="Corbel" pitchFamily="34" charset="0"/>
            </a:rPr>
            <a:t>Investigación</a:t>
          </a:r>
        </a:p>
        <a:p>
          <a:r>
            <a:rPr lang="es-MX" sz="2000" dirty="0" smtClean="0">
              <a:latin typeface="Corbel" pitchFamily="34" charset="0"/>
            </a:rPr>
            <a:t>Acceso para estudiantes</a:t>
          </a:r>
          <a:endParaRPr lang="en-US" sz="2000" dirty="0">
            <a:latin typeface="Corbel" pitchFamily="34" charset="0"/>
          </a:endParaRPr>
        </a:p>
      </dgm:t>
    </dgm:pt>
    <dgm:pt modelId="{A524AE67-A3CE-43BF-AB56-9F5C40B103F7}" type="sibTrans" cxnId="{BC3A4625-C3B1-4C71-A803-197F75CA4A8C}">
      <dgm:prSet/>
      <dgm:spPr/>
      <dgm:t>
        <a:bodyPr/>
        <a:lstStyle/>
        <a:p>
          <a:endParaRPr lang="en-US" sz="2000">
            <a:latin typeface="Corbel" pitchFamily="34" charset="0"/>
          </a:endParaRPr>
        </a:p>
      </dgm:t>
    </dgm:pt>
    <dgm:pt modelId="{FB379442-A1F6-4D74-A38B-79A4260AE2EE}" type="parTrans" cxnId="{BC3A4625-C3B1-4C71-A803-197F75CA4A8C}">
      <dgm:prSet/>
      <dgm:spPr/>
      <dgm:t>
        <a:bodyPr/>
        <a:lstStyle/>
        <a:p>
          <a:endParaRPr lang="en-US" sz="2000">
            <a:latin typeface="Corbel" pitchFamily="34" charset="0"/>
          </a:endParaRPr>
        </a:p>
      </dgm:t>
    </dgm:pt>
    <dgm:pt modelId="{278675A0-6E69-41B0-BAB4-3D4781685E1F}" type="pres">
      <dgm:prSet presAssocID="{AB75B209-0AAD-48C4-9605-43582F1FAC88}" presName="cycle" presStyleCnt="0">
        <dgm:presLayoutVars>
          <dgm:dir/>
          <dgm:resizeHandles val="exact"/>
        </dgm:presLayoutVars>
      </dgm:prSet>
      <dgm:spPr/>
      <dgm:t>
        <a:bodyPr/>
        <a:lstStyle/>
        <a:p>
          <a:endParaRPr lang="en-US"/>
        </a:p>
      </dgm:t>
    </dgm:pt>
    <dgm:pt modelId="{A8590BD6-88F0-4069-B526-20D4755996BA}" type="pres">
      <dgm:prSet presAssocID="{B6DC8867-685D-4E23-8EFB-FC83AB02B7EB}" presName="node" presStyleLbl="node1" presStyleIdx="0" presStyleCnt="5" custScaleX="115158">
        <dgm:presLayoutVars>
          <dgm:bulletEnabled val="1"/>
        </dgm:presLayoutVars>
      </dgm:prSet>
      <dgm:spPr/>
      <dgm:t>
        <a:bodyPr/>
        <a:lstStyle/>
        <a:p>
          <a:endParaRPr lang="en-US"/>
        </a:p>
      </dgm:t>
    </dgm:pt>
    <dgm:pt modelId="{79352532-D3E7-4E87-BAAC-A3323918AED0}" type="pres">
      <dgm:prSet presAssocID="{B6DC8867-685D-4E23-8EFB-FC83AB02B7EB}" presName="spNode" presStyleCnt="0"/>
      <dgm:spPr/>
      <dgm:t>
        <a:bodyPr/>
        <a:lstStyle/>
        <a:p>
          <a:endParaRPr lang="en-US"/>
        </a:p>
      </dgm:t>
    </dgm:pt>
    <dgm:pt modelId="{9960F1C5-67B8-4171-9C9D-F81043A68376}" type="pres">
      <dgm:prSet presAssocID="{04E7AC50-85E6-48C3-BA9D-25E89D3BD258}" presName="sibTrans" presStyleLbl="sibTrans1D1" presStyleIdx="0" presStyleCnt="5"/>
      <dgm:spPr/>
      <dgm:t>
        <a:bodyPr/>
        <a:lstStyle/>
        <a:p>
          <a:endParaRPr lang="en-US"/>
        </a:p>
      </dgm:t>
    </dgm:pt>
    <dgm:pt modelId="{3779BF69-D44E-4524-86FB-6E70D2642DC3}" type="pres">
      <dgm:prSet presAssocID="{B70B8A56-E5CD-4B01-A83E-B3942F92CA28}" presName="node" presStyleLbl="node1" presStyleIdx="1" presStyleCnt="5" custScaleX="127402">
        <dgm:presLayoutVars>
          <dgm:bulletEnabled val="1"/>
        </dgm:presLayoutVars>
      </dgm:prSet>
      <dgm:spPr/>
      <dgm:t>
        <a:bodyPr/>
        <a:lstStyle/>
        <a:p>
          <a:endParaRPr lang="en-US"/>
        </a:p>
      </dgm:t>
    </dgm:pt>
    <dgm:pt modelId="{3AB7E16F-D598-4F35-BE01-8FBF7186237C}" type="pres">
      <dgm:prSet presAssocID="{B70B8A56-E5CD-4B01-A83E-B3942F92CA28}" presName="spNode" presStyleCnt="0"/>
      <dgm:spPr/>
      <dgm:t>
        <a:bodyPr/>
        <a:lstStyle/>
        <a:p>
          <a:endParaRPr lang="en-US"/>
        </a:p>
      </dgm:t>
    </dgm:pt>
    <dgm:pt modelId="{BD2CE02E-E38D-4C8F-B600-9C7B7F025760}" type="pres">
      <dgm:prSet presAssocID="{50F37C19-8106-4F1A-98DC-3FBDA6E30571}" presName="sibTrans" presStyleLbl="sibTrans1D1" presStyleIdx="1" presStyleCnt="5"/>
      <dgm:spPr/>
      <dgm:t>
        <a:bodyPr/>
        <a:lstStyle/>
        <a:p>
          <a:endParaRPr lang="en-US"/>
        </a:p>
      </dgm:t>
    </dgm:pt>
    <dgm:pt modelId="{5748BDB4-B187-4C25-B8B1-90067D3D4BC7}" type="pres">
      <dgm:prSet presAssocID="{EFD6F32D-8687-4F94-93A2-AC5479EF4B4D}" presName="node" presStyleLbl="node1" presStyleIdx="2" presStyleCnt="5" custScaleX="129834" custRadScaleRad="99916" custRadScaleInc="-11262">
        <dgm:presLayoutVars>
          <dgm:bulletEnabled val="1"/>
        </dgm:presLayoutVars>
      </dgm:prSet>
      <dgm:spPr/>
      <dgm:t>
        <a:bodyPr/>
        <a:lstStyle/>
        <a:p>
          <a:endParaRPr lang="en-US"/>
        </a:p>
      </dgm:t>
    </dgm:pt>
    <dgm:pt modelId="{B99AD482-D7B6-49B1-84BD-47DB4838373C}" type="pres">
      <dgm:prSet presAssocID="{EFD6F32D-8687-4F94-93A2-AC5479EF4B4D}" presName="spNode" presStyleCnt="0"/>
      <dgm:spPr/>
      <dgm:t>
        <a:bodyPr/>
        <a:lstStyle/>
        <a:p>
          <a:endParaRPr lang="en-US"/>
        </a:p>
      </dgm:t>
    </dgm:pt>
    <dgm:pt modelId="{0E0C329A-984B-4116-B574-D88609E6EA70}" type="pres">
      <dgm:prSet presAssocID="{96A549B6-0239-40F7-9562-BCB3967CF107}" presName="sibTrans" presStyleLbl="sibTrans1D1" presStyleIdx="2" presStyleCnt="5"/>
      <dgm:spPr/>
      <dgm:t>
        <a:bodyPr/>
        <a:lstStyle/>
        <a:p>
          <a:endParaRPr lang="en-US"/>
        </a:p>
      </dgm:t>
    </dgm:pt>
    <dgm:pt modelId="{EB03F52B-C034-4D3E-A713-AE90C261800B}" type="pres">
      <dgm:prSet presAssocID="{49BDC8EA-E0DC-469E-9FB0-7876132FCD45}" presName="node" presStyleLbl="node1" presStyleIdx="3" presStyleCnt="5" custScaleX="112029" custScaleY="103620" custRadScaleRad="103049" custRadScaleInc="9466">
        <dgm:presLayoutVars>
          <dgm:bulletEnabled val="1"/>
        </dgm:presLayoutVars>
      </dgm:prSet>
      <dgm:spPr/>
      <dgm:t>
        <a:bodyPr/>
        <a:lstStyle/>
        <a:p>
          <a:endParaRPr lang="en-US"/>
        </a:p>
      </dgm:t>
    </dgm:pt>
    <dgm:pt modelId="{24C948F8-CFAA-4D94-A0F6-765BAABA94B6}" type="pres">
      <dgm:prSet presAssocID="{49BDC8EA-E0DC-469E-9FB0-7876132FCD45}" presName="spNode" presStyleCnt="0"/>
      <dgm:spPr/>
      <dgm:t>
        <a:bodyPr/>
        <a:lstStyle/>
        <a:p>
          <a:endParaRPr lang="en-US"/>
        </a:p>
      </dgm:t>
    </dgm:pt>
    <dgm:pt modelId="{6F9C8C4A-0C5D-4975-AC5B-44D073D0C0DC}" type="pres">
      <dgm:prSet presAssocID="{A524AE67-A3CE-43BF-AB56-9F5C40B103F7}" presName="sibTrans" presStyleLbl="sibTrans1D1" presStyleIdx="3" presStyleCnt="5"/>
      <dgm:spPr/>
      <dgm:t>
        <a:bodyPr/>
        <a:lstStyle/>
        <a:p>
          <a:endParaRPr lang="en-US"/>
        </a:p>
      </dgm:t>
    </dgm:pt>
    <dgm:pt modelId="{7A0318CA-0B8D-4FCA-9ECE-4FA9A8E96B12}" type="pres">
      <dgm:prSet presAssocID="{153F53DA-425D-4AFF-B54A-3840929D1C1B}" presName="node" presStyleLbl="node1" presStyleIdx="4" presStyleCnt="5" custScaleX="107020">
        <dgm:presLayoutVars>
          <dgm:bulletEnabled val="1"/>
        </dgm:presLayoutVars>
      </dgm:prSet>
      <dgm:spPr/>
      <dgm:t>
        <a:bodyPr/>
        <a:lstStyle/>
        <a:p>
          <a:endParaRPr lang="en-US"/>
        </a:p>
      </dgm:t>
    </dgm:pt>
    <dgm:pt modelId="{644FF8BE-1BEB-46F5-8C1B-5DCC7BD151E0}" type="pres">
      <dgm:prSet presAssocID="{153F53DA-425D-4AFF-B54A-3840929D1C1B}" presName="spNode" presStyleCnt="0"/>
      <dgm:spPr/>
      <dgm:t>
        <a:bodyPr/>
        <a:lstStyle/>
        <a:p>
          <a:endParaRPr lang="en-US"/>
        </a:p>
      </dgm:t>
    </dgm:pt>
    <dgm:pt modelId="{06FE38BC-6443-4822-86EA-EDA6387254AB}" type="pres">
      <dgm:prSet presAssocID="{638523E0-441B-44C1-80D2-2C5C6E305EF0}" presName="sibTrans" presStyleLbl="sibTrans1D1" presStyleIdx="4" presStyleCnt="5"/>
      <dgm:spPr/>
      <dgm:t>
        <a:bodyPr/>
        <a:lstStyle/>
        <a:p>
          <a:endParaRPr lang="en-US"/>
        </a:p>
      </dgm:t>
    </dgm:pt>
  </dgm:ptLst>
  <dgm:cxnLst>
    <dgm:cxn modelId="{69A42E9F-974C-48EE-A6A5-0A079BBEF2EB}" type="presOf" srcId="{B70B8A56-E5CD-4B01-A83E-B3942F92CA28}" destId="{3779BF69-D44E-4524-86FB-6E70D2642DC3}" srcOrd="0" destOrd="0" presId="urn:microsoft.com/office/officeart/2005/8/layout/cycle5"/>
    <dgm:cxn modelId="{B1F96C39-7119-4131-B934-2F911BB0845D}" type="presOf" srcId="{B6DC8867-685D-4E23-8EFB-FC83AB02B7EB}" destId="{A8590BD6-88F0-4069-B526-20D4755996BA}" srcOrd="0" destOrd="0" presId="urn:microsoft.com/office/officeart/2005/8/layout/cycle5"/>
    <dgm:cxn modelId="{D789A02E-00E8-4131-B021-FFA4037BAB2F}" type="presOf" srcId="{50F37C19-8106-4F1A-98DC-3FBDA6E30571}" destId="{BD2CE02E-E38D-4C8F-B600-9C7B7F025760}" srcOrd="0" destOrd="0" presId="urn:microsoft.com/office/officeart/2005/8/layout/cycle5"/>
    <dgm:cxn modelId="{D374E225-BEF8-48BA-8BD0-D1E2D2301B08}" srcId="{AB75B209-0AAD-48C4-9605-43582F1FAC88}" destId="{B70B8A56-E5CD-4B01-A83E-B3942F92CA28}" srcOrd="1" destOrd="0" parTransId="{74B80869-B6EC-447D-A6F8-FF58DC6530DF}" sibTransId="{50F37C19-8106-4F1A-98DC-3FBDA6E30571}"/>
    <dgm:cxn modelId="{A455A47B-6AC8-42B0-9174-02AA57AF47D1}" srcId="{AB75B209-0AAD-48C4-9605-43582F1FAC88}" destId="{EFD6F32D-8687-4F94-93A2-AC5479EF4B4D}" srcOrd="2" destOrd="0" parTransId="{F7BC3BAC-C33C-46D1-AD2E-D5C698921C90}" sibTransId="{96A549B6-0239-40F7-9562-BCB3967CF107}"/>
    <dgm:cxn modelId="{7325A0D6-5DB8-4E0D-B09F-8D6B752D6A1D}" type="presOf" srcId="{49BDC8EA-E0DC-469E-9FB0-7876132FCD45}" destId="{EB03F52B-C034-4D3E-A713-AE90C261800B}" srcOrd="0" destOrd="0" presId="urn:microsoft.com/office/officeart/2005/8/layout/cycle5"/>
    <dgm:cxn modelId="{F9413172-7222-48D4-8569-72E4016B1BE5}" srcId="{AB75B209-0AAD-48C4-9605-43582F1FAC88}" destId="{B6DC8867-685D-4E23-8EFB-FC83AB02B7EB}" srcOrd="0" destOrd="0" parTransId="{BCDEF618-2F84-4C5B-8224-BE0F04343336}" sibTransId="{04E7AC50-85E6-48C3-BA9D-25E89D3BD258}"/>
    <dgm:cxn modelId="{EF5E00A4-7159-4BA8-AE9C-ECB2B1EA7366}" type="presOf" srcId="{153F53DA-425D-4AFF-B54A-3840929D1C1B}" destId="{7A0318CA-0B8D-4FCA-9ECE-4FA9A8E96B12}" srcOrd="0" destOrd="0" presId="urn:microsoft.com/office/officeart/2005/8/layout/cycle5"/>
    <dgm:cxn modelId="{F6F51FDF-9F1F-46C4-8F23-62852278D639}" type="presOf" srcId="{04E7AC50-85E6-48C3-BA9D-25E89D3BD258}" destId="{9960F1C5-67B8-4171-9C9D-F81043A68376}" srcOrd="0" destOrd="0" presId="urn:microsoft.com/office/officeart/2005/8/layout/cycle5"/>
    <dgm:cxn modelId="{1A296EBF-583D-406E-9E2D-5C7F81200972}" type="presOf" srcId="{AB75B209-0AAD-48C4-9605-43582F1FAC88}" destId="{278675A0-6E69-41B0-BAB4-3D4781685E1F}" srcOrd="0" destOrd="0" presId="urn:microsoft.com/office/officeart/2005/8/layout/cycle5"/>
    <dgm:cxn modelId="{BE5CD038-6BC9-4CF9-A9B3-5944495B5173}" type="presOf" srcId="{EFD6F32D-8687-4F94-93A2-AC5479EF4B4D}" destId="{5748BDB4-B187-4C25-B8B1-90067D3D4BC7}" srcOrd="0" destOrd="0" presId="urn:microsoft.com/office/officeart/2005/8/layout/cycle5"/>
    <dgm:cxn modelId="{BE62E026-6FB3-41CA-B8FA-E63245545338}" type="presOf" srcId="{638523E0-441B-44C1-80D2-2C5C6E305EF0}" destId="{06FE38BC-6443-4822-86EA-EDA6387254AB}" srcOrd="0" destOrd="0" presId="urn:microsoft.com/office/officeart/2005/8/layout/cycle5"/>
    <dgm:cxn modelId="{BC3A4625-C3B1-4C71-A803-197F75CA4A8C}" srcId="{AB75B209-0AAD-48C4-9605-43582F1FAC88}" destId="{49BDC8EA-E0DC-469E-9FB0-7876132FCD45}" srcOrd="3" destOrd="0" parTransId="{FB379442-A1F6-4D74-A38B-79A4260AE2EE}" sibTransId="{A524AE67-A3CE-43BF-AB56-9F5C40B103F7}"/>
    <dgm:cxn modelId="{90E98339-DE6E-46ED-B33D-2E8E2538F177}" type="presOf" srcId="{A524AE67-A3CE-43BF-AB56-9F5C40B103F7}" destId="{6F9C8C4A-0C5D-4975-AC5B-44D073D0C0DC}" srcOrd="0" destOrd="0" presId="urn:microsoft.com/office/officeart/2005/8/layout/cycle5"/>
    <dgm:cxn modelId="{E944C69D-D07B-4D5E-AD5F-9CF665C72E77}" srcId="{AB75B209-0AAD-48C4-9605-43582F1FAC88}" destId="{153F53DA-425D-4AFF-B54A-3840929D1C1B}" srcOrd="4" destOrd="0" parTransId="{9CE25945-6C93-4BB0-A6F7-6FED1DC0AE16}" sibTransId="{638523E0-441B-44C1-80D2-2C5C6E305EF0}"/>
    <dgm:cxn modelId="{7A8D008E-C667-4AE4-B1D1-44B5110C464C}" type="presOf" srcId="{96A549B6-0239-40F7-9562-BCB3967CF107}" destId="{0E0C329A-984B-4116-B574-D88609E6EA70}" srcOrd="0" destOrd="0" presId="urn:microsoft.com/office/officeart/2005/8/layout/cycle5"/>
    <dgm:cxn modelId="{D221D2D5-3AF6-4034-AEF3-B96F3314D2AB}" type="presParOf" srcId="{278675A0-6E69-41B0-BAB4-3D4781685E1F}" destId="{A8590BD6-88F0-4069-B526-20D4755996BA}" srcOrd="0" destOrd="0" presId="urn:microsoft.com/office/officeart/2005/8/layout/cycle5"/>
    <dgm:cxn modelId="{A279AADF-27DD-4AF3-9BE0-CB4885F4DBCC}" type="presParOf" srcId="{278675A0-6E69-41B0-BAB4-3D4781685E1F}" destId="{79352532-D3E7-4E87-BAAC-A3323918AED0}" srcOrd="1" destOrd="0" presId="urn:microsoft.com/office/officeart/2005/8/layout/cycle5"/>
    <dgm:cxn modelId="{8AD51D7B-80E5-49CA-856C-858569D50879}" type="presParOf" srcId="{278675A0-6E69-41B0-BAB4-3D4781685E1F}" destId="{9960F1C5-67B8-4171-9C9D-F81043A68376}" srcOrd="2" destOrd="0" presId="urn:microsoft.com/office/officeart/2005/8/layout/cycle5"/>
    <dgm:cxn modelId="{F3C61C0C-0ADB-4A50-AD6E-4206F6E33B76}" type="presParOf" srcId="{278675A0-6E69-41B0-BAB4-3D4781685E1F}" destId="{3779BF69-D44E-4524-86FB-6E70D2642DC3}" srcOrd="3" destOrd="0" presId="urn:microsoft.com/office/officeart/2005/8/layout/cycle5"/>
    <dgm:cxn modelId="{524CFB8A-9D47-4539-8388-DA49FC879A3F}" type="presParOf" srcId="{278675A0-6E69-41B0-BAB4-3D4781685E1F}" destId="{3AB7E16F-D598-4F35-BE01-8FBF7186237C}" srcOrd="4" destOrd="0" presId="urn:microsoft.com/office/officeart/2005/8/layout/cycle5"/>
    <dgm:cxn modelId="{1AA594F4-D155-41AF-9395-79D3C692A103}" type="presParOf" srcId="{278675A0-6E69-41B0-BAB4-3D4781685E1F}" destId="{BD2CE02E-E38D-4C8F-B600-9C7B7F025760}" srcOrd="5" destOrd="0" presId="urn:microsoft.com/office/officeart/2005/8/layout/cycle5"/>
    <dgm:cxn modelId="{98F68892-D7A7-47E4-9B23-52D28903B86C}" type="presParOf" srcId="{278675A0-6E69-41B0-BAB4-3D4781685E1F}" destId="{5748BDB4-B187-4C25-B8B1-90067D3D4BC7}" srcOrd="6" destOrd="0" presId="urn:microsoft.com/office/officeart/2005/8/layout/cycle5"/>
    <dgm:cxn modelId="{4FF5CDB7-AF4F-4249-9B63-9677D88E2781}" type="presParOf" srcId="{278675A0-6E69-41B0-BAB4-3D4781685E1F}" destId="{B99AD482-D7B6-49B1-84BD-47DB4838373C}" srcOrd="7" destOrd="0" presId="urn:microsoft.com/office/officeart/2005/8/layout/cycle5"/>
    <dgm:cxn modelId="{872E6945-964A-40C9-9664-6491B1925BC4}" type="presParOf" srcId="{278675A0-6E69-41B0-BAB4-3D4781685E1F}" destId="{0E0C329A-984B-4116-B574-D88609E6EA70}" srcOrd="8" destOrd="0" presId="urn:microsoft.com/office/officeart/2005/8/layout/cycle5"/>
    <dgm:cxn modelId="{F7AF4B70-6CF1-4CB3-8F10-C8A867A7F4D2}" type="presParOf" srcId="{278675A0-6E69-41B0-BAB4-3D4781685E1F}" destId="{EB03F52B-C034-4D3E-A713-AE90C261800B}" srcOrd="9" destOrd="0" presId="urn:microsoft.com/office/officeart/2005/8/layout/cycle5"/>
    <dgm:cxn modelId="{A210CDB4-D4A9-4B26-810D-0078D59A31D4}" type="presParOf" srcId="{278675A0-6E69-41B0-BAB4-3D4781685E1F}" destId="{24C948F8-CFAA-4D94-A0F6-765BAABA94B6}" srcOrd="10" destOrd="0" presId="urn:microsoft.com/office/officeart/2005/8/layout/cycle5"/>
    <dgm:cxn modelId="{BA52A290-B028-49BF-9B85-3F2A996AA5EA}" type="presParOf" srcId="{278675A0-6E69-41B0-BAB4-3D4781685E1F}" destId="{6F9C8C4A-0C5D-4975-AC5B-44D073D0C0DC}" srcOrd="11" destOrd="0" presId="urn:microsoft.com/office/officeart/2005/8/layout/cycle5"/>
    <dgm:cxn modelId="{43BE3998-E020-44CA-B2D0-2C75A253D4CE}" type="presParOf" srcId="{278675A0-6E69-41B0-BAB4-3D4781685E1F}" destId="{7A0318CA-0B8D-4FCA-9ECE-4FA9A8E96B12}" srcOrd="12" destOrd="0" presId="urn:microsoft.com/office/officeart/2005/8/layout/cycle5"/>
    <dgm:cxn modelId="{4B1FA367-3AAA-45DF-90DB-F18A0D6461F5}" type="presParOf" srcId="{278675A0-6E69-41B0-BAB4-3D4781685E1F}" destId="{644FF8BE-1BEB-46F5-8C1B-5DCC7BD151E0}" srcOrd="13" destOrd="0" presId="urn:microsoft.com/office/officeart/2005/8/layout/cycle5"/>
    <dgm:cxn modelId="{6E17CFB2-E070-4B0A-888C-FDAE2FBB19D7}" type="presParOf" srcId="{278675A0-6E69-41B0-BAB4-3D4781685E1F}" destId="{06FE38BC-6443-4822-86EA-EDA6387254AB}" srcOrd="14" destOrd="0" presId="urn:microsoft.com/office/officeart/2005/8/layout/cycle5"/>
  </dgm:cxnLst>
  <dgm:bg/>
  <dgm:whole/>
</dgm:dataModel>
</file>

<file path=ppt/diagrams/data13.xml><?xml version="1.0" encoding="utf-8"?>
<dgm:dataModel xmlns:dgm="http://schemas.openxmlformats.org/drawingml/2006/diagram" xmlns:a="http://schemas.openxmlformats.org/drawingml/2006/main">
  <dgm:ptLst>
    <dgm:pt modelId="{AB75B209-0AAD-48C4-9605-43582F1FAC88}" type="doc">
      <dgm:prSet loTypeId="urn:microsoft.com/office/officeart/2005/8/layout/cycle5" loCatId="cycle" qsTypeId="urn:microsoft.com/office/officeart/2005/8/quickstyle/3d1" qsCatId="3D" csTypeId="urn:microsoft.com/office/officeart/2005/8/colors/colorful4" csCatId="colorful" phldr="1"/>
      <dgm:spPr/>
      <dgm:t>
        <a:bodyPr/>
        <a:lstStyle/>
        <a:p>
          <a:endParaRPr lang="en-US"/>
        </a:p>
      </dgm:t>
    </dgm:pt>
    <dgm:pt modelId="{B6DC8867-685D-4E23-8EFB-FC83AB02B7EB}">
      <dgm:prSet phldrT="[Text]" custT="1"/>
      <dgm:spPr/>
      <dgm:t>
        <a:bodyPr/>
        <a:lstStyle/>
        <a:p>
          <a:r>
            <a:rPr lang="es-MX" sz="2000" dirty="0" smtClean="0">
              <a:latin typeface="Corbel" pitchFamily="34" charset="0"/>
            </a:rPr>
            <a:t>experimentación</a:t>
          </a:r>
        </a:p>
        <a:p>
          <a:r>
            <a:rPr lang="es-MX" sz="2000" dirty="0" smtClean="0">
              <a:latin typeface="Corbel" pitchFamily="34" charset="0"/>
            </a:rPr>
            <a:t>Recursos </a:t>
          </a:r>
          <a:br>
            <a:rPr lang="es-MX" sz="2000" dirty="0" smtClean="0">
              <a:latin typeface="Corbel" pitchFamily="34" charset="0"/>
            </a:rPr>
          </a:br>
          <a:r>
            <a:rPr lang="es-MX" sz="2000" dirty="0" smtClean="0">
              <a:latin typeface="Corbel" pitchFamily="34" charset="0"/>
            </a:rPr>
            <a:t>Usuario</a:t>
          </a:r>
          <a:br>
            <a:rPr lang="es-MX" sz="2000" dirty="0" smtClean="0">
              <a:latin typeface="Corbel" pitchFamily="34" charset="0"/>
            </a:rPr>
          </a:br>
          <a:r>
            <a:rPr lang="es-MX" sz="2000" dirty="0" smtClean="0">
              <a:latin typeface="Corbel" pitchFamily="34" charset="0"/>
            </a:rPr>
            <a:t>tipo de muñón</a:t>
          </a:r>
        </a:p>
      </dgm:t>
    </dgm:pt>
    <dgm:pt modelId="{BCDEF618-2F84-4C5B-8224-BE0F04343336}" type="parTrans" cxnId="{F9413172-7222-48D4-8569-72E4016B1BE5}">
      <dgm:prSet/>
      <dgm:spPr/>
      <dgm:t>
        <a:bodyPr/>
        <a:lstStyle/>
        <a:p>
          <a:endParaRPr lang="en-US" sz="2000">
            <a:latin typeface="Corbel" pitchFamily="34" charset="0"/>
          </a:endParaRPr>
        </a:p>
      </dgm:t>
    </dgm:pt>
    <dgm:pt modelId="{04E7AC50-85E6-48C3-BA9D-25E89D3BD258}" type="sibTrans" cxnId="{F9413172-7222-48D4-8569-72E4016B1BE5}">
      <dgm:prSet/>
      <dgm:spPr/>
      <dgm:t>
        <a:bodyPr/>
        <a:lstStyle/>
        <a:p>
          <a:endParaRPr lang="en-US" sz="2000">
            <a:latin typeface="Corbel" pitchFamily="34" charset="0"/>
          </a:endParaRPr>
        </a:p>
      </dgm:t>
    </dgm:pt>
    <dgm:pt modelId="{B70B8A56-E5CD-4B01-A83E-B3942F92CA28}">
      <dgm:prSet phldrT="[Text]" custT="1"/>
      <dgm:spPr/>
      <dgm:t>
        <a:bodyPr lIns="0" rIns="0"/>
        <a:lstStyle/>
        <a:p>
          <a:r>
            <a:rPr lang="es-MX" sz="2000" dirty="0" smtClean="0">
              <a:latin typeface="Corbel" pitchFamily="34" charset="0"/>
            </a:rPr>
            <a:t>Registro global</a:t>
          </a:r>
        </a:p>
      </dgm:t>
    </dgm:pt>
    <dgm:pt modelId="{74B80869-B6EC-447D-A6F8-FF58DC6530DF}" type="parTrans" cxnId="{D374E225-BEF8-48BA-8BD0-D1E2D2301B08}">
      <dgm:prSet/>
      <dgm:spPr/>
      <dgm:t>
        <a:bodyPr/>
        <a:lstStyle/>
        <a:p>
          <a:endParaRPr lang="en-US" sz="2000">
            <a:latin typeface="Corbel" pitchFamily="34" charset="0"/>
          </a:endParaRPr>
        </a:p>
      </dgm:t>
    </dgm:pt>
    <dgm:pt modelId="{50F37C19-8106-4F1A-98DC-3FBDA6E30571}" type="sibTrans" cxnId="{D374E225-BEF8-48BA-8BD0-D1E2D2301B08}">
      <dgm:prSet/>
      <dgm:spPr/>
      <dgm:t>
        <a:bodyPr/>
        <a:lstStyle/>
        <a:p>
          <a:endParaRPr lang="en-US" sz="2000">
            <a:latin typeface="Corbel" pitchFamily="34" charset="0"/>
          </a:endParaRPr>
        </a:p>
      </dgm:t>
    </dgm:pt>
    <dgm:pt modelId="{EFD6F32D-8687-4F94-93A2-AC5479EF4B4D}">
      <dgm:prSet phldrT="[Text]" custT="1"/>
      <dgm:spPr/>
      <dgm:t>
        <a:bodyPr/>
        <a:lstStyle/>
        <a:p>
          <a:r>
            <a:rPr lang="es-MX" sz="2000" dirty="0" smtClean="0">
              <a:latin typeface="Corbel" pitchFamily="34" charset="0"/>
            </a:rPr>
            <a:t>Modelación 3D medidas de referencia</a:t>
          </a:r>
          <a:endParaRPr lang="en-US" sz="2000" dirty="0">
            <a:latin typeface="Corbel" pitchFamily="34" charset="0"/>
          </a:endParaRPr>
        </a:p>
      </dgm:t>
    </dgm:pt>
    <dgm:pt modelId="{F7BC3BAC-C33C-46D1-AD2E-D5C698921C90}" type="parTrans" cxnId="{A455A47B-6AC8-42B0-9174-02AA57AF47D1}">
      <dgm:prSet/>
      <dgm:spPr/>
      <dgm:t>
        <a:bodyPr/>
        <a:lstStyle/>
        <a:p>
          <a:endParaRPr lang="en-US" sz="2000">
            <a:latin typeface="Corbel" pitchFamily="34" charset="0"/>
          </a:endParaRPr>
        </a:p>
      </dgm:t>
    </dgm:pt>
    <dgm:pt modelId="{96A549B6-0239-40F7-9562-BCB3967CF107}" type="sibTrans" cxnId="{A455A47B-6AC8-42B0-9174-02AA57AF47D1}">
      <dgm:prSet/>
      <dgm:spPr/>
      <dgm:t>
        <a:bodyPr/>
        <a:lstStyle/>
        <a:p>
          <a:endParaRPr lang="en-US" sz="2000">
            <a:latin typeface="Corbel" pitchFamily="34" charset="0"/>
          </a:endParaRPr>
        </a:p>
      </dgm:t>
    </dgm:pt>
    <dgm:pt modelId="{153F53DA-425D-4AFF-B54A-3840929D1C1B}">
      <dgm:prSet phldrT="[Text]" custT="1"/>
      <dgm:spPr/>
      <dgm:t>
        <a:bodyPr/>
        <a:lstStyle/>
        <a:p>
          <a:r>
            <a:rPr lang="es-MX" sz="2000" dirty="0" smtClean="0">
              <a:latin typeface="Corbel" pitchFamily="34" charset="0"/>
            </a:rPr>
            <a:t>Apoyo especialista</a:t>
          </a:r>
          <a:endParaRPr lang="en-US" sz="2000" dirty="0">
            <a:latin typeface="Corbel" pitchFamily="34" charset="0"/>
          </a:endParaRPr>
        </a:p>
      </dgm:t>
    </dgm:pt>
    <dgm:pt modelId="{9CE25945-6C93-4BB0-A6F7-6FED1DC0AE16}" type="parTrans" cxnId="{E944C69D-D07B-4D5E-AD5F-9CF665C72E77}">
      <dgm:prSet/>
      <dgm:spPr/>
      <dgm:t>
        <a:bodyPr/>
        <a:lstStyle/>
        <a:p>
          <a:endParaRPr lang="en-US" sz="2000">
            <a:latin typeface="Corbel" pitchFamily="34" charset="0"/>
          </a:endParaRPr>
        </a:p>
      </dgm:t>
    </dgm:pt>
    <dgm:pt modelId="{638523E0-441B-44C1-80D2-2C5C6E305EF0}" type="sibTrans" cxnId="{E944C69D-D07B-4D5E-AD5F-9CF665C72E77}">
      <dgm:prSet/>
      <dgm:spPr/>
      <dgm:t>
        <a:bodyPr/>
        <a:lstStyle/>
        <a:p>
          <a:endParaRPr lang="en-US" sz="2000">
            <a:latin typeface="Corbel" pitchFamily="34" charset="0"/>
          </a:endParaRPr>
        </a:p>
      </dgm:t>
    </dgm:pt>
    <dgm:pt modelId="{49BDC8EA-E0DC-469E-9FB0-7876132FCD45}">
      <dgm:prSet phldrT="[Text]" custT="1"/>
      <dgm:spPr/>
      <dgm:t>
        <a:bodyPr/>
        <a:lstStyle/>
        <a:p>
          <a:r>
            <a:rPr lang="es-MX" sz="2000" dirty="0" smtClean="0">
              <a:latin typeface="Corbel" pitchFamily="34" charset="0"/>
            </a:rPr>
            <a:t>Fabricación molde y modelo</a:t>
          </a:r>
          <a:endParaRPr lang="en-US" sz="2000" dirty="0">
            <a:latin typeface="Corbel" pitchFamily="34" charset="0"/>
          </a:endParaRPr>
        </a:p>
      </dgm:t>
    </dgm:pt>
    <dgm:pt modelId="{A524AE67-A3CE-43BF-AB56-9F5C40B103F7}" type="sibTrans" cxnId="{BC3A4625-C3B1-4C71-A803-197F75CA4A8C}">
      <dgm:prSet/>
      <dgm:spPr/>
      <dgm:t>
        <a:bodyPr/>
        <a:lstStyle/>
        <a:p>
          <a:endParaRPr lang="en-US" sz="2000">
            <a:latin typeface="Corbel" pitchFamily="34" charset="0"/>
          </a:endParaRPr>
        </a:p>
      </dgm:t>
    </dgm:pt>
    <dgm:pt modelId="{FB379442-A1F6-4D74-A38B-79A4260AE2EE}" type="parTrans" cxnId="{BC3A4625-C3B1-4C71-A803-197F75CA4A8C}">
      <dgm:prSet/>
      <dgm:spPr/>
      <dgm:t>
        <a:bodyPr/>
        <a:lstStyle/>
        <a:p>
          <a:endParaRPr lang="en-US" sz="2000">
            <a:latin typeface="Corbel" pitchFamily="34" charset="0"/>
          </a:endParaRPr>
        </a:p>
      </dgm:t>
    </dgm:pt>
    <dgm:pt modelId="{278675A0-6E69-41B0-BAB4-3D4781685E1F}" type="pres">
      <dgm:prSet presAssocID="{AB75B209-0AAD-48C4-9605-43582F1FAC88}" presName="cycle" presStyleCnt="0">
        <dgm:presLayoutVars>
          <dgm:dir/>
          <dgm:resizeHandles val="exact"/>
        </dgm:presLayoutVars>
      </dgm:prSet>
      <dgm:spPr/>
      <dgm:t>
        <a:bodyPr/>
        <a:lstStyle/>
        <a:p>
          <a:endParaRPr lang="en-US"/>
        </a:p>
      </dgm:t>
    </dgm:pt>
    <dgm:pt modelId="{A8590BD6-88F0-4069-B526-20D4755996BA}" type="pres">
      <dgm:prSet presAssocID="{B6DC8867-685D-4E23-8EFB-FC83AB02B7EB}" presName="node" presStyleLbl="node1" presStyleIdx="0" presStyleCnt="5" custScaleX="144542" custScaleY="144699">
        <dgm:presLayoutVars>
          <dgm:bulletEnabled val="1"/>
        </dgm:presLayoutVars>
      </dgm:prSet>
      <dgm:spPr/>
      <dgm:t>
        <a:bodyPr/>
        <a:lstStyle/>
        <a:p>
          <a:endParaRPr lang="en-US"/>
        </a:p>
      </dgm:t>
    </dgm:pt>
    <dgm:pt modelId="{79352532-D3E7-4E87-BAAC-A3323918AED0}" type="pres">
      <dgm:prSet presAssocID="{B6DC8867-685D-4E23-8EFB-FC83AB02B7EB}" presName="spNode" presStyleCnt="0"/>
      <dgm:spPr/>
      <dgm:t>
        <a:bodyPr/>
        <a:lstStyle/>
        <a:p>
          <a:endParaRPr lang="en-US"/>
        </a:p>
      </dgm:t>
    </dgm:pt>
    <dgm:pt modelId="{9960F1C5-67B8-4171-9C9D-F81043A68376}" type="pres">
      <dgm:prSet presAssocID="{04E7AC50-85E6-48C3-BA9D-25E89D3BD258}" presName="sibTrans" presStyleLbl="sibTrans1D1" presStyleIdx="0" presStyleCnt="5"/>
      <dgm:spPr/>
      <dgm:t>
        <a:bodyPr/>
        <a:lstStyle/>
        <a:p>
          <a:endParaRPr lang="en-US"/>
        </a:p>
      </dgm:t>
    </dgm:pt>
    <dgm:pt modelId="{3779BF69-D44E-4524-86FB-6E70D2642DC3}" type="pres">
      <dgm:prSet presAssocID="{B70B8A56-E5CD-4B01-A83E-B3942F92CA28}" presName="node" presStyleLbl="node1" presStyleIdx="1" presStyleCnt="5" custScaleX="99207" custScaleY="103419" custRadScaleRad="98397" custRadScaleInc="35729">
        <dgm:presLayoutVars>
          <dgm:bulletEnabled val="1"/>
        </dgm:presLayoutVars>
      </dgm:prSet>
      <dgm:spPr/>
      <dgm:t>
        <a:bodyPr/>
        <a:lstStyle/>
        <a:p>
          <a:endParaRPr lang="en-US"/>
        </a:p>
      </dgm:t>
    </dgm:pt>
    <dgm:pt modelId="{3AB7E16F-D598-4F35-BE01-8FBF7186237C}" type="pres">
      <dgm:prSet presAssocID="{B70B8A56-E5CD-4B01-A83E-B3942F92CA28}" presName="spNode" presStyleCnt="0"/>
      <dgm:spPr/>
      <dgm:t>
        <a:bodyPr/>
        <a:lstStyle/>
        <a:p>
          <a:endParaRPr lang="en-US"/>
        </a:p>
      </dgm:t>
    </dgm:pt>
    <dgm:pt modelId="{BD2CE02E-E38D-4C8F-B600-9C7B7F025760}" type="pres">
      <dgm:prSet presAssocID="{50F37C19-8106-4F1A-98DC-3FBDA6E30571}" presName="sibTrans" presStyleLbl="sibTrans1D1" presStyleIdx="1" presStyleCnt="5"/>
      <dgm:spPr/>
      <dgm:t>
        <a:bodyPr/>
        <a:lstStyle/>
        <a:p>
          <a:endParaRPr lang="en-US"/>
        </a:p>
      </dgm:t>
    </dgm:pt>
    <dgm:pt modelId="{5748BDB4-B187-4C25-B8B1-90067D3D4BC7}" type="pres">
      <dgm:prSet presAssocID="{EFD6F32D-8687-4F94-93A2-AC5479EF4B4D}" presName="node" presStyleLbl="node1" presStyleIdx="2" presStyleCnt="5" custScaleX="129834" custScaleY="121943" custRadScaleRad="94705" custRadScaleInc="-12519">
        <dgm:presLayoutVars>
          <dgm:bulletEnabled val="1"/>
        </dgm:presLayoutVars>
      </dgm:prSet>
      <dgm:spPr/>
      <dgm:t>
        <a:bodyPr/>
        <a:lstStyle/>
        <a:p>
          <a:endParaRPr lang="en-US"/>
        </a:p>
      </dgm:t>
    </dgm:pt>
    <dgm:pt modelId="{B99AD482-D7B6-49B1-84BD-47DB4838373C}" type="pres">
      <dgm:prSet presAssocID="{EFD6F32D-8687-4F94-93A2-AC5479EF4B4D}" presName="spNode" presStyleCnt="0"/>
      <dgm:spPr/>
      <dgm:t>
        <a:bodyPr/>
        <a:lstStyle/>
        <a:p>
          <a:endParaRPr lang="en-US"/>
        </a:p>
      </dgm:t>
    </dgm:pt>
    <dgm:pt modelId="{0E0C329A-984B-4116-B574-D88609E6EA70}" type="pres">
      <dgm:prSet presAssocID="{96A549B6-0239-40F7-9562-BCB3967CF107}" presName="sibTrans" presStyleLbl="sibTrans1D1" presStyleIdx="2" presStyleCnt="5"/>
      <dgm:spPr/>
      <dgm:t>
        <a:bodyPr/>
        <a:lstStyle/>
        <a:p>
          <a:endParaRPr lang="en-US"/>
        </a:p>
      </dgm:t>
    </dgm:pt>
    <dgm:pt modelId="{EB03F52B-C034-4D3E-A713-AE90C261800B}" type="pres">
      <dgm:prSet presAssocID="{49BDC8EA-E0DC-469E-9FB0-7876132FCD45}" presName="node" presStyleLbl="node1" presStyleIdx="3" presStyleCnt="5" custScaleX="112029" custScaleY="111206" custRadScaleRad="98182" custRadScaleInc="18954">
        <dgm:presLayoutVars>
          <dgm:bulletEnabled val="1"/>
        </dgm:presLayoutVars>
      </dgm:prSet>
      <dgm:spPr/>
      <dgm:t>
        <a:bodyPr/>
        <a:lstStyle/>
        <a:p>
          <a:endParaRPr lang="en-US"/>
        </a:p>
      </dgm:t>
    </dgm:pt>
    <dgm:pt modelId="{24C948F8-CFAA-4D94-A0F6-765BAABA94B6}" type="pres">
      <dgm:prSet presAssocID="{49BDC8EA-E0DC-469E-9FB0-7876132FCD45}" presName="spNode" presStyleCnt="0"/>
      <dgm:spPr/>
      <dgm:t>
        <a:bodyPr/>
        <a:lstStyle/>
        <a:p>
          <a:endParaRPr lang="en-US"/>
        </a:p>
      </dgm:t>
    </dgm:pt>
    <dgm:pt modelId="{6F9C8C4A-0C5D-4975-AC5B-44D073D0C0DC}" type="pres">
      <dgm:prSet presAssocID="{A524AE67-A3CE-43BF-AB56-9F5C40B103F7}" presName="sibTrans" presStyleLbl="sibTrans1D1" presStyleIdx="3" presStyleCnt="5"/>
      <dgm:spPr/>
      <dgm:t>
        <a:bodyPr/>
        <a:lstStyle/>
        <a:p>
          <a:endParaRPr lang="en-US"/>
        </a:p>
      </dgm:t>
    </dgm:pt>
    <dgm:pt modelId="{7A0318CA-0B8D-4FCA-9ECE-4FA9A8E96B12}" type="pres">
      <dgm:prSet presAssocID="{153F53DA-425D-4AFF-B54A-3840929D1C1B}" presName="node" presStyleLbl="node1" presStyleIdx="4" presStyleCnt="5" custScaleX="107020" custRadScaleRad="96976" custRadScaleInc="-28036">
        <dgm:presLayoutVars>
          <dgm:bulletEnabled val="1"/>
        </dgm:presLayoutVars>
      </dgm:prSet>
      <dgm:spPr/>
      <dgm:t>
        <a:bodyPr/>
        <a:lstStyle/>
        <a:p>
          <a:endParaRPr lang="en-US"/>
        </a:p>
      </dgm:t>
    </dgm:pt>
    <dgm:pt modelId="{644FF8BE-1BEB-46F5-8C1B-5DCC7BD151E0}" type="pres">
      <dgm:prSet presAssocID="{153F53DA-425D-4AFF-B54A-3840929D1C1B}" presName="spNode" presStyleCnt="0"/>
      <dgm:spPr/>
      <dgm:t>
        <a:bodyPr/>
        <a:lstStyle/>
        <a:p>
          <a:endParaRPr lang="en-US"/>
        </a:p>
      </dgm:t>
    </dgm:pt>
    <dgm:pt modelId="{06FE38BC-6443-4822-86EA-EDA6387254AB}" type="pres">
      <dgm:prSet presAssocID="{638523E0-441B-44C1-80D2-2C5C6E305EF0}" presName="sibTrans" presStyleLbl="sibTrans1D1" presStyleIdx="4" presStyleCnt="5"/>
      <dgm:spPr/>
      <dgm:t>
        <a:bodyPr/>
        <a:lstStyle/>
        <a:p>
          <a:endParaRPr lang="en-US"/>
        </a:p>
      </dgm:t>
    </dgm:pt>
  </dgm:ptLst>
  <dgm:cxnLst>
    <dgm:cxn modelId="{333DE847-5116-43DD-BD25-7CF1E4F4D498}" type="presOf" srcId="{B6DC8867-685D-4E23-8EFB-FC83AB02B7EB}" destId="{A8590BD6-88F0-4069-B526-20D4755996BA}" srcOrd="0" destOrd="0" presId="urn:microsoft.com/office/officeart/2005/8/layout/cycle5"/>
    <dgm:cxn modelId="{2F9427AB-BCA8-44D1-86C0-B91F95769D4F}" type="presOf" srcId="{638523E0-441B-44C1-80D2-2C5C6E305EF0}" destId="{06FE38BC-6443-4822-86EA-EDA6387254AB}" srcOrd="0" destOrd="0" presId="urn:microsoft.com/office/officeart/2005/8/layout/cycle5"/>
    <dgm:cxn modelId="{D374E225-BEF8-48BA-8BD0-D1E2D2301B08}" srcId="{AB75B209-0AAD-48C4-9605-43582F1FAC88}" destId="{B70B8A56-E5CD-4B01-A83E-B3942F92CA28}" srcOrd="1" destOrd="0" parTransId="{74B80869-B6EC-447D-A6F8-FF58DC6530DF}" sibTransId="{50F37C19-8106-4F1A-98DC-3FBDA6E30571}"/>
    <dgm:cxn modelId="{A455A47B-6AC8-42B0-9174-02AA57AF47D1}" srcId="{AB75B209-0AAD-48C4-9605-43582F1FAC88}" destId="{EFD6F32D-8687-4F94-93A2-AC5479EF4B4D}" srcOrd="2" destOrd="0" parTransId="{F7BC3BAC-C33C-46D1-AD2E-D5C698921C90}" sibTransId="{96A549B6-0239-40F7-9562-BCB3967CF107}"/>
    <dgm:cxn modelId="{E4893AA9-76CF-450D-8AA2-29DC0B7A6FD3}" type="presOf" srcId="{50F37C19-8106-4F1A-98DC-3FBDA6E30571}" destId="{BD2CE02E-E38D-4C8F-B600-9C7B7F025760}" srcOrd="0" destOrd="0" presId="urn:microsoft.com/office/officeart/2005/8/layout/cycle5"/>
    <dgm:cxn modelId="{3FC08957-A7B8-457F-A44A-19232F477295}" type="presOf" srcId="{EFD6F32D-8687-4F94-93A2-AC5479EF4B4D}" destId="{5748BDB4-B187-4C25-B8B1-90067D3D4BC7}" srcOrd="0" destOrd="0" presId="urn:microsoft.com/office/officeart/2005/8/layout/cycle5"/>
    <dgm:cxn modelId="{B9738067-79F5-4390-AB31-B3D842389D04}" type="presOf" srcId="{49BDC8EA-E0DC-469E-9FB0-7876132FCD45}" destId="{EB03F52B-C034-4D3E-A713-AE90C261800B}" srcOrd="0" destOrd="0" presId="urn:microsoft.com/office/officeart/2005/8/layout/cycle5"/>
    <dgm:cxn modelId="{F9413172-7222-48D4-8569-72E4016B1BE5}" srcId="{AB75B209-0AAD-48C4-9605-43582F1FAC88}" destId="{B6DC8867-685D-4E23-8EFB-FC83AB02B7EB}" srcOrd="0" destOrd="0" parTransId="{BCDEF618-2F84-4C5B-8224-BE0F04343336}" sibTransId="{04E7AC50-85E6-48C3-BA9D-25E89D3BD258}"/>
    <dgm:cxn modelId="{4E0DF04A-368B-4CEE-A70E-80CDAEE2962A}" type="presOf" srcId="{B70B8A56-E5CD-4B01-A83E-B3942F92CA28}" destId="{3779BF69-D44E-4524-86FB-6E70D2642DC3}" srcOrd="0" destOrd="0" presId="urn:microsoft.com/office/officeart/2005/8/layout/cycle5"/>
    <dgm:cxn modelId="{93C97BA0-3ADF-4EEE-8309-1347FC292889}" type="presOf" srcId="{AB75B209-0AAD-48C4-9605-43582F1FAC88}" destId="{278675A0-6E69-41B0-BAB4-3D4781685E1F}" srcOrd="0" destOrd="0" presId="urn:microsoft.com/office/officeart/2005/8/layout/cycle5"/>
    <dgm:cxn modelId="{3E78C20E-C7C8-462F-8EDD-3F16A867C13C}" type="presOf" srcId="{A524AE67-A3CE-43BF-AB56-9F5C40B103F7}" destId="{6F9C8C4A-0C5D-4975-AC5B-44D073D0C0DC}" srcOrd="0" destOrd="0" presId="urn:microsoft.com/office/officeart/2005/8/layout/cycle5"/>
    <dgm:cxn modelId="{43D3E4AD-17FC-4F31-8C66-1EE12350CC7A}" type="presOf" srcId="{153F53DA-425D-4AFF-B54A-3840929D1C1B}" destId="{7A0318CA-0B8D-4FCA-9ECE-4FA9A8E96B12}" srcOrd="0" destOrd="0" presId="urn:microsoft.com/office/officeart/2005/8/layout/cycle5"/>
    <dgm:cxn modelId="{A5275111-59C0-4410-A959-EA6BDFCA84F8}" type="presOf" srcId="{04E7AC50-85E6-48C3-BA9D-25E89D3BD258}" destId="{9960F1C5-67B8-4171-9C9D-F81043A68376}" srcOrd="0" destOrd="0" presId="urn:microsoft.com/office/officeart/2005/8/layout/cycle5"/>
    <dgm:cxn modelId="{BC3A4625-C3B1-4C71-A803-197F75CA4A8C}" srcId="{AB75B209-0AAD-48C4-9605-43582F1FAC88}" destId="{49BDC8EA-E0DC-469E-9FB0-7876132FCD45}" srcOrd="3" destOrd="0" parTransId="{FB379442-A1F6-4D74-A38B-79A4260AE2EE}" sibTransId="{A524AE67-A3CE-43BF-AB56-9F5C40B103F7}"/>
    <dgm:cxn modelId="{E944C69D-D07B-4D5E-AD5F-9CF665C72E77}" srcId="{AB75B209-0AAD-48C4-9605-43582F1FAC88}" destId="{153F53DA-425D-4AFF-B54A-3840929D1C1B}" srcOrd="4" destOrd="0" parTransId="{9CE25945-6C93-4BB0-A6F7-6FED1DC0AE16}" sibTransId="{638523E0-441B-44C1-80D2-2C5C6E305EF0}"/>
    <dgm:cxn modelId="{5EFCC96B-AC95-4B4C-91A8-4FDB6F52ECCB}" type="presOf" srcId="{96A549B6-0239-40F7-9562-BCB3967CF107}" destId="{0E0C329A-984B-4116-B574-D88609E6EA70}" srcOrd="0" destOrd="0" presId="urn:microsoft.com/office/officeart/2005/8/layout/cycle5"/>
    <dgm:cxn modelId="{CE8B20F3-6AF8-443F-840B-AA3BFC9101B6}" type="presParOf" srcId="{278675A0-6E69-41B0-BAB4-3D4781685E1F}" destId="{A8590BD6-88F0-4069-B526-20D4755996BA}" srcOrd="0" destOrd="0" presId="urn:microsoft.com/office/officeart/2005/8/layout/cycle5"/>
    <dgm:cxn modelId="{61181961-2082-447A-AA1F-70CD12783896}" type="presParOf" srcId="{278675A0-6E69-41B0-BAB4-3D4781685E1F}" destId="{79352532-D3E7-4E87-BAAC-A3323918AED0}" srcOrd="1" destOrd="0" presId="urn:microsoft.com/office/officeart/2005/8/layout/cycle5"/>
    <dgm:cxn modelId="{2394ECED-4EC1-419D-B4C4-A1A489204C3A}" type="presParOf" srcId="{278675A0-6E69-41B0-BAB4-3D4781685E1F}" destId="{9960F1C5-67B8-4171-9C9D-F81043A68376}" srcOrd="2" destOrd="0" presId="urn:microsoft.com/office/officeart/2005/8/layout/cycle5"/>
    <dgm:cxn modelId="{5636FFCB-08E6-4F6D-A999-0FBDF307A7B2}" type="presParOf" srcId="{278675A0-6E69-41B0-BAB4-3D4781685E1F}" destId="{3779BF69-D44E-4524-86FB-6E70D2642DC3}" srcOrd="3" destOrd="0" presId="urn:microsoft.com/office/officeart/2005/8/layout/cycle5"/>
    <dgm:cxn modelId="{4487F0D9-675F-4D9C-94B9-336B2177E10E}" type="presParOf" srcId="{278675A0-6E69-41B0-BAB4-3D4781685E1F}" destId="{3AB7E16F-D598-4F35-BE01-8FBF7186237C}" srcOrd="4" destOrd="0" presId="urn:microsoft.com/office/officeart/2005/8/layout/cycle5"/>
    <dgm:cxn modelId="{6CA64B36-972F-4A94-97D8-86537613C7D9}" type="presParOf" srcId="{278675A0-6E69-41B0-BAB4-3D4781685E1F}" destId="{BD2CE02E-E38D-4C8F-B600-9C7B7F025760}" srcOrd="5" destOrd="0" presId="urn:microsoft.com/office/officeart/2005/8/layout/cycle5"/>
    <dgm:cxn modelId="{6C63C3A3-C83D-40D6-9E71-69EC4663B58B}" type="presParOf" srcId="{278675A0-6E69-41B0-BAB4-3D4781685E1F}" destId="{5748BDB4-B187-4C25-B8B1-90067D3D4BC7}" srcOrd="6" destOrd="0" presId="urn:microsoft.com/office/officeart/2005/8/layout/cycle5"/>
    <dgm:cxn modelId="{EFCE905B-4300-4490-B170-6F94FC20B380}" type="presParOf" srcId="{278675A0-6E69-41B0-BAB4-3D4781685E1F}" destId="{B99AD482-D7B6-49B1-84BD-47DB4838373C}" srcOrd="7" destOrd="0" presId="urn:microsoft.com/office/officeart/2005/8/layout/cycle5"/>
    <dgm:cxn modelId="{A0D9033B-EBB0-47F8-ACED-21452723F9B9}" type="presParOf" srcId="{278675A0-6E69-41B0-BAB4-3D4781685E1F}" destId="{0E0C329A-984B-4116-B574-D88609E6EA70}" srcOrd="8" destOrd="0" presId="urn:microsoft.com/office/officeart/2005/8/layout/cycle5"/>
    <dgm:cxn modelId="{6D20D309-C131-4DC5-A6E8-8118C903C3B2}" type="presParOf" srcId="{278675A0-6E69-41B0-BAB4-3D4781685E1F}" destId="{EB03F52B-C034-4D3E-A713-AE90C261800B}" srcOrd="9" destOrd="0" presId="urn:microsoft.com/office/officeart/2005/8/layout/cycle5"/>
    <dgm:cxn modelId="{7A5CEBDA-97BC-4AFF-A1A9-1A7FCC062B16}" type="presParOf" srcId="{278675A0-6E69-41B0-BAB4-3D4781685E1F}" destId="{24C948F8-CFAA-4D94-A0F6-765BAABA94B6}" srcOrd="10" destOrd="0" presId="urn:microsoft.com/office/officeart/2005/8/layout/cycle5"/>
    <dgm:cxn modelId="{C8D9DF49-A4C6-4254-9547-ADEAF7B49F22}" type="presParOf" srcId="{278675A0-6E69-41B0-BAB4-3D4781685E1F}" destId="{6F9C8C4A-0C5D-4975-AC5B-44D073D0C0DC}" srcOrd="11" destOrd="0" presId="urn:microsoft.com/office/officeart/2005/8/layout/cycle5"/>
    <dgm:cxn modelId="{00769F6C-6C01-44FF-AC5C-CC709447BD9D}" type="presParOf" srcId="{278675A0-6E69-41B0-BAB4-3D4781685E1F}" destId="{7A0318CA-0B8D-4FCA-9ECE-4FA9A8E96B12}" srcOrd="12" destOrd="0" presId="urn:microsoft.com/office/officeart/2005/8/layout/cycle5"/>
    <dgm:cxn modelId="{BF4F0E34-195B-4C3E-B381-BAA8140E23EC}" type="presParOf" srcId="{278675A0-6E69-41B0-BAB4-3D4781685E1F}" destId="{644FF8BE-1BEB-46F5-8C1B-5DCC7BD151E0}" srcOrd="13" destOrd="0" presId="urn:microsoft.com/office/officeart/2005/8/layout/cycle5"/>
    <dgm:cxn modelId="{916FCB54-E173-430B-BFB0-9534F5ED61F5}" type="presParOf" srcId="{278675A0-6E69-41B0-BAB4-3D4781685E1F}" destId="{06FE38BC-6443-4822-86EA-EDA6387254AB}" srcOrd="14" destOrd="0" presId="urn:microsoft.com/office/officeart/2005/8/layout/cycle5"/>
  </dgm:cxnLst>
  <dgm:bg/>
  <dgm:whole/>
</dgm:dataModel>
</file>

<file path=ppt/diagrams/data14.xml><?xml version="1.0" encoding="utf-8"?>
<dgm:dataModel xmlns:dgm="http://schemas.openxmlformats.org/drawingml/2006/diagram" xmlns:a="http://schemas.openxmlformats.org/drawingml/2006/main">
  <dgm:ptLst>
    <dgm:pt modelId="{AB75B209-0AAD-48C4-9605-43582F1FAC88}" type="doc">
      <dgm:prSet loTypeId="urn:microsoft.com/office/officeart/2005/8/layout/cycle5" loCatId="cycle" qsTypeId="urn:microsoft.com/office/officeart/2005/8/quickstyle/3d1" qsCatId="3D" csTypeId="urn:microsoft.com/office/officeart/2005/8/colors/colorful4" csCatId="colorful" phldr="1"/>
      <dgm:spPr/>
      <dgm:t>
        <a:bodyPr/>
        <a:lstStyle/>
        <a:p>
          <a:endParaRPr lang="en-US"/>
        </a:p>
      </dgm:t>
    </dgm:pt>
    <dgm:pt modelId="{B6DC8867-685D-4E23-8EFB-FC83AB02B7EB}">
      <dgm:prSet phldrT="[Text]" custT="1"/>
      <dgm:spPr/>
      <dgm:t>
        <a:bodyPr/>
        <a:lstStyle/>
        <a:p>
          <a:r>
            <a:rPr lang="es-MX" sz="2000" dirty="0" smtClean="0">
              <a:latin typeface="Corbel" pitchFamily="34" charset="0"/>
            </a:rPr>
            <a:t>Un tipo de encaje comparar</a:t>
          </a:r>
        </a:p>
      </dgm:t>
    </dgm:pt>
    <dgm:pt modelId="{BCDEF618-2F84-4C5B-8224-BE0F04343336}" type="parTrans" cxnId="{F9413172-7222-48D4-8569-72E4016B1BE5}">
      <dgm:prSet/>
      <dgm:spPr/>
      <dgm:t>
        <a:bodyPr/>
        <a:lstStyle/>
        <a:p>
          <a:endParaRPr lang="en-US" sz="2000">
            <a:latin typeface="Corbel" pitchFamily="34" charset="0"/>
          </a:endParaRPr>
        </a:p>
      </dgm:t>
    </dgm:pt>
    <dgm:pt modelId="{04E7AC50-85E6-48C3-BA9D-25E89D3BD258}" type="sibTrans" cxnId="{F9413172-7222-48D4-8569-72E4016B1BE5}">
      <dgm:prSet/>
      <dgm:spPr/>
      <dgm:t>
        <a:bodyPr/>
        <a:lstStyle/>
        <a:p>
          <a:endParaRPr lang="en-US" sz="2000">
            <a:latin typeface="Corbel" pitchFamily="34" charset="0"/>
          </a:endParaRPr>
        </a:p>
      </dgm:t>
    </dgm:pt>
    <dgm:pt modelId="{B70B8A56-E5CD-4B01-A83E-B3942F92CA28}">
      <dgm:prSet phldrT="[Text]" custT="1"/>
      <dgm:spPr/>
      <dgm:t>
        <a:bodyPr lIns="0" rIns="0"/>
        <a:lstStyle/>
        <a:p>
          <a:r>
            <a:rPr lang="es-MX" sz="2000" dirty="0" smtClean="0">
              <a:latin typeface="Corbel" pitchFamily="34" charset="0"/>
            </a:rPr>
            <a:t>Preparación muñón</a:t>
          </a:r>
        </a:p>
      </dgm:t>
    </dgm:pt>
    <dgm:pt modelId="{74B80869-B6EC-447D-A6F8-FF58DC6530DF}" type="parTrans" cxnId="{D374E225-BEF8-48BA-8BD0-D1E2D2301B08}">
      <dgm:prSet/>
      <dgm:spPr/>
      <dgm:t>
        <a:bodyPr/>
        <a:lstStyle/>
        <a:p>
          <a:endParaRPr lang="en-US" sz="2000">
            <a:latin typeface="Corbel" pitchFamily="34" charset="0"/>
          </a:endParaRPr>
        </a:p>
      </dgm:t>
    </dgm:pt>
    <dgm:pt modelId="{50F37C19-8106-4F1A-98DC-3FBDA6E30571}" type="sibTrans" cxnId="{D374E225-BEF8-48BA-8BD0-D1E2D2301B08}">
      <dgm:prSet/>
      <dgm:spPr/>
      <dgm:t>
        <a:bodyPr/>
        <a:lstStyle/>
        <a:p>
          <a:endParaRPr lang="en-US" sz="2000">
            <a:latin typeface="Corbel" pitchFamily="34" charset="0"/>
          </a:endParaRPr>
        </a:p>
      </dgm:t>
    </dgm:pt>
    <dgm:pt modelId="{EFD6F32D-8687-4F94-93A2-AC5479EF4B4D}">
      <dgm:prSet phldrT="[Text]" custT="1"/>
      <dgm:spPr/>
      <dgm:t>
        <a:bodyPr/>
        <a:lstStyle/>
        <a:p>
          <a:r>
            <a:rPr lang="es-MX" sz="2000" dirty="0" smtClean="0">
              <a:latin typeface="Corbel" pitchFamily="34" charset="0"/>
            </a:rPr>
            <a:t>Apoyo modelación y reconstrucción</a:t>
          </a:r>
          <a:endParaRPr lang="en-US" sz="2000" dirty="0">
            <a:latin typeface="Corbel" pitchFamily="34" charset="0"/>
          </a:endParaRPr>
        </a:p>
      </dgm:t>
    </dgm:pt>
    <dgm:pt modelId="{F7BC3BAC-C33C-46D1-AD2E-D5C698921C90}" type="parTrans" cxnId="{A455A47B-6AC8-42B0-9174-02AA57AF47D1}">
      <dgm:prSet/>
      <dgm:spPr/>
      <dgm:t>
        <a:bodyPr/>
        <a:lstStyle/>
        <a:p>
          <a:endParaRPr lang="en-US" sz="2000">
            <a:latin typeface="Corbel" pitchFamily="34" charset="0"/>
          </a:endParaRPr>
        </a:p>
      </dgm:t>
    </dgm:pt>
    <dgm:pt modelId="{96A549B6-0239-40F7-9562-BCB3967CF107}" type="sibTrans" cxnId="{A455A47B-6AC8-42B0-9174-02AA57AF47D1}">
      <dgm:prSet/>
      <dgm:spPr/>
      <dgm:t>
        <a:bodyPr/>
        <a:lstStyle/>
        <a:p>
          <a:endParaRPr lang="en-US" sz="2000">
            <a:latin typeface="Corbel" pitchFamily="34" charset="0"/>
          </a:endParaRPr>
        </a:p>
      </dgm:t>
    </dgm:pt>
    <dgm:pt modelId="{153F53DA-425D-4AFF-B54A-3840929D1C1B}">
      <dgm:prSet phldrT="[Text]" custT="1"/>
      <dgm:spPr/>
      <dgm:t>
        <a:bodyPr/>
        <a:lstStyle/>
        <a:p>
          <a:r>
            <a:rPr lang="es-MX" sz="2000" dirty="0" smtClean="0">
              <a:latin typeface="Corbel" pitchFamily="34" charset="0"/>
            </a:rPr>
            <a:t>Interés del medio</a:t>
          </a:r>
          <a:endParaRPr lang="en-US" sz="2000" dirty="0">
            <a:latin typeface="Corbel" pitchFamily="34" charset="0"/>
          </a:endParaRPr>
        </a:p>
      </dgm:t>
    </dgm:pt>
    <dgm:pt modelId="{9CE25945-6C93-4BB0-A6F7-6FED1DC0AE16}" type="parTrans" cxnId="{E944C69D-D07B-4D5E-AD5F-9CF665C72E77}">
      <dgm:prSet/>
      <dgm:spPr/>
      <dgm:t>
        <a:bodyPr/>
        <a:lstStyle/>
        <a:p>
          <a:endParaRPr lang="en-US" sz="2000">
            <a:latin typeface="Corbel" pitchFamily="34" charset="0"/>
          </a:endParaRPr>
        </a:p>
      </dgm:t>
    </dgm:pt>
    <dgm:pt modelId="{638523E0-441B-44C1-80D2-2C5C6E305EF0}" type="sibTrans" cxnId="{E944C69D-D07B-4D5E-AD5F-9CF665C72E77}">
      <dgm:prSet/>
      <dgm:spPr/>
      <dgm:t>
        <a:bodyPr/>
        <a:lstStyle/>
        <a:p>
          <a:endParaRPr lang="en-US" sz="2000">
            <a:latin typeface="Corbel" pitchFamily="34" charset="0"/>
          </a:endParaRPr>
        </a:p>
      </dgm:t>
    </dgm:pt>
    <dgm:pt modelId="{49BDC8EA-E0DC-469E-9FB0-7876132FCD45}">
      <dgm:prSet phldrT="[Text]" custT="1"/>
      <dgm:spPr/>
      <dgm:t>
        <a:bodyPr/>
        <a:lstStyle/>
        <a:p>
          <a:r>
            <a:rPr lang="es-MX" sz="2000" dirty="0" smtClean="0">
              <a:latin typeface="Corbel" pitchFamily="34" charset="0"/>
            </a:rPr>
            <a:t>Apoyo protesista</a:t>
          </a:r>
          <a:endParaRPr lang="en-US" sz="2000" dirty="0">
            <a:latin typeface="Corbel" pitchFamily="34" charset="0"/>
          </a:endParaRPr>
        </a:p>
      </dgm:t>
    </dgm:pt>
    <dgm:pt modelId="{A524AE67-A3CE-43BF-AB56-9F5C40B103F7}" type="sibTrans" cxnId="{BC3A4625-C3B1-4C71-A803-197F75CA4A8C}">
      <dgm:prSet/>
      <dgm:spPr/>
      <dgm:t>
        <a:bodyPr/>
        <a:lstStyle/>
        <a:p>
          <a:endParaRPr lang="en-US" sz="2000">
            <a:latin typeface="Corbel" pitchFamily="34" charset="0"/>
          </a:endParaRPr>
        </a:p>
      </dgm:t>
    </dgm:pt>
    <dgm:pt modelId="{FB379442-A1F6-4D74-A38B-79A4260AE2EE}" type="parTrans" cxnId="{BC3A4625-C3B1-4C71-A803-197F75CA4A8C}">
      <dgm:prSet/>
      <dgm:spPr/>
      <dgm:t>
        <a:bodyPr/>
        <a:lstStyle/>
        <a:p>
          <a:endParaRPr lang="en-US" sz="2000">
            <a:latin typeface="Corbel" pitchFamily="34" charset="0"/>
          </a:endParaRPr>
        </a:p>
      </dgm:t>
    </dgm:pt>
    <dgm:pt modelId="{278675A0-6E69-41B0-BAB4-3D4781685E1F}" type="pres">
      <dgm:prSet presAssocID="{AB75B209-0AAD-48C4-9605-43582F1FAC88}" presName="cycle" presStyleCnt="0">
        <dgm:presLayoutVars>
          <dgm:dir/>
          <dgm:resizeHandles val="exact"/>
        </dgm:presLayoutVars>
      </dgm:prSet>
      <dgm:spPr/>
      <dgm:t>
        <a:bodyPr/>
        <a:lstStyle/>
        <a:p>
          <a:endParaRPr lang="en-US"/>
        </a:p>
      </dgm:t>
    </dgm:pt>
    <dgm:pt modelId="{A8590BD6-88F0-4069-B526-20D4755996BA}" type="pres">
      <dgm:prSet presAssocID="{B6DC8867-685D-4E23-8EFB-FC83AB02B7EB}" presName="node" presStyleLbl="node1" presStyleIdx="0" presStyleCnt="5" custScaleX="144542" custScaleY="144699">
        <dgm:presLayoutVars>
          <dgm:bulletEnabled val="1"/>
        </dgm:presLayoutVars>
      </dgm:prSet>
      <dgm:spPr/>
      <dgm:t>
        <a:bodyPr/>
        <a:lstStyle/>
        <a:p>
          <a:endParaRPr lang="en-US"/>
        </a:p>
      </dgm:t>
    </dgm:pt>
    <dgm:pt modelId="{79352532-D3E7-4E87-BAAC-A3323918AED0}" type="pres">
      <dgm:prSet presAssocID="{B6DC8867-685D-4E23-8EFB-FC83AB02B7EB}" presName="spNode" presStyleCnt="0"/>
      <dgm:spPr/>
      <dgm:t>
        <a:bodyPr/>
        <a:lstStyle/>
        <a:p>
          <a:endParaRPr lang="en-US"/>
        </a:p>
      </dgm:t>
    </dgm:pt>
    <dgm:pt modelId="{9960F1C5-67B8-4171-9C9D-F81043A68376}" type="pres">
      <dgm:prSet presAssocID="{04E7AC50-85E6-48C3-BA9D-25E89D3BD258}" presName="sibTrans" presStyleLbl="sibTrans1D1" presStyleIdx="0" presStyleCnt="5"/>
      <dgm:spPr/>
      <dgm:t>
        <a:bodyPr/>
        <a:lstStyle/>
        <a:p>
          <a:endParaRPr lang="en-US"/>
        </a:p>
      </dgm:t>
    </dgm:pt>
    <dgm:pt modelId="{3779BF69-D44E-4524-86FB-6E70D2642DC3}" type="pres">
      <dgm:prSet presAssocID="{B70B8A56-E5CD-4B01-A83E-B3942F92CA28}" presName="node" presStyleLbl="node1" presStyleIdx="1" presStyleCnt="5" custScaleX="99207" custScaleY="103419" custRadScaleRad="98397" custRadScaleInc="35729">
        <dgm:presLayoutVars>
          <dgm:bulletEnabled val="1"/>
        </dgm:presLayoutVars>
      </dgm:prSet>
      <dgm:spPr/>
      <dgm:t>
        <a:bodyPr/>
        <a:lstStyle/>
        <a:p>
          <a:endParaRPr lang="en-US"/>
        </a:p>
      </dgm:t>
    </dgm:pt>
    <dgm:pt modelId="{3AB7E16F-D598-4F35-BE01-8FBF7186237C}" type="pres">
      <dgm:prSet presAssocID="{B70B8A56-E5CD-4B01-A83E-B3942F92CA28}" presName="spNode" presStyleCnt="0"/>
      <dgm:spPr/>
      <dgm:t>
        <a:bodyPr/>
        <a:lstStyle/>
        <a:p>
          <a:endParaRPr lang="en-US"/>
        </a:p>
      </dgm:t>
    </dgm:pt>
    <dgm:pt modelId="{BD2CE02E-E38D-4C8F-B600-9C7B7F025760}" type="pres">
      <dgm:prSet presAssocID="{50F37C19-8106-4F1A-98DC-3FBDA6E30571}" presName="sibTrans" presStyleLbl="sibTrans1D1" presStyleIdx="1" presStyleCnt="5"/>
      <dgm:spPr/>
      <dgm:t>
        <a:bodyPr/>
        <a:lstStyle/>
        <a:p>
          <a:endParaRPr lang="en-US"/>
        </a:p>
      </dgm:t>
    </dgm:pt>
    <dgm:pt modelId="{5748BDB4-B187-4C25-B8B1-90067D3D4BC7}" type="pres">
      <dgm:prSet presAssocID="{EFD6F32D-8687-4F94-93A2-AC5479EF4B4D}" presName="node" presStyleLbl="node1" presStyleIdx="2" presStyleCnt="5" custScaleX="129834" custScaleY="121943" custRadScaleRad="94705" custRadScaleInc="-12519">
        <dgm:presLayoutVars>
          <dgm:bulletEnabled val="1"/>
        </dgm:presLayoutVars>
      </dgm:prSet>
      <dgm:spPr/>
      <dgm:t>
        <a:bodyPr/>
        <a:lstStyle/>
        <a:p>
          <a:endParaRPr lang="en-US"/>
        </a:p>
      </dgm:t>
    </dgm:pt>
    <dgm:pt modelId="{B99AD482-D7B6-49B1-84BD-47DB4838373C}" type="pres">
      <dgm:prSet presAssocID="{EFD6F32D-8687-4F94-93A2-AC5479EF4B4D}" presName="spNode" presStyleCnt="0"/>
      <dgm:spPr/>
      <dgm:t>
        <a:bodyPr/>
        <a:lstStyle/>
        <a:p>
          <a:endParaRPr lang="en-US"/>
        </a:p>
      </dgm:t>
    </dgm:pt>
    <dgm:pt modelId="{0E0C329A-984B-4116-B574-D88609E6EA70}" type="pres">
      <dgm:prSet presAssocID="{96A549B6-0239-40F7-9562-BCB3967CF107}" presName="sibTrans" presStyleLbl="sibTrans1D1" presStyleIdx="2" presStyleCnt="5"/>
      <dgm:spPr/>
      <dgm:t>
        <a:bodyPr/>
        <a:lstStyle/>
        <a:p>
          <a:endParaRPr lang="en-US"/>
        </a:p>
      </dgm:t>
    </dgm:pt>
    <dgm:pt modelId="{EB03F52B-C034-4D3E-A713-AE90C261800B}" type="pres">
      <dgm:prSet presAssocID="{49BDC8EA-E0DC-469E-9FB0-7876132FCD45}" presName="node" presStyleLbl="node1" presStyleIdx="3" presStyleCnt="5" custScaleX="112029" custScaleY="111206" custRadScaleRad="98182" custRadScaleInc="18954">
        <dgm:presLayoutVars>
          <dgm:bulletEnabled val="1"/>
        </dgm:presLayoutVars>
      </dgm:prSet>
      <dgm:spPr/>
      <dgm:t>
        <a:bodyPr/>
        <a:lstStyle/>
        <a:p>
          <a:endParaRPr lang="en-US"/>
        </a:p>
      </dgm:t>
    </dgm:pt>
    <dgm:pt modelId="{24C948F8-CFAA-4D94-A0F6-765BAABA94B6}" type="pres">
      <dgm:prSet presAssocID="{49BDC8EA-E0DC-469E-9FB0-7876132FCD45}" presName="spNode" presStyleCnt="0"/>
      <dgm:spPr/>
      <dgm:t>
        <a:bodyPr/>
        <a:lstStyle/>
        <a:p>
          <a:endParaRPr lang="en-US"/>
        </a:p>
      </dgm:t>
    </dgm:pt>
    <dgm:pt modelId="{6F9C8C4A-0C5D-4975-AC5B-44D073D0C0DC}" type="pres">
      <dgm:prSet presAssocID="{A524AE67-A3CE-43BF-AB56-9F5C40B103F7}" presName="sibTrans" presStyleLbl="sibTrans1D1" presStyleIdx="3" presStyleCnt="5"/>
      <dgm:spPr/>
      <dgm:t>
        <a:bodyPr/>
        <a:lstStyle/>
        <a:p>
          <a:endParaRPr lang="en-US"/>
        </a:p>
      </dgm:t>
    </dgm:pt>
    <dgm:pt modelId="{7A0318CA-0B8D-4FCA-9ECE-4FA9A8E96B12}" type="pres">
      <dgm:prSet presAssocID="{153F53DA-425D-4AFF-B54A-3840929D1C1B}" presName="node" presStyleLbl="node1" presStyleIdx="4" presStyleCnt="5" custScaleX="107020" custRadScaleRad="96976" custRadScaleInc="-28036">
        <dgm:presLayoutVars>
          <dgm:bulletEnabled val="1"/>
        </dgm:presLayoutVars>
      </dgm:prSet>
      <dgm:spPr/>
      <dgm:t>
        <a:bodyPr/>
        <a:lstStyle/>
        <a:p>
          <a:endParaRPr lang="en-US"/>
        </a:p>
      </dgm:t>
    </dgm:pt>
    <dgm:pt modelId="{644FF8BE-1BEB-46F5-8C1B-5DCC7BD151E0}" type="pres">
      <dgm:prSet presAssocID="{153F53DA-425D-4AFF-B54A-3840929D1C1B}" presName="spNode" presStyleCnt="0"/>
      <dgm:spPr/>
      <dgm:t>
        <a:bodyPr/>
        <a:lstStyle/>
        <a:p>
          <a:endParaRPr lang="en-US"/>
        </a:p>
      </dgm:t>
    </dgm:pt>
    <dgm:pt modelId="{06FE38BC-6443-4822-86EA-EDA6387254AB}" type="pres">
      <dgm:prSet presAssocID="{638523E0-441B-44C1-80D2-2C5C6E305EF0}" presName="sibTrans" presStyleLbl="sibTrans1D1" presStyleIdx="4" presStyleCnt="5"/>
      <dgm:spPr/>
      <dgm:t>
        <a:bodyPr/>
        <a:lstStyle/>
        <a:p>
          <a:endParaRPr lang="en-US"/>
        </a:p>
      </dgm:t>
    </dgm:pt>
  </dgm:ptLst>
  <dgm:cxnLst>
    <dgm:cxn modelId="{2B477099-B797-478B-8A8C-F2E872A30817}" type="presOf" srcId="{153F53DA-425D-4AFF-B54A-3840929D1C1B}" destId="{7A0318CA-0B8D-4FCA-9ECE-4FA9A8E96B12}" srcOrd="0" destOrd="0" presId="urn:microsoft.com/office/officeart/2005/8/layout/cycle5"/>
    <dgm:cxn modelId="{2B6F36DE-0C7F-4489-BB91-3E365D7626B1}" type="presOf" srcId="{50F37C19-8106-4F1A-98DC-3FBDA6E30571}" destId="{BD2CE02E-E38D-4C8F-B600-9C7B7F025760}" srcOrd="0" destOrd="0" presId="urn:microsoft.com/office/officeart/2005/8/layout/cycle5"/>
    <dgm:cxn modelId="{1300D4F8-3BF1-4D8E-8A4C-EFC04113811F}" type="presOf" srcId="{B6DC8867-685D-4E23-8EFB-FC83AB02B7EB}" destId="{A8590BD6-88F0-4069-B526-20D4755996BA}" srcOrd="0" destOrd="0" presId="urn:microsoft.com/office/officeart/2005/8/layout/cycle5"/>
    <dgm:cxn modelId="{D374E225-BEF8-48BA-8BD0-D1E2D2301B08}" srcId="{AB75B209-0AAD-48C4-9605-43582F1FAC88}" destId="{B70B8A56-E5CD-4B01-A83E-B3942F92CA28}" srcOrd="1" destOrd="0" parTransId="{74B80869-B6EC-447D-A6F8-FF58DC6530DF}" sibTransId="{50F37C19-8106-4F1A-98DC-3FBDA6E30571}"/>
    <dgm:cxn modelId="{6D2D4983-379A-47A5-A633-644D494B53F6}" type="presOf" srcId="{EFD6F32D-8687-4F94-93A2-AC5479EF4B4D}" destId="{5748BDB4-B187-4C25-B8B1-90067D3D4BC7}" srcOrd="0" destOrd="0" presId="urn:microsoft.com/office/officeart/2005/8/layout/cycle5"/>
    <dgm:cxn modelId="{A455A47B-6AC8-42B0-9174-02AA57AF47D1}" srcId="{AB75B209-0AAD-48C4-9605-43582F1FAC88}" destId="{EFD6F32D-8687-4F94-93A2-AC5479EF4B4D}" srcOrd="2" destOrd="0" parTransId="{F7BC3BAC-C33C-46D1-AD2E-D5C698921C90}" sibTransId="{96A549B6-0239-40F7-9562-BCB3967CF107}"/>
    <dgm:cxn modelId="{1BDC98AD-75FF-4984-9EEC-6F04057E90DA}" type="presOf" srcId="{AB75B209-0AAD-48C4-9605-43582F1FAC88}" destId="{278675A0-6E69-41B0-BAB4-3D4781685E1F}" srcOrd="0" destOrd="0" presId="urn:microsoft.com/office/officeart/2005/8/layout/cycle5"/>
    <dgm:cxn modelId="{76B0BF3F-1354-491A-8D53-3F2308419715}" type="presOf" srcId="{04E7AC50-85E6-48C3-BA9D-25E89D3BD258}" destId="{9960F1C5-67B8-4171-9C9D-F81043A68376}" srcOrd="0" destOrd="0" presId="urn:microsoft.com/office/officeart/2005/8/layout/cycle5"/>
    <dgm:cxn modelId="{F9413172-7222-48D4-8569-72E4016B1BE5}" srcId="{AB75B209-0AAD-48C4-9605-43582F1FAC88}" destId="{B6DC8867-685D-4E23-8EFB-FC83AB02B7EB}" srcOrd="0" destOrd="0" parTransId="{BCDEF618-2F84-4C5B-8224-BE0F04343336}" sibTransId="{04E7AC50-85E6-48C3-BA9D-25E89D3BD258}"/>
    <dgm:cxn modelId="{7A8F823E-D4B9-4BFE-8344-3A41DF9AFB6B}" type="presOf" srcId="{B70B8A56-E5CD-4B01-A83E-B3942F92CA28}" destId="{3779BF69-D44E-4524-86FB-6E70D2642DC3}" srcOrd="0" destOrd="0" presId="urn:microsoft.com/office/officeart/2005/8/layout/cycle5"/>
    <dgm:cxn modelId="{ECAE3229-92B6-456C-BEB9-B0265F7BD71E}" type="presOf" srcId="{49BDC8EA-E0DC-469E-9FB0-7876132FCD45}" destId="{EB03F52B-C034-4D3E-A713-AE90C261800B}" srcOrd="0" destOrd="0" presId="urn:microsoft.com/office/officeart/2005/8/layout/cycle5"/>
    <dgm:cxn modelId="{D4EB7F74-613F-49C7-9130-FA203948BA3B}" type="presOf" srcId="{638523E0-441B-44C1-80D2-2C5C6E305EF0}" destId="{06FE38BC-6443-4822-86EA-EDA6387254AB}" srcOrd="0" destOrd="0" presId="urn:microsoft.com/office/officeart/2005/8/layout/cycle5"/>
    <dgm:cxn modelId="{BC3A4625-C3B1-4C71-A803-197F75CA4A8C}" srcId="{AB75B209-0AAD-48C4-9605-43582F1FAC88}" destId="{49BDC8EA-E0DC-469E-9FB0-7876132FCD45}" srcOrd="3" destOrd="0" parTransId="{FB379442-A1F6-4D74-A38B-79A4260AE2EE}" sibTransId="{A524AE67-A3CE-43BF-AB56-9F5C40B103F7}"/>
    <dgm:cxn modelId="{481E5882-1446-408B-BEED-5DCE9DAD66D6}" type="presOf" srcId="{A524AE67-A3CE-43BF-AB56-9F5C40B103F7}" destId="{6F9C8C4A-0C5D-4975-AC5B-44D073D0C0DC}" srcOrd="0" destOrd="0" presId="urn:microsoft.com/office/officeart/2005/8/layout/cycle5"/>
    <dgm:cxn modelId="{E944C69D-D07B-4D5E-AD5F-9CF665C72E77}" srcId="{AB75B209-0AAD-48C4-9605-43582F1FAC88}" destId="{153F53DA-425D-4AFF-B54A-3840929D1C1B}" srcOrd="4" destOrd="0" parTransId="{9CE25945-6C93-4BB0-A6F7-6FED1DC0AE16}" sibTransId="{638523E0-441B-44C1-80D2-2C5C6E305EF0}"/>
    <dgm:cxn modelId="{3CE3D175-C8AA-4337-AB96-491425A1F627}" type="presOf" srcId="{96A549B6-0239-40F7-9562-BCB3967CF107}" destId="{0E0C329A-984B-4116-B574-D88609E6EA70}" srcOrd="0" destOrd="0" presId="urn:microsoft.com/office/officeart/2005/8/layout/cycle5"/>
    <dgm:cxn modelId="{2D5EEA48-5B66-4CFC-B2E8-512DA9B8EBAC}" type="presParOf" srcId="{278675A0-6E69-41B0-BAB4-3D4781685E1F}" destId="{A8590BD6-88F0-4069-B526-20D4755996BA}" srcOrd="0" destOrd="0" presId="urn:microsoft.com/office/officeart/2005/8/layout/cycle5"/>
    <dgm:cxn modelId="{C8C43EED-84F5-4DBE-AEC8-82EDBF3EA868}" type="presParOf" srcId="{278675A0-6E69-41B0-BAB4-3D4781685E1F}" destId="{79352532-D3E7-4E87-BAAC-A3323918AED0}" srcOrd="1" destOrd="0" presId="urn:microsoft.com/office/officeart/2005/8/layout/cycle5"/>
    <dgm:cxn modelId="{4911DF91-5909-4B3A-853E-FFCEC6D162D8}" type="presParOf" srcId="{278675A0-6E69-41B0-BAB4-3D4781685E1F}" destId="{9960F1C5-67B8-4171-9C9D-F81043A68376}" srcOrd="2" destOrd="0" presId="urn:microsoft.com/office/officeart/2005/8/layout/cycle5"/>
    <dgm:cxn modelId="{7CD26F6F-33D5-4CF6-9492-7ED9B8BDD9C9}" type="presParOf" srcId="{278675A0-6E69-41B0-BAB4-3D4781685E1F}" destId="{3779BF69-D44E-4524-86FB-6E70D2642DC3}" srcOrd="3" destOrd="0" presId="urn:microsoft.com/office/officeart/2005/8/layout/cycle5"/>
    <dgm:cxn modelId="{F605204B-2315-4435-AB5F-A2F223387537}" type="presParOf" srcId="{278675A0-6E69-41B0-BAB4-3D4781685E1F}" destId="{3AB7E16F-D598-4F35-BE01-8FBF7186237C}" srcOrd="4" destOrd="0" presId="urn:microsoft.com/office/officeart/2005/8/layout/cycle5"/>
    <dgm:cxn modelId="{EF34D601-1A9B-45B2-88C9-6A20A8E55B81}" type="presParOf" srcId="{278675A0-6E69-41B0-BAB4-3D4781685E1F}" destId="{BD2CE02E-E38D-4C8F-B600-9C7B7F025760}" srcOrd="5" destOrd="0" presId="urn:microsoft.com/office/officeart/2005/8/layout/cycle5"/>
    <dgm:cxn modelId="{F87BF44D-6F1F-479C-AF2E-6AFA1D937546}" type="presParOf" srcId="{278675A0-6E69-41B0-BAB4-3D4781685E1F}" destId="{5748BDB4-B187-4C25-B8B1-90067D3D4BC7}" srcOrd="6" destOrd="0" presId="urn:microsoft.com/office/officeart/2005/8/layout/cycle5"/>
    <dgm:cxn modelId="{A47234A9-799C-4614-958A-DBDF404843EC}" type="presParOf" srcId="{278675A0-6E69-41B0-BAB4-3D4781685E1F}" destId="{B99AD482-D7B6-49B1-84BD-47DB4838373C}" srcOrd="7" destOrd="0" presId="urn:microsoft.com/office/officeart/2005/8/layout/cycle5"/>
    <dgm:cxn modelId="{4F828441-EE7D-4A06-BCA7-C2F5392A53BE}" type="presParOf" srcId="{278675A0-6E69-41B0-BAB4-3D4781685E1F}" destId="{0E0C329A-984B-4116-B574-D88609E6EA70}" srcOrd="8" destOrd="0" presId="urn:microsoft.com/office/officeart/2005/8/layout/cycle5"/>
    <dgm:cxn modelId="{DE64ECC5-8ABD-4475-9E78-47989D755EBA}" type="presParOf" srcId="{278675A0-6E69-41B0-BAB4-3D4781685E1F}" destId="{EB03F52B-C034-4D3E-A713-AE90C261800B}" srcOrd="9" destOrd="0" presId="urn:microsoft.com/office/officeart/2005/8/layout/cycle5"/>
    <dgm:cxn modelId="{B3E09D3B-092A-4F1D-A386-2A3EEBB6C5B5}" type="presParOf" srcId="{278675A0-6E69-41B0-BAB4-3D4781685E1F}" destId="{24C948F8-CFAA-4D94-A0F6-765BAABA94B6}" srcOrd="10" destOrd="0" presId="urn:microsoft.com/office/officeart/2005/8/layout/cycle5"/>
    <dgm:cxn modelId="{638E8CD6-D78B-4FFB-AA03-E556CB4A9AA9}" type="presParOf" srcId="{278675A0-6E69-41B0-BAB4-3D4781685E1F}" destId="{6F9C8C4A-0C5D-4975-AC5B-44D073D0C0DC}" srcOrd="11" destOrd="0" presId="urn:microsoft.com/office/officeart/2005/8/layout/cycle5"/>
    <dgm:cxn modelId="{02E1BC47-37DF-4881-B4CB-74B12B80FB03}" type="presParOf" srcId="{278675A0-6E69-41B0-BAB4-3D4781685E1F}" destId="{7A0318CA-0B8D-4FCA-9ECE-4FA9A8E96B12}" srcOrd="12" destOrd="0" presId="urn:microsoft.com/office/officeart/2005/8/layout/cycle5"/>
    <dgm:cxn modelId="{612B2DA3-4E48-4444-B566-FB8376924B72}" type="presParOf" srcId="{278675A0-6E69-41B0-BAB4-3D4781685E1F}" destId="{644FF8BE-1BEB-46F5-8C1B-5DCC7BD151E0}" srcOrd="13" destOrd="0" presId="urn:microsoft.com/office/officeart/2005/8/layout/cycle5"/>
    <dgm:cxn modelId="{DE9310BE-2481-489D-ADA7-1A47C794E374}" type="presParOf" srcId="{278675A0-6E69-41B0-BAB4-3D4781685E1F}" destId="{06FE38BC-6443-4822-86EA-EDA6387254AB}" srcOrd="14" destOrd="0" presId="urn:microsoft.com/office/officeart/2005/8/layout/cycle5"/>
  </dgm:cxnLst>
  <dgm:bg/>
  <dgm:whole/>
</dgm:dataModel>
</file>

<file path=ppt/diagrams/data15.xml><?xml version="1.0" encoding="utf-8"?>
<dgm:dataModel xmlns:dgm="http://schemas.openxmlformats.org/drawingml/2006/diagram" xmlns:a="http://schemas.openxmlformats.org/drawingml/2006/main">
  <dgm:ptLst>
    <dgm:pt modelId="{AB75B209-0AAD-48C4-9605-43582F1FAC88}" type="doc">
      <dgm:prSet loTypeId="urn:microsoft.com/office/officeart/2005/8/layout/cycle5" loCatId="cycle" qsTypeId="urn:microsoft.com/office/officeart/2005/8/quickstyle/3d1" qsCatId="3D" csTypeId="urn:microsoft.com/office/officeart/2005/8/colors/colorful4" csCatId="colorful" phldr="1"/>
      <dgm:spPr/>
      <dgm:t>
        <a:bodyPr/>
        <a:lstStyle/>
        <a:p>
          <a:endParaRPr lang="en-US"/>
        </a:p>
      </dgm:t>
    </dgm:pt>
    <dgm:pt modelId="{B6DC8867-685D-4E23-8EFB-FC83AB02B7EB}">
      <dgm:prSet phldrT="[Text]" custT="1"/>
      <dgm:spPr/>
      <dgm:t>
        <a:bodyPr/>
        <a:lstStyle/>
        <a:p>
          <a:r>
            <a:rPr lang="es-MX" sz="2000" dirty="0" smtClean="0">
              <a:latin typeface="Corbel" pitchFamily="34" charset="0"/>
            </a:rPr>
            <a:t>Curva de aprendizaje</a:t>
          </a:r>
        </a:p>
      </dgm:t>
    </dgm:pt>
    <dgm:pt modelId="{BCDEF618-2F84-4C5B-8224-BE0F04343336}" type="parTrans" cxnId="{F9413172-7222-48D4-8569-72E4016B1BE5}">
      <dgm:prSet/>
      <dgm:spPr/>
      <dgm:t>
        <a:bodyPr/>
        <a:lstStyle/>
        <a:p>
          <a:endParaRPr lang="en-US" sz="2000">
            <a:latin typeface="Corbel" pitchFamily="34" charset="0"/>
          </a:endParaRPr>
        </a:p>
      </dgm:t>
    </dgm:pt>
    <dgm:pt modelId="{04E7AC50-85E6-48C3-BA9D-25E89D3BD258}" type="sibTrans" cxnId="{F9413172-7222-48D4-8569-72E4016B1BE5}">
      <dgm:prSet/>
      <dgm:spPr/>
      <dgm:t>
        <a:bodyPr/>
        <a:lstStyle/>
        <a:p>
          <a:endParaRPr lang="en-US" sz="2000">
            <a:latin typeface="Corbel" pitchFamily="34" charset="0"/>
          </a:endParaRPr>
        </a:p>
      </dgm:t>
    </dgm:pt>
    <dgm:pt modelId="{B70B8A56-E5CD-4B01-A83E-B3942F92CA28}">
      <dgm:prSet phldrT="[Text]" custT="1"/>
      <dgm:spPr/>
      <dgm:t>
        <a:bodyPr lIns="0" rIns="0"/>
        <a:lstStyle/>
        <a:p>
          <a:r>
            <a:rPr lang="es-MX" sz="2000" dirty="0" smtClean="0">
              <a:latin typeface="Corbel" pitchFamily="34" charset="0"/>
            </a:rPr>
            <a:t>Ingeniería y diseño</a:t>
          </a:r>
        </a:p>
      </dgm:t>
    </dgm:pt>
    <dgm:pt modelId="{74B80869-B6EC-447D-A6F8-FF58DC6530DF}" type="parTrans" cxnId="{D374E225-BEF8-48BA-8BD0-D1E2D2301B08}">
      <dgm:prSet/>
      <dgm:spPr/>
      <dgm:t>
        <a:bodyPr/>
        <a:lstStyle/>
        <a:p>
          <a:endParaRPr lang="en-US" sz="2000">
            <a:latin typeface="Corbel" pitchFamily="34" charset="0"/>
          </a:endParaRPr>
        </a:p>
      </dgm:t>
    </dgm:pt>
    <dgm:pt modelId="{50F37C19-8106-4F1A-98DC-3FBDA6E30571}" type="sibTrans" cxnId="{D374E225-BEF8-48BA-8BD0-D1E2D2301B08}">
      <dgm:prSet/>
      <dgm:spPr/>
      <dgm:t>
        <a:bodyPr/>
        <a:lstStyle/>
        <a:p>
          <a:endParaRPr lang="en-US" sz="2000">
            <a:latin typeface="Corbel" pitchFamily="34" charset="0"/>
          </a:endParaRPr>
        </a:p>
      </dgm:t>
    </dgm:pt>
    <dgm:pt modelId="{153F53DA-425D-4AFF-B54A-3840929D1C1B}">
      <dgm:prSet phldrT="[Text]" custT="1"/>
      <dgm:spPr/>
      <dgm:t>
        <a:bodyPr/>
        <a:lstStyle/>
        <a:p>
          <a:r>
            <a:rPr lang="es-MX" sz="2000" dirty="0" smtClean="0">
              <a:latin typeface="Corbel" pitchFamily="34" charset="0"/>
            </a:rPr>
            <a:t>Pulir anillo de mando y desarrollar BS</a:t>
          </a:r>
          <a:endParaRPr lang="en-US" sz="2000" dirty="0">
            <a:latin typeface="Corbel" pitchFamily="34" charset="0"/>
          </a:endParaRPr>
        </a:p>
      </dgm:t>
    </dgm:pt>
    <dgm:pt modelId="{9CE25945-6C93-4BB0-A6F7-6FED1DC0AE16}" type="parTrans" cxnId="{E944C69D-D07B-4D5E-AD5F-9CF665C72E77}">
      <dgm:prSet/>
      <dgm:spPr/>
      <dgm:t>
        <a:bodyPr/>
        <a:lstStyle/>
        <a:p>
          <a:endParaRPr lang="en-US" sz="2000">
            <a:latin typeface="Corbel" pitchFamily="34" charset="0"/>
          </a:endParaRPr>
        </a:p>
      </dgm:t>
    </dgm:pt>
    <dgm:pt modelId="{638523E0-441B-44C1-80D2-2C5C6E305EF0}" type="sibTrans" cxnId="{E944C69D-D07B-4D5E-AD5F-9CF665C72E77}">
      <dgm:prSet/>
      <dgm:spPr/>
      <dgm:t>
        <a:bodyPr/>
        <a:lstStyle/>
        <a:p>
          <a:endParaRPr lang="en-US" sz="2000">
            <a:latin typeface="Corbel" pitchFamily="34" charset="0"/>
          </a:endParaRPr>
        </a:p>
      </dgm:t>
    </dgm:pt>
    <dgm:pt modelId="{49BDC8EA-E0DC-469E-9FB0-7876132FCD45}">
      <dgm:prSet phldrT="[Text]" custT="1"/>
      <dgm:spPr/>
      <dgm:t>
        <a:bodyPr/>
        <a:lstStyle/>
        <a:p>
          <a:r>
            <a:rPr lang="es-MX" sz="2000" dirty="0" smtClean="0">
              <a:latin typeface="Corbel" pitchFamily="34" charset="0"/>
            </a:rPr>
            <a:t>En el encaje</a:t>
          </a:r>
          <a:endParaRPr lang="en-US" sz="2000" dirty="0">
            <a:latin typeface="Corbel" pitchFamily="34" charset="0"/>
          </a:endParaRPr>
        </a:p>
      </dgm:t>
    </dgm:pt>
    <dgm:pt modelId="{A524AE67-A3CE-43BF-AB56-9F5C40B103F7}" type="sibTrans" cxnId="{BC3A4625-C3B1-4C71-A803-197F75CA4A8C}">
      <dgm:prSet/>
      <dgm:spPr/>
      <dgm:t>
        <a:bodyPr/>
        <a:lstStyle/>
        <a:p>
          <a:endParaRPr lang="en-US" sz="2000">
            <a:latin typeface="Corbel" pitchFamily="34" charset="0"/>
          </a:endParaRPr>
        </a:p>
      </dgm:t>
    </dgm:pt>
    <dgm:pt modelId="{FB379442-A1F6-4D74-A38B-79A4260AE2EE}" type="parTrans" cxnId="{BC3A4625-C3B1-4C71-A803-197F75CA4A8C}">
      <dgm:prSet/>
      <dgm:spPr/>
      <dgm:t>
        <a:bodyPr/>
        <a:lstStyle/>
        <a:p>
          <a:endParaRPr lang="en-US" sz="2000">
            <a:latin typeface="Corbel" pitchFamily="34" charset="0"/>
          </a:endParaRPr>
        </a:p>
      </dgm:t>
    </dgm:pt>
    <dgm:pt modelId="{3CF7312E-EEDE-4DBC-8425-4C8ACD4276CC}">
      <dgm:prSet phldrT="[Text]" custT="1"/>
      <dgm:spPr/>
      <dgm:t>
        <a:bodyPr/>
        <a:lstStyle/>
        <a:p>
          <a:r>
            <a:rPr lang="es-MX" sz="2000" dirty="0" smtClean="0">
              <a:latin typeface="Corbel" pitchFamily="34" charset="0"/>
            </a:rPr>
            <a:t>Otros productos: análisis</a:t>
          </a:r>
          <a:endParaRPr lang="en-US" sz="2000" dirty="0">
            <a:latin typeface="Corbel" pitchFamily="34" charset="0"/>
          </a:endParaRPr>
        </a:p>
      </dgm:t>
    </dgm:pt>
    <dgm:pt modelId="{09FDDF4B-373D-4311-A4C4-5F9142667EE6}" type="parTrans" cxnId="{917F1E4A-650C-421E-AA06-7490E78E971A}">
      <dgm:prSet/>
      <dgm:spPr/>
    </dgm:pt>
    <dgm:pt modelId="{F031F7D4-E321-43AA-98A8-42CD3742F7D4}" type="sibTrans" cxnId="{917F1E4A-650C-421E-AA06-7490E78E971A}">
      <dgm:prSet/>
      <dgm:spPr/>
    </dgm:pt>
    <dgm:pt modelId="{278675A0-6E69-41B0-BAB4-3D4781685E1F}" type="pres">
      <dgm:prSet presAssocID="{AB75B209-0AAD-48C4-9605-43582F1FAC88}" presName="cycle" presStyleCnt="0">
        <dgm:presLayoutVars>
          <dgm:dir/>
          <dgm:resizeHandles val="exact"/>
        </dgm:presLayoutVars>
      </dgm:prSet>
      <dgm:spPr/>
      <dgm:t>
        <a:bodyPr/>
        <a:lstStyle/>
        <a:p>
          <a:endParaRPr lang="en-US"/>
        </a:p>
      </dgm:t>
    </dgm:pt>
    <dgm:pt modelId="{A8590BD6-88F0-4069-B526-20D4755996BA}" type="pres">
      <dgm:prSet presAssocID="{B6DC8867-685D-4E23-8EFB-FC83AB02B7EB}" presName="node" presStyleLbl="node1" presStyleIdx="0" presStyleCnt="5" custScaleX="112682" custScaleY="114575" custRadScaleRad="88332">
        <dgm:presLayoutVars>
          <dgm:bulletEnabled val="1"/>
        </dgm:presLayoutVars>
      </dgm:prSet>
      <dgm:spPr/>
      <dgm:t>
        <a:bodyPr/>
        <a:lstStyle/>
        <a:p>
          <a:endParaRPr lang="en-US"/>
        </a:p>
      </dgm:t>
    </dgm:pt>
    <dgm:pt modelId="{79352532-D3E7-4E87-BAAC-A3323918AED0}" type="pres">
      <dgm:prSet presAssocID="{B6DC8867-685D-4E23-8EFB-FC83AB02B7EB}" presName="spNode" presStyleCnt="0"/>
      <dgm:spPr/>
      <dgm:t>
        <a:bodyPr/>
        <a:lstStyle/>
        <a:p>
          <a:endParaRPr lang="en-US"/>
        </a:p>
      </dgm:t>
    </dgm:pt>
    <dgm:pt modelId="{9960F1C5-67B8-4171-9C9D-F81043A68376}" type="pres">
      <dgm:prSet presAssocID="{04E7AC50-85E6-48C3-BA9D-25E89D3BD258}" presName="sibTrans" presStyleLbl="sibTrans1D1" presStyleIdx="0" presStyleCnt="5"/>
      <dgm:spPr/>
      <dgm:t>
        <a:bodyPr/>
        <a:lstStyle/>
        <a:p>
          <a:endParaRPr lang="en-US"/>
        </a:p>
      </dgm:t>
    </dgm:pt>
    <dgm:pt modelId="{3779BF69-D44E-4524-86FB-6E70D2642DC3}" type="pres">
      <dgm:prSet presAssocID="{B70B8A56-E5CD-4B01-A83E-B3942F92CA28}" presName="node" presStyleLbl="node1" presStyleIdx="1" presStyleCnt="5" custScaleX="99207" custScaleY="103419" custRadScaleRad="98397" custRadScaleInc="35729">
        <dgm:presLayoutVars>
          <dgm:bulletEnabled val="1"/>
        </dgm:presLayoutVars>
      </dgm:prSet>
      <dgm:spPr/>
      <dgm:t>
        <a:bodyPr/>
        <a:lstStyle/>
        <a:p>
          <a:endParaRPr lang="en-US"/>
        </a:p>
      </dgm:t>
    </dgm:pt>
    <dgm:pt modelId="{3AB7E16F-D598-4F35-BE01-8FBF7186237C}" type="pres">
      <dgm:prSet presAssocID="{B70B8A56-E5CD-4B01-A83E-B3942F92CA28}" presName="spNode" presStyleCnt="0"/>
      <dgm:spPr/>
      <dgm:t>
        <a:bodyPr/>
        <a:lstStyle/>
        <a:p>
          <a:endParaRPr lang="en-US"/>
        </a:p>
      </dgm:t>
    </dgm:pt>
    <dgm:pt modelId="{BD2CE02E-E38D-4C8F-B600-9C7B7F025760}" type="pres">
      <dgm:prSet presAssocID="{50F37C19-8106-4F1A-98DC-3FBDA6E30571}" presName="sibTrans" presStyleLbl="sibTrans1D1" presStyleIdx="1" presStyleCnt="5"/>
      <dgm:spPr/>
      <dgm:t>
        <a:bodyPr/>
        <a:lstStyle/>
        <a:p>
          <a:endParaRPr lang="en-US"/>
        </a:p>
      </dgm:t>
    </dgm:pt>
    <dgm:pt modelId="{EB03F52B-C034-4D3E-A713-AE90C261800B}" type="pres">
      <dgm:prSet presAssocID="{49BDC8EA-E0DC-469E-9FB0-7876132FCD45}" presName="node" presStyleLbl="node1" presStyleIdx="2" presStyleCnt="5" custScaleX="99094" custScaleY="105875" custRadScaleRad="99146" custRadScaleInc="-57353">
        <dgm:presLayoutVars>
          <dgm:bulletEnabled val="1"/>
        </dgm:presLayoutVars>
      </dgm:prSet>
      <dgm:spPr/>
      <dgm:t>
        <a:bodyPr/>
        <a:lstStyle/>
        <a:p>
          <a:endParaRPr lang="en-US"/>
        </a:p>
      </dgm:t>
    </dgm:pt>
    <dgm:pt modelId="{24C948F8-CFAA-4D94-A0F6-765BAABA94B6}" type="pres">
      <dgm:prSet presAssocID="{49BDC8EA-E0DC-469E-9FB0-7876132FCD45}" presName="spNode" presStyleCnt="0"/>
      <dgm:spPr/>
      <dgm:t>
        <a:bodyPr/>
        <a:lstStyle/>
        <a:p>
          <a:endParaRPr lang="en-US"/>
        </a:p>
      </dgm:t>
    </dgm:pt>
    <dgm:pt modelId="{6F9C8C4A-0C5D-4975-AC5B-44D073D0C0DC}" type="pres">
      <dgm:prSet presAssocID="{A524AE67-A3CE-43BF-AB56-9F5C40B103F7}" presName="sibTrans" presStyleLbl="sibTrans1D1" presStyleIdx="2" presStyleCnt="5"/>
      <dgm:spPr/>
      <dgm:t>
        <a:bodyPr/>
        <a:lstStyle/>
        <a:p>
          <a:endParaRPr lang="en-US"/>
        </a:p>
      </dgm:t>
    </dgm:pt>
    <dgm:pt modelId="{7A0318CA-0B8D-4FCA-9ECE-4FA9A8E96B12}" type="pres">
      <dgm:prSet presAssocID="{153F53DA-425D-4AFF-B54A-3840929D1C1B}" presName="node" presStyleLbl="node1" presStyleIdx="3" presStyleCnt="5" custScaleX="144562" custScaleY="113316" custRadScaleRad="93350" custRadScaleInc="37879">
        <dgm:presLayoutVars>
          <dgm:bulletEnabled val="1"/>
        </dgm:presLayoutVars>
      </dgm:prSet>
      <dgm:spPr/>
      <dgm:t>
        <a:bodyPr/>
        <a:lstStyle/>
        <a:p>
          <a:endParaRPr lang="en-US"/>
        </a:p>
      </dgm:t>
    </dgm:pt>
    <dgm:pt modelId="{644FF8BE-1BEB-46F5-8C1B-5DCC7BD151E0}" type="pres">
      <dgm:prSet presAssocID="{153F53DA-425D-4AFF-B54A-3840929D1C1B}" presName="spNode" presStyleCnt="0"/>
      <dgm:spPr/>
      <dgm:t>
        <a:bodyPr/>
        <a:lstStyle/>
        <a:p>
          <a:endParaRPr lang="en-US"/>
        </a:p>
      </dgm:t>
    </dgm:pt>
    <dgm:pt modelId="{06FE38BC-6443-4822-86EA-EDA6387254AB}" type="pres">
      <dgm:prSet presAssocID="{638523E0-441B-44C1-80D2-2C5C6E305EF0}" presName="sibTrans" presStyleLbl="sibTrans1D1" presStyleIdx="3" presStyleCnt="5"/>
      <dgm:spPr/>
      <dgm:t>
        <a:bodyPr/>
        <a:lstStyle/>
        <a:p>
          <a:endParaRPr lang="en-US"/>
        </a:p>
      </dgm:t>
    </dgm:pt>
    <dgm:pt modelId="{0501EE85-AC4F-4AFC-8F23-70BD6BA9B6CC}" type="pres">
      <dgm:prSet presAssocID="{3CF7312E-EEDE-4DBC-8425-4C8ACD4276CC}" presName="node" presStyleLbl="node1" presStyleIdx="4" presStyleCnt="5" custScaleX="110080" custScaleY="103389" custRadScaleRad="87571" custRadScaleInc="-28726">
        <dgm:presLayoutVars>
          <dgm:bulletEnabled val="1"/>
        </dgm:presLayoutVars>
      </dgm:prSet>
      <dgm:spPr/>
      <dgm:t>
        <a:bodyPr/>
        <a:lstStyle/>
        <a:p>
          <a:endParaRPr lang="en-US"/>
        </a:p>
      </dgm:t>
    </dgm:pt>
    <dgm:pt modelId="{5E9E8A72-CB76-49B3-A57C-BFE2F717A921}" type="pres">
      <dgm:prSet presAssocID="{3CF7312E-EEDE-4DBC-8425-4C8ACD4276CC}" presName="spNode" presStyleCnt="0"/>
      <dgm:spPr/>
    </dgm:pt>
    <dgm:pt modelId="{F075E764-208B-4312-9D06-8E4C60F4C038}" type="pres">
      <dgm:prSet presAssocID="{F031F7D4-E321-43AA-98A8-42CD3742F7D4}" presName="sibTrans" presStyleLbl="sibTrans1D1" presStyleIdx="4" presStyleCnt="5"/>
      <dgm:spPr/>
    </dgm:pt>
  </dgm:ptLst>
  <dgm:cxnLst>
    <dgm:cxn modelId="{5BE97EDC-4BC4-402B-B134-047BE9F71561}" type="presOf" srcId="{B70B8A56-E5CD-4B01-A83E-B3942F92CA28}" destId="{3779BF69-D44E-4524-86FB-6E70D2642DC3}" srcOrd="0" destOrd="0" presId="urn:microsoft.com/office/officeart/2005/8/layout/cycle5"/>
    <dgm:cxn modelId="{917F1E4A-650C-421E-AA06-7490E78E971A}" srcId="{AB75B209-0AAD-48C4-9605-43582F1FAC88}" destId="{3CF7312E-EEDE-4DBC-8425-4C8ACD4276CC}" srcOrd="4" destOrd="0" parTransId="{09FDDF4B-373D-4311-A4C4-5F9142667EE6}" sibTransId="{F031F7D4-E321-43AA-98A8-42CD3742F7D4}"/>
    <dgm:cxn modelId="{F9413172-7222-48D4-8569-72E4016B1BE5}" srcId="{AB75B209-0AAD-48C4-9605-43582F1FAC88}" destId="{B6DC8867-685D-4E23-8EFB-FC83AB02B7EB}" srcOrd="0" destOrd="0" parTransId="{BCDEF618-2F84-4C5B-8224-BE0F04343336}" sibTransId="{04E7AC50-85E6-48C3-BA9D-25E89D3BD258}"/>
    <dgm:cxn modelId="{BC3A4625-C3B1-4C71-A803-197F75CA4A8C}" srcId="{AB75B209-0AAD-48C4-9605-43582F1FAC88}" destId="{49BDC8EA-E0DC-469E-9FB0-7876132FCD45}" srcOrd="2" destOrd="0" parTransId="{FB379442-A1F6-4D74-A38B-79A4260AE2EE}" sibTransId="{A524AE67-A3CE-43BF-AB56-9F5C40B103F7}"/>
    <dgm:cxn modelId="{D374E225-BEF8-48BA-8BD0-D1E2D2301B08}" srcId="{AB75B209-0AAD-48C4-9605-43582F1FAC88}" destId="{B70B8A56-E5CD-4B01-A83E-B3942F92CA28}" srcOrd="1" destOrd="0" parTransId="{74B80869-B6EC-447D-A6F8-FF58DC6530DF}" sibTransId="{50F37C19-8106-4F1A-98DC-3FBDA6E30571}"/>
    <dgm:cxn modelId="{F121124A-ABF1-464B-9DB0-46C7E6F0AE1D}" type="presOf" srcId="{B6DC8867-685D-4E23-8EFB-FC83AB02B7EB}" destId="{A8590BD6-88F0-4069-B526-20D4755996BA}" srcOrd="0" destOrd="0" presId="urn:microsoft.com/office/officeart/2005/8/layout/cycle5"/>
    <dgm:cxn modelId="{59AC4805-99B0-43D5-85F9-6E1424872A13}" type="presOf" srcId="{AB75B209-0AAD-48C4-9605-43582F1FAC88}" destId="{278675A0-6E69-41B0-BAB4-3D4781685E1F}" srcOrd="0" destOrd="0" presId="urn:microsoft.com/office/officeart/2005/8/layout/cycle5"/>
    <dgm:cxn modelId="{C61CFD46-EBC7-4A6C-9194-219F4D57B022}" type="presOf" srcId="{F031F7D4-E321-43AA-98A8-42CD3742F7D4}" destId="{F075E764-208B-4312-9D06-8E4C60F4C038}" srcOrd="0" destOrd="0" presId="urn:microsoft.com/office/officeart/2005/8/layout/cycle5"/>
    <dgm:cxn modelId="{1555F131-7CE9-43AF-9DA9-4F0F774FAADA}" type="presOf" srcId="{153F53DA-425D-4AFF-B54A-3840929D1C1B}" destId="{7A0318CA-0B8D-4FCA-9ECE-4FA9A8E96B12}" srcOrd="0" destOrd="0" presId="urn:microsoft.com/office/officeart/2005/8/layout/cycle5"/>
    <dgm:cxn modelId="{70063163-1B0C-4921-9F29-6E80ED1414B7}" type="presOf" srcId="{638523E0-441B-44C1-80D2-2C5C6E305EF0}" destId="{06FE38BC-6443-4822-86EA-EDA6387254AB}" srcOrd="0" destOrd="0" presId="urn:microsoft.com/office/officeart/2005/8/layout/cycle5"/>
    <dgm:cxn modelId="{597E601C-AB88-4BE4-BAE1-B12467FC83A0}" type="presOf" srcId="{3CF7312E-EEDE-4DBC-8425-4C8ACD4276CC}" destId="{0501EE85-AC4F-4AFC-8F23-70BD6BA9B6CC}" srcOrd="0" destOrd="0" presId="urn:microsoft.com/office/officeart/2005/8/layout/cycle5"/>
    <dgm:cxn modelId="{0FF1F11C-4FCF-4739-92B5-4F25E07521D6}" type="presOf" srcId="{A524AE67-A3CE-43BF-AB56-9F5C40B103F7}" destId="{6F9C8C4A-0C5D-4975-AC5B-44D073D0C0DC}" srcOrd="0" destOrd="0" presId="urn:microsoft.com/office/officeart/2005/8/layout/cycle5"/>
    <dgm:cxn modelId="{140DC78C-58F5-4F78-AD31-9C012C082580}" type="presOf" srcId="{50F37C19-8106-4F1A-98DC-3FBDA6E30571}" destId="{BD2CE02E-E38D-4C8F-B600-9C7B7F025760}" srcOrd="0" destOrd="0" presId="urn:microsoft.com/office/officeart/2005/8/layout/cycle5"/>
    <dgm:cxn modelId="{E944C69D-D07B-4D5E-AD5F-9CF665C72E77}" srcId="{AB75B209-0AAD-48C4-9605-43582F1FAC88}" destId="{153F53DA-425D-4AFF-B54A-3840929D1C1B}" srcOrd="3" destOrd="0" parTransId="{9CE25945-6C93-4BB0-A6F7-6FED1DC0AE16}" sibTransId="{638523E0-441B-44C1-80D2-2C5C6E305EF0}"/>
    <dgm:cxn modelId="{1B1D3205-E1A2-4E5D-AEFE-36E54FAC1A56}" type="presOf" srcId="{04E7AC50-85E6-48C3-BA9D-25E89D3BD258}" destId="{9960F1C5-67B8-4171-9C9D-F81043A68376}" srcOrd="0" destOrd="0" presId="urn:microsoft.com/office/officeart/2005/8/layout/cycle5"/>
    <dgm:cxn modelId="{12D910B2-C7F8-4C30-8825-BA1282A4A47A}" type="presOf" srcId="{49BDC8EA-E0DC-469E-9FB0-7876132FCD45}" destId="{EB03F52B-C034-4D3E-A713-AE90C261800B}" srcOrd="0" destOrd="0" presId="urn:microsoft.com/office/officeart/2005/8/layout/cycle5"/>
    <dgm:cxn modelId="{767E9E35-D62E-4BC6-92DB-BD87902B343F}" type="presParOf" srcId="{278675A0-6E69-41B0-BAB4-3D4781685E1F}" destId="{A8590BD6-88F0-4069-B526-20D4755996BA}" srcOrd="0" destOrd="0" presId="urn:microsoft.com/office/officeart/2005/8/layout/cycle5"/>
    <dgm:cxn modelId="{E6A1C369-8475-4ACD-AFB4-5D383C09C328}" type="presParOf" srcId="{278675A0-6E69-41B0-BAB4-3D4781685E1F}" destId="{79352532-D3E7-4E87-BAAC-A3323918AED0}" srcOrd="1" destOrd="0" presId="urn:microsoft.com/office/officeart/2005/8/layout/cycle5"/>
    <dgm:cxn modelId="{8521124D-74B9-4DFC-9DB3-DCCA7AFB22D8}" type="presParOf" srcId="{278675A0-6E69-41B0-BAB4-3D4781685E1F}" destId="{9960F1C5-67B8-4171-9C9D-F81043A68376}" srcOrd="2" destOrd="0" presId="urn:microsoft.com/office/officeart/2005/8/layout/cycle5"/>
    <dgm:cxn modelId="{01B36BF7-1F18-4ADC-AD7D-C77E4860319B}" type="presParOf" srcId="{278675A0-6E69-41B0-BAB4-3D4781685E1F}" destId="{3779BF69-D44E-4524-86FB-6E70D2642DC3}" srcOrd="3" destOrd="0" presId="urn:microsoft.com/office/officeart/2005/8/layout/cycle5"/>
    <dgm:cxn modelId="{59803CA0-1C5C-439D-A4E9-79426D20CC72}" type="presParOf" srcId="{278675A0-6E69-41B0-BAB4-3D4781685E1F}" destId="{3AB7E16F-D598-4F35-BE01-8FBF7186237C}" srcOrd="4" destOrd="0" presId="urn:microsoft.com/office/officeart/2005/8/layout/cycle5"/>
    <dgm:cxn modelId="{44112565-6152-49C1-8CF8-40C6DDA88A57}" type="presParOf" srcId="{278675A0-6E69-41B0-BAB4-3D4781685E1F}" destId="{BD2CE02E-E38D-4C8F-B600-9C7B7F025760}" srcOrd="5" destOrd="0" presId="urn:microsoft.com/office/officeart/2005/8/layout/cycle5"/>
    <dgm:cxn modelId="{313B4FC8-B322-4A02-B76D-A5729FE90ACA}" type="presParOf" srcId="{278675A0-6E69-41B0-BAB4-3D4781685E1F}" destId="{EB03F52B-C034-4D3E-A713-AE90C261800B}" srcOrd="6" destOrd="0" presId="urn:microsoft.com/office/officeart/2005/8/layout/cycle5"/>
    <dgm:cxn modelId="{0D35CBC3-DF69-4968-BF99-62C15408A6A4}" type="presParOf" srcId="{278675A0-6E69-41B0-BAB4-3D4781685E1F}" destId="{24C948F8-CFAA-4D94-A0F6-765BAABA94B6}" srcOrd="7" destOrd="0" presId="urn:microsoft.com/office/officeart/2005/8/layout/cycle5"/>
    <dgm:cxn modelId="{08EFB9BC-763D-41AC-9477-63C0411FE779}" type="presParOf" srcId="{278675A0-6E69-41B0-BAB4-3D4781685E1F}" destId="{6F9C8C4A-0C5D-4975-AC5B-44D073D0C0DC}" srcOrd="8" destOrd="0" presId="urn:microsoft.com/office/officeart/2005/8/layout/cycle5"/>
    <dgm:cxn modelId="{89F652B9-EC8C-4B9C-AE1D-00BF7BC2D73A}" type="presParOf" srcId="{278675A0-6E69-41B0-BAB4-3D4781685E1F}" destId="{7A0318CA-0B8D-4FCA-9ECE-4FA9A8E96B12}" srcOrd="9" destOrd="0" presId="urn:microsoft.com/office/officeart/2005/8/layout/cycle5"/>
    <dgm:cxn modelId="{3A81DF23-981B-41EB-B6FD-03D9697DC6A1}" type="presParOf" srcId="{278675A0-6E69-41B0-BAB4-3D4781685E1F}" destId="{644FF8BE-1BEB-46F5-8C1B-5DCC7BD151E0}" srcOrd="10" destOrd="0" presId="urn:microsoft.com/office/officeart/2005/8/layout/cycle5"/>
    <dgm:cxn modelId="{6F308950-7111-4328-96E3-3F149427809F}" type="presParOf" srcId="{278675A0-6E69-41B0-BAB4-3D4781685E1F}" destId="{06FE38BC-6443-4822-86EA-EDA6387254AB}" srcOrd="11" destOrd="0" presId="urn:microsoft.com/office/officeart/2005/8/layout/cycle5"/>
    <dgm:cxn modelId="{783C679C-2CD6-430F-A15D-26753FA0340C}" type="presParOf" srcId="{278675A0-6E69-41B0-BAB4-3D4781685E1F}" destId="{0501EE85-AC4F-4AFC-8F23-70BD6BA9B6CC}" srcOrd="12" destOrd="0" presId="urn:microsoft.com/office/officeart/2005/8/layout/cycle5"/>
    <dgm:cxn modelId="{C1A30BDA-ABE6-4E2E-A7D2-0B09BA3F3504}" type="presParOf" srcId="{278675A0-6E69-41B0-BAB4-3D4781685E1F}" destId="{5E9E8A72-CB76-49B3-A57C-BFE2F717A921}" srcOrd="13" destOrd="0" presId="urn:microsoft.com/office/officeart/2005/8/layout/cycle5"/>
    <dgm:cxn modelId="{EC4F2358-095A-48C2-9F6E-A51B0EC17834}" type="presParOf" srcId="{278675A0-6E69-41B0-BAB4-3D4781685E1F}" destId="{F075E764-208B-4312-9D06-8E4C60F4C038}" srcOrd="14" destOrd="0" presId="urn:microsoft.com/office/officeart/2005/8/layout/cycle5"/>
  </dgm:cxnLst>
  <dgm:bg/>
  <dgm:whole/>
</dgm:dataModel>
</file>

<file path=ppt/diagrams/data16.xml><?xml version="1.0" encoding="utf-8"?>
<dgm:dataModel xmlns:dgm="http://schemas.openxmlformats.org/drawingml/2006/diagram" xmlns:a="http://schemas.openxmlformats.org/drawingml/2006/main">
  <dgm:ptLst>
    <dgm:pt modelId="{AB75B209-0AAD-48C4-9605-43582F1FAC88}" type="doc">
      <dgm:prSet loTypeId="urn:microsoft.com/office/officeart/2005/8/layout/cycle5" loCatId="cycle" qsTypeId="urn:microsoft.com/office/officeart/2005/8/quickstyle/3d1" qsCatId="3D" csTypeId="urn:microsoft.com/office/officeart/2005/8/colors/colorful4" csCatId="colorful" phldr="1"/>
      <dgm:spPr/>
      <dgm:t>
        <a:bodyPr/>
        <a:lstStyle/>
        <a:p>
          <a:endParaRPr lang="en-US"/>
        </a:p>
      </dgm:t>
    </dgm:pt>
    <dgm:pt modelId="{B6DC8867-685D-4E23-8EFB-FC83AB02B7EB}">
      <dgm:prSet phldrT="[Text]" custT="1"/>
      <dgm:spPr/>
      <dgm:t>
        <a:bodyPr/>
        <a:lstStyle/>
        <a:p>
          <a:r>
            <a:rPr lang="es-MX" sz="2000" dirty="0" err="1" smtClean="0">
              <a:latin typeface="Corbel" pitchFamily="34" charset="0"/>
            </a:rPr>
            <a:t>Prototipaje</a:t>
          </a:r>
          <a:r>
            <a:rPr lang="es-MX" sz="2000" dirty="0" smtClean="0">
              <a:latin typeface="Corbel" pitchFamily="34" charset="0"/>
            </a:rPr>
            <a:t> rápido</a:t>
          </a:r>
        </a:p>
      </dgm:t>
    </dgm:pt>
    <dgm:pt modelId="{BCDEF618-2F84-4C5B-8224-BE0F04343336}" type="parTrans" cxnId="{F9413172-7222-48D4-8569-72E4016B1BE5}">
      <dgm:prSet/>
      <dgm:spPr/>
      <dgm:t>
        <a:bodyPr/>
        <a:lstStyle/>
        <a:p>
          <a:endParaRPr lang="en-US" sz="2000">
            <a:latin typeface="Corbel" pitchFamily="34" charset="0"/>
          </a:endParaRPr>
        </a:p>
      </dgm:t>
    </dgm:pt>
    <dgm:pt modelId="{04E7AC50-85E6-48C3-BA9D-25E89D3BD258}" type="sibTrans" cxnId="{F9413172-7222-48D4-8569-72E4016B1BE5}">
      <dgm:prSet/>
      <dgm:spPr/>
      <dgm:t>
        <a:bodyPr/>
        <a:lstStyle/>
        <a:p>
          <a:endParaRPr lang="en-US" sz="2000">
            <a:latin typeface="Corbel" pitchFamily="34" charset="0"/>
          </a:endParaRPr>
        </a:p>
      </dgm:t>
    </dgm:pt>
    <dgm:pt modelId="{B70B8A56-E5CD-4B01-A83E-B3942F92CA28}">
      <dgm:prSet phldrT="[Text]" custT="1"/>
      <dgm:spPr/>
      <dgm:t>
        <a:bodyPr lIns="0" rIns="0"/>
        <a:lstStyle/>
        <a:p>
          <a:r>
            <a:rPr lang="es-MX" sz="2000" smtClean="0">
              <a:latin typeface="Corbel" pitchFamily="34" charset="0"/>
            </a:rPr>
            <a:t>Encaje de prueba</a:t>
          </a:r>
          <a:endParaRPr lang="es-MX" sz="2000" dirty="0" smtClean="0">
            <a:latin typeface="Corbel" pitchFamily="34" charset="0"/>
          </a:endParaRPr>
        </a:p>
      </dgm:t>
    </dgm:pt>
    <dgm:pt modelId="{74B80869-B6EC-447D-A6F8-FF58DC6530DF}" type="parTrans" cxnId="{D374E225-BEF8-48BA-8BD0-D1E2D2301B08}">
      <dgm:prSet/>
      <dgm:spPr/>
      <dgm:t>
        <a:bodyPr/>
        <a:lstStyle/>
        <a:p>
          <a:endParaRPr lang="en-US" sz="2000">
            <a:latin typeface="Corbel" pitchFamily="34" charset="0"/>
          </a:endParaRPr>
        </a:p>
      </dgm:t>
    </dgm:pt>
    <dgm:pt modelId="{50F37C19-8106-4F1A-98DC-3FBDA6E30571}" type="sibTrans" cxnId="{D374E225-BEF8-48BA-8BD0-D1E2D2301B08}">
      <dgm:prSet/>
      <dgm:spPr/>
      <dgm:t>
        <a:bodyPr/>
        <a:lstStyle/>
        <a:p>
          <a:endParaRPr lang="en-US" sz="2000">
            <a:latin typeface="Corbel" pitchFamily="34" charset="0"/>
          </a:endParaRPr>
        </a:p>
      </dgm:t>
    </dgm:pt>
    <dgm:pt modelId="{EFD6F32D-8687-4F94-93A2-AC5479EF4B4D}">
      <dgm:prSet phldrT="[Text]" custT="1"/>
      <dgm:spPr/>
      <dgm:t>
        <a:bodyPr/>
        <a:lstStyle/>
        <a:p>
          <a:r>
            <a:rPr lang="es-MX" sz="2000" dirty="0" smtClean="0">
              <a:latin typeface="Corbel" pitchFamily="34" charset="0"/>
            </a:rPr>
            <a:t>Sistema de suspensión</a:t>
          </a:r>
          <a:endParaRPr lang="en-US" sz="2000" dirty="0">
            <a:latin typeface="Corbel" pitchFamily="34" charset="0"/>
          </a:endParaRPr>
        </a:p>
      </dgm:t>
    </dgm:pt>
    <dgm:pt modelId="{F7BC3BAC-C33C-46D1-AD2E-D5C698921C90}" type="parTrans" cxnId="{A455A47B-6AC8-42B0-9174-02AA57AF47D1}">
      <dgm:prSet/>
      <dgm:spPr/>
      <dgm:t>
        <a:bodyPr/>
        <a:lstStyle/>
        <a:p>
          <a:endParaRPr lang="en-US" sz="2000">
            <a:latin typeface="Corbel" pitchFamily="34" charset="0"/>
          </a:endParaRPr>
        </a:p>
      </dgm:t>
    </dgm:pt>
    <dgm:pt modelId="{96A549B6-0239-40F7-9562-BCB3967CF107}" type="sibTrans" cxnId="{A455A47B-6AC8-42B0-9174-02AA57AF47D1}">
      <dgm:prSet/>
      <dgm:spPr/>
      <dgm:t>
        <a:bodyPr/>
        <a:lstStyle/>
        <a:p>
          <a:endParaRPr lang="en-US" sz="2000">
            <a:latin typeface="Corbel" pitchFamily="34" charset="0"/>
          </a:endParaRPr>
        </a:p>
      </dgm:t>
    </dgm:pt>
    <dgm:pt modelId="{49BDC8EA-E0DC-469E-9FB0-7876132FCD45}">
      <dgm:prSet phldrT="[Text]" custT="1"/>
      <dgm:spPr/>
      <dgm:t>
        <a:bodyPr/>
        <a:lstStyle/>
        <a:p>
          <a:r>
            <a:rPr lang="es-MX" sz="2000" dirty="0" smtClean="0">
              <a:latin typeface="Corbel" pitchFamily="34" charset="0"/>
            </a:rPr>
            <a:t>ABS plus</a:t>
          </a:r>
          <a:endParaRPr lang="en-US" sz="2000" dirty="0">
            <a:latin typeface="Corbel" pitchFamily="34" charset="0"/>
          </a:endParaRPr>
        </a:p>
      </dgm:t>
    </dgm:pt>
    <dgm:pt modelId="{A524AE67-A3CE-43BF-AB56-9F5C40B103F7}" type="sibTrans" cxnId="{BC3A4625-C3B1-4C71-A803-197F75CA4A8C}">
      <dgm:prSet/>
      <dgm:spPr/>
      <dgm:t>
        <a:bodyPr/>
        <a:lstStyle/>
        <a:p>
          <a:endParaRPr lang="en-US" sz="2000">
            <a:latin typeface="Corbel" pitchFamily="34" charset="0"/>
          </a:endParaRPr>
        </a:p>
      </dgm:t>
    </dgm:pt>
    <dgm:pt modelId="{FB379442-A1F6-4D74-A38B-79A4260AE2EE}" type="parTrans" cxnId="{BC3A4625-C3B1-4C71-A803-197F75CA4A8C}">
      <dgm:prSet/>
      <dgm:spPr/>
      <dgm:t>
        <a:bodyPr/>
        <a:lstStyle/>
        <a:p>
          <a:endParaRPr lang="en-US" sz="2000">
            <a:latin typeface="Corbel" pitchFamily="34" charset="0"/>
          </a:endParaRPr>
        </a:p>
      </dgm:t>
    </dgm:pt>
    <dgm:pt modelId="{278675A0-6E69-41B0-BAB4-3D4781685E1F}" type="pres">
      <dgm:prSet presAssocID="{AB75B209-0AAD-48C4-9605-43582F1FAC88}" presName="cycle" presStyleCnt="0">
        <dgm:presLayoutVars>
          <dgm:dir/>
          <dgm:resizeHandles val="exact"/>
        </dgm:presLayoutVars>
      </dgm:prSet>
      <dgm:spPr/>
      <dgm:t>
        <a:bodyPr/>
        <a:lstStyle/>
        <a:p>
          <a:endParaRPr lang="en-US"/>
        </a:p>
      </dgm:t>
    </dgm:pt>
    <dgm:pt modelId="{A8590BD6-88F0-4069-B526-20D4755996BA}" type="pres">
      <dgm:prSet presAssocID="{B6DC8867-685D-4E23-8EFB-FC83AB02B7EB}" presName="node" presStyleLbl="node1" presStyleIdx="0" presStyleCnt="4" custScaleX="112682" custScaleY="114575">
        <dgm:presLayoutVars>
          <dgm:bulletEnabled val="1"/>
        </dgm:presLayoutVars>
      </dgm:prSet>
      <dgm:spPr/>
      <dgm:t>
        <a:bodyPr/>
        <a:lstStyle/>
        <a:p>
          <a:endParaRPr lang="en-US"/>
        </a:p>
      </dgm:t>
    </dgm:pt>
    <dgm:pt modelId="{79352532-D3E7-4E87-BAAC-A3323918AED0}" type="pres">
      <dgm:prSet presAssocID="{B6DC8867-685D-4E23-8EFB-FC83AB02B7EB}" presName="spNode" presStyleCnt="0"/>
      <dgm:spPr/>
      <dgm:t>
        <a:bodyPr/>
        <a:lstStyle/>
        <a:p>
          <a:endParaRPr lang="en-US"/>
        </a:p>
      </dgm:t>
    </dgm:pt>
    <dgm:pt modelId="{9960F1C5-67B8-4171-9C9D-F81043A68376}" type="pres">
      <dgm:prSet presAssocID="{04E7AC50-85E6-48C3-BA9D-25E89D3BD258}" presName="sibTrans" presStyleLbl="sibTrans1D1" presStyleIdx="0" presStyleCnt="4"/>
      <dgm:spPr/>
      <dgm:t>
        <a:bodyPr/>
        <a:lstStyle/>
        <a:p>
          <a:endParaRPr lang="en-US"/>
        </a:p>
      </dgm:t>
    </dgm:pt>
    <dgm:pt modelId="{3779BF69-D44E-4524-86FB-6E70D2642DC3}" type="pres">
      <dgm:prSet presAssocID="{B70B8A56-E5CD-4B01-A83E-B3942F92CA28}" presName="node" presStyleLbl="node1" presStyleIdx="1" presStyleCnt="4" custScaleX="99207" custScaleY="103419" custRadScaleRad="99434" custRadScaleInc="-9902">
        <dgm:presLayoutVars>
          <dgm:bulletEnabled val="1"/>
        </dgm:presLayoutVars>
      </dgm:prSet>
      <dgm:spPr/>
      <dgm:t>
        <a:bodyPr/>
        <a:lstStyle/>
        <a:p>
          <a:endParaRPr lang="en-US"/>
        </a:p>
      </dgm:t>
    </dgm:pt>
    <dgm:pt modelId="{3AB7E16F-D598-4F35-BE01-8FBF7186237C}" type="pres">
      <dgm:prSet presAssocID="{B70B8A56-E5CD-4B01-A83E-B3942F92CA28}" presName="spNode" presStyleCnt="0"/>
      <dgm:spPr/>
      <dgm:t>
        <a:bodyPr/>
        <a:lstStyle/>
        <a:p>
          <a:endParaRPr lang="en-US"/>
        </a:p>
      </dgm:t>
    </dgm:pt>
    <dgm:pt modelId="{BD2CE02E-E38D-4C8F-B600-9C7B7F025760}" type="pres">
      <dgm:prSet presAssocID="{50F37C19-8106-4F1A-98DC-3FBDA6E30571}" presName="sibTrans" presStyleLbl="sibTrans1D1" presStyleIdx="1" presStyleCnt="4"/>
      <dgm:spPr/>
      <dgm:t>
        <a:bodyPr/>
        <a:lstStyle/>
        <a:p>
          <a:endParaRPr lang="en-US"/>
        </a:p>
      </dgm:t>
    </dgm:pt>
    <dgm:pt modelId="{5748BDB4-B187-4C25-B8B1-90067D3D4BC7}" type="pres">
      <dgm:prSet presAssocID="{EFD6F32D-8687-4F94-93A2-AC5479EF4B4D}" presName="node" presStyleLbl="node1" presStyleIdx="2" presStyleCnt="4" custScaleX="110080" custScaleY="103389" custRadScaleRad="90241" custRadScaleInc="5859">
        <dgm:presLayoutVars>
          <dgm:bulletEnabled val="1"/>
        </dgm:presLayoutVars>
      </dgm:prSet>
      <dgm:spPr/>
      <dgm:t>
        <a:bodyPr/>
        <a:lstStyle/>
        <a:p>
          <a:endParaRPr lang="en-US"/>
        </a:p>
      </dgm:t>
    </dgm:pt>
    <dgm:pt modelId="{B99AD482-D7B6-49B1-84BD-47DB4838373C}" type="pres">
      <dgm:prSet presAssocID="{EFD6F32D-8687-4F94-93A2-AC5479EF4B4D}" presName="spNode" presStyleCnt="0"/>
      <dgm:spPr/>
      <dgm:t>
        <a:bodyPr/>
        <a:lstStyle/>
        <a:p>
          <a:endParaRPr lang="en-US"/>
        </a:p>
      </dgm:t>
    </dgm:pt>
    <dgm:pt modelId="{0E0C329A-984B-4116-B574-D88609E6EA70}" type="pres">
      <dgm:prSet presAssocID="{96A549B6-0239-40F7-9562-BCB3967CF107}" presName="sibTrans" presStyleLbl="sibTrans1D1" presStyleIdx="2" presStyleCnt="4"/>
      <dgm:spPr/>
      <dgm:t>
        <a:bodyPr/>
        <a:lstStyle/>
        <a:p>
          <a:endParaRPr lang="en-US"/>
        </a:p>
      </dgm:t>
    </dgm:pt>
    <dgm:pt modelId="{EB03F52B-C034-4D3E-A713-AE90C261800B}" type="pres">
      <dgm:prSet presAssocID="{49BDC8EA-E0DC-469E-9FB0-7876132FCD45}" presName="node" presStyleLbl="node1" presStyleIdx="3" presStyleCnt="4" custScaleX="99094" custScaleY="105875" custRadScaleRad="99486" custRadScaleInc="11664">
        <dgm:presLayoutVars>
          <dgm:bulletEnabled val="1"/>
        </dgm:presLayoutVars>
      </dgm:prSet>
      <dgm:spPr/>
      <dgm:t>
        <a:bodyPr/>
        <a:lstStyle/>
        <a:p>
          <a:endParaRPr lang="en-US"/>
        </a:p>
      </dgm:t>
    </dgm:pt>
    <dgm:pt modelId="{24C948F8-CFAA-4D94-A0F6-765BAABA94B6}" type="pres">
      <dgm:prSet presAssocID="{49BDC8EA-E0DC-469E-9FB0-7876132FCD45}" presName="spNode" presStyleCnt="0"/>
      <dgm:spPr/>
      <dgm:t>
        <a:bodyPr/>
        <a:lstStyle/>
        <a:p>
          <a:endParaRPr lang="en-US"/>
        </a:p>
      </dgm:t>
    </dgm:pt>
    <dgm:pt modelId="{6F9C8C4A-0C5D-4975-AC5B-44D073D0C0DC}" type="pres">
      <dgm:prSet presAssocID="{A524AE67-A3CE-43BF-AB56-9F5C40B103F7}" presName="sibTrans" presStyleLbl="sibTrans1D1" presStyleIdx="3" presStyleCnt="4"/>
      <dgm:spPr/>
      <dgm:t>
        <a:bodyPr/>
        <a:lstStyle/>
        <a:p>
          <a:endParaRPr lang="en-US"/>
        </a:p>
      </dgm:t>
    </dgm:pt>
  </dgm:ptLst>
  <dgm:cxnLst>
    <dgm:cxn modelId="{F4510AA3-7C80-4F18-8757-052D0CA7AAA8}" type="presOf" srcId="{49BDC8EA-E0DC-469E-9FB0-7876132FCD45}" destId="{EB03F52B-C034-4D3E-A713-AE90C261800B}" srcOrd="0" destOrd="0" presId="urn:microsoft.com/office/officeart/2005/8/layout/cycle5"/>
    <dgm:cxn modelId="{33947DE5-0784-493A-A8BD-B3CE0BE68E0C}" type="presOf" srcId="{AB75B209-0AAD-48C4-9605-43582F1FAC88}" destId="{278675A0-6E69-41B0-BAB4-3D4781685E1F}" srcOrd="0" destOrd="0" presId="urn:microsoft.com/office/officeart/2005/8/layout/cycle5"/>
    <dgm:cxn modelId="{AD428BAC-E5D6-4814-A1B7-FB1F2730CF3A}" type="presOf" srcId="{B70B8A56-E5CD-4B01-A83E-B3942F92CA28}" destId="{3779BF69-D44E-4524-86FB-6E70D2642DC3}" srcOrd="0" destOrd="0" presId="urn:microsoft.com/office/officeart/2005/8/layout/cycle5"/>
    <dgm:cxn modelId="{CCC98A01-75E6-44C3-AFBC-48EA8B2D3FE9}" type="presOf" srcId="{50F37C19-8106-4F1A-98DC-3FBDA6E30571}" destId="{BD2CE02E-E38D-4C8F-B600-9C7B7F025760}" srcOrd="0" destOrd="0" presId="urn:microsoft.com/office/officeart/2005/8/layout/cycle5"/>
    <dgm:cxn modelId="{F9413172-7222-48D4-8569-72E4016B1BE5}" srcId="{AB75B209-0AAD-48C4-9605-43582F1FAC88}" destId="{B6DC8867-685D-4E23-8EFB-FC83AB02B7EB}" srcOrd="0" destOrd="0" parTransId="{BCDEF618-2F84-4C5B-8224-BE0F04343336}" sibTransId="{04E7AC50-85E6-48C3-BA9D-25E89D3BD258}"/>
    <dgm:cxn modelId="{6CB75326-A232-4E60-8AFC-E66049629104}" type="presOf" srcId="{A524AE67-A3CE-43BF-AB56-9F5C40B103F7}" destId="{6F9C8C4A-0C5D-4975-AC5B-44D073D0C0DC}" srcOrd="0" destOrd="0" presId="urn:microsoft.com/office/officeart/2005/8/layout/cycle5"/>
    <dgm:cxn modelId="{A455A47B-6AC8-42B0-9174-02AA57AF47D1}" srcId="{AB75B209-0AAD-48C4-9605-43582F1FAC88}" destId="{EFD6F32D-8687-4F94-93A2-AC5479EF4B4D}" srcOrd="2" destOrd="0" parTransId="{F7BC3BAC-C33C-46D1-AD2E-D5C698921C90}" sibTransId="{96A549B6-0239-40F7-9562-BCB3967CF107}"/>
    <dgm:cxn modelId="{A9671BC6-88A7-4831-B992-EECE4E3F3FBD}" type="presOf" srcId="{96A549B6-0239-40F7-9562-BCB3967CF107}" destId="{0E0C329A-984B-4116-B574-D88609E6EA70}" srcOrd="0" destOrd="0" presId="urn:microsoft.com/office/officeart/2005/8/layout/cycle5"/>
    <dgm:cxn modelId="{D374E225-BEF8-48BA-8BD0-D1E2D2301B08}" srcId="{AB75B209-0AAD-48C4-9605-43582F1FAC88}" destId="{B70B8A56-E5CD-4B01-A83E-B3942F92CA28}" srcOrd="1" destOrd="0" parTransId="{74B80869-B6EC-447D-A6F8-FF58DC6530DF}" sibTransId="{50F37C19-8106-4F1A-98DC-3FBDA6E30571}"/>
    <dgm:cxn modelId="{D4073D95-82E5-4316-A69D-7FAAA3851A9B}" type="presOf" srcId="{04E7AC50-85E6-48C3-BA9D-25E89D3BD258}" destId="{9960F1C5-67B8-4171-9C9D-F81043A68376}" srcOrd="0" destOrd="0" presId="urn:microsoft.com/office/officeart/2005/8/layout/cycle5"/>
    <dgm:cxn modelId="{BC3A4625-C3B1-4C71-A803-197F75CA4A8C}" srcId="{AB75B209-0AAD-48C4-9605-43582F1FAC88}" destId="{49BDC8EA-E0DC-469E-9FB0-7876132FCD45}" srcOrd="3" destOrd="0" parTransId="{FB379442-A1F6-4D74-A38B-79A4260AE2EE}" sibTransId="{A524AE67-A3CE-43BF-AB56-9F5C40B103F7}"/>
    <dgm:cxn modelId="{540DCD03-587A-41C1-87AD-BFF2C0B8F5E4}" type="presOf" srcId="{B6DC8867-685D-4E23-8EFB-FC83AB02B7EB}" destId="{A8590BD6-88F0-4069-B526-20D4755996BA}" srcOrd="0" destOrd="0" presId="urn:microsoft.com/office/officeart/2005/8/layout/cycle5"/>
    <dgm:cxn modelId="{71143CEC-3208-49DF-8CF4-93573ABFA2D9}" type="presOf" srcId="{EFD6F32D-8687-4F94-93A2-AC5479EF4B4D}" destId="{5748BDB4-B187-4C25-B8B1-90067D3D4BC7}" srcOrd="0" destOrd="0" presId="urn:microsoft.com/office/officeart/2005/8/layout/cycle5"/>
    <dgm:cxn modelId="{99348E75-D9E4-4F26-A99B-9D87260EB686}" type="presParOf" srcId="{278675A0-6E69-41B0-BAB4-3D4781685E1F}" destId="{A8590BD6-88F0-4069-B526-20D4755996BA}" srcOrd="0" destOrd="0" presId="urn:microsoft.com/office/officeart/2005/8/layout/cycle5"/>
    <dgm:cxn modelId="{1A96EC16-F006-4AD3-B5E2-0E9EA6BE1284}" type="presParOf" srcId="{278675A0-6E69-41B0-BAB4-3D4781685E1F}" destId="{79352532-D3E7-4E87-BAAC-A3323918AED0}" srcOrd="1" destOrd="0" presId="urn:microsoft.com/office/officeart/2005/8/layout/cycle5"/>
    <dgm:cxn modelId="{42CA37CF-670F-41F2-B6CA-ABE646AE0002}" type="presParOf" srcId="{278675A0-6E69-41B0-BAB4-3D4781685E1F}" destId="{9960F1C5-67B8-4171-9C9D-F81043A68376}" srcOrd="2" destOrd="0" presId="urn:microsoft.com/office/officeart/2005/8/layout/cycle5"/>
    <dgm:cxn modelId="{57483CD0-7142-4F2A-8E39-CBDB6C4B5981}" type="presParOf" srcId="{278675A0-6E69-41B0-BAB4-3D4781685E1F}" destId="{3779BF69-D44E-4524-86FB-6E70D2642DC3}" srcOrd="3" destOrd="0" presId="urn:microsoft.com/office/officeart/2005/8/layout/cycle5"/>
    <dgm:cxn modelId="{A03EA542-9FA8-4F21-9CD5-1375AA78EFD4}" type="presParOf" srcId="{278675A0-6E69-41B0-BAB4-3D4781685E1F}" destId="{3AB7E16F-D598-4F35-BE01-8FBF7186237C}" srcOrd="4" destOrd="0" presId="urn:microsoft.com/office/officeart/2005/8/layout/cycle5"/>
    <dgm:cxn modelId="{022A65A6-1F00-4B3B-9D90-846DF4DC7983}" type="presParOf" srcId="{278675A0-6E69-41B0-BAB4-3D4781685E1F}" destId="{BD2CE02E-E38D-4C8F-B600-9C7B7F025760}" srcOrd="5" destOrd="0" presId="urn:microsoft.com/office/officeart/2005/8/layout/cycle5"/>
    <dgm:cxn modelId="{E885C3D7-4BA8-4209-B6ED-3A65FFCDB095}" type="presParOf" srcId="{278675A0-6E69-41B0-BAB4-3D4781685E1F}" destId="{5748BDB4-B187-4C25-B8B1-90067D3D4BC7}" srcOrd="6" destOrd="0" presId="urn:microsoft.com/office/officeart/2005/8/layout/cycle5"/>
    <dgm:cxn modelId="{66CCB4D9-345A-420B-AB2B-DC0302D7E872}" type="presParOf" srcId="{278675A0-6E69-41B0-BAB4-3D4781685E1F}" destId="{B99AD482-D7B6-49B1-84BD-47DB4838373C}" srcOrd="7" destOrd="0" presId="urn:microsoft.com/office/officeart/2005/8/layout/cycle5"/>
    <dgm:cxn modelId="{B465EA8F-AF91-4678-BD2D-1BA68011510E}" type="presParOf" srcId="{278675A0-6E69-41B0-BAB4-3D4781685E1F}" destId="{0E0C329A-984B-4116-B574-D88609E6EA70}" srcOrd="8" destOrd="0" presId="urn:microsoft.com/office/officeart/2005/8/layout/cycle5"/>
    <dgm:cxn modelId="{5999E7A5-68CD-4677-9B33-69E6D6176D04}" type="presParOf" srcId="{278675A0-6E69-41B0-BAB4-3D4781685E1F}" destId="{EB03F52B-C034-4D3E-A713-AE90C261800B}" srcOrd="9" destOrd="0" presId="urn:microsoft.com/office/officeart/2005/8/layout/cycle5"/>
    <dgm:cxn modelId="{B1543648-D4CB-4E53-9031-5F9D0FEFB96C}" type="presParOf" srcId="{278675A0-6E69-41B0-BAB4-3D4781685E1F}" destId="{24C948F8-CFAA-4D94-A0F6-765BAABA94B6}" srcOrd="10" destOrd="0" presId="urn:microsoft.com/office/officeart/2005/8/layout/cycle5"/>
    <dgm:cxn modelId="{7E1AD82B-65C9-4C2F-B2AB-31D91E051462}" type="presParOf" srcId="{278675A0-6E69-41B0-BAB4-3D4781685E1F}" destId="{6F9C8C4A-0C5D-4975-AC5B-44D073D0C0DC}" srcOrd="11" destOrd="0" presId="urn:microsoft.com/office/officeart/2005/8/layout/cycle5"/>
  </dgm:cxnLst>
  <dgm:bg/>
  <dgm:whole/>
</dgm:dataModel>
</file>

<file path=ppt/diagrams/data17.xml><?xml version="1.0" encoding="utf-8"?>
<dgm:dataModel xmlns:dgm="http://schemas.openxmlformats.org/drawingml/2006/diagram" xmlns:a="http://schemas.openxmlformats.org/drawingml/2006/main">
  <dgm:ptLst>
    <dgm:pt modelId="{AB75B209-0AAD-48C4-9605-43582F1FAC88}" type="doc">
      <dgm:prSet loTypeId="urn:microsoft.com/office/officeart/2005/8/layout/cycle5" loCatId="cycle" qsTypeId="urn:microsoft.com/office/officeart/2005/8/quickstyle/3d1" qsCatId="3D" csTypeId="urn:microsoft.com/office/officeart/2005/8/colors/colorful4" csCatId="colorful" phldr="1"/>
      <dgm:spPr/>
      <dgm:t>
        <a:bodyPr/>
        <a:lstStyle/>
        <a:p>
          <a:endParaRPr lang="en-US"/>
        </a:p>
      </dgm:t>
    </dgm:pt>
    <dgm:pt modelId="{B6DC8867-685D-4E23-8EFB-FC83AB02B7EB}">
      <dgm:prSet phldrT="[Text]" custT="1"/>
      <dgm:spPr/>
      <dgm:t>
        <a:bodyPr/>
        <a:lstStyle/>
        <a:p>
          <a:r>
            <a:rPr lang="es-MX" sz="2000" dirty="0" smtClean="0">
              <a:latin typeface="Corbel" pitchFamily="34" charset="0"/>
            </a:rPr>
            <a:t>Integración sistema protésico</a:t>
          </a:r>
        </a:p>
      </dgm:t>
    </dgm:pt>
    <dgm:pt modelId="{BCDEF618-2F84-4C5B-8224-BE0F04343336}" type="parTrans" cxnId="{F9413172-7222-48D4-8569-72E4016B1BE5}">
      <dgm:prSet/>
      <dgm:spPr/>
      <dgm:t>
        <a:bodyPr/>
        <a:lstStyle/>
        <a:p>
          <a:endParaRPr lang="en-US" sz="2000">
            <a:latin typeface="Corbel" pitchFamily="34" charset="0"/>
          </a:endParaRPr>
        </a:p>
      </dgm:t>
    </dgm:pt>
    <dgm:pt modelId="{04E7AC50-85E6-48C3-BA9D-25E89D3BD258}" type="sibTrans" cxnId="{F9413172-7222-48D4-8569-72E4016B1BE5}">
      <dgm:prSet/>
      <dgm:spPr/>
      <dgm:t>
        <a:bodyPr/>
        <a:lstStyle/>
        <a:p>
          <a:endParaRPr lang="en-US" sz="2000">
            <a:latin typeface="Corbel" pitchFamily="34" charset="0"/>
          </a:endParaRPr>
        </a:p>
      </dgm:t>
    </dgm:pt>
    <dgm:pt modelId="{B70B8A56-E5CD-4B01-A83E-B3942F92CA28}">
      <dgm:prSet phldrT="[Text]" custT="1"/>
      <dgm:spPr/>
      <dgm:t>
        <a:bodyPr lIns="0" rIns="0"/>
        <a:lstStyle/>
        <a:p>
          <a:r>
            <a:rPr lang="es-MX" sz="2000" dirty="0" smtClean="0">
              <a:latin typeface="Corbel" pitchFamily="34" charset="0"/>
            </a:rPr>
            <a:t>Uso prolongado</a:t>
          </a:r>
        </a:p>
      </dgm:t>
    </dgm:pt>
    <dgm:pt modelId="{74B80869-B6EC-447D-A6F8-FF58DC6530DF}" type="parTrans" cxnId="{D374E225-BEF8-48BA-8BD0-D1E2D2301B08}">
      <dgm:prSet/>
      <dgm:spPr/>
      <dgm:t>
        <a:bodyPr/>
        <a:lstStyle/>
        <a:p>
          <a:endParaRPr lang="en-US" sz="2000">
            <a:latin typeface="Corbel" pitchFamily="34" charset="0"/>
          </a:endParaRPr>
        </a:p>
      </dgm:t>
    </dgm:pt>
    <dgm:pt modelId="{50F37C19-8106-4F1A-98DC-3FBDA6E30571}" type="sibTrans" cxnId="{D374E225-BEF8-48BA-8BD0-D1E2D2301B08}">
      <dgm:prSet/>
      <dgm:spPr/>
      <dgm:t>
        <a:bodyPr/>
        <a:lstStyle/>
        <a:p>
          <a:endParaRPr lang="en-US" sz="2000">
            <a:latin typeface="Corbel" pitchFamily="34" charset="0"/>
          </a:endParaRPr>
        </a:p>
      </dgm:t>
    </dgm:pt>
    <dgm:pt modelId="{EFD6F32D-8687-4F94-93A2-AC5479EF4B4D}">
      <dgm:prSet phldrT="[Text]" custT="1"/>
      <dgm:spPr/>
      <dgm:t>
        <a:bodyPr/>
        <a:lstStyle/>
        <a:p>
          <a:r>
            <a:rPr lang="es-MX" sz="2000" dirty="0" smtClean="0">
              <a:latin typeface="Corbel" pitchFamily="34" charset="0"/>
            </a:rPr>
            <a:t>Proyecto de grado</a:t>
          </a:r>
          <a:endParaRPr lang="en-US" sz="2000" dirty="0">
            <a:latin typeface="Corbel" pitchFamily="34" charset="0"/>
          </a:endParaRPr>
        </a:p>
      </dgm:t>
    </dgm:pt>
    <dgm:pt modelId="{F7BC3BAC-C33C-46D1-AD2E-D5C698921C90}" type="parTrans" cxnId="{A455A47B-6AC8-42B0-9174-02AA57AF47D1}">
      <dgm:prSet/>
      <dgm:spPr/>
      <dgm:t>
        <a:bodyPr/>
        <a:lstStyle/>
        <a:p>
          <a:endParaRPr lang="en-US" sz="2000">
            <a:latin typeface="Corbel" pitchFamily="34" charset="0"/>
          </a:endParaRPr>
        </a:p>
      </dgm:t>
    </dgm:pt>
    <dgm:pt modelId="{96A549B6-0239-40F7-9562-BCB3967CF107}" type="sibTrans" cxnId="{A455A47B-6AC8-42B0-9174-02AA57AF47D1}">
      <dgm:prSet/>
      <dgm:spPr/>
      <dgm:t>
        <a:bodyPr/>
        <a:lstStyle/>
        <a:p>
          <a:endParaRPr lang="en-US" sz="2000">
            <a:latin typeface="Corbel" pitchFamily="34" charset="0"/>
          </a:endParaRPr>
        </a:p>
      </dgm:t>
    </dgm:pt>
    <dgm:pt modelId="{49BDC8EA-E0DC-469E-9FB0-7876132FCD45}">
      <dgm:prSet phldrT="[Text]" custT="1"/>
      <dgm:spPr/>
      <dgm:t>
        <a:bodyPr/>
        <a:lstStyle/>
        <a:p>
          <a:r>
            <a:rPr lang="es-MX" sz="2000" dirty="0" smtClean="0">
              <a:latin typeface="Corbel" pitchFamily="34" charset="0"/>
            </a:rPr>
            <a:t>Igual tipo de encaje</a:t>
          </a:r>
          <a:endParaRPr lang="en-US" sz="2000" dirty="0">
            <a:latin typeface="Corbel" pitchFamily="34" charset="0"/>
          </a:endParaRPr>
        </a:p>
      </dgm:t>
    </dgm:pt>
    <dgm:pt modelId="{A524AE67-A3CE-43BF-AB56-9F5C40B103F7}" type="sibTrans" cxnId="{BC3A4625-C3B1-4C71-A803-197F75CA4A8C}">
      <dgm:prSet/>
      <dgm:spPr/>
      <dgm:t>
        <a:bodyPr/>
        <a:lstStyle/>
        <a:p>
          <a:endParaRPr lang="en-US" sz="2000">
            <a:latin typeface="Corbel" pitchFamily="34" charset="0"/>
          </a:endParaRPr>
        </a:p>
      </dgm:t>
    </dgm:pt>
    <dgm:pt modelId="{FB379442-A1F6-4D74-A38B-79A4260AE2EE}" type="parTrans" cxnId="{BC3A4625-C3B1-4C71-A803-197F75CA4A8C}">
      <dgm:prSet/>
      <dgm:spPr/>
      <dgm:t>
        <a:bodyPr/>
        <a:lstStyle/>
        <a:p>
          <a:endParaRPr lang="en-US" sz="2000">
            <a:latin typeface="Corbel" pitchFamily="34" charset="0"/>
          </a:endParaRPr>
        </a:p>
      </dgm:t>
    </dgm:pt>
    <dgm:pt modelId="{C29F63BE-C7AC-4907-86CE-9F8BDBFE1059}">
      <dgm:prSet phldrT="[Text]" custT="1"/>
      <dgm:spPr/>
      <dgm:t>
        <a:bodyPr/>
        <a:lstStyle/>
        <a:p>
          <a:r>
            <a:rPr lang="es-MX" sz="2000" dirty="0" smtClean="0">
              <a:latin typeface="Corbel" pitchFamily="34" charset="0"/>
            </a:rPr>
            <a:t>Encaje de prueba</a:t>
          </a:r>
          <a:endParaRPr lang="en-US" sz="2000" dirty="0">
            <a:latin typeface="Corbel" pitchFamily="34" charset="0"/>
          </a:endParaRPr>
        </a:p>
      </dgm:t>
    </dgm:pt>
    <dgm:pt modelId="{679675AB-0C8D-4BD0-A685-EE87CD9B967B}" type="parTrans" cxnId="{A4DDFCB1-4C49-42E6-9489-1BC73FCE0E7D}">
      <dgm:prSet/>
      <dgm:spPr/>
      <dgm:t>
        <a:bodyPr/>
        <a:lstStyle/>
        <a:p>
          <a:endParaRPr lang="en-US"/>
        </a:p>
      </dgm:t>
    </dgm:pt>
    <dgm:pt modelId="{DB092D41-31BA-48DB-A06C-0933F1BC2499}" type="sibTrans" cxnId="{A4DDFCB1-4C49-42E6-9489-1BC73FCE0E7D}">
      <dgm:prSet/>
      <dgm:spPr/>
      <dgm:t>
        <a:bodyPr/>
        <a:lstStyle/>
        <a:p>
          <a:endParaRPr lang="en-US"/>
        </a:p>
      </dgm:t>
    </dgm:pt>
    <dgm:pt modelId="{278675A0-6E69-41B0-BAB4-3D4781685E1F}" type="pres">
      <dgm:prSet presAssocID="{AB75B209-0AAD-48C4-9605-43582F1FAC88}" presName="cycle" presStyleCnt="0">
        <dgm:presLayoutVars>
          <dgm:dir/>
          <dgm:resizeHandles val="exact"/>
        </dgm:presLayoutVars>
      </dgm:prSet>
      <dgm:spPr/>
      <dgm:t>
        <a:bodyPr/>
        <a:lstStyle/>
        <a:p>
          <a:endParaRPr lang="en-US"/>
        </a:p>
      </dgm:t>
    </dgm:pt>
    <dgm:pt modelId="{A8590BD6-88F0-4069-B526-20D4755996BA}" type="pres">
      <dgm:prSet presAssocID="{B6DC8867-685D-4E23-8EFB-FC83AB02B7EB}" presName="node" presStyleLbl="node1" presStyleIdx="0" presStyleCnt="5" custScaleX="112682" custScaleY="114575">
        <dgm:presLayoutVars>
          <dgm:bulletEnabled val="1"/>
        </dgm:presLayoutVars>
      </dgm:prSet>
      <dgm:spPr/>
      <dgm:t>
        <a:bodyPr/>
        <a:lstStyle/>
        <a:p>
          <a:endParaRPr lang="en-US"/>
        </a:p>
      </dgm:t>
    </dgm:pt>
    <dgm:pt modelId="{79352532-D3E7-4E87-BAAC-A3323918AED0}" type="pres">
      <dgm:prSet presAssocID="{B6DC8867-685D-4E23-8EFB-FC83AB02B7EB}" presName="spNode" presStyleCnt="0"/>
      <dgm:spPr/>
      <dgm:t>
        <a:bodyPr/>
        <a:lstStyle/>
        <a:p>
          <a:endParaRPr lang="en-US"/>
        </a:p>
      </dgm:t>
    </dgm:pt>
    <dgm:pt modelId="{9960F1C5-67B8-4171-9C9D-F81043A68376}" type="pres">
      <dgm:prSet presAssocID="{04E7AC50-85E6-48C3-BA9D-25E89D3BD258}" presName="sibTrans" presStyleLbl="sibTrans1D1" presStyleIdx="0" presStyleCnt="5"/>
      <dgm:spPr/>
      <dgm:t>
        <a:bodyPr/>
        <a:lstStyle/>
        <a:p>
          <a:endParaRPr lang="en-US"/>
        </a:p>
      </dgm:t>
    </dgm:pt>
    <dgm:pt modelId="{3779BF69-D44E-4524-86FB-6E70D2642DC3}" type="pres">
      <dgm:prSet presAssocID="{B70B8A56-E5CD-4B01-A83E-B3942F92CA28}" presName="node" presStyleLbl="node1" presStyleIdx="1" presStyleCnt="5" custScaleX="99207" custScaleY="103419" custRadScaleRad="99434" custRadScaleInc="-9902">
        <dgm:presLayoutVars>
          <dgm:bulletEnabled val="1"/>
        </dgm:presLayoutVars>
      </dgm:prSet>
      <dgm:spPr/>
      <dgm:t>
        <a:bodyPr/>
        <a:lstStyle/>
        <a:p>
          <a:endParaRPr lang="en-US"/>
        </a:p>
      </dgm:t>
    </dgm:pt>
    <dgm:pt modelId="{3AB7E16F-D598-4F35-BE01-8FBF7186237C}" type="pres">
      <dgm:prSet presAssocID="{B70B8A56-E5CD-4B01-A83E-B3942F92CA28}" presName="spNode" presStyleCnt="0"/>
      <dgm:spPr/>
      <dgm:t>
        <a:bodyPr/>
        <a:lstStyle/>
        <a:p>
          <a:endParaRPr lang="en-US"/>
        </a:p>
      </dgm:t>
    </dgm:pt>
    <dgm:pt modelId="{BD2CE02E-E38D-4C8F-B600-9C7B7F025760}" type="pres">
      <dgm:prSet presAssocID="{50F37C19-8106-4F1A-98DC-3FBDA6E30571}" presName="sibTrans" presStyleLbl="sibTrans1D1" presStyleIdx="1" presStyleCnt="5"/>
      <dgm:spPr/>
      <dgm:t>
        <a:bodyPr/>
        <a:lstStyle/>
        <a:p>
          <a:endParaRPr lang="en-US"/>
        </a:p>
      </dgm:t>
    </dgm:pt>
    <dgm:pt modelId="{5748BDB4-B187-4C25-B8B1-90067D3D4BC7}" type="pres">
      <dgm:prSet presAssocID="{EFD6F32D-8687-4F94-93A2-AC5479EF4B4D}" presName="node" presStyleLbl="node1" presStyleIdx="2" presStyleCnt="5" custScaleX="110080" custScaleY="103389" custRadScaleRad="89492" custRadScaleInc="-19883">
        <dgm:presLayoutVars>
          <dgm:bulletEnabled val="1"/>
        </dgm:presLayoutVars>
      </dgm:prSet>
      <dgm:spPr/>
      <dgm:t>
        <a:bodyPr/>
        <a:lstStyle/>
        <a:p>
          <a:endParaRPr lang="en-US"/>
        </a:p>
      </dgm:t>
    </dgm:pt>
    <dgm:pt modelId="{B99AD482-D7B6-49B1-84BD-47DB4838373C}" type="pres">
      <dgm:prSet presAssocID="{EFD6F32D-8687-4F94-93A2-AC5479EF4B4D}" presName="spNode" presStyleCnt="0"/>
      <dgm:spPr/>
      <dgm:t>
        <a:bodyPr/>
        <a:lstStyle/>
        <a:p>
          <a:endParaRPr lang="en-US"/>
        </a:p>
      </dgm:t>
    </dgm:pt>
    <dgm:pt modelId="{0E0C329A-984B-4116-B574-D88609E6EA70}" type="pres">
      <dgm:prSet presAssocID="{96A549B6-0239-40F7-9562-BCB3967CF107}" presName="sibTrans" presStyleLbl="sibTrans1D1" presStyleIdx="2" presStyleCnt="5"/>
      <dgm:spPr/>
      <dgm:t>
        <a:bodyPr/>
        <a:lstStyle/>
        <a:p>
          <a:endParaRPr lang="en-US"/>
        </a:p>
      </dgm:t>
    </dgm:pt>
    <dgm:pt modelId="{EB03F52B-C034-4D3E-A713-AE90C261800B}" type="pres">
      <dgm:prSet presAssocID="{49BDC8EA-E0DC-469E-9FB0-7876132FCD45}" presName="node" presStyleLbl="node1" presStyleIdx="3" presStyleCnt="5" custScaleX="99094" custScaleY="105875" custRadScaleRad="91356" custRadScaleInc="39572">
        <dgm:presLayoutVars>
          <dgm:bulletEnabled val="1"/>
        </dgm:presLayoutVars>
      </dgm:prSet>
      <dgm:spPr/>
      <dgm:t>
        <a:bodyPr/>
        <a:lstStyle/>
        <a:p>
          <a:endParaRPr lang="en-US"/>
        </a:p>
      </dgm:t>
    </dgm:pt>
    <dgm:pt modelId="{24C948F8-CFAA-4D94-A0F6-765BAABA94B6}" type="pres">
      <dgm:prSet presAssocID="{49BDC8EA-E0DC-469E-9FB0-7876132FCD45}" presName="spNode" presStyleCnt="0"/>
      <dgm:spPr/>
      <dgm:t>
        <a:bodyPr/>
        <a:lstStyle/>
        <a:p>
          <a:endParaRPr lang="en-US"/>
        </a:p>
      </dgm:t>
    </dgm:pt>
    <dgm:pt modelId="{6F9C8C4A-0C5D-4975-AC5B-44D073D0C0DC}" type="pres">
      <dgm:prSet presAssocID="{A524AE67-A3CE-43BF-AB56-9F5C40B103F7}" presName="sibTrans" presStyleLbl="sibTrans1D1" presStyleIdx="3" presStyleCnt="5"/>
      <dgm:spPr/>
      <dgm:t>
        <a:bodyPr/>
        <a:lstStyle/>
        <a:p>
          <a:endParaRPr lang="en-US"/>
        </a:p>
      </dgm:t>
    </dgm:pt>
    <dgm:pt modelId="{899E132B-8C64-45F8-8454-7DC7839A6D8A}" type="pres">
      <dgm:prSet presAssocID="{C29F63BE-C7AC-4907-86CE-9F8BDBFE1059}" presName="node" presStyleLbl="node1" presStyleIdx="4" presStyleCnt="5">
        <dgm:presLayoutVars>
          <dgm:bulletEnabled val="1"/>
        </dgm:presLayoutVars>
      </dgm:prSet>
      <dgm:spPr/>
      <dgm:t>
        <a:bodyPr/>
        <a:lstStyle/>
        <a:p>
          <a:endParaRPr lang="en-US"/>
        </a:p>
      </dgm:t>
    </dgm:pt>
    <dgm:pt modelId="{40D6EFD1-0DE5-465E-87FF-4DDE3A2055D2}" type="pres">
      <dgm:prSet presAssocID="{C29F63BE-C7AC-4907-86CE-9F8BDBFE1059}" presName="spNode" presStyleCnt="0"/>
      <dgm:spPr/>
    </dgm:pt>
    <dgm:pt modelId="{74F1F243-5BD6-413F-B034-F93627D3C6E6}" type="pres">
      <dgm:prSet presAssocID="{DB092D41-31BA-48DB-A06C-0933F1BC2499}" presName="sibTrans" presStyleLbl="sibTrans1D1" presStyleIdx="4" presStyleCnt="5"/>
      <dgm:spPr/>
    </dgm:pt>
  </dgm:ptLst>
  <dgm:cxnLst>
    <dgm:cxn modelId="{0BEE4E0C-001C-4464-BBA2-01C33677F77E}" type="presOf" srcId="{C29F63BE-C7AC-4907-86CE-9F8BDBFE1059}" destId="{899E132B-8C64-45F8-8454-7DC7839A6D8A}" srcOrd="0" destOrd="0" presId="urn:microsoft.com/office/officeart/2005/8/layout/cycle5"/>
    <dgm:cxn modelId="{94DDA48A-13AB-4D82-9D70-E53654B56641}" type="presOf" srcId="{EFD6F32D-8687-4F94-93A2-AC5479EF4B4D}" destId="{5748BDB4-B187-4C25-B8B1-90067D3D4BC7}" srcOrd="0" destOrd="0" presId="urn:microsoft.com/office/officeart/2005/8/layout/cycle5"/>
    <dgm:cxn modelId="{1EDE42A4-3706-4763-9270-6419498206AD}" type="presOf" srcId="{04E7AC50-85E6-48C3-BA9D-25E89D3BD258}" destId="{9960F1C5-67B8-4171-9C9D-F81043A68376}" srcOrd="0" destOrd="0" presId="urn:microsoft.com/office/officeart/2005/8/layout/cycle5"/>
    <dgm:cxn modelId="{0BEDDF16-904D-4F5A-8F6D-EF5C6E67BEFB}" type="presOf" srcId="{96A549B6-0239-40F7-9562-BCB3967CF107}" destId="{0E0C329A-984B-4116-B574-D88609E6EA70}" srcOrd="0" destOrd="0" presId="urn:microsoft.com/office/officeart/2005/8/layout/cycle5"/>
    <dgm:cxn modelId="{B7709657-CC36-430C-AB27-189F955D301D}" type="presOf" srcId="{B70B8A56-E5CD-4B01-A83E-B3942F92CA28}" destId="{3779BF69-D44E-4524-86FB-6E70D2642DC3}" srcOrd="0" destOrd="0" presId="urn:microsoft.com/office/officeart/2005/8/layout/cycle5"/>
    <dgm:cxn modelId="{D374E225-BEF8-48BA-8BD0-D1E2D2301B08}" srcId="{AB75B209-0AAD-48C4-9605-43582F1FAC88}" destId="{B70B8A56-E5CD-4B01-A83E-B3942F92CA28}" srcOrd="1" destOrd="0" parTransId="{74B80869-B6EC-447D-A6F8-FF58DC6530DF}" sibTransId="{50F37C19-8106-4F1A-98DC-3FBDA6E30571}"/>
    <dgm:cxn modelId="{A455A47B-6AC8-42B0-9174-02AA57AF47D1}" srcId="{AB75B209-0AAD-48C4-9605-43582F1FAC88}" destId="{EFD6F32D-8687-4F94-93A2-AC5479EF4B4D}" srcOrd="2" destOrd="0" parTransId="{F7BC3BAC-C33C-46D1-AD2E-D5C698921C90}" sibTransId="{96A549B6-0239-40F7-9562-BCB3967CF107}"/>
    <dgm:cxn modelId="{C9598EFF-A198-4635-AE74-20EBD44B1A1B}" type="presOf" srcId="{49BDC8EA-E0DC-469E-9FB0-7876132FCD45}" destId="{EB03F52B-C034-4D3E-A713-AE90C261800B}" srcOrd="0" destOrd="0" presId="urn:microsoft.com/office/officeart/2005/8/layout/cycle5"/>
    <dgm:cxn modelId="{B7D269AA-DAA2-4656-BDD7-72CD1F2FB932}" type="presOf" srcId="{DB092D41-31BA-48DB-A06C-0933F1BC2499}" destId="{74F1F243-5BD6-413F-B034-F93627D3C6E6}" srcOrd="0" destOrd="0" presId="urn:microsoft.com/office/officeart/2005/8/layout/cycle5"/>
    <dgm:cxn modelId="{F9413172-7222-48D4-8569-72E4016B1BE5}" srcId="{AB75B209-0AAD-48C4-9605-43582F1FAC88}" destId="{B6DC8867-685D-4E23-8EFB-FC83AB02B7EB}" srcOrd="0" destOrd="0" parTransId="{BCDEF618-2F84-4C5B-8224-BE0F04343336}" sibTransId="{04E7AC50-85E6-48C3-BA9D-25E89D3BD258}"/>
    <dgm:cxn modelId="{8D3A2E4D-9AA1-47C7-9439-6678F6DA097E}" type="presOf" srcId="{50F37C19-8106-4F1A-98DC-3FBDA6E30571}" destId="{BD2CE02E-E38D-4C8F-B600-9C7B7F025760}" srcOrd="0" destOrd="0" presId="urn:microsoft.com/office/officeart/2005/8/layout/cycle5"/>
    <dgm:cxn modelId="{BD0F9E47-F859-42E6-9356-9AEABBA4589C}" type="presOf" srcId="{AB75B209-0AAD-48C4-9605-43582F1FAC88}" destId="{278675A0-6E69-41B0-BAB4-3D4781685E1F}" srcOrd="0" destOrd="0" presId="urn:microsoft.com/office/officeart/2005/8/layout/cycle5"/>
    <dgm:cxn modelId="{15FD9085-1273-41F4-A045-83AC0E2007B6}" type="presOf" srcId="{A524AE67-A3CE-43BF-AB56-9F5C40B103F7}" destId="{6F9C8C4A-0C5D-4975-AC5B-44D073D0C0DC}" srcOrd="0" destOrd="0" presId="urn:microsoft.com/office/officeart/2005/8/layout/cycle5"/>
    <dgm:cxn modelId="{2C188FF9-61A4-4AB5-9985-20DED9120F77}" type="presOf" srcId="{B6DC8867-685D-4E23-8EFB-FC83AB02B7EB}" destId="{A8590BD6-88F0-4069-B526-20D4755996BA}" srcOrd="0" destOrd="0" presId="urn:microsoft.com/office/officeart/2005/8/layout/cycle5"/>
    <dgm:cxn modelId="{BC3A4625-C3B1-4C71-A803-197F75CA4A8C}" srcId="{AB75B209-0AAD-48C4-9605-43582F1FAC88}" destId="{49BDC8EA-E0DC-469E-9FB0-7876132FCD45}" srcOrd="3" destOrd="0" parTransId="{FB379442-A1F6-4D74-A38B-79A4260AE2EE}" sibTransId="{A524AE67-A3CE-43BF-AB56-9F5C40B103F7}"/>
    <dgm:cxn modelId="{A4DDFCB1-4C49-42E6-9489-1BC73FCE0E7D}" srcId="{AB75B209-0AAD-48C4-9605-43582F1FAC88}" destId="{C29F63BE-C7AC-4907-86CE-9F8BDBFE1059}" srcOrd="4" destOrd="0" parTransId="{679675AB-0C8D-4BD0-A685-EE87CD9B967B}" sibTransId="{DB092D41-31BA-48DB-A06C-0933F1BC2499}"/>
    <dgm:cxn modelId="{8C9FFCDC-D1E5-4569-8472-870A3290F087}" type="presParOf" srcId="{278675A0-6E69-41B0-BAB4-3D4781685E1F}" destId="{A8590BD6-88F0-4069-B526-20D4755996BA}" srcOrd="0" destOrd="0" presId="urn:microsoft.com/office/officeart/2005/8/layout/cycle5"/>
    <dgm:cxn modelId="{E0C0DEF5-1E92-48EC-9890-CB60945735B1}" type="presParOf" srcId="{278675A0-6E69-41B0-BAB4-3D4781685E1F}" destId="{79352532-D3E7-4E87-BAAC-A3323918AED0}" srcOrd="1" destOrd="0" presId="urn:microsoft.com/office/officeart/2005/8/layout/cycle5"/>
    <dgm:cxn modelId="{D2FCC8A7-2106-4B3B-BECD-F3C44708F8BE}" type="presParOf" srcId="{278675A0-6E69-41B0-BAB4-3D4781685E1F}" destId="{9960F1C5-67B8-4171-9C9D-F81043A68376}" srcOrd="2" destOrd="0" presId="urn:microsoft.com/office/officeart/2005/8/layout/cycle5"/>
    <dgm:cxn modelId="{21C4684B-938E-4E1C-885A-783F0E5C36ED}" type="presParOf" srcId="{278675A0-6E69-41B0-BAB4-3D4781685E1F}" destId="{3779BF69-D44E-4524-86FB-6E70D2642DC3}" srcOrd="3" destOrd="0" presId="urn:microsoft.com/office/officeart/2005/8/layout/cycle5"/>
    <dgm:cxn modelId="{46A79716-FF40-4CA0-ABA3-87206AD4EAFA}" type="presParOf" srcId="{278675A0-6E69-41B0-BAB4-3D4781685E1F}" destId="{3AB7E16F-D598-4F35-BE01-8FBF7186237C}" srcOrd="4" destOrd="0" presId="urn:microsoft.com/office/officeart/2005/8/layout/cycle5"/>
    <dgm:cxn modelId="{47F4889D-49F6-4BFA-8E21-C4177077B764}" type="presParOf" srcId="{278675A0-6E69-41B0-BAB4-3D4781685E1F}" destId="{BD2CE02E-E38D-4C8F-B600-9C7B7F025760}" srcOrd="5" destOrd="0" presId="urn:microsoft.com/office/officeart/2005/8/layout/cycle5"/>
    <dgm:cxn modelId="{102A0696-3B9B-4BA1-BD54-CB60CC0A746E}" type="presParOf" srcId="{278675A0-6E69-41B0-BAB4-3D4781685E1F}" destId="{5748BDB4-B187-4C25-B8B1-90067D3D4BC7}" srcOrd="6" destOrd="0" presId="urn:microsoft.com/office/officeart/2005/8/layout/cycle5"/>
    <dgm:cxn modelId="{724CEDFF-4D86-493C-94DE-B141DE7258CC}" type="presParOf" srcId="{278675A0-6E69-41B0-BAB4-3D4781685E1F}" destId="{B99AD482-D7B6-49B1-84BD-47DB4838373C}" srcOrd="7" destOrd="0" presId="urn:microsoft.com/office/officeart/2005/8/layout/cycle5"/>
    <dgm:cxn modelId="{C30CFF48-8637-43FF-8E94-177096722544}" type="presParOf" srcId="{278675A0-6E69-41B0-BAB4-3D4781685E1F}" destId="{0E0C329A-984B-4116-B574-D88609E6EA70}" srcOrd="8" destOrd="0" presId="urn:microsoft.com/office/officeart/2005/8/layout/cycle5"/>
    <dgm:cxn modelId="{3D961913-90CB-4B03-9D2E-F00C4C0D77BB}" type="presParOf" srcId="{278675A0-6E69-41B0-BAB4-3D4781685E1F}" destId="{EB03F52B-C034-4D3E-A713-AE90C261800B}" srcOrd="9" destOrd="0" presId="urn:microsoft.com/office/officeart/2005/8/layout/cycle5"/>
    <dgm:cxn modelId="{B2787235-CBC6-4848-ABF8-E4FE8F1BBBF4}" type="presParOf" srcId="{278675A0-6E69-41B0-BAB4-3D4781685E1F}" destId="{24C948F8-CFAA-4D94-A0F6-765BAABA94B6}" srcOrd="10" destOrd="0" presId="urn:microsoft.com/office/officeart/2005/8/layout/cycle5"/>
    <dgm:cxn modelId="{814078F9-AB27-48B8-BB61-D50DED5AE6E3}" type="presParOf" srcId="{278675A0-6E69-41B0-BAB4-3D4781685E1F}" destId="{6F9C8C4A-0C5D-4975-AC5B-44D073D0C0DC}" srcOrd="11" destOrd="0" presId="urn:microsoft.com/office/officeart/2005/8/layout/cycle5"/>
    <dgm:cxn modelId="{24A290E3-EDDB-4B38-BB92-701A043D1AB2}" type="presParOf" srcId="{278675A0-6E69-41B0-BAB4-3D4781685E1F}" destId="{899E132B-8C64-45F8-8454-7DC7839A6D8A}" srcOrd="12" destOrd="0" presId="urn:microsoft.com/office/officeart/2005/8/layout/cycle5"/>
    <dgm:cxn modelId="{99F3DBEC-D41E-49AD-8319-C895260C3919}" type="presParOf" srcId="{278675A0-6E69-41B0-BAB4-3D4781685E1F}" destId="{40D6EFD1-0DE5-465E-87FF-4DDE3A2055D2}" srcOrd="13" destOrd="0" presId="urn:microsoft.com/office/officeart/2005/8/layout/cycle5"/>
    <dgm:cxn modelId="{8166AACF-C095-4976-BB3E-25119AEFEB4C}" type="presParOf" srcId="{278675A0-6E69-41B0-BAB4-3D4781685E1F}" destId="{74F1F243-5BD6-413F-B034-F93627D3C6E6}" srcOrd="14" destOrd="0" presId="urn:microsoft.com/office/officeart/2005/8/layout/cycle5"/>
  </dgm:cxnLst>
  <dgm:bg/>
  <dgm:whole/>
</dgm:dataModel>
</file>

<file path=ppt/diagrams/data18.xml><?xml version="1.0" encoding="utf-8"?>
<dgm:dataModel xmlns:dgm="http://schemas.openxmlformats.org/drawingml/2006/diagram" xmlns:a="http://schemas.openxmlformats.org/drawingml/2006/main">
  <dgm:ptLst>
    <dgm:pt modelId="{AB75B209-0AAD-48C4-9605-43582F1FAC88}" type="doc">
      <dgm:prSet loTypeId="urn:microsoft.com/office/officeart/2005/8/layout/cycle5" loCatId="cycle" qsTypeId="urn:microsoft.com/office/officeart/2005/8/quickstyle/3d1" qsCatId="3D" csTypeId="urn:microsoft.com/office/officeart/2005/8/colors/colorful4" csCatId="colorful" phldr="1"/>
      <dgm:spPr/>
      <dgm:t>
        <a:bodyPr/>
        <a:lstStyle/>
        <a:p>
          <a:endParaRPr lang="en-US"/>
        </a:p>
      </dgm:t>
    </dgm:pt>
    <dgm:pt modelId="{B6DC8867-685D-4E23-8EFB-FC83AB02B7EB}">
      <dgm:prSet phldrT="[Text]" custT="1"/>
      <dgm:spPr/>
      <dgm:t>
        <a:bodyPr/>
        <a:lstStyle/>
        <a:p>
          <a:r>
            <a:rPr lang="es-MX" sz="2000" dirty="0" smtClean="0">
              <a:latin typeface="Corbel" pitchFamily="34" charset="0"/>
            </a:rPr>
            <a:t>Verificación</a:t>
          </a:r>
        </a:p>
      </dgm:t>
    </dgm:pt>
    <dgm:pt modelId="{BCDEF618-2F84-4C5B-8224-BE0F04343336}" type="parTrans" cxnId="{F9413172-7222-48D4-8569-72E4016B1BE5}">
      <dgm:prSet/>
      <dgm:spPr/>
      <dgm:t>
        <a:bodyPr/>
        <a:lstStyle/>
        <a:p>
          <a:endParaRPr lang="en-US" sz="2000">
            <a:latin typeface="Corbel" pitchFamily="34" charset="0"/>
          </a:endParaRPr>
        </a:p>
      </dgm:t>
    </dgm:pt>
    <dgm:pt modelId="{04E7AC50-85E6-48C3-BA9D-25E89D3BD258}" type="sibTrans" cxnId="{F9413172-7222-48D4-8569-72E4016B1BE5}">
      <dgm:prSet/>
      <dgm:spPr/>
      <dgm:t>
        <a:bodyPr/>
        <a:lstStyle/>
        <a:p>
          <a:endParaRPr lang="en-US" sz="2000">
            <a:latin typeface="Corbel" pitchFamily="34" charset="0"/>
          </a:endParaRPr>
        </a:p>
      </dgm:t>
    </dgm:pt>
    <dgm:pt modelId="{B70B8A56-E5CD-4B01-A83E-B3942F92CA28}">
      <dgm:prSet phldrT="[Text]" custT="1"/>
      <dgm:spPr/>
      <dgm:t>
        <a:bodyPr lIns="0" rIns="0"/>
        <a:lstStyle/>
        <a:p>
          <a:r>
            <a:rPr lang="es-MX" sz="2000" dirty="0" smtClean="0">
              <a:latin typeface="Corbel" pitchFamily="34" charset="0"/>
            </a:rPr>
            <a:t>Orientación</a:t>
          </a:r>
        </a:p>
        <a:p>
          <a:r>
            <a:rPr lang="es-MX" sz="2000" dirty="0" smtClean="0">
              <a:latin typeface="Corbel" pitchFamily="34" charset="0"/>
            </a:rPr>
            <a:t>Puntos de referencia</a:t>
          </a:r>
        </a:p>
      </dgm:t>
    </dgm:pt>
    <dgm:pt modelId="{74B80869-B6EC-447D-A6F8-FF58DC6530DF}" type="parTrans" cxnId="{D374E225-BEF8-48BA-8BD0-D1E2D2301B08}">
      <dgm:prSet/>
      <dgm:spPr/>
      <dgm:t>
        <a:bodyPr/>
        <a:lstStyle/>
        <a:p>
          <a:endParaRPr lang="en-US" sz="2000">
            <a:latin typeface="Corbel" pitchFamily="34" charset="0"/>
          </a:endParaRPr>
        </a:p>
      </dgm:t>
    </dgm:pt>
    <dgm:pt modelId="{50F37C19-8106-4F1A-98DC-3FBDA6E30571}" type="sibTrans" cxnId="{D374E225-BEF8-48BA-8BD0-D1E2D2301B08}">
      <dgm:prSet/>
      <dgm:spPr/>
      <dgm:t>
        <a:bodyPr/>
        <a:lstStyle/>
        <a:p>
          <a:endParaRPr lang="en-US" sz="2000">
            <a:latin typeface="Corbel" pitchFamily="34" charset="0"/>
          </a:endParaRPr>
        </a:p>
      </dgm:t>
    </dgm:pt>
    <dgm:pt modelId="{EFD6F32D-8687-4F94-93A2-AC5479EF4B4D}">
      <dgm:prSet phldrT="[Text]" custT="1"/>
      <dgm:spPr/>
      <dgm:t>
        <a:bodyPr/>
        <a:lstStyle/>
        <a:p>
          <a:r>
            <a:rPr lang="es-MX" sz="2000" dirty="0" smtClean="0">
              <a:latin typeface="Corbel" pitchFamily="34" charset="0"/>
            </a:rPr>
            <a:t>Controlar variables proceso</a:t>
          </a:r>
          <a:endParaRPr lang="en-US" sz="2000" dirty="0">
            <a:latin typeface="Corbel" pitchFamily="34" charset="0"/>
          </a:endParaRPr>
        </a:p>
      </dgm:t>
    </dgm:pt>
    <dgm:pt modelId="{F7BC3BAC-C33C-46D1-AD2E-D5C698921C90}" type="parTrans" cxnId="{A455A47B-6AC8-42B0-9174-02AA57AF47D1}">
      <dgm:prSet/>
      <dgm:spPr/>
      <dgm:t>
        <a:bodyPr/>
        <a:lstStyle/>
        <a:p>
          <a:endParaRPr lang="en-US" sz="2000">
            <a:latin typeface="Corbel" pitchFamily="34" charset="0"/>
          </a:endParaRPr>
        </a:p>
      </dgm:t>
    </dgm:pt>
    <dgm:pt modelId="{96A549B6-0239-40F7-9562-BCB3967CF107}" type="sibTrans" cxnId="{A455A47B-6AC8-42B0-9174-02AA57AF47D1}">
      <dgm:prSet/>
      <dgm:spPr/>
      <dgm:t>
        <a:bodyPr/>
        <a:lstStyle/>
        <a:p>
          <a:endParaRPr lang="en-US" sz="2000">
            <a:latin typeface="Corbel" pitchFamily="34" charset="0"/>
          </a:endParaRPr>
        </a:p>
      </dgm:t>
    </dgm:pt>
    <dgm:pt modelId="{49BDC8EA-E0DC-469E-9FB0-7876132FCD45}">
      <dgm:prSet phldrT="[Text]" custT="1"/>
      <dgm:spPr/>
      <dgm:t>
        <a:bodyPr/>
        <a:lstStyle/>
        <a:p>
          <a:r>
            <a:rPr lang="es-MX" sz="2000" dirty="0" smtClean="0">
              <a:latin typeface="Corbel" pitchFamily="34" charset="0"/>
            </a:rPr>
            <a:t>Proyecto de grado</a:t>
          </a:r>
          <a:endParaRPr lang="en-US" sz="2000" dirty="0">
            <a:latin typeface="Corbel" pitchFamily="34" charset="0"/>
          </a:endParaRPr>
        </a:p>
      </dgm:t>
    </dgm:pt>
    <dgm:pt modelId="{A524AE67-A3CE-43BF-AB56-9F5C40B103F7}" type="sibTrans" cxnId="{BC3A4625-C3B1-4C71-A803-197F75CA4A8C}">
      <dgm:prSet/>
      <dgm:spPr/>
      <dgm:t>
        <a:bodyPr/>
        <a:lstStyle/>
        <a:p>
          <a:endParaRPr lang="en-US" sz="2000">
            <a:latin typeface="Corbel" pitchFamily="34" charset="0"/>
          </a:endParaRPr>
        </a:p>
      </dgm:t>
    </dgm:pt>
    <dgm:pt modelId="{FB379442-A1F6-4D74-A38B-79A4260AE2EE}" type="parTrans" cxnId="{BC3A4625-C3B1-4C71-A803-197F75CA4A8C}">
      <dgm:prSet/>
      <dgm:spPr/>
      <dgm:t>
        <a:bodyPr/>
        <a:lstStyle/>
        <a:p>
          <a:endParaRPr lang="en-US" sz="2000">
            <a:latin typeface="Corbel" pitchFamily="34" charset="0"/>
          </a:endParaRPr>
        </a:p>
      </dgm:t>
    </dgm:pt>
    <dgm:pt modelId="{278675A0-6E69-41B0-BAB4-3D4781685E1F}" type="pres">
      <dgm:prSet presAssocID="{AB75B209-0AAD-48C4-9605-43582F1FAC88}" presName="cycle" presStyleCnt="0">
        <dgm:presLayoutVars>
          <dgm:dir/>
          <dgm:resizeHandles val="exact"/>
        </dgm:presLayoutVars>
      </dgm:prSet>
      <dgm:spPr/>
      <dgm:t>
        <a:bodyPr/>
        <a:lstStyle/>
        <a:p>
          <a:endParaRPr lang="en-US"/>
        </a:p>
      </dgm:t>
    </dgm:pt>
    <dgm:pt modelId="{A8590BD6-88F0-4069-B526-20D4755996BA}" type="pres">
      <dgm:prSet presAssocID="{B6DC8867-685D-4E23-8EFB-FC83AB02B7EB}" presName="node" presStyleLbl="node1" presStyleIdx="0" presStyleCnt="4" custScaleX="112682" custScaleY="114575">
        <dgm:presLayoutVars>
          <dgm:bulletEnabled val="1"/>
        </dgm:presLayoutVars>
      </dgm:prSet>
      <dgm:spPr/>
      <dgm:t>
        <a:bodyPr/>
        <a:lstStyle/>
        <a:p>
          <a:endParaRPr lang="en-US"/>
        </a:p>
      </dgm:t>
    </dgm:pt>
    <dgm:pt modelId="{79352532-D3E7-4E87-BAAC-A3323918AED0}" type="pres">
      <dgm:prSet presAssocID="{B6DC8867-685D-4E23-8EFB-FC83AB02B7EB}" presName="spNode" presStyleCnt="0"/>
      <dgm:spPr/>
      <dgm:t>
        <a:bodyPr/>
        <a:lstStyle/>
        <a:p>
          <a:endParaRPr lang="en-US"/>
        </a:p>
      </dgm:t>
    </dgm:pt>
    <dgm:pt modelId="{9960F1C5-67B8-4171-9C9D-F81043A68376}" type="pres">
      <dgm:prSet presAssocID="{04E7AC50-85E6-48C3-BA9D-25E89D3BD258}" presName="sibTrans" presStyleLbl="sibTrans1D1" presStyleIdx="0" presStyleCnt="4"/>
      <dgm:spPr/>
      <dgm:t>
        <a:bodyPr/>
        <a:lstStyle/>
        <a:p>
          <a:endParaRPr lang="en-US"/>
        </a:p>
      </dgm:t>
    </dgm:pt>
    <dgm:pt modelId="{3779BF69-D44E-4524-86FB-6E70D2642DC3}" type="pres">
      <dgm:prSet presAssocID="{B70B8A56-E5CD-4B01-A83E-B3942F92CA28}" presName="node" presStyleLbl="node1" presStyleIdx="1" presStyleCnt="4" custScaleX="99207" custScaleY="103419" custRadScaleRad="100851" custRadScaleInc="-33539">
        <dgm:presLayoutVars>
          <dgm:bulletEnabled val="1"/>
        </dgm:presLayoutVars>
      </dgm:prSet>
      <dgm:spPr/>
      <dgm:t>
        <a:bodyPr/>
        <a:lstStyle/>
        <a:p>
          <a:endParaRPr lang="en-US"/>
        </a:p>
      </dgm:t>
    </dgm:pt>
    <dgm:pt modelId="{3AB7E16F-D598-4F35-BE01-8FBF7186237C}" type="pres">
      <dgm:prSet presAssocID="{B70B8A56-E5CD-4B01-A83E-B3942F92CA28}" presName="spNode" presStyleCnt="0"/>
      <dgm:spPr/>
      <dgm:t>
        <a:bodyPr/>
        <a:lstStyle/>
        <a:p>
          <a:endParaRPr lang="en-US"/>
        </a:p>
      </dgm:t>
    </dgm:pt>
    <dgm:pt modelId="{BD2CE02E-E38D-4C8F-B600-9C7B7F025760}" type="pres">
      <dgm:prSet presAssocID="{50F37C19-8106-4F1A-98DC-3FBDA6E30571}" presName="sibTrans" presStyleLbl="sibTrans1D1" presStyleIdx="1" presStyleCnt="4"/>
      <dgm:spPr/>
      <dgm:t>
        <a:bodyPr/>
        <a:lstStyle/>
        <a:p>
          <a:endParaRPr lang="en-US"/>
        </a:p>
      </dgm:t>
    </dgm:pt>
    <dgm:pt modelId="{5748BDB4-B187-4C25-B8B1-90067D3D4BC7}" type="pres">
      <dgm:prSet presAssocID="{EFD6F32D-8687-4F94-93A2-AC5479EF4B4D}" presName="node" presStyleLbl="node1" presStyleIdx="2" presStyleCnt="4" custScaleX="110080" custScaleY="103389" custRadScaleRad="82103" custRadScaleInc="-923">
        <dgm:presLayoutVars>
          <dgm:bulletEnabled val="1"/>
        </dgm:presLayoutVars>
      </dgm:prSet>
      <dgm:spPr/>
      <dgm:t>
        <a:bodyPr/>
        <a:lstStyle/>
        <a:p>
          <a:endParaRPr lang="en-US"/>
        </a:p>
      </dgm:t>
    </dgm:pt>
    <dgm:pt modelId="{B99AD482-D7B6-49B1-84BD-47DB4838373C}" type="pres">
      <dgm:prSet presAssocID="{EFD6F32D-8687-4F94-93A2-AC5479EF4B4D}" presName="spNode" presStyleCnt="0"/>
      <dgm:spPr/>
      <dgm:t>
        <a:bodyPr/>
        <a:lstStyle/>
        <a:p>
          <a:endParaRPr lang="en-US"/>
        </a:p>
      </dgm:t>
    </dgm:pt>
    <dgm:pt modelId="{0E0C329A-984B-4116-B574-D88609E6EA70}" type="pres">
      <dgm:prSet presAssocID="{96A549B6-0239-40F7-9562-BCB3967CF107}" presName="sibTrans" presStyleLbl="sibTrans1D1" presStyleIdx="2" presStyleCnt="4"/>
      <dgm:spPr/>
      <dgm:t>
        <a:bodyPr/>
        <a:lstStyle/>
        <a:p>
          <a:endParaRPr lang="en-US"/>
        </a:p>
      </dgm:t>
    </dgm:pt>
    <dgm:pt modelId="{EB03F52B-C034-4D3E-A713-AE90C261800B}" type="pres">
      <dgm:prSet presAssocID="{49BDC8EA-E0DC-469E-9FB0-7876132FCD45}" presName="node" presStyleLbl="node1" presStyleIdx="3" presStyleCnt="4" custScaleX="99094" custScaleY="105875" custRadScaleRad="91356" custRadScaleInc="39572">
        <dgm:presLayoutVars>
          <dgm:bulletEnabled val="1"/>
        </dgm:presLayoutVars>
      </dgm:prSet>
      <dgm:spPr/>
      <dgm:t>
        <a:bodyPr/>
        <a:lstStyle/>
        <a:p>
          <a:endParaRPr lang="en-US"/>
        </a:p>
      </dgm:t>
    </dgm:pt>
    <dgm:pt modelId="{24C948F8-CFAA-4D94-A0F6-765BAABA94B6}" type="pres">
      <dgm:prSet presAssocID="{49BDC8EA-E0DC-469E-9FB0-7876132FCD45}" presName="spNode" presStyleCnt="0"/>
      <dgm:spPr/>
      <dgm:t>
        <a:bodyPr/>
        <a:lstStyle/>
        <a:p>
          <a:endParaRPr lang="en-US"/>
        </a:p>
      </dgm:t>
    </dgm:pt>
    <dgm:pt modelId="{6F9C8C4A-0C5D-4975-AC5B-44D073D0C0DC}" type="pres">
      <dgm:prSet presAssocID="{A524AE67-A3CE-43BF-AB56-9F5C40B103F7}" presName="sibTrans" presStyleLbl="sibTrans1D1" presStyleIdx="3" presStyleCnt="4"/>
      <dgm:spPr/>
      <dgm:t>
        <a:bodyPr/>
        <a:lstStyle/>
        <a:p>
          <a:endParaRPr lang="en-US"/>
        </a:p>
      </dgm:t>
    </dgm:pt>
  </dgm:ptLst>
  <dgm:cxnLst>
    <dgm:cxn modelId="{F3E53783-77D8-4754-B58A-C2F349EF9047}" type="presOf" srcId="{96A549B6-0239-40F7-9562-BCB3967CF107}" destId="{0E0C329A-984B-4116-B574-D88609E6EA70}" srcOrd="0" destOrd="0" presId="urn:microsoft.com/office/officeart/2005/8/layout/cycle5"/>
    <dgm:cxn modelId="{871C17E2-7BCC-4A75-A5C1-2532A9034964}" type="presOf" srcId="{B70B8A56-E5CD-4B01-A83E-B3942F92CA28}" destId="{3779BF69-D44E-4524-86FB-6E70D2642DC3}" srcOrd="0" destOrd="0" presId="urn:microsoft.com/office/officeart/2005/8/layout/cycle5"/>
    <dgm:cxn modelId="{4418265B-D134-45F2-8C8B-332F3A6B2932}" type="presOf" srcId="{AB75B209-0AAD-48C4-9605-43582F1FAC88}" destId="{278675A0-6E69-41B0-BAB4-3D4781685E1F}" srcOrd="0" destOrd="0" presId="urn:microsoft.com/office/officeart/2005/8/layout/cycle5"/>
    <dgm:cxn modelId="{07C89BA5-3D43-47BC-A1B4-6934151EA84B}" type="presOf" srcId="{B6DC8867-685D-4E23-8EFB-FC83AB02B7EB}" destId="{A8590BD6-88F0-4069-B526-20D4755996BA}" srcOrd="0" destOrd="0" presId="urn:microsoft.com/office/officeart/2005/8/layout/cycle5"/>
    <dgm:cxn modelId="{F9413172-7222-48D4-8569-72E4016B1BE5}" srcId="{AB75B209-0AAD-48C4-9605-43582F1FAC88}" destId="{B6DC8867-685D-4E23-8EFB-FC83AB02B7EB}" srcOrd="0" destOrd="0" parTransId="{BCDEF618-2F84-4C5B-8224-BE0F04343336}" sibTransId="{04E7AC50-85E6-48C3-BA9D-25E89D3BD258}"/>
    <dgm:cxn modelId="{A455A47B-6AC8-42B0-9174-02AA57AF47D1}" srcId="{AB75B209-0AAD-48C4-9605-43582F1FAC88}" destId="{EFD6F32D-8687-4F94-93A2-AC5479EF4B4D}" srcOrd="2" destOrd="0" parTransId="{F7BC3BAC-C33C-46D1-AD2E-D5C698921C90}" sibTransId="{96A549B6-0239-40F7-9562-BCB3967CF107}"/>
    <dgm:cxn modelId="{457AD2E7-9F6D-426B-8DA0-98FE6AA6E0CE}" type="presOf" srcId="{EFD6F32D-8687-4F94-93A2-AC5479EF4B4D}" destId="{5748BDB4-B187-4C25-B8B1-90067D3D4BC7}" srcOrd="0" destOrd="0" presId="urn:microsoft.com/office/officeart/2005/8/layout/cycle5"/>
    <dgm:cxn modelId="{BA62F91C-8833-4353-9058-5704FE42B7D4}" type="presOf" srcId="{A524AE67-A3CE-43BF-AB56-9F5C40B103F7}" destId="{6F9C8C4A-0C5D-4975-AC5B-44D073D0C0DC}" srcOrd="0" destOrd="0" presId="urn:microsoft.com/office/officeart/2005/8/layout/cycle5"/>
    <dgm:cxn modelId="{947A5D2E-5353-4C3E-8966-01BB4CD39EFB}" type="presOf" srcId="{49BDC8EA-E0DC-469E-9FB0-7876132FCD45}" destId="{EB03F52B-C034-4D3E-A713-AE90C261800B}" srcOrd="0" destOrd="0" presId="urn:microsoft.com/office/officeart/2005/8/layout/cycle5"/>
    <dgm:cxn modelId="{D374E225-BEF8-48BA-8BD0-D1E2D2301B08}" srcId="{AB75B209-0AAD-48C4-9605-43582F1FAC88}" destId="{B70B8A56-E5CD-4B01-A83E-B3942F92CA28}" srcOrd="1" destOrd="0" parTransId="{74B80869-B6EC-447D-A6F8-FF58DC6530DF}" sibTransId="{50F37C19-8106-4F1A-98DC-3FBDA6E30571}"/>
    <dgm:cxn modelId="{54B54A30-0926-4211-B29E-BC41EDF0785F}" type="presOf" srcId="{50F37C19-8106-4F1A-98DC-3FBDA6E30571}" destId="{BD2CE02E-E38D-4C8F-B600-9C7B7F025760}" srcOrd="0" destOrd="0" presId="urn:microsoft.com/office/officeart/2005/8/layout/cycle5"/>
    <dgm:cxn modelId="{BC3A4625-C3B1-4C71-A803-197F75CA4A8C}" srcId="{AB75B209-0AAD-48C4-9605-43582F1FAC88}" destId="{49BDC8EA-E0DC-469E-9FB0-7876132FCD45}" srcOrd="3" destOrd="0" parTransId="{FB379442-A1F6-4D74-A38B-79A4260AE2EE}" sibTransId="{A524AE67-A3CE-43BF-AB56-9F5C40B103F7}"/>
    <dgm:cxn modelId="{E2094F71-9909-4F0A-9E3F-74541ACC1CF1}" type="presOf" srcId="{04E7AC50-85E6-48C3-BA9D-25E89D3BD258}" destId="{9960F1C5-67B8-4171-9C9D-F81043A68376}" srcOrd="0" destOrd="0" presId="urn:microsoft.com/office/officeart/2005/8/layout/cycle5"/>
    <dgm:cxn modelId="{80BE0808-9F92-4BB3-99BB-CDA73F4862DD}" type="presParOf" srcId="{278675A0-6E69-41B0-BAB4-3D4781685E1F}" destId="{A8590BD6-88F0-4069-B526-20D4755996BA}" srcOrd="0" destOrd="0" presId="urn:microsoft.com/office/officeart/2005/8/layout/cycle5"/>
    <dgm:cxn modelId="{F5FF5996-12B1-444A-B234-D8B60E1CB9E4}" type="presParOf" srcId="{278675A0-6E69-41B0-BAB4-3D4781685E1F}" destId="{79352532-D3E7-4E87-BAAC-A3323918AED0}" srcOrd="1" destOrd="0" presId="urn:microsoft.com/office/officeart/2005/8/layout/cycle5"/>
    <dgm:cxn modelId="{6FFC193C-4F3A-4C8D-B7C0-7A2DDAAA7AE5}" type="presParOf" srcId="{278675A0-6E69-41B0-BAB4-3D4781685E1F}" destId="{9960F1C5-67B8-4171-9C9D-F81043A68376}" srcOrd="2" destOrd="0" presId="urn:microsoft.com/office/officeart/2005/8/layout/cycle5"/>
    <dgm:cxn modelId="{15E3E69C-4E87-42D4-B8D8-2B4EACB15987}" type="presParOf" srcId="{278675A0-6E69-41B0-BAB4-3D4781685E1F}" destId="{3779BF69-D44E-4524-86FB-6E70D2642DC3}" srcOrd="3" destOrd="0" presId="urn:microsoft.com/office/officeart/2005/8/layout/cycle5"/>
    <dgm:cxn modelId="{289E901C-245E-4E39-B7A0-5B95A6D99904}" type="presParOf" srcId="{278675A0-6E69-41B0-BAB4-3D4781685E1F}" destId="{3AB7E16F-D598-4F35-BE01-8FBF7186237C}" srcOrd="4" destOrd="0" presId="urn:microsoft.com/office/officeart/2005/8/layout/cycle5"/>
    <dgm:cxn modelId="{9386B050-E413-48AA-9E22-3AB67D2A37AA}" type="presParOf" srcId="{278675A0-6E69-41B0-BAB4-3D4781685E1F}" destId="{BD2CE02E-E38D-4C8F-B600-9C7B7F025760}" srcOrd="5" destOrd="0" presId="urn:microsoft.com/office/officeart/2005/8/layout/cycle5"/>
    <dgm:cxn modelId="{89882791-D45B-48EA-AC45-1B3430B1AA04}" type="presParOf" srcId="{278675A0-6E69-41B0-BAB4-3D4781685E1F}" destId="{5748BDB4-B187-4C25-B8B1-90067D3D4BC7}" srcOrd="6" destOrd="0" presId="urn:microsoft.com/office/officeart/2005/8/layout/cycle5"/>
    <dgm:cxn modelId="{26F508C3-43C7-45E5-8DAB-606644B5872A}" type="presParOf" srcId="{278675A0-6E69-41B0-BAB4-3D4781685E1F}" destId="{B99AD482-D7B6-49B1-84BD-47DB4838373C}" srcOrd="7" destOrd="0" presId="urn:microsoft.com/office/officeart/2005/8/layout/cycle5"/>
    <dgm:cxn modelId="{FAB0BCD4-9137-4239-9CA9-4CB918845A07}" type="presParOf" srcId="{278675A0-6E69-41B0-BAB4-3D4781685E1F}" destId="{0E0C329A-984B-4116-B574-D88609E6EA70}" srcOrd="8" destOrd="0" presId="urn:microsoft.com/office/officeart/2005/8/layout/cycle5"/>
    <dgm:cxn modelId="{BEA123D5-FC31-4E90-8A33-F8943E1CECBA}" type="presParOf" srcId="{278675A0-6E69-41B0-BAB4-3D4781685E1F}" destId="{EB03F52B-C034-4D3E-A713-AE90C261800B}" srcOrd="9" destOrd="0" presId="urn:microsoft.com/office/officeart/2005/8/layout/cycle5"/>
    <dgm:cxn modelId="{3E16F21E-CFC2-4BD8-8BCE-C8ECDC776142}" type="presParOf" srcId="{278675A0-6E69-41B0-BAB4-3D4781685E1F}" destId="{24C948F8-CFAA-4D94-A0F6-765BAABA94B6}" srcOrd="10" destOrd="0" presId="urn:microsoft.com/office/officeart/2005/8/layout/cycle5"/>
    <dgm:cxn modelId="{EAD82B10-88C2-48CD-9175-F6430523C041}" type="presParOf" srcId="{278675A0-6E69-41B0-BAB4-3D4781685E1F}" destId="{6F9C8C4A-0C5D-4975-AC5B-44D073D0C0DC}" srcOrd="11" destOrd="0" presId="urn:microsoft.com/office/officeart/2005/8/layout/cycle5"/>
  </dgm:cxnLst>
  <dgm:bg/>
  <dgm:whole/>
</dgm:dataModel>
</file>

<file path=ppt/diagrams/data19.xml><?xml version="1.0" encoding="utf-8"?>
<dgm:dataModel xmlns:dgm="http://schemas.openxmlformats.org/drawingml/2006/diagram" xmlns:a="http://schemas.openxmlformats.org/drawingml/2006/main">
  <dgm:ptLst>
    <dgm:pt modelId="{38EAE5AA-2151-4779-AC25-2BD7450EEE3F}" type="doc">
      <dgm:prSet loTypeId="urn:microsoft.com/office/officeart/2005/8/layout/process2" loCatId="process" qsTypeId="urn:microsoft.com/office/officeart/2005/8/quickstyle/simple4" qsCatId="simple" csTypeId="urn:microsoft.com/office/officeart/2005/8/colors/colorful4" csCatId="colorful" phldr="1"/>
      <dgm:spPr/>
    </dgm:pt>
    <dgm:pt modelId="{D4248218-1769-45E7-87B7-FF6F9B6E6F3B}">
      <dgm:prSet phldrT="[Texto]" custT="1"/>
      <dgm:spPr/>
      <dgm:t>
        <a:bodyPr/>
        <a:lstStyle/>
        <a:p>
          <a:r>
            <a:rPr lang="es-CO" sz="1800" dirty="0" smtClean="0">
              <a:latin typeface="Corbel" pitchFamily="34" charset="0"/>
            </a:rPr>
            <a:t>Patrón del anillo de mando</a:t>
          </a:r>
          <a:br>
            <a:rPr lang="es-CO" sz="1800" dirty="0" smtClean="0">
              <a:latin typeface="Corbel" pitchFamily="34" charset="0"/>
            </a:rPr>
          </a:br>
          <a:r>
            <a:rPr lang="es-CO" sz="1800" dirty="0" smtClean="0">
              <a:latin typeface="Corbel" pitchFamily="34" charset="0"/>
            </a:rPr>
            <a:t> (Brim Shape -BS-)</a:t>
          </a:r>
        </a:p>
      </dgm:t>
    </dgm:pt>
    <dgm:pt modelId="{20EB5980-3471-4CDC-9ADA-07C9C0CBD7AC}" type="parTrans" cxnId="{2514FD01-4078-45AE-99F7-3755E3636A5A}">
      <dgm:prSet/>
      <dgm:spPr/>
      <dgm:t>
        <a:bodyPr/>
        <a:lstStyle/>
        <a:p>
          <a:endParaRPr lang="es-ES" sz="1800">
            <a:latin typeface="Corbel" pitchFamily="34" charset="0"/>
          </a:endParaRPr>
        </a:p>
      </dgm:t>
    </dgm:pt>
    <dgm:pt modelId="{64842704-72F5-41DD-B92E-DB598D06D94F}" type="sibTrans" cxnId="{2514FD01-4078-45AE-99F7-3755E3636A5A}">
      <dgm:prSet custT="1"/>
      <dgm:spPr/>
      <dgm:t>
        <a:bodyPr/>
        <a:lstStyle/>
        <a:p>
          <a:endParaRPr lang="es-ES" sz="1800" dirty="0">
            <a:latin typeface="Corbel" pitchFamily="34" charset="0"/>
          </a:endParaRPr>
        </a:p>
      </dgm:t>
    </dgm:pt>
    <dgm:pt modelId="{CE43F042-6E95-4EA4-8EB8-E9AA4DD11E34}">
      <dgm:prSet phldrT="[Texto]" custT="1"/>
      <dgm:spPr/>
      <dgm:t>
        <a:bodyPr/>
        <a:lstStyle/>
        <a:p>
          <a:r>
            <a:rPr lang="es-CO" sz="1800" dirty="0" smtClean="0">
              <a:latin typeface="Corbel" pitchFamily="34" charset="0"/>
            </a:rPr>
            <a:t>Toma de molde</a:t>
          </a:r>
          <a:endParaRPr lang="es-ES" sz="1800" dirty="0">
            <a:latin typeface="Corbel" pitchFamily="34" charset="0"/>
          </a:endParaRPr>
        </a:p>
      </dgm:t>
    </dgm:pt>
    <dgm:pt modelId="{0179EAF2-8683-4CCB-B171-CF730C997395}" type="parTrans" cxnId="{1C6E6726-E033-41CB-90B5-2501B2BECBAD}">
      <dgm:prSet/>
      <dgm:spPr/>
      <dgm:t>
        <a:bodyPr/>
        <a:lstStyle/>
        <a:p>
          <a:endParaRPr lang="es-ES" sz="1800">
            <a:latin typeface="Corbel" pitchFamily="34" charset="0"/>
          </a:endParaRPr>
        </a:p>
      </dgm:t>
    </dgm:pt>
    <dgm:pt modelId="{62DD3EFA-731F-413E-9547-8354E428EDF5}" type="sibTrans" cxnId="{1C6E6726-E033-41CB-90B5-2501B2BECBAD}">
      <dgm:prSet custT="1"/>
      <dgm:spPr/>
      <dgm:t>
        <a:bodyPr/>
        <a:lstStyle/>
        <a:p>
          <a:endParaRPr lang="es-ES" sz="1800" dirty="0">
            <a:latin typeface="Corbel" pitchFamily="34" charset="0"/>
          </a:endParaRPr>
        </a:p>
      </dgm:t>
    </dgm:pt>
    <dgm:pt modelId="{6E0C3392-5BC0-4B30-B62A-0CC209857289}">
      <dgm:prSet phldrT="[Texto]" custT="1"/>
      <dgm:spPr/>
      <dgm:t>
        <a:bodyPr/>
        <a:lstStyle/>
        <a:p>
          <a:r>
            <a:rPr lang="es-CO" sz="1800" dirty="0" smtClean="0">
              <a:latin typeface="Corbel" pitchFamily="34" charset="0"/>
            </a:rPr>
            <a:t>Generación de la forma del encaje</a:t>
          </a:r>
        </a:p>
      </dgm:t>
    </dgm:pt>
    <dgm:pt modelId="{EF549E6C-351D-423E-BCF9-CA451112D624}" type="parTrans" cxnId="{74A14D7E-152C-49EA-A8E2-CDC63F514362}">
      <dgm:prSet/>
      <dgm:spPr/>
      <dgm:t>
        <a:bodyPr/>
        <a:lstStyle/>
        <a:p>
          <a:endParaRPr lang="es-ES" sz="1800">
            <a:latin typeface="Corbel" pitchFamily="34" charset="0"/>
          </a:endParaRPr>
        </a:p>
      </dgm:t>
    </dgm:pt>
    <dgm:pt modelId="{89D68CF6-F32B-4B99-BC29-6520D6B79FED}" type="sibTrans" cxnId="{74A14D7E-152C-49EA-A8E2-CDC63F514362}">
      <dgm:prSet custT="1"/>
      <dgm:spPr/>
      <dgm:t>
        <a:bodyPr/>
        <a:lstStyle/>
        <a:p>
          <a:endParaRPr lang="es-ES" sz="1800" dirty="0">
            <a:latin typeface="Corbel" pitchFamily="34" charset="0"/>
          </a:endParaRPr>
        </a:p>
      </dgm:t>
    </dgm:pt>
    <dgm:pt modelId="{921F598A-5CF4-4009-A2A9-D8FB65FBA723}">
      <dgm:prSet phldrT="[Texto]" custT="1"/>
      <dgm:spPr/>
      <dgm:t>
        <a:bodyPr/>
        <a:lstStyle/>
        <a:p>
          <a:r>
            <a:rPr lang="es-CO" sz="1800" dirty="0" smtClean="0">
              <a:latin typeface="Corbel" pitchFamily="34" charset="0"/>
            </a:rPr>
            <a:t>Modificaciones y modelación</a:t>
          </a:r>
        </a:p>
      </dgm:t>
    </dgm:pt>
    <dgm:pt modelId="{CFAA16FA-6A5C-4EDA-8278-F4A1FD2B82E9}" type="parTrans" cxnId="{5075E2B0-8E50-41FF-A6E8-4F92CE3E6B9B}">
      <dgm:prSet/>
      <dgm:spPr/>
      <dgm:t>
        <a:bodyPr/>
        <a:lstStyle/>
        <a:p>
          <a:endParaRPr lang="es-ES" sz="1800">
            <a:latin typeface="Corbel" pitchFamily="34" charset="0"/>
          </a:endParaRPr>
        </a:p>
      </dgm:t>
    </dgm:pt>
    <dgm:pt modelId="{FB8951D0-1ACC-414B-AD33-73EE20CB34C4}" type="sibTrans" cxnId="{5075E2B0-8E50-41FF-A6E8-4F92CE3E6B9B}">
      <dgm:prSet custT="1"/>
      <dgm:spPr/>
      <dgm:t>
        <a:bodyPr/>
        <a:lstStyle/>
        <a:p>
          <a:endParaRPr lang="es-ES" sz="1800" dirty="0">
            <a:latin typeface="Corbel" pitchFamily="34" charset="0"/>
          </a:endParaRPr>
        </a:p>
      </dgm:t>
    </dgm:pt>
    <dgm:pt modelId="{8DAE1BD7-18AB-4658-AFF0-76470EA7F0B7}">
      <dgm:prSet phldrT="[Texto]" custT="1"/>
      <dgm:spPr/>
      <dgm:t>
        <a:bodyPr/>
        <a:lstStyle/>
        <a:p>
          <a:r>
            <a:rPr lang="es-CO" sz="1800" dirty="0" smtClean="0">
              <a:latin typeface="Corbel" pitchFamily="34" charset="0"/>
            </a:rPr>
            <a:t>Producción del encaje</a:t>
          </a:r>
        </a:p>
      </dgm:t>
    </dgm:pt>
    <dgm:pt modelId="{0959B0D4-A966-4C89-94F3-50EB79ED4A35}" type="parTrans" cxnId="{305493CF-52A4-43DD-94AF-383585A77375}">
      <dgm:prSet/>
      <dgm:spPr/>
      <dgm:t>
        <a:bodyPr/>
        <a:lstStyle/>
        <a:p>
          <a:endParaRPr lang="es-ES" sz="1800">
            <a:latin typeface="Corbel" pitchFamily="34" charset="0"/>
          </a:endParaRPr>
        </a:p>
      </dgm:t>
    </dgm:pt>
    <dgm:pt modelId="{9398F4BA-A97C-4FF3-A07F-9B4AD497DC05}" type="sibTrans" cxnId="{305493CF-52A4-43DD-94AF-383585A77375}">
      <dgm:prSet/>
      <dgm:spPr/>
      <dgm:t>
        <a:bodyPr/>
        <a:lstStyle/>
        <a:p>
          <a:endParaRPr lang="es-ES" sz="1800">
            <a:latin typeface="Corbel" pitchFamily="34" charset="0"/>
          </a:endParaRPr>
        </a:p>
      </dgm:t>
    </dgm:pt>
    <dgm:pt modelId="{BA0C2189-88DA-47DF-930C-77BD7CED4722}" type="pres">
      <dgm:prSet presAssocID="{38EAE5AA-2151-4779-AC25-2BD7450EEE3F}" presName="linearFlow" presStyleCnt="0">
        <dgm:presLayoutVars>
          <dgm:resizeHandles val="exact"/>
        </dgm:presLayoutVars>
      </dgm:prSet>
      <dgm:spPr/>
    </dgm:pt>
    <dgm:pt modelId="{3174A51F-EA7C-40C2-9896-B2A298F88CEE}" type="pres">
      <dgm:prSet presAssocID="{D4248218-1769-45E7-87B7-FF6F9B6E6F3B}" presName="node" presStyleLbl="node1" presStyleIdx="0" presStyleCnt="5" custScaleY="163717">
        <dgm:presLayoutVars>
          <dgm:bulletEnabled val="1"/>
        </dgm:presLayoutVars>
      </dgm:prSet>
      <dgm:spPr/>
      <dgm:t>
        <a:bodyPr/>
        <a:lstStyle/>
        <a:p>
          <a:endParaRPr lang="es-ES"/>
        </a:p>
      </dgm:t>
    </dgm:pt>
    <dgm:pt modelId="{ECD6EEB6-8300-45A0-A1EF-3B09DA5F1E5B}" type="pres">
      <dgm:prSet presAssocID="{64842704-72F5-41DD-B92E-DB598D06D94F}" presName="sibTrans" presStyleLbl="sibTrans2D1" presStyleIdx="0" presStyleCnt="4"/>
      <dgm:spPr/>
      <dgm:t>
        <a:bodyPr/>
        <a:lstStyle/>
        <a:p>
          <a:endParaRPr lang="en-US"/>
        </a:p>
      </dgm:t>
    </dgm:pt>
    <dgm:pt modelId="{F28811BE-FEC1-429E-8A5C-7BA411C81BDC}" type="pres">
      <dgm:prSet presAssocID="{64842704-72F5-41DD-B92E-DB598D06D94F}" presName="connectorText" presStyleLbl="sibTrans2D1" presStyleIdx="0" presStyleCnt="4"/>
      <dgm:spPr/>
      <dgm:t>
        <a:bodyPr/>
        <a:lstStyle/>
        <a:p>
          <a:endParaRPr lang="en-US"/>
        </a:p>
      </dgm:t>
    </dgm:pt>
    <dgm:pt modelId="{A7FB25C5-2F98-4321-903F-489C8289DF40}" type="pres">
      <dgm:prSet presAssocID="{CE43F042-6E95-4EA4-8EB8-E9AA4DD11E34}" presName="node" presStyleLbl="node1" presStyleIdx="1" presStyleCnt="5">
        <dgm:presLayoutVars>
          <dgm:bulletEnabled val="1"/>
        </dgm:presLayoutVars>
      </dgm:prSet>
      <dgm:spPr/>
      <dgm:t>
        <a:bodyPr/>
        <a:lstStyle/>
        <a:p>
          <a:endParaRPr lang="en-US"/>
        </a:p>
      </dgm:t>
    </dgm:pt>
    <dgm:pt modelId="{99C98261-68F0-42CC-83D7-0F1F6F33566A}" type="pres">
      <dgm:prSet presAssocID="{62DD3EFA-731F-413E-9547-8354E428EDF5}" presName="sibTrans" presStyleLbl="sibTrans2D1" presStyleIdx="1" presStyleCnt="4"/>
      <dgm:spPr/>
      <dgm:t>
        <a:bodyPr/>
        <a:lstStyle/>
        <a:p>
          <a:endParaRPr lang="en-US"/>
        </a:p>
      </dgm:t>
    </dgm:pt>
    <dgm:pt modelId="{141388F4-C169-4CE1-BE47-B32793A6FD6B}" type="pres">
      <dgm:prSet presAssocID="{62DD3EFA-731F-413E-9547-8354E428EDF5}" presName="connectorText" presStyleLbl="sibTrans2D1" presStyleIdx="1" presStyleCnt="4"/>
      <dgm:spPr/>
      <dgm:t>
        <a:bodyPr/>
        <a:lstStyle/>
        <a:p>
          <a:endParaRPr lang="en-US"/>
        </a:p>
      </dgm:t>
    </dgm:pt>
    <dgm:pt modelId="{433F3CC7-ABA8-4988-84CF-CA05CE7CCADB}" type="pres">
      <dgm:prSet presAssocID="{6E0C3392-5BC0-4B30-B62A-0CC209857289}" presName="node" presStyleLbl="node1" presStyleIdx="2" presStyleCnt="5">
        <dgm:presLayoutVars>
          <dgm:bulletEnabled val="1"/>
        </dgm:presLayoutVars>
      </dgm:prSet>
      <dgm:spPr/>
      <dgm:t>
        <a:bodyPr/>
        <a:lstStyle/>
        <a:p>
          <a:endParaRPr lang="es-ES"/>
        </a:p>
      </dgm:t>
    </dgm:pt>
    <dgm:pt modelId="{B794C110-DBAB-4C38-8C3A-4D980D31A15B}" type="pres">
      <dgm:prSet presAssocID="{89D68CF6-F32B-4B99-BC29-6520D6B79FED}" presName="sibTrans" presStyleLbl="sibTrans2D1" presStyleIdx="2" presStyleCnt="4"/>
      <dgm:spPr/>
      <dgm:t>
        <a:bodyPr/>
        <a:lstStyle/>
        <a:p>
          <a:endParaRPr lang="en-US"/>
        </a:p>
      </dgm:t>
    </dgm:pt>
    <dgm:pt modelId="{41B202AA-AA6A-4096-A900-B537FB5A2D88}" type="pres">
      <dgm:prSet presAssocID="{89D68CF6-F32B-4B99-BC29-6520D6B79FED}" presName="connectorText" presStyleLbl="sibTrans2D1" presStyleIdx="2" presStyleCnt="4"/>
      <dgm:spPr/>
      <dgm:t>
        <a:bodyPr/>
        <a:lstStyle/>
        <a:p>
          <a:endParaRPr lang="en-US"/>
        </a:p>
      </dgm:t>
    </dgm:pt>
    <dgm:pt modelId="{1A303049-65B8-4099-9E0E-0FCD67283B86}" type="pres">
      <dgm:prSet presAssocID="{921F598A-5CF4-4009-A2A9-D8FB65FBA723}" presName="node" presStyleLbl="node1" presStyleIdx="3" presStyleCnt="5" custLinFactNeighborY="-6336">
        <dgm:presLayoutVars>
          <dgm:bulletEnabled val="1"/>
        </dgm:presLayoutVars>
      </dgm:prSet>
      <dgm:spPr/>
      <dgm:t>
        <a:bodyPr/>
        <a:lstStyle/>
        <a:p>
          <a:endParaRPr lang="en-US"/>
        </a:p>
      </dgm:t>
    </dgm:pt>
    <dgm:pt modelId="{988CC53E-32DF-43C7-AC27-4BB12FB9187C}" type="pres">
      <dgm:prSet presAssocID="{FB8951D0-1ACC-414B-AD33-73EE20CB34C4}" presName="sibTrans" presStyleLbl="sibTrans2D1" presStyleIdx="3" presStyleCnt="4"/>
      <dgm:spPr/>
      <dgm:t>
        <a:bodyPr/>
        <a:lstStyle/>
        <a:p>
          <a:endParaRPr lang="en-US"/>
        </a:p>
      </dgm:t>
    </dgm:pt>
    <dgm:pt modelId="{34F0315D-94CD-4ADC-9583-D8BCC4F62D40}" type="pres">
      <dgm:prSet presAssocID="{FB8951D0-1ACC-414B-AD33-73EE20CB34C4}" presName="connectorText" presStyleLbl="sibTrans2D1" presStyleIdx="3" presStyleCnt="4"/>
      <dgm:spPr/>
      <dgm:t>
        <a:bodyPr/>
        <a:lstStyle/>
        <a:p>
          <a:endParaRPr lang="en-US"/>
        </a:p>
      </dgm:t>
    </dgm:pt>
    <dgm:pt modelId="{8A24ECCA-8F20-4C2A-8319-4C7A30562B07}" type="pres">
      <dgm:prSet presAssocID="{8DAE1BD7-18AB-4658-AFF0-76470EA7F0B7}" presName="node" presStyleLbl="node1" presStyleIdx="4" presStyleCnt="5">
        <dgm:presLayoutVars>
          <dgm:bulletEnabled val="1"/>
        </dgm:presLayoutVars>
      </dgm:prSet>
      <dgm:spPr/>
      <dgm:t>
        <a:bodyPr/>
        <a:lstStyle/>
        <a:p>
          <a:endParaRPr lang="en-US"/>
        </a:p>
      </dgm:t>
    </dgm:pt>
  </dgm:ptLst>
  <dgm:cxnLst>
    <dgm:cxn modelId="{B37BA859-C6DF-4793-B181-C25E6CD1412E}" type="presOf" srcId="{921F598A-5CF4-4009-A2A9-D8FB65FBA723}" destId="{1A303049-65B8-4099-9E0E-0FCD67283B86}" srcOrd="0" destOrd="0" presId="urn:microsoft.com/office/officeart/2005/8/layout/process2"/>
    <dgm:cxn modelId="{5075E2B0-8E50-41FF-A6E8-4F92CE3E6B9B}" srcId="{38EAE5AA-2151-4779-AC25-2BD7450EEE3F}" destId="{921F598A-5CF4-4009-A2A9-D8FB65FBA723}" srcOrd="3" destOrd="0" parTransId="{CFAA16FA-6A5C-4EDA-8278-F4A1FD2B82E9}" sibTransId="{FB8951D0-1ACC-414B-AD33-73EE20CB34C4}"/>
    <dgm:cxn modelId="{E0DD6083-AB66-4316-BF43-A8B5972E514F}" type="presOf" srcId="{6E0C3392-5BC0-4B30-B62A-0CC209857289}" destId="{433F3CC7-ABA8-4988-84CF-CA05CE7CCADB}" srcOrd="0" destOrd="0" presId="urn:microsoft.com/office/officeart/2005/8/layout/process2"/>
    <dgm:cxn modelId="{B62505E7-588C-44E3-B700-5DD0E2F6C6BA}" type="presOf" srcId="{64842704-72F5-41DD-B92E-DB598D06D94F}" destId="{F28811BE-FEC1-429E-8A5C-7BA411C81BDC}" srcOrd="1" destOrd="0" presId="urn:microsoft.com/office/officeart/2005/8/layout/process2"/>
    <dgm:cxn modelId="{FB69C672-839C-4452-9C32-B3CFF2CBA7DF}" type="presOf" srcId="{FB8951D0-1ACC-414B-AD33-73EE20CB34C4}" destId="{34F0315D-94CD-4ADC-9583-D8BCC4F62D40}" srcOrd="1" destOrd="0" presId="urn:microsoft.com/office/officeart/2005/8/layout/process2"/>
    <dgm:cxn modelId="{1C6E6726-E033-41CB-90B5-2501B2BECBAD}" srcId="{38EAE5AA-2151-4779-AC25-2BD7450EEE3F}" destId="{CE43F042-6E95-4EA4-8EB8-E9AA4DD11E34}" srcOrd="1" destOrd="0" parTransId="{0179EAF2-8683-4CCB-B171-CF730C997395}" sibTransId="{62DD3EFA-731F-413E-9547-8354E428EDF5}"/>
    <dgm:cxn modelId="{0A71E031-12CA-464B-90DB-00678C9C7F04}" type="presOf" srcId="{64842704-72F5-41DD-B92E-DB598D06D94F}" destId="{ECD6EEB6-8300-45A0-A1EF-3B09DA5F1E5B}" srcOrd="0" destOrd="0" presId="urn:microsoft.com/office/officeart/2005/8/layout/process2"/>
    <dgm:cxn modelId="{6D304390-F4C4-46EC-9036-DFCE8359B5E4}" type="presOf" srcId="{89D68CF6-F32B-4B99-BC29-6520D6B79FED}" destId="{41B202AA-AA6A-4096-A900-B537FB5A2D88}" srcOrd="1" destOrd="0" presId="urn:microsoft.com/office/officeart/2005/8/layout/process2"/>
    <dgm:cxn modelId="{8399CACA-239B-4275-B353-0162B0F2989E}" type="presOf" srcId="{62DD3EFA-731F-413E-9547-8354E428EDF5}" destId="{99C98261-68F0-42CC-83D7-0F1F6F33566A}" srcOrd="0" destOrd="0" presId="urn:microsoft.com/office/officeart/2005/8/layout/process2"/>
    <dgm:cxn modelId="{305493CF-52A4-43DD-94AF-383585A77375}" srcId="{38EAE5AA-2151-4779-AC25-2BD7450EEE3F}" destId="{8DAE1BD7-18AB-4658-AFF0-76470EA7F0B7}" srcOrd="4" destOrd="0" parTransId="{0959B0D4-A966-4C89-94F3-50EB79ED4A35}" sibTransId="{9398F4BA-A97C-4FF3-A07F-9B4AD497DC05}"/>
    <dgm:cxn modelId="{5D672717-1CBC-4835-855F-3B7514D9D1D1}" type="presOf" srcId="{CE43F042-6E95-4EA4-8EB8-E9AA4DD11E34}" destId="{A7FB25C5-2F98-4321-903F-489C8289DF40}" srcOrd="0" destOrd="0" presId="urn:microsoft.com/office/officeart/2005/8/layout/process2"/>
    <dgm:cxn modelId="{48C1E221-7DA3-4B18-AED4-BB0CBC529E12}" type="presOf" srcId="{62DD3EFA-731F-413E-9547-8354E428EDF5}" destId="{141388F4-C169-4CE1-BE47-B32793A6FD6B}" srcOrd="1" destOrd="0" presId="urn:microsoft.com/office/officeart/2005/8/layout/process2"/>
    <dgm:cxn modelId="{74A14D7E-152C-49EA-A8E2-CDC63F514362}" srcId="{38EAE5AA-2151-4779-AC25-2BD7450EEE3F}" destId="{6E0C3392-5BC0-4B30-B62A-0CC209857289}" srcOrd="2" destOrd="0" parTransId="{EF549E6C-351D-423E-BCF9-CA451112D624}" sibTransId="{89D68CF6-F32B-4B99-BC29-6520D6B79FED}"/>
    <dgm:cxn modelId="{6783308C-3460-4D0B-AB1D-3321BB109DD6}" type="presOf" srcId="{D4248218-1769-45E7-87B7-FF6F9B6E6F3B}" destId="{3174A51F-EA7C-40C2-9896-B2A298F88CEE}" srcOrd="0" destOrd="0" presId="urn:microsoft.com/office/officeart/2005/8/layout/process2"/>
    <dgm:cxn modelId="{77959998-1486-4CF1-B62E-3BF9BF98C290}" type="presOf" srcId="{FB8951D0-1ACC-414B-AD33-73EE20CB34C4}" destId="{988CC53E-32DF-43C7-AC27-4BB12FB9187C}" srcOrd="0" destOrd="0" presId="urn:microsoft.com/office/officeart/2005/8/layout/process2"/>
    <dgm:cxn modelId="{057CF11D-0062-42CE-9559-B67849C02BFC}" type="presOf" srcId="{8DAE1BD7-18AB-4658-AFF0-76470EA7F0B7}" destId="{8A24ECCA-8F20-4C2A-8319-4C7A30562B07}" srcOrd="0" destOrd="0" presId="urn:microsoft.com/office/officeart/2005/8/layout/process2"/>
    <dgm:cxn modelId="{F9BB8AF6-212B-43B9-930A-C568161A5591}" type="presOf" srcId="{89D68CF6-F32B-4B99-BC29-6520D6B79FED}" destId="{B794C110-DBAB-4C38-8C3A-4D980D31A15B}" srcOrd="0" destOrd="0" presId="urn:microsoft.com/office/officeart/2005/8/layout/process2"/>
    <dgm:cxn modelId="{2514FD01-4078-45AE-99F7-3755E3636A5A}" srcId="{38EAE5AA-2151-4779-AC25-2BD7450EEE3F}" destId="{D4248218-1769-45E7-87B7-FF6F9B6E6F3B}" srcOrd="0" destOrd="0" parTransId="{20EB5980-3471-4CDC-9ADA-07C9C0CBD7AC}" sibTransId="{64842704-72F5-41DD-B92E-DB598D06D94F}"/>
    <dgm:cxn modelId="{86FAECDB-33A0-41C8-B8B0-44C7912DFC9D}" type="presOf" srcId="{38EAE5AA-2151-4779-AC25-2BD7450EEE3F}" destId="{BA0C2189-88DA-47DF-930C-77BD7CED4722}" srcOrd="0" destOrd="0" presId="urn:microsoft.com/office/officeart/2005/8/layout/process2"/>
    <dgm:cxn modelId="{E778E327-D61E-453C-B832-F46EBDE2F962}" type="presParOf" srcId="{BA0C2189-88DA-47DF-930C-77BD7CED4722}" destId="{3174A51F-EA7C-40C2-9896-B2A298F88CEE}" srcOrd="0" destOrd="0" presId="urn:microsoft.com/office/officeart/2005/8/layout/process2"/>
    <dgm:cxn modelId="{7BEA404B-74AA-40D2-99D9-710F49A6204C}" type="presParOf" srcId="{BA0C2189-88DA-47DF-930C-77BD7CED4722}" destId="{ECD6EEB6-8300-45A0-A1EF-3B09DA5F1E5B}" srcOrd="1" destOrd="0" presId="urn:microsoft.com/office/officeart/2005/8/layout/process2"/>
    <dgm:cxn modelId="{35DB903F-D137-4CA2-93BF-5773A40B0390}" type="presParOf" srcId="{ECD6EEB6-8300-45A0-A1EF-3B09DA5F1E5B}" destId="{F28811BE-FEC1-429E-8A5C-7BA411C81BDC}" srcOrd="0" destOrd="0" presId="urn:microsoft.com/office/officeart/2005/8/layout/process2"/>
    <dgm:cxn modelId="{506D0A26-3665-48EB-BEE1-FF3143CD719B}" type="presParOf" srcId="{BA0C2189-88DA-47DF-930C-77BD7CED4722}" destId="{A7FB25C5-2F98-4321-903F-489C8289DF40}" srcOrd="2" destOrd="0" presId="urn:microsoft.com/office/officeart/2005/8/layout/process2"/>
    <dgm:cxn modelId="{50CF65A4-0E5A-4F4E-8BCA-A9C3AFF57B89}" type="presParOf" srcId="{BA0C2189-88DA-47DF-930C-77BD7CED4722}" destId="{99C98261-68F0-42CC-83D7-0F1F6F33566A}" srcOrd="3" destOrd="0" presId="urn:microsoft.com/office/officeart/2005/8/layout/process2"/>
    <dgm:cxn modelId="{89794FC1-3A20-4B56-A302-F49D73A7C41C}" type="presParOf" srcId="{99C98261-68F0-42CC-83D7-0F1F6F33566A}" destId="{141388F4-C169-4CE1-BE47-B32793A6FD6B}" srcOrd="0" destOrd="0" presId="urn:microsoft.com/office/officeart/2005/8/layout/process2"/>
    <dgm:cxn modelId="{F28926DE-2A81-490E-BC99-798D50120318}" type="presParOf" srcId="{BA0C2189-88DA-47DF-930C-77BD7CED4722}" destId="{433F3CC7-ABA8-4988-84CF-CA05CE7CCADB}" srcOrd="4" destOrd="0" presId="urn:microsoft.com/office/officeart/2005/8/layout/process2"/>
    <dgm:cxn modelId="{BF9DFBCA-5383-4BB5-939A-93636970AD7D}" type="presParOf" srcId="{BA0C2189-88DA-47DF-930C-77BD7CED4722}" destId="{B794C110-DBAB-4C38-8C3A-4D980D31A15B}" srcOrd="5" destOrd="0" presId="urn:microsoft.com/office/officeart/2005/8/layout/process2"/>
    <dgm:cxn modelId="{13B1F576-CD33-4FCC-9C70-882ECC458466}" type="presParOf" srcId="{B794C110-DBAB-4C38-8C3A-4D980D31A15B}" destId="{41B202AA-AA6A-4096-A900-B537FB5A2D88}" srcOrd="0" destOrd="0" presId="urn:microsoft.com/office/officeart/2005/8/layout/process2"/>
    <dgm:cxn modelId="{5341FDDE-2870-4DFC-B79F-40E07B77D2E6}" type="presParOf" srcId="{BA0C2189-88DA-47DF-930C-77BD7CED4722}" destId="{1A303049-65B8-4099-9E0E-0FCD67283B86}" srcOrd="6" destOrd="0" presId="urn:microsoft.com/office/officeart/2005/8/layout/process2"/>
    <dgm:cxn modelId="{8309FBD7-0B95-4952-ABD6-92C14FA3A07E}" type="presParOf" srcId="{BA0C2189-88DA-47DF-930C-77BD7CED4722}" destId="{988CC53E-32DF-43C7-AC27-4BB12FB9187C}" srcOrd="7" destOrd="0" presId="urn:microsoft.com/office/officeart/2005/8/layout/process2"/>
    <dgm:cxn modelId="{A1EDE617-46EF-4A17-B1E5-9D1791865350}" type="presParOf" srcId="{988CC53E-32DF-43C7-AC27-4BB12FB9187C}" destId="{34F0315D-94CD-4ADC-9583-D8BCC4F62D40}" srcOrd="0" destOrd="0" presId="urn:microsoft.com/office/officeart/2005/8/layout/process2"/>
    <dgm:cxn modelId="{BCF1C6DA-947B-4A15-8195-53BF898A9104}" type="presParOf" srcId="{BA0C2189-88DA-47DF-930C-77BD7CED4722}" destId="{8A24ECCA-8F20-4C2A-8319-4C7A30562B07}" srcOrd="8" destOrd="0" presId="urn:microsoft.com/office/officeart/2005/8/layout/process2"/>
  </dgm:cxnLst>
  <dgm:bg/>
  <dgm:whole>
    <a:ln>
      <a:noFill/>
    </a:ln>
  </dgm:whole>
</dgm:dataModel>
</file>

<file path=ppt/diagrams/data2.xml><?xml version="1.0" encoding="utf-8"?>
<dgm:dataModel xmlns:dgm="http://schemas.openxmlformats.org/drawingml/2006/diagram" xmlns:a="http://schemas.openxmlformats.org/drawingml/2006/main">
  <dgm:ptLst>
    <dgm:pt modelId="{8B78CE04-D8A2-4171-9767-141617600DF8}" type="doc">
      <dgm:prSet loTypeId="urn:microsoft.com/office/officeart/2005/8/layout/hierarchy2" loCatId="hierarchy" qsTypeId="urn:microsoft.com/office/officeart/2005/8/quickstyle/simple5" qsCatId="simple" csTypeId="urn:microsoft.com/office/officeart/2005/8/colors/colorful4" csCatId="colorful" phldr="1"/>
      <dgm:spPr/>
      <dgm:t>
        <a:bodyPr/>
        <a:lstStyle/>
        <a:p>
          <a:endParaRPr lang="en-US"/>
        </a:p>
      </dgm:t>
    </dgm:pt>
    <dgm:pt modelId="{F8504196-3505-42D6-9A18-23244B3B3C56}">
      <dgm:prSet phldrT="[Text]"/>
      <dgm:spPr/>
      <dgm:t>
        <a:bodyPr/>
        <a:lstStyle/>
        <a:p>
          <a:r>
            <a:rPr lang="es-MX" dirty="0" smtClean="0">
              <a:latin typeface="Corbel" pitchFamily="34" charset="0"/>
            </a:rPr>
            <a:t>Ingeniería Inversa</a:t>
          </a:r>
        </a:p>
        <a:p>
          <a:r>
            <a:rPr lang="es-MX" dirty="0" smtClean="0">
              <a:latin typeface="Corbel" pitchFamily="34" charset="0"/>
            </a:rPr>
            <a:t>RE</a:t>
          </a:r>
          <a:endParaRPr lang="en-US" dirty="0">
            <a:latin typeface="Corbel" pitchFamily="34" charset="0"/>
          </a:endParaRPr>
        </a:p>
      </dgm:t>
    </dgm:pt>
    <dgm:pt modelId="{8BE2C109-3EA1-4224-AFB5-BAF7CCA4E7DB}" type="parTrans" cxnId="{B93D0813-55F1-4A18-886C-5AF431B217C8}">
      <dgm:prSet/>
      <dgm:spPr/>
      <dgm:t>
        <a:bodyPr/>
        <a:lstStyle/>
        <a:p>
          <a:endParaRPr lang="en-US"/>
        </a:p>
      </dgm:t>
    </dgm:pt>
    <dgm:pt modelId="{7BCD8BC2-9CC7-4CA6-9CA4-88BA7C43071A}" type="sibTrans" cxnId="{B93D0813-55F1-4A18-886C-5AF431B217C8}">
      <dgm:prSet/>
      <dgm:spPr/>
      <dgm:t>
        <a:bodyPr/>
        <a:lstStyle/>
        <a:p>
          <a:endParaRPr lang="en-US"/>
        </a:p>
      </dgm:t>
    </dgm:pt>
    <dgm:pt modelId="{C4D49E2F-606A-4A62-9CAC-CB23572417BC}">
      <dgm:prSet phldrT="[Text]"/>
      <dgm:spPr/>
      <dgm:t>
        <a:bodyPr/>
        <a:lstStyle/>
        <a:p>
          <a:r>
            <a:rPr lang="es-MX" dirty="0" smtClean="0">
              <a:latin typeface="Corbel" pitchFamily="34" charset="0"/>
            </a:rPr>
            <a:t>Duplicar</a:t>
          </a:r>
        </a:p>
        <a:p>
          <a:r>
            <a:rPr lang="es-MX" dirty="0" smtClean="0">
              <a:latin typeface="Corbel" pitchFamily="34" charset="0"/>
            </a:rPr>
            <a:t>Modelo físico</a:t>
          </a:r>
          <a:endParaRPr lang="en-US" dirty="0">
            <a:latin typeface="Corbel" pitchFamily="34" charset="0"/>
          </a:endParaRPr>
        </a:p>
      </dgm:t>
    </dgm:pt>
    <dgm:pt modelId="{8CEAD084-9EAE-4970-8D33-4BFF94DE691E}" type="parTrans" cxnId="{A28206E1-063E-4F36-B24A-282BBDF61F68}">
      <dgm:prSet/>
      <dgm:spPr/>
      <dgm:t>
        <a:bodyPr/>
        <a:lstStyle/>
        <a:p>
          <a:endParaRPr lang="en-US"/>
        </a:p>
      </dgm:t>
    </dgm:pt>
    <dgm:pt modelId="{8707D7FB-AB9D-4ED5-884A-97F3A2844131}" type="sibTrans" cxnId="{A28206E1-063E-4F36-B24A-282BBDF61F68}">
      <dgm:prSet/>
      <dgm:spPr/>
      <dgm:t>
        <a:bodyPr/>
        <a:lstStyle/>
        <a:p>
          <a:endParaRPr lang="en-US"/>
        </a:p>
      </dgm:t>
    </dgm:pt>
    <dgm:pt modelId="{E627AA03-5D1E-412E-BBBC-F005BDBD9D54}">
      <dgm:prSet phldrT="[Text]"/>
      <dgm:spPr>
        <a:solidFill>
          <a:schemeClr val="accent1"/>
        </a:solidFill>
      </dgm:spPr>
      <dgm:t>
        <a:bodyPr/>
        <a:lstStyle/>
        <a:p>
          <a:r>
            <a:rPr lang="es-MX" dirty="0" smtClean="0">
              <a:latin typeface="Corbel" pitchFamily="34" charset="0"/>
            </a:rPr>
            <a:t>Análisis</a:t>
          </a:r>
          <a:endParaRPr lang="en-US" dirty="0">
            <a:latin typeface="Corbel" pitchFamily="34" charset="0"/>
          </a:endParaRPr>
        </a:p>
      </dgm:t>
    </dgm:pt>
    <dgm:pt modelId="{CF8D9D01-9CD1-48BD-9B8C-EE9795D36A67}" type="parTrans" cxnId="{6912882B-9A0D-4D55-BB43-2BCCA5EFA64F}">
      <dgm:prSet/>
      <dgm:spPr>
        <a:ln>
          <a:solidFill>
            <a:schemeClr val="accent5">
              <a:lumMod val="75000"/>
            </a:schemeClr>
          </a:solidFill>
        </a:ln>
      </dgm:spPr>
      <dgm:t>
        <a:bodyPr/>
        <a:lstStyle/>
        <a:p>
          <a:endParaRPr lang="en-US"/>
        </a:p>
      </dgm:t>
    </dgm:pt>
    <dgm:pt modelId="{B532B37A-F0A1-4D1D-B6B6-CF275BA04125}" type="sibTrans" cxnId="{6912882B-9A0D-4D55-BB43-2BCCA5EFA64F}">
      <dgm:prSet/>
      <dgm:spPr/>
      <dgm:t>
        <a:bodyPr/>
        <a:lstStyle/>
        <a:p>
          <a:endParaRPr lang="en-US"/>
        </a:p>
      </dgm:t>
    </dgm:pt>
    <dgm:pt modelId="{FECA93B4-1DB4-457B-A11D-5BCC1309CC6D}">
      <dgm:prSet phldrT="[Text]"/>
      <dgm:spPr>
        <a:solidFill>
          <a:schemeClr val="accent1"/>
        </a:solidFill>
      </dgm:spPr>
      <dgm:t>
        <a:bodyPr/>
        <a:lstStyle/>
        <a:p>
          <a:r>
            <a:rPr lang="es-MX" dirty="0" smtClean="0">
              <a:latin typeface="Corbel" pitchFamily="34" charset="0"/>
            </a:rPr>
            <a:t>Ingeniería de medida</a:t>
          </a:r>
          <a:endParaRPr lang="en-US" dirty="0">
            <a:latin typeface="Corbel" pitchFamily="34" charset="0"/>
          </a:endParaRPr>
        </a:p>
      </dgm:t>
    </dgm:pt>
    <dgm:pt modelId="{33CAC0B0-4544-43DB-BD1A-953DB7907D0F}" type="sibTrans" cxnId="{A83C1D10-0E41-4878-BEE5-0B2A9B19DA64}">
      <dgm:prSet/>
      <dgm:spPr/>
      <dgm:t>
        <a:bodyPr/>
        <a:lstStyle/>
        <a:p>
          <a:endParaRPr lang="en-US"/>
        </a:p>
      </dgm:t>
    </dgm:pt>
    <dgm:pt modelId="{3A411ED8-6F1C-43C2-9505-81B3450681E0}" type="parTrans" cxnId="{A83C1D10-0E41-4878-BEE5-0B2A9B19DA64}">
      <dgm:prSet/>
      <dgm:spPr>
        <a:ln>
          <a:solidFill>
            <a:schemeClr val="accent5">
              <a:lumMod val="75000"/>
            </a:schemeClr>
          </a:solidFill>
        </a:ln>
      </dgm:spPr>
      <dgm:t>
        <a:bodyPr/>
        <a:lstStyle/>
        <a:p>
          <a:endParaRPr lang="en-US"/>
        </a:p>
      </dgm:t>
    </dgm:pt>
    <dgm:pt modelId="{287C2610-FB16-4BA1-930F-30E2A3111A01}">
      <dgm:prSet phldrT="[Text]"/>
      <dgm:spPr>
        <a:solidFill>
          <a:schemeClr val="accent1"/>
        </a:solidFill>
      </dgm:spPr>
      <dgm:t>
        <a:bodyPr/>
        <a:lstStyle/>
        <a:p>
          <a:r>
            <a:rPr lang="es-MX" dirty="0" smtClean="0">
              <a:latin typeface="Corbel" pitchFamily="34" charset="0"/>
            </a:rPr>
            <a:t>Adquisición de datos</a:t>
          </a:r>
          <a:endParaRPr lang="en-US" dirty="0">
            <a:latin typeface="Corbel" pitchFamily="34" charset="0"/>
          </a:endParaRPr>
        </a:p>
      </dgm:t>
    </dgm:pt>
    <dgm:pt modelId="{2F88D51D-738A-4121-B036-64760327F7CD}" type="parTrans" cxnId="{0F89C69B-FE69-40B8-9A47-79BE8C02590A}">
      <dgm:prSet/>
      <dgm:spPr>
        <a:ln>
          <a:solidFill>
            <a:schemeClr val="accent5">
              <a:lumMod val="75000"/>
            </a:schemeClr>
          </a:solidFill>
        </a:ln>
      </dgm:spPr>
      <dgm:t>
        <a:bodyPr/>
        <a:lstStyle/>
        <a:p>
          <a:endParaRPr lang="en-US"/>
        </a:p>
      </dgm:t>
    </dgm:pt>
    <dgm:pt modelId="{69A1AE1E-3789-4C04-AF46-EB36C6B4839F}" type="sibTrans" cxnId="{0F89C69B-FE69-40B8-9A47-79BE8C02590A}">
      <dgm:prSet/>
      <dgm:spPr/>
      <dgm:t>
        <a:bodyPr/>
        <a:lstStyle/>
        <a:p>
          <a:endParaRPr lang="en-US"/>
        </a:p>
      </dgm:t>
    </dgm:pt>
    <dgm:pt modelId="{2F1C027A-B215-4881-8FBD-77178859ADE1}">
      <dgm:prSet phldrT="[Text]"/>
      <dgm:spPr>
        <a:solidFill>
          <a:schemeClr val="accent1"/>
        </a:solidFill>
      </dgm:spPr>
      <dgm:t>
        <a:bodyPr/>
        <a:lstStyle/>
        <a:p>
          <a:r>
            <a:rPr lang="es-MX" dirty="0" smtClean="0">
              <a:latin typeface="Corbel" pitchFamily="34" charset="0"/>
            </a:rPr>
            <a:t>Diseño</a:t>
          </a:r>
          <a:endParaRPr lang="en-US" dirty="0">
            <a:latin typeface="Corbel" pitchFamily="34" charset="0"/>
          </a:endParaRPr>
        </a:p>
      </dgm:t>
    </dgm:pt>
    <dgm:pt modelId="{47D51414-AE46-487E-97D2-590A7DFA7077}" type="parTrans" cxnId="{3448CEBA-141E-4652-8A6F-1C808FE4D9FB}">
      <dgm:prSet/>
      <dgm:spPr>
        <a:ln>
          <a:solidFill>
            <a:schemeClr val="accent5">
              <a:lumMod val="75000"/>
            </a:schemeClr>
          </a:solidFill>
        </a:ln>
      </dgm:spPr>
      <dgm:t>
        <a:bodyPr/>
        <a:lstStyle/>
        <a:p>
          <a:endParaRPr lang="en-US"/>
        </a:p>
      </dgm:t>
    </dgm:pt>
    <dgm:pt modelId="{67ED706E-F15B-4766-8BC2-03F34AF409D6}" type="sibTrans" cxnId="{3448CEBA-141E-4652-8A6F-1C808FE4D9FB}">
      <dgm:prSet/>
      <dgm:spPr/>
      <dgm:t>
        <a:bodyPr/>
        <a:lstStyle/>
        <a:p>
          <a:endParaRPr lang="en-US"/>
        </a:p>
      </dgm:t>
    </dgm:pt>
    <dgm:pt modelId="{F1FB665D-D774-47FD-8B9E-B142B1F0935C}" type="pres">
      <dgm:prSet presAssocID="{8B78CE04-D8A2-4171-9767-141617600DF8}" presName="diagram" presStyleCnt="0">
        <dgm:presLayoutVars>
          <dgm:chPref val="1"/>
          <dgm:dir/>
          <dgm:animOne val="branch"/>
          <dgm:animLvl val="lvl"/>
          <dgm:resizeHandles val="exact"/>
        </dgm:presLayoutVars>
      </dgm:prSet>
      <dgm:spPr/>
      <dgm:t>
        <a:bodyPr/>
        <a:lstStyle/>
        <a:p>
          <a:endParaRPr lang="en-US"/>
        </a:p>
      </dgm:t>
    </dgm:pt>
    <dgm:pt modelId="{32408074-1BE1-4C27-BFFE-1FCA2DB4C6AF}" type="pres">
      <dgm:prSet presAssocID="{F8504196-3505-42D6-9A18-23244B3B3C56}" presName="root1" presStyleCnt="0"/>
      <dgm:spPr/>
    </dgm:pt>
    <dgm:pt modelId="{71E1FE14-BDDD-45D7-A56F-566823615329}" type="pres">
      <dgm:prSet presAssocID="{F8504196-3505-42D6-9A18-23244B3B3C56}" presName="LevelOneTextNode" presStyleLbl="node0" presStyleIdx="0" presStyleCnt="1">
        <dgm:presLayoutVars>
          <dgm:chPref val="3"/>
        </dgm:presLayoutVars>
      </dgm:prSet>
      <dgm:spPr/>
      <dgm:t>
        <a:bodyPr/>
        <a:lstStyle/>
        <a:p>
          <a:endParaRPr lang="en-US"/>
        </a:p>
      </dgm:t>
    </dgm:pt>
    <dgm:pt modelId="{41964DE2-FC48-4BC4-8A63-CA8D27B9B4DE}" type="pres">
      <dgm:prSet presAssocID="{F8504196-3505-42D6-9A18-23244B3B3C56}" presName="level2hierChild" presStyleCnt="0"/>
      <dgm:spPr/>
    </dgm:pt>
    <dgm:pt modelId="{E9509DA2-86EA-4F89-8966-F0CA9209CDBC}" type="pres">
      <dgm:prSet presAssocID="{8CEAD084-9EAE-4970-8D33-4BFF94DE691E}" presName="conn2-1" presStyleLbl="parChTrans1D2" presStyleIdx="0" presStyleCnt="1"/>
      <dgm:spPr/>
      <dgm:t>
        <a:bodyPr/>
        <a:lstStyle/>
        <a:p>
          <a:endParaRPr lang="en-US"/>
        </a:p>
      </dgm:t>
    </dgm:pt>
    <dgm:pt modelId="{A8F7943D-137E-4F1C-A209-938E17F78744}" type="pres">
      <dgm:prSet presAssocID="{8CEAD084-9EAE-4970-8D33-4BFF94DE691E}" presName="connTx" presStyleLbl="parChTrans1D2" presStyleIdx="0" presStyleCnt="1"/>
      <dgm:spPr/>
      <dgm:t>
        <a:bodyPr/>
        <a:lstStyle/>
        <a:p>
          <a:endParaRPr lang="en-US"/>
        </a:p>
      </dgm:t>
    </dgm:pt>
    <dgm:pt modelId="{DE0AF137-34F8-4C09-B9D4-4094781AC35C}" type="pres">
      <dgm:prSet presAssocID="{C4D49E2F-606A-4A62-9CAC-CB23572417BC}" presName="root2" presStyleCnt="0"/>
      <dgm:spPr/>
    </dgm:pt>
    <dgm:pt modelId="{9BE11257-690A-4783-A0CD-CF96C75961FF}" type="pres">
      <dgm:prSet presAssocID="{C4D49E2F-606A-4A62-9CAC-CB23572417BC}" presName="LevelTwoTextNode" presStyleLbl="node2" presStyleIdx="0" presStyleCnt="1">
        <dgm:presLayoutVars>
          <dgm:chPref val="3"/>
        </dgm:presLayoutVars>
      </dgm:prSet>
      <dgm:spPr/>
      <dgm:t>
        <a:bodyPr/>
        <a:lstStyle/>
        <a:p>
          <a:endParaRPr lang="en-US"/>
        </a:p>
      </dgm:t>
    </dgm:pt>
    <dgm:pt modelId="{7ABDD70D-6EA4-4C09-9D88-44E84B0CFAE4}" type="pres">
      <dgm:prSet presAssocID="{C4D49E2F-606A-4A62-9CAC-CB23572417BC}" presName="level3hierChild" presStyleCnt="0"/>
      <dgm:spPr/>
    </dgm:pt>
    <dgm:pt modelId="{E704DECD-8CE1-4A7B-A074-FC958FC0E20A}" type="pres">
      <dgm:prSet presAssocID="{3A411ED8-6F1C-43C2-9505-81B3450681E0}" presName="conn2-1" presStyleLbl="parChTrans1D3" presStyleIdx="0" presStyleCnt="4"/>
      <dgm:spPr/>
      <dgm:t>
        <a:bodyPr/>
        <a:lstStyle/>
        <a:p>
          <a:endParaRPr lang="en-US"/>
        </a:p>
      </dgm:t>
    </dgm:pt>
    <dgm:pt modelId="{8A4F6ED7-5B29-4729-A9F4-7F26F93E5959}" type="pres">
      <dgm:prSet presAssocID="{3A411ED8-6F1C-43C2-9505-81B3450681E0}" presName="connTx" presStyleLbl="parChTrans1D3" presStyleIdx="0" presStyleCnt="4"/>
      <dgm:spPr/>
      <dgm:t>
        <a:bodyPr/>
        <a:lstStyle/>
        <a:p>
          <a:endParaRPr lang="en-US"/>
        </a:p>
      </dgm:t>
    </dgm:pt>
    <dgm:pt modelId="{9463226B-1EA6-404E-82D2-429D852E0CEE}" type="pres">
      <dgm:prSet presAssocID="{FECA93B4-1DB4-457B-A11D-5BCC1309CC6D}" presName="root2" presStyleCnt="0"/>
      <dgm:spPr/>
    </dgm:pt>
    <dgm:pt modelId="{4BE5F2B0-1E30-46DC-AC17-40C235BA1722}" type="pres">
      <dgm:prSet presAssocID="{FECA93B4-1DB4-457B-A11D-5BCC1309CC6D}" presName="LevelTwoTextNode" presStyleLbl="node3" presStyleIdx="0" presStyleCnt="4">
        <dgm:presLayoutVars>
          <dgm:chPref val="3"/>
        </dgm:presLayoutVars>
      </dgm:prSet>
      <dgm:spPr/>
      <dgm:t>
        <a:bodyPr/>
        <a:lstStyle/>
        <a:p>
          <a:endParaRPr lang="en-US"/>
        </a:p>
      </dgm:t>
    </dgm:pt>
    <dgm:pt modelId="{85912440-EEBE-4A56-A7C3-88693DFBB605}" type="pres">
      <dgm:prSet presAssocID="{FECA93B4-1DB4-457B-A11D-5BCC1309CC6D}" presName="level3hierChild" presStyleCnt="0"/>
      <dgm:spPr/>
    </dgm:pt>
    <dgm:pt modelId="{BEA97C65-3E6C-4A0D-9FE5-790CD2D34C8D}" type="pres">
      <dgm:prSet presAssocID="{CF8D9D01-9CD1-48BD-9B8C-EE9795D36A67}" presName="conn2-1" presStyleLbl="parChTrans1D3" presStyleIdx="1" presStyleCnt="4"/>
      <dgm:spPr/>
      <dgm:t>
        <a:bodyPr/>
        <a:lstStyle/>
        <a:p>
          <a:endParaRPr lang="en-US"/>
        </a:p>
      </dgm:t>
    </dgm:pt>
    <dgm:pt modelId="{37456E89-0004-4A3F-A2E4-AF1D810A241D}" type="pres">
      <dgm:prSet presAssocID="{CF8D9D01-9CD1-48BD-9B8C-EE9795D36A67}" presName="connTx" presStyleLbl="parChTrans1D3" presStyleIdx="1" presStyleCnt="4"/>
      <dgm:spPr/>
      <dgm:t>
        <a:bodyPr/>
        <a:lstStyle/>
        <a:p>
          <a:endParaRPr lang="en-US"/>
        </a:p>
      </dgm:t>
    </dgm:pt>
    <dgm:pt modelId="{BF33B24A-3A2E-4861-94CC-82F4080742A3}" type="pres">
      <dgm:prSet presAssocID="{E627AA03-5D1E-412E-BBBC-F005BDBD9D54}" presName="root2" presStyleCnt="0"/>
      <dgm:spPr/>
    </dgm:pt>
    <dgm:pt modelId="{6F1B98F0-450E-48A6-812A-B70C0ACE0ACD}" type="pres">
      <dgm:prSet presAssocID="{E627AA03-5D1E-412E-BBBC-F005BDBD9D54}" presName="LevelTwoTextNode" presStyleLbl="node3" presStyleIdx="1" presStyleCnt="4">
        <dgm:presLayoutVars>
          <dgm:chPref val="3"/>
        </dgm:presLayoutVars>
      </dgm:prSet>
      <dgm:spPr/>
      <dgm:t>
        <a:bodyPr/>
        <a:lstStyle/>
        <a:p>
          <a:endParaRPr lang="en-US"/>
        </a:p>
      </dgm:t>
    </dgm:pt>
    <dgm:pt modelId="{942E31A3-9D2E-43B0-8785-7CF736CF45A4}" type="pres">
      <dgm:prSet presAssocID="{E627AA03-5D1E-412E-BBBC-F005BDBD9D54}" presName="level3hierChild" presStyleCnt="0"/>
      <dgm:spPr/>
    </dgm:pt>
    <dgm:pt modelId="{386B8912-2725-4191-BAB8-E24F174246E7}" type="pres">
      <dgm:prSet presAssocID="{47D51414-AE46-487E-97D2-590A7DFA7077}" presName="conn2-1" presStyleLbl="parChTrans1D3" presStyleIdx="2" presStyleCnt="4"/>
      <dgm:spPr/>
      <dgm:t>
        <a:bodyPr/>
        <a:lstStyle/>
        <a:p>
          <a:endParaRPr lang="en-US"/>
        </a:p>
      </dgm:t>
    </dgm:pt>
    <dgm:pt modelId="{0B3CCBCF-8097-4DEF-9D69-8A8F63F51462}" type="pres">
      <dgm:prSet presAssocID="{47D51414-AE46-487E-97D2-590A7DFA7077}" presName="connTx" presStyleLbl="parChTrans1D3" presStyleIdx="2" presStyleCnt="4"/>
      <dgm:spPr/>
      <dgm:t>
        <a:bodyPr/>
        <a:lstStyle/>
        <a:p>
          <a:endParaRPr lang="en-US"/>
        </a:p>
      </dgm:t>
    </dgm:pt>
    <dgm:pt modelId="{1D3AB871-FA68-4FB1-B20D-D6F7DD64D8C2}" type="pres">
      <dgm:prSet presAssocID="{2F1C027A-B215-4881-8FBD-77178859ADE1}" presName="root2" presStyleCnt="0"/>
      <dgm:spPr/>
    </dgm:pt>
    <dgm:pt modelId="{3BE8A68F-5565-4A4D-828F-A9E427A7CCC6}" type="pres">
      <dgm:prSet presAssocID="{2F1C027A-B215-4881-8FBD-77178859ADE1}" presName="LevelTwoTextNode" presStyleLbl="node3" presStyleIdx="2" presStyleCnt="4">
        <dgm:presLayoutVars>
          <dgm:chPref val="3"/>
        </dgm:presLayoutVars>
      </dgm:prSet>
      <dgm:spPr/>
      <dgm:t>
        <a:bodyPr/>
        <a:lstStyle/>
        <a:p>
          <a:endParaRPr lang="en-US"/>
        </a:p>
      </dgm:t>
    </dgm:pt>
    <dgm:pt modelId="{DCF829B5-4E26-4906-BFB4-C5A2EB3DD10D}" type="pres">
      <dgm:prSet presAssocID="{2F1C027A-B215-4881-8FBD-77178859ADE1}" presName="level3hierChild" presStyleCnt="0"/>
      <dgm:spPr/>
    </dgm:pt>
    <dgm:pt modelId="{6FF431EE-9894-4F2E-A641-B4CE5BAD7B33}" type="pres">
      <dgm:prSet presAssocID="{2F88D51D-738A-4121-B036-64760327F7CD}" presName="conn2-1" presStyleLbl="parChTrans1D3" presStyleIdx="3" presStyleCnt="4"/>
      <dgm:spPr/>
      <dgm:t>
        <a:bodyPr/>
        <a:lstStyle/>
        <a:p>
          <a:endParaRPr lang="en-US"/>
        </a:p>
      </dgm:t>
    </dgm:pt>
    <dgm:pt modelId="{B65EFC91-6BF8-4186-93B6-5AFA2D2DA36A}" type="pres">
      <dgm:prSet presAssocID="{2F88D51D-738A-4121-B036-64760327F7CD}" presName="connTx" presStyleLbl="parChTrans1D3" presStyleIdx="3" presStyleCnt="4"/>
      <dgm:spPr/>
      <dgm:t>
        <a:bodyPr/>
        <a:lstStyle/>
        <a:p>
          <a:endParaRPr lang="en-US"/>
        </a:p>
      </dgm:t>
    </dgm:pt>
    <dgm:pt modelId="{2BC70229-EDCD-4056-BE27-25E58ADC3B33}" type="pres">
      <dgm:prSet presAssocID="{287C2610-FB16-4BA1-930F-30E2A3111A01}" presName="root2" presStyleCnt="0"/>
      <dgm:spPr/>
    </dgm:pt>
    <dgm:pt modelId="{2BFACCCD-9ED0-43F5-8929-7C1C4A297346}" type="pres">
      <dgm:prSet presAssocID="{287C2610-FB16-4BA1-930F-30E2A3111A01}" presName="LevelTwoTextNode" presStyleLbl="node3" presStyleIdx="3" presStyleCnt="4">
        <dgm:presLayoutVars>
          <dgm:chPref val="3"/>
        </dgm:presLayoutVars>
      </dgm:prSet>
      <dgm:spPr/>
      <dgm:t>
        <a:bodyPr/>
        <a:lstStyle/>
        <a:p>
          <a:endParaRPr lang="en-US"/>
        </a:p>
      </dgm:t>
    </dgm:pt>
    <dgm:pt modelId="{39EBBC73-0651-4717-AC5A-04B9393267B2}" type="pres">
      <dgm:prSet presAssocID="{287C2610-FB16-4BA1-930F-30E2A3111A01}" presName="level3hierChild" presStyleCnt="0"/>
      <dgm:spPr/>
    </dgm:pt>
  </dgm:ptLst>
  <dgm:cxnLst>
    <dgm:cxn modelId="{A54BF9FE-552D-4AB2-88F2-9E04F56A7F19}" type="presOf" srcId="{8CEAD084-9EAE-4970-8D33-4BFF94DE691E}" destId="{A8F7943D-137E-4F1C-A209-938E17F78744}" srcOrd="1" destOrd="0" presId="urn:microsoft.com/office/officeart/2005/8/layout/hierarchy2"/>
    <dgm:cxn modelId="{6912882B-9A0D-4D55-BB43-2BCCA5EFA64F}" srcId="{C4D49E2F-606A-4A62-9CAC-CB23572417BC}" destId="{E627AA03-5D1E-412E-BBBC-F005BDBD9D54}" srcOrd="1" destOrd="0" parTransId="{CF8D9D01-9CD1-48BD-9B8C-EE9795D36A67}" sibTransId="{B532B37A-F0A1-4D1D-B6B6-CF275BA04125}"/>
    <dgm:cxn modelId="{47483488-F266-429E-8828-587AC6784A38}" type="presOf" srcId="{CF8D9D01-9CD1-48BD-9B8C-EE9795D36A67}" destId="{37456E89-0004-4A3F-A2E4-AF1D810A241D}" srcOrd="1" destOrd="0" presId="urn:microsoft.com/office/officeart/2005/8/layout/hierarchy2"/>
    <dgm:cxn modelId="{5B72687D-86AE-4223-9959-66C3268EF818}" type="presOf" srcId="{2F88D51D-738A-4121-B036-64760327F7CD}" destId="{B65EFC91-6BF8-4186-93B6-5AFA2D2DA36A}" srcOrd="1" destOrd="0" presId="urn:microsoft.com/office/officeart/2005/8/layout/hierarchy2"/>
    <dgm:cxn modelId="{FF67C6D3-4CFC-4AC4-AA21-0DA9808C2FBB}" type="presOf" srcId="{2F88D51D-738A-4121-B036-64760327F7CD}" destId="{6FF431EE-9894-4F2E-A641-B4CE5BAD7B33}" srcOrd="0" destOrd="0" presId="urn:microsoft.com/office/officeart/2005/8/layout/hierarchy2"/>
    <dgm:cxn modelId="{A259B043-289F-4634-B721-24FA34C5A416}" type="presOf" srcId="{2F1C027A-B215-4881-8FBD-77178859ADE1}" destId="{3BE8A68F-5565-4A4D-828F-A9E427A7CCC6}" srcOrd="0" destOrd="0" presId="urn:microsoft.com/office/officeart/2005/8/layout/hierarchy2"/>
    <dgm:cxn modelId="{A28206E1-063E-4F36-B24A-282BBDF61F68}" srcId="{F8504196-3505-42D6-9A18-23244B3B3C56}" destId="{C4D49E2F-606A-4A62-9CAC-CB23572417BC}" srcOrd="0" destOrd="0" parTransId="{8CEAD084-9EAE-4970-8D33-4BFF94DE691E}" sibTransId="{8707D7FB-AB9D-4ED5-884A-97F3A2844131}"/>
    <dgm:cxn modelId="{B93D0813-55F1-4A18-886C-5AF431B217C8}" srcId="{8B78CE04-D8A2-4171-9767-141617600DF8}" destId="{F8504196-3505-42D6-9A18-23244B3B3C56}" srcOrd="0" destOrd="0" parTransId="{8BE2C109-3EA1-4224-AFB5-BAF7CCA4E7DB}" sibTransId="{7BCD8BC2-9CC7-4CA6-9CA4-88BA7C43071A}"/>
    <dgm:cxn modelId="{0F89C69B-FE69-40B8-9A47-79BE8C02590A}" srcId="{C4D49E2F-606A-4A62-9CAC-CB23572417BC}" destId="{287C2610-FB16-4BA1-930F-30E2A3111A01}" srcOrd="3" destOrd="0" parTransId="{2F88D51D-738A-4121-B036-64760327F7CD}" sibTransId="{69A1AE1E-3789-4C04-AF46-EB36C6B4839F}"/>
    <dgm:cxn modelId="{96073FDA-1B1B-4B43-AE01-1EE411AE8C0A}" type="presOf" srcId="{47D51414-AE46-487E-97D2-590A7DFA7077}" destId="{0B3CCBCF-8097-4DEF-9D69-8A8F63F51462}" srcOrd="1" destOrd="0" presId="urn:microsoft.com/office/officeart/2005/8/layout/hierarchy2"/>
    <dgm:cxn modelId="{FBF2B470-493A-4B4E-93BA-83DAD591C1FF}" type="presOf" srcId="{E627AA03-5D1E-412E-BBBC-F005BDBD9D54}" destId="{6F1B98F0-450E-48A6-812A-B70C0ACE0ACD}" srcOrd="0" destOrd="0" presId="urn:microsoft.com/office/officeart/2005/8/layout/hierarchy2"/>
    <dgm:cxn modelId="{D4A5F3A2-E1F1-405C-8B62-A4BB493C4566}" type="presOf" srcId="{287C2610-FB16-4BA1-930F-30E2A3111A01}" destId="{2BFACCCD-9ED0-43F5-8929-7C1C4A297346}" srcOrd="0" destOrd="0" presId="urn:microsoft.com/office/officeart/2005/8/layout/hierarchy2"/>
    <dgm:cxn modelId="{A83C1D10-0E41-4878-BEE5-0B2A9B19DA64}" srcId="{C4D49E2F-606A-4A62-9CAC-CB23572417BC}" destId="{FECA93B4-1DB4-457B-A11D-5BCC1309CC6D}" srcOrd="0" destOrd="0" parTransId="{3A411ED8-6F1C-43C2-9505-81B3450681E0}" sibTransId="{33CAC0B0-4544-43DB-BD1A-953DB7907D0F}"/>
    <dgm:cxn modelId="{D77B5C72-BAB0-4A58-A14C-5C56EDDC1E42}" type="presOf" srcId="{3A411ED8-6F1C-43C2-9505-81B3450681E0}" destId="{E704DECD-8CE1-4A7B-A074-FC958FC0E20A}" srcOrd="0" destOrd="0" presId="urn:microsoft.com/office/officeart/2005/8/layout/hierarchy2"/>
    <dgm:cxn modelId="{C90E18C9-01DC-47AE-A4A9-22D2D86FCCDC}" type="presOf" srcId="{47D51414-AE46-487E-97D2-590A7DFA7077}" destId="{386B8912-2725-4191-BAB8-E24F174246E7}" srcOrd="0" destOrd="0" presId="urn:microsoft.com/office/officeart/2005/8/layout/hierarchy2"/>
    <dgm:cxn modelId="{0F758DA4-3ED2-4F1C-ABFA-7AAA2F953A63}" type="presOf" srcId="{F8504196-3505-42D6-9A18-23244B3B3C56}" destId="{71E1FE14-BDDD-45D7-A56F-566823615329}" srcOrd="0" destOrd="0" presId="urn:microsoft.com/office/officeart/2005/8/layout/hierarchy2"/>
    <dgm:cxn modelId="{335D763D-E615-465D-8D60-4763F147A3C8}" type="presOf" srcId="{8CEAD084-9EAE-4970-8D33-4BFF94DE691E}" destId="{E9509DA2-86EA-4F89-8966-F0CA9209CDBC}" srcOrd="0" destOrd="0" presId="urn:microsoft.com/office/officeart/2005/8/layout/hierarchy2"/>
    <dgm:cxn modelId="{D2A23325-0750-43E5-AA52-31D3E9803D3C}" type="presOf" srcId="{C4D49E2F-606A-4A62-9CAC-CB23572417BC}" destId="{9BE11257-690A-4783-A0CD-CF96C75961FF}" srcOrd="0" destOrd="0" presId="urn:microsoft.com/office/officeart/2005/8/layout/hierarchy2"/>
    <dgm:cxn modelId="{ED33FE15-9299-4F33-84FC-7FD69C34FE8C}" type="presOf" srcId="{CF8D9D01-9CD1-48BD-9B8C-EE9795D36A67}" destId="{BEA97C65-3E6C-4A0D-9FE5-790CD2D34C8D}" srcOrd="0" destOrd="0" presId="urn:microsoft.com/office/officeart/2005/8/layout/hierarchy2"/>
    <dgm:cxn modelId="{5A3B6160-6EBF-4BC9-BEC0-1B857DE19CE4}" type="presOf" srcId="{FECA93B4-1DB4-457B-A11D-5BCC1309CC6D}" destId="{4BE5F2B0-1E30-46DC-AC17-40C235BA1722}" srcOrd="0" destOrd="0" presId="urn:microsoft.com/office/officeart/2005/8/layout/hierarchy2"/>
    <dgm:cxn modelId="{57A2DD41-92A5-47C8-B2A1-5EDAFB46C514}" type="presOf" srcId="{8B78CE04-D8A2-4171-9767-141617600DF8}" destId="{F1FB665D-D774-47FD-8B9E-B142B1F0935C}" srcOrd="0" destOrd="0" presId="urn:microsoft.com/office/officeart/2005/8/layout/hierarchy2"/>
    <dgm:cxn modelId="{3448CEBA-141E-4652-8A6F-1C808FE4D9FB}" srcId="{C4D49E2F-606A-4A62-9CAC-CB23572417BC}" destId="{2F1C027A-B215-4881-8FBD-77178859ADE1}" srcOrd="2" destOrd="0" parTransId="{47D51414-AE46-487E-97D2-590A7DFA7077}" sibTransId="{67ED706E-F15B-4766-8BC2-03F34AF409D6}"/>
    <dgm:cxn modelId="{38F42AC2-5483-4B68-A696-8FA489680A90}" type="presOf" srcId="{3A411ED8-6F1C-43C2-9505-81B3450681E0}" destId="{8A4F6ED7-5B29-4729-A9F4-7F26F93E5959}" srcOrd="1" destOrd="0" presId="urn:microsoft.com/office/officeart/2005/8/layout/hierarchy2"/>
    <dgm:cxn modelId="{9AE6CE6B-FE8A-462A-BBF7-279A247FC4D5}" type="presParOf" srcId="{F1FB665D-D774-47FD-8B9E-B142B1F0935C}" destId="{32408074-1BE1-4C27-BFFE-1FCA2DB4C6AF}" srcOrd="0" destOrd="0" presId="urn:microsoft.com/office/officeart/2005/8/layout/hierarchy2"/>
    <dgm:cxn modelId="{A3FCDA2C-137B-4BA7-9C5A-C143BD764901}" type="presParOf" srcId="{32408074-1BE1-4C27-BFFE-1FCA2DB4C6AF}" destId="{71E1FE14-BDDD-45D7-A56F-566823615329}" srcOrd="0" destOrd="0" presId="urn:microsoft.com/office/officeart/2005/8/layout/hierarchy2"/>
    <dgm:cxn modelId="{B6CF0502-E0E3-4FA7-A5EE-60E25BD0B308}" type="presParOf" srcId="{32408074-1BE1-4C27-BFFE-1FCA2DB4C6AF}" destId="{41964DE2-FC48-4BC4-8A63-CA8D27B9B4DE}" srcOrd="1" destOrd="0" presId="urn:microsoft.com/office/officeart/2005/8/layout/hierarchy2"/>
    <dgm:cxn modelId="{B30AB9BD-875A-4D82-B663-E9D80F291952}" type="presParOf" srcId="{41964DE2-FC48-4BC4-8A63-CA8D27B9B4DE}" destId="{E9509DA2-86EA-4F89-8966-F0CA9209CDBC}" srcOrd="0" destOrd="0" presId="urn:microsoft.com/office/officeart/2005/8/layout/hierarchy2"/>
    <dgm:cxn modelId="{0A325A7D-C88F-405B-ACAF-1DD7D416B29A}" type="presParOf" srcId="{E9509DA2-86EA-4F89-8966-F0CA9209CDBC}" destId="{A8F7943D-137E-4F1C-A209-938E17F78744}" srcOrd="0" destOrd="0" presId="urn:microsoft.com/office/officeart/2005/8/layout/hierarchy2"/>
    <dgm:cxn modelId="{911867A0-0A93-4FA6-B758-A5C546AA1F57}" type="presParOf" srcId="{41964DE2-FC48-4BC4-8A63-CA8D27B9B4DE}" destId="{DE0AF137-34F8-4C09-B9D4-4094781AC35C}" srcOrd="1" destOrd="0" presId="urn:microsoft.com/office/officeart/2005/8/layout/hierarchy2"/>
    <dgm:cxn modelId="{434EBB90-C525-42B8-A536-E329BE47FEC6}" type="presParOf" srcId="{DE0AF137-34F8-4C09-B9D4-4094781AC35C}" destId="{9BE11257-690A-4783-A0CD-CF96C75961FF}" srcOrd="0" destOrd="0" presId="urn:microsoft.com/office/officeart/2005/8/layout/hierarchy2"/>
    <dgm:cxn modelId="{3B396FB1-BA8E-41FE-AD8B-815A32950FE6}" type="presParOf" srcId="{DE0AF137-34F8-4C09-B9D4-4094781AC35C}" destId="{7ABDD70D-6EA4-4C09-9D88-44E84B0CFAE4}" srcOrd="1" destOrd="0" presId="urn:microsoft.com/office/officeart/2005/8/layout/hierarchy2"/>
    <dgm:cxn modelId="{D1DA4942-5203-49CD-861E-976E016D3B2E}" type="presParOf" srcId="{7ABDD70D-6EA4-4C09-9D88-44E84B0CFAE4}" destId="{E704DECD-8CE1-4A7B-A074-FC958FC0E20A}" srcOrd="0" destOrd="0" presId="urn:microsoft.com/office/officeart/2005/8/layout/hierarchy2"/>
    <dgm:cxn modelId="{BB0E1E50-F001-456B-9BC4-F673E01F24CA}" type="presParOf" srcId="{E704DECD-8CE1-4A7B-A074-FC958FC0E20A}" destId="{8A4F6ED7-5B29-4729-A9F4-7F26F93E5959}" srcOrd="0" destOrd="0" presId="urn:microsoft.com/office/officeart/2005/8/layout/hierarchy2"/>
    <dgm:cxn modelId="{0167549D-704C-4C60-B65A-F00210172A7D}" type="presParOf" srcId="{7ABDD70D-6EA4-4C09-9D88-44E84B0CFAE4}" destId="{9463226B-1EA6-404E-82D2-429D852E0CEE}" srcOrd="1" destOrd="0" presId="urn:microsoft.com/office/officeart/2005/8/layout/hierarchy2"/>
    <dgm:cxn modelId="{15F8F743-2A75-4F94-B460-59F0777558ED}" type="presParOf" srcId="{9463226B-1EA6-404E-82D2-429D852E0CEE}" destId="{4BE5F2B0-1E30-46DC-AC17-40C235BA1722}" srcOrd="0" destOrd="0" presId="urn:microsoft.com/office/officeart/2005/8/layout/hierarchy2"/>
    <dgm:cxn modelId="{4A4A3C54-60CB-45D7-A18C-234D5D278128}" type="presParOf" srcId="{9463226B-1EA6-404E-82D2-429D852E0CEE}" destId="{85912440-EEBE-4A56-A7C3-88693DFBB605}" srcOrd="1" destOrd="0" presId="urn:microsoft.com/office/officeart/2005/8/layout/hierarchy2"/>
    <dgm:cxn modelId="{CF9F0A1D-07F5-4E17-BE2C-CB4C58BC365E}" type="presParOf" srcId="{7ABDD70D-6EA4-4C09-9D88-44E84B0CFAE4}" destId="{BEA97C65-3E6C-4A0D-9FE5-790CD2D34C8D}" srcOrd="2" destOrd="0" presId="urn:microsoft.com/office/officeart/2005/8/layout/hierarchy2"/>
    <dgm:cxn modelId="{8671E7DE-C76A-468D-B3B0-CC90C91C260A}" type="presParOf" srcId="{BEA97C65-3E6C-4A0D-9FE5-790CD2D34C8D}" destId="{37456E89-0004-4A3F-A2E4-AF1D810A241D}" srcOrd="0" destOrd="0" presId="urn:microsoft.com/office/officeart/2005/8/layout/hierarchy2"/>
    <dgm:cxn modelId="{99E39F9F-99AF-40CA-B0A4-5BB815332940}" type="presParOf" srcId="{7ABDD70D-6EA4-4C09-9D88-44E84B0CFAE4}" destId="{BF33B24A-3A2E-4861-94CC-82F4080742A3}" srcOrd="3" destOrd="0" presId="urn:microsoft.com/office/officeart/2005/8/layout/hierarchy2"/>
    <dgm:cxn modelId="{7A967B0B-0891-4191-8F18-8598B3FAFAD8}" type="presParOf" srcId="{BF33B24A-3A2E-4861-94CC-82F4080742A3}" destId="{6F1B98F0-450E-48A6-812A-B70C0ACE0ACD}" srcOrd="0" destOrd="0" presId="urn:microsoft.com/office/officeart/2005/8/layout/hierarchy2"/>
    <dgm:cxn modelId="{548D6525-876B-49EF-B953-225BF1B7A04B}" type="presParOf" srcId="{BF33B24A-3A2E-4861-94CC-82F4080742A3}" destId="{942E31A3-9D2E-43B0-8785-7CF736CF45A4}" srcOrd="1" destOrd="0" presId="urn:microsoft.com/office/officeart/2005/8/layout/hierarchy2"/>
    <dgm:cxn modelId="{FBADC986-827D-459A-9B38-61442744BED1}" type="presParOf" srcId="{7ABDD70D-6EA4-4C09-9D88-44E84B0CFAE4}" destId="{386B8912-2725-4191-BAB8-E24F174246E7}" srcOrd="4" destOrd="0" presId="urn:microsoft.com/office/officeart/2005/8/layout/hierarchy2"/>
    <dgm:cxn modelId="{13BDE976-A2FE-4FFB-8C0A-2668918A7798}" type="presParOf" srcId="{386B8912-2725-4191-BAB8-E24F174246E7}" destId="{0B3CCBCF-8097-4DEF-9D69-8A8F63F51462}" srcOrd="0" destOrd="0" presId="urn:microsoft.com/office/officeart/2005/8/layout/hierarchy2"/>
    <dgm:cxn modelId="{89DC6B6E-7022-44DC-9B00-20DE894FB2BA}" type="presParOf" srcId="{7ABDD70D-6EA4-4C09-9D88-44E84B0CFAE4}" destId="{1D3AB871-FA68-4FB1-B20D-D6F7DD64D8C2}" srcOrd="5" destOrd="0" presId="urn:microsoft.com/office/officeart/2005/8/layout/hierarchy2"/>
    <dgm:cxn modelId="{79F3F08B-DF9F-4279-9C8D-B0027E29CBA7}" type="presParOf" srcId="{1D3AB871-FA68-4FB1-B20D-D6F7DD64D8C2}" destId="{3BE8A68F-5565-4A4D-828F-A9E427A7CCC6}" srcOrd="0" destOrd="0" presId="urn:microsoft.com/office/officeart/2005/8/layout/hierarchy2"/>
    <dgm:cxn modelId="{657F172E-ED41-4F1C-863F-C8AF378E57D6}" type="presParOf" srcId="{1D3AB871-FA68-4FB1-B20D-D6F7DD64D8C2}" destId="{DCF829B5-4E26-4906-BFB4-C5A2EB3DD10D}" srcOrd="1" destOrd="0" presId="urn:microsoft.com/office/officeart/2005/8/layout/hierarchy2"/>
    <dgm:cxn modelId="{4B6EA9FE-FFFA-49C1-BCDB-5993F7816F2A}" type="presParOf" srcId="{7ABDD70D-6EA4-4C09-9D88-44E84B0CFAE4}" destId="{6FF431EE-9894-4F2E-A641-B4CE5BAD7B33}" srcOrd="6" destOrd="0" presId="urn:microsoft.com/office/officeart/2005/8/layout/hierarchy2"/>
    <dgm:cxn modelId="{D57396D7-771B-4A7F-B366-274FC897EBF3}" type="presParOf" srcId="{6FF431EE-9894-4F2E-A641-B4CE5BAD7B33}" destId="{B65EFC91-6BF8-4186-93B6-5AFA2D2DA36A}" srcOrd="0" destOrd="0" presId="urn:microsoft.com/office/officeart/2005/8/layout/hierarchy2"/>
    <dgm:cxn modelId="{8F62CA84-7F71-4313-B6EC-51332AC0B671}" type="presParOf" srcId="{7ABDD70D-6EA4-4C09-9D88-44E84B0CFAE4}" destId="{2BC70229-EDCD-4056-BE27-25E58ADC3B33}" srcOrd="7" destOrd="0" presId="urn:microsoft.com/office/officeart/2005/8/layout/hierarchy2"/>
    <dgm:cxn modelId="{7067AF37-8131-4C34-B065-E1BE747D3EC8}" type="presParOf" srcId="{2BC70229-EDCD-4056-BE27-25E58ADC3B33}" destId="{2BFACCCD-9ED0-43F5-8929-7C1C4A297346}" srcOrd="0" destOrd="0" presId="urn:microsoft.com/office/officeart/2005/8/layout/hierarchy2"/>
    <dgm:cxn modelId="{2A7E674E-B658-4594-8676-36707457D053}" type="presParOf" srcId="{2BC70229-EDCD-4056-BE27-25E58ADC3B33}" destId="{39EBBC73-0651-4717-AC5A-04B9393267B2}" srcOrd="1" destOrd="0" presId="urn:microsoft.com/office/officeart/2005/8/layout/hierarchy2"/>
  </dgm:cxnLst>
  <dgm:bg/>
  <dgm:whole/>
</dgm:dataModel>
</file>

<file path=ppt/diagrams/data20.xml><?xml version="1.0" encoding="utf-8"?>
<dgm:dataModel xmlns:dgm="http://schemas.openxmlformats.org/drawingml/2006/diagram" xmlns:a="http://schemas.openxmlformats.org/drawingml/2006/main">
  <dgm:ptLst>
    <dgm:pt modelId="{251F3920-E693-49B5-A0F7-0FB374982F27}" type="doc">
      <dgm:prSet loTypeId="urn:microsoft.com/office/officeart/2005/8/layout/matrix1" loCatId="matrix" qsTypeId="urn:microsoft.com/office/officeart/2005/8/quickstyle/simple5" qsCatId="simple" csTypeId="urn:microsoft.com/office/officeart/2005/8/colors/colorful4" csCatId="colorful" phldr="1"/>
      <dgm:spPr/>
      <dgm:t>
        <a:bodyPr/>
        <a:lstStyle/>
        <a:p>
          <a:endParaRPr lang="en-US"/>
        </a:p>
      </dgm:t>
    </dgm:pt>
    <dgm:pt modelId="{40CAA0A7-DD7E-4A7E-A665-5569E1549C55}">
      <dgm:prSet phldrT="[Text]" custT="1"/>
      <dgm:spPr/>
      <dgm:t>
        <a:bodyPr lIns="0" rIns="0"/>
        <a:lstStyle/>
        <a:p>
          <a:pPr algn="ctr"/>
          <a:r>
            <a:rPr lang="en-US" sz="1500" dirty="0" err="1" smtClean="0">
              <a:solidFill>
                <a:schemeClr val="tx1">
                  <a:lumMod val="85000"/>
                  <a:lumOff val="15000"/>
                </a:schemeClr>
              </a:solidFill>
              <a:latin typeface="Corbel" pitchFamily="34" charset="0"/>
            </a:rPr>
            <a:t>Justificación</a:t>
          </a:r>
          <a:endParaRPr lang="en-US" sz="1500" dirty="0">
            <a:solidFill>
              <a:schemeClr val="tx1">
                <a:lumMod val="85000"/>
                <a:lumOff val="15000"/>
              </a:schemeClr>
            </a:solidFill>
            <a:latin typeface="Corbel" pitchFamily="34" charset="0"/>
          </a:endParaRPr>
        </a:p>
      </dgm:t>
    </dgm:pt>
    <dgm:pt modelId="{70230889-224E-42F7-A41B-A7135218D2B1}" type="parTrans" cxnId="{37C4E347-3517-460F-B6C2-F3E30DAF72C7}">
      <dgm:prSet/>
      <dgm:spPr/>
      <dgm:t>
        <a:bodyPr/>
        <a:lstStyle/>
        <a:p>
          <a:pPr algn="ctr"/>
          <a:endParaRPr lang="en-US">
            <a:solidFill>
              <a:schemeClr val="tx1"/>
            </a:solidFill>
            <a:latin typeface="Corbel" pitchFamily="34" charset="0"/>
          </a:endParaRPr>
        </a:p>
      </dgm:t>
    </dgm:pt>
    <dgm:pt modelId="{DB1E29BE-30DE-4613-AA1C-5EE521FD0401}" type="sibTrans" cxnId="{37C4E347-3517-460F-B6C2-F3E30DAF72C7}">
      <dgm:prSet/>
      <dgm:spPr/>
      <dgm:t>
        <a:bodyPr/>
        <a:lstStyle/>
        <a:p>
          <a:pPr algn="ctr"/>
          <a:endParaRPr lang="en-US">
            <a:solidFill>
              <a:schemeClr val="tx1"/>
            </a:solidFill>
            <a:latin typeface="Corbel" pitchFamily="34" charset="0"/>
          </a:endParaRPr>
        </a:p>
      </dgm:t>
    </dgm:pt>
    <dgm:pt modelId="{A5397341-E4DE-4D4B-93FD-7F8F0C2B1278}">
      <dgm:prSet phldrT="[Text]" custT="1"/>
      <dgm:spPr/>
      <dgm:t>
        <a:bodyPr/>
        <a:lstStyle/>
        <a:p>
          <a:pPr algn="ctr"/>
          <a:endParaRPr lang="es-MX" sz="1600" dirty="0" smtClean="0">
            <a:solidFill>
              <a:schemeClr val="bg1"/>
            </a:solidFill>
            <a:latin typeface="Corbel" pitchFamily="34" charset="0"/>
          </a:endParaRPr>
        </a:p>
        <a:p>
          <a:pPr algn="ctr"/>
          <a:endParaRPr lang="es-MX" sz="1600" dirty="0" smtClean="0">
            <a:solidFill>
              <a:schemeClr val="bg1"/>
            </a:solidFill>
            <a:latin typeface="Corbel" pitchFamily="34" charset="0"/>
          </a:endParaRPr>
        </a:p>
        <a:p>
          <a:pPr algn="ctr"/>
          <a:r>
            <a:rPr lang="es-MX" sz="1600" dirty="0" smtClean="0">
              <a:solidFill>
                <a:schemeClr val="bg1"/>
              </a:solidFill>
              <a:latin typeface="Corbel" pitchFamily="34" charset="0"/>
            </a:rPr>
            <a:t>Aplicación de tecnología</a:t>
          </a:r>
        </a:p>
        <a:p>
          <a:pPr algn="ctr"/>
          <a:r>
            <a:rPr lang="es-MX" sz="1600" dirty="0" smtClean="0">
              <a:solidFill>
                <a:schemeClr val="bg1"/>
              </a:solidFill>
              <a:latin typeface="Corbel" pitchFamily="34" charset="0"/>
            </a:rPr>
            <a:t>Respuesta postoperatoria rápida y eficiente</a:t>
          </a:r>
        </a:p>
        <a:p>
          <a:pPr algn="ctr"/>
          <a:r>
            <a:rPr lang="es-MX" sz="1600" dirty="0" smtClean="0">
              <a:solidFill>
                <a:schemeClr val="bg1"/>
              </a:solidFill>
              <a:latin typeface="Corbel" pitchFamily="34" charset="0"/>
            </a:rPr>
            <a:t>Recuperación</a:t>
          </a:r>
        </a:p>
        <a:p>
          <a:pPr algn="ctr"/>
          <a:endParaRPr lang="es-MX" sz="1600" dirty="0" smtClean="0">
            <a:solidFill>
              <a:schemeClr val="bg1"/>
            </a:solidFill>
            <a:latin typeface="Corbel" pitchFamily="34" charset="0"/>
          </a:endParaRPr>
        </a:p>
      </dgm:t>
    </dgm:pt>
    <dgm:pt modelId="{F0C232A7-71E4-4629-96AB-677EF5C65813}" type="parTrans" cxnId="{69A8BEDF-58BF-4BB3-9C9B-8B3BC387AB9C}">
      <dgm:prSet/>
      <dgm:spPr/>
      <dgm:t>
        <a:bodyPr/>
        <a:lstStyle/>
        <a:p>
          <a:pPr algn="ctr"/>
          <a:endParaRPr lang="en-US">
            <a:solidFill>
              <a:schemeClr val="tx1"/>
            </a:solidFill>
            <a:latin typeface="Corbel" pitchFamily="34" charset="0"/>
          </a:endParaRPr>
        </a:p>
      </dgm:t>
    </dgm:pt>
    <dgm:pt modelId="{A13D5F79-F880-4526-AF05-66E1F5B94C11}" type="sibTrans" cxnId="{69A8BEDF-58BF-4BB3-9C9B-8B3BC387AB9C}">
      <dgm:prSet/>
      <dgm:spPr/>
      <dgm:t>
        <a:bodyPr/>
        <a:lstStyle/>
        <a:p>
          <a:pPr algn="ctr"/>
          <a:endParaRPr lang="en-US">
            <a:solidFill>
              <a:schemeClr val="tx1"/>
            </a:solidFill>
            <a:latin typeface="Corbel" pitchFamily="34" charset="0"/>
          </a:endParaRPr>
        </a:p>
      </dgm:t>
    </dgm:pt>
    <dgm:pt modelId="{4D2DE8DD-9EBA-4FEA-9648-E05B4679363A}">
      <dgm:prSet phldrT="[Text]" custT="1"/>
      <dgm:spPr/>
      <dgm:t>
        <a:bodyPr/>
        <a:lstStyle/>
        <a:p>
          <a:pPr algn="ctr"/>
          <a:endParaRPr lang="es-MX" sz="1500" dirty="0" smtClean="0">
            <a:latin typeface="Corbel" pitchFamily="34" charset="0"/>
          </a:endParaRPr>
        </a:p>
        <a:p>
          <a:pPr algn="ctr"/>
          <a:endParaRPr lang="es-MX" sz="1500" dirty="0" smtClean="0">
            <a:latin typeface="Corbel" pitchFamily="34" charset="0"/>
          </a:endParaRPr>
        </a:p>
        <a:p>
          <a:pPr algn="ctr"/>
          <a:r>
            <a:rPr lang="es-MX" sz="1500" dirty="0" smtClean="0">
              <a:latin typeface="Corbel" pitchFamily="34" charset="0"/>
            </a:rPr>
            <a:t>Digitalización del muñón</a:t>
          </a:r>
        </a:p>
        <a:p>
          <a:pPr algn="ctr"/>
          <a:r>
            <a:rPr lang="es-MX" sz="1500" dirty="0" smtClean="0">
              <a:latin typeface="Corbel" pitchFamily="34" charset="0"/>
            </a:rPr>
            <a:t>Mayor comprensión y utilización</a:t>
          </a:r>
        </a:p>
        <a:p>
          <a:pPr algn="ctr"/>
          <a:r>
            <a:rPr lang="es-MX" sz="1500" dirty="0" smtClean="0">
              <a:latin typeface="Corbel" pitchFamily="34" charset="0"/>
            </a:rPr>
            <a:t>Medio colombiano </a:t>
          </a:r>
        </a:p>
        <a:p>
          <a:pPr algn="ctr"/>
          <a:endParaRPr lang="es-MX" sz="1500" dirty="0" smtClean="0">
            <a:latin typeface="Corbel" pitchFamily="34" charset="0"/>
          </a:endParaRPr>
        </a:p>
        <a:p>
          <a:pPr algn="ctr"/>
          <a:endParaRPr lang="es-MX" sz="1500" dirty="0" smtClean="0">
            <a:latin typeface="Corbel" pitchFamily="34" charset="0"/>
          </a:endParaRPr>
        </a:p>
      </dgm:t>
    </dgm:pt>
    <dgm:pt modelId="{56CB7B04-9E53-4821-8047-54A0628C13D4}" type="parTrans" cxnId="{E4CA0A90-62D6-4CF5-A4FF-C0777A146CAD}">
      <dgm:prSet/>
      <dgm:spPr/>
      <dgm:t>
        <a:bodyPr/>
        <a:lstStyle/>
        <a:p>
          <a:pPr algn="ctr"/>
          <a:endParaRPr lang="en-US">
            <a:solidFill>
              <a:schemeClr val="tx1"/>
            </a:solidFill>
            <a:latin typeface="Corbel" pitchFamily="34" charset="0"/>
          </a:endParaRPr>
        </a:p>
      </dgm:t>
    </dgm:pt>
    <dgm:pt modelId="{BD46F548-A6C7-4EAB-ABBE-E17499C67F8A}" type="sibTrans" cxnId="{E4CA0A90-62D6-4CF5-A4FF-C0777A146CAD}">
      <dgm:prSet/>
      <dgm:spPr/>
      <dgm:t>
        <a:bodyPr/>
        <a:lstStyle/>
        <a:p>
          <a:pPr algn="ctr"/>
          <a:endParaRPr lang="en-US">
            <a:solidFill>
              <a:schemeClr val="tx1"/>
            </a:solidFill>
            <a:latin typeface="Corbel" pitchFamily="34" charset="0"/>
          </a:endParaRPr>
        </a:p>
      </dgm:t>
    </dgm:pt>
    <dgm:pt modelId="{58F64F63-43CC-4DE0-AB20-D27EDA23F433}">
      <dgm:prSet phldrT="[Text]" custT="1"/>
      <dgm:spPr/>
      <dgm:t>
        <a:bodyPr/>
        <a:lstStyle/>
        <a:p>
          <a:pPr algn="ctr"/>
          <a:endParaRPr lang="es-MX" sz="1600" dirty="0" smtClean="0">
            <a:latin typeface="Corbel" pitchFamily="34" charset="0"/>
          </a:endParaRPr>
        </a:p>
        <a:p>
          <a:pPr algn="ctr"/>
          <a:r>
            <a:rPr lang="es-MX" sz="1600" dirty="0" smtClean="0">
              <a:latin typeface="Corbel" pitchFamily="34" charset="0"/>
            </a:rPr>
            <a:t>Protocolo inicial </a:t>
          </a:r>
        </a:p>
        <a:p>
          <a:pPr algn="ctr"/>
          <a:r>
            <a:rPr lang="es-MX" sz="1600" dirty="0" smtClean="0">
              <a:latin typeface="Corbel" pitchFamily="34" charset="0"/>
            </a:rPr>
            <a:t>Recursos disponibles</a:t>
          </a:r>
        </a:p>
        <a:p>
          <a:pPr algn="ctr"/>
          <a:r>
            <a:rPr lang="es-MX" sz="1600" dirty="0" smtClean="0">
              <a:latin typeface="Corbel" pitchFamily="34" charset="0"/>
            </a:rPr>
            <a:t>Estandarización </a:t>
          </a:r>
          <a:r>
            <a:rPr lang="es-MX" sz="1600" dirty="0" smtClean="0">
              <a:latin typeface="Corbel" pitchFamily="34" charset="0"/>
            </a:rPr>
            <a:t>personalizada</a:t>
          </a:r>
        </a:p>
        <a:p>
          <a:pPr algn="ctr"/>
          <a:endParaRPr lang="en-US" sz="1600" dirty="0">
            <a:latin typeface="Corbel" pitchFamily="34" charset="0"/>
          </a:endParaRPr>
        </a:p>
      </dgm:t>
    </dgm:pt>
    <dgm:pt modelId="{C39EA527-F4A7-4BB3-ABE8-3D1F15FC49E8}" type="parTrans" cxnId="{BFE3DD9B-58AA-4DA1-8ED0-2967CBF54C8A}">
      <dgm:prSet/>
      <dgm:spPr/>
      <dgm:t>
        <a:bodyPr/>
        <a:lstStyle/>
        <a:p>
          <a:pPr algn="ctr"/>
          <a:endParaRPr lang="en-US">
            <a:solidFill>
              <a:schemeClr val="tx1"/>
            </a:solidFill>
            <a:latin typeface="Corbel" pitchFamily="34" charset="0"/>
          </a:endParaRPr>
        </a:p>
      </dgm:t>
    </dgm:pt>
    <dgm:pt modelId="{0D1DBC34-70BF-4000-8AD5-AC6CC9D762B8}" type="sibTrans" cxnId="{BFE3DD9B-58AA-4DA1-8ED0-2967CBF54C8A}">
      <dgm:prSet/>
      <dgm:spPr/>
      <dgm:t>
        <a:bodyPr/>
        <a:lstStyle/>
        <a:p>
          <a:pPr algn="ctr"/>
          <a:endParaRPr lang="en-US">
            <a:solidFill>
              <a:schemeClr val="tx1"/>
            </a:solidFill>
            <a:latin typeface="Corbel" pitchFamily="34" charset="0"/>
          </a:endParaRPr>
        </a:p>
      </dgm:t>
    </dgm:pt>
    <dgm:pt modelId="{C606789D-A217-4BC1-B8F1-C7C5B8300C31}">
      <dgm:prSet phldrT="[Text]" custT="1"/>
      <dgm:spPr/>
      <dgm:t>
        <a:bodyPr/>
        <a:lstStyle/>
        <a:p>
          <a:pPr algn="ctr"/>
          <a:endParaRPr lang="es-MX" sz="1600" dirty="0" smtClean="0">
            <a:latin typeface="Corbel" pitchFamily="34" charset="0"/>
          </a:endParaRPr>
        </a:p>
        <a:p>
          <a:pPr algn="ctr"/>
          <a:endParaRPr lang="es-MX" sz="1600" dirty="0" smtClean="0">
            <a:latin typeface="Corbel" pitchFamily="34" charset="0"/>
          </a:endParaRPr>
        </a:p>
        <a:p>
          <a:pPr algn="ctr"/>
          <a:r>
            <a:rPr lang="es-MX" sz="1600" dirty="0" smtClean="0">
              <a:latin typeface="Corbel" pitchFamily="34" charset="0"/>
            </a:rPr>
            <a:t>Reflejar </a:t>
          </a:r>
          <a:r>
            <a:rPr lang="es-MX" sz="1600" dirty="0" smtClean="0">
              <a:latin typeface="Corbel" pitchFamily="34" charset="0"/>
            </a:rPr>
            <a:t>conocimientos adquiridos</a:t>
          </a:r>
        </a:p>
        <a:p>
          <a:pPr algn="ctr"/>
          <a:r>
            <a:rPr lang="es-MX" sz="1600" dirty="0" smtClean="0">
              <a:latin typeface="Corbel" pitchFamily="34" charset="0"/>
            </a:rPr>
            <a:t>Investigación</a:t>
          </a:r>
        </a:p>
        <a:p>
          <a:pPr algn="ctr"/>
          <a:endParaRPr lang="es-MX" sz="1600" dirty="0" smtClean="0">
            <a:latin typeface="Corbel" pitchFamily="34" charset="0"/>
          </a:endParaRPr>
        </a:p>
        <a:p>
          <a:pPr algn="ctr"/>
          <a:endParaRPr lang="es-MX" sz="1600" dirty="0" smtClean="0">
            <a:latin typeface="Corbel" pitchFamily="34" charset="0"/>
          </a:endParaRPr>
        </a:p>
        <a:p>
          <a:pPr algn="ctr"/>
          <a:endParaRPr lang="en-US" sz="1600" dirty="0">
            <a:latin typeface="Corbel" pitchFamily="34" charset="0"/>
          </a:endParaRPr>
        </a:p>
      </dgm:t>
    </dgm:pt>
    <dgm:pt modelId="{5B509E99-33AA-405A-B625-9C3EA7B107A4}" type="parTrans" cxnId="{2D7A03B1-F5A0-43AC-9B74-1F49EF8143BB}">
      <dgm:prSet/>
      <dgm:spPr/>
      <dgm:t>
        <a:bodyPr/>
        <a:lstStyle/>
        <a:p>
          <a:pPr algn="ctr"/>
          <a:endParaRPr lang="en-US">
            <a:latin typeface="Corbel" pitchFamily="34" charset="0"/>
          </a:endParaRPr>
        </a:p>
      </dgm:t>
    </dgm:pt>
    <dgm:pt modelId="{0E079F52-F008-48E2-B083-3E83C6F6AAFB}" type="sibTrans" cxnId="{2D7A03B1-F5A0-43AC-9B74-1F49EF8143BB}">
      <dgm:prSet/>
      <dgm:spPr/>
      <dgm:t>
        <a:bodyPr/>
        <a:lstStyle/>
        <a:p>
          <a:pPr algn="ctr"/>
          <a:endParaRPr lang="en-US">
            <a:latin typeface="Corbel" pitchFamily="34" charset="0"/>
          </a:endParaRPr>
        </a:p>
      </dgm:t>
    </dgm:pt>
    <dgm:pt modelId="{994490DA-F26C-4D50-9E1A-7245E8400311}">
      <dgm:prSet phldrT="[Text]" custT="1"/>
      <dgm:spPr/>
      <dgm:t>
        <a:bodyPr/>
        <a:lstStyle/>
        <a:p>
          <a:endParaRPr lang="en-US" dirty="0"/>
        </a:p>
      </dgm:t>
    </dgm:pt>
    <dgm:pt modelId="{5EFD300E-04DA-4B9B-B6B6-DA9641A3314D}" type="parTrans" cxnId="{6F9347FA-EF95-410C-B2C0-0625C9188249}">
      <dgm:prSet/>
      <dgm:spPr/>
      <dgm:t>
        <a:bodyPr/>
        <a:lstStyle/>
        <a:p>
          <a:pPr algn="ctr"/>
          <a:endParaRPr lang="en-US">
            <a:latin typeface="Corbel" pitchFamily="34" charset="0"/>
          </a:endParaRPr>
        </a:p>
      </dgm:t>
    </dgm:pt>
    <dgm:pt modelId="{F0730040-BC2D-4DB4-B728-F3400691C8D2}" type="sibTrans" cxnId="{6F9347FA-EF95-410C-B2C0-0625C9188249}">
      <dgm:prSet/>
      <dgm:spPr/>
      <dgm:t>
        <a:bodyPr/>
        <a:lstStyle/>
        <a:p>
          <a:pPr algn="ctr"/>
          <a:endParaRPr lang="en-US">
            <a:latin typeface="Corbel" pitchFamily="34" charset="0"/>
          </a:endParaRPr>
        </a:p>
      </dgm:t>
    </dgm:pt>
    <dgm:pt modelId="{5A46B424-748F-41D4-AFF5-DAB70FB63DF6}">
      <dgm:prSet phldrT="[Text]" custT="1"/>
      <dgm:spPr/>
      <dgm:t>
        <a:bodyPr/>
        <a:lstStyle/>
        <a:p>
          <a:endParaRPr lang="en-US" dirty="0"/>
        </a:p>
      </dgm:t>
    </dgm:pt>
    <dgm:pt modelId="{5A3AD4F0-8556-4650-83C0-FAE013C8B443}" type="parTrans" cxnId="{CBAD073C-FD12-4307-8D8B-B78135C7EB9A}">
      <dgm:prSet/>
      <dgm:spPr/>
      <dgm:t>
        <a:bodyPr/>
        <a:lstStyle/>
        <a:p>
          <a:pPr algn="ctr"/>
          <a:endParaRPr lang="en-US">
            <a:latin typeface="Corbel" pitchFamily="34" charset="0"/>
          </a:endParaRPr>
        </a:p>
      </dgm:t>
    </dgm:pt>
    <dgm:pt modelId="{A58792CC-9161-49B1-B6E4-9D023012248E}" type="sibTrans" cxnId="{CBAD073C-FD12-4307-8D8B-B78135C7EB9A}">
      <dgm:prSet/>
      <dgm:spPr/>
      <dgm:t>
        <a:bodyPr/>
        <a:lstStyle/>
        <a:p>
          <a:pPr algn="ctr"/>
          <a:endParaRPr lang="en-US">
            <a:latin typeface="Corbel" pitchFamily="34" charset="0"/>
          </a:endParaRPr>
        </a:p>
      </dgm:t>
    </dgm:pt>
    <dgm:pt modelId="{A250C393-2C3B-4E55-A7F5-BCE42EA2F3FE}" type="pres">
      <dgm:prSet presAssocID="{251F3920-E693-49B5-A0F7-0FB374982F27}" presName="diagram" presStyleCnt="0">
        <dgm:presLayoutVars>
          <dgm:chMax val="1"/>
          <dgm:dir/>
          <dgm:animLvl val="ctr"/>
          <dgm:resizeHandles val="exact"/>
        </dgm:presLayoutVars>
      </dgm:prSet>
      <dgm:spPr/>
      <dgm:t>
        <a:bodyPr/>
        <a:lstStyle/>
        <a:p>
          <a:endParaRPr lang="en-US"/>
        </a:p>
      </dgm:t>
    </dgm:pt>
    <dgm:pt modelId="{3B657837-E991-41AA-AEEB-64A7F3AB588A}" type="pres">
      <dgm:prSet presAssocID="{251F3920-E693-49B5-A0F7-0FB374982F27}" presName="matrix" presStyleCnt="0"/>
      <dgm:spPr/>
    </dgm:pt>
    <dgm:pt modelId="{A4756E6E-59B0-4889-A272-E960E9EA283E}" type="pres">
      <dgm:prSet presAssocID="{251F3920-E693-49B5-A0F7-0FB374982F27}" presName="tile1" presStyleLbl="node1" presStyleIdx="0" presStyleCnt="4"/>
      <dgm:spPr/>
      <dgm:t>
        <a:bodyPr/>
        <a:lstStyle/>
        <a:p>
          <a:endParaRPr lang="en-US"/>
        </a:p>
      </dgm:t>
    </dgm:pt>
    <dgm:pt modelId="{485BFAC0-7793-4D49-A3A1-5625BD2E2401}" type="pres">
      <dgm:prSet presAssocID="{251F3920-E693-49B5-A0F7-0FB374982F27}" presName="tile1text" presStyleLbl="node1" presStyleIdx="0" presStyleCnt="4">
        <dgm:presLayoutVars>
          <dgm:chMax val="0"/>
          <dgm:chPref val="0"/>
          <dgm:bulletEnabled val="1"/>
        </dgm:presLayoutVars>
      </dgm:prSet>
      <dgm:spPr/>
      <dgm:t>
        <a:bodyPr/>
        <a:lstStyle/>
        <a:p>
          <a:endParaRPr lang="en-US"/>
        </a:p>
      </dgm:t>
    </dgm:pt>
    <dgm:pt modelId="{341B55BA-5935-4617-B79D-387A4C2BC56E}" type="pres">
      <dgm:prSet presAssocID="{251F3920-E693-49B5-A0F7-0FB374982F27}" presName="tile2" presStyleLbl="node1" presStyleIdx="1" presStyleCnt="4"/>
      <dgm:spPr/>
      <dgm:t>
        <a:bodyPr/>
        <a:lstStyle/>
        <a:p>
          <a:endParaRPr lang="en-US"/>
        </a:p>
      </dgm:t>
    </dgm:pt>
    <dgm:pt modelId="{1D745238-F8D8-4A1F-B047-F5F0EDDA5F65}" type="pres">
      <dgm:prSet presAssocID="{251F3920-E693-49B5-A0F7-0FB374982F27}" presName="tile2text" presStyleLbl="node1" presStyleIdx="1" presStyleCnt="4">
        <dgm:presLayoutVars>
          <dgm:chMax val="0"/>
          <dgm:chPref val="0"/>
          <dgm:bulletEnabled val="1"/>
        </dgm:presLayoutVars>
      </dgm:prSet>
      <dgm:spPr/>
      <dgm:t>
        <a:bodyPr/>
        <a:lstStyle/>
        <a:p>
          <a:endParaRPr lang="en-US"/>
        </a:p>
      </dgm:t>
    </dgm:pt>
    <dgm:pt modelId="{D8AF6911-D73A-429E-A975-86616CBBFA87}" type="pres">
      <dgm:prSet presAssocID="{251F3920-E693-49B5-A0F7-0FB374982F27}" presName="tile3" presStyleLbl="node1" presStyleIdx="2" presStyleCnt="4"/>
      <dgm:spPr/>
      <dgm:t>
        <a:bodyPr/>
        <a:lstStyle/>
        <a:p>
          <a:endParaRPr lang="en-US"/>
        </a:p>
      </dgm:t>
    </dgm:pt>
    <dgm:pt modelId="{D9E44FD7-7FB6-4AB7-9B74-9D6BB5543B7A}" type="pres">
      <dgm:prSet presAssocID="{251F3920-E693-49B5-A0F7-0FB374982F27}" presName="tile3text" presStyleLbl="node1" presStyleIdx="2" presStyleCnt="4">
        <dgm:presLayoutVars>
          <dgm:chMax val="0"/>
          <dgm:chPref val="0"/>
          <dgm:bulletEnabled val="1"/>
        </dgm:presLayoutVars>
      </dgm:prSet>
      <dgm:spPr/>
      <dgm:t>
        <a:bodyPr/>
        <a:lstStyle/>
        <a:p>
          <a:endParaRPr lang="en-US"/>
        </a:p>
      </dgm:t>
    </dgm:pt>
    <dgm:pt modelId="{2F92F66A-6EBD-4691-9895-BF0D6231918B}" type="pres">
      <dgm:prSet presAssocID="{251F3920-E693-49B5-A0F7-0FB374982F27}" presName="tile4" presStyleLbl="node1" presStyleIdx="3" presStyleCnt="4"/>
      <dgm:spPr/>
      <dgm:t>
        <a:bodyPr/>
        <a:lstStyle/>
        <a:p>
          <a:endParaRPr lang="en-US"/>
        </a:p>
      </dgm:t>
    </dgm:pt>
    <dgm:pt modelId="{B974F810-270A-4EB8-AA48-C5CB72C56694}" type="pres">
      <dgm:prSet presAssocID="{251F3920-E693-49B5-A0F7-0FB374982F27}" presName="tile4text" presStyleLbl="node1" presStyleIdx="3" presStyleCnt="4">
        <dgm:presLayoutVars>
          <dgm:chMax val="0"/>
          <dgm:chPref val="0"/>
          <dgm:bulletEnabled val="1"/>
        </dgm:presLayoutVars>
      </dgm:prSet>
      <dgm:spPr/>
      <dgm:t>
        <a:bodyPr/>
        <a:lstStyle/>
        <a:p>
          <a:endParaRPr lang="en-US"/>
        </a:p>
      </dgm:t>
    </dgm:pt>
    <dgm:pt modelId="{A6371701-0660-4E54-ABC7-2665DA348607}" type="pres">
      <dgm:prSet presAssocID="{251F3920-E693-49B5-A0F7-0FB374982F27}" presName="centerTile" presStyleLbl="fgShp" presStyleIdx="0" presStyleCnt="1" custScaleX="71650" custScaleY="75003">
        <dgm:presLayoutVars>
          <dgm:chMax val="0"/>
          <dgm:chPref val="0"/>
        </dgm:presLayoutVars>
      </dgm:prSet>
      <dgm:spPr/>
      <dgm:t>
        <a:bodyPr/>
        <a:lstStyle/>
        <a:p>
          <a:endParaRPr lang="en-US"/>
        </a:p>
      </dgm:t>
    </dgm:pt>
  </dgm:ptLst>
  <dgm:cxnLst>
    <dgm:cxn modelId="{BD3483BD-7735-42DF-870E-F423FDA20BD3}" type="presOf" srcId="{251F3920-E693-49B5-A0F7-0FB374982F27}" destId="{A250C393-2C3B-4E55-A7F5-BCE42EA2F3FE}" srcOrd="0" destOrd="0" presId="urn:microsoft.com/office/officeart/2005/8/layout/matrix1"/>
    <dgm:cxn modelId="{2D7A03B1-F5A0-43AC-9B74-1F49EF8143BB}" srcId="{40CAA0A7-DD7E-4A7E-A665-5569E1549C55}" destId="{C606789D-A217-4BC1-B8F1-C7C5B8300C31}" srcOrd="3" destOrd="0" parTransId="{5B509E99-33AA-405A-B625-9C3EA7B107A4}" sibTransId="{0E079F52-F008-48E2-B083-3E83C6F6AAFB}"/>
    <dgm:cxn modelId="{915B9841-C980-45FF-B5DA-4144255F3AD9}" type="presOf" srcId="{C606789D-A217-4BC1-B8F1-C7C5B8300C31}" destId="{2F92F66A-6EBD-4691-9895-BF0D6231918B}" srcOrd="0" destOrd="0" presId="urn:microsoft.com/office/officeart/2005/8/layout/matrix1"/>
    <dgm:cxn modelId="{54A85F40-D730-4D52-9EAE-41C0EEC40417}" type="presOf" srcId="{C606789D-A217-4BC1-B8F1-C7C5B8300C31}" destId="{B974F810-270A-4EB8-AA48-C5CB72C56694}" srcOrd="1" destOrd="0" presId="urn:microsoft.com/office/officeart/2005/8/layout/matrix1"/>
    <dgm:cxn modelId="{6F9347FA-EF95-410C-B2C0-0625C9188249}" srcId="{40CAA0A7-DD7E-4A7E-A665-5569E1549C55}" destId="{994490DA-F26C-4D50-9E1A-7245E8400311}" srcOrd="4" destOrd="0" parTransId="{5EFD300E-04DA-4B9B-B6B6-DA9641A3314D}" sibTransId="{F0730040-BC2D-4DB4-B728-F3400691C8D2}"/>
    <dgm:cxn modelId="{CD9654CB-6081-432E-992B-8D236E38657B}" type="presOf" srcId="{A5397341-E4DE-4D4B-93FD-7F8F0C2B1278}" destId="{A4756E6E-59B0-4889-A272-E960E9EA283E}" srcOrd="0" destOrd="0" presId="urn:microsoft.com/office/officeart/2005/8/layout/matrix1"/>
    <dgm:cxn modelId="{CBAD073C-FD12-4307-8D8B-B78135C7EB9A}" srcId="{40CAA0A7-DD7E-4A7E-A665-5569E1549C55}" destId="{5A46B424-748F-41D4-AFF5-DAB70FB63DF6}" srcOrd="5" destOrd="0" parTransId="{5A3AD4F0-8556-4650-83C0-FAE013C8B443}" sibTransId="{A58792CC-9161-49B1-B6E4-9D023012248E}"/>
    <dgm:cxn modelId="{69A8BEDF-58BF-4BB3-9C9B-8B3BC387AB9C}" srcId="{40CAA0A7-DD7E-4A7E-A665-5569E1549C55}" destId="{A5397341-E4DE-4D4B-93FD-7F8F0C2B1278}" srcOrd="0" destOrd="0" parTransId="{F0C232A7-71E4-4629-96AB-677EF5C65813}" sibTransId="{A13D5F79-F880-4526-AF05-66E1F5B94C11}"/>
    <dgm:cxn modelId="{E4CA0A90-62D6-4CF5-A4FF-C0777A146CAD}" srcId="{40CAA0A7-DD7E-4A7E-A665-5569E1549C55}" destId="{4D2DE8DD-9EBA-4FEA-9648-E05B4679363A}" srcOrd="1" destOrd="0" parTransId="{56CB7B04-9E53-4821-8047-54A0628C13D4}" sibTransId="{BD46F548-A6C7-4EAB-ABBE-E17499C67F8A}"/>
    <dgm:cxn modelId="{37C4E347-3517-460F-B6C2-F3E30DAF72C7}" srcId="{251F3920-E693-49B5-A0F7-0FB374982F27}" destId="{40CAA0A7-DD7E-4A7E-A665-5569E1549C55}" srcOrd="0" destOrd="0" parTransId="{70230889-224E-42F7-A41B-A7135218D2B1}" sibTransId="{DB1E29BE-30DE-4613-AA1C-5EE521FD0401}"/>
    <dgm:cxn modelId="{3C71BEAF-3802-47CD-BE93-22CB3FE0B4A1}" type="presOf" srcId="{4D2DE8DD-9EBA-4FEA-9648-E05B4679363A}" destId="{341B55BA-5935-4617-B79D-387A4C2BC56E}" srcOrd="0" destOrd="0" presId="urn:microsoft.com/office/officeart/2005/8/layout/matrix1"/>
    <dgm:cxn modelId="{DD6967D4-7FA0-4F60-BAFD-2DDC67431151}" type="presOf" srcId="{58F64F63-43CC-4DE0-AB20-D27EDA23F433}" destId="{D9E44FD7-7FB6-4AB7-9B74-9D6BB5543B7A}" srcOrd="1" destOrd="0" presId="urn:microsoft.com/office/officeart/2005/8/layout/matrix1"/>
    <dgm:cxn modelId="{FF69FF4C-6B3D-4D4B-8705-FE2BC97C225C}" type="presOf" srcId="{58F64F63-43CC-4DE0-AB20-D27EDA23F433}" destId="{D8AF6911-D73A-429E-A975-86616CBBFA87}" srcOrd="0" destOrd="0" presId="urn:microsoft.com/office/officeart/2005/8/layout/matrix1"/>
    <dgm:cxn modelId="{29D3A787-4A39-42D2-9B55-6BBD3B5F0642}" type="presOf" srcId="{A5397341-E4DE-4D4B-93FD-7F8F0C2B1278}" destId="{485BFAC0-7793-4D49-A3A1-5625BD2E2401}" srcOrd="1" destOrd="0" presId="urn:microsoft.com/office/officeart/2005/8/layout/matrix1"/>
    <dgm:cxn modelId="{BFE3DD9B-58AA-4DA1-8ED0-2967CBF54C8A}" srcId="{40CAA0A7-DD7E-4A7E-A665-5569E1549C55}" destId="{58F64F63-43CC-4DE0-AB20-D27EDA23F433}" srcOrd="2" destOrd="0" parTransId="{C39EA527-F4A7-4BB3-ABE8-3D1F15FC49E8}" sibTransId="{0D1DBC34-70BF-4000-8AD5-AC6CC9D762B8}"/>
    <dgm:cxn modelId="{6FC070A4-18B2-4DBD-B315-0C77E962F003}" type="presOf" srcId="{40CAA0A7-DD7E-4A7E-A665-5569E1549C55}" destId="{A6371701-0660-4E54-ABC7-2665DA348607}" srcOrd="0" destOrd="0" presId="urn:microsoft.com/office/officeart/2005/8/layout/matrix1"/>
    <dgm:cxn modelId="{DF059845-BEE0-487D-899E-EDDD8BE385F3}" type="presOf" srcId="{4D2DE8DD-9EBA-4FEA-9648-E05B4679363A}" destId="{1D745238-F8D8-4A1F-B047-F5F0EDDA5F65}" srcOrd="1" destOrd="0" presId="urn:microsoft.com/office/officeart/2005/8/layout/matrix1"/>
    <dgm:cxn modelId="{6E4C96EA-E3C2-4A38-B230-330F5573A57B}" type="presParOf" srcId="{A250C393-2C3B-4E55-A7F5-BCE42EA2F3FE}" destId="{3B657837-E991-41AA-AEEB-64A7F3AB588A}" srcOrd="0" destOrd="0" presId="urn:microsoft.com/office/officeart/2005/8/layout/matrix1"/>
    <dgm:cxn modelId="{55FC1B1C-E651-4E74-B05A-E24803AFE49B}" type="presParOf" srcId="{3B657837-E991-41AA-AEEB-64A7F3AB588A}" destId="{A4756E6E-59B0-4889-A272-E960E9EA283E}" srcOrd="0" destOrd="0" presId="urn:microsoft.com/office/officeart/2005/8/layout/matrix1"/>
    <dgm:cxn modelId="{83E8A6FD-3333-4F64-B7B3-DAD9644E83D1}" type="presParOf" srcId="{3B657837-E991-41AA-AEEB-64A7F3AB588A}" destId="{485BFAC0-7793-4D49-A3A1-5625BD2E2401}" srcOrd="1" destOrd="0" presId="urn:microsoft.com/office/officeart/2005/8/layout/matrix1"/>
    <dgm:cxn modelId="{3FC03BA2-23AB-426C-B2A3-85676EA6217B}" type="presParOf" srcId="{3B657837-E991-41AA-AEEB-64A7F3AB588A}" destId="{341B55BA-5935-4617-B79D-387A4C2BC56E}" srcOrd="2" destOrd="0" presId="urn:microsoft.com/office/officeart/2005/8/layout/matrix1"/>
    <dgm:cxn modelId="{CBC70A37-E363-48BD-9E0F-1CC5E2EFDE4C}" type="presParOf" srcId="{3B657837-E991-41AA-AEEB-64A7F3AB588A}" destId="{1D745238-F8D8-4A1F-B047-F5F0EDDA5F65}" srcOrd="3" destOrd="0" presId="urn:microsoft.com/office/officeart/2005/8/layout/matrix1"/>
    <dgm:cxn modelId="{65138D36-F771-4ABB-89BE-B43C2DF2CC07}" type="presParOf" srcId="{3B657837-E991-41AA-AEEB-64A7F3AB588A}" destId="{D8AF6911-D73A-429E-A975-86616CBBFA87}" srcOrd="4" destOrd="0" presId="urn:microsoft.com/office/officeart/2005/8/layout/matrix1"/>
    <dgm:cxn modelId="{AF52CFCE-CBA8-4646-9B59-FE87DEE8299B}" type="presParOf" srcId="{3B657837-E991-41AA-AEEB-64A7F3AB588A}" destId="{D9E44FD7-7FB6-4AB7-9B74-9D6BB5543B7A}" srcOrd="5" destOrd="0" presId="urn:microsoft.com/office/officeart/2005/8/layout/matrix1"/>
    <dgm:cxn modelId="{2C09BFF5-359F-45D4-9818-07E710B631C1}" type="presParOf" srcId="{3B657837-E991-41AA-AEEB-64A7F3AB588A}" destId="{2F92F66A-6EBD-4691-9895-BF0D6231918B}" srcOrd="6" destOrd="0" presId="urn:microsoft.com/office/officeart/2005/8/layout/matrix1"/>
    <dgm:cxn modelId="{6F7144D1-D2D0-4BBB-A20A-88B953E5F318}" type="presParOf" srcId="{3B657837-E991-41AA-AEEB-64A7F3AB588A}" destId="{B974F810-270A-4EB8-AA48-C5CB72C56694}" srcOrd="7" destOrd="0" presId="urn:microsoft.com/office/officeart/2005/8/layout/matrix1"/>
    <dgm:cxn modelId="{0B33CBAA-0BB6-49BC-A0F4-D71FFCDC80B0}" type="presParOf" srcId="{A250C393-2C3B-4E55-A7F5-BCE42EA2F3FE}" destId="{A6371701-0660-4E54-ABC7-2665DA348607}" srcOrd="1" destOrd="0" presId="urn:microsoft.com/office/officeart/2005/8/layout/matrix1"/>
  </dgm:cxnLst>
  <dgm:bg/>
  <dgm:whole/>
</dgm:dataModel>
</file>

<file path=ppt/diagrams/data3.xml><?xml version="1.0" encoding="utf-8"?>
<dgm:dataModel xmlns:dgm="http://schemas.openxmlformats.org/drawingml/2006/diagram" xmlns:a="http://schemas.openxmlformats.org/drawingml/2006/main">
  <dgm:ptLst>
    <dgm:pt modelId="{251F3920-E693-49B5-A0F7-0FB374982F27}" type="doc">
      <dgm:prSet loTypeId="urn:microsoft.com/office/officeart/2005/8/layout/matrix1" loCatId="matrix" qsTypeId="urn:microsoft.com/office/officeart/2005/8/quickstyle/simple5" qsCatId="simple" csTypeId="urn:microsoft.com/office/officeart/2005/8/colors/colorful4" csCatId="colorful" phldr="1"/>
      <dgm:spPr/>
      <dgm:t>
        <a:bodyPr/>
        <a:lstStyle/>
        <a:p>
          <a:endParaRPr lang="en-US"/>
        </a:p>
      </dgm:t>
    </dgm:pt>
    <dgm:pt modelId="{40CAA0A7-DD7E-4A7E-A665-5569E1549C55}">
      <dgm:prSet phldrT="[Text]" custT="1"/>
      <dgm:spPr/>
      <dgm:t>
        <a:bodyPr lIns="0" rIns="0"/>
        <a:lstStyle/>
        <a:p>
          <a:pPr algn="ctr"/>
          <a:r>
            <a:rPr lang="en-US" sz="1500" dirty="0" err="1" smtClean="0">
              <a:solidFill>
                <a:schemeClr val="tx1">
                  <a:lumMod val="85000"/>
                  <a:lumOff val="15000"/>
                </a:schemeClr>
              </a:solidFill>
              <a:latin typeface="Corbel" pitchFamily="34" charset="0"/>
            </a:rPr>
            <a:t>Antecedentes</a:t>
          </a:r>
          <a:endParaRPr lang="en-US" sz="1500" dirty="0">
            <a:solidFill>
              <a:schemeClr val="tx1">
                <a:lumMod val="85000"/>
                <a:lumOff val="15000"/>
              </a:schemeClr>
            </a:solidFill>
            <a:latin typeface="Corbel" pitchFamily="34" charset="0"/>
          </a:endParaRPr>
        </a:p>
      </dgm:t>
    </dgm:pt>
    <dgm:pt modelId="{70230889-224E-42F7-A41B-A7135218D2B1}" type="parTrans" cxnId="{37C4E347-3517-460F-B6C2-F3E30DAF72C7}">
      <dgm:prSet/>
      <dgm:spPr/>
      <dgm:t>
        <a:bodyPr/>
        <a:lstStyle/>
        <a:p>
          <a:pPr algn="ctr"/>
          <a:endParaRPr lang="en-US">
            <a:solidFill>
              <a:schemeClr val="tx1"/>
            </a:solidFill>
            <a:latin typeface="Corbel" pitchFamily="34" charset="0"/>
          </a:endParaRPr>
        </a:p>
      </dgm:t>
    </dgm:pt>
    <dgm:pt modelId="{DB1E29BE-30DE-4613-AA1C-5EE521FD0401}" type="sibTrans" cxnId="{37C4E347-3517-460F-B6C2-F3E30DAF72C7}">
      <dgm:prSet/>
      <dgm:spPr/>
      <dgm:t>
        <a:bodyPr/>
        <a:lstStyle/>
        <a:p>
          <a:pPr algn="ctr"/>
          <a:endParaRPr lang="en-US">
            <a:solidFill>
              <a:schemeClr val="tx1"/>
            </a:solidFill>
            <a:latin typeface="Corbel" pitchFamily="34" charset="0"/>
          </a:endParaRPr>
        </a:p>
      </dgm:t>
    </dgm:pt>
    <dgm:pt modelId="{A5397341-E4DE-4D4B-93FD-7F8F0C2B1278}">
      <dgm:prSet phldrT="[Text]" custT="1"/>
      <dgm:spPr/>
      <dgm:t>
        <a:bodyPr/>
        <a:lstStyle/>
        <a:p>
          <a:pPr algn="ctr"/>
          <a:r>
            <a:rPr lang="es-CO" sz="1600" dirty="0" smtClean="0">
              <a:solidFill>
                <a:schemeClr val="bg1"/>
              </a:solidFill>
              <a:latin typeface="Corbel" pitchFamily="34" charset="0"/>
              <a:ea typeface="+mn-ea"/>
              <a:cs typeface="+mn-cs"/>
            </a:rPr>
            <a:t>Reconstrucción 3D de estructuras anatómicas    RM-TAC</a:t>
          </a:r>
        </a:p>
        <a:p>
          <a:pPr algn="ctr"/>
          <a:r>
            <a:rPr lang="es-CO" sz="1600" dirty="0" smtClean="0">
              <a:solidFill>
                <a:schemeClr val="bg1"/>
              </a:solidFill>
              <a:latin typeface="Corbel" pitchFamily="34" charset="0"/>
              <a:ea typeface="+mn-ea"/>
              <a:cs typeface="+mn-cs"/>
            </a:rPr>
            <a:t>Diagnóstico </a:t>
          </a:r>
        </a:p>
        <a:p>
          <a:pPr algn="ctr"/>
          <a:r>
            <a:rPr lang="es-CO" sz="1600" dirty="0" smtClean="0">
              <a:solidFill>
                <a:schemeClr val="bg1"/>
              </a:solidFill>
              <a:latin typeface="Corbel" pitchFamily="34" charset="0"/>
              <a:ea typeface="+mn-ea"/>
              <a:cs typeface="+mn-cs"/>
            </a:rPr>
            <a:t>Planeación de terapias y cirugías</a:t>
          </a:r>
          <a:endParaRPr lang="en-US" sz="1600" dirty="0">
            <a:solidFill>
              <a:schemeClr val="bg1"/>
            </a:solidFill>
            <a:latin typeface="Corbel" pitchFamily="34" charset="0"/>
          </a:endParaRPr>
        </a:p>
      </dgm:t>
    </dgm:pt>
    <dgm:pt modelId="{F0C232A7-71E4-4629-96AB-677EF5C65813}" type="parTrans" cxnId="{69A8BEDF-58BF-4BB3-9C9B-8B3BC387AB9C}">
      <dgm:prSet/>
      <dgm:spPr/>
      <dgm:t>
        <a:bodyPr/>
        <a:lstStyle/>
        <a:p>
          <a:pPr algn="ctr"/>
          <a:endParaRPr lang="en-US">
            <a:solidFill>
              <a:schemeClr val="tx1"/>
            </a:solidFill>
            <a:latin typeface="Corbel" pitchFamily="34" charset="0"/>
          </a:endParaRPr>
        </a:p>
      </dgm:t>
    </dgm:pt>
    <dgm:pt modelId="{A13D5F79-F880-4526-AF05-66E1F5B94C11}" type="sibTrans" cxnId="{69A8BEDF-58BF-4BB3-9C9B-8B3BC387AB9C}">
      <dgm:prSet/>
      <dgm:spPr/>
      <dgm:t>
        <a:bodyPr/>
        <a:lstStyle/>
        <a:p>
          <a:pPr algn="ctr"/>
          <a:endParaRPr lang="en-US">
            <a:solidFill>
              <a:schemeClr val="tx1"/>
            </a:solidFill>
            <a:latin typeface="Corbel" pitchFamily="34" charset="0"/>
          </a:endParaRPr>
        </a:p>
      </dgm:t>
    </dgm:pt>
    <dgm:pt modelId="{4D2DE8DD-9EBA-4FEA-9648-E05B4679363A}">
      <dgm:prSet phldrT="[Text]" custT="1"/>
      <dgm:spPr/>
      <dgm:t>
        <a:bodyPr/>
        <a:lstStyle/>
        <a:p>
          <a:pPr algn="ctr"/>
          <a:r>
            <a:rPr lang="en-US" sz="1600" dirty="0" err="1" smtClean="0">
              <a:latin typeface="Corbel" pitchFamily="34" charset="0"/>
            </a:rPr>
            <a:t>Tratamiento</a:t>
          </a:r>
          <a:r>
            <a:rPr lang="en-US" sz="1600" dirty="0" smtClean="0">
              <a:latin typeface="Corbel" pitchFamily="34" charset="0"/>
            </a:rPr>
            <a:t> </a:t>
          </a:r>
          <a:r>
            <a:rPr lang="en-US" sz="1600" dirty="0" err="1" smtClean="0">
              <a:latin typeface="Corbel" pitchFamily="34" charset="0"/>
            </a:rPr>
            <a:t>protésico</a:t>
          </a:r>
          <a:r>
            <a:rPr lang="en-US" sz="1600" dirty="0" smtClean="0">
              <a:latin typeface="Corbel" pitchFamily="34" charset="0"/>
            </a:rPr>
            <a:t> </a:t>
          </a:r>
          <a:r>
            <a:rPr lang="en-US" sz="1600" dirty="0" err="1" smtClean="0">
              <a:latin typeface="Corbel" pitchFamily="34" charset="0"/>
            </a:rPr>
            <a:t>personalizado</a:t>
          </a:r>
          <a:endParaRPr lang="en-US" sz="1600" dirty="0" smtClean="0">
            <a:latin typeface="Corbel" pitchFamily="34" charset="0"/>
          </a:endParaRPr>
        </a:p>
        <a:p>
          <a:pPr algn="ctr"/>
          <a:r>
            <a:rPr lang="es-MX" sz="1600" dirty="0" smtClean="0">
              <a:latin typeface="Corbel" pitchFamily="34" charset="0"/>
            </a:rPr>
            <a:t>Uso RE</a:t>
          </a:r>
        </a:p>
        <a:p>
          <a:pPr algn="ctr"/>
          <a:r>
            <a:rPr lang="es-MX" sz="1600" dirty="0" smtClean="0">
              <a:latin typeface="Corbel" pitchFamily="34" charset="0"/>
            </a:rPr>
            <a:t>1997 Congreso Núremberg</a:t>
          </a:r>
        </a:p>
        <a:p>
          <a:pPr algn="ctr"/>
          <a:r>
            <a:rPr lang="es-MX" sz="1600" dirty="0" smtClean="0">
              <a:latin typeface="Corbel" pitchFamily="34" charset="0"/>
            </a:rPr>
            <a:t>Simposio CAD / CAM en  prótesis y órtesis.</a:t>
          </a:r>
        </a:p>
        <a:p>
          <a:pPr algn="ctr"/>
          <a:r>
            <a:rPr lang="es-MX" sz="1600" dirty="0" smtClean="0">
              <a:latin typeface="Corbel" pitchFamily="34" charset="0"/>
            </a:rPr>
            <a:t>Otto Bock</a:t>
          </a:r>
        </a:p>
      </dgm:t>
    </dgm:pt>
    <dgm:pt modelId="{56CB7B04-9E53-4821-8047-54A0628C13D4}" type="parTrans" cxnId="{E4CA0A90-62D6-4CF5-A4FF-C0777A146CAD}">
      <dgm:prSet/>
      <dgm:spPr/>
      <dgm:t>
        <a:bodyPr/>
        <a:lstStyle/>
        <a:p>
          <a:pPr algn="ctr"/>
          <a:endParaRPr lang="en-US">
            <a:solidFill>
              <a:schemeClr val="tx1"/>
            </a:solidFill>
            <a:latin typeface="Corbel" pitchFamily="34" charset="0"/>
          </a:endParaRPr>
        </a:p>
      </dgm:t>
    </dgm:pt>
    <dgm:pt modelId="{BD46F548-A6C7-4EAB-ABBE-E17499C67F8A}" type="sibTrans" cxnId="{E4CA0A90-62D6-4CF5-A4FF-C0777A146CAD}">
      <dgm:prSet/>
      <dgm:spPr/>
      <dgm:t>
        <a:bodyPr/>
        <a:lstStyle/>
        <a:p>
          <a:pPr algn="ctr"/>
          <a:endParaRPr lang="en-US">
            <a:solidFill>
              <a:schemeClr val="tx1"/>
            </a:solidFill>
            <a:latin typeface="Corbel" pitchFamily="34" charset="0"/>
          </a:endParaRPr>
        </a:p>
      </dgm:t>
    </dgm:pt>
    <dgm:pt modelId="{58F64F63-43CC-4DE0-AB20-D27EDA23F433}">
      <dgm:prSet phldrT="[Text]" custT="1"/>
      <dgm:spPr/>
      <dgm:t>
        <a:bodyPr/>
        <a:lstStyle/>
        <a:p>
          <a:pPr algn="ctr"/>
          <a:r>
            <a:rPr lang="es-MX" sz="1600" dirty="0" smtClean="0">
              <a:latin typeface="Corbel" pitchFamily="34" charset="0"/>
            </a:rPr>
            <a:t>Técnicas alternativas de fabricación</a:t>
          </a:r>
        </a:p>
        <a:p>
          <a:pPr algn="ctr"/>
          <a:r>
            <a:rPr lang="es-MX" sz="1600" dirty="0" smtClean="0">
              <a:latin typeface="Corbel" pitchFamily="34" charset="0"/>
            </a:rPr>
            <a:t>Instrumentos , métodos, costo y formación</a:t>
          </a:r>
        </a:p>
        <a:p>
          <a:pPr algn="ctr"/>
          <a:r>
            <a:rPr lang="es-MX" sz="1600" dirty="0" smtClean="0">
              <a:latin typeface="Corbel" pitchFamily="34" charset="0"/>
            </a:rPr>
            <a:t>Fabricación encaje BK U.A. Cali</a:t>
          </a:r>
        </a:p>
        <a:p>
          <a:pPr algn="ctr"/>
          <a:r>
            <a:rPr lang="es-MX" sz="1600" dirty="0" smtClean="0">
              <a:latin typeface="Corbel" pitchFamily="34" charset="0"/>
            </a:rPr>
            <a:t>CIREC 1998 </a:t>
          </a:r>
          <a:endParaRPr lang="en-US" sz="1600" dirty="0">
            <a:latin typeface="Corbel" pitchFamily="34" charset="0"/>
          </a:endParaRPr>
        </a:p>
      </dgm:t>
    </dgm:pt>
    <dgm:pt modelId="{C39EA527-F4A7-4BB3-ABE8-3D1F15FC49E8}" type="parTrans" cxnId="{BFE3DD9B-58AA-4DA1-8ED0-2967CBF54C8A}">
      <dgm:prSet/>
      <dgm:spPr/>
      <dgm:t>
        <a:bodyPr/>
        <a:lstStyle/>
        <a:p>
          <a:pPr algn="ctr"/>
          <a:endParaRPr lang="en-US">
            <a:solidFill>
              <a:schemeClr val="tx1"/>
            </a:solidFill>
            <a:latin typeface="Corbel" pitchFamily="34" charset="0"/>
          </a:endParaRPr>
        </a:p>
      </dgm:t>
    </dgm:pt>
    <dgm:pt modelId="{0D1DBC34-70BF-4000-8AD5-AC6CC9D762B8}" type="sibTrans" cxnId="{BFE3DD9B-58AA-4DA1-8ED0-2967CBF54C8A}">
      <dgm:prSet/>
      <dgm:spPr/>
      <dgm:t>
        <a:bodyPr/>
        <a:lstStyle/>
        <a:p>
          <a:pPr algn="ctr"/>
          <a:endParaRPr lang="en-US">
            <a:solidFill>
              <a:schemeClr val="tx1"/>
            </a:solidFill>
            <a:latin typeface="Corbel" pitchFamily="34" charset="0"/>
          </a:endParaRPr>
        </a:p>
      </dgm:t>
    </dgm:pt>
    <dgm:pt modelId="{C606789D-A217-4BC1-B8F1-C7C5B8300C31}">
      <dgm:prSet phldrT="[Text]" custT="1"/>
      <dgm:spPr/>
      <dgm:t>
        <a:bodyPr/>
        <a:lstStyle/>
        <a:p>
          <a:pPr algn="ctr"/>
          <a:r>
            <a:rPr lang="es-MX" sz="1600" dirty="0" smtClean="0">
              <a:latin typeface="Corbel" pitchFamily="34" charset="0"/>
            </a:rPr>
            <a:t>Liberación del tendón abductor</a:t>
          </a:r>
        </a:p>
        <a:p>
          <a:pPr algn="ctr"/>
          <a:r>
            <a:rPr lang="es-MX" sz="1600" dirty="0" smtClean="0">
              <a:latin typeface="Corbel" pitchFamily="34" charset="0"/>
            </a:rPr>
            <a:t>Trocánter </a:t>
          </a:r>
        </a:p>
        <a:p>
          <a:pPr algn="ctr"/>
          <a:r>
            <a:rPr lang="es-MX" sz="1600" dirty="0" smtClean="0">
              <a:latin typeface="Corbel" pitchFamily="34" charset="0"/>
            </a:rPr>
            <a:t>Isquion</a:t>
          </a:r>
        </a:p>
        <a:p>
          <a:pPr algn="ctr"/>
          <a:r>
            <a:rPr lang="es-MX" sz="1600" dirty="0" smtClean="0">
              <a:latin typeface="Corbel" pitchFamily="34" charset="0"/>
            </a:rPr>
            <a:t>Fabricación artesanal</a:t>
          </a:r>
          <a:endParaRPr lang="en-US" sz="1600" dirty="0">
            <a:latin typeface="Corbel" pitchFamily="34" charset="0"/>
          </a:endParaRPr>
        </a:p>
      </dgm:t>
    </dgm:pt>
    <dgm:pt modelId="{5B509E99-33AA-405A-B625-9C3EA7B107A4}" type="parTrans" cxnId="{2D7A03B1-F5A0-43AC-9B74-1F49EF8143BB}">
      <dgm:prSet/>
      <dgm:spPr/>
      <dgm:t>
        <a:bodyPr/>
        <a:lstStyle/>
        <a:p>
          <a:pPr algn="ctr"/>
          <a:endParaRPr lang="en-US">
            <a:latin typeface="Corbel" pitchFamily="34" charset="0"/>
          </a:endParaRPr>
        </a:p>
      </dgm:t>
    </dgm:pt>
    <dgm:pt modelId="{0E079F52-F008-48E2-B083-3E83C6F6AAFB}" type="sibTrans" cxnId="{2D7A03B1-F5A0-43AC-9B74-1F49EF8143BB}">
      <dgm:prSet/>
      <dgm:spPr/>
      <dgm:t>
        <a:bodyPr/>
        <a:lstStyle/>
        <a:p>
          <a:pPr algn="ctr"/>
          <a:endParaRPr lang="en-US">
            <a:latin typeface="Corbel" pitchFamily="34" charset="0"/>
          </a:endParaRPr>
        </a:p>
      </dgm:t>
    </dgm:pt>
    <dgm:pt modelId="{994490DA-F26C-4D50-9E1A-7245E8400311}">
      <dgm:prSet phldrT="[Text]" custT="1"/>
      <dgm:spPr/>
      <dgm:t>
        <a:bodyPr/>
        <a:lstStyle/>
        <a:p>
          <a:endParaRPr lang="en-US"/>
        </a:p>
      </dgm:t>
    </dgm:pt>
    <dgm:pt modelId="{5EFD300E-04DA-4B9B-B6B6-DA9641A3314D}" type="parTrans" cxnId="{6F9347FA-EF95-410C-B2C0-0625C9188249}">
      <dgm:prSet/>
      <dgm:spPr/>
      <dgm:t>
        <a:bodyPr/>
        <a:lstStyle/>
        <a:p>
          <a:pPr algn="ctr"/>
          <a:endParaRPr lang="en-US">
            <a:latin typeface="Corbel" pitchFamily="34" charset="0"/>
          </a:endParaRPr>
        </a:p>
      </dgm:t>
    </dgm:pt>
    <dgm:pt modelId="{F0730040-BC2D-4DB4-B728-F3400691C8D2}" type="sibTrans" cxnId="{6F9347FA-EF95-410C-B2C0-0625C9188249}">
      <dgm:prSet/>
      <dgm:spPr/>
      <dgm:t>
        <a:bodyPr/>
        <a:lstStyle/>
        <a:p>
          <a:pPr algn="ctr"/>
          <a:endParaRPr lang="en-US">
            <a:latin typeface="Corbel" pitchFamily="34" charset="0"/>
          </a:endParaRPr>
        </a:p>
      </dgm:t>
    </dgm:pt>
    <dgm:pt modelId="{5A46B424-748F-41D4-AFF5-DAB70FB63DF6}">
      <dgm:prSet phldrT="[Text]" custT="1"/>
      <dgm:spPr/>
      <dgm:t>
        <a:bodyPr/>
        <a:lstStyle/>
        <a:p>
          <a:endParaRPr lang="en-US"/>
        </a:p>
      </dgm:t>
    </dgm:pt>
    <dgm:pt modelId="{5A3AD4F0-8556-4650-83C0-FAE013C8B443}" type="parTrans" cxnId="{CBAD073C-FD12-4307-8D8B-B78135C7EB9A}">
      <dgm:prSet/>
      <dgm:spPr/>
      <dgm:t>
        <a:bodyPr/>
        <a:lstStyle/>
        <a:p>
          <a:pPr algn="ctr"/>
          <a:endParaRPr lang="en-US">
            <a:latin typeface="Corbel" pitchFamily="34" charset="0"/>
          </a:endParaRPr>
        </a:p>
      </dgm:t>
    </dgm:pt>
    <dgm:pt modelId="{A58792CC-9161-49B1-B6E4-9D023012248E}" type="sibTrans" cxnId="{CBAD073C-FD12-4307-8D8B-B78135C7EB9A}">
      <dgm:prSet/>
      <dgm:spPr/>
      <dgm:t>
        <a:bodyPr/>
        <a:lstStyle/>
        <a:p>
          <a:pPr algn="ctr"/>
          <a:endParaRPr lang="en-US">
            <a:latin typeface="Corbel" pitchFamily="34" charset="0"/>
          </a:endParaRPr>
        </a:p>
      </dgm:t>
    </dgm:pt>
    <dgm:pt modelId="{A250C393-2C3B-4E55-A7F5-BCE42EA2F3FE}" type="pres">
      <dgm:prSet presAssocID="{251F3920-E693-49B5-A0F7-0FB374982F27}" presName="diagram" presStyleCnt="0">
        <dgm:presLayoutVars>
          <dgm:chMax val="1"/>
          <dgm:dir/>
          <dgm:animLvl val="ctr"/>
          <dgm:resizeHandles val="exact"/>
        </dgm:presLayoutVars>
      </dgm:prSet>
      <dgm:spPr/>
      <dgm:t>
        <a:bodyPr/>
        <a:lstStyle/>
        <a:p>
          <a:endParaRPr lang="en-US"/>
        </a:p>
      </dgm:t>
    </dgm:pt>
    <dgm:pt modelId="{3B657837-E991-41AA-AEEB-64A7F3AB588A}" type="pres">
      <dgm:prSet presAssocID="{251F3920-E693-49B5-A0F7-0FB374982F27}" presName="matrix" presStyleCnt="0"/>
      <dgm:spPr/>
    </dgm:pt>
    <dgm:pt modelId="{A4756E6E-59B0-4889-A272-E960E9EA283E}" type="pres">
      <dgm:prSet presAssocID="{251F3920-E693-49B5-A0F7-0FB374982F27}" presName="tile1" presStyleLbl="node1" presStyleIdx="0" presStyleCnt="4"/>
      <dgm:spPr/>
      <dgm:t>
        <a:bodyPr/>
        <a:lstStyle/>
        <a:p>
          <a:endParaRPr lang="en-US"/>
        </a:p>
      </dgm:t>
    </dgm:pt>
    <dgm:pt modelId="{485BFAC0-7793-4D49-A3A1-5625BD2E2401}" type="pres">
      <dgm:prSet presAssocID="{251F3920-E693-49B5-A0F7-0FB374982F27}" presName="tile1text" presStyleLbl="node1" presStyleIdx="0" presStyleCnt="4">
        <dgm:presLayoutVars>
          <dgm:chMax val="0"/>
          <dgm:chPref val="0"/>
          <dgm:bulletEnabled val="1"/>
        </dgm:presLayoutVars>
      </dgm:prSet>
      <dgm:spPr/>
      <dgm:t>
        <a:bodyPr/>
        <a:lstStyle/>
        <a:p>
          <a:endParaRPr lang="en-US"/>
        </a:p>
      </dgm:t>
    </dgm:pt>
    <dgm:pt modelId="{341B55BA-5935-4617-B79D-387A4C2BC56E}" type="pres">
      <dgm:prSet presAssocID="{251F3920-E693-49B5-A0F7-0FB374982F27}" presName="tile2" presStyleLbl="node1" presStyleIdx="1" presStyleCnt="4"/>
      <dgm:spPr/>
      <dgm:t>
        <a:bodyPr/>
        <a:lstStyle/>
        <a:p>
          <a:endParaRPr lang="en-US"/>
        </a:p>
      </dgm:t>
    </dgm:pt>
    <dgm:pt modelId="{1D745238-F8D8-4A1F-B047-F5F0EDDA5F65}" type="pres">
      <dgm:prSet presAssocID="{251F3920-E693-49B5-A0F7-0FB374982F27}" presName="tile2text" presStyleLbl="node1" presStyleIdx="1" presStyleCnt="4">
        <dgm:presLayoutVars>
          <dgm:chMax val="0"/>
          <dgm:chPref val="0"/>
          <dgm:bulletEnabled val="1"/>
        </dgm:presLayoutVars>
      </dgm:prSet>
      <dgm:spPr/>
      <dgm:t>
        <a:bodyPr/>
        <a:lstStyle/>
        <a:p>
          <a:endParaRPr lang="en-US"/>
        </a:p>
      </dgm:t>
    </dgm:pt>
    <dgm:pt modelId="{D8AF6911-D73A-429E-A975-86616CBBFA87}" type="pres">
      <dgm:prSet presAssocID="{251F3920-E693-49B5-A0F7-0FB374982F27}" presName="tile3" presStyleLbl="node1" presStyleIdx="2" presStyleCnt="4"/>
      <dgm:spPr/>
      <dgm:t>
        <a:bodyPr/>
        <a:lstStyle/>
        <a:p>
          <a:endParaRPr lang="en-US"/>
        </a:p>
      </dgm:t>
    </dgm:pt>
    <dgm:pt modelId="{D9E44FD7-7FB6-4AB7-9B74-9D6BB5543B7A}" type="pres">
      <dgm:prSet presAssocID="{251F3920-E693-49B5-A0F7-0FB374982F27}" presName="tile3text" presStyleLbl="node1" presStyleIdx="2" presStyleCnt="4">
        <dgm:presLayoutVars>
          <dgm:chMax val="0"/>
          <dgm:chPref val="0"/>
          <dgm:bulletEnabled val="1"/>
        </dgm:presLayoutVars>
      </dgm:prSet>
      <dgm:spPr/>
      <dgm:t>
        <a:bodyPr/>
        <a:lstStyle/>
        <a:p>
          <a:endParaRPr lang="en-US"/>
        </a:p>
      </dgm:t>
    </dgm:pt>
    <dgm:pt modelId="{2F92F66A-6EBD-4691-9895-BF0D6231918B}" type="pres">
      <dgm:prSet presAssocID="{251F3920-E693-49B5-A0F7-0FB374982F27}" presName="tile4" presStyleLbl="node1" presStyleIdx="3" presStyleCnt="4"/>
      <dgm:spPr/>
      <dgm:t>
        <a:bodyPr/>
        <a:lstStyle/>
        <a:p>
          <a:endParaRPr lang="en-US"/>
        </a:p>
      </dgm:t>
    </dgm:pt>
    <dgm:pt modelId="{B974F810-270A-4EB8-AA48-C5CB72C56694}" type="pres">
      <dgm:prSet presAssocID="{251F3920-E693-49B5-A0F7-0FB374982F27}" presName="tile4text" presStyleLbl="node1" presStyleIdx="3" presStyleCnt="4">
        <dgm:presLayoutVars>
          <dgm:chMax val="0"/>
          <dgm:chPref val="0"/>
          <dgm:bulletEnabled val="1"/>
        </dgm:presLayoutVars>
      </dgm:prSet>
      <dgm:spPr/>
      <dgm:t>
        <a:bodyPr/>
        <a:lstStyle/>
        <a:p>
          <a:endParaRPr lang="en-US"/>
        </a:p>
      </dgm:t>
    </dgm:pt>
    <dgm:pt modelId="{A6371701-0660-4E54-ABC7-2665DA348607}" type="pres">
      <dgm:prSet presAssocID="{251F3920-E693-49B5-A0F7-0FB374982F27}" presName="centerTile" presStyleLbl="fgShp" presStyleIdx="0" presStyleCnt="1" custScaleX="71650" custScaleY="75003">
        <dgm:presLayoutVars>
          <dgm:chMax val="0"/>
          <dgm:chPref val="0"/>
        </dgm:presLayoutVars>
      </dgm:prSet>
      <dgm:spPr/>
      <dgm:t>
        <a:bodyPr/>
        <a:lstStyle/>
        <a:p>
          <a:endParaRPr lang="en-US"/>
        </a:p>
      </dgm:t>
    </dgm:pt>
  </dgm:ptLst>
  <dgm:cxnLst>
    <dgm:cxn modelId="{012764AB-281B-4756-AB2B-43C18FCD933D}" type="presOf" srcId="{4D2DE8DD-9EBA-4FEA-9648-E05B4679363A}" destId="{341B55BA-5935-4617-B79D-387A4C2BC56E}" srcOrd="0" destOrd="0" presId="urn:microsoft.com/office/officeart/2005/8/layout/matrix1"/>
    <dgm:cxn modelId="{7572103E-4E9A-445B-B781-9728B8902B1A}" type="presOf" srcId="{C606789D-A217-4BC1-B8F1-C7C5B8300C31}" destId="{B974F810-270A-4EB8-AA48-C5CB72C56694}" srcOrd="1" destOrd="0" presId="urn:microsoft.com/office/officeart/2005/8/layout/matrix1"/>
    <dgm:cxn modelId="{2D7A03B1-F5A0-43AC-9B74-1F49EF8143BB}" srcId="{40CAA0A7-DD7E-4A7E-A665-5569E1549C55}" destId="{C606789D-A217-4BC1-B8F1-C7C5B8300C31}" srcOrd="3" destOrd="0" parTransId="{5B509E99-33AA-405A-B625-9C3EA7B107A4}" sibTransId="{0E079F52-F008-48E2-B083-3E83C6F6AAFB}"/>
    <dgm:cxn modelId="{2BA6C6D7-1A78-46E4-AF2D-02F74D39EB20}" type="presOf" srcId="{58F64F63-43CC-4DE0-AB20-D27EDA23F433}" destId="{D9E44FD7-7FB6-4AB7-9B74-9D6BB5543B7A}" srcOrd="1" destOrd="0" presId="urn:microsoft.com/office/officeart/2005/8/layout/matrix1"/>
    <dgm:cxn modelId="{325C9E4A-B6B0-4FF8-9E83-AD3FC6AD7C5E}" type="presOf" srcId="{A5397341-E4DE-4D4B-93FD-7F8F0C2B1278}" destId="{A4756E6E-59B0-4889-A272-E960E9EA283E}" srcOrd="0" destOrd="0" presId="urn:microsoft.com/office/officeart/2005/8/layout/matrix1"/>
    <dgm:cxn modelId="{6F9347FA-EF95-410C-B2C0-0625C9188249}" srcId="{40CAA0A7-DD7E-4A7E-A665-5569E1549C55}" destId="{994490DA-F26C-4D50-9E1A-7245E8400311}" srcOrd="4" destOrd="0" parTransId="{5EFD300E-04DA-4B9B-B6B6-DA9641A3314D}" sibTransId="{F0730040-BC2D-4DB4-B728-F3400691C8D2}"/>
    <dgm:cxn modelId="{CBAD073C-FD12-4307-8D8B-B78135C7EB9A}" srcId="{40CAA0A7-DD7E-4A7E-A665-5569E1549C55}" destId="{5A46B424-748F-41D4-AFF5-DAB70FB63DF6}" srcOrd="5" destOrd="0" parTransId="{5A3AD4F0-8556-4650-83C0-FAE013C8B443}" sibTransId="{A58792CC-9161-49B1-B6E4-9D023012248E}"/>
    <dgm:cxn modelId="{6E7DFB3C-B8B4-4E40-BE72-BA10C8C1C6EB}" type="presOf" srcId="{251F3920-E693-49B5-A0F7-0FB374982F27}" destId="{A250C393-2C3B-4E55-A7F5-BCE42EA2F3FE}" srcOrd="0" destOrd="0" presId="urn:microsoft.com/office/officeart/2005/8/layout/matrix1"/>
    <dgm:cxn modelId="{69A8BEDF-58BF-4BB3-9C9B-8B3BC387AB9C}" srcId="{40CAA0A7-DD7E-4A7E-A665-5569E1549C55}" destId="{A5397341-E4DE-4D4B-93FD-7F8F0C2B1278}" srcOrd="0" destOrd="0" parTransId="{F0C232A7-71E4-4629-96AB-677EF5C65813}" sibTransId="{A13D5F79-F880-4526-AF05-66E1F5B94C11}"/>
    <dgm:cxn modelId="{3539170B-DEB5-4944-832B-5F2860F35D5D}" type="presOf" srcId="{58F64F63-43CC-4DE0-AB20-D27EDA23F433}" destId="{D8AF6911-D73A-429E-A975-86616CBBFA87}" srcOrd="0" destOrd="0" presId="urn:microsoft.com/office/officeart/2005/8/layout/matrix1"/>
    <dgm:cxn modelId="{A7990CDB-15F3-4C69-BEDD-90765D28C603}" type="presOf" srcId="{4D2DE8DD-9EBA-4FEA-9648-E05B4679363A}" destId="{1D745238-F8D8-4A1F-B047-F5F0EDDA5F65}" srcOrd="1" destOrd="0" presId="urn:microsoft.com/office/officeart/2005/8/layout/matrix1"/>
    <dgm:cxn modelId="{37C4E347-3517-460F-B6C2-F3E30DAF72C7}" srcId="{251F3920-E693-49B5-A0F7-0FB374982F27}" destId="{40CAA0A7-DD7E-4A7E-A665-5569E1549C55}" srcOrd="0" destOrd="0" parTransId="{70230889-224E-42F7-A41B-A7135218D2B1}" sibTransId="{DB1E29BE-30DE-4613-AA1C-5EE521FD0401}"/>
    <dgm:cxn modelId="{E4CA0A90-62D6-4CF5-A4FF-C0777A146CAD}" srcId="{40CAA0A7-DD7E-4A7E-A665-5569E1549C55}" destId="{4D2DE8DD-9EBA-4FEA-9648-E05B4679363A}" srcOrd="1" destOrd="0" parTransId="{56CB7B04-9E53-4821-8047-54A0628C13D4}" sibTransId="{BD46F548-A6C7-4EAB-ABBE-E17499C67F8A}"/>
    <dgm:cxn modelId="{30A1B370-9B00-49CB-B4BC-23C305163EDF}" type="presOf" srcId="{C606789D-A217-4BC1-B8F1-C7C5B8300C31}" destId="{2F92F66A-6EBD-4691-9895-BF0D6231918B}" srcOrd="0" destOrd="0" presId="urn:microsoft.com/office/officeart/2005/8/layout/matrix1"/>
    <dgm:cxn modelId="{BFE3DD9B-58AA-4DA1-8ED0-2967CBF54C8A}" srcId="{40CAA0A7-DD7E-4A7E-A665-5569E1549C55}" destId="{58F64F63-43CC-4DE0-AB20-D27EDA23F433}" srcOrd="2" destOrd="0" parTransId="{C39EA527-F4A7-4BB3-ABE8-3D1F15FC49E8}" sibTransId="{0D1DBC34-70BF-4000-8AD5-AC6CC9D762B8}"/>
    <dgm:cxn modelId="{BD80FA02-BCC3-4B06-8D4C-A4EF885FE5D5}" type="presOf" srcId="{A5397341-E4DE-4D4B-93FD-7F8F0C2B1278}" destId="{485BFAC0-7793-4D49-A3A1-5625BD2E2401}" srcOrd="1" destOrd="0" presId="urn:microsoft.com/office/officeart/2005/8/layout/matrix1"/>
    <dgm:cxn modelId="{9E94A24B-B693-4E89-B70F-43703A7BFBD2}" type="presOf" srcId="{40CAA0A7-DD7E-4A7E-A665-5569E1549C55}" destId="{A6371701-0660-4E54-ABC7-2665DA348607}" srcOrd="0" destOrd="0" presId="urn:microsoft.com/office/officeart/2005/8/layout/matrix1"/>
    <dgm:cxn modelId="{569D6325-9596-4EE2-AB9C-31CB04D177B2}" type="presParOf" srcId="{A250C393-2C3B-4E55-A7F5-BCE42EA2F3FE}" destId="{3B657837-E991-41AA-AEEB-64A7F3AB588A}" srcOrd="0" destOrd="0" presId="urn:microsoft.com/office/officeart/2005/8/layout/matrix1"/>
    <dgm:cxn modelId="{22A76137-7B97-468A-8F05-175523A9934F}" type="presParOf" srcId="{3B657837-E991-41AA-AEEB-64A7F3AB588A}" destId="{A4756E6E-59B0-4889-A272-E960E9EA283E}" srcOrd="0" destOrd="0" presId="urn:microsoft.com/office/officeart/2005/8/layout/matrix1"/>
    <dgm:cxn modelId="{704DFA4F-CBAD-4575-82E1-DF331A87A240}" type="presParOf" srcId="{3B657837-E991-41AA-AEEB-64A7F3AB588A}" destId="{485BFAC0-7793-4D49-A3A1-5625BD2E2401}" srcOrd="1" destOrd="0" presId="urn:microsoft.com/office/officeart/2005/8/layout/matrix1"/>
    <dgm:cxn modelId="{59B9DFDB-21C6-446A-907E-DF16B0EC7A45}" type="presParOf" srcId="{3B657837-E991-41AA-AEEB-64A7F3AB588A}" destId="{341B55BA-5935-4617-B79D-387A4C2BC56E}" srcOrd="2" destOrd="0" presId="urn:microsoft.com/office/officeart/2005/8/layout/matrix1"/>
    <dgm:cxn modelId="{453EDB7C-245B-40D6-ABA9-170BAA389299}" type="presParOf" srcId="{3B657837-E991-41AA-AEEB-64A7F3AB588A}" destId="{1D745238-F8D8-4A1F-B047-F5F0EDDA5F65}" srcOrd="3" destOrd="0" presId="urn:microsoft.com/office/officeart/2005/8/layout/matrix1"/>
    <dgm:cxn modelId="{AC76CD81-87FA-4D39-97D0-5A3EA2026B48}" type="presParOf" srcId="{3B657837-E991-41AA-AEEB-64A7F3AB588A}" destId="{D8AF6911-D73A-429E-A975-86616CBBFA87}" srcOrd="4" destOrd="0" presId="urn:microsoft.com/office/officeart/2005/8/layout/matrix1"/>
    <dgm:cxn modelId="{C00E5416-B9B7-464D-BB9D-AC810E115D1D}" type="presParOf" srcId="{3B657837-E991-41AA-AEEB-64A7F3AB588A}" destId="{D9E44FD7-7FB6-4AB7-9B74-9D6BB5543B7A}" srcOrd="5" destOrd="0" presId="urn:microsoft.com/office/officeart/2005/8/layout/matrix1"/>
    <dgm:cxn modelId="{DDAC43B5-08A6-44F0-A4E6-748A9DF08406}" type="presParOf" srcId="{3B657837-E991-41AA-AEEB-64A7F3AB588A}" destId="{2F92F66A-6EBD-4691-9895-BF0D6231918B}" srcOrd="6" destOrd="0" presId="urn:microsoft.com/office/officeart/2005/8/layout/matrix1"/>
    <dgm:cxn modelId="{B2FED295-A96C-4F2E-BFBC-7B5C3BBA1E26}" type="presParOf" srcId="{3B657837-E991-41AA-AEEB-64A7F3AB588A}" destId="{B974F810-270A-4EB8-AA48-C5CB72C56694}" srcOrd="7" destOrd="0" presId="urn:microsoft.com/office/officeart/2005/8/layout/matrix1"/>
    <dgm:cxn modelId="{FE534F8E-87D1-4453-9663-DDB37FD0F6B3}" type="presParOf" srcId="{A250C393-2C3B-4E55-A7F5-BCE42EA2F3FE}" destId="{A6371701-0660-4E54-ABC7-2665DA348607}" srcOrd="1" destOrd="0" presId="urn:microsoft.com/office/officeart/2005/8/layout/matrix1"/>
  </dgm:cxnLst>
  <dgm:bg/>
  <dgm:whole/>
</dgm:dataModel>
</file>

<file path=ppt/diagrams/data4.xml><?xml version="1.0" encoding="utf-8"?>
<dgm:dataModel xmlns:dgm="http://schemas.openxmlformats.org/drawingml/2006/diagram" xmlns:a="http://schemas.openxmlformats.org/drawingml/2006/main">
  <dgm:ptLst>
    <dgm:pt modelId="{251F3920-E693-49B5-A0F7-0FB374982F27}" type="doc">
      <dgm:prSet loTypeId="urn:microsoft.com/office/officeart/2005/8/layout/matrix1" loCatId="matrix" qsTypeId="urn:microsoft.com/office/officeart/2005/8/quickstyle/simple5" qsCatId="simple" csTypeId="urn:microsoft.com/office/officeart/2005/8/colors/colorful4" csCatId="colorful" phldr="1"/>
      <dgm:spPr/>
      <dgm:t>
        <a:bodyPr/>
        <a:lstStyle/>
        <a:p>
          <a:endParaRPr lang="en-US"/>
        </a:p>
      </dgm:t>
    </dgm:pt>
    <dgm:pt modelId="{40CAA0A7-DD7E-4A7E-A665-5569E1549C55}">
      <dgm:prSet phldrT="[Text]" custT="1"/>
      <dgm:spPr/>
      <dgm:t>
        <a:bodyPr lIns="0" rIns="0"/>
        <a:lstStyle/>
        <a:p>
          <a:pPr algn="ctr"/>
          <a:r>
            <a:rPr lang="en-US" sz="1500" dirty="0" err="1" smtClean="0">
              <a:solidFill>
                <a:schemeClr val="tx1">
                  <a:lumMod val="85000"/>
                  <a:lumOff val="15000"/>
                </a:schemeClr>
              </a:solidFill>
              <a:latin typeface="Corbel" pitchFamily="34" charset="0"/>
            </a:rPr>
            <a:t>Antecedentes</a:t>
          </a:r>
          <a:endParaRPr lang="en-US" sz="1500" dirty="0">
            <a:solidFill>
              <a:schemeClr val="tx1">
                <a:lumMod val="85000"/>
                <a:lumOff val="15000"/>
              </a:schemeClr>
            </a:solidFill>
            <a:latin typeface="Corbel" pitchFamily="34" charset="0"/>
          </a:endParaRPr>
        </a:p>
      </dgm:t>
    </dgm:pt>
    <dgm:pt modelId="{70230889-224E-42F7-A41B-A7135218D2B1}" type="parTrans" cxnId="{37C4E347-3517-460F-B6C2-F3E30DAF72C7}">
      <dgm:prSet/>
      <dgm:spPr/>
      <dgm:t>
        <a:bodyPr/>
        <a:lstStyle/>
        <a:p>
          <a:pPr algn="ctr"/>
          <a:endParaRPr lang="en-US">
            <a:solidFill>
              <a:schemeClr val="tx1"/>
            </a:solidFill>
            <a:latin typeface="Corbel" pitchFamily="34" charset="0"/>
          </a:endParaRPr>
        </a:p>
      </dgm:t>
    </dgm:pt>
    <dgm:pt modelId="{DB1E29BE-30DE-4613-AA1C-5EE521FD0401}" type="sibTrans" cxnId="{37C4E347-3517-460F-B6C2-F3E30DAF72C7}">
      <dgm:prSet/>
      <dgm:spPr/>
      <dgm:t>
        <a:bodyPr/>
        <a:lstStyle/>
        <a:p>
          <a:pPr algn="ctr"/>
          <a:endParaRPr lang="en-US">
            <a:solidFill>
              <a:schemeClr val="tx1"/>
            </a:solidFill>
            <a:latin typeface="Corbel" pitchFamily="34" charset="0"/>
          </a:endParaRPr>
        </a:p>
      </dgm:t>
    </dgm:pt>
    <dgm:pt modelId="{A5397341-E4DE-4D4B-93FD-7F8F0C2B1278}">
      <dgm:prSet phldrT="[Text]" custT="1"/>
      <dgm:spPr/>
      <dgm:t>
        <a:bodyPr/>
        <a:lstStyle/>
        <a:p>
          <a:pPr algn="ctr"/>
          <a:r>
            <a:rPr lang="es-CO" sz="1600" dirty="0" smtClean="0">
              <a:solidFill>
                <a:schemeClr val="bg1"/>
              </a:solidFill>
              <a:latin typeface="Corbel" pitchFamily="34" charset="0"/>
              <a:ea typeface="+mn-ea"/>
              <a:cs typeface="+mn-cs"/>
            </a:rPr>
            <a:t>Causas de amputación</a:t>
          </a:r>
        </a:p>
        <a:p>
          <a:pPr algn="ctr"/>
          <a:r>
            <a:rPr lang="es-CO" sz="1600" dirty="0" smtClean="0">
              <a:solidFill>
                <a:schemeClr val="bg1"/>
              </a:solidFill>
              <a:latin typeface="Corbel" pitchFamily="34" charset="0"/>
              <a:ea typeface="+mn-ea"/>
              <a:cs typeface="+mn-cs"/>
            </a:rPr>
            <a:t>Deformación</a:t>
          </a:r>
        </a:p>
        <a:p>
          <a:pPr algn="ctr"/>
          <a:r>
            <a:rPr lang="es-CO" sz="1600" dirty="0" smtClean="0">
              <a:solidFill>
                <a:schemeClr val="bg1"/>
              </a:solidFill>
              <a:latin typeface="Corbel" pitchFamily="34" charset="0"/>
              <a:ea typeface="+mn-ea"/>
              <a:cs typeface="+mn-cs"/>
            </a:rPr>
            <a:t>Enfermedad (cáncer)</a:t>
          </a:r>
        </a:p>
        <a:p>
          <a:pPr algn="ctr"/>
          <a:r>
            <a:rPr lang="es-CO" sz="1600" dirty="0" smtClean="0">
              <a:solidFill>
                <a:schemeClr val="bg1"/>
              </a:solidFill>
              <a:latin typeface="Corbel" pitchFamily="34" charset="0"/>
              <a:ea typeface="+mn-ea"/>
              <a:cs typeface="+mn-cs"/>
            </a:rPr>
            <a:t>Enfermedades infecciosas (diabetes)</a:t>
          </a:r>
        </a:p>
        <a:p>
          <a:pPr algn="ctr"/>
          <a:r>
            <a:rPr lang="es-CO" sz="1600" dirty="0" smtClean="0">
              <a:solidFill>
                <a:schemeClr val="bg1"/>
              </a:solidFill>
              <a:latin typeface="Corbel" pitchFamily="34" charset="0"/>
              <a:ea typeface="+mn-ea"/>
              <a:cs typeface="+mn-cs"/>
            </a:rPr>
            <a:t>Factores externos </a:t>
          </a:r>
          <a:endParaRPr lang="en-US" sz="1600" dirty="0">
            <a:solidFill>
              <a:schemeClr val="bg1"/>
            </a:solidFill>
            <a:latin typeface="Corbel" pitchFamily="34" charset="0"/>
          </a:endParaRPr>
        </a:p>
      </dgm:t>
    </dgm:pt>
    <dgm:pt modelId="{F0C232A7-71E4-4629-96AB-677EF5C65813}" type="parTrans" cxnId="{69A8BEDF-58BF-4BB3-9C9B-8B3BC387AB9C}">
      <dgm:prSet/>
      <dgm:spPr/>
      <dgm:t>
        <a:bodyPr/>
        <a:lstStyle/>
        <a:p>
          <a:pPr algn="ctr"/>
          <a:endParaRPr lang="en-US">
            <a:solidFill>
              <a:schemeClr val="tx1"/>
            </a:solidFill>
            <a:latin typeface="Corbel" pitchFamily="34" charset="0"/>
          </a:endParaRPr>
        </a:p>
      </dgm:t>
    </dgm:pt>
    <dgm:pt modelId="{A13D5F79-F880-4526-AF05-66E1F5B94C11}" type="sibTrans" cxnId="{69A8BEDF-58BF-4BB3-9C9B-8B3BC387AB9C}">
      <dgm:prSet/>
      <dgm:spPr/>
      <dgm:t>
        <a:bodyPr/>
        <a:lstStyle/>
        <a:p>
          <a:pPr algn="ctr"/>
          <a:endParaRPr lang="en-US">
            <a:solidFill>
              <a:schemeClr val="tx1"/>
            </a:solidFill>
            <a:latin typeface="Corbel" pitchFamily="34" charset="0"/>
          </a:endParaRPr>
        </a:p>
      </dgm:t>
    </dgm:pt>
    <dgm:pt modelId="{4D2DE8DD-9EBA-4FEA-9648-E05B4679363A}">
      <dgm:prSet phldrT="[Text]" custT="1"/>
      <dgm:spPr/>
      <dgm:t>
        <a:bodyPr/>
        <a:lstStyle/>
        <a:p>
          <a:pPr algn="ctr"/>
          <a:r>
            <a:rPr lang="es-MX" sz="1500" dirty="0" smtClean="0">
              <a:latin typeface="Corbel" pitchFamily="34" charset="0"/>
            </a:rPr>
            <a:t>8 de cada 10 –accidente de motos</a:t>
          </a:r>
          <a:br>
            <a:rPr lang="es-MX" sz="1500" dirty="0" smtClean="0">
              <a:latin typeface="Corbel" pitchFamily="34" charset="0"/>
            </a:rPr>
          </a:br>
          <a:r>
            <a:rPr lang="es-MX" sz="1500" dirty="0" smtClean="0">
              <a:latin typeface="Corbel" pitchFamily="34" charset="0"/>
            </a:rPr>
            <a:t>2200 al año en Colombia</a:t>
          </a:r>
        </a:p>
        <a:p>
          <a:pPr algn="ctr"/>
          <a:r>
            <a:rPr lang="es-MX" sz="1500" dirty="0" smtClean="0">
              <a:latin typeface="Corbel" pitchFamily="34" charset="0"/>
            </a:rPr>
            <a:t>8005 entre 1990 y agosto de 2009</a:t>
          </a:r>
          <a:br>
            <a:rPr lang="es-MX" sz="1500" dirty="0" smtClean="0">
              <a:latin typeface="Corbel" pitchFamily="34" charset="0"/>
            </a:rPr>
          </a:br>
          <a:r>
            <a:rPr lang="es-MX" sz="1500" dirty="0" smtClean="0">
              <a:latin typeface="Corbel" pitchFamily="34" charset="0"/>
            </a:rPr>
            <a:t>6215 heridos</a:t>
          </a:r>
          <a:br>
            <a:rPr lang="es-MX" sz="1500" dirty="0" smtClean="0">
              <a:latin typeface="Corbel" pitchFamily="34" charset="0"/>
            </a:rPr>
          </a:br>
          <a:r>
            <a:rPr lang="es-MX" sz="1500" dirty="0" smtClean="0">
              <a:latin typeface="Corbel" pitchFamily="34" charset="0"/>
            </a:rPr>
            <a:t>Enero-agosto 140 víctimas</a:t>
          </a:r>
        </a:p>
        <a:p>
          <a:pPr algn="ctr"/>
          <a:r>
            <a:rPr lang="es-MX" sz="1500" dirty="0" smtClean="0">
              <a:latin typeface="Corbel" pitchFamily="34" charset="0"/>
            </a:rPr>
            <a:t>Piernas-pies</a:t>
          </a:r>
          <a:br>
            <a:rPr lang="es-MX" sz="1500" dirty="0" smtClean="0">
              <a:latin typeface="Corbel" pitchFamily="34" charset="0"/>
            </a:rPr>
          </a:br>
          <a:r>
            <a:rPr lang="es-MX" sz="1500" dirty="0" smtClean="0">
              <a:latin typeface="Corbel" pitchFamily="34" charset="0"/>
            </a:rPr>
            <a:t>Heridas varias- amputación</a:t>
          </a:r>
        </a:p>
      </dgm:t>
    </dgm:pt>
    <dgm:pt modelId="{56CB7B04-9E53-4821-8047-54A0628C13D4}" type="parTrans" cxnId="{E4CA0A90-62D6-4CF5-A4FF-C0777A146CAD}">
      <dgm:prSet/>
      <dgm:spPr/>
      <dgm:t>
        <a:bodyPr/>
        <a:lstStyle/>
        <a:p>
          <a:pPr algn="ctr"/>
          <a:endParaRPr lang="en-US">
            <a:solidFill>
              <a:schemeClr val="tx1"/>
            </a:solidFill>
            <a:latin typeface="Corbel" pitchFamily="34" charset="0"/>
          </a:endParaRPr>
        </a:p>
      </dgm:t>
    </dgm:pt>
    <dgm:pt modelId="{BD46F548-A6C7-4EAB-ABBE-E17499C67F8A}" type="sibTrans" cxnId="{E4CA0A90-62D6-4CF5-A4FF-C0777A146CAD}">
      <dgm:prSet/>
      <dgm:spPr/>
      <dgm:t>
        <a:bodyPr/>
        <a:lstStyle/>
        <a:p>
          <a:pPr algn="ctr"/>
          <a:endParaRPr lang="en-US">
            <a:solidFill>
              <a:schemeClr val="tx1"/>
            </a:solidFill>
            <a:latin typeface="Corbel" pitchFamily="34" charset="0"/>
          </a:endParaRPr>
        </a:p>
      </dgm:t>
    </dgm:pt>
    <dgm:pt modelId="{58F64F63-43CC-4DE0-AB20-D27EDA23F433}">
      <dgm:prSet phldrT="[Text]" custT="1"/>
      <dgm:spPr/>
      <dgm:t>
        <a:bodyPr/>
        <a:lstStyle/>
        <a:p>
          <a:pPr algn="ctr"/>
          <a:r>
            <a:rPr lang="es-MX" sz="1600" dirty="0" smtClean="0">
              <a:latin typeface="Corbel" pitchFamily="34" charset="0"/>
            </a:rPr>
            <a:t>Prótesis</a:t>
          </a:r>
        </a:p>
        <a:p>
          <a:pPr algn="ctr"/>
          <a:r>
            <a:rPr lang="es-MX" sz="1600" dirty="0" smtClean="0">
              <a:latin typeface="Corbel" pitchFamily="34" charset="0"/>
            </a:rPr>
            <a:t>EPS</a:t>
          </a:r>
        </a:p>
        <a:p>
          <a:pPr algn="ctr"/>
          <a:r>
            <a:rPr lang="es-MX" sz="1600" dirty="0" smtClean="0">
              <a:latin typeface="Corbel" pitchFamily="34" charset="0"/>
            </a:rPr>
            <a:t>Costo prótesis K-Mina </a:t>
          </a:r>
          <a:br>
            <a:rPr lang="es-MX" sz="1600" dirty="0" smtClean="0">
              <a:latin typeface="Corbel" pitchFamily="34" charset="0"/>
            </a:rPr>
          </a:br>
          <a:r>
            <a:rPr lang="es-MX" sz="1600" dirty="0" smtClean="0">
              <a:latin typeface="Corbel" pitchFamily="34" charset="0"/>
            </a:rPr>
            <a:t>$2 ,000,000 </a:t>
          </a:r>
        </a:p>
        <a:p>
          <a:pPr algn="ctr"/>
          <a:endParaRPr lang="en-US" sz="1600" dirty="0">
            <a:latin typeface="Corbel" pitchFamily="34" charset="0"/>
          </a:endParaRPr>
        </a:p>
      </dgm:t>
    </dgm:pt>
    <dgm:pt modelId="{C39EA527-F4A7-4BB3-ABE8-3D1F15FC49E8}" type="parTrans" cxnId="{BFE3DD9B-58AA-4DA1-8ED0-2967CBF54C8A}">
      <dgm:prSet/>
      <dgm:spPr/>
      <dgm:t>
        <a:bodyPr/>
        <a:lstStyle/>
        <a:p>
          <a:pPr algn="ctr"/>
          <a:endParaRPr lang="en-US">
            <a:solidFill>
              <a:schemeClr val="tx1"/>
            </a:solidFill>
            <a:latin typeface="Corbel" pitchFamily="34" charset="0"/>
          </a:endParaRPr>
        </a:p>
      </dgm:t>
    </dgm:pt>
    <dgm:pt modelId="{0D1DBC34-70BF-4000-8AD5-AC6CC9D762B8}" type="sibTrans" cxnId="{BFE3DD9B-58AA-4DA1-8ED0-2967CBF54C8A}">
      <dgm:prSet/>
      <dgm:spPr/>
      <dgm:t>
        <a:bodyPr/>
        <a:lstStyle/>
        <a:p>
          <a:pPr algn="ctr"/>
          <a:endParaRPr lang="en-US">
            <a:solidFill>
              <a:schemeClr val="tx1"/>
            </a:solidFill>
            <a:latin typeface="Corbel" pitchFamily="34" charset="0"/>
          </a:endParaRPr>
        </a:p>
      </dgm:t>
    </dgm:pt>
    <dgm:pt modelId="{C606789D-A217-4BC1-B8F1-C7C5B8300C31}">
      <dgm:prSet phldrT="[Text]" custT="1"/>
      <dgm:spPr/>
      <dgm:t>
        <a:bodyPr/>
        <a:lstStyle/>
        <a:p>
          <a:pPr algn="ctr"/>
          <a:r>
            <a:rPr lang="es-MX" sz="1600" dirty="0" smtClean="0">
              <a:latin typeface="Corbel" pitchFamily="34" charset="0"/>
            </a:rPr>
            <a:t>Enfermedades adyacentes</a:t>
          </a:r>
        </a:p>
        <a:p>
          <a:pPr algn="ctr"/>
          <a:r>
            <a:rPr lang="es-MX" sz="1600" dirty="0" smtClean="0">
              <a:latin typeface="Corbel" pitchFamily="34" charset="0"/>
            </a:rPr>
            <a:t>Estabilidad mental</a:t>
          </a:r>
        </a:p>
        <a:p>
          <a:pPr algn="ctr"/>
          <a:r>
            <a:rPr lang="es-MX" sz="1600" dirty="0" smtClean="0">
              <a:latin typeface="Corbel" pitchFamily="34" charset="0"/>
            </a:rPr>
            <a:t>TAO 10-15 prótesis  AK al mes</a:t>
          </a:r>
        </a:p>
        <a:p>
          <a:pPr algn="ctr"/>
          <a:endParaRPr lang="en-US" sz="1600" dirty="0">
            <a:latin typeface="Corbel" pitchFamily="34" charset="0"/>
          </a:endParaRPr>
        </a:p>
      </dgm:t>
    </dgm:pt>
    <dgm:pt modelId="{5B509E99-33AA-405A-B625-9C3EA7B107A4}" type="parTrans" cxnId="{2D7A03B1-F5A0-43AC-9B74-1F49EF8143BB}">
      <dgm:prSet/>
      <dgm:spPr/>
      <dgm:t>
        <a:bodyPr/>
        <a:lstStyle/>
        <a:p>
          <a:pPr algn="ctr"/>
          <a:endParaRPr lang="en-US">
            <a:latin typeface="Corbel" pitchFamily="34" charset="0"/>
          </a:endParaRPr>
        </a:p>
      </dgm:t>
    </dgm:pt>
    <dgm:pt modelId="{0E079F52-F008-48E2-B083-3E83C6F6AAFB}" type="sibTrans" cxnId="{2D7A03B1-F5A0-43AC-9B74-1F49EF8143BB}">
      <dgm:prSet/>
      <dgm:spPr/>
      <dgm:t>
        <a:bodyPr/>
        <a:lstStyle/>
        <a:p>
          <a:pPr algn="ctr"/>
          <a:endParaRPr lang="en-US">
            <a:latin typeface="Corbel" pitchFamily="34" charset="0"/>
          </a:endParaRPr>
        </a:p>
      </dgm:t>
    </dgm:pt>
    <dgm:pt modelId="{994490DA-F26C-4D50-9E1A-7245E8400311}">
      <dgm:prSet phldrT="[Text]" custT="1"/>
      <dgm:spPr/>
      <dgm:t>
        <a:bodyPr/>
        <a:lstStyle/>
        <a:p>
          <a:endParaRPr lang="en-US"/>
        </a:p>
      </dgm:t>
    </dgm:pt>
    <dgm:pt modelId="{5EFD300E-04DA-4B9B-B6B6-DA9641A3314D}" type="parTrans" cxnId="{6F9347FA-EF95-410C-B2C0-0625C9188249}">
      <dgm:prSet/>
      <dgm:spPr/>
      <dgm:t>
        <a:bodyPr/>
        <a:lstStyle/>
        <a:p>
          <a:pPr algn="ctr"/>
          <a:endParaRPr lang="en-US">
            <a:latin typeface="Corbel" pitchFamily="34" charset="0"/>
          </a:endParaRPr>
        </a:p>
      </dgm:t>
    </dgm:pt>
    <dgm:pt modelId="{F0730040-BC2D-4DB4-B728-F3400691C8D2}" type="sibTrans" cxnId="{6F9347FA-EF95-410C-B2C0-0625C9188249}">
      <dgm:prSet/>
      <dgm:spPr/>
      <dgm:t>
        <a:bodyPr/>
        <a:lstStyle/>
        <a:p>
          <a:pPr algn="ctr"/>
          <a:endParaRPr lang="en-US">
            <a:latin typeface="Corbel" pitchFamily="34" charset="0"/>
          </a:endParaRPr>
        </a:p>
      </dgm:t>
    </dgm:pt>
    <dgm:pt modelId="{5A46B424-748F-41D4-AFF5-DAB70FB63DF6}">
      <dgm:prSet phldrT="[Text]" custT="1"/>
      <dgm:spPr/>
      <dgm:t>
        <a:bodyPr/>
        <a:lstStyle/>
        <a:p>
          <a:endParaRPr lang="en-US"/>
        </a:p>
      </dgm:t>
    </dgm:pt>
    <dgm:pt modelId="{5A3AD4F0-8556-4650-83C0-FAE013C8B443}" type="parTrans" cxnId="{CBAD073C-FD12-4307-8D8B-B78135C7EB9A}">
      <dgm:prSet/>
      <dgm:spPr/>
      <dgm:t>
        <a:bodyPr/>
        <a:lstStyle/>
        <a:p>
          <a:pPr algn="ctr"/>
          <a:endParaRPr lang="en-US">
            <a:latin typeface="Corbel" pitchFamily="34" charset="0"/>
          </a:endParaRPr>
        </a:p>
      </dgm:t>
    </dgm:pt>
    <dgm:pt modelId="{A58792CC-9161-49B1-B6E4-9D023012248E}" type="sibTrans" cxnId="{CBAD073C-FD12-4307-8D8B-B78135C7EB9A}">
      <dgm:prSet/>
      <dgm:spPr/>
      <dgm:t>
        <a:bodyPr/>
        <a:lstStyle/>
        <a:p>
          <a:pPr algn="ctr"/>
          <a:endParaRPr lang="en-US">
            <a:latin typeface="Corbel" pitchFamily="34" charset="0"/>
          </a:endParaRPr>
        </a:p>
      </dgm:t>
    </dgm:pt>
    <dgm:pt modelId="{A250C393-2C3B-4E55-A7F5-BCE42EA2F3FE}" type="pres">
      <dgm:prSet presAssocID="{251F3920-E693-49B5-A0F7-0FB374982F27}" presName="diagram" presStyleCnt="0">
        <dgm:presLayoutVars>
          <dgm:chMax val="1"/>
          <dgm:dir/>
          <dgm:animLvl val="ctr"/>
          <dgm:resizeHandles val="exact"/>
        </dgm:presLayoutVars>
      </dgm:prSet>
      <dgm:spPr/>
      <dgm:t>
        <a:bodyPr/>
        <a:lstStyle/>
        <a:p>
          <a:endParaRPr lang="en-US"/>
        </a:p>
      </dgm:t>
    </dgm:pt>
    <dgm:pt modelId="{3B657837-E991-41AA-AEEB-64A7F3AB588A}" type="pres">
      <dgm:prSet presAssocID="{251F3920-E693-49B5-A0F7-0FB374982F27}" presName="matrix" presStyleCnt="0"/>
      <dgm:spPr/>
    </dgm:pt>
    <dgm:pt modelId="{A4756E6E-59B0-4889-A272-E960E9EA283E}" type="pres">
      <dgm:prSet presAssocID="{251F3920-E693-49B5-A0F7-0FB374982F27}" presName="tile1" presStyleLbl="node1" presStyleIdx="0" presStyleCnt="4"/>
      <dgm:spPr/>
      <dgm:t>
        <a:bodyPr/>
        <a:lstStyle/>
        <a:p>
          <a:endParaRPr lang="en-US"/>
        </a:p>
      </dgm:t>
    </dgm:pt>
    <dgm:pt modelId="{485BFAC0-7793-4D49-A3A1-5625BD2E2401}" type="pres">
      <dgm:prSet presAssocID="{251F3920-E693-49B5-A0F7-0FB374982F27}" presName="tile1text" presStyleLbl="node1" presStyleIdx="0" presStyleCnt="4">
        <dgm:presLayoutVars>
          <dgm:chMax val="0"/>
          <dgm:chPref val="0"/>
          <dgm:bulletEnabled val="1"/>
        </dgm:presLayoutVars>
      </dgm:prSet>
      <dgm:spPr/>
      <dgm:t>
        <a:bodyPr/>
        <a:lstStyle/>
        <a:p>
          <a:endParaRPr lang="en-US"/>
        </a:p>
      </dgm:t>
    </dgm:pt>
    <dgm:pt modelId="{341B55BA-5935-4617-B79D-387A4C2BC56E}" type="pres">
      <dgm:prSet presAssocID="{251F3920-E693-49B5-A0F7-0FB374982F27}" presName="tile2" presStyleLbl="node1" presStyleIdx="1" presStyleCnt="4"/>
      <dgm:spPr/>
      <dgm:t>
        <a:bodyPr/>
        <a:lstStyle/>
        <a:p>
          <a:endParaRPr lang="en-US"/>
        </a:p>
      </dgm:t>
    </dgm:pt>
    <dgm:pt modelId="{1D745238-F8D8-4A1F-B047-F5F0EDDA5F65}" type="pres">
      <dgm:prSet presAssocID="{251F3920-E693-49B5-A0F7-0FB374982F27}" presName="tile2text" presStyleLbl="node1" presStyleIdx="1" presStyleCnt="4">
        <dgm:presLayoutVars>
          <dgm:chMax val="0"/>
          <dgm:chPref val="0"/>
          <dgm:bulletEnabled val="1"/>
        </dgm:presLayoutVars>
      </dgm:prSet>
      <dgm:spPr/>
      <dgm:t>
        <a:bodyPr/>
        <a:lstStyle/>
        <a:p>
          <a:endParaRPr lang="en-US"/>
        </a:p>
      </dgm:t>
    </dgm:pt>
    <dgm:pt modelId="{D8AF6911-D73A-429E-A975-86616CBBFA87}" type="pres">
      <dgm:prSet presAssocID="{251F3920-E693-49B5-A0F7-0FB374982F27}" presName="tile3" presStyleLbl="node1" presStyleIdx="2" presStyleCnt="4"/>
      <dgm:spPr/>
      <dgm:t>
        <a:bodyPr/>
        <a:lstStyle/>
        <a:p>
          <a:endParaRPr lang="en-US"/>
        </a:p>
      </dgm:t>
    </dgm:pt>
    <dgm:pt modelId="{D9E44FD7-7FB6-4AB7-9B74-9D6BB5543B7A}" type="pres">
      <dgm:prSet presAssocID="{251F3920-E693-49B5-A0F7-0FB374982F27}" presName="tile3text" presStyleLbl="node1" presStyleIdx="2" presStyleCnt="4">
        <dgm:presLayoutVars>
          <dgm:chMax val="0"/>
          <dgm:chPref val="0"/>
          <dgm:bulletEnabled val="1"/>
        </dgm:presLayoutVars>
      </dgm:prSet>
      <dgm:spPr/>
      <dgm:t>
        <a:bodyPr/>
        <a:lstStyle/>
        <a:p>
          <a:endParaRPr lang="en-US"/>
        </a:p>
      </dgm:t>
    </dgm:pt>
    <dgm:pt modelId="{2F92F66A-6EBD-4691-9895-BF0D6231918B}" type="pres">
      <dgm:prSet presAssocID="{251F3920-E693-49B5-A0F7-0FB374982F27}" presName="tile4" presStyleLbl="node1" presStyleIdx="3" presStyleCnt="4"/>
      <dgm:spPr/>
      <dgm:t>
        <a:bodyPr/>
        <a:lstStyle/>
        <a:p>
          <a:endParaRPr lang="en-US"/>
        </a:p>
      </dgm:t>
    </dgm:pt>
    <dgm:pt modelId="{B974F810-270A-4EB8-AA48-C5CB72C56694}" type="pres">
      <dgm:prSet presAssocID="{251F3920-E693-49B5-A0F7-0FB374982F27}" presName="tile4text" presStyleLbl="node1" presStyleIdx="3" presStyleCnt="4">
        <dgm:presLayoutVars>
          <dgm:chMax val="0"/>
          <dgm:chPref val="0"/>
          <dgm:bulletEnabled val="1"/>
        </dgm:presLayoutVars>
      </dgm:prSet>
      <dgm:spPr/>
      <dgm:t>
        <a:bodyPr/>
        <a:lstStyle/>
        <a:p>
          <a:endParaRPr lang="en-US"/>
        </a:p>
      </dgm:t>
    </dgm:pt>
    <dgm:pt modelId="{A6371701-0660-4E54-ABC7-2665DA348607}" type="pres">
      <dgm:prSet presAssocID="{251F3920-E693-49B5-A0F7-0FB374982F27}" presName="centerTile" presStyleLbl="fgShp" presStyleIdx="0" presStyleCnt="1" custScaleX="71650" custScaleY="75003">
        <dgm:presLayoutVars>
          <dgm:chMax val="0"/>
          <dgm:chPref val="0"/>
        </dgm:presLayoutVars>
      </dgm:prSet>
      <dgm:spPr/>
      <dgm:t>
        <a:bodyPr/>
        <a:lstStyle/>
        <a:p>
          <a:endParaRPr lang="en-US"/>
        </a:p>
      </dgm:t>
    </dgm:pt>
  </dgm:ptLst>
  <dgm:cxnLst>
    <dgm:cxn modelId="{8A353816-9684-4601-89CD-A56D2F46646B}" type="presOf" srcId="{4D2DE8DD-9EBA-4FEA-9648-E05B4679363A}" destId="{341B55BA-5935-4617-B79D-387A4C2BC56E}" srcOrd="0" destOrd="0" presId="urn:microsoft.com/office/officeart/2005/8/layout/matrix1"/>
    <dgm:cxn modelId="{FFAD26BA-887D-4E6C-A545-2FB76DADA0EA}" type="presOf" srcId="{40CAA0A7-DD7E-4A7E-A665-5569E1549C55}" destId="{A6371701-0660-4E54-ABC7-2665DA348607}" srcOrd="0" destOrd="0" presId="urn:microsoft.com/office/officeart/2005/8/layout/matrix1"/>
    <dgm:cxn modelId="{7233AD9C-9C4C-42B1-A4C7-95C81627762E}" type="presOf" srcId="{58F64F63-43CC-4DE0-AB20-D27EDA23F433}" destId="{D8AF6911-D73A-429E-A975-86616CBBFA87}" srcOrd="0" destOrd="0" presId="urn:microsoft.com/office/officeart/2005/8/layout/matrix1"/>
    <dgm:cxn modelId="{E4CA0A90-62D6-4CF5-A4FF-C0777A146CAD}" srcId="{40CAA0A7-DD7E-4A7E-A665-5569E1549C55}" destId="{4D2DE8DD-9EBA-4FEA-9648-E05B4679363A}" srcOrd="1" destOrd="0" parTransId="{56CB7B04-9E53-4821-8047-54A0628C13D4}" sibTransId="{BD46F548-A6C7-4EAB-ABBE-E17499C67F8A}"/>
    <dgm:cxn modelId="{F1F73E3D-3D25-477E-AEB9-B0A106BF9ABD}" type="presOf" srcId="{58F64F63-43CC-4DE0-AB20-D27EDA23F433}" destId="{D9E44FD7-7FB6-4AB7-9B74-9D6BB5543B7A}" srcOrd="1" destOrd="0" presId="urn:microsoft.com/office/officeart/2005/8/layout/matrix1"/>
    <dgm:cxn modelId="{EFC501C5-65E6-4202-8E74-7C0A54210721}" type="presOf" srcId="{251F3920-E693-49B5-A0F7-0FB374982F27}" destId="{A250C393-2C3B-4E55-A7F5-BCE42EA2F3FE}" srcOrd="0" destOrd="0" presId="urn:microsoft.com/office/officeart/2005/8/layout/matrix1"/>
    <dgm:cxn modelId="{69A8BEDF-58BF-4BB3-9C9B-8B3BC387AB9C}" srcId="{40CAA0A7-DD7E-4A7E-A665-5569E1549C55}" destId="{A5397341-E4DE-4D4B-93FD-7F8F0C2B1278}" srcOrd="0" destOrd="0" parTransId="{F0C232A7-71E4-4629-96AB-677EF5C65813}" sibTransId="{A13D5F79-F880-4526-AF05-66E1F5B94C11}"/>
    <dgm:cxn modelId="{CBAD073C-FD12-4307-8D8B-B78135C7EB9A}" srcId="{40CAA0A7-DD7E-4A7E-A665-5569E1549C55}" destId="{5A46B424-748F-41D4-AFF5-DAB70FB63DF6}" srcOrd="5" destOrd="0" parTransId="{5A3AD4F0-8556-4650-83C0-FAE013C8B443}" sibTransId="{A58792CC-9161-49B1-B6E4-9D023012248E}"/>
    <dgm:cxn modelId="{FE687E1D-C7D7-4B26-9E76-B177A3181F17}" type="presOf" srcId="{4D2DE8DD-9EBA-4FEA-9648-E05B4679363A}" destId="{1D745238-F8D8-4A1F-B047-F5F0EDDA5F65}" srcOrd="1" destOrd="0" presId="urn:microsoft.com/office/officeart/2005/8/layout/matrix1"/>
    <dgm:cxn modelId="{BFE3DD9B-58AA-4DA1-8ED0-2967CBF54C8A}" srcId="{40CAA0A7-DD7E-4A7E-A665-5569E1549C55}" destId="{58F64F63-43CC-4DE0-AB20-D27EDA23F433}" srcOrd="2" destOrd="0" parTransId="{C39EA527-F4A7-4BB3-ABE8-3D1F15FC49E8}" sibTransId="{0D1DBC34-70BF-4000-8AD5-AC6CC9D762B8}"/>
    <dgm:cxn modelId="{2D7A03B1-F5A0-43AC-9B74-1F49EF8143BB}" srcId="{40CAA0A7-DD7E-4A7E-A665-5569E1549C55}" destId="{C606789D-A217-4BC1-B8F1-C7C5B8300C31}" srcOrd="3" destOrd="0" parTransId="{5B509E99-33AA-405A-B625-9C3EA7B107A4}" sibTransId="{0E079F52-F008-48E2-B083-3E83C6F6AAFB}"/>
    <dgm:cxn modelId="{20726A12-867A-467A-AA8B-ED5A95523506}" type="presOf" srcId="{A5397341-E4DE-4D4B-93FD-7F8F0C2B1278}" destId="{A4756E6E-59B0-4889-A272-E960E9EA283E}" srcOrd="0" destOrd="0" presId="urn:microsoft.com/office/officeart/2005/8/layout/matrix1"/>
    <dgm:cxn modelId="{4003EC56-5BDB-47AA-91D7-5E46ACCE0328}" type="presOf" srcId="{A5397341-E4DE-4D4B-93FD-7F8F0C2B1278}" destId="{485BFAC0-7793-4D49-A3A1-5625BD2E2401}" srcOrd="1" destOrd="0" presId="urn:microsoft.com/office/officeart/2005/8/layout/matrix1"/>
    <dgm:cxn modelId="{64DF2D08-4F0D-4963-972E-94B54BDC0959}" type="presOf" srcId="{C606789D-A217-4BC1-B8F1-C7C5B8300C31}" destId="{B974F810-270A-4EB8-AA48-C5CB72C56694}" srcOrd="1" destOrd="0" presId="urn:microsoft.com/office/officeart/2005/8/layout/matrix1"/>
    <dgm:cxn modelId="{EE87BECD-F998-4F93-95CA-835C85FDC78F}" type="presOf" srcId="{C606789D-A217-4BC1-B8F1-C7C5B8300C31}" destId="{2F92F66A-6EBD-4691-9895-BF0D6231918B}" srcOrd="0" destOrd="0" presId="urn:microsoft.com/office/officeart/2005/8/layout/matrix1"/>
    <dgm:cxn modelId="{6F9347FA-EF95-410C-B2C0-0625C9188249}" srcId="{40CAA0A7-DD7E-4A7E-A665-5569E1549C55}" destId="{994490DA-F26C-4D50-9E1A-7245E8400311}" srcOrd="4" destOrd="0" parTransId="{5EFD300E-04DA-4B9B-B6B6-DA9641A3314D}" sibTransId="{F0730040-BC2D-4DB4-B728-F3400691C8D2}"/>
    <dgm:cxn modelId="{37C4E347-3517-460F-B6C2-F3E30DAF72C7}" srcId="{251F3920-E693-49B5-A0F7-0FB374982F27}" destId="{40CAA0A7-DD7E-4A7E-A665-5569E1549C55}" srcOrd="0" destOrd="0" parTransId="{70230889-224E-42F7-A41B-A7135218D2B1}" sibTransId="{DB1E29BE-30DE-4613-AA1C-5EE521FD0401}"/>
    <dgm:cxn modelId="{23A51E2C-8DA5-465B-9E2E-EF48D8B5780F}" type="presParOf" srcId="{A250C393-2C3B-4E55-A7F5-BCE42EA2F3FE}" destId="{3B657837-E991-41AA-AEEB-64A7F3AB588A}" srcOrd="0" destOrd="0" presId="urn:microsoft.com/office/officeart/2005/8/layout/matrix1"/>
    <dgm:cxn modelId="{B1B60684-524B-4DF6-8B3A-7B0FDBFA473B}" type="presParOf" srcId="{3B657837-E991-41AA-AEEB-64A7F3AB588A}" destId="{A4756E6E-59B0-4889-A272-E960E9EA283E}" srcOrd="0" destOrd="0" presId="urn:microsoft.com/office/officeart/2005/8/layout/matrix1"/>
    <dgm:cxn modelId="{6C05DECE-0BC7-4FCA-A1C8-B6BA3C992E0F}" type="presParOf" srcId="{3B657837-E991-41AA-AEEB-64A7F3AB588A}" destId="{485BFAC0-7793-4D49-A3A1-5625BD2E2401}" srcOrd="1" destOrd="0" presId="urn:microsoft.com/office/officeart/2005/8/layout/matrix1"/>
    <dgm:cxn modelId="{8D39E29C-9AF1-4DCD-80CE-229EA343ABC6}" type="presParOf" srcId="{3B657837-E991-41AA-AEEB-64A7F3AB588A}" destId="{341B55BA-5935-4617-B79D-387A4C2BC56E}" srcOrd="2" destOrd="0" presId="urn:microsoft.com/office/officeart/2005/8/layout/matrix1"/>
    <dgm:cxn modelId="{BE7CB74A-0405-4366-BF28-A76E34A7BFE9}" type="presParOf" srcId="{3B657837-E991-41AA-AEEB-64A7F3AB588A}" destId="{1D745238-F8D8-4A1F-B047-F5F0EDDA5F65}" srcOrd="3" destOrd="0" presId="urn:microsoft.com/office/officeart/2005/8/layout/matrix1"/>
    <dgm:cxn modelId="{941B7455-A92A-456F-B721-0C6EEA916CB0}" type="presParOf" srcId="{3B657837-E991-41AA-AEEB-64A7F3AB588A}" destId="{D8AF6911-D73A-429E-A975-86616CBBFA87}" srcOrd="4" destOrd="0" presId="urn:microsoft.com/office/officeart/2005/8/layout/matrix1"/>
    <dgm:cxn modelId="{AAA8C3D4-9325-4F09-A5A7-72E4909EC3F6}" type="presParOf" srcId="{3B657837-E991-41AA-AEEB-64A7F3AB588A}" destId="{D9E44FD7-7FB6-4AB7-9B74-9D6BB5543B7A}" srcOrd="5" destOrd="0" presId="urn:microsoft.com/office/officeart/2005/8/layout/matrix1"/>
    <dgm:cxn modelId="{24946CEA-C461-4E86-8C55-B3CEF8A3499D}" type="presParOf" srcId="{3B657837-E991-41AA-AEEB-64A7F3AB588A}" destId="{2F92F66A-6EBD-4691-9895-BF0D6231918B}" srcOrd="6" destOrd="0" presId="urn:microsoft.com/office/officeart/2005/8/layout/matrix1"/>
    <dgm:cxn modelId="{70E13F58-63E5-4B6A-A77D-90CCF18BE6F5}" type="presParOf" srcId="{3B657837-E991-41AA-AEEB-64A7F3AB588A}" destId="{B974F810-270A-4EB8-AA48-C5CB72C56694}" srcOrd="7" destOrd="0" presId="urn:microsoft.com/office/officeart/2005/8/layout/matrix1"/>
    <dgm:cxn modelId="{A4CB975F-2E00-4ADB-90D9-0B4BB15EF747}" type="presParOf" srcId="{A250C393-2C3B-4E55-A7F5-BCE42EA2F3FE}" destId="{A6371701-0660-4E54-ABC7-2665DA348607}" srcOrd="1" destOrd="0" presId="urn:microsoft.com/office/officeart/2005/8/layout/matrix1"/>
  </dgm:cxnLst>
  <dgm:bg/>
  <dgm:whole/>
</dgm:dataModel>
</file>

<file path=ppt/diagrams/data5.xml><?xml version="1.0" encoding="utf-8"?>
<dgm:dataModel xmlns:dgm="http://schemas.openxmlformats.org/drawingml/2006/diagram" xmlns:a="http://schemas.openxmlformats.org/drawingml/2006/main">
  <dgm:ptLst>
    <dgm:pt modelId="{251F3920-E693-49B5-A0F7-0FB374982F27}" type="doc">
      <dgm:prSet loTypeId="urn:microsoft.com/office/officeart/2005/8/layout/radial1" loCatId="relationship" qsTypeId="urn:microsoft.com/office/officeart/2005/8/quickstyle/simple5" qsCatId="simple" csTypeId="urn:microsoft.com/office/officeart/2005/8/colors/colorful4" csCatId="colorful" phldr="1"/>
      <dgm:spPr/>
      <dgm:t>
        <a:bodyPr/>
        <a:lstStyle/>
        <a:p>
          <a:endParaRPr lang="en-US"/>
        </a:p>
      </dgm:t>
    </dgm:pt>
    <dgm:pt modelId="{40CAA0A7-DD7E-4A7E-A665-5569E1549C55}">
      <dgm:prSet phldrT="[Text]" custT="1"/>
      <dgm:spPr/>
      <dgm:t>
        <a:bodyPr/>
        <a:lstStyle/>
        <a:p>
          <a:r>
            <a:rPr lang="en-US" sz="1800" dirty="0" err="1" smtClean="0">
              <a:latin typeface="Corbel" pitchFamily="34" charset="0"/>
            </a:rPr>
            <a:t>Objetivos</a:t>
          </a:r>
          <a:endParaRPr lang="en-US" sz="1800" dirty="0">
            <a:latin typeface="Corbel" pitchFamily="34" charset="0"/>
          </a:endParaRPr>
        </a:p>
      </dgm:t>
    </dgm:pt>
    <dgm:pt modelId="{70230889-224E-42F7-A41B-A7135218D2B1}" type="parTrans" cxnId="{37C4E347-3517-460F-B6C2-F3E30DAF72C7}">
      <dgm:prSet/>
      <dgm:spPr/>
      <dgm:t>
        <a:bodyPr/>
        <a:lstStyle/>
        <a:p>
          <a:endParaRPr lang="en-US">
            <a:solidFill>
              <a:schemeClr val="tx1"/>
            </a:solidFill>
          </a:endParaRPr>
        </a:p>
      </dgm:t>
    </dgm:pt>
    <dgm:pt modelId="{DB1E29BE-30DE-4613-AA1C-5EE521FD0401}" type="sibTrans" cxnId="{37C4E347-3517-460F-B6C2-F3E30DAF72C7}">
      <dgm:prSet/>
      <dgm:spPr/>
      <dgm:t>
        <a:bodyPr/>
        <a:lstStyle/>
        <a:p>
          <a:endParaRPr lang="en-US">
            <a:solidFill>
              <a:schemeClr val="tx1"/>
            </a:solidFill>
          </a:endParaRPr>
        </a:p>
      </dgm:t>
    </dgm:pt>
    <dgm:pt modelId="{A5397341-E4DE-4D4B-93FD-7F8F0C2B1278}">
      <dgm:prSet phldrT="[Text]" custT="1"/>
      <dgm:spPr/>
      <dgm:t>
        <a:bodyPr/>
        <a:lstStyle/>
        <a:p>
          <a:r>
            <a:rPr lang="en-US" sz="1800" dirty="0" err="1" smtClean="0">
              <a:latin typeface="Corbel" pitchFamily="34" charset="0"/>
            </a:rPr>
            <a:t>Encajes</a:t>
          </a:r>
          <a:endParaRPr lang="en-US" sz="1800" dirty="0">
            <a:latin typeface="Corbel" pitchFamily="34" charset="0"/>
          </a:endParaRPr>
        </a:p>
      </dgm:t>
    </dgm:pt>
    <dgm:pt modelId="{F0C232A7-71E4-4629-96AB-677EF5C65813}" type="parTrans" cxnId="{69A8BEDF-58BF-4BB3-9C9B-8B3BC387AB9C}">
      <dgm:prSet/>
      <dgm:spPr/>
      <dgm:t>
        <a:bodyPr/>
        <a:lstStyle/>
        <a:p>
          <a:endParaRPr lang="en-US">
            <a:solidFill>
              <a:schemeClr val="tx1"/>
            </a:solidFill>
          </a:endParaRPr>
        </a:p>
      </dgm:t>
    </dgm:pt>
    <dgm:pt modelId="{A13D5F79-F880-4526-AF05-66E1F5B94C11}" type="sibTrans" cxnId="{69A8BEDF-58BF-4BB3-9C9B-8B3BC387AB9C}">
      <dgm:prSet/>
      <dgm:spPr/>
      <dgm:t>
        <a:bodyPr/>
        <a:lstStyle/>
        <a:p>
          <a:endParaRPr lang="en-US">
            <a:solidFill>
              <a:schemeClr val="tx1"/>
            </a:solidFill>
          </a:endParaRPr>
        </a:p>
      </dgm:t>
    </dgm:pt>
    <dgm:pt modelId="{4D2DE8DD-9EBA-4FEA-9648-E05B4679363A}">
      <dgm:prSet phldrT="[Text]" custT="1"/>
      <dgm:spPr/>
      <dgm:t>
        <a:bodyPr/>
        <a:lstStyle/>
        <a:p>
          <a:r>
            <a:rPr lang="en-US" sz="1500" dirty="0" err="1" smtClean="0">
              <a:latin typeface="Corbel" pitchFamily="34" charset="0"/>
            </a:rPr>
            <a:t>Digitalización</a:t>
          </a:r>
          <a:r>
            <a:rPr lang="en-US" sz="1500" dirty="0" smtClean="0">
              <a:latin typeface="Corbel" pitchFamily="34" charset="0"/>
            </a:rPr>
            <a:t> sin </a:t>
          </a:r>
          <a:r>
            <a:rPr lang="en-US" sz="1500" dirty="0" err="1" smtClean="0">
              <a:latin typeface="Corbel" pitchFamily="34" charset="0"/>
            </a:rPr>
            <a:t>contacto</a:t>
          </a:r>
          <a:endParaRPr lang="en-US" sz="1500" dirty="0">
            <a:latin typeface="Corbel" pitchFamily="34" charset="0"/>
          </a:endParaRPr>
        </a:p>
      </dgm:t>
    </dgm:pt>
    <dgm:pt modelId="{56CB7B04-9E53-4821-8047-54A0628C13D4}" type="parTrans" cxnId="{E4CA0A90-62D6-4CF5-A4FF-C0777A146CAD}">
      <dgm:prSet/>
      <dgm:spPr/>
      <dgm:t>
        <a:bodyPr/>
        <a:lstStyle/>
        <a:p>
          <a:endParaRPr lang="en-US">
            <a:solidFill>
              <a:schemeClr val="tx1"/>
            </a:solidFill>
          </a:endParaRPr>
        </a:p>
      </dgm:t>
    </dgm:pt>
    <dgm:pt modelId="{BD46F548-A6C7-4EAB-ABBE-E17499C67F8A}" type="sibTrans" cxnId="{E4CA0A90-62D6-4CF5-A4FF-C0777A146CAD}">
      <dgm:prSet/>
      <dgm:spPr/>
      <dgm:t>
        <a:bodyPr/>
        <a:lstStyle/>
        <a:p>
          <a:endParaRPr lang="en-US">
            <a:solidFill>
              <a:schemeClr val="tx1"/>
            </a:solidFill>
          </a:endParaRPr>
        </a:p>
      </dgm:t>
    </dgm:pt>
    <dgm:pt modelId="{58F64F63-43CC-4DE0-AB20-D27EDA23F433}">
      <dgm:prSet phldrT="[Text]" custT="1"/>
      <dgm:spPr/>
      <dgm:t>
        <a:bodyPr/>
        <a:lstStyle/>
        <a:p>
          <a:r>
            <a:rPr lang="es-MX" sz="1800" dirty="0" smtClean="0">
              <a:latin typeface="Corbel" pitchFamily="34" charset="0"/>
            </a:rPr>
            <a:t>Protocolo inicial</a:t>
          </a:r>
          <a:endParaRPr lang="en-US" sz="1800" dirty="0">
            <a:latin typeface="Corbel" pitchFamily="34" charset="0"/>
          </a:endParaRPr>
        </a:p>
      </dgm:t>
    </dgm:pt>
    <dgm:pt modelId="{C39EA527-F4A7-4BB3-ABE8-3D1F15FC49E8}" type="parTrans" cxnId="{BFE3DD9B-58AA-4DA1-8ED0-2967CBF54C8A}">
      <dgm:prSet/>
      <dgm:spPr/>
      <dgm:t>
        <a:bodyPr/>
        <a:lstStyle/>
        <a:p>
          <a:endParaRPr lang="en-US">
            <a:solidFill>
              <a:schemeClr val="tx1"/>
            </a:solidFill>
          </a:endParaRPr>
        </a:p>
      </dgm:t>
    </dgm:pt>
    <dgm:pt modelId="{0D1DBC34-70BF-4000-8AD5-AC6CC9D762B8}" type="sibTrans" cxnId="{BFE3DD9B-58AA-4DA1-8ED0-2967CBF54C8A}">
      <dgm:prSet/>
      <dgm:spPr/>
      <dgm:t>
        <a:bodyPr/>
        <a:lstStyle/>
        <a:p>
          <a:endParaRPr lang="en-US">
            <a:solidFill>
              <a:schemeClr val="tx1"/>
            </a:solidFill>
          </a:endParaRPr>
        </a:p>
      </dgm:t>
    </dgm:pt>
    <dgm:pt modelId="{C606789D-A217-4BC1-B8F1-C7C5B8300C31}">
      <dgm:prSet phldrT="[Text]" custT="1"/>
      <dgm:spPr/>
      <dgm:t>
        <a:bodyPr/>
        <a:lstStyle/>
        <a:p>
          <a:r>
            <a:rPr lang="es-MX" sz="1800" dirty="0" smtClean="0">
              <a:latin typeface="Corbel" pitchFamily="34" charset="0"/>
            </a:rPr>
            <a:t>Molde</a:t>
          </a:r>
          <a:endParaRPr lang="en-US" sz="1800" dirty="0">
            <a:latin typeface="Corbel" pitchFamily="34" charset="0"/>
          </a:endParaRPr>
        </a:p>
      </dgm:t>
    </dgm:pt>
    <dgm:pt modelId="{5B509E99-33AA-405A-B625-9C3EA7B107A4}" type="parTrans" cxnId="{2D7A03B1-F5A0-43AC-9B74-1F49EF8143BB}">
      <dgm:prSet/>
      <dgm:spPr/>
      <dgm:t>
        <a:bodyPr/>
        <a:lstStyle/>
        <a:p>
          <a:endParaRPr lang="en-US"/>
        </a:p>
      </dgm:t>
    </dgm:pt>
    <dgm:pt modelId="{0E079F52-F008-48E2-B083-3E83C6F6AAFB}" type="sibTrans" cxnId="{2D7A03B1-F5A0-43AC-9B74-1F49EF8143BB}">
      <dgm:prSet/>
      <dgm:spPr/>
      <dgm:t>
        <a:bodyPr/>
        <a:lstStyle/>
        <a:p>
          <a:endParaRPr lang="en-US"/>
        </a:p>
      </dgm:t>
    </dgm:pt>
    <dgm:pt modelId="{994490DA-F26C-4D50-9E1A-7245E8400311}">
      <dgm:prSet phldrT="[Text]" custT="1"/>
      <dgm:spPr/>
      <dgm:t>
        <a:bodyPr/>
        <a:lstStyle/>
        <a:p>
          <a:r>
            <a:rPr lang="es-MX" sz="1800" dirty="0" smtClean="0">
              <a:latin typeface="Corbel" pitchFamily="34" charset="0"/>
            </a:rPr>
            <a:t>Prueba</a:t>
          </a:r>
          <a:endParaRPr lang="en-US" sz="1800" dirty="0">
            <a:latin typeface="Corbel" pitchFamily="34" charset="0"/>
          </a:endParaRPr>
        </a:p>
      </dgm:t>
    </dgm:pt>
    <dgm:pt modelId="{5EFD300E-04DA-4B9B-B6B6-DA9641A3314D}" type="parTrans" cxnId="{6F9347FA-EF95-410C-B2C0-0625C9188249}">
      <dgm:prSet/>
      <dgm:spPr/>
      <dgm:t>
        <a:bodyPr/>
        <a:lstStyle/>
        <a:p>
          <a:endParaRPr lang="en-US"/>
        </a:p>
      </dgm:t>
    </dgm:pt>
    <dgm:pt modelId="{F0730040-BC2D-4DB4-B728-F3400691C8D2}" type="sibTrans" cxnId="{6F9347FA-EF95-410C-B2C0-0625C9188249}">
      <dgm:prSet/>
      <dgm:spPr/>
      <dgm:t>
        <a:bodyPr/>
        <a:lstStyle/>
        <a:p>
          <a:endParaRPr lang="en-US"/>
        </a:p>
      </dgm:t>
    </dgm:pt>
    <dgm:pt modelId="{5A46B424-748F-41D4-AFF5-DAB70FB63DF6}">
      <dgm:prSet phldrT="[Text]" custT="1"/>
      <dgm:spPr/>
      <dgm:t>
        <a:bodyPr/>
        <a:lstStyle/>
        <a:p>
          <a:r>
            <a:rPr lang="es-MX" sz="1700" smtClean="0">
              <a:latin typeface="Corbel" pitchFamily="34" charset="0"/>
            </a:rPr>
            <a:t>Comparación</a:t>
          </a:r>
          <a:endParaRPr lang="en-US" sz="1700" dirty="0">
            <a:latin typeface="Corbel" pitchFamily="34" charset="0"/>
          </a:endParaRPr>
        </a:p>
      </dgm:t>
    </dgm:pt>
    <dgm:pt modelId="{5A3AD4F0-8556-4650-83C0-FAE013C8B443}" type="parTrans" cxnId="{CBAD073C-FD12-4307-8D8B-B78135C7EB9A}">
      <dgm:prSet/>
      <dgm:spPr/>
      <dgm:t>
        <a:bodyPr/>
        <a:lstStyle/>
        <a:p>
          <a:endParaRPr lang="en-US"/>
        </a:p>
      </dgm:t>
    </dgm:pt>
    <dgm:pt modelId="{A58792CC-9161-49B1-B6E4-9D023012248E}" type="sibTrans" cxnId="{CBAD073C-FD12-4307-8D8B-B78135C7EB9A}">
      <dgm:prSet/>
      <dgm:spPr/>
      <dgm:t>
        <a:bodyPr/>
        <a:lstStyle/>
        <a:p>
          <a:endParaRPr lang="en-US"/>
        </a:p>
      </dgm:t>
    </dgm:pt>
    <dgm:pt modelId="{D9E8D725-37B5-4C2D-AC9C-139A51300B74}" type="pres">
      <dgm:prSet presAssocID="{251F3920-E693-49B5-A0F7-0FB374982F27}" presName="cycle" presStyleCnt="0">
        <dgm:presLayoutVars>
          <dgm:chMax val="1"/>
          <dgm:dir/>
          <dgm:animLvl val="ctr"/>
          <dgm:resizeHandles val="exact"/>
        </dgm:presLayoutVars>
      </dgm:prSet>
      <dgm:spPr/>
      <dgm:t>
        <a:bodyPr/>
        <a:lstStyle/>
        <a:p>
          <a:endParaRPr lang="en-US"/>
        </a:p>
      </dgm:t>
    </dgm:pt>
    <dgm:pt modelId="{72DE97F5-595F-4625-A134-2D2BAFB6C89E}" type="pres">
      <dgm:prSet presAssocID="{40CAA0A7-DD7E-4A7E-A665-5569E1549C55}" presName="centerShape" presStyleLbl="node0" presStyleIdx="0" presStyleCnt="1" custScaleX="109573" custScaleY="109573"/>
      <dgm:spPr/>
      <dgm:t>
        <a:bodyPr/>
        <a:lstStyle/>
        <a:p>
          <a:endParaRPr lang="en-US"/>
        </a:p>
      </dgm:t>
    </dgm:pt>
    <dgm:pt modelId="{E552104E-BE5F-4D76-BF30-E11415320E53}" type="pres">
      <dgm:prSet presAssocID="{F0C232A7-71E4-4629-96AB-677EF5C65813}" presName="Name9" presStyleLbl="parChTrans1D2" presStyleIdx="0" presStyleCnt="6"/>
      <dgm:spPr/>
      <dgm:t>
        <a:bodyPr/>
        <a:lstStyle/>
        <a:p>
          <a:endParaRPr lang="en-US"/>
        </a:p>
      </dgm:t>
    </dgm:pt>
    <dgm:pt modelId="{E1830A61-FEA4-443B-8124-A315F1F90AC2}" type="pres">
      <dgm:prSet presAssocID="{F0C232A7-71E4-4629-96AB-677EF5C65813}" presName="connTx" presStyleLbl="parChTrans1D2" presStyleIdx="0" presStyleCnt="6"/>
      <dgm:spPr/>
      <dgm:t>
        <a:bodyPr/>
        <a:lstStyle/>
        <a:p>
          <a:endParaRPr lang="en-US"/>
        </a:p>
      </dgm:t>
    </dgm:pt>
    <dgm:pt modelId="{1F7F595E-4126-4C20-A9C9-9291F690CD1C}" type="pres">
      <dgm:prSet presAssocID="{A5397341-E4DE-4D4B-93FD-7F8F0C2B1278}" presName="node" presStyleLbl="node1" presStyleIdx="0" presStyleCnt="6" custScaleX="92774" custScaleY="92773" custRadScaleRad="106796" custRadScaleInc="5895">
        <dgm:presLayoutVars>
          <dgm:bulletEnabled val="1"/>
        </dgm:presLayoutVars>
      </dgm:prSet>
      <dgm:spPr/>
      <dgm:t>
        <a:bodyPr/>
        <a:lstStyle/>
        <a:p>
          <a:endParaRPr lang="en-US"/>
        </a:p>
      </dgm:t>
    </dgm:pt>
    <dgm:pt modelId="{8D88E672-44A6-4EB5-9498-9373A01847AF}" type="pres">
      <dgm:prSet presAssocID="{56CB7B04-9E53-4821-8047-54A0628C13D4}" presName="Name9" presStyleLbl="parChTrans1D2" presStyleIdx="1" presStyleCnt="6"/>
      <dgm:spPr/>
      <dgm:t>
        <a:bodyPr/>
        <a:lstStyle/>
        <a:p>
          <a:endParaRPr lang="en-US"/>
        </a:p>
      </dgm:t>
    </dgm:pt>
    <dgm:pt modelId="{83C4B4C6-A4D7-4496-B3B4-4A55291E6DF1}" type="pres">
      <dgm:prSet presAssocID="{56CB7B04-9E53-4821-8047-54A0628C13D4}" presName="connTx" presStyleLbl="parChTrans1D2" presStyleIdx="1" presStyleCnt="6"/>
      <dgm:spPr/>
      <dgm:t>
        <a:bodyPr/>
        <a:lstStyle/>
        <a:p>
          <a:endParaRPr lang="en-US"/>
        </a:p>
      </dgm:t>
    </dgm:pt>
    <dgm:pt modelId="{D29D58AC-E17B-4128-B524-F38FC6F34E00}" type="pres">
      <dgm:prSet presAssocID="{4D2DE8DD-9EBA-4FEA-9648-E05B4679363A}" presName="node" presStyleLbl="node1" presStyleIdx="1" presStyleCnt="6" custScaleX="122995" custScaleY="122996" custRadScaleRad="176808" custRadScaleInc="7732">
        <dgm:presLayoutVars>
          <dgm:bulletEnabled val="1"/>
        </dgm:presLayoutVars>
      </dgm:prSet>
      <dgm:spPr/>
      <dgm:t>
        <a:bodyPr/>
        <a:lstStyle/>
        <a:p>
          <a:endParaRPr lang="en-US"/>
        </a:p>
      </dgm:t>
    </dgm:pt>
    <dgm:pt modelId="{2F359DFB-2A45-4028-95B1-B783F3BA334F}" type="pres">
      <dgm:prSet presAssocID="{C39EA527-F4A7-4BB3-ABE8-3D1F15FC49E8}" presName="Name9" presStyleLbl="parChTrans1D2" presStyleIdx="2" presStyleCnt="6"/>
      <dgm:spPr/>
      <dgm:t>
        <a:bodyPr/>
        <a:lstStyle/>
        <a:p>
          <a:endParaRPr lang="en-US"/>
        </a:p>
      </dgm:t>
    </dgm:pt>
    <dgm:pt modelId="{332A0633-93F7-4A2D-BFE4-D1946652C97F}" type="pres">
      <dgm:prSet presAssocID="{C39EA527-F4A7-4BB3-ABE8-3D1F15FC49E8}" presName="connTx" presStyleLbl="parChTrans1D2" presStyleIdx="2" presStyleCnt="6"/>
      <dgm:spPr/>
      <dgm:t>
        <a:bodyPr/>
        <a:lstStyle/>
        <a:p>
          <a:endParaRPr lang="en-US"/>
        </a:p>
      </dgm:t>
    </dgm:pt>
    <dgm:pt modelId="{31346148-B8F5-4EE2-AF7B-D13BDA9171B0}" type="pres">
      <dgm:prSet presAssocID="{58F64F63-43CC-4DE0-AB20-D27EDA23F433}" presName="node" presStyleLbl="node1" presStyleIdx="2" presStyleCnt="6" custScaleX="113465" custScaleY="113465" custRadScaleRad="212693" custRadScaleInc="-67283">
        <dgm:presLayoutVars>
          <dgm:bulletEnabled val="1"/>
        </dgm:presLayoutVars>
      </dgm:prSet>
      <dgm:spPr/>
      <dgm:t>
        <a:bodyPr/>
        <a:lstStyle/>
        <a:p>
          <a:endParaRPr lang="en-US"/>
        </a:p>
      </dgm:t>
    </dgm:pt>
    <dgm:pt modelId="{749EC85B-9025-4D02-BAD9-001E3119E513}" type="pres">
      <dgm:prSet presAssocID="{5B509E99-33AA-405A-B625-9C3EA7B107A4}" presName="Name9" presStyleLbl="parChTrans1D2" presStyleIdx="3" presStyleCnt="6"/>
      <dgm:spPr/>
      <dgm:t>
        <a:bodyPr/>
        <a:lstStyle/>
        <a:p>
          <a:endParaRPr lang="en-US"/>
        </a:p>
      </dgm:t>
    </dgm:pt>
    <dgm:pt modelId="{A93873C0-38AE-4109-B4AD-C6C786324CDD}" type="pres">
      <dgm:prSet presAssocID="{5B509E99-33AA-405A-B625-9C3EA7B107A4}" presName="connTx" presStyleLbl="parChTrans1D2" presStyleIdx="3" presStyleCnt="6"/>
      <dgm:spPr/>
      <dgm:t>
        <a:bodyPr/>
        <a:lstStyle/>
        <a:p>
          <a:endParaRPr lang="en-US"/>
        </a:p>
      </dgm:t>
    </dgm:pt>
    <dgm:pt modelId="{28897EC9-63B0-4691-A4A2-475237CDA6A8}" type="pres">
      <dgm:prSet presAssocID="{C606789D-A217-4BC1-B8F1-C7C5B8300C31}" presName="node" presStyleLbl="node1" presStyleIdx="3" presStyleCnt="6" custScaleX="88652" custScaleY="88653" custRadScaleRad="148026" custRadScaleInc="-149052">
        <dgm:presLayoutVars>
          <dgm:bulletEnabled val="1"/>
        </dgm:presLayoutVars>
      </dgm:prSet>
      <dgm:spPr/>
      <dgm:t>
        <a:bodyPr/>
        <a:lstStyle/>
        <a:p>
          <a:endParaRPr lang="en-US"/>
        </a:p>
      </dgm:t>
    </dgm:pt>
    <dgm:pt modelId="{627596DD-B9B4-4FDD-A63B-F5CBC2B894E6}" type="pres">
      <dgm:prSet presAssocID="{5EFD300E-04DA-4B9B-B6B6-DA9641A3314D}" presName="Name9" presStyleLbl="parChTrans1D2" presStyleIdx="4" presStyleCnt="6"/>
      <dgm:spPr/>
      <dgm:t>
        <a:bodyPr/>
        <a:lstStyle/>
        <a:p>
          <a:endParaRPr lang="en-US"/>
        </a:p>
      </dgm:t>
    </dgm:pt>
    <dgm:pt modelId="{A2B04A1C-C6C5-4986-94CE-12F0E64F600B}" type="pres">
      <dgm:prSet presAssocID="{5EFD300E-04DA-4B9B-B6B6-DA9641A3314D}" presName="connTx" presStyleLbl="parChTrans1D2" presStyleIdx="4" presStyleCnt="6"/>
      <dgm:spPr/>
      <dgm:t>
        <a:bodyPr/>
        <a:lstStyle/>
        <a:p>
          <a:endParaRPr lang="en-US"/>
        </a:p>
      </dgm:t>
    </dgm:pt>
    <dgm:pt modelId="{3E6D2D10-E892-4AE6-8E8B-B1CB8E7DD74E}" type="pres">
      <dgm:prSet presAssocID="{994490DA-F26C-4D50-9E1A-7245E8400311}" presName="node" presStyleLbl="node1" presStyleIdx="4" presStyleCnt="6" custScaleX="91557" custScaleY="91557" custRadScaleRad="118483" custRadScaleInc="-97873">
        <dgm:presLayoutVars>
          <dgm:bulletEnabled val="1"/>
        </dgm:presLayoutVars>
      </dgm:prSet>
      <dgm:spPr/>
      <dgm:t>
        <a:bodyPr/>
        <a:lstStyle/>
        <a:p>
          <a:endParaRPr lang="en-US"/>
        </a:p>
      </dgm:t>
    </dgm:pt>
    <dgm:pt modelId="{B0E56290-FA7A-42BE-A00D-BEAEA777961C}" type="pres">
      <dgm:prSet presAssocID="{5A3AD4F0-8556-4650-83C0-FAE013C8B443}" presName="Name9" presStyleLbl="parChTrans1D2" presStyleIdx="5" presStyleCnt="6"/>
      <dgm:spPr/>
      <dgm:t>
        <a:bodyPr/>
        <a:lstStyle/>
        <a:p>
          <a:endParaRPr lang="en-US"/>
        </a:p>
      </dgm:t>
    </dgm:pt>
    <dgm:pt modelId="{91BDEB87-7257-44E0-AEB9-ACBE857D70D4}" type="pres">
      <dgm:prSet presAssocID="{5A3AD4F0-8556-4650-83C0-FAE013C8B443}" presName="connTx" presStyleLbl="parChTrans1D2" presStyleIdx="5" presStyleCnt="6"/>
      <dgm:spPr/>
      <dgm:t>
        <a:bodyPr/>
        <a:lstStyle/>
        <a:p>
          <a:endParaRPr lang="en-US"/>
        </a:p>
      </dgm:t>
    </dgm:pt>
    <dgm:pt modelId="{02DDC5DA-9068-4D6A-8E01-FBCBB8D2C2EA}" type="pres">
      <dgm:prSet presAssocID="{5A46B424-748F-41D4-AFF5-DAB70FB63DF6}" presName="node" presStyleLbl="node1" presStyleIdx="5" presStyleCnt="6" custScaleX="143871" custScaleY="143871" custRadScaleRad="176507" custRadScaleInc="-78718">
        <dgm:presLayoutVars>
          <dgm:bulletEnabled val="1"/>
        </dgm:presLayoutVars>
      </dgm:prSet>
      <dgm:spPr/>
      <dgm:t>
        <a:bodyPr/>
        <a:lstStyle/>
        <a:p>
          <a:endParaRPr lang="en-US"/>
        </a:p>
      </dgm:t>
    </dgm:pt>
  </dgm:ptLst>
  <dgm:cxnLst>
    <dgm:cxn modelId="{D15A11F1-D41E-4794-848B-C3144AE91B08}" type="presOf" srcId="{58F64F63-43CC-4DE0-AB20-D27EDA23F433}" destId="{31346148-B8F5-4EE2-AF7B-D13BDA9171B0}" srcOrd="0" destOrd="0" presId="urn:microsoft.com/office/officeart/2005/8/layout/radial1"/>
    <dgm:cxn modelId="{ED6FE03B-5D45-4064-B70D-E81A01896CCB}" type="presOf" srcId="{5A46B424-748F-41D4-AFF5-DAB70FB63DF6}" destId="{02DDC5DA-9068-4D6A-8E01-FBCBB8D2C2EA}" srcOrd="0" destOrd="0" presId="urn:microsoft.com/office/officeart/2005/8/layout/radial1"/>
    <dgm:cxn modelId="{D51AC827-D04C-45D3-93C0-208AA5AE4A26}" type="presOf" srcId="{C39EA527-F4A7-4BB3-ABE8-3D1F15FC49E8}" destId="{332A0633-93F7-4A2D-BFE4-D1946652C97F}" srcOrd="1" destOrd="0" presId="urn:microsoft.com/office/officeart/2005/8/layout/radial1"/>
    <dgm:cxn modelId="{9338A426-B558-4409-9DFE-0453B8E31B92}" type="presOf" srcId="{5A3AD4F0-8556-4650-83C0-FAE013C8B443}" destId="{91BDEB87-7257-44E0-AEB9-ACBE857D70D4}" srcOrd="1" destOrd="0" presId="urn:microsoft.com/office/officeart/2005/8/layout/radial1"/>
    <dgm:cxn modelId="{7706766F-AF50-4180-BBE9-327023F449A2}" type="presOf" srcId="{C606789D-A217-4BC1-B8F1-C7C5B8300C31}" destId="{28897EC9-63B0-4691-A4A2-475237CDA6A8}" srcOrd="0" destOrd="0" presId="urn:microsoft.com/office/officeart/2005/8/layout/radial1"/>
    <dgm:cxn modelId="{A7AE594B-AFE1-41E4-B51F-6500D977185F}" type="presOf" srcId="{5EFD300E-04DA-4B9B-B6B6-DA9641A3314D}" destId="{A2B04A1C-C6C5-4986-94CE-12F0E64F600B}" srcOrd="1" destOrd="0" presId="urn:microsoft.com/office/officeart/2005/8/layout/radial1"/>
    <dgm:cxn modelId="{CEE408CE-1A9D-4494-B241-8373DA86A7AB}" type="presOf" srcId="{A5397341-E4DE-4D4B-93FD-7F8F0C2B1278}" destId="{1F7F595E-4126-4C20-A9C9-9291F690CD1C}" srcOrd="0" destOrd="0" presId="urn:microsoft.com/office/officeart/2005/8/layout/radial1"/>
    <dgm:cxn modelId="{11990791-765D-4462-90B7-F3FAEF6A6922}" type="presOf" srcId="{5EFD300E-04DA-4B9B-B6B6-DA9641A3314D}" destId="{627596DD-B9B4-4FDD-A63B-F5CBC2B894E6}" srcOrd="0" destOrd="0" presId="urn:microsoft.com/office/officeart/2005/8/layout/radial1"/>
    <dgm:cxn modelId="{BEA60B8E-5C60-4980-A4E5-1C23CA4D8A0F}" type="presOf" srcId="{994490DA-F26C-4D50-9E1A-7245E8400311}" destId="{3E6D2D10-E892-4AE6-8E8B-B1CB8E7DD74E}" srcOrd="0" destOrd="0" presId="urn:microsoft.com/office/officeart/2005/8/layout/radial1"/>
    <dgm:cxn modelId="{D2BAEA50-BFD9-4668-AE94-5BC60C3D0DC9}" type="presOf" srcId="{56CB7B04-9E53-4821-8047-54A0628C13D4}" destId="{83C4B4C6-A4D7-4496-B3B4-4A55291E6DF1}" srcOrd="1" destOrd="0" presId="urn:microsoft.com/office/officeart/2005/8/layout/radial1"/>
    <dgm:cxn modelId="{69E6A61B-9FF6-4926-81AC-50EF458F7C81}" type="presOf" srcId="{C39EA527-F4A7-4BB3-ABE8-3D1F15FC49E8}" destId="{2F359DFB-2A45-4028-95B1-B783F3BA334F}" srcOrd="0" destOrd="0" presId="urn:microsoft.com/office/officeart/2005/8/layout/radial1"/>
    <dgm:cxn modelId="{69A8BEDF-58BF-4BB3-9C9B-8B3BC387AB9C}" srcId="{40CAA0A7-DD7E-4A7E-A665-5569E1549C55}" destId="{A5397341-E4DE-4D4B-93FD-7F8F0C2B1278}" srcOrd="0" destOrd="0" parTransId="{F0C232A7-71E4-4629-96AB-677EF5C65813}" sibTransId="{A13D5F79-F880-4526-AF05-66E1F5B94C11}"/>
    <dgm:cxn modelId="{5580F5BD-8D75-4A48-AEDA-3E0E8BF05902}" type="presOf" srcId="{F0C232A7-71E4-4629-96AB-677EF5C65813}" destId="{E552104E-BE5F-4D76-BF30-E11415320E53}" srcOrd="0" destOrd="0" presId="urn:microsoft.com/office/officeart/2005/8/layout/radial1"/>
    <dgm:cxn modelId="{E4CA0A90-62D6-4CF5-A4FF-C0777A146CAD}" srcId="{40CAA0A7-DD7E-4A7E-A665-5569E1549C55}" destId="{4D2DE8DD-9EBA-4FEA-9648-E05B4679363A}" srcOrd="1" destOrd="0" parTransId="{56CB7B04-9E53-4821-8047-54A0628C13D4}" sibTransId="{BD46F548-A6C7-4EAB-ABBE-E17499C67F8A}"/>
    <dgm:cxn modelId="{37C4E347-3517-460F-B6C2-F3E30DAF72C7}" srcId="{251F3920-E693-49B5-A0F7-0FB374982F27}" destId="{40CAA0A7-DD7E-4A7E-A665-5569E1549C55}" srcOrd="0" destOrd="0" parTransId="{70230889-224E-42F7-A41B-A7135218D2B1}" sibTransId="{DB1E29BE-30DE-4613-AA1C-5EE521FD0401}"/>
    <dgm:cxn modelId="{FC604BE3-A31F-4B96-BD90-D61FCFB29652}" type="presOf" srcId="{5A3AD4F0-8556-4650-83C0-FAE013C8B443}" destId="{B0E56290-FA7A-42BE-A00D-BEAEA777961C}" srcOrd="0" destOrd="0" presId="urn:microsoft.com/office/officeart/2005/8/layout/radial1"/>
    <dgm:cxn modelId="{FD063A82-047E-4A80-8F98-7058110B5597}" type="presOf" srcId="{251F3920-E693-49B5-A0F7-0FB374982F27}" destId="{D9E8D725-37B5-4C2D-AC9C-139A51300B74}" srcOrd="0" destOrd="0" presId="urn:microsoft.com/office/officeart/2005/8/layout/radial1"/>
    <dgm:cxn modelId="{56E6546D-7BF3-42CE-8615-8F8ABED12694}" type="presOf" srcId="{F0C232A7-71E4-4629-96AB-677EF5C65813}" destId="{E1830A61-FEA4-443B-8124-A315F1F90AC2}" srcOrd="1" destOrd="0" presId="urn:microsoft.com/office/officeart/2005/8/layout/radial1"/>
    <dgm:cxn modelId="{8A1229AA-2CDB-46AC-BF27-6FFD44F177FB}" type="presOf" srcId="{40CAA0A7-DD7E-4A7E-A665-5569E1549C55}" destId="{72DE97F5-595F-4625-A134-2D2BAFB6C89E}" srcOrd="0" destOrd="0" presId="urn:microsoft.com/office/officeart/2005/8/layout/radial1"/>
    <dgm:cxn modelId="{CBAD073C-FD12-4307-8D8B-B78135C7EB9A}" srcId="{40CAA0A7-DD7E-4A7E-A665-5569E1549C55}" destId="{5A46B424-748F-41D4-AFF5-DAB70FB63DF6}" srcOrd="5" destOrd="0" parTransId="{5A3AD4F0-8556-4650-83C0-FAE013C8B443}" sibTransId="{A58792CC-9161-49B1-B6E4-9D023012248E}"/>
    <dgm:cxn modelId="{9F5EAE08-FE77-423D-B969-B0625ED2C595}" type="presOf" srcId="{5B509E99-33AA-405A-B625-9C3EA7B107A4}" destId="{A93873C0-38AE-4109-B4AD-C6C786324CDD}" srcOrd="1" destOrd="0" presId="urn:microsoft.com/office/officeart/2005/8/layout/radial1"/>
    <dgm:cxn modelId="{6F9347FA-EF95-410C-B2C0-0625C9188249}" srcId="{40CAA0A7-DD7E-4A7E-A665-5569E1549C55}" destId="{994490DA-F26C-4D50-9E1A-7245E8400311}" srcOrd="4" destOrd="0" parTransId="{5EFD300E-04DA-4B9B-B6B6-DA9641A3314D}" sibTransId="{F0730040-BC2D-4DB4-B728-F3400691C8D2}"/>
    <dgm:cxn modelId="{2D7A03B1-F5A0-43AC-9B74-1F49EF8143BB}" srcId="{40CAA0A7-DD7E-4A7E-A665-5569E1549C55}" destId="{C606789D-A217-4BC1-B8F1-C7C5B8300C31}" srcOrd="3" destOrd="0" parTransId="{5B509E99-33AA-405A-B625-9C3EA7B107A4}" sibTransId="{0E079F52-F008-48E2-B083-3E83C6F6AAFB}"/>
    <dgm:cxn modelId="{BFE3DD9B-58AA-4DA1-8ED0-2967CBF54C8A}" srcId="{40CAA0A7-DD7E-4A7E-A665-5569E1549C55}" destId="{58F64F63-43CC-4DE0-AB20-D27EDA23F433}" srcOrd="2" destOrd="0" parTransId="{C39EA527-F4A7-4BB3-ABE8-3D1F15FC49E8}" sibTransId="{0D1DBC34-70BF-4000-8AD5-AC6CC9D762B8}"/>
    <dgm:cxn modelId="{39F97A5B-1093-4B58-B636-00DABAB3B90F}" type="presOf" srcId="{4D2DE8DD-9EBA-4FEA-9648-E05B4679363A}" destId="{D29D58AC-E17B-4128-B524-F38FC6F34E00}" srcOrd="0" destOrd="0" presId="urn:microsoft.com/office/officeart/2005/8/layout/radial1"/>
    <dgm:cxn modelId="{AECE27E1-661B-4FD0-AC03-7F59D013E663}" type="presOf" srcId="{5B509E99-33AA-405A-B625-9C3EA7B107A4}" destId="{749EC85B-9025-4D02-BAD9-001E3119E513}" srcOrd="0" destOrd="0" presId="urn:microsoft.com/office/officeart/2005/8/layout/radial1"/>
    <dgm:cxn modelId="{2D0DFC28-161B-4185-8BCE-D67F3ECBE7C1}" type="presOf" srcId="{56CB7B04-9E53-4821-8047-54A0628C13D4}" destId="{8D88E672-44A6-4EB5-9498-9373A01847AF}" srcOrd="0" destOrd="0" presId="urn:microsoft.com/office/officeart/2005/8/layout/radial1"/>
    <dgm:cxn modelId="{026F5FA4-EF71-48E0-8231-2C7C1F13C268}" type="presParOf" srcId="{D9E8D725-37B5-4C2D-AC9C-139A51300B74}" destId="{72DE97F5-595F-4625-A134-2D2BAFB6C89E}" srcOrd="0" destOrd="0" presId="urn:microsoft.com/office/officeart/2005/8/layout/radial1"/>
    <dgm:cxn modelId="{0AA06EC1-EEB2-433F-A7C6-FAFE332CAB6B}" type="presParOf" srcId="{D9E8D725-37B5-4C2D-AC9C-139A51300B74}" destId="{E552104E-BE5F-4D76-BF30-E11415320E53}" srcOrd="1" destOrd="0" presId="urn:microsoft.com/office/officeart/2005/8/layout/radial1"/>
    <dgm:cxn modelId="{79D98D30-E5C7-4006-A029-65F1BED1A79D}" type="presParOf" srcId="{E552104E-BE5F-4D76-BF30-E11415320E53}" destId="{E1830A61-FEA4-443B-8124-A315F1F90AC2}" srcOrd="0" destOrd="0" presId="urn:microsoft.com/office/officeart/2005/8/layout/radial1"/>
    <dgm:cxn modelId="{F1F78FD3-9991-4114-A634-12E0A604AFF5}" type="presParOf" srcId="{D9E8D725-37B5-4C2D-AC9C-139A51300B74}" destId="{1F7F595E-4126-4C20-A9C9-9291F690CD1C}" srcOrd="2" destOrd="0" presId="urn:microsoft.com/office/officeart/2005/8/layout/radial1"/>
    <dgm:cxn modelId="{7D6D43AC-22CC-473C-88F1-6A5025CB74AA}" type="presParOf" srcId="{D9E8D725-37B5-4C2D-AC9C-139A51300B74}" destId="{8D88E672-44A6-4EB5-9498-9373A01847AF}" srcOrd="3" destOrd="0" presId="urn:microsoft.com/office/officeart/2005/8/layout/radial1"/>
    <dgm:cxn modelId="{9A79D535-17D2-496B-A659-5A66A35FBD92}" type="presParOf" srcId="{8D88E672-44A6-4EB5-9498-9373A01847AF}" destId="{83C4B4C6-A4D7-4496-B3B4-4A55291E6DF1}" srcOrd="0" destOrd="0" presId="urn:microsoft.com/office/officeart/2005/8/layout/radial1"/>
    <dgm:cxn modelId="{8CCDE76D-B095-4B7A-91A0-1FE450317458}" type="presParOf" srcId="{D9E8D725-37B5-4C2D-AC9C-139A51300B74}" destId="{D29D58AC-E17B-4128-B524-F38FC6F34E00}" srcOrd="4" destOrd="0" presId="urn:microsoft.com/office/officeart/2005/8/layout/radial1"/>
    <dgm:cxn modelId="{E499912E-9088-41C9-9F3B-637DE297033B}" type="presParOf" srcId="{D9E8D725-37B5-4C2D-AC9C-139A51300B74}" destId="{2F359DFB-2A45-4028-95B1-B783F3BA334F}" srcOrd="5" destOrd="0" presId="urn:microsoft.com/office/officeart/2005/8/layout/radial1"/>
    <dgm:cxn modelId="{863CCB41-865B-4DBA-B168-A2BDA41DD99D}" type="presParOf" srcId="{2F359DFB-2A45-4028-95B1-B783F3BA334F}" destId="{332A0633-93F7-4A2D-BFE4-D1946652C97F}" srcOrd="0" destOrd="0" presId="urn:microsoft.com/office/officeart/2005/8/layout/radial1"/>
    <dgm:cxn modelId="{B2D86E02-6600-41B5-AE82-2A389CCC8B89}" type="presParOf" srcId="{D9E8D725-37B5-4C2D-AC9C-139A51300B74}" destId="{31346148-B8F5-4EE2-AF7B-D13BDA9171B0}" srcOrd="6" destOrd="0" presId="urn:microsoft.com/office/officeart/2005/8/layout/radial1"/>
    <dgm:cxn modelId="{B31B4488-BCCA-4887-8028-42BAE61EDA35}" type="presParOf" srcId="{D9E8D725-37B5-4C2D-AC9C-139A51300B74}" destId="{749EC85B-9025-4D02-BAD9-001E3119E513}" srcOrd="7" destOrd="0" presId="urn:microsoft.com/office/officeart/2005/8/layout/radial1"/>
    <dgm:cxn modelId="{FBC3BF2B-2555-4E73-91FC-8F0EA6F60685}" type="presParOf" srcId="{749EC85B-9025-4D02-BAD9-001E3119E513}" destId="{A93873C0-38AE-4109-B4AD-C6C786324CDD}" srcOrd="0" destOrd="0" presId="urn:microsoft.com/office/officeart/2005/8/layout/radial1"/>
    <dgm:cxn modelId="{8D38B04B-4D46-4509-B145-1E1CEB295DB6}" type="presParOf" srcId="{D9E8D725-37B5-4C2D-AC9C-139A51300B74}" destId="{28897EC9-63B0-4691-A4A2-475237CDA6A8}" srcOrd="8" destOrd="0" presId="urn:microsoft.com/office/officeart/2005/8/layout/radial1"/>
    <dgm:cxn modelId="{34B7952D-4672-4887-AC53-4F4A7D5E82C6}" type="presParOf" srcId="{D9E8D725-37B5-4C2D-AC9C-139A51300B74}" destId="{627596DD-B9B4-4FDD-A63B-F5CBC2B894E6}" srcOrd="9" destOrd="0" presId="urn:microsoft.com/office/officeart/2005/8/layout/radial1"/>
    <dgm:cxn modelId="{2F4A6798-03E0-439E-A383-4303842C1377}" type="presParOf" srcId="{627596DD-B9B4-4FDD-A63B-F5CBC2B894E6}" destId="{A2B04A1C-C6C5-4986-94CE-12F0E64F600B}" srcOrd="0" destOrd="0" presId="urn:microsoft.com/office/officeart/2005/8/layout/radial1"/>
    <dgm:cxn modelId="{277308C7-40A5-4EB3-A858-AD3AE682FCB6}" type="presParOf" srcId="{D9E8D725-37B5-4C2D-AC9C-139A51300B74}" destId="{3E6D2D10-E892-4AE6-8E8B-B1CB8E7DD74E}" srcOrd="10" destOrd="0" presId="urn:microsoft.com/office/officeart/2005/8/layout/radial1"/>
    <dgm:cxn modelId="{C5DDBACD-8FDE-4453-8259-DFD10DDF561C}" type="presParOf" srcId="{D9E8D725-37B5-4C2D-AC9C-139A51300B74}" destId="{B0E56290-FA7A-42BE-A00D-BEAEA777961C}" srcOrd="11" destOrd="0" presId="urn:microsoft.com/office/officeart/2005/8/layout/radial1"/>
    <dgm:cxn modelId="{2BE7821E-9845-4B36-8CA3-83B177B270ED}" type="presParOf" srcId="{B0E56290-FA7A-42BE-A00D-BEAEA777961C}" destId="{91BDEB87-7257-44E0-AEB9-ACBE857D70D4}" srcOrd="0" destOrd="0" presId="urn:microsoft.com/office/officeart/2005/8/layout/radial1"/>
    <dgm:cxn modelId="{35EA79A2-AACD-4274-9DB7-3F01EFA3A482}" type="presParOf" srcId="{D9E8D725-37B5-4C2D-AC9C-139A51300B74}" destId="{02DDC5DA-9068-4D6A-8E01-FBCBB8D2C2EA}" srcOrd="12" destOrd="0" presId="urn:microsoft.com/office/officeart/2005/8/layout/radial1"/>
  </dgm:cxnLst>
  <dgm:bg/>
  <dgm:whole/>
</dgm:dataModel>
</file>

<file path=ppt/diagrams/data6.xml><?xml version="1.0" encoding="utf-8"?>
<dgm:dataModel xmlns:dgm="http://schemas.openxmlformats.org/drawingml/2006/diagram" xmlns:a="http://schemas.openxmlformats.org/drawingml/2006/main">
  <dgm:ptLst>
    <dgm:pt modelId="{8BBD982B-F274-4BA3-8F19-028AA15117A4}" type="doc">
      <dgm:prSet loTypeId="urn:microsoft.com/office/officeart/2005/8/layout/chevron1" loCatId="process" qsTypeId="urn:microsoft.com/office/officeart/2005/8/quickstyle/3d2" qsCatId="3D" csTypeId="urn:microsoft.com/office/officeart/2005/8/colors/colorful3" csCatId="colorful" phldr="1"/>
      <dgm:spPr/>
      <dgm:t>
        <a:bodyPr/>
        <a:lstStyle/>
        <a:p>
          <a:endParaRPr lang="en-US"/>
        </a:p>
      </dgm:t>
    </dgm:pt>
    <dgm:pt modelId="{7BF07599-40A3-43F8-B74C-B9C9D197B9C8}">
      <dgm:prSet phldrT="[Text]" custT="1"/>
      <dgm:spPr/>
      <dgm:t>
        <a:bodyPr lIns="0" rIns="0"/>
        <a:lstStyle/>
        <a:p>
          <a:r>
            <a:rPr lang="en-US" sz="2000" dirty="0" err="1" smtClean="0">
              <a:latin typeface="Corbel" pitchFamily="34" charset="0"/>
            </a:rPr>
            <a:t>Postura</a:t>
          </a:r>
          <a:r>
            <a:rPr lang="en-US" sz="2000" dirty="0" smtClean="0">
              <a:latin typeface="Corbel" pitchFamily="34" charset="0"/>
            </a:rPr>
            <a:t> del </a:t>
          </a:r>
          <a:r>
            <a:rPr lang="en-US" sz="2000" dirty="0" err="1" smtClean="0">
              <a:latin typeface="Corbel" pitchFamily="34" charset="0"/>
            </a:rPr>
            <a:t>encaje</a:t>
          </a:r>
          <a:endParaRPr lang="en-US" sz="2000" dirty="0">
            <a:latin typeface="Corbel" pitchFamily="34" charset="0"/>
          </a:endParaRPr>
        </a:p>
      </dgm:t>
    </dgm:pt>
    <dgm:pt modelId="{05A33227-C3A2-40A7-900E-1D070E545DAC}" type="parTrans" cxnId="{B0DAC2FD-EDA1-441B-A845-0C1964D6B924}">
      <dgm:prSet/>
      <dgm:spPr/>
      <dgm:t>
        <a:bodyPr/>
        <a:lstStyle/>
        <a:p>
          <a:endParaRPr lang="en-US" sz="2000">
            <a:latin typeface="Corbel" pitchFamily="34" charset="0"/>
          </a:endParaRPr>
        </a:p>
      </dgm:t>
    </dgm:pt>
    <dgm:pt modelId="{347A4B58-92E3-49B2-BBF5-15BF5A0F478B}" type="sibTrans" cxnId="{B0DAC2FD-EDA1-441B-A845-0C1964D6B924}">
      <dgm:prSet/>
      <dgm:spPr/>
      <dgm:t>
        <a:bodyPr/>
        <a:lstStyle/>
        <a:p>
          <a:endParaRPr lang="en-US" sz="2000">
            <a:latin typeface="Corbel" pitchFamily="34" charset="0"/>
          </a:endParaRPr>
        </a:p>
      </dgm:t>
    </dgm:pt>
    <dgm:pt modelId="{E731978B-F94B-47D7-AFDE-5668EE8523C9}">
      <dgm:prSet custT="1"/>
      <dgm:spPr/>
      <dgm:t>
        <a:bodyPr lIns="0" rIns="0"/>
        <a:lstStyle/>
        <a:p>
          <a:r>
            <a:rPr lang="en-US" sz="2000" dirty="0" err="1" smtClean="0">
              <a:latin typeface="Corbel" pitchFamily="34" charset="0"/>
            </a:rPr>
            <a:t>Remoción</a:t>
          </a:r>
          <a:r>
            <a:rPr lang="en-US" sz="2000" dirty="0" smtClean="0">
              <a:latin typeface="Corbel" pitchFamily="34" charset="0"/>
            </a:rPr>
            <a:t> del </a:t>
          </a:r>
          <a:r>
            <a:rPr lang="en-US" sz="2000" dirty="0" err="1" smtClean="0">
              <a:latin typeface="Corbel" pitchFamily="34" charset="0"/>
            </a:rPr>
            <a:t>encaje</a:t>
          </a:r>
          <a:endParaRPr lang="en-US" sz="2000" dirty="0">
            <a:latin typeface="Corbel" pitchFamily="34" charset="0"/>
          </a:endParaRPr>
        </a:p>
      </dgm:t>
    </dgm:pt>
    <dgm:pt modelId="{EE1B103E-6B40-4F05-8FE6-0D6F6D6931A3}" type="sibTrans" cxnId="{4F7CA4AE-94FE-4378-A583-281ED01F3A26}">
      <dgm:prSet/>
      <dgm:spPr/>
      <dgm:t>
        <a:bodyPr/>
        <a:lstStyle/>
        <a:p>
          <a:endParaRPr lang="en-US" sz="2000">
            <a:latin typeface="Corbel" pitchFamily="34" charset="0"/>
          </a:endParaRPr>
        </a:p>
      </dgm:t>
    </dgm:pt>
    <dgm:pt modelId="{347D0D83-196D-4ACE-95D8-CD164212347B}" type="parTrans" cxnId="{4F7CA4AE-94FE-4378-A583-281ED01F3A26}">
      <dgm:prSet/>
      <dgm:spPr/>
      <dgm:t>
        <a:bodyPr/>
        <a:lstStyle/>
        <a:p>
          <a:endParaRPr lang="en-US" sz="2000">
            <a:latin typeface="Corbel" pitchFamily="34" charset="0"/>
          </a:endParaRPr>
        </a:p>
      </dgm:t>
    </dgm:pt>
    <dgm:pt modelId="{25761703-EE26-4CA8-B049-3F157889CE06}">
      <dgm:prSet phldrT="[Text]" custT="1"/>
      <dgm:spPr/>
      <dgm:t>
        <a:bodyPr lIns="0" rIns="0"/>
        <a:lstStyle/>
        <a:p>
          <a:r>
            <a:rPr lang="en-US" sz="2000" dirty="0" err="1" smtClean="0">
              <a:latin typeface="Corbel" pitchFamily="34" charset="0"/>
            </a:rPr>
            <a:t>Usuario</a:t>
          </a:r>
          <a:r>
            <a:rPr lang="en-US" sz="2000" dirty="0" smtClean="0">
              <a:latin typeface="Corbel" pitchFamily="34" charset="0"/>
            </a:rPr>
            <a:t> </a:t>
          </a:r>
          <a:r>
            <a:rPr lang="en-US" sz="2000" dirty="0" err="1" smtClean="0">
              <a:latin typeface="Corbel" pitchFamily="34" charset="0"/>
            </a:rPr>
            <a:t>sentado</a:t>
          </a:r>
          <a:endParaRPr lang="en-US" sz="2000" dirty="0">
            <a:latin typeface="Corbel" pitchFamily="34" charset="0"/>
          </a:endParaRPr>
        </a:p>
      </dgm:t>
    </dgm:pt>
    <dgm:pt modelId="{B74F6A51-714F-4AA7-B42B-E7F20847B954}" type="sibTrans" cxnId="{B4023F34-1758-4145-893F-044E6D16D52E}">
      <dgm:prSet/>
      <dgm:spPr/>
      <dgm:t>
        <a:bodyPr/>
        <a:lstStyle/>
        <a:p>
          <a:endParaRPr lang="en-US" sz="2000">
            <a:latin typeface="Corbel" pitchFamily="34" charset="0"/>
          </a:endParaRPr>
        </a:p>
      </dgm:t>
    </dgm:pt>
    <dgm:pt modelId="{5EE1D751-E7E3-4E30-AC49-4C8227478F52}" type="parTrans" cxnId="{B4023F34-1758-4145-893F-044E6D16D52E}">
      <dgm:prSet/>
      <dgm:spPr/>
      <dgm:t>
        <a:bodyPr/>
        <a:lstStyle/>
        <a:p>
          <a:endParaRPr lang="en-US" sz="2000">
            <a:latin typeface="Corbel" pitchFamily="34" charset="0"/>
          </a:endParaRPr>
        </a:p>
      </dgm:t>
    </dgm:pt>
    <dgm:pt modelId="{964A18CD-1B5D-4A7E-B182-2927E17348E0}">
      <dgm:prSet phldrT="[Text]" custT="1"/>
      <dgm:spPr/>
      <dgm:t>
        <a:bodyPr lIns="0" rIns="0"/>
        <a:lstStyle/>
        <a:p>
          <a:r>
            <a:rPr lang="en-US" sz="2000" dirty="0" err="1" smtClean="0">
              <a:latin typeface="Corbel" pitchFamily="34" charset="0"/>
            </a:rPr>
            <a:t>Usuario</a:t>
          </a:r>
          <a:r>
            <a:rPr lang="en-US" sz="2000" dirty="0" smtClean="0">
              <a:latin typeface="Corbel" pitchFamily="34" charset="0"/>
            </a:rPr>
            <a:t> de pie</a:t>
          </a:r>
          <a:endParaRPr lang="en-US" sz="2000" dirty="0">
            <a:latin typeface="Corbel" pitchFamily="34" charset="0"/>
          </a:endParaRPr>
        </a:p>
      </dgm:t>
    </dgm:pt>
    <dgm:pt modelId="{63F601AF-EA35-4E0A-A9D9-C60ACFB6BC55}" type="sibTrans" cxnId="{57D1E1FE-AB13-4507-B39B-15BDE576AB21}">
      <dgm:prSet/>
      <dgm:spPr/>
      <dgm:t>
        <a:bodyPr/>
        <a:lstStyle/>
        <a:p>
          <a:endParaRPr lang="en-US" sz="2000">
            <a:latin typeface="Corbel" pitchFamily="34" charset="0"/>
          </a:endParaRPr>
        </a:p>
      </dgm:t>
    </dgm:pt>
    <dgm:pt modelId="{90C13AAE-4246-46D9-9B6E-D27D7FCA92D1}" type="parTrans" cxnId="{57D1E1FE-AB13-4507-B39B-15BDE576AB21}">
      <dgm:prSet/>
      <dgm:spPr/>
      <dgm:t>
        <a:bodyPr/>
        <a:lstStyle/>
        <a:p>
          <a:endParaRPr lang="en-US" sz="2000">
            <a:latin typeface="Corbel" pitchFamily="34" charset="0"/>
          </a:endParaRPr>
        </a:p>
      </dgm:t>
    </dgm:pt>
    <dgm:pt modelId="{83BF0D0E-CEE2-4D71-A59A-24428141268C}" type="pres">
      <dgm:prSet presAssocID="{8BBD982B-F274-4BA3-8F19-028AA15117A4}" presName="Name0" presStyleCnt="0">
        <dgm:presLayoutVars>
          <dgm:dir/>
          <dgm:animLvl val="lvl"/>
          <dgm:resizeHandles val="exact"/>
        </dgm:presLayoutVars>
      </dgm:prSet>
      <dgm:spPr/>
      <dgm:t>
        <a:bodyPr/>
        <a:lstStyle/>
        <a:p>
          <a:endParaRPr lang="en-US"/>
        </a:p>
      </dgm:t>
    </dgm:pt>
    <dgm:pt modelId="{372AB35D-7F85-4F08-9397-AA61FB00442A}" type="pres">
      <dgm:prSet presAssocID="{7BF07599-40A3-43F8-B74C-B9C9D197B9C8}" presName="parTxOnly" presStyleLbl="node1" presStyleIdx="0" presStyleCnt="4" custLinFactNeighborX="-21721">
        <dgm:presLayoutVars>
          <dgm:chMax val="0"/>
          <dgm:chPref val="0"/>
          <dgm:bulletEnabled val="1"/>
        </dgm:presLayoutVars>
      </dgm:prSet>
      <dgm:spPr/>
      <dgm:t>
        <a:bodyPr/>
        <a:lstStyle/>
        <a:p>
          <a:endParaRPr lang="en-US"/>
        </a:p>
      </dgm:t>
    </dgm:pt>
    <dgm:pt modelId="{1F777585-BE73-4FF0-B2F3-AF881F23F55D}" type="pres">
      <dgm:prSet presAssocID="{347A4B58-92E3-49B2-BBF5-15BF5A0F478B}" presName="parTxOnlySpace" presStyleCnt="0"/>
      <dgm:spPr/>
      <dgm:t>
        <a:bodyPr/>
        <a:lstStyle/>
        <a:p>
          <a:endParaRPr lang="en-US"/>
        </a:p>
      </dgm:t>
    </dgm:pt>
    <dgm:pt modelId="{43FF70E3-3B35-4DF9-A907-606680DFC178}" type="pres">
      <dgm:prSet presAssocID="{964A18CD-1B5D-4A7E-B182-2927E17348E0}" presName="parTxOnly" presStyleLbl="node1" presStyleIdx="1" presStyleCnt="4">
        <dgm:presLayoutVars>
          <dgm:chMax val="0"/>
          <dgm:chPref val="0"/>
          <dgm:bulletEnabled val="1"/>
        </dgm:presLayoutVars>
      </dgm:prSet>
      <dgm:spPr/>
      <dgm:t>
        <a:bodyPr/>
        <a:lstStyle/>
        <a:p>
          <a:endParaRPr lang="en-US"/>
        </a:p>
      </dgm:t>
    </dgm:pt>
    <dgm:pt modelId="{9A80ACDF-AC15-4B39-99F9-7A6A02E1B5CD}" type="pres">
      <dgm:prSet presAssocID="{63F601AF-EA35-4E0A-A9D9-C60ACFB6BC55}" presName="parTxOnlySpace" presStyleCnt="0"/>
      <dgm:spPr/>
      <dgm:t>
        <a:bodyPr/>
        <a:lstStyle/>
        <a:p>
          <a:endParaRPr lang="en-US"/>
        </a:p>
      </dgm:t>
    </dgm:pt>
    <dgm:pt modelId="{40E75915-E9B1-4ABD-839B-3CFD5E25D23D}" type="pres">
      <dgm:prSet presAssocID="{25761703-EE26-4CA8-B049-3F157889CE06}" presName="parTxOnly" presStyleLbl="node1" presStyleIdx="2" presStyleCnt="4">
        <dgm:presLayoutVars>
          <dgm:chMax val="0"/>
          <dgm:chPref val="0"/>
          <dgm:bulletEnabled val="1"/>
        </dgm:presLayoutVars>
      </dgm:prSet>
      <dgm:spPr/>
      <dgm:t>
        <a:bodyPr/>
        <a:lstStyle/>
        <a:p>
          <a:endParaRPr lang="en-US"/>
        </a:p>
      </dgm:t>
    </dgm:pt>
    <dgm:pt modelId="{3AD7AFE4-5A8A-4232-8024-F2443FC198F5}" type="pres">
      <dgm:prSet presAssocID="{B74F6A51-714F-4AA7-B42B-E7F20847B954}" presName="parTxOnlySpace" presStyleCnt="0"/>
      <dgm:spPr/>
      <dgm:t>
        <a:bodyPr/>
        <a:lstStyle/>
        <a:p>
          <a:endParaRPr lang="en-US"/>
        </a:p>
      </dgm:t>
    </dgm:pt>
    <dgm:pt modelId="{D3FAEA15-74EA-44F0-B324-8062485B62BB}" type="pres">
      <dgm:prSet presAssocID="{E731978B-F94B-47D7-AFDE-5668EE8523C9}" presName="parTxOnly" presStyleLbl="node1" presStyleIdx="3" presStyleCnt="4">
        <dgm:presLayoutVars>
          <dgm:chMax val="0"/>
          <dgm:chPref val="0"/>
          <dgm:bulletEnabled val="1"/>
        </dgm:presLayoutVars>
      </dgm:prSet>
      <dgm:spPr/>
      <dgm:t>
        <a:bodyPr/>
        <a:lstStyle/>
        <a:p>
          <a:endParaRPr lang="en-US"/>
        </a:p>
      </dgm:t>
    </dgm:pt>
  </dgm:ptLst>
  <dgm:cxnLst>
    <dgm:cxn modelId="{4F7CA4AE-94FE-4378-A583-281ED01F3A26}" srcId="{8BBD982B-F274-4BA3-8F19-028AA15117A4}" destId="{E731978B-F94B-47D7-AFDE-5668EE8523C9}" srcOrd="3" destOrd="0" parTransId="{347D0D83-196D-4ACE-95D8-CD164212347B}" sibTransId="{EE1B103E-6B40-4F05-8FE6-0D6F6D6931A3}"/>
    <dgm:cxn modelId="{B0DAC2FD-EDA1-441B-A845-0C1964D6B924}" srcId="{8BBD982B-F274-4BA3-8F19-028AA15117A4}" destId="{7BF07599-40A3-43F8-B74C-B9C9D197B9C8}" srcOrd="0" destOrd="0" parTransId="{05A33227-C3A2-40A7-900E-1D070E545DAC}" sibTransId="{347A4B58-92E3-49B2-BBF5-15BF5A0F478B}"/>
    <dgm:cxn modelId="{57D1E1FE-AB13-4507-B39B-15BDE576AB21}" srcId="{8BBD982B-F274-4BA3-8F19-028AA15117A4}" destId="{964A18CD-1B5D-4A7E-B182-2927E17348E0}" srcOrd="1" destOrd="0" parTransId="{90C13AAE-4246-46D9-9B6E-D27D7FCA92D1}" sibTransId="{63F601AF-EA35-4E0A-A9D9-C60ACFB6BC55}"/>
    <dgm:cxn modelId="{480C7628-9CB0-4835-B1F7-BDE50A3397EA}" type="presOf" srcId="{E731978B-F94B-47D7-AFDE-5668EE8523C9}" destId="{D3FAEA15-74EA-44F0-B324-8062485B62BB}" srcOrd="0" destOrd="0" presId="urn:microsoft.com/office/officeart/2005/8/layout/chevron1"/>
    <dgm:cxn modelId="{CCABAD7F-5BF1-4E71-BDFB-B4B9CC2631CD}" type="presOf" srcId="{7BF07599-40A3-43F8-B74C-B9C9D197B9C8}" destId="{372AB35D-7F85-4F08-9397-AA61FB00442A}" srcOrd="0" destOrd="0" presId="urn:microsoft.com/office/officeart/2005/8/layout/chevron1"/>
    <dgm:cxn modelId="{B4023F34-1758-4145-893F-044E6D16D52E}" srcId="{8BBD982B-F274-4BA3-8F19-028AA15117A4}" destId="{25761703-EE26-4CA8-B049-3F157889CE06}" srcOrd="2" destOrd="0" parTransId="{5EE1D751-E7E3-4E30-AC49-4C8227478F52}" sibTransId="{B74F6A51-714F-4AA7-B42B-E7F20847B954}"/>
    <dgm:cxn modelId="{0BA192B1-84E6-4660-9ECF-B5A3E48BC6D7}" type="presOf" srcId="{25761703-EE26-4CA8-B049-3F157889CE06}" destId="{40E75915-E9B1-4ABD-839B-3CFD5E25D23D}" srcOrd="0" destOrd="0" presId="urn:microsoft.com/office/officeart/2005/8/layout/chevron1"/>
    <dgm:cxn modelId="{241228A7-5323-4094-B194-D905777004DA}" type="presOf" srcId="{964A18CD-1B5D-4A7E-B182-2927E17348E0}" destId="{43FF70E3-3B35-4DF9-A907-606680DFC178}" srcOrd="0" destOrd="0" presId="urn:microsoft.com/office/officeart/2005/8/layout/chevron1"/>
    <dgm:cxn modelId="{50379293-A339-4A6A-8671-F0CED42E05AD}" type="presOf" srcId="{8BBD982B-F274-4BA3-8F19-028AA15117A4}" destId="{83BF0D0E-CEE2-4D71-A59A-24428141268C}" srcOrd="0" destOrd="0" presId="urn:microsoft.com/office/officeart/2005/8/layout/chevron1"/>
    <dgm:cxn modelId="{770FF994-86DE-43F5-9A17-3E69DE9865A7}" type="presParOf" srcId="{83BF0D0E-CEE2-4D71-A59A-24428141268C}" destId="{372AB35D-7F85-4F08-9397-AA61FB00442A}" srcOrd="0" destOrd="0" presId="urn:microsoft.com/office/officeart/2005/8/layout/chevron1"/>
    <dgm:cxn modelId="{7D66456B-E606-47C8-AD1F-83C050712538}" type="presParOf" srcId="{83BF0D0E-CEE2-4D71-A59A-24428141268C}" destId="{1F777585-BE73-4FF0-B2F3-AF881F23F55D}" srcOrd="1" destOrd="0" presId="urn:microsoft.com/office/officeart/2005/8/layout/chevron1"/>
    <dgm:cxn modelId="{9C0C0DE5-BD7D-4476-A668-0B7AF07A7355}" type="presParOf" srcId="{83BF0D0E-CEE2-4D71-A59A-24428141268C}" destId="{43FF70E3-3B35-4DF9-A907-606680DFC178}" srcOrd="2" destOrd="0" presId="urn:microsoft.com/office/officeart/2005/8/layout/chevron1"/>
    <dgm:cxn modelId="{CF5F9207-D5B7-46E3-B561-507B04B4DFCB}" type="presParOf" srcId="{83BF0D0E-CEE2-4D71-A59A-24428141268C}" destId="{9A80ACDF-AC15-4B39-99F9-7A6A02E1B5CD}" srcOrd="3" destOrd="0" presId="urn:microsoft.com/office/officeart/2005/8/layout/chevron1"/>
    <dgm:cxn modelId="{1F2A3D2A-6940-4A23-A1F2-2FDA18593B8B}" type="presParOf" srcId="{83BF0D0E-CEE2-4D71-A59A-24428141268C}" destId="{40E75915-E9B1-4ABD-839B-3CFD5E25D23D}" srcOrd="4" destOrd="0" presId="urn:microsoft.com/office/officeart/2005/8/layout/chevron1"/>
    <dgm:cxn modelId="{07E11373-BC17-49B5-A27E-CCA07293FF0C}" type="presParOf" srcId="{83BF0D0E-CEE2-4D71-A59A-24428141268C}" destId="{3AD7AFE4-5A8A-4232-8024-F2443FC198F5}" srcOrd="5" destOrd="0" presId="urn:microsoft.com/office/officeart/2005/8/layout/chevron1"/>
    <dgm:cxn modelId="{397B0174-BB8A-4CF7-A881-45F638B0751C}" type="presParOf" srcId="{83BF0D0E-CEE2-4D71-A59A-24428141268C}" destId="{D3FAEA15-74EA-44F0-B324-8062485B62BB}" srcOrd="6" destOrd="0" presId="urn:microsoft.com/office/officeart/2005/8/layout/chevron1"/>
  </dgm:cxnLst>
  <dgm:bg/>
  <dgm:whole/>
</dgm:dataModel>
</file>

<file path=ppt/diagrams/data7.xml><?xml version="1.0" encoding="utf-8"?>
<dgm:dataModel xmlns:dgm="http://schemas.openxmlformats.org/drawingml/2006/diagram" xmlns:a="http://schemas.openxmlformats.org/drawingml/2006/main">
  <dgm:ptLst>
    <dgm:pt modelId="{8BBD982B-F274-4BA3-8F19-028AA15117A4}" type="doc">
      <dgm:prSet loTypeId="urn:microsoft.com/office/officeart/2005/8/layout/chevron1" loCatId="process" qsTypeId="urn:microsoft.com/office/officeart/2005/8/quickstyle/3d2" qsCatId="3D" csTypeId="urn:microsoft.com/office/officeart/2005/8/colors/colorful3" csCatId="colorful" phldr="1"/>
      <dgm:spPr/>
      <dgm:t>
        <a:bodyPr/>
        <a:lstStyle/>
        <a:p>
          <a:endParaRPr lang="en-US"/>
        </a:p>
      </dgm:t>
    </dgm:pt>
    <dgm:pt modelId="{7BF07599-40A3-43F8-B74C-B9C9D197B9C8}">
      <dgm:prSet phldrT="[Text]" custT="1"/>
      <dgm:spPr/>
      <dgm:t>
        <a:bodyPr lIns="0" rIns="0"/>
        <a:lstStyle/>
        <a:p>
          <a:r>
            <a:rPr lang="en-US" sz="2000" dirty="0" err="1" smtClean="0">
              <a:latin typeface="Corbel" pitchFamily="34" charset="0"/>
            </a:rPr>
            <a:t>Orientación</a:t>
          </a:r>
          <a:endParaRPr lang="en-US" sz="2000" dirty="0">
            <a:latin typeface="Corbel" pitchFamily="34" charset="0"/>
          </a:endParaRPr>
        </a:p>
      </dgm:t>
    </dgm:pt>
    <dgm:pt modelId="{05A33227-C3A2-40A7-900E-1D070E545DAC}" type="parTrans" cxnId="{B0DAC2FD-EDA1-441B-A845-0C1964D6B924}">
      <dgm:prSet/>
      <dgm:spPr/>
      <dgm:t>
        <a:bodyPr/>
        <a:lstStyle/>
        <a:p>
          <a:endParaRPr lang="en-US" sz="2000">
            <a:latin typeface="Corbel" pitchFamily="34" charset="0"/>
          </a:endParaRPr>
        </a:p>
      </dgm:t>
    </dgm:pt>
    <dgm:pt modelId="{347A4B58-92E3-49B2-BBF5-15BF5A0F478B}" type="sibTrans" cxnId="{B0DAC2FD-EDA1-441B-A845-0C1964D6B924}">
      <dgm:prSet/>
      <dgm:spPr/>
      <dgm:t>
        <a:bodyPr/>
        <a:lstStyle/>
        <a:p>
          <a:endParaRPr lang="en-US" sz="2000">
            <a:latin typeface="Corbel" pitchFamily="34" charset="0"/>
          </a:endParaRPr>
        </a:p>
      </dgm:t>
    </dgm:pt>
    <dgm:pt modelId="{E731978B-F94B-47D7-AFDE-5668EE8523C9}">
      <dgm:prSet custT="1"/>
      <dgm:spPr/>
      <dgm:t>
        <a:bodyPr lIns="0" rIns="0"/>
        <a:lstStyle/>
        <a:p>
          <a:r>
            <a:rPr lang="en-US" sz="2000" dirty="0" err="1" smtClean="0">
              <a:latin typeface="Corbel" pitchFamily="34" charset="0"/>
            </a:rPr>
            <a:t>Punto</a:t>
          </a:r>
          <a:r>
            <a:rPr lang="en-US" sz="2000" dirty="0" smtClean="0">
              <a:latin typeface="Corbel" pitchFamily="34" charset="0"/>
            </a:rPr>
            <a:t> distal y proximal</a:t>
          </a:r>
          <a:endParaRPr lang="en-US" sz="2000" dirty="0">
            <a:latin typeface="Corbel" pitchFamily="34" charset="0"/>
          </a:endParaRPr>
        </a:p>
      </dgm:t>
    </dgm:pt>
    <dgm:pt modelId="{EE1B103E-6B40-4F05-8FE6-0D6F6D6931A3}" type="sibTrans" cxnId="{4F7CA4AE-94FE-4378-A583-281ED01F3A26}">
      <dgm:prSet/>
      <dgm:spPr/>
      <dgm:t>
        <a:bodyPr/>
        <a:lstStyle/>
        <a:p>
          <a:endParaRPr lang="en-US" sz="2000">
            <a:latin typeface="Corbel" pitchFamily="34" charset="0"/>
          </a:endParaRPr>
        </a:p>
      </dgm:t>
    </dgm:pt>
    <dgm:pt modelId="{347D0D83-196D-4ACE-95D8-CD164212347B}" type="parTrans" cxnId="{4F7CA4AE-94FE-4378-A583-281ED01F3A26}">
      <dgm:prSet/>
      <dgm:spPr/>
      <dgm:t>
        <a:bodyPr/>
        <a:lstStyle/>
        <a:p>
          <a:endParaRPr lang="en-US" sz="2000">
            <a:latin typeface="Corbel" pitchFamily="34" charset="0"/>
          </a:endParaRPr>
        </a:p>
      </dgm:t>
    </dgm:pt>
    <dgm:pt modelId="{25761703-EE26-4CA8-B049-3F157889CE06}">
      <dgm:prSet phldrT="[Text]" custT="1"/>
      <dgm:spPr/>
      <dgm:t>
        <a:bodyPr lIns="0" rIns="0"/>
        <a:lstStyle/>
        <a:p>
          <a:r>
            <a:rPr lang="en-US" sz="2000" dirty="0" err="1" smtClean="0">
              <a:latin typeface="Corbel" pitchFamily="34" charset="0"/>
            </a:rPr>
            <a:t>Interseccióncurvas</a:t>
          </a:r>
          <a:endParaRPr lang="en-US" sz="2000" dirty="0">
            <a:latin typeface="Corbel" pitchFamily="34" charset="0"/>
          </a:endParaRPr>
        </a:p>
      </dgm:t>
    </dgm:pt>
    <dgm:pt modelId="{B74F6A51-714F-4AA7-B42B-E7F20847B954}" type="sibTrans" cxnId="{B4023F34-1758-4145-893F-044E6D16D52E}">
      <dgm:prSet/>
      <dgm:spPr/>
      <dgm:t>
        <a:bodyPr/>
        <a:lstStyle/>
        <a:p>
          <a:endParaRPr lang="en-US" sz="2000">
            <a:latin typeface="Corbel" pitchFamily="34" charset="0"/>
          </a:endParaRPr>
        </a:p>
      </dgm:t>
    </dgm:pt>
    <dgm:pt modelId="{5EE1D751-E7E3-4E30-AC49-4C8227478F52}" type="parTrans" cxnId="{B4023F34-1758-4145-893F-044E6D16D52E}">
      <dgm:prSet/>
      <dgm:spPr/>
      <dgm:t>
        <a:bodyPr/>
        <a:lstStyle/>
        <a:p>
          <a:endParaRPr lang="en-US" sz="2000">
            <a:latin typeface="Corbel" pitchFamily="34" charset="0"/>
          </a:endParaRPr>
        </a:p>
      </dgm:t>
    </dgm:pt>
    <dgm:pt modelId="{964A18CD-1B5D-4A7E-B182-2927E17348E0}">
      <dgm:prSet phldrT="[Text]" custT="1"/>
      <dgm:spPr/>
      <dgm:t>
        <a:bodyPr lIns="0" rIns="0"/>
        <a:lstStyle/>
        <a:p>
          <a:r>
            <a:rPr lang="en-US" sz="2000" dirty="0" err="1" smtClean="0">
              <a:latin typeface="Corbel" pitchFamily="34" charset="0"/>
            </a:rPr>
            <a:t>Planos</a:t>
          </a:r>
          <a:endParaRPr lang="en-US" sz="2000" dirty="0">
            <a:latin typeface="Corbel" pitchFamily="34" charset="0"/>
          </a:endParaRPr>
        </a:p>
      </dgm:t>
    </dgm:pt>
    <dgm:pt modelId="{63F601AF-EA35-4E0A-A9D9-C60ACFB6BC55}" type="sibTrans" cxnId="{57D1E1FE-AB13-4507-B39B-15BDE576AB21}">
      <dgm:prSet/>
      <dgm:spPr/>
      <dgm:t>
        <a:bodyPr/>
        <a:lstStyle/>
        <a:p>
          <a:endParaRPr lang="en-US" sz="2000">
            <a:latin typeface="Corbel" pitchFamily="34" charset="0"/>
          </a:endParaRPr>
        </a:p>
      </dgm:t>
    </dgm:pt>
    <dgm:pt modelId="{90C13AAE-4246-46D9-9B6E-D27D7FCA92D1}" type="parTrans" cxnId="{57D1E1FE-AB13-4507-B39B-15BDE576AB21}">
      <dgm:prSet/>
      <dgm:spPr/>
      <dgm:t>
        <a:bodyPr/>
        <a:lstStyle/>
        <a:p>
          <a:endParaRPr lang="en-US" sz="2000">
            <a:latin typeface="Corbel" pitchFamily="34" charset="0"/>
          </a:endParaRPr>
        </a:p>
      </dgm:t>
    </dgm:pt>
    <dgm:pt modelId="{83BF0D0E-CEE2-4D71-A59A-24428141268C}" type="pres">
      <dgm:prSet presAssocID="{8BBD982B-F274-4BA3-8F19-028AA15117A4}" presName="Name0" presStyleCnt="0">
        <dgm:presLayoutVars>
          <dgm:dir/>
          <dgm:animLvl val="lvl"/>
          <dgm:resizeHandles val="exact"/>
        </dgm:presLayoutVars>
      </dgm:prSet>
      <dgm:spPr/>
      <dgm:t>
        <a:bodyPr/>
        <a:lstStyle/>
        <a:p>
          <a:endParaRPr lang="en-US"/>
        </a:p>
      </dgm:t>
    </dgm:pt>
    <dgm:pt modelId="{372AB35D-7F85-4F08-9397-AA61FB00442A}" type="pres">
      <dgm:prSet presAssocID="{7BF07599-40A3-43F8-B74C-B9C9D197B9C8}" presName="parTxOnly" presStyleLbl="node1" presStyleIdx="0" presStyleCnt="4" custLinFactNeighborX="-21721">
        <dgm:presLayoutVars>
          <dgm:chMax val="0"/>
          <dgm:chPref val="0"/>
          <dgm:bulletEnabled val="1"/>
        </dgm:presLayoutVars>
      </dgm:prSet>
      <dgm:spPr/>
      <dgm:t>
        <a:bodyPr/>
        <a:lstStyle/>
        <a:p>
          <a:endParaRPr lang="en-US"/>
        </a:p>
      </dgm:t>
    </dgm:pt>
    <dgm:pt modelId="{1F777585-BE73-4FF0-B2F3-AF881F23F55D}" type="pres">
      <dgm:prSet presAssocID="{347A4B58-92E3-49B2-BBF5-15BF5A0F478B}" presName="parTxOnlySpace" presStyleCnt="0"/>
      <dgm:spPr/>
      <dgm:t>
        <a:bodyPr/>
        <a:lstStyle/>
        <a:p>
          <a:endParaRPr lang="en-US"/>
        </a:p>
      </dgm:t>
    </dgm:pt>
    <dgm:pt modelId="{43FF70E3-3B35-4DF9-A907-606680DFC178}" type="pres">
      <dgm:prSet presAssocID="{964A18CD-1B5D-4A7E-B182-2927E17348E0}" presName="parTxOnly" presStyleLbl="node1" presStyleIdx="1" presStyleCnt="4">
        <dgm:presLayoutVars>
          <dgm:chMax val="0"/>
          <dgm:chPref val="0"/>
          <dgm:bulletEnabled val="1"/>
        </dgm:presLayoutVars>
      </dgm:prSet>
      <dgm:spPr/>
      <dgm:t>
        <a:bodyPr/>
        <a:lstStyle/>
        <a:p>
          <a:endParaRPr lang="en-US"/>
        </a:p>
      </dgm:t>
    </dgm:pt>
    <dgm:pt modelId="{9A80ACDF-AC15-4B39-99F9-7A6A02E1B5CD}" type="pres">
      <dgm:prSet presAssocID="{63F601AF-EA35-4E0A-A9D9-C60ACFB6BC55}" presName="parTxOnlySpace" presStyleCnt="0"/>
      <dgm:spPr/>
      <dgm:t>
        <a:bodyPr/>
        <a:lstStyle/>
        <a:p>
          <a:endParaRPr lang="en-US"/>
        </a:p>
      </dgm:t>
    </dgm:pt>
    <dgm:pt modelId="{40E75915-E9B1-4ABD-839B-3CFD5E25D23D}" type="pres">
      <dgm:prSet presAssocID="{25761703-EE26-4CA8-B049-3F157889CE06}" presName="parTxOnly" presStyleLbl="node1" presStyleIdx="2" presStyleCnt="4">
        <dgm:presLayoutVars>
          <dgm:chMax val="0"/>
          <dgm:chPref val="0"/>
          <dgm:bulletEnabled val="1"/>
        </dgm:presLayoutVars>
      </dgm:prSet>
      <dgm:spPr/>
      <dgm:t>
        <a:bodyPr/>
        <a:lstStyle/>
        <a:p>
          <a:endParaRPr lang="en-US"/>
        </a:p>
      </dgm:t>
    </dgm:pt>
    <dgm:pt modelId="{3AD7AFE4-5A8A-4232-8024-F2443FC198F5}" type="pres">
      <dgm:prSet presAssocID="{B74F6A51-714F-4AA7-B42B-E7F20847B954}" presName="parTxOnlySpace" presStyleCnt="0"/>
      <dgm:spPr/>
      <dgm:t>
        <a:bodyPr/>
        <a:lstStyle/>
        <a:p>
          <a:endParaRPr lang="en-US"/>
        </a:p>
      </dgm:t>
    </dgm:pt>
    <dgm:pt modelId="{D3FAEA15-74EA-44F0-B324-8062485B62BB}" type="pres">
      <dgm:prSet presAssocID="{E731978B-F94B-47D7-AFDE-5668EE8523C9}" presName="parTxOnly" presStyleLbl="node1" presStyleIdx="3" presStyleCnt="4">
        <dgm:presLayoutVars>
          <dgm:chMax val="0"/>
          <dgm:chPref val="0"/>
          <dgm:bulletEnabled val="1"/>
        </dgm:presLayoutVars>
      </dgm:prSet>
      <dgm:spPr/>
      <dgm:t>
        <a:bodyPr/>
        <a:lstStyle/>
        <a:p>
          <a:endParaRPr lang="en-US"/>
        </a:p>
      </dgm:t>
    </dgm:pt>
  </dgm:ptLst>
  <dgm:cxnLst>
    <dgm:cxn modelId="{0746E007-0856-48EB-BB4B-87E88477CBED}" type="presOf" srcId="{964A18CD-1B5D-4A7E-B182-2927E17348E0}" destId="{43FF70E3-3B35-4DF9-A907-606680DFC178}" srcOrd="0" destOrd="0" presId="urn:microsoft.com/office/officeart/2005/8/layout/chevron1"/>
    <dgm:cxn modelId="{4F7CA4AE-94FE-4378-A583-281ED01F3A26}" srcId="{8BBD982B-F274-4BA3-8F19-028AA15117A4}" destId="{E731978B-F94B-47D7-AFDE-5668EE8523C9}" srcOrd="3" destOrd="0" parTransId="{347D0D83-196D-4ACE-95D8-CD164212347B}" sibTransId="{EE1B103E-6B40-4F05-8FE6-0D6F6D6931A3}"/>
    <dgm:cxn modelId="{B0DAC2FD-EDA1-441B-A845-0C1964D6B924}" srcId="{8BBD982B-F274-4BA3-8F19-028AA15117A4}" destId="{7BF07599-40A3-43F8-B74C-B9C9D197B9C8}" srcOrd="0" destOrd="0" parTransId="{05A33227-C3A2-40A7-900E-1D070E545DAC}" sibTransId="{347A4B58-92E3-49B2-BBF5-15BF5A0F478B}"/>
    <dgm:cxn modelId="{57D1E1FE-AB13-4507-B39B-15BDE576AB21}" srcId="{8BBD982B-F274-4BA3-8F19-028AA15117A4}" destId="{964A18CD-1B5D-4A7E-B182-2927E17348E0}" srcOrd="1" destOrd="0" parTransId="{90C13AAE-4246-46D9-9B6E-D27D7FCA92D1}" sibTransId="{63F601AF-EA35-4E0A-A9D9-C60ACFB6BC55}"/>
    <dgm:cxn modelId="{08F70525-4E5F-42C3-8059-4DFA14F65B39}" type="presOf" srcId="{7BF07599-40A3-43F8-B74C-B9C9D197B9C8}" destId="{372AB35D-7F85-4F08-9397-AA61FB00442A}" srcOrd="0" destOrd="0" presId="urn:microsoft.com/office/officeart/2005/8/layout/chevron1"/>
    <dgm:cxn modelId="{1483DF7F-FFFE-481F-A35A-DB1EFCE17532}" type="presOf" srcId="{25761703-EE26-4CA8-B049-3F157889CE06}" destId="{40E75915-E9B1-4ABD-839B-3CFD5E25D23D}" srcOrd="0" destOrd="0" presId="urn:microsoft.com/office/officeart/2005/8/layout/chevron1"/>
    <dgm:cxn modelId="{496BBC08-9FA5-4FE4-ABA2-3A0196FD3813}" type="presOf" srcId="{E731978B-F94B-47D7-AFDE-5668EE8523C9}" destId="{D3FAEA15-74EA-44F0-B324-8062485B62BB}" srcOrd="0" destOrd="0" presId="urn:microsoft.com/office/officeart/2005/8/layout/chevron1"/>
    <dgm:cxn modelId="{F6CAC292-3FB8-4309-839A-5F6CA2A2CA56}" type="presOf" srcId="{8BBD982B-F274-4BA3-8F19-028AA15117A4}" destId="{83BF0D0E-CEE2-4D71-A59A-24428141268C}" srcOrd="0" destOrd="0" presId="urn:microsoft.com/office/officeart/2005/8/layout/chevron1"/>
    <dgm:cxn modelId="{B4023F34-1758-4145-893F-044E6D16D52E}" srcId="{8BBD982B-F274-4BA3-8F19-028AA15117A4}" destId="{25761703-EE26-4CA8-B049-3F157889CE06}" srcOrd="2" destOrd="0" parTransId="{5EE1D751-E7E3-4E30-AC49-4C8227478F52}" sibTransId="{B74F6A51-714F-4AA7-B42B-E7F20847B954}"/>
    <dgm:cxn modelId="{6AA5901B-37A3-4F88-AFE9-36B83C1297F8}" type="presParOf" srcId="{83BF0D0E-CEE2-4D71-A59A-24428141268C}" destId="{372AB35D-7F85-4F08-9397-AA61FB00442A}" srcOrd="0" destOrd="0" presId="urn:microsoft.com/office/officeart/2005/8/layout/chevron1"/>
    <dgm:cxn modelId="{DA0176F1-7D48-4A4B-9AC7-7CD1BADC03F7}" type="presParOf" srcId="{83BF0D0E-CEE2-4D71-A59A-24428141268C}" destId="{1F777585-BE73-4FF0-B2F3-AF881F23F55D}" srcOrd="1" destOrd="0" presId="urn:microsoft.com/office/officeart/2005/8/layout/chevron1"/>
    <dgm:cxn modelId="{12941587-B0BF-493B-85E4-7ED28A2A1B18}" type="presParOf" srcId="{83BF0D0E-CEE2-4D71-A59A-24428141268C}" destId="{43FF70E3-3B35-4DF9-A907-606680DFC178}" srcOrd="2" destOrd="0" presId="urn:microsoft.com/office/officeart/2005/8/layout/chevron1"/>
    <dgm:cxn modelId="{2BCFC248-3809-4E17-B50C-ED328155F1E3}" type="presParOf" srcId="{83BF0D0E-CEE2-4D71-A59A-24428141268C}" destId="{9A80ACDF-AC15-4B39-99F9-7A6A02E1B5CD}" srcOrd="3" destOrd="0" presId="urn:microsoft.com/office/officeart/2005/8/layout/chevron1"/>
    <dgm:cxn modelId="{D8014800-AC81-456D-B4B7-5777BE0B4076}" type="presParOf" srcId="{83BF0D0E-CEE2-4D71-A59A-24428141268C}" destId="{40E75915-E9B1-4ABD-839B-3CFD5E25D23D}" srcOrd="4" destOrd="0" presId="urn:microsoft.com/office/officeart/2005/8/layout/chevron1"/>
    <dgm:cxn modelId="{9D3CF3B1-D424-4F1B-B401-728636F8D9F5}" type="presParOf" srcId="{83BF0D0E-CEE2-4D71-A59A-24428141268C}" destId="{3AD7AFE4-5A8A-4232-8024-F2443FC198F5}" srcOrd="5" destOrd="0" presId="urn:microsoft.com/office/officeart/2005/8/layout/chevron1"/>
    <dgm:cxn modelId="{6C1AE527-C7D1-4C4C-BFCF-C16BA549E3B6}" type="presParOf" srcId="{83BF0D0E-CEE2-4D71-A59A-24428141268C}" destId="{D3FAEA15-74EA-44F0-B324-8062485B62BB}" srcOrd="6" destOrd="0" presId="urn:microsoft.com/office/officeart/2005/8/layout/chevron1"/>
  </dgm:cxnLst>
  <dgm:bg/>
  <dgm:whole/>
</dgm:dataModel>
</file>

<file path=ppt/diagrams/data8.xml><?xml version="1.0" encoding="utf-8"?>
<dgm:dataModel xmlns:dgm="http://schemas.openxmlformats.org/drawingml/2006/diagram" xmlns:a="http://schemas.openxmlformats.org/drawingml/2006/main">
  <dgm:ptLst>
    <dgm:pt modelId="{AB75B209-0AAD-48C4-9605-43582F1FAC88}" type="doc">
      <dgm:prSet loTypeId="urn:microsoft.com/office/officeart/2005/8/layout/cycle5" loCatId="cycle" qsTypeId="urn:microsoft.com/office/officeart/2005/8/quickstyle/3d1" qsCatId="3D" csTypeId="urn:microsoft.com/office/officeart/2005/8/colors/colorful4" csCatId="colorful" phldr="1"/>
      <dgm:spPr/>
      <dgm:t>
        <a:bodyPr/>
        <a:lstStyle/>
        <a:p>
          <a:endParaRPr lang="en-US"/>
        </a:p>
      </dgm:t>
    </dgm:pt>
    <dgm:pt modelId="{B6DC8867-685D-4E23-8EFB-FC83AB02B7EB}">
      <dgm:prSet phldrT="[Text]" custT="1"/>
      <dgm:spPr/>
      <dgm:t>
        <a:bodyPr lIns="0" rIns="0"/>
        <a:lstStyle/>
        <a:p>
          <a:r>
            <a:rPr lang="en-US" sz="2000" dirty="0" smtClean="0">
              <a:latin typeface="Corbel" pitchFamily="34" charset="0"/>
            </a:rPr>
            <a:t>Define </a:t>
          </a:r>
          <a:r>
            <a:rPr lang="en-US" sz="2000" dirty="0" err="1" smtClean="0">
              <a:latin typeface="Corbel" pitchFamily="34" charset="0"/>
            </a:rPr>
            <a:t>tipo</a:t>
          </a:r>
          <a:r>
            <a:rPr lang="en-US" sz="2000" dirty="0" smtClean="0">
              <a:latin typeface="Corbel" pitchFamily="34" charset="0"/>
            </a:rPr>
            <a:t> de </a:t>
          </a:r>
          <a:r>
            <a:rPr lang="en-US" sz="2000" dirty="0" err="1" smtClean="0">
              <a:latin typeface="Corbel" pitchFamily="34" charset="0"/>
            </a:rPr>
            <a:t>encaje</a:t>
          </a:r>
          <a:endParaRPr lang="en-US" sz="2000" dirty="0">
            <a:latin typeface="Corbel" pitchFamily="34" charset="0"/>
          </a:endParaRPr>
        </a:p>
      </dgm:t>
    </dgm:pt>
    <dgm:pt modelId="{BCDEF618-2F84-4C5B-8224-BE0F04343336}" type="parTrans" cxnId="{F9413172-7222-48D4-8569-72E4016B1BE5}">
      <dgm:prSet/>
      <dgm:spPr/>
      <dgm:t>
        <a:bodyPr/>
        <a:lstStyle/>
        <a:p>
          <a:endParaRPr lang="en-US" sz="2000">
            <a:latin typeface="Corbel" pitchFamily="34" charset="0"/>
          </a:endParaRPr>
        </a:p>
      </dgm:t>
    </dgm:pt>
    <dgm:pt modelId="{04E7AC50-85E6-48C3-BA9D-25E89D3BD258}" type="sibTrans" cxnId="{F9413172-7222-48D4-8569-72E4016B1BE5}">
      <dgm:prSet/>
      <dgm:spPr/>
      <dgm:t>
        <a:bodyPr/>
        <a:lstStyle/>
        <a:p>
          <a:endParaRPr lang="en-US" sz="2000">
            <a:latin typeface="Corbel" pitchFamily="34" charset="0"/>
          </a:endParaRPr>
        </a:p>
      </dgm:t>
    </dgm:pt>
    <dgm:pt modelId="{EFD6F32D-8687-4F94-93A2-AC5479EF4B4D}">
      <dgm:prSet phldrT="[Text]" custT="1"/>
      <dgm:spPr/>
      <dgm:t>
        <a:bodyPr lIns="0" rIns="0"/>
        <a:lstStyle/>
        <a:p>
          <a:r>
            <a:rPr lang="es-MX" sz="2000" dirty="0" smtClean="0">
              <a:latin typeface="Corbel" pitchFamily="34" charset="0"/>
            </a:rPr>
            <a:t>No se hace en Colombia</a:t>
          </a:r>
          <a:endParaRPr lang="en-US" sz="2000" dirty="0">
            <a:latin typeface="Corbel" pitchFamily="34" charset="0"/>
          </a:endParaRPr>
        </a:p>
      </dgm:t>
    </dgm:pt>
    <dgm:pt modelId="{F7BC3BAC-C33C-46D1-AD2E-D5C698921C90}" type="parTrans" cxnId="{A455A47B-6AC8-42B0-9174-02AA57AF47D1}">
      <dgm:prSet/>
      <dgm:spPr/>
      <dgm:t>
        <a:bodyPr/>
        <a:lstStyle/>
        <a:p>
          <a:endParaRPr lang="en-US" sz="2000">
            <a:latin typeface="Corbel" pitchFamily="34" charset="0"/>
          </a:endParaRPr>
        </a:p>
      </dgm:t>
    </dgm:pt>
    <dgm:pt modelId="{96A549B6-0239-40F7-9562-BCB3967CF107}" type="sibTrans" cxnId="{A455A47B-6AC8-42B0-9174-02AA57AF47D1}">
      <dgm:prSet/>
      <dgm:spPr/>
      <dgm:t>
        <a:bodyPr/>
        <a:lstStyle/>
        <a:p>
          <a:endParaRPr lang="en-US" sz="2000">
            <a:latin typeface="Corbel" pitchFamily="34" charset="0"/>
          </a:endParaRPr>
        </a:p>
      </dgm:t>
    </dgm:pt>
    <dgm:pt modelId="{153F53DA-425D-4AFF-B54A-3840929D1C1B}">
      <dgm:prSet phldrT="[Text]" custT="1"/>
      <dgm:spPr/>
      <dgm:t>
        <a:bodyPr lIns="0" rIns="0"/>
        <a:lstStyle/>
        <a:p>
          <a:r>
            <a:rPr lang="en-US" sz="2000" dirty="0" smtClean="0">
              <a:latin typeface="Corbel" pitchFamily="34" charset="0"/>
            </a:rPr>
            <a:t>Gran </a:t>
          </a:r>
          <a:r>
            <a:rPr lang="en-US" sz="2000" dirty="0" err="1" smtClean="0">
              <a:latin typeface="Corbel" pitchFamily="34" charset="0"/>
            </a:rPr>
            <a:t>alcance</a:t>
          </a:r>
          <a:endParaRPr lang="en-US" sz="2000" dirty="0">
            <a:latin typeface="Corbel" pitchFamily="34" charset="0"/>
          </a:endParaRPr>
        </a:p>
      </dgm:t>
    </dgm:pt>
    <dgm:pt modelId="{9CE25945-6C93-4BB0-A6F7-6FED1DC0AE16}" type="parTrans" cxnId="{E944C69D-D07B-4D5E-AD5F-9CF665C72E77}">
      <dgm:prSet/>
      <dgm:spPr/>
      <dgm:t>
        <a:bodyPr/>
        <a:lstStyle/>
        <a:p>
          <a:endParaRPr lang="en-US" sz="2000">
            <a:latin typeface="Corbel" pitchFamily="34" charset="0"/>
          </a:endParaRPr>
        </a:p>
      </dgm:t>
    </dgm:pt>
    <dgm:pt modelId="{638523E0-441B-44C1-80D2-2C5C6E305EF0}" type="sibTrans" cxnId="{E944C69D-D07B-4D5E-AD5F-9CF665C72E77}">
      <dgm:prSet/>
      <dgm:spPr/>
      <dgm:t>
        <a:bodyPr/>
        <a:lstStyle/>
        <a:p>
          <a:endParaRPr lang="en-US" sz="2000">
            <a:latin typeface="Corbel" pitchFamily="34" charset="0"/>
          </a:endParaRPr>
        </a:p>
      </dgm:t>
    </dgm:pt>
    <dgm:pt modelId="{49BDC8EA-E0DC-469E-9FB0-7876132FCD45}">
      <dgm:prSet phldrT="[Text]" custT="1"/>
      <dgm:spPr/>
      <dgm:t>
        <a:bodyPr/>
        <a:lstStyle/>
        <a:p>
          <a:r>
            <a:rPr lang="en-US" sz="2000" dirty="0" err="1" smtClean="0">
              <a:latin typeface="Corbel" pitchFamily="34" charset="0"/>
            </a:rPr>
            <a:t>Rediseño</a:t>
          </a:r>
          <a:r>
            <a:rPr lang="en-US" sz="2000" dirty="0" smtClean="0">
              <a:latin typeface="Corbel" pitchFamily="34" charset="0"/>
            </a:rPr>
            <a:t> con RE</a:t>
          </a:r>
          <a:endParaRPr lang="en-US" sz="2000" dirty="0">
            <a:latin typeface="Corbel" pitchFamily="34" charset="0"/>
          </a:endParaRPr>
        </a:p>
      </dgm:t>
    </dgm:pt>
    <dgm:pt modelId="{A524AE67-A3CE-43BF-AB56-9F5C40B103F7}" type="sibTrans" cxnId="{BC3A4625-C3B1-4C71-A803-197F75CA4A8C}">
      <dgm:prSet/>
      <dgm:spPr/>
      <dgm:t>
        <a:bodyPr/>
        <a:lstStyle/>
        <a:p>
          <a:endParaRPr lang="en-US" sz="2000">
            <a:latin typeface="Corbel" pitchFamily="34" charset="0"/>
          </a:endParaRPr>
        </a:p>
      </dgm:t>
    </dgm:pt>
    <dgm:pt modelId="{FB379442-A1F6-4D74-A38B-79A4260AE2EE}" type="parTrans" cxnId="{BC3A4625-C3B1-4C71-A803-197F75CA4A8C}">
      <dgm:prSet/>
      <dgm:spPr/>
      <dgm:t>
        <a:bodyPr/>
        <a:lstStyle/>
        <a:p>
          <a:endParaRPr lang="en-US" sz="2000">
            <a:latin typeface="Corbel" pitchFamily="34" charset="0"/>
          </a:endParaRPr>
        </a:p>
      </dgm:t>
    </dgm:pt>
    <dgm:pt modelId="{B70B8A56-E5CD-4B01-A83E-B3942F92CA28}">
      <dgm:prSet phldrT="[Text]" custT="1"/>
      <dgm:spPr/>
      <dgm:t>
        <a:bodyPr lIns="0" rIns="0"/>
        <a:lstStyle/>
        <a:p>
          <a:r>
            <a:rPr lang="es-MX" sz="2000" smtClean="0">
              <a:latin typeface="Corbel" pitchFamily="34" charset="0"/>
            </a:rPr>
            <a:t>Investigación</a:t>
          </a:r>
          <a:endParaRPr lang="en-US" sz="2000" dirty="0">
            <a:latin typeface="Corbel" pitchFamily="34" charset="0"/>
          </a:endParaRPr>
        </a:p>
      </dgm:t>
    </dgm:pt>
    <dgm:pt modelId="{50F37C19-8106-4F1A-98DC-3FBDA6E30571}" type="sibTrans" cxnId="{D374E225-BEF8-48BA-8BD0-D1E2D2301B08}">
      <dgm:prSet/>
      <dgm:spPr/>
      <dgm:t>
        <a:bodyPr/>
        <a:lstStyle/>
        <a:p>
          <a:endParaRPr lang="en-US" sz="2000">
            <a:latin typeface="Corbel" pitchFamily="34" charset="0"/>
          </a:endParaRPr>
        </a:p>
      </dgm:t>
    </dgm:pt>
    <dgm:pt modelId="{74B80869-B6EC-447D-A6F8-FF58DC6530DF}" type="parTrans" cxnId="{D374E225-BEF8-48BA-8BD0-D1E2D2301B08}">
      <dgm:prSet/>
      <dgm:spPr/>
      <dgm:t>
        <a:bodyPr/>
        <a:lstStyle/>
        <a:p>
          <a:endParaRPr lang="en-US" sz="2000">
            <a:latin typeface="Corbel" pitchFamily="34" charset="0"/>
          </a:endParaRPr>
        </a:p>
      </dgm:t>
    </dgm:pt>
    <dgm:pt modelId="{278675A0-6E69-41B0-BAB4-3D4781685E1F}" type="pres">
      <dgm:prSet presAssocID="{AB75B209-0AAD-48C4-9605-43582F1FAC88}" presName="cycle" presStyleCnt="0">
        <dgm:presLayoutVars>
          <dgm:dir/>
          <dgm:resizeHandles val="exact"/>
        </dgm:presLayoutVars>
      </dgm:prSet>
      <dgm:spPr/>
      <dgm:t>
        <a:bodyPr/>
        <a:lstStyle/>
        <a:p>
          <a:endParaRPr lang="en-US"/>
        </a:p>
      </dgm:t>
    </dgm:pt>
    <dgm:pt modelId="{A8590BD6-88F0-4069-B526-20D4755996BA}" type="pres">
      <dgm:prSet presAssocID="{B6DC8867-685D-4E23-8EFB-FC83AB02B7EB}" presName="node" presStyleLbl="node1" presStyleIdx="0" presStyleCnt="5">
        <dgm:presLayoutVars>
          <dgm:bulletEnabled val="1"/>
        </dgm:presLayoutVars>
      </dgm:prSet>
      <dgm:spPr/>
      <dgm:t>
        <a:bodyPr/>
        <a:lstStyle/>
        <a:p>
          <a:endParaRPr lang="en-US"/>
        </a:p>
      </dgm:t>
    </dgm:pt>
    <dgm:pt modelId="{79352532-D3E7-4E87-BAAC-A3323918AED0}" type="pres">
      <dgm:prSet presAssocID="{B6DC8867-685D-4E23-8EFB-FC83AB02B7EB}" presName="spNode" presStyleCnt="0"/>
      <dgm:spPr/>
      <dgm:t>
        <a:bodyPr/>
        <a:lstStyle/>
        <a:p>
          <a:endParaRPr lang="en-US"/>
        </a:p>
      </dgm:t>
    </dgm:pt>
    <dgm:pt modelId="{9960F1C5-67B8-4171-9C9D-F81043A68376}" type="pres">
      <dgm:prSet presAssocID="{04E7AC50-85E6-48C3-BA9D-25E89D3BD258}" presName="sibTrans" presStyleLbl="sibTrans1D1" presStyleIdx="0" presStyleCnt="5"/>
      <dgm:spPr/>
      <dgm:t>
        <a:bodyPr/>
        <a:lstStyle/>
        <a:p>
          <a:endParaRPr lang="en-US"/>
        </a:p>
      </dgm:t>
    </dgm:pt>
    <dgm:pt modelId="{3779BF69-D44E-4524-86FB-6E70D2642DC3}" type="pres">
      <dgm:prSet presAssocID="{B70B8A56-E5CD-4B01-A83E-B3942F92CA28}" presName="node" presStyleLbl="node1" presStyleIdx="1" presStyleCnt="5">
        <dgm:presLayoutVars>
          <dgm:bulletEnabled val="1"/>
        </dgm:presLayoutVars>
      </dgm:prSet>
      <dgm:spPr/>
      <dgm:t>
        <a:bodyPr/>
        <a:lstStyle/>
        <a:p>
          <a:endParaRPr lang="en-US"/>
        </a:p>
      </dgm:t>
    </dgm:pt>
    <dgm:pt modelId="{3AB7E16F-D598-4F35-BE01-8FBF7186237C}" type="pres">
      <dgm:prSet presAssocID="{B70B8A56-E5CD-4B01-A83E-B3942F92CA28}" presName="spNode" presStyleCnt="0"/>
      <dgm:spPr/>
      <dgm:t>
        <a:bodyPr/>
        <a:lstStyle/>
        <a:p>
          <a:endParaRPr lang="en-US"/>
        </a:p>
      </dgm:t>
    </dgm:pt>
    <dgm:pt modelId="{BD2CE02E-E38D-4C8F-B600-9C7B7F025760}" type="pres">
      <dgm:prSet presAssocID="{50F37C19-8106-4F1A-98DC-3FBDA6E30571}" presName="sibTrans" presStyleLbl="sibTrans1D1" presStyleIdx="1" presStyleCnt="5"/>
      <dgm:spPr/>
      <dgm:t>
        <a:bodyPr/>
        <a:lstStyle/>
        <a:p>
          <a:endParaRPr lang="en-US"/>
        </a:p>
      </dgm:t>
    </dgm:pt>
    <dgm:pt modelId="{5748BDB4-B187-4C25-B8B1-90067D3D4BC7}" type="pres">
      <dgm:prSet presAssocID="{EFD6F32D-8687-4F94-93A2-AC5479EF4B4D}" presName="node" presStyleLbl="node1" presStyleIdx="2" presStyleCnt="5">
        <dgm:presLayoutVars>
          <dgm:bulletEnabled val="1"/>
        </dgm:presLayoutVars>
      </dgm:prSet>
      <dgm:spPr/>
      <dgm:t>
        <a:bodyPr/>
        <a:lstStyle/>
        <a:p>
          <a:endParaRPr lang="en-US"/>
        </a:p>
      </dgm:t>
    </dgm:pt>
    <dgm:pt modelId="{B99AD482-D7B6-49B1-84BD-47DB4838373C}" type="pres">
      <dgm:prSet presAssocID="{EFD6F32D-8687-4F94-93A2-AC5479EF4B4D}" presName="spNode" presStyleCnt="0"/>
      <dgm:spPr/>
      <dgm:t>
        <a:bodyPr/>
        <a:lstStyle/>
        <a:p>
          <a:endParaRPr lang="en-US"/>
        </a:p>
      </dgm:t>
    </dgm:pt>
    <dgm:pt modelId="{0E0C329A-984B-4116-B574-D88609E6EA70}" type="pres">
      <dgm:prSet presAssocID="{96A549B6-0239-40F7-9562-BCB3967CF107}" presName="sibTrans" presStyleLbl="sibTrans1D1" presStyleIdx="2" presStyleCnt="5"/>
      <dgm:spPr/>
      <dgm:t>
        <a:bodyPr/>
        <a:lstStyle/>
        <a:p>
          <a:endParaRPr lang="en-US"/>
        </a:p>
      </dgm:t>
    </dgm:pt>
    <dgm:pt modelId="{EB03F52B-C034-4D3E-A713-AE90C261800B}" type="pres">
      <dgm:prSet presAssocID="{49BDC8EA-E0DC-469E-9FB0-7876132FCD45}" presName="node" presStyleLbl="node1" presStyleIdx="3" presStyleCnt="5">
        <dgm:presLayoutVars>
          <dgm:bulletEnabled val="1"/>
        </dgm:presLayoutVars>
      </dgm:prSet>
      <dgm:spPr/>
      <dgm:t>
        <a:bodyPr/>
        <a:lstStyle/>
        <a:p>
          <a:endParaRPr lang="en-US"/>
        </a:p>
      </dgm:t>
    </dgm:pt>
    <dgm:pt modelId="{24C948F8-CFAA-4D94-A0F6-765BAABA94B6}" type="pres">
      <dgm:prSet presAssocID="{49BDC8EA-E0DC-469E-9FB0-7876132FCD45}" presName="spNode" presStyleCnt="0"/>
      <dgm:spPr/>
      <dgm:t>
        <a:bodyPr/>
        <a:lstStyle/>
        <a:p>
          <a:endParaRPr lang="en-US"/>
        </a:p>
      </dgm:t>
    </dgm:pt>
    <dgm:pt modelId="{6F9C8C4A-0C5D-4975-AC5B-44D073D0C0DC}" type="pres">
      <dgm:prSet presAssocID="{A524AE67-A3CE-43BF-AB56-9F5C40B103F7}" presName="sibTrans" presStyleLbl="sibTrans1D1" presStyleIdx="3" presStyleCnt="5"/>
      <dgm:spPr/>
      <dgm:t>
        <a:bodyPr/>
        <a:lstStyle/>
        <a:p>
          <a:endParaRPr lang="en-US"/>
        </a:p>
      </dgm:t>
    </dgm:pt>
    <dgm:pt modelId="{7A0318CA-0B8D-4FCA-9ECE-4FA9A8E96B12}" type="pres">
      <dgm:prSet presAssocID="{153F53DA-425D-4AFF-B54A-3840929D1C1B}" presName="node" presStyleLbl="node1" presStyleIdx="4" presStyleCnt="5">
        <dgm:presLayoutVars>
          <dgm:bulletEnabled val="1"/>
        </dgm:presLayoutVars>
      </dgm:prSet>
      <dgm:spPr/>
      <dgm:t>
        <a:bodyPr/>
        <a:lstStyle/>
        <a:p>
          <a:endParaRPr lang="en-US"/>
        </a:p>
      </dgm:t>
    </dgm:pt>
    <dgm:pt modelId="{644FF8BE-1BEB-46F5-8C1B-5DCC7BD151E0}" type="pres">
      <dgm:prSet presAssocID="{153F53DA-425D-4AFF-B54A-3840929D1C1B}" presName="spNode" presStyleCnt="0"/>
      <dgm:spPr/>
      <dgm:t>
        <a:bodyPr/>
        <a:lstStyle/>
        <a:p>
          <a:endParaRPr lang="en-US"/>
        </a:p>
      </dgm:t>
    </dgm:pt>
    <dgm:pt modelId="{06FE38BC-6443-4822-86EA-EDA6387254AB}" type="pres">
      <dgm:prSet presAssocID="{638523E0-441B-44C1-80D2-2C5C6E305EF0}" presName="sibTrans" presStyleLbl="sibTrans1D1" presStyleIdx="4" presStyleCnt="5"/>
      <dgm:spPr/>
      <dgm:t>
        <a:bodyPr/>
        <a:lstStyle/>
        <a:p>
          <a:endParaRPr lang="en-US"/>
        </a:p>
      </dgm:t>
    </dgm:pt>
  </dgm:ptLst>
  <dgm:cxnLst>
    <dgm:cxn modelId="{837B2499-6DCB-4F8C-BA40-C8496CE8CB30}" type="presOf" srcId="{04E7AC50-85E6-48C3-BA9D-25E89D3BD258}" destId="{9960F1C5-67B8-4171-9C9D-F81043A68376}" srcOrd="0" destOrd="0" presId="urn:microsoft.com/office/officeart/2005/8/layout/cycle5"/>
    <dgm:cxn modelId="{EF84C6B6-9E48-4746-B376-93D5D1F26C55}" type="presOf" srcId="{A524AE67-A3CE-43BF-AB56-9F5C40B103F7}" destId="{6F9C8C4A-0C5D-4975-AC5B-44D073D0C0DC}" srcOrd="0" destOrd="0" presId="urn:microsoft.com/office/officeart/2005/8/layout/cycle5"/>
    <dgm:cxn modelId="{566003FB-6270-4A60-99DE-EC899496FE0F}" type="presOf" srcId="{AB75B209-0AAD-48C4-9605-43582F1FAC88}" destId="{278675A0-6E69-41B0-BAB4-3D4781685E1F}" srcOrd="0" destOrd="0" presId="urn:microsoft.com/office/officeart/2005/8/layout/cycle5"/>
    <dgm:cxn modelId="{CE0EA59B-EE40-41DD-9666-5C93952A7FC6}" type="presOf" srcId="{49BDC8EA-E0DC-469E-9FB0-7876132FCD45}" destId="{EB03F52B-C034-4D3E-A713-AE90C261800B}" srcOrd="0" destOrd="0" presId="urn:microsoft.com/office/officeart/2005/8/layout/cycle5"/>
    <dgm:cxn modelId="{D374E225-BEF8-48BA-8BD0-D1E2D2301B08}" srcId="{AB75B209-0AAD-48C4-9605-43582F1FAC88}" destId="{B70B8A56-E5CD-4B01-A83E-B3942F92CA28}" srcOrd="1" destOrd="0" parTransId="{74B80869-B6EC-447D-A6F8-FF58DC6530DF}" sibTransId="{50F37C19-8106-4F1A-98DC-3FBDA6E30571}"/>
    <dgm:cxn modelId="{BC3A4625-C3B1-4C71-A803-197F75CA4A8C}" srcId="{AB75B209-0AAD-48C4-9605-43582F1FAC88}" destId="{49BDC8EA-E0DC-469E-9FB0-7876132FCD45}" srcOrd="3" destOrd="0" parTransId="{FB379442-A1F6-4D74-A38B-79A4260AE2EE}" sibTransId="{A524AE67-A3CE-43BF-AB56-9F5C40B103F7}"/>
    <dgm:cxn modelId="{F4403F9C-3CB7-42F3-90AC-8751BFC53D67}" type="presOf" srcId="{153F53DA-425D-4AFF-B54A-3840929D1C1B}" destId="{7A0318CA-0B8D-4FCA-9ECE-4FA9A8E96B12}" srcOrd="0" destOrd="0" presId="urn:microsoft.com/office/officeart/2005/8/layout/cycle5"/>
    <dgm:cxn modelId="{A455A47B-6AC8-42B0-9174-02AA57AF47D1}" srcId="{AB75B209-0AAD-48C4-9605-43582F1FAC88}" destId="{EFD6F32D-8687-4F94-93A2-AC5479EF4B4D}" srcOrd="2" destOrd="0" parTransId="{F7BC3BAC-C33C-46D1-AD2E-D5C698921C90}" sibTransId="{96A549B6-0239-40F7-9562-BCB3967CF107}"/>
    <dgm:cxn modelId="{FAF7CEF8-3BBE-423D-B2EB-FAC4DC0462D9}" type="presOf" srcId="{B6DC8867-685D-4E23-8EFB-FC83AB02B7EB}" destId="{A8590BD6-88F0-4069-B526-20D4755996BA}" srcOrd="0" destOrd="0" presId="urn:microsoft.com/office/officeart/2005/8/layout/cycle5"/>
    <dgm:cxn modelId="{F397B5D5-F429-48F0-AEAB-9598E05F07D4}" type="presOf" srcId="{B70B8A56-E5CD-4B01-A83E-B3942F92CA28}" destId="{3779BF69-D44E-4524-86FB-6E70D2642DC3}" srcOrd="0" destOrd="0" presId="urn:microsoft.com/office/officeart/2005/8/layout/cycle5"/>
    <dgm:cxn modelId="{955EA695-23C4-4B2C-986B-78A5C02B58EF}" type="presOf" srcId="{96A549B6-0239-40F7-9562-BCB3967CF107}" destId="{0E0C329A-984B-4116-B574-D88609E6EA70}" srcOrd="0" destOrd="0" presId="urn:microsoft.com/office/officeart/2005/8/layout/cycle5"/>
    <dgm:cxn modelId="{48084DC6-0348-4687-BFFE-BC2B5ED31DFD}" type="presOf" srcId="{50F37C19-8106-4F1A-98DC-3FBDA6E30571}" destId="{BD2CE02E-E38D-4C8F-B600-9C7B7F025760}" srcOrd="0" destOrd="0" presId="urn:microsoft.com/office/officeart/2005/8/layout/cycle5"/>
    <dgm:cxn modelId="{274CDEE1-DB01-4BBA-B58A-7CD08B9016D3}" type="presOf" srcId="{EFD6F32D-8687-4F94-93A2-AC5479EF4B4D}" destId="{5748BDB4-B187-4C25-B8B1-90067D3D4BC7}" srcOrd="0" destOrd="0" presId="urn:microsoft.com/office/officeart/2005/8/layout/cycle5"/>
    <dgm:cxn modelId="{E944C69D-D07B-4D5E-AD5F-9CF665C72E77}" srcId="{AB75B209-0AAD-48C4-9605-43582F1FAC88}" destId="{153F53DA-425D-4AFF-B54A-3840929D1C1B}" srcOrd="4" destOrd="0" parTransId="{9CE25945-6C93-4BB0-A6F7-6FED1DC0AE16}" sibTransId="{638523E0-441B-44C1-80D2-2C5C6E305EF0}"/>
    <dgm:cxn modelId="{02496985-7402-44D0-8307-3818FAD541E1}" type="presOf" srcId="{638523E0-441B-44C1-80D2-2C5C6E305EF0}" destId="{06FE38BC-6443-4822-86EA-EDA6387254AB}" srcOrd="0" destOrd="0" presId="urn:microsoft.com/office/officeart/2005/8/layout/cycle5"/>
    <dgm:cxn modelId="{F9413172-7222-48D4-8569-72E4016B1BE5}" srcId="{AB75B209-0AAD-48C4-9605-43582F1FAC88}" destId="{B6DC8867-685D-4E23-8EFB-FC83AB02B7EB}" srcOrd="0" destOrd="0" parTransId="{BCDEF618-2F84-4C5B-8224-BE0F04343336}" sibTransId="{04E7AC50-85E6-48C3-BA9D-25E89D3BD258}"/>
    <dgm:cxn modelId="{5D8505C8-32C9-4641-B44C-2FD3BDA8EAD2}" type="presParOf" srcId="{278675A0-6E69-41B0-BAB4-3D4781685E1F}" destId="{A8590BD6-88F0-4069-B526-20D4755996BA}" srcOrd="0" destOrd="0" presId="urn:microsoft.com/office/officeart/2005/8/layout/cycle5"/>
    <dgm:cxn modelId="{CC004C24-2040-4244-8246-9D89629A3310}" type="presParOf" srcId="{278675A0-6E69-41B0-BAB4-3D4781685E1F}" destId="{79352532-D3E7-4E87-BAAC-A3323918AED0}" srcOrd="1" destOrd="0" presId="urn:microsoft.com/office/officeart/2005/8/layout/cycle5"/>
    <dgm:cxn modelId="{9C4D4B08-5E37-445E-88BE-D75945BAA779}" type="presParOf" srcId="{278675A0-6E69-41B0-BAB4-3D4781685E1F}" destId="{9960F1C5-67B8-4171-9C9D-F81043A68376}" srcOrd="2" destOrd="0" presId="urn:microsoft.com/office/officeart/2005/8/layout/cycle5"/>
    <dgm:cxn modelId="{64316FB5-5C00-4D72-8372-08931900D935}" type="presParOf" srcId="{278675A0-6E69-41B0-BAB4-3D4781685E1F}" destId="{3779BF69-D44E-4524-86FB-6E70D2642DC3}" srcOrd="3" destOrd="0" presId="urn:microsoft.com/office/officeart/2005/8/layout/cycle5"/>
    <dgm:cxn modelId="{620B03B2-F7FE-4C08-8A3B-7C20C85C88AA}" type="presParOf" srcId="{278675A0-6E69-41B0-BAB4-3D4781685E1F}" destId="{3AB7E16F-D598-4F35-BE01-8FBF7186237C}" srcOrd="4" destOrd="0" presId="urn:microsoft.com/office/officeart/2005/8/layout/cycle5"/>
    <dgm:cxn modelId="{230FDC7C-BC10-4FF4-A978-72293265D374}" type="presParOf" srcId="{278675A0-6E69-41B0-BAB4-3D4781685E1F}" destId="{BD2CE02E-E38D-4C8F-B600-9C7B7F025760}" srcOrd="5" destOrd="0" presId="urn:microsoft.com/office/officeart/2005/8/layout/cycle5"/>
    <dgm:cxn modelId="{3DE82AAA-450E-4F88-8FDC-564A461F9541}" type="presParOf" srcId="{278675A0-6E69-41B0-BAB4-3D4781685E1F}" destId="{5748BDB4-B187-4C25-B8B1-90067D3D4BC7}" srcOrd="6" destOrd="0" presId="urn:microsoft.com/office/officeart/2005/8/layout/cycle5"/>
    <dgm:cxn modelId="{76078535-F03E-4E0C-83A4-89E975A6CC51}" type="presParOf" srcId="{278675A0-6E69-41B0-BAB4-3D4781685E1F}" destId="{B99AD482-D7B6-49B1-84BD-47DB4838373C}" srcOrd="7" destOrd="0" presId="urn:microsoft.com/office/officeart/2005/8/layout/cycle5"/>
    <dgm:cxn modelId="{8073C39A-3652-4881-AB91-9E7C2CBEC82E}" type="presParOf" srcId="{278675A0-6E69-41B0-BAB4-3D4781685E1F}" destId="{0E0C329A-984B-4116-B574-D88609E6EA70}" srcOrd="8" destOrd="0" presId="urn:microsoft.com/office/officeart/2005/8/layout/cycle5"/>
    <dgm:cxn modelId="{8E78726A-1293-440B-9081-86E634E2DEC7}" type="presParOf" srcId="{278675A0-6E69-41B0-BAB4-3D4781685E1F}" destId="{EB03F52B-C034-4D3E-A713-AE90C261800B}" srcOrd="9" destOrd="0" presId="urn:microsoft.com/office/officeart/2005/8/layout/cycle5"/>
    <dgm:cxn modelId="{7413436D-D70E-4344-8C0E-1E4682E58893}" type="presParOf" srcId="{278675A0-6E69-41B0-BAB4-3D4781685E1F}" destId="{24C948F8-CFAA-4D94-A0F6-765BAABA94B6}" srcOrd="10" destOrd="0" presId="urn:microsoft.com/office/officeart/2005/8/layout/cycle5"/>
    <dgm:cxn modelId="{0B3ADD9D-E482-42BF-A59C-21404D984CE3}" type="presParOf" srcId="{278675A0-6E69-41B0-BAB4-3D4781685E1F}" destId="{6F9C8C4A-0C5D-4975-AC5B-44D073D0C0DC}" srcOrd="11" destOrd="0" presId="urn:microsoft.com/office/officeart/2005/8/layout/cycle5"/>
    <dgm:cxn modelId="{6C92AA03-F375-48E2-B292-DDE66F6232FF}" type="presParOf" srcId="{278675A0-6E69-41B0-BAB4-3D4781685E1F}" destId="{7A0318CA-0B8D-4FCA-9ECE-4FA9A8E96B12}" srcOrd="12" destOrd="0" presId="urn:microsoft.com/office/officeart/2005/8/layout/cycle5"/>
    <dgm:cxn modelId="{4A9F99A4-6926-4EF3-9D70-C0F2B0726D4F}" type="presParOf" srcId="{278675A0-6E69-41B0-BAB4-3D4781685E1F}" destId="{644FF8BE-1BEB-46F5-8C1B-5DCC7BD151E0}" srcOrd="13" destOrd="0" presId="urn:microsoft.com/office/officeart/2005/8/layout/cycle5"/>
    <dgm:cxn modelId="{6011FA82-CDF8-4BFF-8746-ECCE1CCA7390}" type="presParOf" srcId="{278675A0-6E69-41B0-BAB4-3D4781685E1F}" destId="{06FE38BC-6443-4822-86EA-EDA6387254AB}" srcOrd="14" destOrd="0" presId="urn:microsoft.com/office/officeart/2005/8/layout/cycle5"/>
  </dgm:cxnLst>
  <dgm:bg/>
  <dgm:whole/>
</dgm:dataModel>
</file>

<file path=ppt/diagrams/data9.xml><?xml version="1.0" encoding="utf-8"?>
<dgm:dataModel xmlns:dgm="http://schemas.openxmlformats.org/drawingml/2006/diagram" xmlns:a="http://schemas.openxmlformats.org/drawingml/2006/main">
  <dgm:ptLst>
    <dgm:pt modelId="{AB75B209-0AAD-48C4-9605-43582F1FAC88}" type="doc">
      <dgm:prSet loTypeId="urn:microsoft.com/office/officeart/2005/8/layout/cycle5" loCatId="cycle" qsTypeId="urn:microsoft.com/office/officeart/2005/8/quickstyle/3d1" qsCatId="3D" csTypeId="urn:microsoft.com/office/officeart/2005/8/colors/colorful4" csCatId="colorful" phldr="1"/>
      <dgm:spPr/>
      <dgm:t>
        <a:bodyPr/>
        <a:lstStyle/>
        <a:p>
          <a:endParaRPr lang="en-US"/>
        </a:p>
      </dgm:t>
    </dgm:pt>
    <dgm:pt modelId="{B6DC8867-685D-4E23-8EFB-FC83AB02B7EB}">
      <dgm:prSet phldrT="[Text]" custT="1"/>
      <dgm:spPr/>
      <dgm:t>
        <a:bodyPr/>
        <a:lstStyle/>
        <a:p>
          <a:r>
            <a:rPr lang="en-US" sz="2000" dirty="0" err="1" smtClean="0">
              <a:latin typeface="Corbel" pitchFamily="34" charset="0"/>
            </a:rPr>
            <a:t>Prestaciones</a:t>
          </a:r>
          <a:endParaRPr lang="en-US" sz="2000" dirty="0">
            <a:latin typeface="Corbel" pitchFamily="34" charset="0"/>
          </a:endParaRPr>
        </a:p>
      </dgm:t>
    </dgm:pt>
    <dgm:pt modelId="{BCDEF618-2F84-4C5B-8224-BE0F04343336}" type="parTrans" cxnId="{F9413172-7222-48D4-8569-72E4016B1BE5}">
      <dgm:prSet/>
      <dgm:spPr/>
      <dgm:t>
        <a:bodyPr/>
        <a:lstStyle/>
        <a:p>
          <a:endParaRPr lang="en-US" sz="2000">
            <a:latin typeface="Corbel" pitchFamily="34" charset="0"/>
          </a:endParaRPr>
        </a:p>
      </dgm:t>
    </dgm:pt>
    <dgm:pt modelId="{04E7AC50-85E6-48C3-BA9D-25E89D3BD258}" type="sibTrans" cxnId="{F9413172-7222-48D4-8569-72E4016B1BE5}">
      <dgm:prSet/>
      <dgm:spPr/>
      <dgm:t>
        <a:bodyPr/>
        <a:lstStyle/>
        <a:p>
          <a:endParaRPr lang="en-US" sz="2000">
            <a:latin typeface="Corbel" pitchFamily="34" charset="0"/>
          </a:endParaRPr>
        </a:p>
      </dgm:t>
    </dgm:pt>
    <dgm:pt modelId="{B70B8A56-E5CD-4B01-A83E-B3942F92CA28}">
      <dgm:prSet phldrT="[Text]" custT="1"/>
      <dgm:spPr/>
      <dgm:t>
        <a:bodyPr lIns="0" rIns="0"/>
        <a:lstStyle/>
        <a:p>
          <a:r>
            <a:rPr lang="es-MX" sz="2000" dirty="0" smtClean="0">
              <a:latin typeface="Corbel" pitchFamily="34" charset="0"/>
            </a:rPr>
            <a:t>Costo nacional VS importado</a:t>
          </a:r>
          <a:endParaRPr lang="en-US" sz="2000" dirty="0">
            <a:latin typeface="Corbel" pitchFamily="34" charset="0"/>
          </a:endParaRPr>
        </a:p>
      </dgm:t>
    </dgm:pt>
    <dgm:pt modelId="{74B80869-B6EC-447D-A6F8-FF58DC6530DF}" type="parTrans" cxnId="{D374E225-BEF8-48BA-8BD0-D1E2D2301B08}">
      <dgm:prSet/>
      <dgm:spPr/>
      <dgm:t>
        <a:bodyPr/>
        <a:lstStyle/>
        <a:p>
          <a:endParaRPr lang="en-US" sz="2000">
            <a:latin typeface="Corbel" pitchFamily="34" charset="0"/>
          </a:endParaRPr>
        </a:p>
      </dgm:t>
    </dgm:pt>
    <dgm:pt modelId="{50F37C19-8106-4F1A-98DC-3FBDA6E30571}" type="sibTrans" cxnId="{D374E225-BEF8-48BA-8BD0-D1E2D2301B08}">
      <dgm:prSet/>
      <dgm:spPr/>
      <dgm:t>
        <a:bodyPr/>
        <a:lstStyle/>
        <a:p>
          <a:endParaRPr lang="en-US" sz="2000">
            <a:latin typeface="Corbel" pitchFamily="34" charset="0"/>
          </a:endParaRPr>
        </a:p>
      </dgm:t>
    </dgm:pt>
    <dgm:pt modelId="{EFD6F32D-8687-4F94-93A2-AC5479EF4B4D}">
      <dgm:prSet phldrT="[Text]" custT="1"/>
      <dgm:spPr/>
      <dgm:t>
        <a:bodyPr/>
        <a:lstStyle/>
        <a:p>
          <a:r>
            <a:rPr lang="es-MX" sz="2000" dirty="0" smtClean="0">
              <a:latin typeface="Corbel" pitchFamily="34" charset="0"/>
            </a:rPr>
            <a:t>EPS</a:t>
          </a:r>
          <a:endParaRPr lang="en-US" sz="2000" dirty="0">
            <a:latin typeface="Corbel" pitchFamily="34" charset="0"/>
          </a:endParaRPr>
        </a:p>
      </dgm:t>
    </dgm:pt>
    <dgm:pt modelId="{F7BC3BAC-C33C-46D1-AD2E-D5C698921C90}" type="parTrans" cxnId="{A455A47B-6AC8-42B0-9174-02AA57AF47D1}">
      <dgm:prSet/>
      <dgm:spPr/>
      <dgm:t>
        <a:bodyPr/>
        <a:lstStyle/>
        <a:p>
          <a:endParaRPr lang="en-US" sz="2000">
            <a:latin typeface="Corbel" pitchFamily="34" charset="0"/>
          </a:endParaRPr>
        </a:p>
      </dgm:t>
    </dgm:pt>
    <dgm:pt modelId="{96A549B6-0239-40F7-9562-BCB3967CF107}" type="sibTrans" cxnId="{A455A47B-6AC8-42B0-9174-02AA57AF47D1}">
      <dgm:prSet/>
      <dgm:spPr/>
      <dgm:t>
        <a:bodyPr/>
        <a:lstStyle/>
        <a:p>
          <a:endParaRPr lang="en-US" sz="2000">
            <a:latin typeface="Corbel" pitchFamily="34" charset="0"/>
          </a:endParaRPr>
        </a:p>
      </dgm:t>
    </dgm:pt>
    <dgm:pt modelId="{153F53DA-425D-4AFF-B54A-3840929D1C1B}">
      <dgm:prSet phldrT="[Text]" custT="1"/>
      <dgm:spPr/>
      <dgm:t>
        <a:bodyPr/>
        <a:lstStyle/>
        <a:p>
          <a:r>
            <a:rPr lang="en-US" sz="2000" dirty="0" smtClean="0">
              <a:latin typeface="Corbel" pitchFamily="34" charset="0"/>
            </a:rPr>
            <a:t>Material </a:t>
          </a:r>
          <a:r>
            <a:rPr lang="en-US" sz="2000" dirty="0" err="1" smtClean="0">
              <a:latin typeface="Corbel" pitchFamily="34" charset="0"/>
            </a:rPr>
            <a:t>externo</a:t>
          </a:r>
          <a:endParaRPr lang="en-US" sz="2000" dirty="0">
            <a:latin typeface="Corbel" pitchFamily="34" charset="0"/>
          </a:endParaRPr>
        </a:p>
      </dgm:t>
    </dgm:pt>
    <dgm:pt modelId="{9CE25945-6C93-4BB0-A6F7-6FED1DC0AE16}" type="parTrans" cxnId="{E944C69D-D07B-4D5E-AD5F-9CF665C72E77}">
      <dgm:prSet/>
      <dgm:spPr/>
      <dgm:t>
        <a:bodyPr/>
        <a:lstStyle/>
        <a:p>
          <a:endParaRPr lang="en-US" sz="2000">
            <a:latin typeface="Corbel" pitchFamily="34" charset="0"/>
          </a:endParaRPr>
        </a:p>
      </dgm:t>
    </dgm:pt>
    <dgm:pt modelId="{638523E0-441B-44C1-80D2-2C5C6E305EF0}" type="sibTrans" cxnId="{E944C69D-D07B-4D5E-AD5F-9CF665C72E77}">
      <dgm:prSet/>
      <dgm:spPr/>
      <dgm:t>
        <a:bodyPr/>
        <a:lstStyle/>
        <a:p>
          <a:endParaRPr lang="en-US" sz="2000">
            <a:latin typeface="Corbel" pitchFamily="34" charset="0"/>
          </a:endParaRPr>
        </a:p>
      </dgm:t>
    </dgm:pt>
    <dgm:pt modelId="{49BDC8EA-E0DC-469E-9FB0-7876132FCD45}">
      <dgm:prSet phldrT="[Text]" custT="1"/>
      <dgm:spPr/>
      <dgm:t>
        <a:bodyPr/>
        <a:lstStyle/>
        <a:p>
          <a:r>
            <a:rPr lang="en-US" sz="2000" dirty="0" err="1" smtClean="0">
              <a:latin typeface="Corbel" pitchFamily="34" charset="0"/>
            </a:rPr>
            <a:t>Usuario</a:t>
          </a:r>
          <a:endParaRPr lang="en-US" sz="2000" dirty="0">
            <a:latin typeface="Corbel" pitchFamily="34" charset="0"/>
          </a:endParaRPr>
        </a:p>
      </dgm:t>
    </dgm:pt>
    <dgm:pt modelId="{A524AE67-A3CE-43BF-AB56-9F5C40B103F7}" type="sibTrans" cxnId="{BC3A4625-C3B1-4C71-A803-197F75CA4A8C}">
      <dgm:prSet/>
      <dgm:spPr/>
      <dgm:t>
        <a:bodyPr/>
        <a:lstStyle/>
        <a:p>
          <a:endParaRPr lang="en-US" sz="2000">
            <a:latin typeface="Corbel" pitchFamily="34" charset="0"/>
          </a:endParaRPr>
        </a:p>
      </dgm:t>
    </dgm:pt>
    <dgm:pt modelId="{FB379442-A1F6-4D74-A38B-79A4260AE2EE}" type="parTrans" cxnId="{BC3A4625-C3B1-4C71-A803-197F75CA4A8C}">
      <dgm:prSet/>
      <dgm:spPr/>
      <dgm:t>
        <a:bodyPr/>
        <a:lstStyle/>
        <a:p>
          <a:endParaRPr lang="en-US" sz="2000">
            <a:latin typeface="Corbel" pitchFamily="34" charset="0"/>
          </a:endParaRPr>
        </a:p>
      </dgm:t>
    </dgm:pt>
    <dgm:pt modelId="{278675A0-6E69-41B0-BAB4-3D4781685E1F}" type="pres">
      <dgm:prSet presAssocID="{AB75B209-0AAD-48C4-9605-43582F1FAC88}" presName="cycle" presStyleCnt="0">
        <dgm:presLayoutVars>
          <dgm:dir/>
          <dgm:resizeHandles val="exact"/>
        </dgm:presLayoutVars>
      </dgm:prSet>
      <dgm:spPr/>
      <dgm:t>
        <a:bodyPr/>
        <a:lstStyle/>
        <a:p>
          <a:endParaRPr lang="en-US"/>
        </a:p>
      </dgm:t>
    </dgm:pt>
    <dgm:pt modelId="{A8590BD6-88F0-4069-B526-20D4755996BA}" type="pres">
      <dgm:prSet presAssocID="{B6DC8867-685D-4E23-8EFB-FC83AB02B7EB}" presName="node" presStyleLbl="node1" presStyleIdx="0" presStyleCnt="5" custScaleX="115158">
        <dgm:presLayoutVars>
          <dgm:bulletEnabled val="1"/>
        </dgm:presLayoutVars>
      </dgm:prSet>
      <dgm:spPr/>
      <dgm:t>
        <a:bodyPr/>
        <a:lstStyle/>
        <a:p>
          <a:endParaRPr lang="en-US"/>
        </a:p>
      </dgm:t>
    </dgm:pt>
    <dgm:pt modelId="{79352532-D3E7-4E87-BAAC-A3323918AED0}" type="pres">
      <dgm:prSet presAssocID="{B6DC8867-685D-4E23-8EFB-FC83AB02B7EB}" presName="spNode" presStyleCnt="0"/>
      <dgm:spPr/>
      <dgm:t>
        <a:bodyPr/>
        <a:lstStyle/>
        <a:p>
          <a:endParaRPr lang="en-US"/>
        </a:p>
      </dgm:t>
    </dgm:pt>
    <dgm:pt modelId="{9960F1C5-67B8-4171-9C9D-F81043A68376}" type="pres">
      <dgm:prSet presAssocID="{04E7AC50-85E6-48C3-BA9D-25E89D3BD258}" presName="sibTrans" presStyleLbl="sibTrans1D1" presStyleIdx="0" presStyleCnt="5"/>
      <dgm:spPr/>
      <dgm:t>
        <a:bodyPr/>
        <a:lstStyle/>
        <a:p>
          <a:endParaRPr lang="en-US"/>
        </a:p>
      </dgm:t>
    </dgm:pt>
    <dgm:pt modelId="{3779BF69-D44E-4524-86FB-6E70D2642DC3}" type="pres">
      <dgm:prSet presAssocID="{B70B8A56-E5CD-4B01-A83E-B3942F92CA28}" presName="node" presStyleLbl="node1" presStyleIdx="1" presStyleCnt="5">
        <dgm:presLayoutVars>
          <dgm:bulletEnabled val="1"/>
        </dgm:presLayoutVars>
      </dgm:prSet>
      <dgm:spPr/>
      <dgm:t>
        <a:bodyPr/>
        <a:lstStyle/>
        <a:p>
          <a:endParaRPr lang="en-US"/>
        </a:p>
      </dgm:t>
    </dgm:pt>
    <dgm:pt modelId="{3AB7E16F-D598-4F35-BE01-8FBF7186237C}" type="pres">
      <dgm:prSet presAssocID="{B70B8A56-E5CD-4B01-A83E-B3942F92CA28}" presName="spNode" presStyleCnt="0"/>
      <dgm:spPr/>
      <dgm:t>
        <a:bodyPr/>
        <a:lstStyle/>
        <a:p>
          <a:endParaRPr lang="en-US"/>
        </a:p>
      </dgm:t>
    </dgm:pt>
    <dgm:pt modelId="{BD2CE02E-E38D-4C8F-B600-9C7B7F025760}" type="pres">
      <dgm:prSet presAssocID="{50F37C19-8106-4F1A-98DC-3FBDA6E30571}" presName="sibTrans" presStyleLbl="sibTrans1D1" presStyleIdx="1" presStyleCnt="5"/>
      <dgm:spPr/>
      <dgm:t>
        <a:bodyPr/>
        <a:lstStyle/>
        <a:p>
          <a:endParaRPr lang="en-US"/>
        </a:p>
      </dgm:t>
    </dgm:pt>
    <dgm:pt modelId="{5748BDB4-B187-4C25-B8B1-90067D3D4BC7}" type="pres">
      <dgm:prSet presAssocID="{EFD6F32D-8687-4F94-93A2-AC5479EF4B4D}" presName="node" presStyleLbl="node1" presStyleIdx="2" presStyleCnt="5">
        <dgm:presLayoutVars>
          <dgm:bulletEnabled val="1"/>
        </dgm:presLayoutVars>
      </dgm:prSet>
      <dgm:spPr/>
      <dgm:t>
        <a:bodyPr/>
        <a:lstStyle/>
        <a:p>
          <a:endParaRPr lang="en-US"/>
        </a:p>
      </dgm:t>
    </dgm:pt>
    <dgm:pt modelId="{B99AD482-D7B6-49B1-84BD-47DB4838373C}" type="pres">
      <dgm:prSet presAssocID="{EFD6F32D-8687-4F94-93A2-AC5479EF4B4D}" presName="spNode" presStyleCnt="0"/>
      <dgm:spPr/>
      <dgm:t>
        <a:bodyPr/>
        <a:lstStyle/>
        <a:p>
          <a:endParaRPr lang="en-US"/>
        </a:p>
      </dgm:t>
    </dgm:pt>
    <dgm:pt modelId="{0E0C329A-984B-4116-B574-D88609E6EA70}" type="pres">
      <dgm:prSet presAssocID="{96A549B6-0239-40F7-9562-BCB3967CF107}" presName="sibTrans" presStyleLbl="sibTrans1D1" presStyleIdx="2" presStyleCnt="5"/>
      <dgm:spPr/>
      <dgm:t>
        <a:bodyPr/>
        <a:lstStyle/>
        <a:p>
          <a:endParaRPr lang="en-US"/>
        </a:p>
      </dgm:t>
    </dgm:pt>
    <dgm:pt modelId="{EB03F52B-C034-4D3E-A713-AE90C261800B}" type="pres">
      <dgm:prSet presAssocID="{49BDC8EA-E0DC-469E-9FB0-7876132FCD45}" presName="node" presStyleLbl="node1" presStyleIdx="3" presStyleCnt="5">
        <dgm:presLayoutVars>
          <dgm:bulletEnabled val="1"/>
        </dgm:presLayoutVars>
      </dgm:prSet>
      <dgm:spPr/>
      <dgm:t>
        <a:bodyPr/>
        <a:lstStyle/>
        <a:p>
          <a:endParaRPr lang="en-US"/>
        </a:p>
      </dgm:t>
    </dgm:pt>
    <dgm:pt modelId="{24C948F8-CFAA-4D94-A0F6-765BAABA94B6}" type="pres">
      <dgm:prSet presAssocID="{49BDC8EA-E0DC-469E-9FB0-7876132FCD45}" presName="spNode" presStyleCnt="0"/>
      <dgm:spPr/>
      <dgm:t>
        <a:bodyPr/>
        <a:lstStyle/>
        <a:p>
          <a:endParaRPr lang="en-US"/>
        </a:p>
      </dgm:t>
    </dgm:pt>
    <dgm:pt modelId="{6F9C8C4A-0C5D-4975-AC5B-44D073D0C0DC}" type="pres">
      <dgm:prSet presAssocID="{A524AE67-A3CE-43BF-AB56-9F5C40B103F7}" presName="sibTrans" presStyleLbl="sibTrans1D1" presStyleIdx="3" presStyleCnt="5"/>
      <dgm:spPr/>
      <dgm:t>
        <a:bodyPr/>
        <a:lstStyle/>
        <a:p>
          <a:endParaRPr lang="en-US"/>
        </a:p>
      </dgm:t>
    </dgm:pt>
    <dgm:pt modelId="{7A0318CA-0B8D-4FCA-9ECE-4FA9A8E96B12}" type="pres">
      <dgm:prSet presAssocID="{153F53DA-425D-4AFF-B54A-3840929D1C1B}" presName="node" presStyleLbl="node1" presStyleIdx="4" presStyleCnt="5">
        <dgm:presLayoutVars>
          <dgm:bulletEnabled val="1"/>
        </dgm:presLayoutVars>
      </dgm:prSet>
      <dgm:spPr/>
      <dgm:t>
        <a:bodyPr/>
        <a:lstStyle/>
        <a:p>
          <a:endParaRPr lang="en-US"/>
        </a:p>
      </dgm:t>
    </dgm:pt>
    <dgm:pt modelId="{644FF8BE-1BEB-46F5-8C1B-5DCC7BD151E0}" type="pres">
      <dgm:prSet presAssocID="{153F53DA-425D-4AFF-B54A-3840929D1C1B}" presName="spNode" presStyleCnt="0"/>
      <dgm:spPr/>
      <dgm:t>
        <a:bodyPr/>
        <a:lstStyle/>
        <a:p>
          <a:endParaRPr lang="en-US"/>
        </a:p>
      </dgm:t>
    </dgm:pt>
    <dgm:pt modelId="{06FE38BC-6443-4822-86EA-EDA6387254AB}" type="pres">
      <dgm:prSet presAssocID="{638523E0-441B-44C1-80D2-2C5C6E305EF0}" presName="sibTrans" presStyleLbl="sibTrans1D1" presStyleIdx="4" presStyleCnt="5"/>
      <dgm:spPr/>
      <dgm:t>
        <a:bodyPr/>
        <a:lstStyle/>
        <a:p>
          <a:endParaRPr lang="en-US"/>
        </a:p>
      </dgm:t>
    </dgm:pt>
  </dgm:ptLst>
  <dgm:cxnLst>
    <dgm:cxn modelId="{C3C367B4-9E81-4FB7-92C0-5CAEABD2440E}" type="presOf" srcId="{B6DC8867-685D-4E23-8EFB-FC83AB02B7EB}" destId="{A8590BD6-88F0-4069-B526-20D4755996BA}" srcOrd="0" destOrd="0" presId="urn:microsoft.com/office/officeart/2005/8/layout/cycle5"/>
    <dgm:cxn modelId="{7538AE59-207B-4B53-BCF7-3A4F537D2625}" type="presOf" srcId="{A524AE67-A3CE-43BF-AB56-9F5C40B103F7}" destId="{6F9C8C4A-0C5D-4975-AC5B-44D073D0C0DC}" srcOrd="0" destOrd="0" presId="urn:microsoft.com/office/officeart/2005/8/layout/cycle5"/>
    <dgm:cxn modelId="{97CC0810-B271-4E11-8F28-1F9BF8F9CB49}" type="presOf" srcId="{96A549B6-0239-40F7-9562-BCB3967CF107}" destId="{0E0C329A-984B-4116-B574-D88609E6EA70}" srcOrd="0" destOrd="0" presId="urn:microsoft.com/office/officeart/2005/8/layout/cycle5"/>
    <dgm:cxn modelId="{F9413172-7222-48D4-8569-72E4016B1BE5}" srcId="{AB75B209-0AAD-48C4-9605-43582F1FAC88}" destId="{B6DC8867-685D-4E23-8EFB-FC83AB02B7EB}" srcOrd="0" destOrd="0" parTransId="{BCDEF618-2F84-4C5B-8224-BE0F04343336}" sibTransId="{04E7AC50-85E6-48C3-BA9D-25E89D3BD258}"/>
    <dgm:cxn modelId="{6650056F-043B-4414-93D2-559B51AC8710}" type="presOf" srcId="{EFD6F32D-8687-4F94-93A2-AC5479EF4B4D}" destId="{5748BDB4-B187-4C25-B8B1-90067D3D4BC7}" srcOrd="0" destOrd="0" presId="urn:microsoft.com/office/officeart/2005/8/layout/cycle5"/>
    <dgm:cxn modelId="{C2D082DE-E446-4E0C-8CEA-59F5BE73F635}" type="presOf" srcId="{B70B8A56-E5CD-4B01-A83E-B3942F92CA28}" destId="{3779BF69-D44E-4524-86FB-6E70D2642DC3}" srcOrd="0" destOrd="0" presId="urn:microsoft.com/office/officeart/2005/8/layout/cycle5"/>
    <dgm:cxn modelId="{A455A47B-6AC8-42B0-9174-02AA57AF47D1}" srcId="{AB75B209-0AAD-48C4-9605-43582F1FAC88}" destId="{EFD6F32D-8687-4F94-93A2-AC5479EF4B4D}" srcOrd="2" destOrd="0" parTransId="{F7BC3BAC-C33C-46D1-AD2E-D5C698921C90}" sibTransId="{96A549B6-0239-40F7-9562-BCB3967CF107}"/>
    <dgm:cxn modelId="{4C72F077-109A-497B-8FEF-06539D369672}" type="presOf" srcId="{638523E0-441B-44C1-80D2-2C5C6E305EF0}" destId="{06FE38BC-6443-4822-86EA-EDA6387254AB}" srcOrd="0" destOrd="0" presId="urn:microsoft.com/office/officeart/2005/8/layout/cycle5"/>
    <dgm:cxn modelId="{D567C691-8859-4382-B74E-327CFA7DF623}" type="presOf" srcId="{04E7AC50-85E6-48C3-BA9D-25E89D3BD258}" destId="{9960F1C5-67B8-4171-9C9D-F81043A68376}" srcOrd="0" destOrd="0" presId="urn:microsoft.com/office/officeart/2005/8/layout/cycle5"/>
    <dgm:cxn modelId="{152DAD03-4519-46CF-882C-F91701A7A137}" type="presOf" srcId="{AB75B209-0AAD-48C4-9605-43582F1FAC88}" destId="{278675A0-6E69-41B0-BAB4-3D4781685E1F}" srcOrd="0" destOrd="0" presId="urn:microsoft.com/office/officeart/2005/8/layout/cycle5"/>
    <dgm:cxn modelId="{E944C69D-D07B-4D5E-AD5F-9CF665C72E77}" srcId="{AB75B209-0AAD-48C4-9605-43582F1FAC88}" destId="{153F53DA-425D-4AFF-B54A-3840929D1C1B}" srcOrd="4" destOrd="0" parTransId="{9CE25945-6C93-4BB0-A6F7-6FED1DC0AE16}" sibTransId="{638523E0-441B-44C1-80D2-2C5C6E305EF0}"/>
    <dgm:cxn modelId="{8C796E33-F4B2-4B72-8028-98279721CDB5}" type="presOf" srcId="{153F53DA-425D-4AFF-B54A-3840929D1C1B}" destId="{7A0318CA-0B8D-4FCA-9ECE-4FA9A8E96B12}" srcOrd="0" destOrd="0" presId="urn:microsoft.com/office/officeart/2005/8/layout/cycle5"/>
    <dgm:cxn modelId="{70C35312-0E76-4A5D-8503-BEAFF25A896F}" type="presOf" srcId="{49BDC8EA-E0DC-469E-9FB0-7876132FCD45}" destId="{EB03F52B-C034-4D3E-A713-AE90C261800B}" srcOrd="0" destOrd="0" presId="urn:microsoft.com/office/officeart/2005/8/layout/cycle5"/>
    <dgm:cxn modelId="{D374E225-BEF8-48BA-8BD0-D1E2D2301B08}" srcId="{AB75B209-0AAD-48C4-9605-43582F1FAC88}" destId="{B70B8A56-E5CD-4B01-A83E-B3942F92CA28}" srcOrd="1" destOrd="0" parTransId="{74B80869-B6EC-447D-A6F8-FF58DC6530DF}" sibTransId="{50F37C19-8106-4F1A-98DC-3FBDA6E30571}"/>
    <dgm:cxn modelId="{DDACDF12-21B4-4335-98BF-61C65895A0C1}" type="presOf" srcId="{50F37C19-8106-4F1A-98DC-3FBDA6E30571}" destId="{BD2CE02E-E38D-4C8F-B600-9C7B7F025760}" srcOrd="0" destOrd="0" presId="urn:microsoft.com/office/officeart/2005/8/layout/cycle5"/>
    <dgm:cxn modelId="{BC3A4625-C3B1-4C71-A803-197F75CA4A8C}" srcId="{AB75B209-0AAD-48C4-9605-43582F1FAC88}" destId="{49BDC8EA-E0DC-469E-9FB0-7876132FCD45}" srcOrd="3" destOrd="0" parTransId="{FB379442-A1F6-4D74-A38B-79A4260AE2EE}" sibTransId="{A524AE67-A3CE-43BF-AB56-9F5C40B103F7}"/>
    <dgm:cxn modelId="{2FECBD21-5E23-48C8-8E79-58BF84B83BD1}" type="presParOf" srcId="{278675A0-6E69-41B0-BAB4-3D4781685E1F}" destId="{A8590BD6-88F0-4069-B526-20D4755996BA}" srcOrd="0" destOrd="0" presId="urn:microsoft.com/office/officeart/2005/8/layout/cycle5"/>
    <dgm:cxn modelId="{AE5D5410-4901-40A2-A3BC-7ADCBDD8E7BF}" type="presParOf" srcId="{278675A0-6E69-41B0-BAB4-3D4781685E1F}" destId="{79352532-D3E7-4E87-BAAC-A3323918AED0}" srcOrd="1" destOrd="0" presId="urn:microsoft.com/office/officeart/2005/8/layout/cycle5"/>
    <dgm:cxn modelId="{B38E0D22-718E-416B-B957-A4D910D2CC06}" type="presParOf" srcId="{278675A0-6E69-41B0-BAB4-3D4781685E1F}" destId="{9960F1C5-67B8-4171-9C9D-F81043A68376}" srcOrd="2" destOrd="0" presId="urn:microsoft.com/office/officeart/2005/8/layout/cycle5"/>
    <dgm:cxn modelId="{09751E5B-C6B3-4EC9-ADBA-A1A7CF3A93D7}" type="presParOf" srcId="{278675A0-6E69-41B0-BAB4-3D4781685E1F}" destId="{3779BF69-D44E-4524-86FB-6E70D2642DC3}" srcOrd="3" destOrd="0" presId="urn:microsoft.com/office/officeart/2005/8/layout/cycle5"/>
    <dgm:cxn modelId="{35033286-E7EF-4E05-9863-7E560D45A74E}" type="presParOf" srcId="{278675A0-6E69-41B0-BAB4-3D4781685E1F}" destId="{3AB7E16F-D598-4F35-BE01-8FBF7186237C}" srcOrd="4" destOrd="0" presId="urn:microsoft.com/office/officeart/2005/8/layout/cycle5"/>
    <dgm:cxn modelId="{E28F5E66-158B-4264-9144-58C5D4FF3BFC}" type="presParOf" srcId="{278675A0-6E69-41B0-BAB4-3D4781685E1F}" destId="{BD2CE02E-E38D-4C8F-B600-9C7B7F025760}" srcOrd="5" destOrd="0" presId="urn:microsoft.com/office/officeart/2005/8/layout/cycle5"/>
    <dgm:cxn modelId="{9D4E42DC-790A-4BFB-9E32-A4907D6F95A2}" type="presParOf" srcId="{278675A0-6E69-41B0-BAB4-3D4781685E1F}" destId="{5748BDB4-B187-4C25-B8B1-90067D3D4BC7}" srcOrd="6" destOrd="0" presId="urn:microsoft.com/office/officeart/2005/8/layout/cycle5"/>
    <dgm:cxn modelId="{58943687-0330-4276-A575-8F143C617B7D}" type="presParOf" srcId="{278675A0-6E69-41B0-BAB4-3D4781685E1F}" destId="{B99AD482-D7B6-49B1-84BD-47DB4838373C}" srcOrd="7" destOrd="0" presId="urn:microsoft.com/office/officeart/2005/8/layout/cycle5"/>
    <dgm:cxn modelId="{BE84FB41-A174-4068-9FBE-88A4FF75D9CB}" type="presParOf" srcId="{278675A0-6E69-41B0-BAB4-3D4781685E1F}" destId="{0E0C329A-984B-4116-B574-D88609E6EA70}" srcOrd="8" destOrd="0" presId="urn:microsoft.com/office/officeart/2005/8/layout/cycle5"/>
    <dgm:cxn modelId="{FD53B24B-9F6F-47BC-8D6B-14D9D8881998}" type="presParOf" srcId="{278675A0-6E69-41B0-BAB4-3D4781685E1F}" destId="{EB03F52B-C034-4D3E-A713-AE90C261800B}" srcOrd="9" destOrd="0" presId="urn:microsoft.com/office/officeart/2005/8/layout/cycle5"/>
    <dgm:cxn modelId="{CFF86BAF-7705-49D7-9DDF-7B3B10A94BE4}" type="presParOf" srcId="{278675A0-6E69-41B0-BAB4-3D4781685E1F}" destId="{24C948F8-CFAA-4D94-A0F6-765BAABA94B6}" srcOrd="10" destOrd="0" presId="urn:microsoft.com/office/officeart/2005/8/layout/cycle5"/>
    <dgm:cxn modelId="{8EC9CBB2-B01F-46CA-9042-676BA550AAC2}" type="presParOf" srcId="{278675A0-6E69-41B0-BAB4-3D4781685E1F}" destId="{6F9C8C4A-0C5D-4975-AC5B-44D073D0C0DC}" srcOrd="11" destOrd="0" presId="urn:microsoft.com/office/officeart/2005/8/layout/cycle5"/>
    <dgm:cxn modelId="{0477EE35-B160-4BC1-9F42-398DA5DF8833}" type="presParOf" srcId="{278675A0-6E69-41B0-BAB4-3D4781685E1F}" destId="{7A0318CA-0B8D-4FCA-9ECE-4FA9A8E96B12}" srcOrd="12" destOrd="0" presId="urn:microsoft.com/office/officeart/2005/8/layout/cycle5"/>
    <dgm:cxn modelId="{E05EED60-608B-4A5E-A8BE-ED3410BDA8D1}" type="presParOf" srcId="{278675A0-6E69-41B0-BAB4-3D4781685E1F}" destId="{644FF8BE-1BEB-46F5-8C1B-5DCC7BD151E0}" srcOrd="13" destOrd="0" presId="urn:microsoft.com/office/officeart/2005/8/layout/cycle5"/>
    <dgm:cxn modelId="{A6DB1F84-C5DC-4907-819A-26202AF6A481}" type="presParOf" srcId="{278675A0-6E69-41B0-BAB4-3D4781685E1F}" destId="{06FE38BC-6443-4822-86EA-EDA6387254AB}" srcOrd="14" destOrd="0" presId="urn:microsoft.com/office/officeart/2005/8/layout/cycle5"/>
  </dgm:cxnLst>
  <dgm:bg/>
  <dgm:whole/>
</dgm:dataModel>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18.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19.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3.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4.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5.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7.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8.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1C2BAE2-725B-40A9-946E-9FAE5242C6B1}" type="datetimeFigureOut">
              <a:rPr lang="en-US" smtClean="0"/>
              <a:pPr/>
              <a:t>11/23/2009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30AF07D-A1B0-4ECE-ACD5-0E8B5591A016}"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r>
              <a:rPr lang="es-CO" sz="1200" b="1" kern="1200" dirty="0" smtClean="0">
                <a:solidFill>
                  <a:schemeClr val="tx1"/>
                </a:solidFill>
                <a:latin typeface="+mn-lt"/>
                <a:ea typeface="+mn-ea"/>
                <a:cs typeface="+mn-cs"/>
              </a:rPr>
              <a:t>AGRADECIMIENTOS</a:t>
            </a:r>
            <a:endParaRPr lang="en-US" sz="1200" kern="1200" dirty="0" smtClean="0">
              <a:solidFill>
                <a:schemeClr val="tx1"/>
              </a:solidFill>
              <a:latin typeface="+mn-lt"/>
              <a:ea typeface="+mn-ea"/>
              <a:cs typeface="+mn-cs"/>
            </a:endParaRPr>
          </a:p>
          <a:p>
            <a:r>
              <a:rPr lang="es-CO" sz="1200" b="1"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La autora expresa sus agradecimientos a:</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Luis Mario Hurtado, Técnico Ortopedista de TAO. Un artista escultor de piernas y pintor de sonrisas.</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Bibiana Arboleda, una mujer luchadora, una guerrera.</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Leonardo Arbeláez, Ingeniero, Gerente I3D dueño del conocimiento indispensable para la ejecución del proyecto.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Juan Alejandro García, a quien la palabra asesor le queda corta, mi compañero de proyecto de grado, apoyo y guía. Un ser lleno de conocimientos, experiencia y de gran calidad humana.</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Dios, familia y amigos que estuvieron pendientes y dando ánimos a los largo del camino.</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Mi madre, apoyo incondicional, compañía en las noches de desvelo, por su alegría y su confianza en mí.</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Mis abuelos por luchar por el sueño de que construya y aproveche oportunidades para prepararme más y mejor.</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Mis tíos, por su generosidad y atención en cada detalle.</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
            </a:r>
            <a:br>
              <a:rPr lang="es-MX" sz="1200" kern="1200" dirty="0" smtClean="0">
                <a:solidFill>
                  <a:schemeClr val="tx1"/>
                </a:solidFill>
                <a:latin typeface="+mn-lt"/>
                <a:ea typeface="+mn-ea"/>
                <a:cs typeface="+mn-cs"/>
              </a:rPr>
            </a:br>
            <a:r>
              <a:rPr lang="es-MX"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pPr>
              <a:spcAft>
                <a:spcPts val="200"/>
              </a:spcAft>
            </a:pPr>
            <a:endParaRPr lang="en-US" sz="1200" dirty="0" smtClean="0"/>
          </a:p>
        </p:txBody>
      </p:sp>
      <p:sp>
        <p:nvSpPr>
          <p:cNvPr id="5" name="Slide Image Placeholder 4"/>
          <p:cNvSpPr>
            <a:spLocks noGrp="1" noRot="1" noChangeAspect="1"/>
          </p:cNvSpPr>
          <p:nvPr>
            <p:ph type="sldImg"/>
          </p:nvPr>
        </p:nvSpPr>
        <p:spPr>
          <a:xfrm>
            <a:off x="536575" y="503238"/>
            <a:ext cx="3140075" cy="2354262"/>
          </a:xfr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numCol="2" spcCol="182880">
            <a:noAutofit/>
          </a:bodyPr>
          <a:lstStyle/>
          <a:p>
            <a:r>
              <a:rPr lang="es-CO" sz="1200" kern="1200" dirty="0" smtClean="0">
                <a:solidFill>
                  <a:schemeClr val="tx1"/>
                </a:solidFill>
                <a:latin typeface="+mn-lt"/>
                <a:ea typeface="+mn-ea"/>
                <a:cs typeface="+mn-cs"/>
              </a:rPr>
              <a:t>Tercer curso: Aplicación de la Ingeniería en las articulaciones humanas realizado en Medellín en Octubre de 2008; 8 de cada 10 amputaciones se producen por accidentes de motos y la mayoría de los pacientes son hombres. </a:t>
            </a:r>
            <a:endParaRPr lang="en-US" sz="1200" kern="1200" dirty="0" smtClean="0">
              <a:solidFill>
                <a:schemeClr val="tx1"/>
              </a:solidFill>
              <a:latin typeface="+mn-lt"/>
              <a:ea typeface="+mn-ea"/>
              <a:cs typeface="+mn-cs"/>
            </a:endParaRPr>
          </a:p>
          <a:p>
            <a:r>
              <a:rPr lang="es-CO" sz="1200" kern="1200" dirty="0" smtClean="0">
                <a:solidFill>
                  <a:schemeClr val="tx1"/>
                </a:solidFill>
                <a:latin typeface="+mn-lt"/>
                <a:ea typeface="+mn-ea"/>
                <a:cs typeface="+mn-cs"/>
              </a:rPr>
              <a:t>Se encuentra que los accidentes en motocicletas ocasionan cada año en Colombia 2.200 muertos, una cifra similar a los que se registran en combates dentro del conflicto armado.</a:t>
            </a:r>
            <a:endParaRPr lang="en-US" sz="1200" kern="1200" dirty="0" smtClean="0">
              <a:solidFill>
                <a:schemeClr val="tx1"/>
              </a:solidFill>
              <a:latin typeface="+mn-lt"/>
              <a:ea typeface="+mn-ea"/>
              <a:cs typeface="+mn-cs"/>
            </a:endParaRPr>
          </a:p>
          <a:p>
            <a:r>
              <a:rPr lang="es-CO"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s-CO" sz="1200" kern="1200" dirty="0" smtClean="0">
                <a:solidFill>
                  <a:schemeClr val="tx1"/>
                </a:solidFill>
                <a:latin typeface="+mn-lt"/>
                <a:ea typeface="+mn-ea"/>
                <a:cs typeface="+mn-cs"/>
              </a:rPr>
              <a:t>Se distinguen tres grupos de causas de amputación: Deformación, la cual puede ser congénita o adquirida;  enfermedad, como tumores malignos </a:t>
            </a:r>
            <a:r>
              <a:rPr lang="es-MX" sz="1200" kern="1200" dirty="0" smtClean="0">
                <a:solidFill>
                  <a:schemeClr val="tx1"/>
                </a:solidFill>
                <a:latin typeface="+mn-lt"/>
                <a:ea typeface="+mn-ea"/>
                <a:cs typeface="+mn-cs"/>
              </a:rPr>
              <a:t>(Cáncer)</a:t>
            </a:r>
            <a:r>
              <a:rPr lang="es-CO" sz="1200" kern="1200" dirty="0" smtClean="0">
                <a:solidFill>
                  <a:schemeClr val="tx1"/>
                </a:solidFill>
                <a:latin typeface="+mn-lt"/>
                <a:ea typeface="+mn-ea"/>
                <a:cs typeface="+mn-cs"/>
              </a:rPr>
              <a:t>, problemas circulatorios </a:t>
            </a:r>
            <a:r>
              <a:rPr lang="es-MX" sz="1200" kern="1200" dirty="0" smtClean="0">
                <a:solidFill>
                  <a:schemeClr val="tx1"/>
                </a:solidFill>
                <a:latin typeface="+mn-lt"/>
                <a:ea typeface="+mn-ea"/>
                <a:cs typeface="+mn-cs"/>
              </a:rPr>
              <a:t>(arteriosclerosis), enfermedades infecciosas (osteomielitis) o</a:t>
            </a:r>
            <a:r>
              <a:rPr lang="es-CO" sz="1200" kern="1200" dirty="0" smtClean="0">
                <a:solidFill>
                  <a:schemeClr val="tx1"/>
                </a:solidFill>
                <a:latin typeface="+mn-lt"/>
                <a:ea typeface="+mn-ea"/>
                <a:cs typeface="+mn-cs"/>
              </a:rPr>
              <a:t> diabetes; y finalmente factores externos, los cuales comprenden accidentes de trabajo o transporte (como el mencionado previamente), lesiones de guerra (como accidentes causados por las minas antipersonales) entre otros. Las minas antipersonales (MAP)</a:t>
            </a:r>
            <a:r>
              <a:rPr lang="es-CO" sz="1200" kern="1200" baseline="30000" dirty="0" smtClean="0">
                <a:solidFill>
                  <a:schemeClr val="tx1"/>
                </a:solidFill>
                <a:latin typeface="+mn-lt"/>
                <a:ea typeface="+mn-ea"/>
                <a:cs typeface="+mn-cs"/>
              </a:rPr>
              <a:t> </a:t>
            </a:r>
            <a:r>
              <a:rPr lang="es-CO" sz="1200" kern="1200" dirty="0" smtClean="0">
                <a:solidFill>
                  <a:schemeClr val="tx1"/>
                </a:solidFill>
                <a:latin typeface="+mn-lt"/>
                <a:ea typeface="+mn-ea"/>
                <a:cs typeface="+mn-cs"/>
              </a:rPr>
              <a:t>son artefactos explosivos diseñados por los grupos armados ilegales para herir, mutilar o matar personas. </a:t>
            </a:r>
            <a:endParaRPr lang="en-US" sz="1200" kern="1200" dirty="0" smtClean="0">
              <a:solidFill>
                <a:schemeClr val="tx1"/>
              </a:solidFill>
              <a:latin typeface="+mn-lt"/>
              <a:ea typeface="+mn-ea"/>
              <a:cs typeface="+mn-cs"/>
            </a:endParaRPr>
          </a:p>
          <a:p>
            <a:r>
              <a:rPr lang="es-CO"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endParaRPr lang="en-US" sz="1200" kern="1200" dirty="0" smtClean="0">
              <a:solidFill>
                <a:schemeClr val="tx1"/>
              </a:solidFill>
              <a:latin typeface="+mn-lt"/>
              <a:ea typeface="+mn-ea"/>
              <a:cs typeface="+mn-cs"/>
            </a:endParaRPr>
          </a:p>
          <a:p>
            <a:r>
              <a:rPr lang="es-ES" sz="1200" kern="1200" dirty="0" smtClean="0">
                <a:solidFill>
                  <a:schemeClr val="tx1"/>
                </a:solidFill>
                <a:latin typeface="+mn-lt"/>
                <a:ea typeface="+mn-ea"/>
                <a:cs typeface="+mn-cs"/>
              </a:rPr>
              <a:t>En total </a:t>
            </a:r>
            <a:r>
              <a:rPr lang="es-MX" sz="1200" kern="1200" dirty="0" smtClean="0">
                <a:solidFill>
                  <a:schemeClr val="tx1"/>
                </a:solidFill>
                <a:latin typeface="+mn-lt"/>
                <a:ea typeface="+mn-ea"/>
                <a:cs typeface="+mn-cs"/>
              </a:rPr>
              <a:t>8.005 colombianos han sido víctimas de minas antipersonal entre 1990 y agosto de 2009, de los cuales 5.209 son militares y 2.796 son civiles. 1790 personas han muerto y 6.215 son heridos. </a:t>
            </a:r>
            <a:r>
              <a:rPr lang="es-ES" sz="1200" kern="1200" dirty="0" smtClean="0">
                <a:solidFill>
                  <a:schemeClr val="tx1"/>
                </a:solidFill>
                <a:latin typeface="+mn-lt"/>
                <a:ea typeface="+mn-ea"/>
                <a:cs typeface="+mn-cs"/>
              </a:rPr>
              <a:t>Entre enero y agosto de 2009 se registraron más de 140 nuevas víctimas civiles de minas y restos explosivos de guerra, 160 menos que el periodo enero/septiembre de 2008.  Sin embargo, estas cifras deben considerarse como un número mínimo, debido a que no todos los casos son registrados.    </a:t>
            </a:r>
            <a:endParaRPr lang="en-US" sz="1200" kern="1200" dirty="0" smtClean="0">
              <a:solidFill>
                <a:schemeClr val="tx1"/>
              </a:solidFill>
              <a:latin typeface="+mn-lt"/>
              <a:ea typeface="+mn-ea"/>
              <a:cs typeface="+mn-cs"/>
            </a:endParaRPr>
          </a:p>
          <a:p>
            <a:r>
              <a:rPr lang="es-ES"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s-ES" sz="1200" kern="1200" dirty="0" smtClean="0">
                <a:solidFill>
                  <a:schemeClr val="tx1"/>
                </a:solidFill>
                <a:latin typeface="+mn-lt"/>
                <a:ea typeface="+mn-ea"/>
                <a:cs typeface="+mn-cs"/>
              </a:rPr>
              <a:t>El Informe Situación de Afectación de MAP, Artefactos Explosivos improvisados (AEI) y Municiones sin Explotar (MUSE) 2008,</a:t>
            </a:r>
            <a:r>
              <a:rPr lang="es-ES" sz="1200" kern="1200" baseline="30000" dirty="0" smtClean="0">
                <a:solidFill>
                  <a:schemeClr val="tx1"/>
                </a:solidFill>
                <a:latin typeface="+mn-lt"/>
                <a:ea typeface="+mn-ea"/>
                <a:cs typeface="+mn-cs"/>
              </a:rPr>
              <a:t> </a:t>
            </a:r>
            <a:r>
              <a:rPr lang="es-ES" sz="1200" kern="1200" dirty="0" smtClean="0">
                <a:solidFill>
                  <a:schemeClr val="tx1"/>
                </a:solidFill>
                <a:latin typeface="+mn-lt"/>
                <a:ea typeface="+mn-ea"/>
                <a:cs typeface="+mn-cs"/>
              </a:rPr>
              <a:t>expone que las partes del cuerpo de las víctimas que resultaron más afectados fueron las piernas (152 personas-19%) y los pies (93 personas-12%); además, las heridas más frecuentes son: heridas varias (25%) y amputación (15%).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Los sobrevivientes de los accidentes causados por las MAP necesitan largos, dolorosos y costosos tratamientos. La detonación de una mina antipersonal mutila uno o varios miembros de la víctima a la vez que propulsa diferentes fragmentos de objetos hacia el interior del cuerpo. Esto genera un grave riesgo de infección, amputación y pérdida de los sentidos. ”Las consecuencias del empleo de las minas van más allá del ámbito militar, pues la actividad de esas armas no cesa con el fin de las hostilidades”, permanecen activas durante décadas y cobrarán muchas más víctimas.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 </a:t>
            </a:r>
            <a:endParaRPr lang="en-US" dirty="0"/>
          </a:p>
        </p:txBody>
      </p:sp>
      <p:sp>
        <p:nvSpPr>
          <p:cNvPr id="5" name="Slide Image Placeholder 4"/>
          <p:cNvSpPr>
            <a:spLocks noGrp="1" noRot="1" noChangeAspect="1"/>
          </p:cNvSpPr>
          <p:nvPr>
            <p:ph type="sldImg"/>
          </p:nvPr>
        </p:nvSpPr>
        <p:spPr>
          <a:xfrm>
            <a:off x="539750" y="503238"/>
            <a:ext cx="3143250" cy="2359025"/>
          </a:xfr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pPr>
              <a:spcAft>
                <a:spcPts val="200"/>
              </a:spcAft>
            </a:pPr>
            <a:endParaRPr lang="en-US" sz="1200" dirty="0" smtClean="0"/>
          </a:p>
        </p:txBody>
      </p:sp>
      <p:sp>
        <p:nvSpPr>
          <p:cNvPr id="5" name="Slide Image Placeholder 4"/>
          <p:cNvSpPr>
            <a:spLocks noGrp="1" noRot="1" noChangeAspect="1"/>
          </p:cNvSpPr>
          <p:nvPr>
            <p:ph type="sldImg"/>
          </p:nvPr>
        </p:nvSpPr>
        <p:spPr>
          <a:xfrm>
            <a:off x="536575" y="503238"/>
            <a:ext cx="3140075" cy="2354262"/>
          </a:xfr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pPr marL="342900" lvl="0" indent="-342900">
              <a:buFont typeface="+mj-lt"/>
              <a:buNone/>
            </a:pPr>
            <a:r>
              <a:rPr lang="es-MX" sz="1200" kern="1200" dirty="0" smtClean="0">
                <a:solidFill>
                  <a:schemeClr val="tx1"/>
                </a:solidFill>
                <a:latin typeface="+mn-lt"/>
                <a:ea typeface="+mn-ea"/>
                <a:cs typeface="+mn-cs"/>
              </a:rPr>
              <a:t> Rediseñar, desarrollar e implementar un modelo funcional de un encaje para un usuario con amputación transfemoral usando metodologías de Ingeniera Inversa y Diseño Ergonómico Asistido por Computador para mejorar y optimizar las condiciones actuales de fabricación  con tecnologías al alcance del medio Colombiano.</a:t>
            </a:r>
            <a:endParaRPr lang="en-US" sz="1200" b="0" kern="1200" dirty="0" smtClean="0">
              <a:solidFill>
                <a:schemeClr val="tx1"/>
              </a:solidFill>
              <a:latin typeface="+mn-lt"/>
              <a:ea typeface="+mn-ea"/>
              <a:cs typeface="+mn-cs"/>
            </a:endParaRPr>
          </a:p>
        </p:txBody>
      </p:sp>
      <p:sp>
        <p:nvSpPr>
          <p:cNvPr id="5" name="Slide Image Placeholder 4"/>
          <p:cNvSpPr>
            <a:spLocks noGrp="1" noRot="1" noChangeAspect="1"/>
          </p:cNvSpPr>
          <p:nvPr>
            <p:ph type="sldImg"/>
          </p:nvPr>
        </p:nvSpPr>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numCol="2" spcCol="182880">
            <a:noAutofit/>
          </a:bodyPr>
          <a:lstStyle/>
          <a:p>
            <a:pPr>
              <a:buFont typeface="Arial" pitchFamily="34" charset="0"/>
              <a:buChar char="•"/>
            </a:pPr>
            <a:r>
              <a:rPr lang="es-ES" sz="1200" kern="1200" baseline="0" dirty="0" smtClean="0">
                <a:solidFill>
                  <a:schemeClr val="tx1"/>
                </a:solidFill>
                <a:latin typeface="+mn-lt"/>
                <a:ea typeface="+mn-ea"/>
                <a:cs typeface="+mn-cs"/>
              </a:rPr>
              <a:t>Analizar tres desarrollos de </a:t>
            </a:r>
            <a:r>
              <a:rPr lang="es-ES" sz="1200" b="1" kern="1200" baseline="0" dirty="0" smtClean="0">
                <a:solidFill>
                  <a:schemeClr val="tx1"/>
                </a:solidFill>
                <a:latin typeface="+mn-lt"/>
                <a:ea typeface="+mn-ea"/>
                <a:cs typeface="+mn-cs"/>
              </a:rPr>
              <a:t>encaje</a:t>
            </a:r>
            <a:r>
              <a:rPr lang="es-ES" sz="1200" kern="1200" baseline="0" dirty="0" smtClean="0">
                <a:solidFill>
                  <a:schemeClr val="tx1"/>
                </a:solidFill>
                <a:latin typeface="+mn-lt"/>
                <a:ea typeface="+mn-ea"/>
                <a:cs typeface="+mn-cs"/>
              </a:rPr>
              <a:t> para personas con amputación</a:t>
            </a:r>
          </a:p>
          <a:p>
            <a:r>
              <a:rPr lang="es-ES" sz="1200" kern="1200" baseline="0" dirty="0" smtClean="0">
                <a:solidFill>
                  <a:schemeClr val="tx1"/>
                </a:solidFill>
                <a:latin typeface="+mn-lt"/>
                <a:ea typeface="+mn-ea"/>
                <a:cs typeface="+mn-cs"/>
              </a:rPr>
              <a:t>transfemoral para especificar las características asociadas al rediseño del</a:t>
            </a:r>
          </a:p>
          <a:p>
            <a:r>
              <a:rPr lang="en-US" sz="1200" kern="1200" baseline="0" dirty="0" err="1" smtClean="0">
                <a:solidFill>
                  <a:schemeClr val="tx1"/>
                </a:solidFill>
                <a:latin typeface="+mn-lt"/>
                <a:ea typeface="+mn-ea"/>
                <a:cs typeface="+mn-cs"/>
              </a:rPr>
              <a:t>encaje</a:t>
            </a:r>
            <a:r>
              <a:rPr lang="en-US" sz="1200" kern="1200" baseline="0" dirty="0" smtClean="0">
                <a:solidFill>
                  <a:schemeClr val="tx1"/>
                </a:solidFill>
                <a:latin typeface="+mn-lt"/>
                <a:ea typeface="+mn-ea"/>
                <a:cs typeface="+mn-cs"/>
              </a:rPr>
              <a:t>.</a:t>
            </a:r>
          </a:p>
          <a:p>
            <a:r>
              <a:rPr lang="es-ES" sz="1200" kern="1200" baseline="0" dirty="0" smtClean="0">
                <a:solidFill>
                  <a:schemeClr val="tx1"/>
                </a:solidFill>
                <a:latin typeface="+mn-lt"/>
                <a:ea typeface="+mn-ea"/>
                <a:cs typeface="+mn-cs"/>
              </a:rPr>
              <a:t>• Desarrollar un estado del arte de tres sistemas de </a:t>
            </a:r>
            <a:r>
              <a:rPr lang="es-ES" sz="1200" b="1" kern="1200" baseline="0" dirty="0" smtClean="0">
                <a:solidFill>
                  <a:schemeClr val="tx1"/>
                </a:solidFill>
                <a:latin typeface="+mn-lt"/>
                <a:ea typeface="+mn-ea"/>
                <a:cs typeface="+mn-cs"/>
              </a:rPr>
              <a:t>digitalización sin contacto</a:t>
            </a:r>
          </a:p>
          <a:p>
            <a:r>
              <a:rPr lang="es-ES" sz="1200" kern="1200" baseline="0" dirty="0" smtClean="0">
                <a:solidFill>
                  <a:schemeClr val="tx1"/>
                </a:solidFill>
                <a:latin typeface="+mn-lt"/>
                <a:ea typeface="+mn-ea"/>
                <a:cs typeface="+mn-cs"/>
              </a:rPr>
              <a:t>y evaluar en una matriz dos sistemas al alcance del medio colombiano.</a:t>
            </a:r>
          </a:p>
          <a:p>
            <a:r>
              <a:rPr lang="es-ES" sz="1200" kern="1200" baseline="0" dirty="0" smtClean="0">
                <a:solidFill>
                  <a:schemeClr val="tx1"/>
                </a:solidFill>
                <a:latin typeface="+mn-lt"/>
                <a:ea typeface="+mn-ea"/>
                <a:cs typeface="+mn-cs"/>
              </a:rPr>
              <a:t>• Implementar un </a:t>
            </a:r>
            <a:r>
              <a:rPr lang="es-ES" sz="1200" b="1" kern="1200" baseline="0" dirty="0" smtClean="0">
                <a:solidFill>
                  <a:schemeClr val="tx1"/>
                </a:solidFill>
                <a:latin typeface="+mn-lt"/>
                <a:ea typeface="+mn-ea"/>
                <a:cs typeface="+mn-cs"/>
              </a:rPr>
              <a:t>protocolo inicial </a:t>
            </a:r>
            <a:r>
              <a:rPr lang="es-ES" sz="1200" kern="1200" baseline="0" dirty="0" smtClean="0">
                <a:solidFill>
                  <a:schemeClr val="tx1"/>
                </a:solidFill>
                <a:latin typeface="+mn-lt"/>
                <a:ea typeface="+mn-ea"/>
                <a:cs typeface="+mn-cs"/>
              </a:rPr>
              <a:t>sobre la aplicación metódica de ingeniería</a:t>
            </a:r>
          </a:p>
          <a:p>
            <a:r>
              <a:rPr lang="es-ES" sz="1200" kern="1200" baseline="0" dirty="0" smtClean="0">
                <a:solidFill>
                  <a:schemeClr val="tx1"/>
                </a:solidFill>
                <a:latin typeface="+mn-lt"/>
                <a:ea typeface="+mn-ea"/>
                <a:cs typeface="+mn-cs"/>
              </a:rPr>
              <a:t>inversa en la interfase muñón-encaje para su rediseño considerando las</a:t>
            </a:r>
          </a:p>
          <a:p>
            <a:r>
              <a:rPr lang="en-US" sz="1200" kern="1200" baseline="0" dirty="0" err="1" smtClean="0">
                <a:solidFill>
                  <a:schemeClr val="tx1"/>
                </a:solidFill>
                <a:latin typeface="+mn-lt"/>
                <a:ea typeface="+mn-ea"/>
                <a:cs typeface="+mn-cs"/>
              </a:rPr>
              <a:t>condiciones</a:t>
            </a:r>
            <a:r>
              <a:rPr lang="en-US" sz="1200" kern="1200" baseline="0" dirty="0" smtClean="0">
                <a:solidFill>
                  <a:schemeClr val="tx1"/>
                </a:solidFill>
                <a:latin typeface="+mn-lt"/>
                <a:ea typeface="+mn-ea"/>
                <a:cs typeface="+mn-cs"/>
              </a:rPr>
              <a:t> </a:t>
            </a:r>
            <a:r>
              <a:rPr lang="en-US" sz="1200" kern="1200" baseline="0" dirty="0" err="1" smtClean="0">
                <a:solidFill>
                  <a:schemeClr val="tx1"/>
                </a:solidFill>
                <a:latin typeface="+mn-lt"/>
                <a:ea typeface="+mn-ea"/>
                <a:cs typeface="+mn-cs"/>
              </a:rPr>
              <a:t>ergonómicas</a:t>
            </a:r>
            <a:r>
              <a:rPr lang="en-US" sz="1200" kern="1200" baseline="0" dirty="0" smtClean="0">
                <a:solidFill>
                  <a:schemeClr val="tx1"/>
                </a:solidFill>
                <a:latin typeface="+mn-lt"/>
                <a:ea typeface="+mn-ea"/>
                <a:cs typeface="+mn-cs"/>
              </a:rPr>
              <a:t>.</a:t>
            </a:r>
          </a:p>
          <a:p>
            <a:r>
              <a:rPr lang="es-ES" sz="1200" kern="1200" baseline="0" dirty="0" smtClean="0">
                <a:solidFill>
                  <a:schemeClr val="tx1"/>
                </a:solidFill>
                <a:latin typeface="+mn-lt"/>
                <a:ea typeface="+mn-ea"/>
                <a:cs typeface="+mn-cs"/>
              </a:rPr>
              <a:t>• Diseñar y construir el </a:t>
            </a:r>
            <a:r>
              <a:rPr lang="es-ES" sz="1200" b="1" kern="1200" baseline="0" dirty="0" smtClean="0">
                <a:solidFill>
                  <a:schemeClr val="tx1"/>
                </a:solidFill>
                <a:latin typeface="+mn-lt"/>
                <a:ea typeface="+mn-ea"/>
                <a:cs typeface="+mn-cs"/>
              </a:rPr>
              <a:t>molde</a:t>
            </a:r>
            <a:r>
              <a:rPr lang="es-ES" sz="1200" kern="1200" baseline="0" dirty="0" smtClean="0">
                <a:solidFill>
                  <a:schemeClr val="tx1"/>
                </a:solidFill>
                <a:latin typeface="+mn-lt"/>
                <a:ea typeface="+mn-ea"/>
                <a:cs typeface="+mn-cs"/>
              </a:rPr>
              <a:t> para la conformación del encaje bajo una</a:t>
            </a:r>
          </a:p>
          <a:p>
            <a:r>
              <a:rPr lang="en-US" sz="1200" kern="1200" baseline="0" dirty="0" err="1" smtClean="0">
                <a:solidFill>
                  <a:schemeClr val="tx1"/>
                </a:solidFill>
                <a:latin typeface="+mn-lt"/>
                <a:ea typeface="+mn-ea"/>
                <a:cs typeface="+mn-cs"/>
              </a:rPr>
              <a:t>técnica</a:t>
            </a:r>
            <a:r>
              <a:rPr lang="en-US" sz="1200" kern="1200" baseline="0" dirty="0" smtClean="0">
                <a:solidFill>
                  <a:schemeClr val="tx1"/>
                </a:solidFill>
                <a:latin typeface="+mn-lt"/>
                <a:ea typeface="+mn-ea"/>
                <a:cs typeface="+mn-cs"/>
              </a:rPr>
              <a:t> de </a:t>
            </a:r>
            <a:r>
              <a:rPr lang="en-US" sz="1200" kern="1200" baseline="0" dirty="0" err="1" smtClean="0">
                <a:solidFill>
                  <a:schemeClr val="tx1"/>
                </a:solidFill>
                <a:latin typeface="+mn-lt"/>
                <a:ea typeface="+mn-ea"/>
                <a:cs typeface="+mn-cs"/>
              </a:rPr>
              <a:t>prototipaje</a:t>
            </a:r>
            <a:r>
              <a:rPr lang="en-US" sz="1200" kern="1200" baseline="0" dirty="0" smtClean="0">
                <a:solidFill>
                  <a:schemeClr val="tx1"/>
                </a:solidFill>
                <a:latin typeface="+mn-lt"/>
                <a:ea typeface="+mn-ea"/>
                <a:cs typeface="+mn-cs"/>
              </a:rPr>
              <a:t> </a:t>
            </a:r>
            <a:r>
              <a:rPr lang="en-US" sz="1200" kern="1200" baseline="0" dirty="0" err="1" smtClean="0">
                <a:solidFill>
                  <a:schemeClr val="tx1"/>
                </a:solidFill>
                <a:latin typeface="+mn-lt"/>
                <a:ea typeface="+mn-ea"/>
                <a:cs typeface="+mn-cs"/>
              </a:rPr>
              <a:t>rápido</a:t>
            </a:r>
            <a:r>
              <a:rPr lang="en-US" sz="1200" kern="1200" baseline="0" dirty="0" smtClean="0">
                <a:solidFill>
                  <a:schemeClr val="tx1"/>
                </a:solidFill>
                <a:latin typeface="+mn-lt"/>
                <a:ea typeface="+mn-ea"/>
                <a:cs typeface="+mn-cs"/>
              </a:rPr>
              <a:t> </a:t>
            </a:r>
            <a:r>
              <a:rPr lang="en-US" sz="1200" kern="1200" baseline="0" dirty="0" err="1" smtClean="0">
                <a:solidFill>
                  <a:schemeClr val="tx1"/>
                </a:solidFill>
                <a:latin typeface="+mn-lt"/>
                <a:ea typeface="+mn-ea"/>
                <a:cs typeface="+mn-cs"/>
              </a:rPr>
              <a:t>basada</a:t>
            </a:r>
            <a:r>
              <a:rPr lang="en-US" sz="1200" kern="1200" baseline="0" dirty="0" smtClean="0">
                <a:solidFill>
                  <a:schemeClr val="tx1"/>
                </a:solidFill>
                <a:latin typeface="+mn-lt"/>
                <a:ea typeface="+mn-ea"/>
                <a:cs typeface="+mn-cs"/>
              </a:rPr>
              <a:t> en </a:t>
            </a:r>
            <a:r>
              <a:rPr lang="en-US" sz="1200" kern="1200" baseline="0" dirty="0" err="1" smtClean="0">
                <a:solidFill>
                  <a:schemeClr val="tx1"/>
                </a:solidFill>
                <a:latin typeface="+mn-lt"/>
                <a:ea typeface="+mn-ea"/>
                <a:cs typeface="+mn-cs"/>
              </a:rPr>
              <a:t>manufactura</a:t>
            </a:r>
            <a:r>
              <a:rPr lang="en-US" sz="1200" kern="1200" baseline="0" dirty="0" smtClean="0">
                <a:solidFill>
                  <a:schemeClr val="tx1"/>
                </a:solidFill>
                <a:latin typeface="+mn-lt"/>
                <a:ea typeface="+mn-ea"/>
                <a:cs typeface="+mn-cs"/>
              </a:rPr>
              <a:t> de control </a:t>
            </a:r>
            <a:r>
              <a:rPr lang="en-US" sz="1200" kern="1200" baseline="0" dirty="0" err="1" smtClean="0">
                <a:solidFill>
                  <a:schemeClr val="tx1"/>
                </a:solidFill>
                <a:latin typeface="+mn-lt"/>
                <a:ea typeface="+mn-ea"/>
                <a:cs typeface="+mn-cs"/>
              </a:rPr>
              <a:t>numérico</a:t>
            </a:r>
            <a:r>
              <a:rPr lang="en-US" sz="1200" kern="1200" baseline="0" dirty="0" smtClean="0">
                <a:solidFill>
                  <a:schemeClr val="tx1"/>
                </a:solidFill>
                <a:latin typeface="+mn-lt"/>
                <a:ea typeface="+mn-ea"/>
                <a:cs typeface="+mn-cs"/>
              </a:rPr>
              <a:t>.</a:t>
            </a:r>
          </a:p>
          <a:p>
            <a:r>
              <a:rPr lang="es-ES" sz="1200" kern="1200" baseline="0" dirty="0" smtClean="0">
                <a:solidFill>
                  <a:schemeClr val="tx1"/>
                </a:solidFill>
                <a:latin typeface="+mn-lt"/>
                <a:ea typeface="+mn-ea"/>
                <a:cs typeface="+mn-cs"/>
              </a:rPr>
              <a:t>• </a:t>
            </a:r>
            <a:r>
              <a:rPr lang="es-ES" sz="1200" b="1" kern="1200" baseline="0" dirty="0" smtClean="0">
                <a:solidFill>
                  <a:schemeClr val="tx1"/>
                </a:solidFill>
                <a:latin typeface="+mn-lt"/>
                <a:ea typeface="+mn-ea"/>
                <a:cs typeface="+mn-cs"/>
              </a:rPr>
              <a:t>Evaluar</a:t>
            </a:r>
            <a:r>
              <a:rPr lang="es-ES" sz="1200" kern="1200" baseline="0" dirty="0" smtClean="0">
                <a:solidFill>
                  <a:schemeClr val="tx1"/>
                </a:solidFill>
                <a:latin typeface="+mn-lt"/>
                <a:ea typeface="+mn-ea"/>
                <a:cs typeface="+mn-cs"/>
              </a:rPr>
              <a:t> los resultados obtenidos y valorar la aceptación del encaje con un</a:t>
            </a:r>
          </a:p>
          <a:p>
            <a:r>
              <a:rPr lang="es-ES" sz="1200" kern="1200" baseline="0" dirty="0" smtClean="0">
                <a:solidFill>
                  <a:schemeClr val="tx1"/>
                </a:solidFill>
                <a:latin typeface="+mn-lt"/>
                <a:ea typeface="+mn-ea"/>
                <a:cs typeface="+mn-cs"/>
              </a:rPr>
              <a:t>usuario perteneciente a la población objetiva.</a:t>
            </a:r>
          </a:p>
          <a:p>
            <a:r>
              <a:rPr lang="es-ES" sz="1200" kern="1200" baseline="0" dirty="0" smtClean="0">
                <a:solidFill>
                  <a:schemeClr val="tx1"/>
                </a:solidFill>
                <a:latin typeface="+mn-lt"/>
                <a:ea typeface="+mn-ea"/>
                <a:cs typeface="+mn-cs"/>
              </a:rPr>
              <a:t>• Realizar una comparación de los resultados obtenidos de la modelación 3D</a:t>
            </a:r>
          </a:p>
          <a:p>
            <a:r>
              <a:rPr lang="es-ES" sz="1200" kern="1200" baseline="0" dirty="0" smtClean="0">
                <a:solidFill>
                  <a:schemeClr val="tx1"/>
                </a:solidFill>
                <a:latin typeface="+mn-lt"/>
                <a:ea typeface="+mn-ea"/>
                <a:cs typeface="+mn-cs"/>
              </a:rPr>
              <a:t>con el modelo funcional con el fin de determinar la efectividad del proceso</a:t>
            </a:r>
          </a:p>
          <a:p>
            <a:r>
              <a:rPr lang="es-ES" sz="1200" kern="1200" baseline="0" dirty="0" smtClean="0">
                <a:solidFill>
                  <a:schemeClr val="tx1"/>
                </a:solidFill>
                <a:latin typeface="+mn-lt"/>
                <a:ea typeface="+mn-ea"/>
                <a:cs typeface="+mn-cs"/>
              </a:rPr>
              <a:t>de fabricación y conformación del encaje.</a:t>
            </a:r>
            <a:endParaRPr lang="es-MX" sz="1200" dirty="0" smtClean="0"/>
          </a:p>
          <a:p>
            <a:endParaRPr lang="es-MX" sz="1200" dirty="0" smtClean="0"/>
          </a:p>
          <a:p>
            <a:endParaRPr lang="en-US" sz="1200" dirty="0" smtClean="0"/>
          </a:p>
          <a:p>
            <a:pPr marL="228600" indent="-228600">
              <a:buFont typeface="+mj-lt"/>
              <a:buNone/>
            </a:pPr>
            <a:endParaRPr lang="en-US" sz="1200" dirty="0" smtClean="0"/>
          </a:p>
        </p:txBody>
      </p:sp>
      <p:sp>
        <p:nvSpPr>
          <p:cNvPr id="5" name="Slide Image Placeholder 4"/>
          <p:cNvSpPr>
            <a:spLocks noGrp="1" noRot="1" noChangeAspect="1"/>
          </p:cNvSpPr>
          <p:nvPr>
            <p:ph type="sldImg"/>
          </p:nvPr>
        </p:nvSpPr>
        <p:spPr>
          <a:xfrm>
            <a:off x="539750" y="503238"/>
            <a:ext cx="3143250" cy="2359025"/>
          </a:xfr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pPr>
              <a:spcAft>
                <a:spcPts val="200"/>
              </a:spcAft>
            </a:pPr>
            <a:endParaRPr lang="en-US" sz="1200" dirty="0" smtClean="0"/>
          </a:p>
        </p:txBody>
      </p:sp>
      <p:sp>
        <p:nvSpPr>
          <p:cNvPr id="5" name="Slide Image Placeholder 4"/>
          <p:cNvSpPr>
            <a:spLocks noGrp="1" noRot="1" noChangeAspect="1"/>
          </p:cNvSpPr>
          <p:nvPr>
            <p:ph type="sldImg"/>
          </p:nvPr>
        </p:nvSpPr>
        <p:spPr>
          <a:xfrm>
            <a:off x="536575" y="503238"/>
            <a:ext cx="3140075" cy="2354262"/>
          </a:xfr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endParaRPr lang="en-US" sz="1200" kern="1200" dirty="0" smtClean="0">
              <a:solidFill>
                <a:schemeClr val="tx1"/>
              </a:solidFill>
              <a:latin typeface="+mn-lt"/>
              <a:ea typeface="+mn-ea"/>
              <a:cs typeface="+mn-cs"/>
            </a:endParaRPr>
          </a:p>
          <a:p>
            <a:endParaRPr lang="en-US" sz="1200" baseline="0" dirty="0" smtClean="0"/>
          </a:p>
        </p:txBody>
      </p:sp>
      <p:sp>
        <p:nvSpPr>
          <p:cNvPr id="6" name="Slide Image Placeholder 5"/>
          <p:cNvSpPr>
            <a:spLocks noGrp="1" noRot="1" noChangeAspect="1"/>
          </p:cNvSpPr>
          <p:nvPr>
            <p:ph type="sldImg"/>
          </p:nvPr>
        </p:nvSpPr>
        <p:spPr>
          <a:xfrm>
            <a:off x="533400" y="460375"/>
            <a:ext cx="3144838" cy="2359025"/>
          </a:xfr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endParaRPr lang="en-US" sz="1200" b="0" kern="1200" dirty="0" smtClean="0">
              <a:solidFill>
                <a:schemeClr val="tx1"/>
              </a:solidFill>
              <a:latin typeface="+mn-lt"/>
              <a:ea typeface="+mn-ea"/>
              <a:cs typeface="+mn-cs"/>
            </a:endParaRPr>
          </a:p>
          <a:p>
            <a:r>
              <a:rPr lang="es-MX" sz="1200" b="0" baseline="0" dirty="0" smtClean="0"/>
              <a:t>Investigación</a:t>
            </a:r>
          </a:p>
          <a:p>
            <a:r>
              <a:rPr lang="es-MX" sz="1200" b="0" baseline="0" dirty="0" smtClean="0"/>
              <a:t>Identificación de las necesidades</a:t>
            </a:r>
            <a:endParaRPr lang="en-US" sz="1200" b="0" baseline="0" dirty="0" smtClean="0"/>
          </a:p>
        </p:txBody>
      </p:sp>
      <p:sp>
        <p:nvSpPr>
          <p:cNvPr id="6" name="Slide Image Placeholder 5"/>
          <p:cNvSpPr>
            <a:spLocks noGrp="1" noRot="1" noChangeAspect="1"/>
          </p:cNvSpPr>
          <p:nvPr>
            <p:ph type="sldImg"/>
          </p:nvPr>
        </p:nvSpPr>
        <p:spPr>
          <a:xfrm>
            <a:off x="533400" y="460375"/>
            <a:ext cx="3144838" cy="2359025"/>
          </a:xfr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pPr>
              <a:spcAft>
                <a:spcPts val="200"/>
              </a:spcAft>
            </a:pPr>
            <a:endParaRPr lang="en-US" sz="1200" dirty="0" smtClean="0"/>
          </a:p>
        </p:txBody>
      </p:sp>
      <p:sp>
        <p:nvSpPr>
          <p:cNvPr id="5" name="Slide Image Placeholder 4"/>
          <p:cNvSpPr>
            <a:spLocks noGrp="1" noRot="1" noChangeAspect="1"/>
          </p:cNvSpPr>
          <p:nvPr>
            <p:ph type="sldImg"/>
          </p:nvPr>
        </p:nvSpPr>
        <p:spPr>
          <a:xfrm>
            <a:off x="536575" y="503238"/>
            <a:ext cx="3140075" cy="2354262"/>
          </a:xfr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pPr marL="228600" marR="0" indent="-228600" algn="l" defTabSz="914400" rtl="0" eaLnBrk="1" fontAlgn="auto" latinLnBrk="0" hangingPunct="1">
              <a:lnSpc>
                <a:spcPct val="100000"/>
              </a:lnSpc>
              <a:spcBef>
                <a:spcPts val="0"/>
              </a:spcBef>
              <a:spcAft>
                <a:spcPts val="0"/>
              </a:spcAft>
              <a:buClrTx/>
              <a:buSzTx/>
              <a:buFont typeface="+mj-lt"/>
              <a:buNone/>
              <a:tabLst/>
              <a:defRPr/>
            </a:pPr>
            <a:r>
              <a:rPr lang="es-MX" sz="1200" b="0" kern="1200" dirty="0" smtClean="0">
                <a:solidFill>
                  <a:schemeClr val="tx1"/>
                </a:solidFill>
                <a:latin typeface="+mn-lt"/>
                <a:ea typeface="+mn-ea"/>
                <a:cs typeface="+mn-cs"/>
              </a:rPr>
              <a:t>Estilo</a:t>
            </a:r>
            <a:r>
              <a:rPr lang="es-MX" sz="1200" b="0" kern="1200" baseline="0" dirty="0" smtClean="0">
                <a:solidFill>
                  <a:schemeClr val="tx1"/>
                </a:solidFill>
                <a:latin typeface="+mn-lt"/>
                <a:ea typeface="+mn-ea"/>
                <a:cs typeface="+mn-cs"/>
              </a:rPr>
              <a:t> de vida</a:t>
            </a:r>
          </a:p>
          <a:p>
            <a:pPr marL="228600" marR="0" indent="-228600" algn="l" defTabSz="914400" rtl="0" eaLnBrk="1" fontAlgn="auto" latinLnBrk="0" hangingPunct="1">
              <a:lnSpc>
                <a:spcPct val="100000"/>
              </a:lnSpc>
              <a:spcBef>
                <a:spcPts val="0"/>
              </a:spcBef>
              <a:spcAft>
                <a:spcPts val="0"/>
              </a:spcAft>
              <a:buClrTx/>
              <a:buSzTx/>
              <a:buFont typeface="+mj-lt"/>
              <a:buNone/>
              <a:tabLst/>
              <a:defRPr/>
            </a:pPr>
            <a:endParaRPr lang="es-MX" sz="1200" b="1" kern="1200" dirty="0" smtClean="0">
              <a:solidFill>
                <a:schemeClr val="tx1"/>
              </a:solidFill>
              <a:latin typeface="+mn-lt"/>
              <a:ea typeface="+mn-ea"/>
              <a:cs typeface="+mn-cs"/>
            </a:endParaRPr>
          </a:p>
          <a:p>
            <a:pPr marL="228600" marR="0" indent="-228600" algn="l" defTabSz="914400" rtl="0" eaLnBrk="1" fontAlgn="auto" latinLnBrk="0" hangingPunct="1">
              <a:lnSpc>
                <a:spcPct val="100000"/>
              </a:lnSpc>
              <a:spcBef>
                <a:spcPts val="0"/>
              </a:spcBef>
              <a:spcAft>
                <a:spcPts val="0"/>
              </a:spcAft>
              <a:buClrTx/>
              <a:buSzTx/>
              <a:buFont typeface="+mj-lt"/>
              <a:buNone/>
              <a:tabLst/>
              <a:defRPr/>
            </a:pPr>
            <a:endParaRPr lang="en-US" sz="1200" b="1" kern="1200" dirty="0" smtClean="0">
              <a:solidFill>
                <a:schemeClr val="tx1"/>
              </a:solidFill>
              <a:latin typeface="+mn-lt"/>
              <a:ea typeface="+mn-ea"/>
              <a:cs typeface="+mn-cs"/>
            </a:endParaRPr>
          </a:p>
        </p:txBody>
      </p:sp>
      <p:sp>
        <p:nvSpPr>
          <p:cNvPr id="6" name="Slide Image Placeholder 5"/>
          <p:cNvSpPr>
            <a:spLocks noGrp="1" noRot="1" noChangeAspect="1"/>
          </p:cNvSpPr>
          <p:nvPr>
            <p:ph type="sldImg"/>
          </p:nvPr>
        </p:nvSpPr>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pPr marL="228600" marR="0" indent="-228600" algn="l" defTabSz="914400" rtl="0" eaLnBrk="1" fontAlgn="auto" latinLnBrk="0" hangingPunct="1">
              <a:lnSpc>
                <a:spcPct val="100000"/>
              </a:lnSpc>
              <a:spcBef>
                <a:spcPts val="0"/>
              </a:spcBef>
              <a:spcAft>
                <a:spcPts val="0"/>
              </a:spcAft>
              <a:buClrTx/>
              <a:buSzTx/>
              <a:buFont typeface="+mj-lt"/>
              <a:buNone/>
              <a:tabLst/>
              <a:defRPr/>
            </a:pPr>
            <a:r>
              <a:rPr lang="es-MX" sz="1200" b="0" kern="1200" dirty="0" smtClean="0">
                <a:solidFill>
                  <a:schemeClr val="tx1"/>
                </a:solidFill>
                <a:latin typeface="+mn-lt"/>
                <a:ea typeface="+mn-ea"/>
                <a:cs typeface="+mn-cs"/>
              </a:rPr>
              <a:t>Estilo</a:t>
            </a:r>
            <a:r>
              <a:rPr lang="es-MX" sz="1200" b="0" kern="1200" baseline="0" dirty="0" smtClean="0">
                <a:solidFill>
                  <a:schemeClr val="tx1"/>
                </a:solidFill>
                <a:latin typeface="+mn-lt"/>
                <a:ea typeface="+mn-ea"/>
                <a:cs typeface="+mn-cs"/>
              </a:rPr>
              <a:t> de vida</a:t>
            </a:r>
          </a:p>
          <a:p>
            <a:pPr marL="228600" marR="0" indent="-228600" algn="l" defTabSz="914400" rtl="0" eaLnBrk="1" fontAlgn="auto" latinLnBrk="0" hangingPunct="1">
              <a:lnSpc>
                <a:spcPct val="100000"/>
              </a:lnSpc>
              <a:spcBef>
                <a:spcPts val="0"/>
              </a:spcBef>
              <a:spcAft>
                <a:spcPts val="0"/>
              </a:spcAft>
              <a:buClrTx/>
              <a:buSzTx/>
              <a:buFont typeface="+mj-lt"/>
              <a:buNone/>
              <a:tabLst/>
              <a:defRPr/>
            </a:pPr>
            <a:endParaRPr lang="es-MX" sz="1200" b="1" kern="1200" dirty="0" smtClean="0">
              <a:solidFill>
                <a:schemeClr val="tx1"/>
              </a:solidFill>
              <a:latin typeface="+mn-lt"/>
              <a:ea typeface="+mn-ea"/>
              <a:cs typeface="+mn-cs"/>
            </a:endParaRPr>
          </a:p>
          <a:p>
            <a:pPr marL="228600" marR="0" indent="-228600" algn="l" defTabSz="914400" rtl="0" eaLnBrk="1" fontAlgn="auto" latinLnBrk="0" hangingPunct="1">
              <a:lnSpc>
                <a:spcPct val="100000"/>
              </a:lnSpc>
              <a:spcBef>
                <a:spcPts val="0"/>
              </a:spcBef>
              <a:spcAft>
                <a:spcPts val="0"/>
              </a:spcAft>
              <a:buClrTx/>
              <a:buSzTx/>
              <a:buFont typeface="+mj-lt"/>
              <a:buNone/>
              <a:tabLst/>
              <a:defRPr/>
            </a:pPr>
            <a:endParaRPr lang="en-US" sz="1200" b="1" kern="1200" dirty="0" smtClean="0">
              <a:solidFill>
                <a:schemeClr val="tx1"/>
              </a:solidFill>
              <a:latin typeface="+mn-lt"/>
              <a:ea typeface="+mn-ea"/>
              <a:cs typeface="+mn-cs"/>
            </a:endParaRPr>
          </a:p>
        </p:txBody>
      </p:sp>
      <p:sp>
        <p:nvSpPr>
          <p:cNvPr id="6" name="Slide Image Placeholder 5"/>
          <p:cNvSpPr>
            <a:spLocks noGrp="1" noRot="1" noChangeAspect="1"/>
          </p:cNvSpPr>
          <p:nvPr>
            <p:ph type="sldImg"/>
          </p:nvPr>
        </p:nvSpPr>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pPr marL="228600" marR="0" indent="-228600" algn="l" defTabSz="914400" rtl="0" eaLnBrk="1" fontAlgn="auto" latinLnBrk="0" hangingPunct="1">
              <a:lnSpc>
                <a:spcPct val="100000"/>
              </a:lnSpc>
              <a:spcBef>
                <a:spcPts val="0"/>
              </a:spcBef>
              <a:spcAft>
                <a:spcPts val="0"/>
              </a:spcAft>
              <a:buClrTx/>
              <a:buSzTx/>
              <a:buFont typeface="+mj-lt"/>
              <a:buNone/>
              <a:tabLst/>
              <a:defRPr/>
            </a:pPr>
            <a:endParaRPr lang="en-US" sz="1200" b="0" baseline="0" dirty="0" smtClean="0">
              <a:latin typeface="+mn-lt"/>
            </a:endParaRPr>
          </a:p>
        </p:txBody>
      </p:sp>
      <p:sp>
        <p:nvSpPr>
          <p:cNvPr id="6" name="Slide Image Placeholder 5"/>
          <p:cNvSpPr>
            <a:spLocks noGrp="1" noRot="1" noChangeAspect="1"/>
          </p:cNvSpPr>
          <p:nvPr>
            <p:ph type="sldImg"/>
          </p:nvPr>
        </p:nvSpPr>
        <p:spPr>
          <a:xfrm>
            <a:off x="533400" y="460375"/>
            <a:ext cx="3144838" cy="2359025"/>
          </a:xfr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s-MX" sz="1200" kern="1200" dirty="0" smtClean="0">
                <a:solidFill>
                  <a:schemeClr val="tx1"/>
                </a:solidFill>
                <a:latin typeface="+mn-lt"/>
                <a:ea typeface="+mn-ea"/>
                <a:cs typeface="+mn-cs"/>
              </a:rPr>
              <a:t>Se lleva a cabo la valoración del paciente y la toma de medidas.</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s-MX" sz="1200" kern="1200" dirty="0" smtClean="0">
                <a:solidFill>
                  <a:schemeClr val="tx1"/>
                </a:solidFill>
                <a:latin typeface="+mn-lt"/>
                <a:ea typeface="+mn-ea"/>
                <a:cs typeface="+mn-cs"/>
              </a:rPr>
              <a:t>Se ubica el trocánter mayor, a partir de allí se cuenta y se marca de cinco en cinco.</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s-MX" sz="1200" kern="1200" dirty="0" smtClean="0">
                <a:solidFill>
                  <a:schemeClr val="tx1"/>
                </a:solidFill>
                <a:latin typeface="+mn-lt"/>
                <a:ea typeface="+mn-ea"/>
                <a:cs typeface="+mn-cs"/>
              </a:rPr>
              <a:t>3. Se envuelve en película </a:t>
            </a:r>
            <a:r>
              <a:rPr lang="es-MX" sz="1200" kern="1200" dirty="0" err="1" smtClean="0">
                <a:solidFill>
                  <a:schemeClr val="tx1"/>
                </a:solidFill>
                <a:latin typeface="+mn-lt"/>
                <a:ea typeface="+mn-ea"/>
                <a:cs typeface="+mn-cs"/>
              </a:rPr>
              <a:t>vinílica</a:t>
            </a:r>
            <a:r>
              <a:rPr lang="es-MX" sz="1200" kern="1200" dirty="0" smtClean="0">
                <a:solidFill>
                  <a:schemeClr val="tx1"/>
                </a:solidFill>
                <a:latin typeface="+mn-lt"/>
                <a:ea typeface="+mn-ea"/>
                <a:cs typeface="+mn-cs"/>
              </a:rPr>
              <a:t> como </a:t>
            </a:r>
            <a:r>
              <a:rPr lang="es-MX" sz="1200" kern="1200" dirty="0" err="1" smtClean="0">
                <a:solidFill>
                  <a:schemeClr val="tx1"/>
                </a:solidFill>
                <a:latin typeface="+mn-lt"/>
                <a:ea typeface="+mn-ea"/>
                <a:cs typeface="+mn-cs"/>
              </a:rPr>
              <a:t>desmoldante</a:t>
            </a:r>
            <a:r>
              <a:rPr lang="es-MX" sz="1200" kern="1200" dirty="0" smtClean="0">
                <a:solidFill>
                  <a:schemeClr val="tx1"/>
                </a:solidFill>
                <a:latin typeface="+mn-lt"/>
                <a:ea typeface="+mn-ea"/>
                <a:cs typeface="+mn-cs"/>
              </a:rPr>
              <a:t> para el sistema.</a:t>
            </a:r>
            <a:endParaRPr lang="en-US" sz="1200" b="1" kern="1200" dirty="0" smtClean="0">
              <a:solidFill>
                <a:schemeClr val="tx1"/>
              </a:solidFill>
              <a:latin typeface="+mn-lt"/>
              <a:ea typeface="+mn-ea"/>
              <a:cs typeface="+mn-cs"/>
            </a:endParaRPr>
          </a:p>
          <a:p>
            <a:pPr marL="228600" marR="0" indent="-228600" algn="l" defTabSz="914400" rtl="0" eaLnBrk="1" fontAlgn="auto" latinLnBrk="0" hangingPunct="1">
              <a:lnSpc>
                <a:spcPct val="100000"/>
              </a:lnSpc>
              <a:spcBef>
                <a:spcPts val="0"/>
              </a:spcBef>
              <a:spcAft>
                <a:spcPts val="0"/>
              </a:spcAft>
              <a:buClrTx/>
              <a:buSzTx/>
              <a:buFont typeface="+mj-lt"/>
              <a:buNone/>
              <a:tabLst/>
              <a:defRPr/>
            </a:pPr>
            <a:r>
              <a:rPr lang="es-MX" sz="1200" kern="1200" dirty="0" smtClean="0">
                <a:solidFill>
                  <a:schemeClr val="tx1"/>
                </a:solidFill>
                <a:latin typeface="+mn-lt"/>
                <a:ea typeface="+mn-ea"/>
                <a:cs typeface="+mn-cs"/>
              </a:rPr>
              <a:t>4. A partir de la medida del cero del sistema se traza una línea cada 5 cm.</a:t>
            </a:r>
          </a:p>
          <a:p>
            <a:pPr marL="228600" marR="0" indent="-228600" algn="l" defTabSz="914400" rtl="0" eaLnBrk="1" fontAlgn="auto" latinLnBrk="0" hangingPunct="1">
              <a:lnSpc>
                <a:spcPct val="100000"/>
              </a:lnSpc>
              <a:spcBef>
                <a:spcPts val="0"/>
              </a:spcBef>
              <a:spcAft>
                <a:spcPts val="0"/>
              </a:spcAft>
              <a:buClrTx/>
              <a:buSzTx/>
              <a:buFont typeface="+mj-lt"/>
              <a:buNone/>
              <a:tabLst/>
              <a:defRPr/>
            </a:pPr>
            <a:r>
              <a:rPr lang="es-MX" sz="1200" kern="1200" dirty="0" smtClean="0">
                <a:solidFill>
                  <a:schemeClr val="tx1"/>
                </a:solidFill>
                <a:latin typeface="+mn-lt"/>
                <a:ea typeface="+mn-ea"/>
                <a:cs typeface="+mn-cs"/>
              </a:rPr>
              <a:t>5.</a:t>
            </a:r>
            <a:r>
              <a:rPr lang="es-MX" sz="1200" kern="1200" baseline="0" dirty="0" smtClean="0">
                <a:solidFill>
                  <a:schemeClr val="tx1"/>
                </a:solidFill>
                <a:latin typeface="+mn-lt"/>
                <a:ea typeface="+mn-ea"/>
                <a:cs typeface="+mn-cs"/>
              </a:rPr>
              <a:t> </a:t>
            </a:r>
            <a:r>
              <a:rPr lang="es-MX" sz="1200" kern="1200" dirty="0" smtClean="0">
                <a:solidFill>
                  <a:schemeClr val="tx1"/>
                </a:solidFill>
                <a:latin typeface="+mn-lt"/>
                <a:ea typeface="+mn-ea"/>
                <a:cs typeface="+mn-cs"/>
              </a:rPr>
              <a:t>Se recubre con venda de  yeso, se libera el tendón abductor y se hace presión para liberar los esfuerzos.</a:t>
            </a:r>
          </a:p>
          <a:p>
            <a:pPr marL="228600" marR="0" indent="-228600" algn="l" defTabSz="914400" rtl="0" eaLnBrk="1" fontAlgn="auto" latinLnBrk="0" hangingPunct="1">
              <a:lnSpc>
                <a:spcPct val="100000"/>
              </a:lnSpc>
              <a:spcBef>
                <a:spcPts val="0"/>
              </a:spcBef>
              <a:spcAft>
                <a:spcPts val="0"/>
              </a:spcAft>
              <a:buClrTx/>
              <a:buSzTx/>
              <a:buFont typeface="+mj-lt"/>
              <a:buNone/>
              <a:tabLst/>
              <a:defRPr/>
            </a:pPr>
            <a:r>
              <a:rPr lang="es-MX" sz="1200" kern="1200" dirty="0" smtClean="0">
                <a:solidFill>
                  <a:schemeClr val="tx1"/>
                </a:solidFill>
                <a:latin typeface="+mn-lt"/>
                <a:ea typeface="+mn-ea"/>
                <a:cs typeface="+mn-cs"/>
              </a:rPr>
              <a:t>6.Se saca el molde de yeso, Se recorta la forma del cuadrilátero según tanteo y experiencia del protesista</a:t>
            </a:r>
          </a:p>
          <a:p>
            <a:pPr marL="228600" marR="0" indent="-228600" algn="l" defTabSz="914400" rtl="0" eaLnBrk="1" fontAlgn="auto" latinLnBrk="0" hangingPunct="1">
              <a:lnSpc>
                <a:spcPct val="100000"/>
              </a:lnSpc>
              <a:spcBef>
                <a:spcPts val="0"/>
              </a:spcBef>
              <a:spcAft>
                <a:spcPts val="0"/>
              </a:spcAft>
              <a:buClrTx/>
              <a:buSzTx/>
              <a:buFont typeface="+mj-lt"/>
              <a:buNone/>
              <a:tabLst/>
              <a:defRPr/>
            </a:pPr>
            <a:r>
              <a:rPr lang="es-MX" sz="1200" kern="1200" dirty="0" smtClean="0">
                <a:solidFill>
                  <a:schemeClr val="tx1"/>
                </a:solidFill>
                <a:latin typeface="+mn-lt"/>
                <a:ea typeface="+mn-ea"/>
                <a:cs typeface="+mn-cs"/>
              </a:rPr>
              <a:t>7. Se corrige mediante resane manual los ángulos para mejor precisión.</a:t>
            </a:r>
          </a:p>
          <a:p>
            <a:pPr marL="228600" marR="0" indent="-228600" algn="l" defTabSz="914400" rtl="0" eaLnBrk="1" fontAlgn="auto" latinLnBrk="0" hangingPunct="1">
              <a:lnSpc>
                <a:spcPct val="100000"/>
              </a:lnSpc>
              <a:spcBef>
                <a:spcPts val="0"/>
              </a:spcBef>
              <a:spcAft>
                <a:spcPts val="0"/>
              </a:spcAft>
              <a:buClrTx/>
              <a:buSzTx/>
              <a:buFont typeface="+mj-lt"/>
              <a:buNone/>
              <a:tabLst/>
              <a:defRPr/>
            </a:pPr>
            <a:endParaRPr lang="es-MX" sz="1200" b="1" kern="1200" dirty="0" smtClean="0">
              <a:solidFill>
                <a:schemeClr val="tx1"/>
              </a:solidFill>
              <a:latin typeface="+mn-lt"/>
              <a:ea typeface="+mn-ea"/>
              <a:cs typeface="+mn-cs"/>
            </a:endParaRPr>
          </a:p>
          <a:p>
            <a:pPr marL="228600" marR="0" indent="-228600" algn="l" defTabSz="914400" rtl="0" eaLnBrk="1" fontAlgn="auto" latinLnBrk="0" hangingPunct="1">
              <a:lnSpc>
                <a:spcPct val="100000"/>
              </a:lnSpc>
              <a:spcBef>
                <a:spcPts val="0"/>
              </a:spcBef>
              <a:spcAft>
                <a:spcPts val="0"/>
              </a:spcAft>
              <a:buClrTx/>
              <a:buSzTx/>
              <a:buFont typeface="+mj-lt"/>
              <a:buNone/>
              <a:tabLst/>
              <a:defRPr/>
            </a:pPr>
            <a:endParaRPr lang="en-US" sz="1200" b="1" kern="1200" dirty="0" smtClean="0">
              <a:solidFill>
                <a:schemeClr val="tx1"/>
              </a:solidFill>
              <a:latin typeface="+mn-lt"/>
              <a:ea typeface="+mn-ea"/>
              <a:cs typeface="+mn-cs"/>
            </a:endParaRPr>
          </a:p>
        </p:txBody>
      </p:sp>
      <p:sp>
        <p:nvSpPr>
          <p:cNvPr id="6" name="Slide Image Placeholder 5"/>
          <p:cNvSpPr>
            <a:spLocks noGrp="1" noRot="1" noChangeAspect="1"/>
          </p:cNvSpPr>
          <p:nvPr>
            <p:ph type="sldImg"/>
          </p:nvPr>
        </p:nvSpPr>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endParaRPr lang="en-US" dirty="0"/>
          </a:p>
        </p:txBody>
      </p:sp>
      <p:sp>
        <p:nvSpPr>
          <p:cNvPr id="4" name="Slide Number Placeholder 3"/>
          <p:cNvSpPr>
            <a:spLocks noGrp="1"/>
          </p:cNvSpPr>
          <p:nvPr>
            <p:ph type="sldNum" sz="quarter" idx="10"/>
          </p:nvPr>
        </p:nvSpPr>
        <p:spPr/>
        <p:txBody>
          <a:bodyPr/>
          <a:lstStyle/>
          <a:p>
            <a:fld id="{630AF07D-A1B0-4ECE-ACD5-0E8B5591A016}"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endParaRPr lang="en-US" dirty="0"/>
          </a:p>
        </p:txBody>
      </p:sp>
      <p:sp>
        <p:nvSpPr>
          <p:cNvPr id="4" name="Slide Number Placeholder 3"/>
          <p:cNvSpPr>
            <a:spLocks noGrp="1"/>
          </p:cNvSpPr>
          <p:nvPr>
            <p:ph type="sldNum" sz="quarter" idx="10"/>
          </p:nvPr>
        </p:nvSpPr>
        <p:spPr/>
        <p:txBody>
          <a:bodyPr/>
          <a:lstStyle/>
          <a:p>
            <a:fld id="{630AF07D-A1B0-4ECE-ACD5-0E8B5591A016}"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endParaRPr lang="en-US" dirty="0"/>
          </a:p>
        </p:txBody>
      </p:sp>
      <p:sp>
        <p:nvSpPr>
          <p:cNvPr id="4" name="Slide Number Placeholder 3"/>
          <p:cNvSpPr>
            <a:spLocks noGrp="1"/>
          </p:cNvSpPr>
          <p:nvPr>
            <p:ph type="sldNum" sz="quarter" idx="10"/>
          </p:nvPr>
        </p:nvSpPr>
        <p:spPr/>
        <p:txBody>
          <a:bodyPr/>
          <a:lstStyle/>
          <a:p>
            <a:fld id="{630AF07D-A1B0-4ECE-ACD5-0E8B5591A016}"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endParaRPr lang="en-US" dirty="0"/>
          </a:p>
        </p:txBody>
      </p:sp>
      <p:sp>
        <p:nvSpPr>
          <p:cNvPr id="4" name="Slide Number Placeholder 3"/>
          <p:cNvSpPr>
            <a:spLocks noGrp="1"/>
          </p:cNvSpPr>
          <p:nvPr>
            <p:ph type="sldNum" sz="quarter" idx="10"/>
          </p:nvPr>
        </p:nvSpPr>
        <p:spPr/>
        <p:txBody>
          <a:bodyPr/>
          <a:lstStyle/>
          <a:p>
            <a:fld id="{630AF07D-A1B0-4ECE-ACD5-0E8B5591A016}" type="slidenum">
              <a:rPr lang="en-US" smtClean="0"/>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r>
              <a:rPr lang="es-CO" sz="1200" kern="1200" dirty="0" smtClean="0">
                <a:solidFill>
                  <a:schemeClr val="tx1"/>
                </a:solidFill>
                <a:latin typeface="+mn-lt"/>
                <a:ea typeface="+mn-ea"/>
                <a:cs typeface="+mn-cs"/>
              </a:rPr>
              <a:t>proyectando un abanico de luz láser en el objeto mientras la cámara registra secciones transversales de la profundidad.</a:t>
            </a:r>
            <a:endParaRPr lang="en-US" dirty="0"/>
          </a:p>
        </p:txBody>
      </p:sp>
      <p:sp>
        <p:nvSpPr>
          <p:cNvPr id="4" name="Slide Number Placeholder 3"/>
          <p:cNvSpPr>
            <a:spLocks noGrp="1"/>
          </p:cNvSpPr>
          <p:nvPr>
            <p:ph type="sldNum" sz="quarter" idx="10"/>
          </p:nvPr>
        </p:nvSpPr>
        <p:spPr/>
        <p:txBody>
          <a:bodyPr/>
          <a:lstStyle/>
          <a:p>
            <a:fld id="{630AF07D-A1B0-4ECE-ACD5-0E8B5591A016}" type="slidenum">
              <a:rPr lang="en-US" smtClean="0"/>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endParaRPr lang="en-US" sz="1200" b="0" baseline="0" dirty="0" smtClean="0"/>
          </a:p>
        </p:txBody>
      </p:sp>
      <p:sp>
        <p:nvSpPr>
          <p:cNvPr id="6" name="Slide Image Placeholder 5"/>
          <p:cNvSpPr>
            <a:spLocks noGrp="1" noRot="1" noChangeAspect="1"/>
          </p:cNvSpPr>
          <p:nvPr>
            <p:ph type="sldImg"/>
          </p:nvPr>
        </p:nvSpPr>
        <p:spPr>
          <a:xfrm>
            <a:off x="533400" y="460375"/>
            <a:ext cx="3144838" cy="2359025"/>
          </a:xfrm>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mn-lt"/>
                <a:ea typeface="+mn-ea"/>
                <a:cs typeface="+mn-cs"/>
              </a:rPr>
              <a:t>4.1 MODELO FUNCIONAL</a:t>
            </a:r>
          </a:p>
          <a:p>
            <a:endParaRPr lang="es-MX" sz="1200" b="0" kern="1200" baseline="0" dirty="0" smtClean="0">
              <a:solidFill>
                <a:schemeClr val="tx1"/>
              </a:solidFill>
              <a:latin typeface="+mn-lt"/>
              <a:ea typeface="+mn-ea"/>
              <a:cs typeface="+mn-cs"/>
            </a:endParaRPr>
          </a:p>
          <a:p>
            <a:r>
              <a:rPr lang="es-MX" sz="1200" b="1" kern="1200" baseline="0" dirty="0" smtClean="0">
                <a:solidFill>
                  <a:schemeClr val="tx1"/>
                </a:solidFill>
                <a:latin typeface="+mn-lt"/>
                <a:ea typeface="+mn-ea"/>
                <a:cs typeface="+mn-cs"/>
              </a:rPr>
              <a:t>Recomendaciones : </a:t>
            </a:r>
            <a:r>
              <a:rPr lang="es-ES" sz="1200" kern="1200" baseline="0" dirty="0" smtClean="0">
                <a:solidFill>
                  <a:schemeClr val="tx1"/>
                </a:solidFill>
                <a:latin typeface="+mn-lt"/>
                <a:ea typeface="+mn-ea"/>
                <a:cs typeface="+mn-cs"/>
              </a:rPr>
              <a:t>El modelo funcional del encaje se integrará con el sistema protésico que el usuario</a:t>
            </a:r>
          </a:p>
          <a:p>
            <a:r>
              <a:rPr lang="es-ES" sz="1200" kern="1200" baseline="0" dirty="0" smtClean="0">
                <a:solidFill>
                  <a:schemeClr val="tx1"/>
                </a:solidFill>
                <a:latin typeface="+mn-lt"/>
                <a:ea typeface="+mn-ea"/>
                <a:cs typeface="+mn-cs"/>
              </a:rPr>
              <a:t>utiliza para permitir la comparación cualitativa de los sistemas (con el encaje</a:t>
            </a:r>
          </a:p>
          <a:p>
            <a:r>
              <a:rPr lang="es-ES" sz="1200" kern="1200" baseline="0" dirty="0" smtClean="0">
                <a:solidFill>
                  <a:schemeClr val="tx1"/>
                </a:solidFill>
                <a:latin typeface="+mn-lt"/>
                <a:ea typeface="+mn-ea"/>
                <a:cs typeface="+mn-cs"/>
              </a:rPr>
              <a:t>previo y el nuevo) por parte del usuario con una mayor precisión con criterios</a:t>
            </a:r>
          </a:p>
          <a:p>
            <a:r>
              <a:rPr lang="es-ES" sz="1200" kern="1200" baseline="0" dirty="0" smtClean="0">
                <a:solidFill>
                  <a:schemeClr val="tx1"/>
                </a:solidFill>
                <a:latin typeface="+mn-lt"/>
                <a:ea typeface="+mn-ea"/>
                <a:cs typeface="+mn-cs"/>
              </a:rPr>
              <a:t>como peso, adaptabilidad y comodidad. Los cuales se definirán más adelante y</a:t>
            </a:r>
          </a:p>
          <a:p>
            <a:r>
              <a:rPr lang="es-ES" sz="1200" kern="1200" baseline="0" dirty="0" smtClean="0">
                <a:solidFill>
                  <a:schemeClr val="tx1"/>
                </a:solidFill>
                <a:latin typeface="+mn-lt"/>
                <a:ea typeface="+mn-ea"/>
                <a:cs typeface="+mn-cs"/>
              </a:rPr>
              <a:t>cuyos resultados de comparación se recopilarán para la documentación.</a:t>
            </a:r>
          </a:p>
          <a:p>
            <a:endParaRPr lang="es-ES" sz="1200" b="0" kern="1200" baseline="0" dirty="0" smtClean="0">
              <a:solidFill>
                <a:schemeClr val="tx1"/>
              </a:solidFill>
              <a:latin typeface="+mn-lt"/>
              <a:ea typeface="+mn-ea"/>
              <a:cs typeface="+mn-cs"/>
            </a:endParaRPr>
          </a:p>
          <a:p>
            <a:r>
              <a:rPr lang="es-ES" sz="1200" kern="1200" baseline="0" dirty="0" smtClean="0">
                <a:solidFill>
                  <a:schemeClr val="tx1"/>
                </a:solidFill>
                <a:latin typeface="+mn-lt"/>
                <a:ea typeface="+mn-ea"/>
                <a:cs typeface="+mn-cs"/>
              </a:rPr>
              <a:t>DOCUMENTACIÓN DE LAS ACTIVIDADES REALIZADAS EN UN</a:t>
            </a:r>
          </a:p>
          <a:p>
            <a:r>
              <a:rPr lang="en-US" sz="1200" kern="1200" baseline="0" dirty="0" smtClean="0">
                <a:solidFill>
                  <a:schemeClr val="tx1"/>
                </a:solidFill>
                <a:latin typeface="+mn-lt"/>
                <a:ea typeface="+mn-ea"/>
                <a:cs typeface="+mn-cs"/>
              </a:rPr>
              <a:t>INFORME</a:t>
            </a:r>
          </a:p>
          <a:p>
            <a:endParaRPr lang="es-MX" sz="1200" b="0" kern="1200" baseline="0" dirty="0" smtClean="0">
              <a:solidFill>
                <a:schemeClr val="tx1"/>
              </a:solidFill>
              <a:latin typeface="+mn-lt"/>
              <a:ea typeface="+mn-ea"/>
              <a:cs typeface="+mn-cs"/>
            </a:endParaRPr>
          </a:p>
          <a:p>
            <a:r>
              <a:rPr lang="es-ES" sz="1200" kern="1200" baseline="0" dirty="0" smtClean="0">
                <a:solidFill>
                  <a:schemeClr val="tx1"/>
                </a:solidFill>
                <a:latin typeface="+mn-lt"/>
                <a:ea typeface="+mn-ea"/>
                <a:cs typeface="+mn-cs"/>
              </a:rPr>
              <a:t>La información contendrá el resultado del análisis y la síntesis de la investigación,</a:t>
            </a:r>
          </a:p>
          <a:p>
            <a:r>
              <a:rPr lang="es-ES" sz="1200" kern="1200" baseline="0" dirty="0" smtClean="0">
                <a:solidFill>
                  <a:schemeClr val="tx1"/>
                </a:solidFill>
                <a:latin typeface="+mn-lt"/>
                <a:ea typeface="+mn-ea"/>
                <a:cs typeface="+mn-cs"/>
              </a:rPr>
              <a:t>imágenes del proceso de desarrollo del proyecto, sinopsis de los resultados de la</a:t>
            </a:r>
          </a:p>
          <a:p>
            <a:r>
              <a:rPr lang="es-ES" sz="1200" kern="1200" baseline="0" dirty="0" smtClean="0">
                <a:solidFill>
                  <a:schemeClr val="tx1"/>
                </a:solidFill>
                <a:latin typeface="+mn-lt"/>
                <a:ea typeface="+mn-ea"/>
                <a:cs typeface="+mn-cs"/>
              </a:rPr>
              <a:t>digitalización, reconstrucción del muñón mediante plataformas CAD y la</a:t>
            </a:r>
          </a:p>
          <a:p>
            <a:r>
              <a:rPr lang="es-ES" sz="1200" kern="1200" baseline="0" dirty="0" smtClean="0">
                <a:solidFill>
                  <a:schemeClr val="tx1"/>
                </a:solidFill>
                <a:latin typeface="+mn-lt"/>
                <a:ea typeface="+mn-ea"/>
                <a:cs typeface="+mn-cs"/>
              </a:rPr>
              <a:t>modelación 3D del encaje un software CAD como es el caso de Pro-</a:t>
            </a:r>
            <a:r>
              <a:rPr lang="es-ES" sz="1200" kern="1200" baseline="0" dirty="0" err="1" smtClean="0">
                <a:solidFill>
                  <a:schemeClr val="tx1"/>
                </a:solidFill>
                <a:latin typeface="+mn-lt"/>
                <a:ea typeface="+mn-ea"/>
                <a:cs typeface="+mn-cs"/>
              </a:rPr>
              <a:t>Engineer</a:t>
            </a:r>
            <a:endParaRPr lang="es-E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Wildfire 4.0.</a:t>
            </a:r>
          </a:p>
          <a:p>
            <a:endParaRPr lang="es-MX" sz="1200" b="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4.3 BASES PROTOCOLO INICIAL</a:t>
            </a:r>
          </a:p>
          <a:p>
            <a:endParaRPr lang="es-MX" sz="1200" b="0" kern="1200" baseline="0" dirty="0" smtClean="0">
              <a:solidFill>
                <a:schemeClr val="tx1"/>
              </a:solidFill>
              <a:latin typeface="+mn-lt"/>
              <a:ea typeface="+mn-ea"/>
              <a:cs typeface="+mn-cs"/>
            </a:endParaRPr>
          </a:p>
          <a:p>
            <a:r>
              <a:rPr lang="es-ES" sz="1200" kern="1200" baseline="0" dirty="0" smtClean="0">
                <a:solidFill>
                  <a:schemeClr val="tx1"/>
                </a:solidFill>
                <a:latin typeface="+mn-lt"/>
                <a:ea typeface="+mn-ea"/>
                <a:cs typeface="+mn-cs"/>
              </a:rPr>
              <a:t>aplicación metódica de ingeniería inversa en la interfase muñón-encaje</a:t>
            </a:r>
          </a:p>
          <a:p>
            <a:r>
              <a:rPr lang="es-ES" sz="1200" kern="1200" baseline="0" dirty="0" smtClean="0">
                <a:solidFill>
                  <a:schemeClr val="tx1"/>
                </a:solidFill>
                <a:latin typeface="+mn-lt"/>
                <a:ea typeface="+mn-ea"/>
                <a:cs typeface="+mn-cs"/>
              </a:rPr>
              <a:t>para su rediseño considerando las condiciones y características ergonómicas. Allí</a:t>
            </a:r>
          </a:p>
          <a:p>
            <a:r>
              <a:rPr lang="es-ES" sz="1200" kern="1200" baseline="0" dirty="0" smtClean="0">
                <a:solidFill>
                  <a:schemeClr val="tx1"/>
                </a:solidFill>
                <a:latin typeface="+mn-lt"/>
                <a:ea typeface="+mn-ea"/>
                <a:cs typeface="+mn-cs"/>
              </a:rPr>
              <a:t>se tratará el proceso que se puede seguir con el usuario con amputación</a:t>
            </a:r>
          </a:p>
          <a:p>
            <a:r>
              <a:rPr lang="es-ES" sz="1200" kern="1200" baseline="0" dirty="0" smtClean="0">
                <a:solidFill>
                  <a:schemeClr val="tx1"/>
                </a:solidFill>
                <a:latin typeface="+mn-lt"/>
                <a:ea typeface="+mn-ea"/>
                <a:cs typeface="+mn-cs"/>
              </a:rPr>
              <a:t>transfemoral para la fabricación del encaje de acuerdo a los recursos disponibles</a:t>
            </a:r>
          </a:p>
          <a:p>
            <a:r>
              <a:rPr lang="en-US" sz="1200" kern="1200" baseline="0" dirty="0" smtClean="0">
                <a:solidFill>
                  <a:schemeClr val="tx1"/>
                </a:solidFill>
                <a:latin typeface="+mn-lt"/>
                <a:ea typeface="+mn-ea"/>
                <a:cs typeface="+mn-cs"/>
              </a:rPr>
              <a:t>en el </a:t>
            </a:r>
            <a:r>
              <a:rPr lang="en-US" sz="1200" kern="1200" baseline="0" dirty="0" err="1" smtClean="0">
                <a:solidFill>
                  <a:schemeClr val="tx1"/>
                </a:solidFill>
                <a:latin typeface="+mn-lt"/>
                <a:ea typeface="+mn-ea"/>
                <a:cs typeface="+mn-cs"/>
              </a:rPr>
              <a:t>medio</a:t>
            </a:r>
            <a:r>
              <a:rPr lang="en-US" sz="1200" kern="1200" baseline="0" dirty="0" smtClean="0">
                <a:solidFill>
                  <a:schemeClr val="tx1"/>
                </a:solidFill>
                <a:latin typeface="+mn-lt"/>
                <a:ea typeface="+mn-ea"/>
                <a:cs typeface="+mn-cs"/>
              </a:rPr>
              <a:t> </a:t>
            </a:r>
            <a:r>
              <a:rPr lang="en-US" sz="1200" kern="1200" baseline="0" dirty="0" err="1" smtClean="0">
                <a:solidFill>
                  <a:schemeClr val="tx1"/>
                </a:solidFill>
                <a:latin typeface="+mn-lt"/>
                <a:ea typeface="+mn-ea"/>
                <a:cs typeface="+mn-cs"/>
              </a:rPr>
              <a:t>colombiano</a:t>
            </a:r>
            <a:r>
              <a:rPr lang="en-US" sz="1200" kern="1200" baseline="0" dirty="0" smtClean="0">
                <a:solidFill>
                  <a:schemeClr val="tx1"/>
                </a:solidFill>
                <a:latin typeface="+mn-lt"/>
                <a:ea typeface="+mn-ea"/>
                <a:cs typeface="+mn-cs"/>
              </a:rPr>
              <a:t>.</a:t>
            </a:r>
            <a:endParaRPr lang="en-US" sz="1200" b="0" baseline="0" dirty="0" smtClean="0"/>
          </a:p>
        </p:txBody>
      </p:sp>
      <p:sp>
        <p:nvSpPr>
          <p:cNvPr id="6" name="Slide Image Placeholder 5"/>
          <p:cNvSpPr>
            <a:spLocks noGrp="1" noRot="1" noChangeAspect="1"/>
          </p:cNvSpPr>
          <p:nvPr>
            <p:ph type="sldImg"/>
          </p:nvPr>
        </p:nvSpPr>
        <p:spPr>
          <a:xfrm>
            <a:off x="533400" y="460375"/>
            <a:ext cx="3144838" cy="2359025"/>
          </a:xfrm>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pPr>
              <a:spcAft>
                <a:spcPts val="200"/>
              </a:spcAft>
            </a:pPr>
            <a:endParaRPr lang="en-US" sz="1200" dirty="0" smtClean="0"/>
          </a:p>
        </p:txBody>
      </p:sp>
      <p:sp>
        <p:nvSpPr>
          <p:cNvPr id="5" name="Slide Image Placeholder 4"/>
          <p:cNvSpPr>
            <a:spLocks noGrp="1" noRot="1" noChangeAspect="1"/>
          </p:cNvSpPr>
          <p:nvPr>
            <p:ph type="sldImg"/>
          </p:nvPr>
        </p:nvSpPr>
        <p:spPr>
          <a:xfrm>
            <a:off x="536575" y="503238"/>
            <a:ext cx="3140075" cy="2354262"/>
          </a:xfrm>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36575" y="503238"/>
            <a:ext cx="3140075" cy="2354262"/>
          </a:xfrm>
        </p:spPr>
      </p:sp>
      <p:sp>
        <p:nvSpPr>
          <p:cNvPr id="3" name="Notes Placeholder 2"/>
          <p:cNvSpPr>
            <a:spLocks noGrp="1"/>
          </p:cNvSpPr>
          <p:nvPr>
            <p:ph type="body" idx="1"/>
          </p:nvPr>
        </p:nvSpPr>
        <p:spPr/>
        <p:txBody>
          <a:bodyPr>
            <a:normAutofit/>
          </a:bodyPr>
          <a:lstStyle/>
          <a:p>
            <a:pPr marL="342900" indent="-342900">
              <a:buFont typeface="+mj-lt"/>
              <a:buNone/>
            </a:pPr>
            <a:endParaRPr lang="en-US" sz="1200" b="1"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s-MX" sz="1200" kern="1200" dirty="0" smtClean="0">
                <a:solidFill>
                  <a:schemeClr val="tx1"/>
                </a:solidFill>
                <a:latin typeface="+mn-lt"/>
                <a:ea typeface="+mn-ea"/>
                <a:cs typeface="+mn-cs"/>
              </a:rPr>
              <a:t>El desarrollo del protocolo inicial permite enfrentar lo planeado con la ejecución y el conocimiento de los objetivos de proceso permite tomar decisiones durante el proceso para modificar los pasos que sean necesarios para su cumplimiento. </a:t>
            </a:r>
            <a:endParaRPr lang="en-US" sz="1200" kern="1200" dirty="0" smtClean="0">
              <a:solidFill>
                <a:schemeClr val="tx1"/>
              </a:solidFill>
              <a:latin typeface="+mn-lt"/>
              <a:ea typeface="+mn-ea"/>
              <a:cs typeface="+mn-cs"/>
            </a:endParaRPr>
          </a:p>
          <a:p>
            <a:endParaRPr lang="en-US" sz="1200" b="1" baseline="0"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pPr>
              <a:spcAft>
                <a:spcPts val="200"/>
              </a:spcAft>
            </a:pPr>
            <a:endParaRPr lang="en-US" sz="1200" dirty="0" smtClean="0"/>
          </a:p>
        </p:txBody>
      </p:sp>
      <p:sp>
        <p:nvSpPr>
          <p:cNvPr id="5" name="Slide Image Placeholder 4"/>
          <p:cNvSpPr>
            <a:spLocks noGrp="1" noRot="1" noChangeAspect="1"/>
          </p:cNvSpPr>
          <p:nvPr>
            <p:ph type="sldImg"/>
          </p:nvPr>
        </p:nvSpPr>
        <p:spPr>
          <a:xfrm>
            <a:off x="536575" y="503238"/>
            <a:ext cx="3140075" cy="2354262"/>
          </a:xfrm>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36575" y="503238"/>
            <a:ext cx="3140075" cy="2354262"/>
          </a:xfrm>
        </p:spPr>
      </p:sp>
      <p:sp>
        <p:nvSpPr>
          <p:cNvPr id="3" name="Notes Placeholder 2"/>
          <p:cNvSpPr>
            <a:spLocks noGrp="1"/>
          </p:cNvSpPr>
          <p:nvPr>
            <p:ph type="body" idx="1"/>
          </p:nvPr>
        </p:nvSpPr>
        <p:spPr/>
        <p:txBody>
          <a:bodyPr>
            <a:normAutofit/>
          </a:bodyPr>
          <a:lstStyle/>
          <a:p>
            <a:endParaRPr lang="en-US" sz="1200" baseline="0" dirty="0" smtClean="0"/>
          </a:p>
          <a:p>
            <a:endParaRPr lang="es-MX" sz="1200" b="1" dirty="0" smtClean="0">
              <a:latin typeface="Corbel" pitchFamily="34" charset="0"/>
            </a:endParaRPr>
          </a:p>
          <a:p>
            <a:endParaRPr lang="es-MX" sz="1200" b="1" dirty="0" smtClean="0">
              <a:latin typeface="Corbel" pitchFamily="34" charset="0"/>
            </a:endParaRPr>
          </a:p>
          <a:p>
            <a:r>
              <a:rPr lang="es-MX" sz="1200" b="1" dirty="0" smtClean="0">
                <a:latin typeface="Corbel" pitchFamily="34" charset="0"/>
              </a:rPr>
              <a:t>Paciente</a:t>
            </a:r>
          </a:p>
          <a:p>
            <a:pPr>
              <a:buFontTx/>
              <a:buChar char="-"/>
            </a:pPr>
            <a:r>
              <a:rPr lang="es-MX" sz="1200" dirty="0" smtClean="0">
                <a:latin typeface="Corbel" pitchFamily="34" charset="0"/>
              </a:rPr>
              <a:t>Disponibilidad de tiempo: 2 horas  aprox.</a:t>
            </a:r>
          </a:p>
          <a:p>
            <a:pPr>
              <a:buFontTx/>
              <a:buChar char="-"/>
            </a:pPr>
            <a:r>
              <a:rPr lang="es-MX" sz="1200" dirty="0" smtClean="0">
                <a:latin typeface="Corbel" pitchFamily="34" charset="0"/>
              </a:rPr>
              <a:t>Disposición del muñón descubierto</a:t>
            </a:r>
          </a:p>
          <a:p>
            <a:pPr>
              <a:buFontTx/>
              <a:buChar char="-"/>
            </a:pPr>
            <a:r>
              <a:rPr lang="es-MX" sz="1200" dirty="0" smtClean="0">
                <a:latin typeface="Corbel" pitchFamily="34" charset="0"/>
              </a:rPr>
              <a:t>Posición de pie</a:t>
            </a:r>
          </a:p>
          <a:p>
            <a:pPr>
              <a:buFontTx/>
              <a:buChar char="-"/>
            </a:pPr>
            <a:r>
              <a:rPr lang="es-MX" sz="1200" dirty="0" smtClean="0">
                <a:latin typeface="Corbel" pitchFamily="34" charset="0"/>
              </a:rPr>
              <a:t>Acceso a la pared medial </a:t>
            </a:r>
          </a:p>
          <a:p>
            <a:pPr>
              <a:buFontTx/>
              <a:buChar char="-"/>
            </a:pPr>
            <a:endParaRPr lang="es-MX" sz="1200" dirty="0" smtClean="0">
              <a:latin typeface="Corbel" pitchFamily="34" charset="0"/>
            </a:endParaRPr>
          </a:p>
          <a:p>
            <a:r>
              <a:rPr lang="es-MX" sz="1200" b="1" dirty="0" smtClean="0">
                <a:latin typeface="Corbel" pitchFamily="34" charset="0"/>
              </a:rPr>
              <a:t>Ortopedista</a:t>
            </a:r>
          </a:p>
          <a:p>
            <a:r>
              <a:rPr lang="es-MX" sz="1200" dirty="0" smtClean="0">
                <a:latin typeface="Corbel" pitchFamily="34" charset="0"/>
              </a:rPr>
              <a:t>Define las características del ajuste (puntos críticos)</a:t>
            </a:r>
          </a:p>
          <a:p>
            <a:endParaRPr lang="es-MX" sz="1200" dirty="0" smtClean="0">
              <a:latin typeface="Corbel" pitchFamily="34" charset="0"/>
            </a:endParaRPr>
          </a:p>
          <a:p>
            <a:r>
              <a:rPr lang="es-MX" sz="1200" b="1" dirty="0" smtClean="0">
                <a:latin typeface="Corbel" pitchFamily="34" charset="0"/>
              </a:rPr>
              <a:t>Auxiliares</a:t>
            </a:r>
          </a:p>
          <a:p>
            <a:r>
              <a:rPr lang="es-MX" sz="1200" dirty="0" smtClean="0">
                <a:latin typeface="Corbel" pitchFamily="34" charset="0"/>
              </a:rPr>
              <a:t>-Manejo de equipo</a:t>
            </a:r>
          </a:p>
          <a:p>
            <a:r>
              <a:rPr lang="es-MX" sz="1200" dirty="0" smtClean="0">
                <a:latin typeface="Corbel" pitchFamily="34" charset="0"/>
              </a:rPr>
              <a:t>-Manejo de seguridad del paciente</a:t>
            </a:r>
          </a:p>
          <a:p>
            <a:endParaRPr lang="es-MX" sz="1200" dirty="0" smtClean="0">
              <a:latin typeface="Corbel" pitchFamily="34" charset="0"/>
            </a:endParaRPr>
          </a:p>
          <a:p>
            <a:r>
              <a:rPr lang="es-MX" sz="1200" dirty="0" smtClean="0">
                <a:latin typeface="Corbel" pitchFamily="34" charset="0"/>
              </a:rPr>
              <a:t>-Equipo digitalización</a:t>
            </a:r>
          </a:p>
          <a:p>
            <a:r>
              <a:rPr lang="es-MX" sz="1200" dirty="0" smtClean="0">
                <a:latin typeface="Corbel" pitchFamily="34" charset="0"/>
              </a:rPr>
              <a:t>-PC</a:t>
            </a:r>
          </a:p>
          <a:p>
            <a:endParaRPr lang="es-MX" sz="1200" dirty="0" smtClean="0">
              <a:latin typeface="Corbel" pitchFamily="34" charset="0"/>
            </a:endParaRPr>
          </a:p>
          <a:p>
            <a:r>
              <a:rPr lang="es-MX" sz="1200" dirty="0" smtClean="0">
                <a:latin typeface="Corbel" pitchFamily="34" charset="0"/>
              </a:rPr>
              <a:t>-Soporte (barras)</a:t>
            </a:r>
          </a:p>
          <a:p>
            <a:r>
              <a:rPr lang="es-MX" sz="1200" dirty="0" smtClean="0">
                <a:latin typeface="Corbel" pitchFamily="34" charset="0"/>
              </a:rPr>
              <a:t>-iluminación</a:t>
            </a:r>
          </a:p>
          <a:p>
            <a:r>
              <a:rPr lang="es-MX" sz="1200" dirty="0" smtClean="0">
                <a:latin typeface="Corbel" pitchFamily="34" charset="0"/>
              </a:rPr>
              <a:t>Nota: deben evitarse elementos metálicos</a:t>
            </a:r>
          </a:p>
          <a:p>
            <a:endParaRPr lang="es-MX" sz="1200" dirty="0" smtClean="0">
              <a:latin typeface="Corbel" pitchFamily="34" charset="0"/>
            </a:endParaRPr>
          </a:p>
          <a:p>
            <a:r>
              <a:rPr lang="es-MX" sz="1200" b="1" dirty="0" smtClean="0">
                <a:latin typeface="Corbel" pitchFamily="34" charset="0"/>
              </a:rPr>
              <a:t>Puntos críticos: </a:t>
            </a:r>
            <a:r>
              <a:rPr lang="es-MX" sz="1200" dirty="0" smtClean="0">
                <a:latin typeface="Corbel" pitchFamily="34" charset="0"/>
              </a:rPr>
              <a:t>Trocánter, Isquion y tendón abductor</a:t>
            </a:r>
          </a:p>
          <a:p>
            <a:r>
              <a:rPr lang="es-MX" sz="1200" b="1" dirty="0" smtClean="0">
                <a:latin typeface="Corbel" pitchFamily="34" charset="0"/>
              </a:rPr>
              <a:t>Muñón 360°</a:t>
            </a:r>
          </a:p>
          <a:p>
            <a:endParaRPr lang="es-MX" sz="1200" dirty="0" smtClean="0">
              <a:latin typeface="Corbel"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s-MX" sz="1200" b="1" dirty="0" smtClean="0">
                <a:latin typeface="Corbel" pitchFamily="34" charset="0"/>
              </a:rPr>
              <a:t>Medición: </a:t>
            </a:r>
            <a:r>
              <a:rPr lang="es-MX" sz="1200" dirty="0" smtClean="0">
                <a:latin typeface="Corbel" pitchFamily="34" charset="0"/>
              </a:rPr>
              <a:t>Altura de la rodilla, Longitud pierna </a:t>
            </a:r>
            <a:r>
              <a:rPr lang="es-MX" sz="1200" dirty="0" err="1" smtClean="0">
                <a:latin typeface="Corbel" pitchFamily="34" charset="0"/>
              </a:rPr>
              <a:t>contralateral</a:t>
            </a:r>
            <a:r>
              <a:rPr lang="es-MX" sz="1200" dirty="0" smtClean="0">
                <a:latin typeface="Corbel" pitchFamily="34" charset="0"/>
              </a:rPr>
              <a:t> y volumen del muslo</a:t>
            </a:r>
          </a:p>
          <a:p>
            <a:endParaRPr lang="es-MX" sz="1200" dirty="0" smtClean="0">
              <a:latin typeface="Corbel"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s-MX" sz="1200" dirty="0" smtClean="0">
                <a:latin typeface="Corbel" pitchFamily="34" charset="0"/>
              </a:rPr>
              <a:t>Profundidad de la presión en los puntos críticos</a:t>
            </a:r>
          </a:p>
          <a:p>
            <a:endParaRPr lang="es-MX" sz="1200" dirty="0" smtClean="0">
              <a:latin typeface="Corbel" pitchFamily="34" charset="0"/>
            </a:endParaRPr>
          </a:p>
          <a:p>
            <a:endParaRPr lang="es-MX" sz="1200" dirty="0" smtClean="0">
              <a:latin typeface="Corbel" pitchFamily="34" charset="0"/>
            </a:endParaRPr>
          </a:p>
          <a:p>
            <a:endParaRPr lang="es-MX" sz="1200" dirty="0" smtClean="0">
              <a:latin typeface="Corbel" pitchFamily="34" charset="0"/>
            </a:endParaRPr>
          </a:p>
          <a:p>
            <a:endParaRPr lang="es-MX" sz="1200" dirty="0" smtClean="0">
              <a:latin typeface="Corbel" pitchFamily="34" charset="0"/>
            </a:endParaRPr>
          </a:p>
          <a:p>
            <a:pPr>
              <a:buFontTx/>
              <a:buChar char="-"/>
            </a:pPr>
            <a:endParaRPr lang="es-MX" sz="1200" dirty="0" smtClean="0">
              <a:latin typeface="Corbel" pitchFamily="34" charset="0"/>
            </a:endParaRPr>
          </a:p>
          <a:p>
            <a:endParaRPr lang="en-US" sz="1200" b="0" baseline="0" dirty="0" smtClean="0">
              <a:latin typeface="+mn-lt"/>
            </a:endParaRPr>
          </a:p>
          <a:p>
            <a:pPr marL="228600" indent="-228600">
              <a:buFont typeface="+mj-lt"/>
              <a:buNone/>
            </a:pPr>
            <a:endParaRPr lang="en-US" sz="1200" b="0" baseline="0" dirty="0"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36575" y="503238"/>
            <a:ext cx="3140075" cy="2354262"/>
          </a:xfrm>
        </p:spPr>
      </p:sp>
      <p:sp>
        <p:nvSpPr>
          <p:cNvPr id="3" name="Notes Placeholder 2"/>
          <p:cNvSpPr>
            <a:spLocks noGrp="1"/>
          </p:cNvSpPr>
          <p:nvPr>
            <p:ph type="body" idx="1"/>
          </p:nvPr>
        </p:nvSpPr>
        <p:spPr/>
        <p:txBody>
          <a:bodyPr>
            <a:normAutofit/>
          </a:bodyPr>
          <a:lstStyle/>
          <a:p>
            <a:pPr marL="228600" indent="-228600">
              <a:buFont typeface="+mj-lt"/>
              <a:buNone/>
            </a:pPr>
            <a:endParaRPr lang="en-US" sz="1200" b="0" baseline="0" dirty="0"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36575" y="503238"/>
            <a:ext cx="3140075" cy="2354262"/>
          </a:xfrm>
        </p:spPr>
      </p:sp>
      <p:sp>
        <p:nvSpPr>
          <p:cNvPr id="3" name="Notes Placeholder 2"/>
          <p:cNvSpPr>
            <a:spLocks noGrp="1"/>
          </p:cNvSpPr>
          <p:nvPr>
            <p:ph type="body" idx="1"/>
          </p:nvPr>
        </p:nvSpPr>
        <p:spPr/>
        <p:txBody>
          <a:bodyPr>
            <a:normAutofit/>
          </a:bodyPr>
          <a:lstStyle/>
          <a:p>
            <a:pPr marL="228600" indent="-228600">
              <a:buFont typeface="+mj-lt"/>
              <a:buNone/>
            </a:pPr>
            <a:endParaRPr lang="en-US" sz="1200" b="0" baseline="0" dirty="0"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36575" y="503238"/>
            <a:ext cx="3140075" cy="2354262"/>
          </a:xfrm>
        </p:spPr>
      </p:sp>
      <p:sp>
        <p:nvSpPr>
          <p:cNvPr id="3" name="Notes Placeholder 2"/>
          <p:cNvSpPr>
            <a:spLocks noGrp="1"/>
          </p:cNvSpPr>
          <p:nvPr>
            <p:ph type="body" idx="1"/>
          </p:nvPr>
        </p:nvSpPr>
        <p:spPr/>
        <p:txBody>
          <a:bodyPr>
            <a:normAutofit/>
          </a:bodyPr>
          <a:lstStyle/>
          <a:p>
            <a:endParaRPr lang="en-US" sz="1200" b="0" baseline="0" dirty="0" smtClean="0">
              <a:latin typeface="+mn-lt"/>
            </a:endParaRPr>
          </a:p>
          <a:p>
            <a:pPr marL="228600" indent="-228600">
              <a:buFont typeface="+mj-lt"/>
              <a:buAutoNum type="arabicPeriod"/>
            </a:pPr>
            <a:endParaRPr lang="en-US" sz="1200" b="0" baseline="0" dirty="0" smtClean="0">
              <a:latin typeface="+mn-lt"/>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pPr marL="228600" marR="0" indent="-228600" algn="l" defTabSz="914400" rtl="0" eaLnBrk="1" fontAlgn="auto" latinLnBrk="0" hangingPunct="1">
              <a:lnSpc>
                <a:spcPct val="100000"/>
              </a:lnSpc>
              <a:spcBef>
                <a:spcPts val="0"/>
              </a:spcBef>
              <a:spcAft>
                <a:spcPts val="0"/>
              </a:spcAft>
              <a:buClrTx/>
              <a:buSzTx/>
              <a:buFont typeface="+mj-lt"/>
              <a:buNone/>
              <a:tabLst/>
              <a:defRPr/>
            </a:pPr>
            <a:r>
              <a:rPr lang="es-MX" sz="1200" b="0" kern="1200" dirty="0" smtClean="0">
                <a:solidFill>
                  <a:schemeClr val="tx1"/>
                </a:solidFill>
                <a:latin typeface="+mn-lt"/>
                <a:ea typeface="+mn-ea"/>
                <a:cs typeface="+mn-cs"/>
              </a:rPr>
              <a:t>Estilo</a:t>
            </a:r>
            <a:r>
              <a:rPr lang="es-MX" sz="1200" b="0" kern="1200" baseline="0" dirty="0" smtClean="0">
                <a:solidFill>
                  <a:schemeClr val="tx1"/>
                </a:solidFill>
                <a:latin typeface="+mn-lt"/>
                <a:ea typeface="+mn-ea"/>
                <a:cs typeface="+mn-cs"/>
              </a:rPr>
              <a:t> de vida</a:t>
            </a:r>
          </a:p>
          <a:p>
            <a:pPr marL="228600" marR="0" indent="-228600" algn="l" defTabSz="914400" rtl="0" eaLnBrk="1" fontAlgn="auto" latinLnBrk="0" hangingPunct="1">
              <a:lnSpc>
                <a:spcPct val="100000"/>
              </a:lnSpc>
              <a:spcBef>
                <a:spcPts val="0"/>
              </a:spcBef>
              <a:spcAft>
                <a:spcPts val="0"/>
              </a:spcAft>
              <a:buClrTx/>
              <a:buSzTx/>
              <a:buFont typeface="+mj-lt"/>
              <a:buNone/>
              <a:tabLst/>
              <a:defRPr/>
            </a:pPr>
            <a:endParaRPr lang="es-MX" sz="1200" b="1" kern="1200" dirty="0" smtClean="0">
              <a:solidFill>
                <a:schemeClr val="tx1"/>
              </a:solidFill>
              <a:latin typeface="+mn-lt"/>
              <a:ea typeface="+mn-ea"/>
              <a:cs typeface="+mn-cs"/>
            </a:endParaRPr>
          </a:p>
          <a:p>
            <a:pPr marL="228600" marR="0" indent="-228600" algn="l" defTabSz="914400" rtl="0" eaLnBrk="1" fontAlgn="auto" latinLnBrk="0" hangingPunct="1">
              <a:lnSpc>
                <a:spcPct val="100000"/>
              </a:lnSpc>
              <a:spcBef>
                <a:spcPts val="0"/>
              </a:spcBef>
              <a:spcAft>
                <a:spcPts val="0"/>
              </a:spcAft>
              <a:buClrTx/>
              <a:buSzTx/>
              <a:buFont typeface="+mj-lt"/>
              <a:buNone/>
              <a:tabLst/>
              <a:defRPr/>
            </a:pPr>
            <a:endParaRPr lang="en-US" sz="1200" b="1" kern="1200" dirty="0" smtClean="0">
              <a:solidFill>
                <a:schemeClr val="tx1"/>
              </a:solidFill>
              <a:latin typeface="+mn-lt"/>
              <a:ea typeface="+mn-ea"/>
              <a:cs typeface="+mn-cs"/>
            </a:endParaRPr>
          </a:p>
        </p:txBody>
      </p:sp>
      <p:sp>
        <p:nvSpPr>
          <p:cNvPr id="6" name="Slide Image Placeholder 5"/>
          <p:cNvSpPr>
            <a:spLocks noGrp="1" noRot="1" noChangeAspect="1"/>
          </p:cNvSpPr>
          <p:nvPr>
            <p:ph type="sldImg"/>
          </p:nvPr>
        </p:nvSpPr>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36575" y="503238"/>
            <a:ext cx="3140075" cy="2354262"/>
          </a:xfrm>
        </p:spPr>
      </p:sp>
      <p:sp>
        <p:nvSpPr>
          <p:cNvPr id="3" name="Notes Placeholder 2"/>
          <p:cNvSpPr>
            <a:spLocks noGrp="1"/>
          </p:cNvSpPr>
          <p:nvPr>
            <p:ph type="body" idx="1"/>
          </p:nvPr>
        </p:nvSpPr>
        <p:spPr/>
        <p:txBody>
          <a:bodyPr>
            <a:normAutofit/>
          </a:bodyPr>
          <a:lstStyle/>
          <a:p>
            <a:endParaRPr lang="en-US" sz="1200" baseline="0" dirty="0"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pPr>
              <a:spcAft>
                <a:spcPts val="200"/>
              </a:spcAft>
            </a:pPr>
            <a:endParaRPr lang="en-US" sz="1200" dirty="0" smtClean="0"/>
          </a:p>
        </p:txBody>
      </p:sp>
      <p:sp>
        <p:nvSpPr>
          <p:cNvPr id="5" name="Slide Image Placeholder 4"/>
          <p:cNvSpPr>
            <a:spLocks noGrp="1" noRot="1" noChangeAspect="1"/>
          </p:cNvSpPr>
          <p:nvPr>
            <p:ph type="sldImg"/>
          </p:nvPr>
        </p:nvSpPr>
        <p:spPr>
          <a:xfrm>
            <a:off x="536575" y="503238"/>
            <a:ext cx="3140075" cy="2354262"/>
          </a:xfrm>
        </p:spPr>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36575" y="503238"/>
            <a:ext cx="3140075" cy="2354262"/>
          </a:xfrm>
        </p:spPr>
      </p:sp>
      <p:sp>
        <p:nvSpPr>
          <p:cNvPr id="3" name="Notes Placeholder 2"/>
          <p:cNvSpPr>
            <a:spLocks noGrp="1"/>
          </p:cNvSpPr>
          <p:nvPr>
            <p:ph type="body" idx="1"/>
          </p:nvPr>
        </p:nvSpPr>
        <p:spPr/>
        <p:txBody>
          <a:bodyPr>
            <a:normAutofit/>
          </a:bodyPr>
          <a:lstStyle/>
          <a:p>
            <a:endParaRPr lang="en-US" sz="1200" baseline="0" dirty="0"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r>
              <a:rPr lang="es-MX" sz="1200" kern="1200" dirty="0" smtClean="0">
                <a:solidFill>
                  <a:schemeClr val="tx1"/>
                </a:solidFill>
                <a:latin typeface="+mn-lt"/>
                <a:ea typeface="+mn-ea"/>
                <a:cs typeface="+mn-cs"/>
              </a:rPr>
              <a:t>Durante la investigación del encaje y el análisis de los tipos de encaje para personas con amputación transfemoral se encontró que la parte que requiere mayor atención en el encaje es el anillo de mando, éste define en términos generales el tipo de encaje y es la razón por la cual está siendo investigado constantemente por las grandes casas ortopédicas del mundo e investigadores independientes; pretender rediseñarlo a partir del uso de RE es una tarea de gran alcance dado que no se hace por ningún ortopedista en Colombia y es un proceso que requiere constante asesoría especializada.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A partir del análisis se pudo reconocer las diferencias entre los tipos de encaje. Entre los analizados el MAS es el que presenta mayores ventajas, entre ellas la facilidad para sentarse y un mayor rango de movimiento; sin embargo por cuestiones de propiedad intelectual, apenas está enseñando a los ortopedistas en el mundo. Lastimosamente, en el medio local aun no se recibe la capacitación para su fabricación y se siguen usando los encajes cuadrilaterales (en menor proporción) y de contenimiento isquiático el cual presenta mejores características.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Para la fabricación de encajes y recubrimiento de estos existen gran variedad de materiales con amplias prestaciones, pero su alto costo no lo cubren las entidades de salud y los usuarios con pocos recursos deben aceptar el uso de materiales de baja gama. Esto puede encontrarse en la prótesis del usuario del proyecto, ya que debido al material que cubre el encaje y la rodilla, se debe quedar resguardada cuando llueve para evitar la absorción de agua y el deterioro de la rodilla, la cual debe ser regularmente limpiada por la inserción de polvo a través del material.</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El diseño del encaje para amputación transfemoral requiere varias consideraciones como: la geometría la cual proporciona soporte y superficie para la transferencia de peso; la adaptación, la cual permite la carga y la descarga, y la cual puede calcularse a partir de la tabla de reducción de la ISPO; el ajuste al isquion y la liberación del tendón abductor. Para el ajuste puede usarse el patrón </a:t>
            </a:r>
            <a:r>
              <a:rPr lang="es-MX" sz="1200" i="1" kern="1200" dirty="0" err="1" smtClean="0">
                <a:solidFill>
                  <a:schemeClr val="tx1"/>
                </a:solidFill>
                <a:latin typeface="+mn-lt"/>
                <a:ea typeface="+mn-ea"/>
                <a:cs typeface="+mn-cs"/>
              </a:rPr>
              <a:t>Brim</a:t>
            </a:r>
            <a:r>
              <a:rPr lang="es-MX" sz="1200" i="1" kern="1200" dirty="0" smtClean="0">
                <a:solidFill>
                  <a:schemeClr val="tx1"/>
                </a:solidFill>
                <a:latin typeface="+mn-lt"/>
                <a:ea typeface="+mn-ea"/>
                <a:cs typeface="+mn-cs"/>
              </a:rPr>
              <a:t> </a:t>
            </a:r>
            <a:r>
              <a:rPr lang="es-MX" sz="1200" i="1" kern="1200" dirty="0" err="1" smtClean="0">
                <a:solidFill>
                  <a:schemeClr val="tx1"/>
                </a:solidFill>
                <a:latin typeface="+mn-lt"/>
                <a:ea typeface="+mn-ea"/>
                <a:cs typeface="+mn-cs"/>
              </a:rPr>
              <a:t>Shape</a:t>
            </a:r>
            <a:r>
              <a:rPr lang="es-MX" sz="1200" i="1" kern="1200" dirty="0" smtClean="0">
                <a:solidFill>
                  <a:schemeClr val="tx1"/>
                </a:solidFill>
                <a:latin typeface="+mn-lt"/>
                <a:ea typeface="+mn-ea"/>
                <a:cs typeface="+mn-cs"/>
              </a:rPr>
              <a:t>, </a:t>
            </a:r>
            <a:r>
              <a:rPr lang="es-MX" sz="1200" kern="1200" dirty="0" smtClean="0">
                <a:solidFill>
                  <a:schemeClr val="tx1"/>
                </a:solidFill>
                <a:latin typeface="+mn-lt"/>
                <a:ea typeface="+mn-ea"/>
                <a:cs typeface="+mn-cs"/>
              </a:rPr>
              <a:t>el cual presenta unas características estándar recomendadas y permite la estandarización de procesos.</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El encaje debe ser periódicamente modificado debido a las variaciones del volumen del muñón, el cual se reduce notablemente en los primeros años posteriores a la amputación, durante este tiempo el usuario puede requerir un cambio de encaje. Además, la variación del volumen diaria debe considerarse en el diseño del encaje para asegurar estabilidad y confort.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Los sistemas de digitalización sin contacto proveen las prestaciones necesarias para digitalizar partes del cuerpo humano, principalmente debido a </a:t>
            </a:r>
            <a:r>
              <a:rPr lang="es-CO" sz="1200" kern="1200" dirty="0" smtClean="0">
                <a:solidFill>
                  <a:schemeClr val="tx1"/>
                </a:solidFill>
                <a:latin typeface="+mn-lt"/>
                <a:ea typeface="+mn-ea"/>
                <a:cs typeface="+mn-cs"/>
              </a:rPr>
              <a:t>que reduce el nivel de contacto con la piel y en consecuencia, no afecta los resultados al medir sobre </a:t>
            </a:r>
            <a:r>
              <a:rPr lang="es-MX" sz="1200" kern="1200" dirty="0" smtClean="0">
                <a:solidFill>
                  <a:schemeClr val="tx1"/>
                </a:solidFill>
                <a:latin typeface="+mn-lt"/>
                <a:ea typeface="+mn-ea"/>
                <a:cs typeface="+mn-cs"/>
              </a:rPr>
              <a:t>los tejidos flexibles.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A partir del estado del arte se encontraron varios sistemas de obtención de datos que se utilizan en el medio colombiano. En Medellín se encuentran algunos sistemas de digitalización sin contacto en la academia y en la industria, los cuales presentan grandes diferencias en costos y en características funcionales, y cuyo uso depende en gran medida de las necesidades del proyecto. En general, los sistemas no se usan frecuentemente pues no están asociados a proyectos periódicos.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Las alianzas empresa-academia son importantes para el uso de las tecnologías, sin embargo la academia presenta falencias en el cobro de la prestación de servicios y su inadecuado control puede afectar a las demás empresas cuyo negocio depende de la venta de servicios como digitalización 3D y </a:t>
            </a:r>
            <a:r>
              <a:rPr lang="es-MX" sz="1200" kern="1200" dirty="0" err="1" smtClean="0">
                <a:solidFill>
                  <a:schemeClr val="tx1"/>
                </a:solidFill>
                <a:latin typeface="+mn-lt"/>
                <a:ea typeface="+mn-ea"/>
                <a:cs typeface="+mn-cs"/>
              </a:rPr>
              <a:t>prototipaje</a:t>
            </a:r>
            <a:r>
              <a:rPr lang="es-MX" sz="1200" kern="1200" dirty="0" smtClean="0">
                <a:solidFill>
                  <a:schemeClr val="tx1"/>
                </a:solidFill>
                <a:latin typeface="+mn-lt"/>
                <a:ea typeface="+mn-ea"/>
                <a:cs typeface="+mn-cs"/>
              </a:rPr>
              <a:t> rápido. Las uniones deben promover la investigación y la generación de conocimiento pero dejar claro para ambas partes el valor de la inversión.</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Las investigaciones dieron paso a definir unas consideraciones de diseño del encaje. Las especificaciones de diseño de producto se utilizan generalmente para determinar las características que debe cumplir un producto, sin embargo en el proyecto desarrollado, se parte de un una parte del cuerpo existente y es por tal motivo que se dificulta establecer requerimientos.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El PDS inicial sufrió algunos cambios luego de la investigación ya que ésta permitió reconocer que para el diseño del encaje hay muchas características que no se definen o no se pueden estandarizar porque son principalmente de percepción, evaluación cualitativa y condiciones anatómicas, las cuales no se pueden cumplir regularmente en cada diseño. Algunas especificaciones descritas resultaron irrelevantes como por ejemplo la textura lisa al exterior, la cual no afecta el desempeño del encaje pues éste se recubre con espuma de poliuretano y posteriormente con un laminado que oculta e integra el encaje y la unión con la rodilla.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En los requerimientos para el diseño del encaje se proponen criterios de número de consideraciones ergonómicas, características del usuario para la aplicación del protocolo, materiales y procesos de manufactura, entre otras que aunque definen una lista corta deben considerarse cada vez que se implemente el protocolo inicial. Entre ellas se proponen que los usuarios con quienes se desarrolle el protocolo deben tener entre 29 y 30 años ya que en ocasiones el proceso puede resultar agotador y se requiere de una capacidad física considerable.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Las consideraciones analizadas facilitaron el planteamiento de procedimientos a seguir durante el rediseño de un encaje para amputación transfemoral incluyendo el uso de técnicas de Ingeniería Inversa. El protocolo inicial presenta en un esquema los pasos generales, su presentación gráfica y sintetizada facilita la comprensión y la recopilación de los resultados de su implementación.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El desarrollo del protocolo inicial permite enfrentar lo planeado con la ejecución y el conocimiento de los objetivos de proceso permite tomar decisiones durante el proceso para modificar los pasos que sean necesarios para su cumplimiento.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El proceso de digitalización 3D inicial requiere preparación de recursos necesarios para que el usuario pueda tolerar el tiempo de escaneo, entre ellos, un adecuado soporte para sujetarse en posición de pie y una iluminación adecuada según el equipo de adquisición de datos. Además, el conocimiento y la experimentación previa de las personas que realizan el escaneo en este tipo de proyectos producen efectos directos sobre el resultado de la digitalización. Obtener los datos del muñón representa mayor dificultad en la medida en que el muñón sea más blando, debido a que los tejidos de la piel pueden moverse con facilidad mientras el usuario mantiene el equilibrio y debe repetirse la digitalización.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Para procesar las nubes de datos adecuadamente es importante partir de un buen registro de los escaneos. Debido a la movilidad del muñón, es posible encontrar escaneos disparejos que requieren ser modificados para obtener un mejor registro y alineación de las nubes de puntos. Las herramientas diferentes herramientas del software de reconstrucción pueden facilitar la tarea pero resulta conveniente desarrollar el proceso en un software especializado, el cual permita principalmente elegir barridos o nubes de puntos de cada escaneo para crear registros individuales y conserve la orientación de uno de los barridos y genere el registro de los demás barridos sobre este.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La modelación 3D es el proceso que requiere mayor habilidad y tiempo; homogenizar las superficies del muñón y generar el anillo de mando supone conocimientos de anatomía, fabricación de encajes, tener medidas de referencia tomadas físicamente, conocimiento del proceso y apoyo del protesista para la obtención de una forma acorde tanto a la ergonomía del usuario como a los encajes fabricados artesanalmente.</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La fabricación del molde positivo puede hacerse a partir de diferentes procesos; en este caso su elección dependió de los costos, la accesibilidad de los recursos y el tiempo, gracias a la Universidad EAFIT, el diseño del molde del encaje se realizó con el uso de una técnica de </a:t>
            </a:r>
            <a:r>
              <a:rPr lang="es-MX" sz="1200" kern="1200" dirty="0" err="1" smtClean="0">
                <a:solidFill>
                  <a:schemeClr val="tx1"/>
                </a:solidFill>
                <a:latin typeface="+mn-lt"/>
                <a:ea typeface="+mn-ea"/>
                <a:cs typeface="+mn-cs"/>
              </a:rPr>
              <a:t>prototipaje</a:t>
            </a:r>
            <a:r>
              <a:rPr lang="es-MX" sz="1200" kern="1200" dirty="0" smtClean="0">
                <a:solidFill>
                  <a:schemeClr val="tx1"/>
                </a:solidFill>
                <a:latin typeface="+mn-lt"/>
                <a:ea typeface="+mn-ea"/>
                <a:cs typeface="+mn-cs"/>
              </a:rPr>
              <a:t> rápido conocida como FDM (</a:t>
            </a:r>
            <a:r>
              <a:rPr lang="es-MX" sz="1200" kern="1200" dirty="0" err="1" smtClean="0">
                <a:solidFill>
                  <a:schemeClr val="tx1"/>
                </a:solidFill>
                <a:latin typeface="+mn-lt"/>
                <a:ea typeface="+mn-ea"/>
                <a:cs typeface="+mn-cs"/>
              </a:rPr>
              <a:t>Fused</a:t>
            </a:r>
            <a:r>
              <a:rPr lang="es-MX" sz="1200" kern="1200" dirty="0" smtClean="0">
                <a:solidFill>
                  <a:schemeClr val="tx1"/>
                </a:solidFill>
                <a:latin typeface="+mn-lt"/>
                <a:ea typeface="+mn-ea"/>
                <a:cs typeface="+mn-cs"/>
              </a:rPr>
              <a:t> </a:t>
            </a:r>
            <a:r>
              <a:rPr lang="es-MX" sz="1200" kern="1200" dirty="0" err="1" smtClean="0">
                <a:solidFill>
                  <a:schemeClr val="tx1"/>
                </a:solidFill>
                <a:latin typeface="+mn-lt"/>
                <a:ea typeface="+mn-ea"/>
                <a:cs typeface="+mn-cs"/>
              </a:rPr>
              <a:t>Deposition</a:t>
            </a:r>
            <a:r>
              <a:rPr lang="es-MX" sz="1200" kern="1200" dirty="0" smtClean="0">
                <a:solidFill>
                  <a:schemeClr val="tx1"/>
                </a:solidFill>
                <a:latin typeface="+mn-lt"/>
                <a:ea typeface="+mn-ea"/>
                <a:cs typeface="+mn-cs"/>
              </a:rPr>
              <a:t> </a:t>
            </a:r>
            <a:r>
              <a:rPr lang="es-MX" sz="1200" kern="1200" dirty="0" err="1" smtClean="0">
                <a:solidFill>
                  <a:schemeClr val="tx1"/>
                </a:solidFill>
                <a:latin typeface="+mn-lt"/>
                <a:ea typeface="+mn-ea"/>
                <a:cs typeface="+mn-cs"/>
              </a:rPr>
              <a:t>Modeling</a:t>
            </a:r>
            <a:r>
              <a:rPr lang="es-MX" sz="1200" kern="1200" dirty="0" smtClean="0">
                <a:solidFill>
                  <a:schemeClr val="tx1"/>
                </a:solidFill>
                <a:latin typeface="+mn-lt"/>
                <a:ea typeface="+mn-ea"/>
                <a:cs typeface="+mn-cs"/>
              </a:rPr>
              <a:t>), la cual generó el modelo en dos partes y fue necesario unirlos posteriormente para el proceso de termoformado. Además se requirió añadir un soporte interno para adecuarlo al sistema de termoformado que se utiliza en la ortopédica TAO. Otros procesos como el mecanizado sobre yeso, pueden evitar los últimos pasos, sin embargo las propiedades abrasivas del material y el peso, requieren preparar la máquina y una mayor precisión de los comandos de maquinado. Este proceso representa ventajas para el protesista ya que puede usarlo para las modificaciones del encaje.</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En TAO se utiliza una media de nylon como </a:t>
            </a:r>
            <a:r>
              <a:rPr lang="es-MX" sz="1200" kern="1200" dirty="0" err="1" smtClean="0">
                <a:solidFill>
                  <a:schemeClr val="tx1"/>
                </a:solidFill>
                <a:latin typeface="+mn-lt"/>
                <a:ea typeface="+mn-ea"/>
                <a:cs typeface="+mn-cs"/>
              </a:rPr>
              <a:t>desmoldante</a:t>
            </a:r>
            <a:r>
              <a:rPr lang="es-MX" sz="1200" kern="1200" dirty="0" smtClean="0">
                <a:solidFill>
                  <a:schemeClr val="tx1"/>
                </a:solidFill>
                <a:latin typeface="+mn-lt"/>
                <a:ea typeface="+mn-ea"/>
                <a:cs typeface="+mn-cs"/>
              </a:rPr>
              <a:t> para evitar la destrucción del molde en el termoformado, ésta quedó pegada en el modelo funcional, posiblemente por el calentamiento de la lámina y la temperatura generada entre ambos polímeros, posteriormente se consideró necesario lijar el interior del encaje para asegurar la homogeneidad.</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Gracias al constante apoyo y supervisión del protesista se obtuvo un encaje aproximado a las medidas del usuario, lo cual pudo constatarse con la prueba de usuario. Las modificaciones en el anillo de mando deben estar siempre orientadas por el especialista y es preferible reducir su longitud en el modelo funcional.</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La comparación de los resultados de la modelación 3D con el modelo funcional mostró una variación entre ambos. La fabricación del modelo funcional puede verse afectada por varias variables como son: la división de las partes en el </a:t>
            </a:r>
            <a:r>
              <a:rPr lang="es-MX" sz="1200" kern="1200" dirty="0" err="1" smtClean="0">
                <a:solidFill>
                  <a:schemeClr val="tx1"/>
                </a:solidFill>
                <a:latin typeface="+mn-lt"/>
                <a:ea typeface="+mn-ea"/>
                <a:cs typeface="+mn-cs"/>
              </a:rPr>
              <a:t>prototipaje</a:t>
            </a:r>
            <a:r>
              <a:rPr lang="es-MX" sz="1200" kern="1200" dirty="0" smtClean="0">
                <a:solidFill>
                  <a:schemeClr val="tx1"/>
                </a:solidFill>
                <a:latin typeface="+mn-lt"/>
                <a:ea typeface="+mn-ea"/>
                <a:cs typeface="+mn-cs"/>
              </a:rPr>
              <a:t>, unión de las piezas, el relleno con yeso (contracción), las condiciones de laminado (contracción del PP y variación del espesor de la lámina) y la falta de un patrón de orientación para la comparación de ambos modelos en el software de ingeniería.</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El rediseño, desarrollo e implementación de un modelo funcional de un encaje para un usuario con amputación transfemoral por medio de Ingeniería Inversa puede favorecer a las empresas fabricantes de prótesis generando rentabilidad a largo plazo por obtener mayor velocidad de producción, reducir costos de materia prima y residuos del proceso, y permitir a los ortopedistas la aplicación de las observaciones realizadas al modelo del encaje antes de su fabricación. También puede traer grandes beneficios a los usuarios, entre ellos se encuentra la capacidad de guardar los datos y la forma del muñón de cada paciente, hacer registro de los cambios, trazar proyecciones en el cambio del volumen del muñón y evolución con el uso de la prótesis, fácil transferencia y almacenamiento de datos  del muñón y obteniendo cómo consecuencia, mejorar el estilo de vida del paciente, permitiendo un estudio previo, un seguimiento y una proyección, evitando problemas de salud derivados del uso de la prótesis inadecuada, problemas emocionales y mayores costos. Además, ayudar al paciente a evitar largos trámites con las EPS ya que se proyecta un tiempo de revisión y cambio de prótesis y se consigue el cambio cuando es necesario y no después, previniendo enfermedades posteriores causadas por problemas y dificultades de la marcha protésica.</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La existencia de un protocolo inicial puede permitir a entidades académicas, gubernamentales e industriales plantear y ejecutar proyectos de investigación a largo plazo sobre este tema, lo cual les permita el complemento de los conocimientos necesarios para el desarrollo de productos y servicios de Órtesis y Prótesis.</a:t>
            </a:r>
            <a:endParaRPr lang="en-US" sz="1200" kern="1200" dirty="0" smtClean="0">
              <a:solidFill>
                <a:schemeClr val="tx1"/>
              </a:solidFill>
              <a:latin typeface="+mn-lt"/>
              <a:ea typeface="+mn-ea"/>
              <a:cs typeface="+mn-cs"/>
            </a:endParaRPr>
          </a:p>
          <a:p>
            <a:pPr>
              <a:spcAft>
                <a:spcPts val="200"/>
              </a:spcAft>
            </a:pPr>
            <a:endParaRPr lang="en-US" sz="1200" dirty="0" smtClean="0"/>
          </a:p>
        </p:txBody>
      </p:sp>
      <p:sp>
        <p:nvSpPr>
          <p:cNvPr id="5" name="Slide Image Placeholder 4"/>
          <p:cNvSpPr>
            <a:spLocks noGrp="1" noRot="1" noChangeAspect="1"/>
          </p:cNvSpPr>
          <p:nvPr>
            <p:ph type="sldImg"/>
          </p:nvPr>
        </p:nvSpPr>
        <p:spPr>
          <a:xfrm>
            <a:off x="536575" y="503238"/>
            <a:ext cx="3140075" cy="2354262"/>
          </a:xfrm>
        </p:spPr>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36575" y="503238"/>
            <a:ext cx="3140075" cy="2354262"/>
          </a:xfrm>
        </p:spPr>
      </p:sp>
      <p:sp>
        <p:nvSpPr>
          <p:cNvPr id="3" name="Notes Placeholder 2"/>
          <p:cNvSpPr>
            <a:spLocks noGrp="1"/>
          </p:cNvSpPr>
          <p:nvPr>
            <p:ph type="body" idx="1"/>
          </p:nvPr>
        </p:nvSpPr>
        <p:spPr/>
        <p:txBody>
          <a:bodyPr>
            <a:normAutofit/>
          </a:bodyPr>
          <a:lstStyle/>
          <a:p>
            <a:r>
              <a:rPr lang="es-MX" sz="1200" kern="1200" dirty="0" smtClean="0">
                <a:solidFill>
                  <a:schemeClr val="tx1"/>
                </a:solidFill>
                <a:latin typeface="+mn-lt"/>
                <a:ea typeface="+mn-ea"/>
                <a:cs typeface="+mn-cs"/>
              </a:rPr>
              <a:t>Durante la investigación del encaje y el análisis de los tipos de encaje para personas con amputación transfemoral se encontró que la parte que requiere mayor atención en el encaje es el anillo de mando, éste define en términos generales el tipo de encaje y es la razón por la cual está siendo investigado constantemente por las grandes casas ortopédicas del mundo e investigadores independientes; pretender rediseñarlo a partir del uso de RE es una tarea de gran alcance dado que no se hace por ningún ortopedista en Colombia y es un proceso que requiere constante asesoría especializada.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A partir del análisis se pudo reconocer las diferencias entre los tipos de encaje. Entre los analizados el MAS es el que presenta mayores ventajas, entre ellas la facilidad para sentarse y un mayor rango de movimiento; sin embargo por cuestiones de propiedad intelectual, apenas está enseñando a los ortopedistas en el mundo. Lastimosamente, en el medio local aun no se recibe la capacitación para su fabricación y se siguen usando los encajes cuadrilaterales (en menor proporción) y de contenimiento isquiático el cual presenta mejores características.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Para la fabricación de encajes y recubrimiento de estos existen gran variedad de materiales con amplias prestaciones, pero su alto costo no lo cubren las entidades de salud y los usuarios con pocos recursos deben aceptar el uso de materiales de baja gama. Esto puede encontrarse en la prótesis del usuario del proyecto, ya que debido al material que cubre el encaje y la rodilla, se debe quedar resguardada cuando llueve para evitar la absorción de agua y el deterioro de la rodilla, la cual debe ser regularmente limpiada por la inserción de polvo a través del material.</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El diseño del encaje para amputación transfemoral requiere varias consideraciones como: la geometría la cual proporciona soporte y superficie para la transferencia de peso; la adaptación, la cual permite la carga y la descarga, y la cual puede calcularse a partir de la tabla de reducción de la ISPO; el ajuste al isquion y la liberación del tendón abductor. Para el ajuste puede usarse el patrón </a:t>
            </a:r>
            <a:r>
              <a:rPr lang="es-MX" sz="1200" i="1" kern="1200" dirty="0" err="1" smtClean="0">
                <a:solidFill>
                  <a:schemeClr val="tx1"/>
                </a:solidFill>
                <a:latin typeface="+mn-lt"/>
                <a:ea typeface="+mn-ea"/>
                <a:cs typeface="+mn-cs"/>
              </a:rPr>
              <a:t>Brim</a:t>
            </a:r>
            <a:r>
              <a:rPr lang="es-MX" sz="1200" i="1" kern="1200" dirty="0" smtClean="0">
                <a:solidFill>
                  <a:schemeClr val="tx1"/>
                </a:solidFill>
                <a:latin typeface="+mn-lt"/>
                <a:ea typeface="+mn-ea"/>
                <a:cs typeface="+mn-cs"/>
              </a:rPr>
              <a:t> </a:t>
            </a:r>
            <a:r>
              <a:rPr lang="es-MX" sz="1200" i="1" kern="1200" dirty="0" err="1" smtClean="0">
                <a:solidFill>
                  <a:schemeClr val="tx1"/>
                </a:solidFill>
                <a:latin typeface="+mn-lt"/>
                <a:ea typeface="+mn-ea"/>
                <a:cs typeface="+mn-cs"/>
              </a:rPr>
              <a:t>Shape</a:t>
            </a:r>
            <a:r>
              <a:rPr lang="es-MX" sz="1200" i="1" kern="1200" dirty="0" smtClean="0">
                <a:solidFill>
                  <a:schemeClr val="tx1"/>
                </a:solidFill>
                <a:latin typeface="+mn-lt"/>
                <a:ea typeface="+mn-ea"/>
                <a:cs typeface="+mn-cs"/>
              </a:rPr>
              <a:t>, </a:t>
            </a:r>
            <a:r>
              <a:rPr lang="es-MX" sz="1200" kern="1200" dirty="0" smtClean="0">
                <a:solidFill>
                  <a:schemeClr val="tx1"/>
                </a:solidFill>
                <a:latin typeface="+mn-lt"/>
                <a:ea typeface="+mn-ea"/>
                <a:cs typeface="+mn-cs"/>
              </a:rPr>
              <a:t>el cual presenta unas características estándar recomendadas y permite la estandarización de procesos.</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El encaje debe ser periódicamente modificado debido a las variaciones del volumen del muñón, el cual se reduce notablemente en los primeros años posteriores a la amputación, durante este tiempo el usuario puede requerir un cambio de encaje. Además, la variación del volumen diaria debe considerarse en el diseño del encaje para asegurar estabilidad y confort.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Los sistemas de digitalización sin contacto proveen las prestaciones necesarias para digitalizar partes del cuerpo humano, principalmente debido a </a:t>
            </a:r>
            <a:r>
              <a:rPr lang="es-CO" sz="1200" kern="1200" dirty="0" smtClean="0">
                <a:solidFill>
                  <a:schemeClr val="tx1"/>
                </a:solidFill>
                <a:latin typeface="+mn-lt"/>
                <a:ea typeface="+mn-ea"/>
                <a:cs typeface="+mn-cs"/>
              </a:rPr>
              <a:t>que reduce el nivel de contacto con la piel y en consecuencia, no afecta los resultados al medir sobre </a:t>
            </a:r>
            <a:r>
              <a:rPr lang="es-MX" sz="1200" kern="1200" dirty="0" smtClean="0">
                <a:solidFill>
                  <a:schemeClr val="tx1"/>
                </a:solidFill>
                <a:latin typeface="+mn-lt"/>
                <a:ea typeface="+mn-ea"/>
                <a:cs typeface="+mn-cs"/>
              </a:rPr>
              <a:t>los tejidos flexibles.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A partir del estado del arte se encontraron varios sistemas de obtención de datos que se utilizan en el medio colombiano. En Medellín se encuentran algunos sistemas de digitalización sin contacto en la academia y en la industria, los cuales presentan grandes diferencias en costos y en características funcionales, y cuyo uso depende en gran medida de las necesidades del proyecto. En general, los sistemas no se usan frecuentemente pues no están asociados a proyectos periódicos.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Las alianzas empresa-academia son importantes para el uso de las tecnologías, sin embargo la academia presenta falencias en el cobro de la prestación de servicios y su inadecuado control puede afectar a las demás empresas cuyo negocio depende de la venta de servicios como digitalización 3D y </a:t>
            </a:r>
            <a:r>
              <a:rPr lang="es-MX" sz="1200" kern="1200" dirty="0" err="1" smtClean="0">
                <a:solidFill>
                  <a:schemeClr val="tx1"/>
                </a:solidFill>
                <a:latin typeface="+mn-lt"/>
                <a:ea typeface="+mn-ea"/>
                <a:cs typeface="+mn-cs"/>
              </a:rPr>
              <a:t>prototipaje</a:t>
            </a:r>
            <a:r>
              <a:rPr lang="es-MX" sz="1200" kern="1200" dirty="0" smtClean="0">
                <a:solidFill>
                  <a:schemeClr val="tx1"/>
                </a:solidFill>
                <a:latin typeface="+mn-lt"/>
                <a:ea typeface="+mn-ea"/>
                <a:cs typeface="+mn-cs"/>
              </a:rPr>
              <a:t> rápido. Las uniones deben promover la investigación y la generación de conocimiento pero dejar claro para ambas partes el valor de la inversión.</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Las investigaciones dieron paso a definir unas consideraciones de diseño del encaje. Las especificaciones de diseño de producto se utilizan generalmente para determinar las características que debe cumplir un producto, sin embargo en el proyecto desarrollado, se parte de un una parte del cuerpo existente y es por tal motivo que se dificulta establecer requerimientos.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El PDS inicial sufrió algunos cambios luego de la investigación ya que ésta permitió reconocer que para el diseño del encaje hay muchas características que no se definen o no se pueden estandarizar porque son principalmente de percepción, evaluación cualitativa y condiciones anatómicas, las cuales no se pueden cumplir regularmente en cada diseño. Algunas especificaciones descritas resultaron irrelevantes como por ejemplo la textura lisa al exterior, la cual no afecta el desempeño del encaje pues éste se recubre con espuma de poliuretano y posteriormente con un laminado que oculta e integra el encaje y la unión con la rodilla.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En los requerimientos para el diseño del encaje se proponen criterios de número de consideraciones ergonómicas, características del usuario para la aplicación del protocolo, materiales y procesos de manufactura, entre otras que aunque definen una lista corta deben considerarse cada vez que se implemente el protocolo inicial. Entre ellas se proponen que los usuarios con quienes se desarrolle el protocolo deben tener entre 29 y 30 años ya que en ocasiones el proceso puede resultar agotador y se requiere de una capacidad física considerable.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Las consideraciones analizadas facilitaron el planteamiento de procedimientos a seguir durante el rediseño de un encaje para amputación transfemoral incluyendo el uso de técnicas de Ingeniería Inversa. El protocolo inicial presenta en un esquema los pasos generales, su presentación gráfica y sintetizada facilita la comprensión y la recopilación de los resultados de su implementación.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El desarrollo del protocolo inicial permite enfrentar lo planeado con la ejecución y el conocimiento de los objetivos de proceso permite tomar decisiones durante el proceso para modificar los pasos que sean necesarios para su cumplimiento.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El proceso de digitalización 3D inicial requiere preparación de recursos necesarios para que el usuario pueda tolerar el tiempo de escaneo, entre ellos, un adecuado soporte para sujetarse en posición de pie y una iluminación adecuada según el equipo de adquisición de datos. Además, el conocimiento y la experimentación previa de las personas que realizan el escaneo en este tipo de proyectos producen efectos directos sobre el resultado de la digitalización. Obtener los datos del muñón representa mayor dificultad en la medida en que el muñón sea más blando, debido a que los tejidos de la piel pueden moverse con facilidad mientras el usuario mantiene el equilibrio y debe repetirse la digitalización.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Para procesar las nubes de datos adecuadamente es importante partir de un buen registro de los escaneos. Debido a la movilidad del muñón, es posible encontrar escaneos disparejos que requieren ser modificados para obtener un mejor registro y alineación de las nubes de puntos. Las herramientas diferentes herramientas del software de reconstrucción pueden facilitar la tarea pero resulta conveniente desarrollar el proceso en un software especializado, el cual permita principalmente elegir barridos o nubes de puntos de cada escaneo para crear registros individuales y conserve la orientación de uno de los barridos y genere el registro de los demás barridos sobre este.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La modelación 3D es el proceso que requiere mayor habilidad y tiempo; homogenizar las superficies del muñón y generar el anillo de mando supone conocimientos de anatomía, fabricación de encajes, tener medidas de referencia tomadas físicamente, conocimiento del proceso y apoyo del protesista para la obtención de una forma acorde tanto a la ergonomía del usuario como a los encajes fabricados artesanalmente.</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La fabricación del molde positivo puede hacerse a partir de diferentes procesos; en este caso su elección dependió de los costos, la accesibilidad de los recursos y el tiempo, gracias a la Universidad EAFIT, el diseño del molde del encaje se realizó con el uso de una técnica de </a:t>
            </a:r>
            <a:r>
              <a:rPr lang="es-MX" sz="1200" kern="1200" dirty="0" err="1" smtClean="0">
                <a:solidFill>
                  <a:schemeClr val="tx1"/>
                </a:solidFill>
                <a:latin typeface="+mn-lt"/>
                <a:ea typeface="+mn-ea"/>
                <a:cs typeface="+mn-cs"/>
              </a:rPr>
              <a:t>prototipaje</a:t>
            </a:r>
            <a:r>
              <a:rPr lang="es-MX" sz="1200" kern="1200" dirty="0" smtClean="0">
                <a:solidFill>
                  <a:schemeClr val="tx1"/>
                </a:solidFill>
                <a:latin typeface="+mn-lt"/>
                <a:ea typeface="+mn-ea"/>
                <a:cs typeface="+mn-cs"/>
              </a:rPr>
              <a:t> rápido conocida como FDM (</a:t>
            </a:r>
            <a:r>
              <a:rPr lang="es-MX" sz="1200" kern="1200" dirty="0" err="1" smtClean="0">
                <a:solidFill>
                  <a:schemeClr val="tx1"/>
                </a:solidFill>
                <a:latin typeface="+mn-lt"/>
                <a:ea typeface="+mn-ea"/>
                <a:cs typeface="+mn-cs"/>
              </a:rPr>
              <a:t>Fused</a:t>
            </a:r>
            <a:r>
              <a:rPr lang="es-MX" sz="1200" kern="1200" dirty="0" smtClean="0">
                <a:solidFill>
                  <a:schemeClr val="tx1"/>
                </a:solidFill>
                <a:latin typeface="+mn-lt"/>
                <a:ea typeface="+mn-ea"/>
                <a:cs typeface="+mn-cs"/>
              </a:rPr>
              <a:t> </a:t>
            </a:r>
            <a:r>
              <a:rPr lang="es-MX" sz="1200" kern="1200" dirty="0" err="1" smtClean="0">
                <a:solidFill>
                  <a:schemeClr val="tx1"/>
                </a:solidFill>
                <a:latin typeface="+mn-lt"/>
                <a:ea typeface="+mn-ea"/>
                <a:cs typeface="+mn-cs"/>
              </a:rPr>
              <a:t>Deposition</a:t>
            </a:r>
            <a:r>
              <a:rPr lang="es-MX" sz="1200" kern="1200" dirty="0" smtClean="0">
                <a:solidFill>
                  <a:schemeClr val="tx1"/>
                </a:solidFill>
                <a:latin typeface="+mn-lt"/>
                <a:ea typeface="+mn-ea"/>
                <a:cs typeface="+mn-cs"/>
              </a:rPr>
              <a:t> </a:t>
            </a:r>
            <a:r>
              <a:rPr lang="es-MX" sz="1200" kern="1200" dirty="0" err="1" smtClean="0">
                <a:solidFill>
                  <a:schemeClr val="tx1"/>
                </a:solidFill>
                <a:latin typeface="+mn-lt"/>
                <a:ea typeface="+mn-ea"/>
                <a:cs typeface="+mn-cs"/>
              </a:rPr>
              <a:t>Modeling</a:t>
            </a:r>
            <a:r>
              <a:rPr lang="es-MX" sz="1200" kern="1200" dirty="0" smtClean="0">
                <a:solidFill>
                  <a:schemeClr val="tx1"/>
                </a:solidFill>
                <a:latin typeface="+mn-lt"/>
                <a:ea typeface="+mn-ea"/>
                <a:cs typeface="+mn-cs"/>
              </a:rPr>
              <a:t>), la cual generó el modelo en dos partes y fue necesario unirlos posteriormente para el proceso de termoformado. Además se requirió añadir un soporte interno para adecuarlo al sistema de termoformado que se utiliza en la ortopédica TAO. Otros procesos como el mecanizado sobre yeso, pueden evitar los últimos pasos, sin embargo las propiedades abrasivas del material y el peso, requieren preparar la máquina y una mayor precisión de los comandos de maquinado. Este proceso representa ventajas para el protesista ya que puede usarlo para las modificaciones del encaje.</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En TAO se utiliza una media de nylon como </a:t>
            </a:r>
            <a:r>
              <a:rPr lang="es-MX" sz="1200" kern="1200" dirty="0" err="1" smtClean="0">
                <a:solidFill>
                  <a:schemeClr val="tx1"/>
                </a:solidFill>
                <a:latin typeface="+mn-lt"/>
                <a:ea typeface="+mn-ea"/>
                <a:cs typeface="+mn-cs"/>
              </a:rPr>
              <a:t>desmoldante</a:t>
            </a:r>
            <a:r>
              <a:rPr lang="es-MX" sz="1200" kern="1200" dirty="0" smtClean="0">
                <a:solidFill>
                  <a:schemeClr val="tx1"/>
                </a:solidFill>
                <a:latin typeface="+mn-lt"/>
                <a:ea typeface="+mn-ea"/>
                <a:cs typeface="+mn-cs"/>
              </a:rPr>
              <a:t> para evitar la destrucción del molde en el termoformado, ésta quedó pegada en el modelo funcional, posiblemente por el calentamiento de la lámina y la temperatura generada entre ambos polímeros, posteriormente se consideró necesario lijar el interior del encaje para asegurar la homogeneidad.</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Gracias al constante apoyo y supervisión del protesista se obtuvo un encaje aproximado a las medidas del usuario, lo cual pudo constatarse con la prueba de usuario. Las modificaciones en el anillo de mando deben estar siempre orientadas por el especialista y es preferible reducir su longitud en el modelo funcional.</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La comparación de los resultados de la modelación 3D con el modelo funcional mostró una variación entre ambos. La fabricación del modelo funcional puede verse afectada por varias variables como son: la división de las partes en el </a:t>
            </a:r>
            <a:r>
              <a:rPr lang="es-MX" sz="1200" kern="1200" dirty="0" err="1" smtClean="0">
                <a:solidFill>
                  <a:schemeClr val="tx1"/>
                </a:solidFill>
                <a:latin typeface="+mn-lt"/>
                <a:ea typeface="+mn-ea"/>
                <a:cs typeface="+mn-cs"/>
              </a:rPr>
              <a:t>prototipaje</a:t>
            </a:r>
            <a:r>
              <a:rPr lang="es-MX" sz="1200" kern="1200" dirty="0" smtClean="0">
                <a:solidFill>
                  <a:schemeClr val="tx1"/>
                </a:solidFill>
                <a:latin typeface="+mn-lt"/>
                <a:ea typeface="+mn-ea"/>
                <a:cs typeface="+mn-cs"/>
              </a:rPr>
              <a:t>, unión de las piezas, el relleno con yeso (contracción), las condiciones de laminado (contracción del PP y variación del espesor de la lámina) y la falta de un patrón de orientación para la comparación de ambos modelos en el software de ingeniería.</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El rediseño, desarrollo e implementación de un modelo funcional de un encaje para un usuario con amputación transfemoral por medio de Ingeniería Inversa puede favorecer a las empresas fabricantes de prótesis generando rentabilidad a largo plazo por obtener mayor velocidad de producción, reducir costos de materia prima y residuos del proceso, y permitir a los ortopedistas la aplicación de las observaciones realizadas al modelo del encaje antes de su fabricación. También puede traer grandes beneficios a los usuarios, entre ellos se encuentra la capacidad de guardar los datos y la forma del muñón de cada paciente, hacer registro de los cambios, trazar proyecciones en el cambio del volumen del muñón y evolución con el uso de la prótesis, fácil transferencia y almacenamiento de datos  del muñón y obteniendo cómo consecuencia, mejorar el estilo de vida del paciente, permitiendo un estudio previo, un seguimiento y una proyección, evitando problemas de salud derivados del uso de la prótesis inadecuada, problemas emocionales y mayores costos. Además, ayudar al paciente a evitar largos trámites con las EPS ya que se proyecta un tiempo de revisión y cambio de prótesis y se consigue el cambio cuando es necesario y no después, previniendo enfermedades posteriores causadas por problemas y dificultades de la marcha protésica.</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La existencia de un protocolo inicial puede permitir a entidades académicas, gubernamentales e industriales plantear y ejecutar proyectos de investigación a largo plazo sobre este tema, lo cual les permita el complemento de los conocimientos necesarios para el desarrollo de productos y servicios de Órtesis y Prótesis.</a:t>
            </a:r>
            <a:endParaRPr lang="en-US" sz="1200" kern="1200" dirty="0" smtClean="0">
              <a:solidFill>
                <a:schemeClr val="tx1"/>
              </a:solidFill>
              <a:latin typeface="+mn-lt"/>
              <a:ea typeface="+mn-ea"/>
              <a:cs typeface="+mn-cs"/>
            </a:endParaRPr>
          </a:p>
          <a:p>
            <a:pPr>
              <a:spcAft>
                <a:spcPts val="200"/>
              </a:spcAft>
            </a:pPr>
            <a:endParaRPr lang="en-US" sz="1200" dirty="0" smtClean="0"/>
          </a:p>
          <a:p>
            <a:endParaRPr lang="en-US" sz="1200" b="1" baseline="0"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pPr>
              <a:spcAft>
                <a:spcPts val="200"/>
              </a:spcAft>
            </a:pPr>
            <a:endParaRPr lang="en-US" sz="1200" dirty="0" smtClean="0"/>
          </a:p>
          <a:p>
            <a:endParaRPr lang="en-US" dirty="0"/>
          </a:p>
        </p:txBody>
      </p:sp>
      <p:sp>
        <p:nvSpPr>
          <p:cNvPr id="4" name="Slide Number Placeholder 3"/>
          <p:cNvSpPr>
            <a:spLocks noGrp="1"/>
          </p:cNvSpPr>
          <p:nvPr>
            <p:ph type="sldNum" sz="quarter" idx="10"/>
          </p:nvPr>
        </p:nvSpPr>
        <p:spPr/>
        <p:txBody>
          <a:bodyPr/>
          <a:lstStyle/>
          <a:p>
            <a:pPr algn="r" rtl="0"/>
            <a:fld id="{630AF07D-A1B0-4ECE-ACD5-0E8B5591A016}" type="slidenum">
              <a:rPr lang="en-US" sz="1200" kern="1200">
                <a:solidFill>
                  <a:prstClr val="black"/>
                </a:solidFill>
                <a:latin typeface="Calibri"/>
                <a:ea typeface="+mn-ea"/>
                <a:cs typeface="+mn-cs"/>
              </a:rPr>
              <a:pPr algn="r" rtl="0"/>
              <a:t>4</a:t>
            </a:fld>
            <a:endParaRPr lang="en-US" sz="1200" kern="1200">
              <a:solidFill>
                <a:prstClr val="black"/>
              </a:solidFill>
              <a:latin typeface="Calibri"/>
              <a:ea typeface="+mn-ea"/>
              <a:cs typeface="+mn-cs"/>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36575" y="503238"/>
            <a:ext cx="3140075" cy="2354262"/>
          </a:xfrm>
        </p:spPr>
      </p:sp>
      <p:sp>
        <p:nvSpPr>
          <p:cNvPr id="3" name="Notes Placeholder 2"/>
          <p:cNvSpPr>
            <a:spLocks noGrp="1"/>
          </p:cNvSpPr>
          <p:nvPr>
            <p:ph type="body" idx="1"/>
          </p:nvPr>
        </p:nvSpPr>
        <p:spPr/>
        <p:txBody>
          <a:bodyPr>
            <a:normAutofit/>
          </a:bodyPr>
          <a:lstStyle/>
          <a:p>
            <a:r>
              <a:rPr lang="es-MX" sz="1200" kern="1200" dirty="0" smtClean="0">
                <a:solidFill>
                  <a:schemeClr val="tx1"/>
                </a:solidFill>
                <a:latin typeface="+mn-lt"/>
                <a:ea typeface="+mn-ea"/>
                <a:cs typeface="+mn-cs"/>
              </a:rPr>
              <a:t>Para la fabricación de encajes y recubrimiento de estos existen gran variedad de materiales con amplias prestaciones, pero su alto costo no lo cubren las entidades de salud y los usuarios con pocos recursos deben aceptar el uso de materiales de baja gama. Esto puede encontrarse en la prótesis del usuario del proyecto, ya que debido al material que cubre el encaje y la rodilla, se debe quedar resguardada cuando llueve para evitar la absorción de agua y el deterioro de la rodilla, la cual debe ser regularmente limpiada por la inserción de polvo a través del material.</a:t>
            </a:r>
            <a:endParaRPr lang="en-US" sz="1200" kern="1200" dirty="0" smtClean="0">
              <a:solidFill>
                <a:schemeClr val="tx1"/>
              </a:solidFill>
              <a:latin typeface="+mn-lt"/>
              <a:ea typeface="+mn-ea"/>
              <a:cs typeface="+mn-cs"/>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36575" y="503238"/>
            <a:ext cx="3140075" cy="2354262"/>
          </a:xfrm>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90000"/>
              </a:lnSpc>
              <a:spcBef>
                <a:spcPts val="0"/>
              </a:spcBef>
              <a:spcAft>
                <a:spcPts val="600"/>
              </a:spcAft>
              <a:buClrTx/>
              <a:buSzTx/>
              <a:buFontTx/>
              <a:buNone/>
              <a:tabLst/>
              <a:defRPr/>
            </a:pPr>
            <a:r>
              <a:rPr lang="es-MX" sz="1200" kern="1200" dirty="0" smtClean="0">
                <a:solidFill>
                  <a:schemeClr val="tx1"/>
                </a:solidFill>
                <a:latin typeface="+mn-lt"/>
                <a:ea typeface="+mn-ea"/>
                <a:cs typeface="+mn-cs"/>
              </a:rPr>
              <a:t>El diseño del encaje para amputación transfemoral requiere varias consideraciones como: la geometría la cual proporciona soporte y superficie para la transferencia de peso; la adaptación, la cual permite la carga y la descarga, y la cual puede calcularse a partir de la tabla de reducción de la ISPO (</a:t>
            </a:r>
            <a:r>
              <a:rPr lang="es-MX" sz="1200" i="1" kern="1200" dirty="0" smtClean="0">
                <a:solidFill>
                  <a:schemeClr val="tx1"/>
                </a:solidFill>
                <a:latin typeface="+mn-lt"/>
                <a:ea typeface="+mn-ea"/>
                <a:cs typeface="+mn-cs"/>
              </a:rPr>
              <a:t>International </a:t>
            </a:r>
            <a:r>
              <a:rPr lang="es-MX" sz="1200" i="1" kern="1200" dirty="0" err="1" smtClean="0">
                <a:solidFill>
                  <a:schemeClr val="tx1"/>
                </a:solidFill>
                <a:latin typeface="+mn-lt"/>
                <a:ea typeface="+mn-ea"/>
                <a:cs typeface="+mn-cs"/>
              </a:rPr>
              <a:t>Society</a:t>
            </a:r>
            <a:r>
              <a:rPr lang="es-MX" sz="1200" i="1" kern="1200" dirty="0" smtClean="0">
                <a:solidFill>
                  <a:schemeClr val="tx1"/>
                </a:solidFill>
                <a:latin typeface="+mn-lt"/>
                <a:ea typeface="+mn-ea"/>
                <a:cs typeface="+mn-cs"/>
              </a:rPr>
              <a:t> </a:t>
            </a:r>
            <a:r>
              <a:rPr lang="es-MX" sz="1200" i="1" kern="1200" dirty="0" err="1" smtClean="0">
                <a:solidFill>
                  <a:schemeClr val="tx1"/>
                </a:solidFill>
                <a:latin typeface="+mn-lt"/>
                <a:ea typeface="+mn-ea"/>
                <a:cs typeface="+mn-cs"/>
              </a:rPr>
              <a:t>for</a:t>
            </a:r>
            <a:r>
              <a:rPr lang="es-MX" sz="1200" i="1" kern="1200" dirty="0" smtClean="0">
                <a:solidFill>
                  <a:schemeClr val="tx1"/>
                </a:solidFill>
                <a:latin typeface="+mn-lt"/>
                <a:ea typeface="+mn-ea"/>
                <a:cs typeface="+mn-cs"/>
              </a:rPr>
              <a:t> </a:t>
            </a:r>
            <a:r>
              <a:rPr lang="es-MX" sz="1200" i="1" kern="1200" dirty="0" err="1" smtClean="0">
                <a:solidFill>
                  <a:schemeClr val="tx1"/>
                </a:solidFill>
                <a:latin typeface="+mn-lt"/>
                <a:ea typeface="+mn-ea"/>
                <a:cs typeface="+mn-cs"/>
              </a:rPr>
              <a:t>Prosthetics</a:t>
            </a:r>
            <a:r>
              <a:rPr lang="es-MX" sz="1200" i="1" kern="1200" dirty="0" smtClean="0">
                <a:solidFill>
                  <a:schemeClr val="tx1"/>
                </a:solidFill>
                <a:latin typeface="+mn-lt"/>
                <a:ea typeface="+mn-ea"/>
                <a:cs typeface="+mn-cs"/>
              </a:rPr>
              <a:t> and </a:t>
            </a:r>
            <a:r>
              <a:rPr lang="es-MX" sz="1200" i="1" kern="1200" dirty="0" err="1" smtClean="0">
                <a:solidFill>
                  <a:schemeClr val="tx1"/>
                </a:solidFill>
                <a:latin typeface="+mn-lt"/>
                <a:ea typeface="+mn-ea"/>
                <a:cs typeface="+mn-cs"/>
              </a:rPr>
              <a:t>Orthotics</a:t>
            </a:r>
            <a:r>
              <a:rPr lang="es-MX" sz="1200" kern="1200" dirty="0" smtClean="0">
                <a:solidFill>
                  <a:schemeClr val="tx1"/>
                </a:solidFill>
                <a:latin typeface="+mn-lt"/>
                <a:ea typeface="+mn-ea"/>
                <a:cs typeface="+mn-cs"/>
              </a:rPr>
              <a:t>), ; el ajuste al isquion y la liberación del tendón abductor. Para el ajuste puede usarse el patrón </a:t>
            </a:r>
            <a:r>
              <a:rPr lang="es-MX" sz="1200" i="1" kern="1200" dirty="0" err="1" smtClean="0">
                <a:solidFill>
                  <a:schemeClr val="tx1"/>
                </a:solidFill>
                <a:latin typeface="+mn-lt"/>
                <a:ea typeface="+mn-ea"/>
                <a:cs typeface="+mn-cs"/>
              </a:rPr>
              <a:t>Brim</a:t>
            </a:r>
            <a:r>
              <a:rPr lang="es-MX" sz="1200" i="1" kern="1200" dirty="0" smtClean="0">
                <a:solidFill>
                  <a:schemeClr val="tx1"/>
                </a:solidFill>
                <a:latin typeface="+mn-lt"/>
                <a:ea typeface="+mn-ea"/>
                <a:cs typeface="+mn-cs"/>
              </a:rPr>
              <a:t> </a:t>
            </a:r>
            <a:r>
              <a:rPr lang="es-MX" sz="1200" i="1" kern="1200" dirty="0" err="1" smtClean="0">
                <a:solidFill>
                  <a:schemeClr val="tx1"/>
                </a:solidFill>
                <a:latin typeface="+mn-lt"/>
                <a:ea typeface="+mn-ea"/>
                <a:cs typeface="+mn-cs"/>
              </a:rPr>
              <a:t>Shape</a:t>
            </a:r>
            <a:r>
              <a:rPr lang="es-MX" sz="1200" i="1" kern="1200" dirty="0" smtClean="0">
                <a:solidFill>
                  <a:schemeClr val="tx1"/>
                </a:solidFill>
                <a:latin typeface="+mn-lt"/>
                <a:ea typeface="+mn-ea"/>
                <a:cs typeface="+mn-cs"/>
              </a:rPr>
              <a:t>, </a:t>
            </a:r>
            <a:r>
              <a:rPr lang="es-MX" sz="1200" kern="1200" dirty="0" smtClean="0">
                <a:solidFill>
                  <a:schemeClr val="tx1"/>
                </a:solidFill>
                <a:latin typeface="+mn-lt"/>
                <a:ea typeface="+mn-ea"/>
                <a:cs typeface="+mn-cs"/>
              </a:rPr>
              <a:t>el cual presenta unas características estándar recomendadas y permite la estandarización de procesos.</a:t>
            </a:r>
            <a:endParaRPr lang="en-US" sz="1200" kern="1200" dirty="0" smtClean="0">
              <a:solidFill>
                <a:schemeClr val="tx1"/>
              </a:solidFill>
              <a:latin typeface="+mn-lt"/>
              <a:ea typeface="+mn-ea"/>
              <a:cs typeface="+mn-cs"/>
            </a:endParaRPr>
          </a:p>
          <a:p>
            <a:pPr marL="0" marR="0" indent="0" algn="l" defTabSz="914400" rtl="0" eaLnBrk="1" fontAlgn="auto" latinLnBrk="0" hangingPunct="1">
              <a:lnSpc>
                <a:spcPct val="90000"/>
              </a:lnSpc>
              <a:spcBef>
                <a:spcPts val="0"/>
              </a:spcBef>
              <a:spcAft>
                <a:spcPts val="600"/>
              </a:spcAft>
              <a:buClrTx/>
              <a:buSzTx/>
              <a:buFontTx/>
              <a:buNone/>
              <a:tabLst/>
              <a:defRPr/>
            </a:pPr>
            <a:endParaRPr lang="en-US" sz="1200" baseline="0" dirty="0" smtClean="0"/>
          </a:p>
          <a:p>
            <a:endParaRPr lang="en-US" sz="1200" kern="1200" dirty="0" smtClean="0">
              <a:solidFill>
                <a:schemeClr val="tx1"/>
              </a:solidFill>
              <a:latin typeface="+mn-lt"/>
              <a:ea typeface="+mn-ea"/>
              <a:cs typeface="+mn-cs"/>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36575" y="503238"/>
            <a:ext cx="3140075" cy="2354262"/>
          </a:xfrm>
        </p:spPr>
      </p:sp>
      <p:sp>
        <p:nvSpPr>
          <p:cNvPr id="3" name="Notes Placeholder 2"/>
          <p:cNvSpPr>
            <a:spLocks noGrp="1"/>
          </p:cNvSpPr>
          <p:nvPr>
            <p:ph type="body" idx="1"/>
          </p:nvPr>
        </p:nvSpPr>
        <p:spPr/>
        <p:txBody>
          <a:bodyPr>
            <a:normAutofit/>
          </a:bodyPr>
          <a:lstStyle/>
          <a:p>
            <a:r>
              <a:rPr lang="es-MX" sz="1200" kern="1200" dirty="0" smtClean="0">
                <a:solidFill>
                  <a:schemeClr val="tx1"/>
                </a:solidFill>
                <a:latin typeface="+mn-lt"/>
                <a:ea typeface="+mn-ea"/>
                <a:cs typeface="+mn-cs"/>
              </a:rPr>
              <a:t>El encaje debe ser periódicamente modificado debido a las variaciones del volumen del muñón, el cual se reduce notablemente en los primeros años posteriores a la amputación, durante este tiempo el usuario puede requerir un cambio de encaje. Además, la variación del volumen diaria debe considerarse en el diseño del encaje para asegurar estabilidad y confort.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endParaRPr lang="es-MX" sz="1200" kern="1200" dirty="0" smtClean="0">
              <a:solidFill>
                <a:schemeClr val="tx1"/>
              </a:solidFill>
              <a:latin typeface="+mn-lt"/>
              <a:ea typeface="+mn-ea"/>
              <a:cs typeface="+mn-cs"/>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36575" y="503238"/>
            <a:ext cx="3140075" cy="2354262"/>
          </a:xfrm>
        </p:spPr>
      </p:sp>
      <p:sp>
        <p:nvSpPr>
          <p:cNvPr id="3" name="Notes Placeholder 2"/>
          <p:cNvSpPr>
            <a:spLocks noGrp="1"/>
          </p:cNvSpPr>
          <p:nvPr>
            <p:ph type="body" idx="1"/>
          </p:nvPr>
        </p:nvSpPr>
        <p:spPr/>
        <p:txBody>
          <a:bodyPr>
            <a:normAutofit/>
          </a:bodyPr>
          <a:lstStyle/>
          <a:p>
            <a:r>
              <a:rPr lang="es-MX" sz="1200" kern="1200" dirty="0" smtClean="0">
                <a:solidFill>
                  <a:schemeClr val="tx1"/>
                </a:solidFill>
                <a:latin typeface="+mn-lt"/>
                <a:ea typeface="+mn-ea"/>
                <a:cs typeface="+mn-cs"/>
              </a:rPr>
              <a:t>Los sistemas de digitalización sin contacto proveen las prestaciones necesarias para digitalizar partes del cuerpo humano, principalmente debido a </a:t>
            </a:r>
            <a:r>
              <a:rPr lang="es-CO" sz="1200" kern="1200" dirty="0" smtClean="0">
                <a:solidFill>
                  <a:schemeClr val="tx1"/>
                </a:solidFill>
                <a:latin typeface="+mn-lt"/>
                <a:ea typeface="+mn-ea"/>
                <a:cs typeface="+mn-cs"/>
              </a:rPr>
              <a:t>que reduce el nivel de contacto con la piel y en consecuencia, no afecta los resultados al medir sobre </a:t>
            </a:r>
            <a:r>
              <a:rPr lang="es-MX" sz="1200" kern="1200" dirty="0" smtClean="0">
                <a:solidFill>
                  <a:schemeClr val="tx1"/>
                </a:solidFill>
                <a:latin typeface="+mn-lt"/>
                <a:ea typeface="+mn-ea"/>
                <a:cs typeface="+mn-cs"/>
              </a:rPr>
              <a:t>los tejidos flexibles.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A partir del estado del arte se encontraron varios sistemas de obtención de datos que se utilizan en el medio colombiano. En Medellín se encuentran algunos sistemas de digitalización sin contacto en la academia y en la industria, los cuales presentan grandes diferencias en costos y en características funcionales, y cuyo uso depende en gran medida de las necesidades del proyecto. En general, los sistemas no se usan frecuentemente pues no están asociados a proyectos periódicos.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Las alianzas empresa-academia son importantes para el uso de las tecnologías, sin embargo la academia presenta falencias en el cobro de la prestación de servicios y su inadecuado control puede afectar a las demás empresas cuyo negocio depende de la venta de servicios como digitalización 3D y </a:t>
            </a:r>
            <a:r>
              <a:rPr lang="es-MX" sz="1200" kern="1200" dirty="0" err="1" smtClean="0">
                <a:solidFill>
                  <a:schemeClr val="tx1"/>
                </a:solidFill>
                <a:latin typeface="+mn-lt"/>
                <a:ea typeface="+mn-ea"/>
                <a:cs typeface="+mn-cs"/>
              </a:rPr>
              <a:t>prototipaje</a:t>
            </a:r>
            <a:r>
              <a:rPr lang="es-MX" sz="1200" kern="1200" dirty="0" smtClean="0">
                <a:solidFill>
                  <a:schemeClr val="tx1"/>
                </a:solidFill>
                <a:latin typeface="+mn-lt"/>
                <a:ea typeface="+mn-ea"/>
                <a:cs typeface="+mn-cs"/>
              </a:rPr>
              <a:t> rápido. Las uniones deben promover la investigación y la generación de conocimiento pero dejar claro para ambas partes el valor de la inversión.</a:t>
            </a:r>
            <a:endParaRPr lang="en-US" sz="1200" baseline="0" dirty="0"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36575" y="503238"/>
            <a:ext cx="3140075" cy="2354262"/>
          </a:xfrm>
        </p:spPr>
      </p:sp>
      <p:sp>
        <p:nvSpPr>
          <p:cNvPr id="3" name="Notes Placeholder 2"/>
          <p:cNvSpPr>
            <a:spLocks noGrp="1"/>
          </p:cNvSpPr>
          <p:nvPr>
            <p:ph type="body" idx="1"/>
          </p:nvPr>
        </p:nvSpPr>
        <p:spPr/>
        <p:txBody>
          <a:bodyPr>
            <a:normAutofit/>
          </a:bodyPr>
          <a:lstStyle/>
          <a:p>
            <a:r>
              <a:rPr lang="es-MX" sz="1200" kern="1200" dirty="0" smtClean="0">
                <a:solidFill>
                  <a:schemeClr val="tx1"/>
                </a:solidFill>
                <a:latin typeface="+mn-lt"/>
                <a:ea typeface="+mn-ea"/>
                <a:cs typeface="+mn-cs"/>
              </a:rPr>
              <a:t>Las consideraciones analizadas facilitaron el planteamiento de procedimientos a seguir durante el rediseño de un encaje para amputación transfemoral incluyendo el uso de técnicas de Ingeniería Inversa. El protocolo inicial presenta en un esquema los pasos generales, su presentación gráfica y sintetizada facilita la comprensión y la recopilación de los resultados de su implementación.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 El proceso de digitalización 3D inicial requiere preparación de recursos necesarios para que el usuario pueda tolerar el tiempo de escaneo, entre ellos, un adecuado soporte para sujetarse en posición de pie y una iluminación adecuada según el equipo de adquisición de datos. Además, el conocimiento y la experimentación previa de las personas que realizan el escaneo en este tipo de proyectos producen efectos directos sobre el resultado de la digitalización. Obtener los datos del muñón representa mayor dificultad en la medida en que el muñón sea más blando, debido a que los tejidos de la piel pueden moverse con facilidad mientras el usuario mantiene el equilibrio y debe repetirse la digitalización.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Para procesar las nubes de datos adecuadamente es importante partir de un buen registro de los escaneos. Debido a la movilidad del muñón, es posible encontrar escaneos disparejos que requieren ser modificados para obtener un mejor registro y alineación de las nubes de puntos. Las herramientas diferentes herramientas del software de reconstrucción pueden facilitar la tarea pero resulta conveniente desarrollar el proceso en un software especializado, el cual permita principalmente elegir barridos o nubes de puntos de cada escaneo para crear registros individuales y conserve la orientación de uno de los barridos y genere el registro de los demás barridos sobre este.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La modelación 3D es el proceso que requiere mayor habilidad y tiempo; homogenizar las superficies del muñón y generar el anillo de mando supone conocimientos de anatomía, fabricación de encajes, tener medidas de referencia tomadas físicamente, conocimiento del proceso y apoyo del protesista para la obtención de una forma acorde tanto a la ergonomía del usuario como a los encajes fabricados artesanalmente.</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La fabricación del molde positivo puede hacerse a partir de diferentes procesos; en este caso su elección dependió de los costos, la accesibilidad de los recursos y el tiempo, gracias a la Universidad EAFIT, el diseño del molde del encaje se realizó con el uso de una técnica de </a:t>
            </a:r>
            <a:r>
              <a:rPr lang="es-MX" sz="1200" kern="1200" dirty="0" err="1" smtClean="0">
                <a:solidFill>
                  <a:schemeClr val="tx1"/>
                </a:solidFill>
                <a:latin typeface="+mn-lt"/>
                <a:ea typeface="+mn-ea"/>
                <a:cs typeface="+mn-cs"/>
              </a:rPr>
              <a:t>prototipaje</a:t>
            </a:r>
            <a:r>
              <a:rPr lang="es-MX" sz="1200" kern="1200" dirty="0" smtClean="0">
                <a:solidFill>
                  <a:schemeClr val="tx1"/>
                </a:solidFill>
                <a:latin typeface="+mn-lt"/>
                <a:ea typeface="+mn-ea"/>
                <a:cs typeface="+mn-cs"/>
              </a:rPr>
              <a:t> rápido conocida como FDM (</a:t>
            </a:r>
            <a:r>
              <a:rPr lang="es-MX" sz="1200" kern="1200" dirty="0" err="1" smtClean="0">
                <a:solidFill>
                  <a:schemeClr val="tx1"/>
                </a:solidFill>
                <a:latin typeface="+mn-lt"/>
                <a:ea typeface="+mn-ea"/>
                <a:cs typeface="+mn-cs"/>
              </a:rPr>
              <a:t>Fused</a:t>
            </a:r>
            <a:r>
              <a:rPr lang="es-MX" sz="1200" kern="1200" dirty="0" smtClean="0">
                <a:solidFill>
                  <a:schemeClr val="tx1"/>
                </a:solidFill>
                <a:latin typeface="+mn-lt"/>
                <a:ea typeface="+mn-ea"/>
                <a:cs typeface="+mn-cs"/>
              </a:rPr>
              <a:t> </a:t>
            </a:r>
            <a:r>
              <a:rPr lang="es-MX" sz="1200" kern="1200" dirty="0" err="1" smtClean="0">
                <a:solidFill>
                  <a:schemeClr val="tx1"/>
                </a:solidFill>
                <a:latin typeface="+mn-lt"/>
                <a:ea typeface="+mn-ea"/>
                <a:cs typeface="+mn-cs"/>
              </a:rPr>
              <a:t>Deposition</a:t>
            </a:r>
            <a:r>
              <a:rPr lang="es-MX" sz="1200" kern="1200" dirty="0" smtClean="0">
                <a:solidFill>
                  <a:schemeClr val="tx1"/>
                </a:solidFill>
                <a:latin typeface="+mn-lt"/>
                <a:ea typeface="+mn-ea"/>
                <a:cs typeface="+mn-cs"/>
              </a:rPr>
              <a:t> </a:t>
            </a:r>
            <a:r>
              <a:rPr lang="es-MX" sz="1200" kern="1200" dirty="0" err="1" smtClean="0">
                <a:solidFill>
                  <a:schemeClr val="tx1"/>
                </a:solidFill>
                <a:latin typeface="+mn-lt"/>
                <a:ea typeface="+mn-ea"/>
                <a:cs typeface="+mn-cs"/>
              </a:rPr>
              <a:t>Modeling</a:t>
            </a:r>
            <a:r>
              <a:rPr lang="es-MX" sz="1200" kern="1200" dirty="0" smtClean="0">
                <a:solidFill>
                  <a:schemeClr val="tx1"/>
                </a:solidFill>
                <a:latin typeface="+mn-lt"/>
                <a:ea typeface="+mn-ea"/>
                <a:cs typeface="+mn-cs"/>
              </a:rPr>
              <a:t>), la cual generó el modelo en dos partes y fue necesario unirlos posteriormente para el proceso de termoformado. Además se requirió añadir un soporte interno para adecuarlo al sistema de termoformado que se utiliza en la ortopédica TAO. Otros procesos como el mecanizado sobre yeso, pueden evitar los últimos pasos, sin embargo las propiedades abrasivas del material y el peso, requieren preparar la máquina y una mayor precisión de los comandos de maquinado. Este proceso representa ventajas para el protesista ya que puede usarlo para las modificaciones del encaje.</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En TAO se utiliza una media de nylon como </a:t>
            </a:r>
            <a:r>
              <a:rPr lang="es-MX" sz="1200" kern="1200" dirty="0" err="1" smtClean="0">
                <a:solidFill>
                  <a:schemeClr val="tx1"/>
                </a:solidFill>
                <a:latin typeface="+mn-lt"/>
                <a:ea typeface="+mn-ea"/>
                <a:cs typeface="+mn-cs"/>
              </a:rPr>
              <a:t>desmoldante</a:t>
            </a:r>
            <a:r>
              <a:rPr lang="es-MX" sz="1200" kern="1200" dirty="0" smtClean="0">
                <a:solidFill>
                  <a:schemeClr val="tx1"/>
                </a:solidFill>
                <a:latin typeface="+mn-lt"/>
                <a:ea typeface="+mn-ea"/>
                <a:cs typeface="+mn-cs"/>
              </a:rPr>
              <a:t> para evitar la destrucción del molde en el termoformado, ésta quedó pegada en el modelo funcional, posiblemente por el calentamiento de la lámina y la temperatura generada entre ambos polímeros, posteriormente se consideró necesario lijar el interior del encaje para asegurar la homogeneidad.</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Gracias al constante apoyo y supervisión del protesista se obtuvo un encaje aproximado a las medidas del usuario, lo cual pudo constatarse con la prueba de usuario. Las modificaciones en el anillo de mando deben estar siempre orientadas por el especialista y es preferible reducir su longitud en el modelo funcional.</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endParaRPr lang="en-US" sz="1200" baseline="0" dirty="0"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r>
              <a:rPr lang="es-MX" sz="1200" kern="1200" dirty="0" smtClean="0">
                <a:solidFill>
                  <a:schemeClr val="tx1"/>
                </a:solidFill>
                <a:latin typeface="+mn-lt"/>
                <a:ea typeface="+mn-ea"/>
                <a:cs typeface="+mn-cs"/>
              </a:rPr>
              <a:t> El rediseño, desarrollo e implementación de un modelo funcional de un encaje para un usuario con amputación transfemoral por medio de Ingeniería Inversa puede favorecer a las empresas fabricantes de prótesis generando rentabilidad a largo plazo por obtener mayor velocidad de producción, reducir costos de materia prima y residuos del proceso, y permitir a los ortopedistas la aplicación de las observaciones realizadas al modelo del encaje antes de su fabricación. </a:t>
            </a:r>
          </a:p>
          <a:p>
            <a:endParaRPr lang="es-MX"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También puede traer grandes beneficios a los usuarios, entre ellos se encuentra la capacidad de guardar los datos y la forma del muñón de cada paciente, hacer registro de los cambios, trazar proyecciones en el cambio del volumen del muñón y evolución con el uso de la prótesis, fácil transferencia y almacenamiento de datos  del muñón y obteniendo cómo consecuencia, mejorar el estilo de vida del paciente, permitiendo un estudio previo, un seguimiento y una proyección, evitando problemas de salud derivados del uso de la prótesis inadecuada, problemas emocionales y mayores costos. Además, ayudar al paciente a evitar largos trámites con las EPS ya que se proyecta un tiempo de revisión y cambio de prótesis y se consigue el cambio cuando es necesario y no después, previniendo enfermedades posteriores causadas por problemas y dificultades de la marcha protésica.</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La existencia de un protocolo inicial puede permitir a entidades académicas, gubernamentales e industriales plantear y ejecutar proyectos de investigación a largo plazo sobre este tema, lo cual les permita el complemento de los conocimientos necesarios para el desarrollo de productos y servicios de Órtesis y Prótesis.</a:t>
            </a:r>
            <a:endParaRPr lang="en-US" sz="1200" kern="1200" dirty="0" smtClean="0">
              <a:solidFill>
                <a:schemeClr val="tx1"/>
              </a:solidFill>
              <a:latin typeface="+mn-lt"/>
              <a:ea typeface="+mn-ea"/>
              <a:cs typeface="+mn-cs"/>
            </a:endParaRPr>
          </a:p>
          <a:p>
            <a:pPr>
              <a:spcAft>
                <a:spcPts val="200"/>
              </a:spcAft>
            </a:pPr>
            <a:endParaRPr lang="en-US" sz="1200" dirty="0" smtClean="0"/>
          </a:p>
          <a:p>
            <a:endParaRPr lang="en-US" sz="1200" baseline="0" dirty="0" smtClean="0"/>
          </a:p>
          <a:p>
            <a:endParaRPr lang="en-US" sz="1200" kern="1200" dirty="0" smtClean="0">
              <a:solidFill>
                <a:schemeClr val="tx1"/>
              </a:solidFill>
              <a:latin typeface="+mn-lt"/>
              <a:ea typeface="+mn-ea"/>
              <a:cs typeface="+mn-cs"/>
            </a:endParaRPr>
          </a:p>
          <a:p>
            <a:endParaRPr lang="es-MX" sz="1200" kern="1200" dirty="0" smtClean="0">
              <a:solidFill>
                <a:schemeClr val="tx1"/>
              </a:solidFill>
              <a:latin typeface="+mn-lt"/>
              <a:ea typeface="+mn-ea"/>
              <a:cs typeface="+mn-cs"/>
            </a:endParaRPr>
          </a:p>
        </p:txBody>
      </p:sp>
      <p:sp>
        <p:nvSpPr>
          <p:cNvPr id="5" name="Slide Image Placeholder 4"/>
          <p:cNvSpPr>
            <a:spLocks noGrp="1" noRot="1" noChangeAspect="1"/>
          </p:cNvSpPr>
          <p:nvPr>
            <p:ph type="sldImg"/>
          </p:nvPr>
        </p:nvSpPr>
        <p:spPr/>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r>
              <a:rPr lang="es-MX" sz="1200" kern="1200" dirty="0" smtClean="0">
                <a:solidFill>
                  <a:schemeClr val="tx1"/>
                </a:solidFill>
                <a:latin typeface="+mn-lt"/>
                <a:ea typeface="+mn-ea"/>
                <a:cs typeface="+mn-cs"/>
              </a:rPr>
              <a:t>Para la utilización de RE en el rediseño de un encaje en el medio local es necesario desarrollar las aplicaciones para un solo tipo de encaje, es preferible que se tome como referencia el que ofrezca mejores prestaciones o el que sea de mayor uso en el medio. Al mismo tiempo, el tipo de encaje a rediseñar debe propiciar una comparación con el encaje previo del usuario para el proceso de verificación.</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Como se menciona en la propuesta del protocolo inicial, debe prepararse el muñón antes de la adquisición de datos: vendar al usuario desde la cintura hasta el extremo distal del muñón; esto no solo presenta menos incomodidad para el usuario porque se evita estar en prendas íntimas, sino también permite una mejor adquisición de datos durante el escaneo y mejor definición de la forma del encaje reduciendo el suavizado de la superficie durante la modelación 3D.</a:t>
            </a:r>
            <a:endParaRPr lang="en-US" sz="1200" kern="1200" dirty="0" smtClean="0">
              <a:solidFill>
                <a:schemeClr val="tx1"/>
              </a:solidFill>
              <a:latin typeface="+mn-lt"/>
              <a:ea typeface="+mn-ea"/>
              <a:cs typeface="+mn-cs"/>
            </a:endParaRPr>
          </a:p>
          <a:p>
            <a:r>
              <a:rPr lang="es-MX" sz="1200" b="0" kern="1200" dirty="0" smtClean="0">
                <a:solidFill>
                  <a:schemeClr val="tx1"/>
                </a:solidFill>
                <a:latin typeface="+mn-lt"/>
                <a:ea typeface="+mn-ea"/>
                <a:cs typeface="+mn-cs"/>
              </a:rPr>
              <a:t>Durante la utilización de la técnica de RE se requiere la presencia de una persona especializada en la digitalización, reconstrucción, modelación y </a:t>
            </a:r>
            <a:r>
              <a:rPr lang="es-MX" sz="1200" b="0" kern="1200" dirty="0" err="1" smtClean="0">
                <a:solidFill>
                  <a:schemeClr val="tx1"/>
                </a:solidFill>
                <a:latin typeface="+mn-lt"/>
                <a:ea typeface="+mn-ea"/>
                <a:cs typeface="+mn-cs"/>
              </a:rPr>
              <a:t>prototipaje</a:t>
            </a:r>
            <a:r>
              <a:rPr lang="es-MX" sz="1200" b="0" kern="1200" dirty="0" smtClean="0">
                <a:solidFill>
                  <a:schemeClr val="tx1"/>
                </a:solidFill>
                <a:latin typeface="+mn-lt"/>
                <a:ea typeface="+mn-ea"/>
                <a:cs typeface="+mn-cs"/>
              </a:rPr>
              <a:t>, además del ortopedista quien generalmente se encuentra cumpliendo con su oficio y se presentan dificultades para aprender a manejar estos sistemas. </a:t>
            </a:r>
            <a:endParaRPr lang="en-US" sz="1200" b="1"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La habilidad del protesista para el desarrollo del ajuste de la prótesis puede complementarse con la RE mediante el uso del </a:t>
            </a:r>
            <a:r>
              <a:rPr lang="es-MX" sz="1200" i="1" kern="1200" dirty="0" err="1" smtClean="0">
                <a:solidFill>
                  <a:schemeClr val="tx1"/>
                </a:solidFill>
                <a:latin typeface="+mn-lt"/>
                <a:ea typeface="+mn-ea"/>
                <a:cs typeface="+mn-cs"/>
              </a:rPr>
              <a:t>Brim</a:t>
            </a:r>
            <a:r>
              <a:rPr lang="es-MX" sz="1200" i="1" kern="1200" dirty="0" smtClean="0">
                <a:solidFill>
                  <a:schemeClr val="tx1"/>
                </a:solidFill>
                <a:latin typeface="+mn-lt"/>
                <a:ea typeface="+mn-ea"/>
                <a:cs typeface="+mn-cs"/>
              </a:rPr>
              <a:t> </a:t>
            </a:r>
            <a:r>
              <a:rPr lang="es-MX" sz="1200" i="1" kern="1200" dirty="0" err="1" smtClean="0">
                <a:solidFill>
                  <a:schemeClr val="tx1"/>
                </a:solidFill>
                <a:latin typeface="+mn-lt"/>
                <a:ea typeface="+mn-ea"/>
                <a:cs typeface="+mn-cs"/>
              </a:rPr>
              <a:t>Shape</a:t>
            </a:r>
            <a:r>
              <a:rPr lang="es-MX" sz="1200" kern="1200" dirty="0" smtClean="0">
                <a:solidFill>
                  <a:schemeClr val="tx1"/>
                </a:solidFill>
                <a:latin typeface="+mn-lt"/>
                <a:ea typeface="+mn-ea"/>
                <a:cs typeface="+mn-cs"/>
              </a:rPr>
              <a:t>, el cual ejerce una presión determinada sobre los puntos críticos y más tarde puede rectificarse sobre el encaje de prueba.</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El cambio de mentalidad para usar estos sistemas sucede de una manera progresiva y se deben hacer partícipes los ortopedistas y protesistas quienes muestren mayor interés. Mundialmente, la adaptación sigue en proceso y en grandes casas de órtesis y prótesis como Otto Bock se utilizan estas técnicas, sin embargo no se deja de lado la fabricación artesanal y la investigación para desarrollar otros métodos de fabricación alternativos.</a:t>
            </a:r>
            <a:endParaRPr lang="en-US" sz="1200" kern="1200" dirty="0" smtClean="0">
              <a:solidFill>
                <a:schemeClr val="tx1"/>
              </a:solidFill>
              <a:latin typeface="+mn-lt"/>
              <a:ea typeface="+mn-ea"/>
              <a:cs typeface="+mn-cs"/>
            </a:endParaRPr>
          </a:p>
          <a:p>
            <a:r>
              <a:rPr lang="es-MX" sz="1200" b="0" kern="1200" dirty="0" smtClean="0">
                <a:solidFill>
                  <a:schemeClr val="tx1"/>
                </a:solidFill>
                <a:latin typeface="+mn-lt"/>
                <a:ea typeface="+mn-ea"/>
                <a:cs typeface="+mn-cs"/>
              </a:rPr>
              <a:t>El proceso de RE tiene diferentes aplicaciones en el medio local para obtener medidas anatómicas y objetos sólidos en general, se debe  crear una curva de aprendizaje para desarrollar capacidades competitivas en el campo de la ingeniería y el diseño de producto.</a:t>
            </a:r>
            <a:endParaRPr lang="en-US" sz="1200" b="1"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Con el uso de tecnologías de </a:t>
            </a:r>
            <a:r>
              <a:rPr lang="es-MX" sz="1200" kern="1200" dirty="0" err="1" smtClean="0">
                <a:solidFill>
                  <a:schemeClr val="tx1"/>
                </a:solidFill>
                <a:latin typeface="+mn-lt"/>
                <a:ea typeface="+mn-ea"/>
                <a:cs typeface="+mn-cs"/>
              </a:rPr>
              <a:t>prototipaje</a:t>
            </a:r>
            <a:r>
              <a:rPr lang="es-MX" sz="1200" kern="1200" dirty="0" smtClean="0">
                <a:solidFill>
                  <a:schemeClr val="tx1"/>
                </a:solidFill>
                <a:latin typeface="+mn-lt"/>
                <a:ea typeface="+mn-ea"/>
                <a:cs typeface="+mn-cs"/>
              </a:rPr>
              <a:t> rápido puede elaborarse el encaje de prueba directamente, para ello debe considerarse la forma de unión al sistema de suspensión como lo fue en este caso la válvula de succión y la máquina de </a:t>
            </a:r>
            <a:r>
              <a:rPr lang="es-MX" sz="1200" kern="1200" dirty="0" err="1" smtClean="0">
                <a:solidFill>
                  <a:schemeClr val="tx1"/>
                </a:solidFill>
                <a:latin typeface="+mn-lt"/>
                <a:ea typeface="+mn-ea"/>
                <a:cs typeface="+mn-cs"/>
              </a:rPr>
              <a:t>prototipaje</a:t>
            </a:r>
            <a:r>
              <a:rPr lang="es-MX" sz="1200" kern="1200" dirty="0" smtClean="0">
                <a:solidFill>
                  <a:schemeClr val="tx1"/>
                </a:solidFill>
                <a:latin typeface="+mn-lt"/>
                <a:ea typeface="+mn-ea"/>
                <a:cs typeface="+mn-cs"/>
              </a:rPr>
              <a:t> debe tener la capacidad de elaborar el modelo completo.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Por sus propiedades el ABS plus resultó un material muy atractivo para los ortopedistas y debe aprovecharse más que para un molde; en el caso de que el proyecto llegue a desarrollarse a mayor escala puede permitir la elaboración de encajes por </a:t>
            </a:r>
            <a:r>
              <a:rPr lang="es-MX" sz="1200" kern="1200" dirty="0" err="1" smtClean="0">
                <a:solidFill>
                  <a:schemeClr val="tx1"/>
                </a:solidFill>
                <a:latin typeface="+mn-lt"/>
                <a:ea typeface="+mn-ea"/>
                <a:cs typeface="+mn-cs"/>
              </a:rPr>
              <a:t>prototipaje</a:t>
            </a:r>
            <a:r>
              <a:rPr lang="es-MX" sz="1200" kern="1200" dirty="0" smtClean="0">
                <a:solidFill>
                  <a:schemeClr val="tx1"/>
                </a:solidFill>
                <a:latin typeface="+mn-lt"/>
                <a:ea typeface="+mn-ea"/>
                <a:cs typeface="+mn-cs"/>
              </a:rPr>
              <a:t> rápido para que la persona recién amputada reciba una prótesis y no pierda las habilidades para caminar, reduciendo el tiempo de recuperación y el impacto de la pérdida de una parte del cuerpo.</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A pesar de que las dos entidades analizadas fabrican diferentes tipos de prótesis para diferentes usuarios, la calidad de la prótesis y el cambio en el estilo de vida del usuario debe ser un aspecto a analizar para que permita</a:t>
            </a:r>
            <a:endParaRPr lang="en-US" sz="1200" kern="1200" dirty="0" smtClean="0">
              <a:solidFill>
                <a:schemeClr val="tx1"/>
              </a:solidFill>
              <a:latin typeface="+mn-lt"/>
              <a:ea typeface="+mn-ea"/>
              <a:cs typeface="+mn-cs"/>
            </a:endParaRPr>
          </a:p>
          <a:p>
            <a:r>
              <a:rPr lang="es-MX" sz="1200" b="0" kern="1200" dirty="0" smtClean="0">
                <a:solidFill>
                  <a:schemeClr val="tx1"/>
                </a:solidFill>
                <a:latin typeface="+mn-lt"/>
                <a:ea typeface="+mn-ea"/>
                <a:cs typeface="+mn-cs"/>
              </a:rPr>
              <a:t>Para la toma de medida se tuvo como guía la forma del </a:t>
            </a:r>
            <a:r>
              <a:rPr lang="es-MX" sz="1200" b="0" i="1" kern="1200" dirty="0" err="1" smtClean="0">
                <a:solidFill>
                  <a:schemeClr val="tx1"/>
                </a:solidFill>
                <a:latin typeface="+mn-lt"/>
                <a:ea typeface="+mn-ea"/>
                <a:cs typeface="+mn-cs"/>
              </a:rPr>
              <a:t>Brim</a:t>
            </a:r>
            <a:r>
              <a:rPr lang="es-MX" sz="1200" b="0" i="1" kern="1200" dirty="0" smtClean="0">
                <a:solidFill>
                  <a:schemeClr val="tx1"/>
                </a:solidFill>
                <a:latin typeface="+mn-lt"/>
                <a:ea typeface="+mn-ea"/>
                <a:cs typeface="+mn-cs"/>
              </a:rPr>
              <a:t> </a:t>
            </a:r>
            <a:r>
              <a:rPr lang="es-MX" sz="1200" b="0" i="1" kern="1200" dirty="0" err="1" smtClean="0">
                <a:solidFill>
                  <a:schemeClr val="tx1"/>
                </a:solidFill>
                <a:latin typeface="+mn-lt"/>
                <a:ea typeface="+mn-ea"/>
                <a:cs typeface="+mn-cs"/>
              </a:rPr>
              <a:t>Shape</a:t>
            </a:r>
            <a:r>
              <a:rPr lang="es-MX" sz="1200" b="0" kern="1200" dirty="0" smtClean="0">
                <a:solidFill>
                  <a:schemeClr val="tx1"/>
                </a:solidFill>
                <a:latin typeface="+mn-lt"/>
                <a:ea typeface="+mn-ea"/>
                <a:cs typeface="+mn-cs"/>
              </a:rPr>
              <a:t>, si se hace manual el molde positivo hay que modificarlo y no se obtiene el anillo de mando de una manera pulida, la parte distal es más sencilla de modificar y reducir a mano debido a su forma cilíndrica. Las tecnologías pueden aprovecharse para mejorar la forma del anillo de mando generada en el molde artesanal, de modo que consideren el contenimiento isquiático, la liberación del tendón abductor y la reducción en la parte lateral. </a:t>
            </a:r>
            <a:endParaRPr lang="en-US" sz="1200" b="1" kern="1200" dirty="0" smtClean="0">
              <a:solidFill>
                <a:schemeClr val="tx1"/>
              </a:solidFill>
              <a:latin typeface="+mn-lt"/>
              <a:ea typeface="+mn-ea"/>
              <a:cs typeface="+mn-cs"/>
            </a:endParaRPr>
          </a:p>
          <a:p>
            <a:r>
              <a:rPr lang="es-CO" sz="1200" kern="1200" dirty="0" smtClean="0">
                <a:solidFill>
                  <a:schemeClr val="tx1"/>
                </a:solidFill>
                <a:latin typeface="+mn-lt"/>
                <a:ea typeface="+mn-ea"/>
                <a:cs typeface="+mn-cs"/>
              </a:rPr>
              <a:t>Durante la prueba de usuario no pudo realizarse l</a:t>
            </a:r>
            <a:r>
              <a:rPr lang="es-MX" sz="1200" kern="1200" dirty="0" smtClean="0">
                <a:solidFill>
                  <a:schemeClr val="tx1"/>
                </a:solidFill>
                <a:latin typeface="+mn-lt"/>
                <a:ea typeface="+mn-ea"/>
                <a:cs typeface="+mn-cs"/>
              </a:rPr>
              <a:t>a integración del encaje con el sistema protésico; el usuario del proyecto lleva una vida cotidiana donde usa constantemente la prótesis y no dispone de mucho tiempo para las citas, por lo tanto es mejor tener los elementos listos antes de la revisión y las pruebas de usuario; no es conveniente despojarla de la prótesis para la unión de los componentes y la alineación; por lo cual se dispone de la primera prótesis que usó el usuario, sin embargo esto no permite hacer una comparación adecuada con respecto a la marcha.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Debido a la fecha límite de entrega del proyecto y a la disponibilidad de tiempo del usuario, no se realizó una prueba de marcha, sin embargo se sugiere que en estudios posteriores se haga una prueba inicial de marcha y las correcciones necesarias al encaje para posteriormente se realizar una adaptación con el sistema protésico actual del usuario y se evalúe por un periodo constante entre una semana y un mes de uso.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s-CO" sz="1200" kern="1200" dirty="0" smtClean="0">
                <a:solidFill>
                  <a:schemeClr val="tx1"/>
                </a:solidFill>
                <a:latin typeface="+mn-lt"/>
                <a:ea typeface="+mn-ea"/>
                <a:cs typeface="+mn-cs"/>
              </a:rPr>
              <a:t>El usuario de este proyecto ha usado un encaje cuadrilateral durante cinco años y en la actualidad presenta bastantes inconvenientes e incomodidades. El rediseño  del encaje está elaborado tipo contenimiento isquiático y presenta un cambio drástico en el tipo de encaje. Es recomendable realizar la prueba de comparación con igual tipo de encaje de modo que se realice una apreciación que no se encuentre afectada por el diseño del anillo de mando.</a:t>
            </a:r>
            <a:endParaRPr lang="en-US" sz="1200" kern="1200" dirty="0" smtClean="0">
              <a:solidFill>
                <a:schemeClr val="tx1"/>
              </a:solidFill>
              <a:latin typeface="+mn-lt"/>
              <a:ea typeface="+mn-ea"/>
              <a:cs typeface="+mn-cs"/>
            </a:endParaRPr>
          </a:p>
          <a:p>
            <a:r>
              <a:rPr lang="es-CO"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s-CO" sz="1200" kern="1200" dirty="0" smtClean="0">
                <a:solidFill>
                  <a:schemeClr val="tx1"/>
                </a:solidFill>
                <a:latin typeface="+mn-lt"/>
                <a:ea typeface="+mn-ea"/>
                <a:cs typeface="+mn-cs"/>
              </a:rPr>
              <a:t>La postura del encaje se realizó adecuadamente, pero la primera vez que el usuario se coloca el encaje</a:t>
            </a:r>
            <a:r>
              <a:rPr lang="es-MX" sz="1200" kern="1200" dirty="0" smtClean="0">
                <a:solidFill>
                  <a:schemeClr val="tx1"/>
                </a:solidFill>
                <a:latin typeface="+mn-lt"/>
                <a:ea typeface="+mn-ea"/>
                <a:cs typeface="+mn-cs"/>
              </a:rPr>
              <a:t> no se introduce el muñón lo suficiente y se le pide al usuario volver a repetir el procedimiento.</a:t>
            </a:r>
            <a:r>
              <a:rPr lang="es-CO" sz="1200" kern="1200" dirty="0" smtClean="0">
                <a:solidFill>
                  <a:schemeClr val="tx1"/>
                </a:solidFill>
                <a:latin typeface="+mn-lt"/>
                <a:ea typeface="+mn-ea"/>
                <a:cs typeface="+mn-cs"/>
              </a:rPr>
              <a:t> El evento puede deberse al ajuste realizado en el encaje y en el área del anillo de mando. Debe disminuirse la reducción y llevar un control con medidas tomadas por el ortopedista.</a:t>
            </a:r>
            <a:endParaRPr lang="en-US" sz="1200" kern="1200" dirty="0" smtClean="0">
              <a:solidFill>
                <a:schemeClr val="tx1"/>
              </a:solidFill>
              <a:latin typeface="+mn-lt"/>
              <a:ea typeface="+mn-ea"/>
              <a:cs typeface="+mn-cs"/>
            </a:endParaRPr>
          </a:p>
          <a:p>
            <a:r>
              <a:rPr lang="es-CO" sz="1200" b="1"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A pesar de que no se dio un contacto total se obtuvo un buen anclaje, según los comentarios del ortopedista: “para ser el primer socket esta muy bien y se puede mejorar”. A partir del encaje actual se puede tomar un molde y realizar reducción o adición de material para un nuevo termoformado.</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Durante la verificación del modelo 3D y el modelo funcional del encaje se encontró la dificultad de orientar la digitalización de ambos modelos debido a que no se tenían puntos comunes diferentes a la geometría general, lo que crea muchos grados de libertad. En vista de ese inconveniente se realizó un ensamble aproximado seguido de una comparación de área y otras medidas generales. Para futuros procesos se deben trazar unos puntos de referencia desde el escaneo hasta el modelo de modo que pueda hacerse una orientación de ambos y una comparación acertada de los resultados. Además, durante el desarrollo del protocolo se deben contemplar y controlar las variables del proceso para poder refinar el protocolo inicial.</a:t>
            </a:r>
            <a:endParaRPr lang="en-US" sz="1200" kern="1200" dirty="0" smtClean="0">
              <a:solidFill>
                <a:schemeClr val="tx1"/>
              </a:solidFill>
              <a:latin typeface="+mn-lt"/>
              <a:ea typeface="+mn-ea"/>
              <a:cs typeface="+mn-cs"/>
            </a:endParaRPr>
          </a:p>
          <a:p>
            <a:r>
              <a:rPr lang="es-MX" sz="1200" b="0" kern="1200" dirty="0" smtClean="0">
                <a:solidFill>
                  <a:schemeClr val="tx1"/>
                </a:solidFill>
                <a:latin typeface="+mn-lt"/>
                <a:ea typeface="+mn-ea"/>
                <a:cs typeface="+mn-cs"/>
              </a:rPr>
              <a:t>El reto del Ingeniero de Diseño de Producto consiste en analizar el medio local y rediseñar los productos y servicios existentes, sin embargo en este proceso debe aplicarse amplia dosis de ingeniería, ésta debe ser la diferenciación de un Ingeniero de Diseño en el mercado laboral, un profesional quien maneje en su lenguaje el término Re-Ingeniería y quien sin dejar el diseño aparte proponga soluciones desde el comienzo de su formación. La RE puede permitir un mayor conocimiento del funcionamiento de los productos y reconocer las razones del fabricante para generar ese producto de cierta manera, como complemento puede usarse para digitalizar modelos complejos, modelos anatómicos y muchos otros objetos. Para se requiere amplia experimentación y no es necesario adquirir tecnologías de alto costo, existe gran variedad de sistemas que pueden facilitar el aprendizaje.</a:t>
            </a:r>
            <a:endParaRPr lang="en-US" sz="1200" b="1" kern="1200" dirty="0" smtClean="0">
              <a:solidFill>
                <a:schemeClr val="tx1"/>
              </a:solidFill>
              <a:latin typeface="+mn-lt"/>
              <a:ea typeface="+mn-ea"/>
              <a:cs typeface="+mn-cs"/>
            </a:endParaRPr>
          </a:p>
          <a:p>
            <a:r>
              <a:rPr lang="es-MX" sz="1200" b="0" kern="1200" dirty="0" smtClean="0">
                <a:solidFill>
                  <a:schemeClr val="tx1"/>
                </a:solidFill>
                <a:latin typeface="+mn-lt"/>
                <a:ea typeface="+mn-ea"/>
                <a:cs typeface="+mn-cs"/>
              </a:rPr>
              <a:t>El acceso por parte de los estudiantes a las tecnologías de digitalización son indispensables para generar conocimientos, cuando existen grandes limitaciones para el uso de equipos (como sucede en la universidad EAFIT) se limita la investigación, el desarrollo y principalmente el uso de equipos que requirieron alta inversión, los cuales se </a:t>
            </a:r>
            <a:r>
              <a:rPr lang="es-MX" sz="1200" b="0" kern="1200" dirty="0" err="1" smtClean="0">
                <a:solidFill>
                  <a:schemeClr val="tx1"/>
                </a:solidFill>
                <a:latin typeface="+mn-lt"/>
                <a:ea typeface="+mn-ea"/>
                <a:cs typeface="+mn-cs"/>
              </a:rPr>
              <a:t>desactualizan</a:t>
            </a:r>
            <a:r>
              <a:rPr lang="es-MX" sz="1200" b="0" kern="1200" dirty="0" smtClean="0">
                <a:solidFill>
                  <a:schemeClr val="tx1"/>
                </a:solidFill>
                <a:latin typeface="+mn-lt"/>
                <a:ea typeface="+mn-ea"/>
                <a:cs typeface="+mn-cs"/>
              </a:rPr>
              <a:t> rápidamente con el paso del tiempo y no obtienen el uso adecuado para justificar su inversión. Estos equipos deben ser accesibles para los proyectos de investigación en aras de contribuir a las metas institucionales,  académicas y estudiantiles, y promover el desarrollo de la industria local. </a:t>
            </a:r>
            <a:endParaRPr lang="en-US" sz="1200" b="1" kern="1200" dirty="0" smtClean="0">
              <a:solidFill>
                <a:schemeClr val="tx1"/>
              </a:solidFill>
              <a:latin typeface="+mn-lt"/>
              <a:ea typeface="+mn-ea"/>
              <a:cs typeface="+mn-cs"/>
            </a:endParaRPr>
          </a:p>
          <a:p>
            <a:r>
              <a:rPr lang="es-MX" sz="1200" b="0" kern="1200" dirty="0" smtClean="0">
                <a:solidFill>
                  <a:schemeClr val="tx1"/>
                </a:solidFill>
                <a:latin typeface="+mn-lt"/>
                <a:ea typeface="+mn-ea"/>
                <a:cs typeface="+mn-cs"/>
              </a:rPr>
              <a:t>El desaprovechamiento del uso de equipos no sólo sucede en el campo académico, también en el industrial, dónde la inexperiencia de las empresas y organizaciones evita el uso adecuado de los sistemas los cuales quedan relegados a un segundo plano y relegados al olvido. Es incomprensible que en sociedades en desarrollo eso sea permitido y no se encuentre registrado para que se utilice para otras investigaciones.</a:t>
            </a:r>
            <a:endParaRPr lang="en-US" sz="1200" b="1" kern="1200" dirty="0" smtClean="0">
              <a:solidFill>
                <a:schemeClr val="tx1"/>
              </a:solidFill>
              <a:latin typeface="+mn-lt"/>
              <a:ea typeface="+mn-ea"/>
              <a:cs typeface="+mn-cs"/>
            </a:endParaRPr>
          </a:p>
          <a:p>
            <a:r>
              <a:rPr lang="es-MX" sz="1200" b="0" kern="1200" dirty="0" smtClean="0">
                <a:solidFill>
                  <a:schemeClr val="tx1"/>
                </a:solidFill>
                <a:latin typeface="+mn-lt"/>
                <a:ea typeface="+mn-ea"/>
                <a:cs typeface="+mn-cs"/>
              </a:rPr>
              <a:t>La Universidad debe continuar promoviendo el desarrollo de proyectos como el presentado en alianza con empresas y entidades gubernamentales como Colciencias para facilitar la inclusión de las tecnologías en los medios donde la fabricación de producto es principalmente artesanal, no con el objetivo de reducir empleos sino de aumentar la eficiencia y el bienestar de las personas, las cuales como en este caso pueden verse beneficiadas al mejorar sus estilo de vida. Además de facilitar la actualización constante de procesos y productos utilizados en el medio internacional.</a:t>
            </a:r>
            <a:endParaRPr lang="en-US" sz="1200" b="1" kern="1200" dirty="0" smtClean="0">
              <a:solidFill>
                <a:schemeClr val="tx1"/>
              </a:solidFill>
              <a:latin typeface="+mn-lt"/>
              <a:ea typeface="+mn-ea"/>
              <a:cs typeface="+mn-cs"/>
            </a:endParaRPr>
          </a:p>
          <a:p>
            <a:pPr>
              <a:spcAft>
                <a:spcPts val="200"/>
              </a:spcAft>
            </a:pPr>
            <a:endParaRPr lang="en-US" sz="1200" dirty="0" smtClean="0"/>
          </a:p>
        </p:txBody>
      </p:sp>
      <p:sp>
        <p:nvSpPr>
          <p:cNvPr id="5" name="Slide Image Placeholder 4"/>
          <p:cNvSpPr>
            <a:spLocks noGrp="1" noRot="1" noChangeAspect="1"/>
          </p:cNvSpPr>
          <p:nvPr>
            <p:ph type="sldImg"/>
          </p:nvPr>
        </p:nvSpPr>
        <p:spPr>
          <a:xfrm>
            <a:off x="536575" y="503238"/>
            <a:ext cx="3140075" cy="2354262"/>
          </a:xfrm>
        </p:spPr>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36575" y="503238"/>
            <a:ext cx="3140075" cy="2354262"/>
          </a:xfrm>
        </p:spPr>
      </p:sp>
      <p:sp>
        <p:nvSpPr>
          <p:cNvPr id="3" name="Notes Placeholder 2"/>
          <p:cNvSpPr>
            <a:spLocks noGrp="1"/>
          </p:cNvSpPr>
          <p:nvPr>
            <p:ph type="body" idx="1"/>
          </p:nvPr>
        </p:nvSpPr>
        <p:spPr/>
        <p:txBody>
          <a:bodyPr>
            <a:normAutofit/>
          </a:bodyPr>
          <a:lstStyle/>
          <a:p>
            <a:r>
              <a:rPr lang="es-MX" sz="1200" kern="1200" dirty="0" smtClean="0">
                <a:solidFill>
                  <a:schemeClr val="tx1"/>
                </a:solidFill>
                <a:latin typeface="+mn-lt"/>
                <a:ea typeface="+mn-ea"/>
                <a:cs typeface="+mn-cs"/>
              </a:rPr>
              <a:t>Para la utilización de RE en el rediseño de un encaje en el medio local es necesario desarrollar las aplicaciones para un solo tipo de encaje, es preferible que se tome como referencia el que ofrezca mejores prestaciones o el que sea de mayor uso en el medio. Al mismo tiempo, el tipo de encaje a rediseñar debe propiciar una comparación con el encaje previo del usuario para el proceso de verificación.</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Como se menciona en la propuesta del protocolo inicial, debe prepararse el muñón antes de la adquisición de datos: vendar al usuario desde la cintura hasta el extremo distal del muñón; esto no solo presenta menos incomodidad para el usuario porque se evita estar en prendas íntimas, sino también permite una mejor adquisición de datos durante el escaneo y mejor definición de la forma del encaje reduciendo el suavizado de la superficie durante la modelación 3D.</a:t>
            </a:r>
            <a:endParaRPr lang="en-US" sz="1200" kern="1200" dirty="0" smtClean="0">
              <a:solidFill>
                <a:schemeClr val="tx1"/>
              </a:solidFill>
              <a:latin typeface="+mn-lt"/>
              <a:ea typeface="+mn-ea"/>
              <a:cs typeface="+mn-cs"/>
            </a:endParaRPr>
          </a:p>
          <a:p>
            <a:r>
              <a:rPr lang="es-MX" sz="1200" b="0" kern="1200" dirty="0" smtClean="0">
                <a:solidFill>
                  <a:schemeClr val="tx1"/>
                </a:solidFill>
                <a:latin typeface="+mn-lt"/>
                <a:ea typeface="+mn-ea"/>
                <a:cs typeface="+mn-cs"/>
              </a:rPr>
              <a:t>Durante la utilización de la técnica de RE se requiere la presencia de una persona especializada en la digitalización, reconstrucción, modelación y </a:t>
            </a:r>
            <a:r>
              <a:rPr lang="es-MX" sz="1200" b="0" kern="1200" dirty="0" err="1" smtClean="0">
                <a:solidFill>
                  <a:schemeClr val="tx1"/>
                </a:solidFill>
                <a:latin typeface="+mn-lt"/>
                <a:ea typeface="+mn-ea"/>
                <a:cs typeface="+mn-cs"/>
              </a:rPr>
              <a:t>prototipaje</a:t>
            </a:r>
            <a:r>
              <a:rPr lang="es-MX" sz="1200" b="0" kern="1200" dirty="0" smtClean="0">
                <a:solidFill>
                  <a:schemeClr val="tx1"/>
                </a:solidFill>
                <a:latin typeface="+mn-lt"/>
                <a:ea typeface="+mn-ea"/>
                <a:cs typeface="+mn-cs"/>
              </a:rPr>
              <a:t>, además del ortopedista quien generalmente se encuentra cumpliendo con su oficio y se presentan dificultades para aprender a manejar estos sistemas. </a:t>
            </a:r>
            <a:endParaRPr lang="en-US" sz="1200" b="1"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La habilidad del protesista para el desarrollo del ajuste de la prótesis puede complementarse con la RE mediante el uso del </a:t>
            </a:r>
            <a:r>
              <a:rPr lang="es-MX" sz="1200" i="1" kern="1200" dirty="0" err="1" smtClean="0">
                <a:solidFill>
                  <a:schemeClr val="tx1"/>
                </a:solidFill>
                <a:latin typeface="+mn-lt"/>
                <a:ea typeface="+mn-ea"/>
                <a:cs typeface="+mn-cs"/>
              </a:rPr>
              <a:t>Brim</a:t>
            </a:r>
            <a:r>
              <a:rPr lang="es-MX" sz="1200" i="1" kern="1200" dirty="0" smtClean="0">
                <a:solidFill>
                  <a:schemeClr val="tx1"/>
                </a:solidFill>
                <a:latin typeface="+mn-lt"/>
                <a:ea typeface="+mn-ea"/>
                <a:cs typeface="+mn-cs"/>
              </a:rPr>
              <a:t> </a:t>
            </a:r>
            <a:r>
              <a:rPr lang="es-MX" sz="1200" i="1" kern="1200" dirty="0" err="1" smtClean="0">
                <a:solidFill>
                  <a:schemeClr val="tx1"/>
                </a:solidFill>
                <a:latin typeface="+mn-lt"/>
                <a:ea typeface="+mn-ea"/>
                <a:cs typeface="+mn-cs"/>
              </a:rPr>
              <a:t>Shape</a:t>
            </a:r>
            <a:r>
              <a:rPr lang="es-MX" sz="1200" kern="1200" dirty="0" smtClean="0">
                <a:solidFill>
                  <a:schemeClr val="tx1"/>
                </a:solidFill>
                <a:latin typeface="+mn-lt"/>
                <a:ea typeface="+mn-ea"/>
                <a:cs typeface="+mn-cs"/>
              </a:rPr>
              <a:t>, el cual ejerce una presión determinada sobre los puntos críticos y más tarde puede rectificarse sobre el encaje de prueba.</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El cambio de mentalidad para usar estos sistemas sucede de una manera progresiva y se deben hacer partícipes los ortopedistas y protesistas quienes muestren mayor interés. Mundialmente, la adaptación sigue en proceso y en grandes casas de órtesis y prótesis como Otto Bock se utilizan estas técnicas, sin embargo no se deja de lado la fabricación artesanal y la investigación para desarrollar otros métodos de fabricación alternativos.</a:t>
            </a:r>
            <a:endParaRPr lang="en-US" sz="1200" kern="1200" dirty="0" smtClean="0">
              <a:solidFill>
                <a:schemeClr val="tx1"/>
              </a:solidFill>
              <a:latin typeface="+mn-lt"/>
              <a:ea typeface="+mn-ea"/>
              <a:cs typeface="+mn-cs"/>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36575" y="503238"/>
            <a:ext cx="3140075" cy="2354262"/>
          </a:xfrm>
        </p:spPr>
      </p:sp>
      <p:sp>
        <p:nvSpPr>
          <p:cNvPr id="3" name="Notes Placeholder 2"/>
          <p:cNvSpPr>
            <a:spLocks noGrp="1"/>
          </p:cNvSpPr>
          <p:nvPr>
            <p:ph type="body" idx="1"/>
          </p:nvPr>
        </p:nvSpPr>
        <p:spPr/>
        <p:txBody>
          <a:bodyPr>
            <a:normAutofit/>
          </a:bodyPr>
          <a:lstStyle/>
          <a:p>
            <a:r>
              <a:rPr lang="es-MX" sz="1200" b="0" kern="1200" dirty="0" smtClean="0">
                <a:solidFill>
                  <a:schemeClr val="tx1"/>
                </a:solidFill>
                <a:latin typeface="+mn-lt"/>
                <a:ea typeface="+mn-ea"/>
                <a:cs typeface="+mn-cs"/>
              </a:rPr>
              <a:t>El proceso de RE tiene diferentes aplicaciones en el medio local para obtener medidas anatómicas y objetos sólidos en general, se debe  crear una curva de aprendizaje para desarrollar capacidades competitivas en el campo de la ingeniería y el diseño de producto.</a:t>
            </a:r>
            <a:endParaRPr lang="en-US" sz="1200" b="1" kern="1200" dirty="0" smtClean="0">
              <a:solidFill>
                <a:schemeClr val="tx1"/>
              </a:solidFill>
              <a:latin typeface="+mn-lt"/>
              <a:ea typeface="+mn-ea"/>
              <a:cs typeface="+mn-cs"/>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36575" y="503238"/>
            <a:ext cx="3140075" cy="2354262"/>
          </a:xfrm>
        </p:spPr>
      </p:sp>
      <p:sp>
        <p:nvSpPr>
          <p:cNvPr id="3" name="Notes Placeholder 2"/>
          <p:cNvSpPr>
            <a:spLocks noGrp="1"/>
          </p:cNvSpPr>
          <p:nvPr>
            <p:ph type="body" idx="1"/>
          </p:nvPr>
        </p:nvSpPr>
        <p:spPr/>
        <p:txBody>
          <a:bodyPr>
            <a:normAutofit/>
          </a:bodyPr>
          <a:lstStyle/>
          <a:p>
            <a:r>
              <a:rPr lang="es-MX" sz="1200" kern="1200" dirty="0" smtClean="0">
                <a:solidFill>
                  <a:schemeClr val="tx1"/>
                </a:solidFill>
                <a:latin typeface="+mn-lt"/>
                <a:ea typeface="+mn-ea"/>
                <a:cs typeface="+mn-cs"/>
              </a:rPr>
              <a:t>Con el uso de tecnologías de </a:t>
            </a:r>
            <a:r>
              <a:rPr lang="es-MX" sz="1200" kern="1200" dirty="0" err="1" smtClean="0">
                <a:solidFill>
                  <a:schemeClr val="tx1"/>
                </a:solidFill>
                <a:latin typeface="+mn-lt"/>
                <a:ea typeface="+mn-ea"/>
                <a:cs typeface="+mn-cs"/>
              </a:rPr>
              <a:t>prototipaje</a:t>
            </a:r>
            <a:r>
              <a:rPr lang="es-MX" sz="1200" kern="1200" dirty="0" smtClean="0">
                <a:solidFill>
                  <a:schemeClr val="tx1"/>
                </a:solidFill>
                <a:latin typeface="+mn-lt"/>
                <a:ea typeface="+mn-ea"/>
                <a:cs typeface="+mn-cs"/>
              </a:rPr>
              <a:t> rápido puede elaborarse el encaje de prueba directamente, para ello debe considerarse la forma de unión al sistema de suspensión como lo fue en este caso la válvula de succión y la máquina de </a:t>
            </a:r>
            <a:r>
              <a:rPr lang="es-MX" sz="1200" kern="1200" dirty="0" err="1" smtClean="0">
                <a:solidFill>
                  <a:schemeClr val="tx1"/>
                </a:solidFill>
                <a:latin typeface="+mn-lt"/>
                <a:ea typeface="+mn-ea"/>
                <a:cs typeface="+mn-cs"/>
              </a:rPr>
              <a:t>prototipaje</a:t>
            </a:r>
            <a:r>
              <a:rPr lang="es-MX" sz="1200" kern="1200" dirty="0" smtClean="0">
                <a:solidFill>
                  <a:schemeClr val="tx1"/>
                </a:solidFill>
                <a:latin typeface="+mn-lt"/>
                <a:ea typeface="+mn-ea"/>
                <a:cs typeface="+mn-cs"/>
              </a:rPr>
              <a:t> debe tener la capacidad de elaborar el modelo completo.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Por sus propiedades el ABS plus resultó un material muy atractivo para los ortopedistas y debe aprovecharse más que para un molde; en el caso de que el proyecto llegue a desarrollarse a mayor escala puede permitir la elaboración de encajes por </a:t>
            </a:r>
            <a:r>
              <a:rPr lang="es-MX" sz="1200" kern="1200" dirty="0" err="1" smtClean="0">
                <a:solidFill>
                  <a:schemeClr val="tx1"/>
                </a:solidFill>
                <a:latin typeface="+mn-lt"/>
                <a:ea typeface="+mn-ea"/>
                <a:cs typeface="+mn-cs"/>
              </a:rPr>
              <a:t>prototipaje</a:t>
            </a:r>
            <a:r>
              <a:rPr lang="es-MX" sz="1200" kern="1200" dirty="0" smtClean="0">
                <a:solidFill>
                  <a:schemeClr val="tx1"/>
                </a:solidFill>
                <a:latin typeface="+mn-lt"/>
                <a:ea typeface="+mn-ea"/>
                <a:cs typeface="+mn-cs"/>
              </a:rPr>
              <a:t> rápido para que la persona recién amputada reciba una prótesis y no pierda las habilidades para caminar, reduciendo el tiempo de recuperación y el impacto de la pérdida de una parte del cuerpo.</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A pesar de que las dos entidades analizadas fabrican diferentes tipos de prótesis para diferentes usuarios, la calidad de la prótesis y el cambio en el estilo de vida del usuario debe ser un aspecto a analizar para que permita</a:t>
            </a:r>
            <a:endParaRPr lang="en-US" sz="1200" kern="1200" dirty="0" smtClean="0">
              <a:solidFill>
                <a:schemeClr val="tx1"/>
              </a:solidFill>
              <a:latin typeface="+mn-lt"/>
              <a:ea typeface="+mn-ea"/>
              <a:cs typeface="+mn-cs"/>
            </a:endParaRPr>
          </a:p>
          <a:p>
            <a:r>
              <a:rPr lang="es-MX" sz="1200" b="0" kern="1200" dirty="0" smtClean="0">
                <a:solidFill>
                  <a:schemeClr val="tx1"/>
                </a:solidFill>
                <a:latin typeface="+mn-lt"/>
                <a:ea typeface="+mn-ea"/>
                <a:cs typeface="+mn-cs"/>
              </a:rPr>
              <a:t>Para la toma de medida se tuvo como guía la forma del </a:t>
            </a:r>
            <a:r>
              <a:rPr lang="es-MX" sz="1200" b="0" i="1" kern="1200" dirty="0" err="1" smtClean="0">
                <a:solidFill>
                  <a:schemeClr val="tx1"/>
                </a:solidFill>
                <a:latin typeface="+mn-lt"/>
                <a:ea typeface="+mn-ea"/>
                <a:cs typeface="+mn-cs"/>
              </a:rPr>
              <a:t>Brim</a:t>
            </a:r>
            <a:r>
              <a:rPr lang="es-MX" sz="1200" b="0" i="1" kern="1200" dirty="0" smtClean="0">
                <a:solidFill>
                  <a:schemeClr val="tx1"/>
                </a:solidFill>
                <a:latin typeface="+mn-lt"/>
                <a:ea typeface="+mn-ea"/>
                <a:cs typeface="+mn-cs"/>
              </a:rPr>
              <a:t> </a:t>
            </a:r>
            <a:r>
              <a:rPr lang="es-MX" sz="1200" b="0" i="1" kern="1200" dirty="0" err="1" smtClean="0">
                <a:solidFill>
                  <a:schemeClr val="tx1"/>
                </a:solidFill>
                <a:latin typeface="+mn-lt"/>
                <a:ea typeface="+mn-ea"/>
                <a:cs typeface="+mn-cs"/>
              </a:rPr>
              <a:t>Shape</a:t>
            </a:r>
            <a:r>
              <a:rPr lang="es-MX" sz="1200" b="0" kern="1200" dirty="0" smtClean="0">
                <a:solidFill>
                  <a:schemeClr val="tx1"/>
                </a:solidFill>
                <a:latin typeface="+mn-lt"/>
                <a:ea typeface="+mn-ea"/>
                <a:cs typeface="+mn-cs"/>
              </a:rPr>
              <a:t>, si se hace manual el molde positivo hay que modificarlo y no se obtiene el anillo de mando de una manera pulida, la parte distal es más sencilla de modificar y reducir a mano debido a su forma cilíndrica. Las tecnologías pueden aprovecharse para mejorar la forma del anillo de mando generada en el molde artesanal, de modo que consideren el contenimiento isquiático, la liberación del tendón abductor y la reducción en la parte lateral. </a:t>
            </a:r>
            <a:endParaRPr lang="en-US" sz="1200" b="1" kern="1200" dirty="0" smtClean="0">
              <a:solidFill>
                <a:schemeClr val="tx1"/>
              </a:solidFill>
              <a:latin typeface="+mn-lt"/>
              <a:ea typeface="+mn-ea"/>
              <a:cs typeface="+mn-c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pPr>
              <a:spcAft>
                <a:spcPts val="200"/>
              </a:spcAft>
            </a:pPr>
            <a:endParaRPr lang="en-US"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s-CO" sz="1200" kern="1200" dirty="0" smtClean="0">
                <a:solidFill>
                  <a:schemeClr val="tx1"/>
                </a:solidFill>
                <a:latin typeface="+mn-lt"/>
                <a:ea typeface="+mn-ea"/>
                <a:cs typeface="+mn-cs"/>
              </a:rPr>
              <a:t>La</a:t>
            </a:r>
            <a:r>
              <a:rPr lang="es-CO" sz="1200" b="1" kern="1200" dirty="0" smtClean="0">
                <a:solidFill>
                  <a:schemeClr val="tx1"/>
                </a:solidFill>
                <a:latin typeface="+mn-lt"/>
                <a:ea typeface="+mn-ea"/>
                <a:cs typeface="+mn-cs"/>
              </a:rPr>
              <a:t> Abducción </a:t>
            </a:r>
            <a:r>
              <a:rPr lang="es-CO" sz="1200" kern="1200" dirty="0" smtClean="0">
                <a:solidFill>
                  <a:schemeClr val="tx1"/>
                </a:solidFill>
                <a:latin typeface="+mn-lt"/>
                <a:ea typeface="+mn-ea"/>
                <a:cs typeface="+mn-cs"/>
              </a:rPr>
              <a:t>y la </a:t>
            </a:r>
            <a:r>
              <a:rPr lang="es-CO" sz="1200" b="1" kern="1200" dirty="0" smtClean="0">
                <a:solidFill>
                  <a:schemeClr val="tx1"/>
                </a:solidFill>
                <a:latin typeface="+mn-lt"/>
                <a:ea typeface="+mn-ea"/>
                <a:cs typeface="+mn-cs"/>
              </a:rPr>
              <a:t>Aducción </a:t>
            </a:r>
            <a:r>
              <a:rPr lang="es-CO" sz="1200" kern="1200" dirty="0" smtClean="0">
                <a:solidFill>
                  <a:schemeClr val="tx1"/>
                </a:solidFill>
                <a:latin typeface="+mn-lt"/>
                <a:ea typeface="+mn-ea"/>
                <a:cs typeface="+mn-cs"/>
              </a:rPr>
              <a:t>separan o acercan respectivamente una parte  hacia la línea media del cuerpo. </a:t>
            </a:r>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pPr algn="r" rtl="0"/>
            <a:fld id="{630AF07D-A1B0-4ECE-ACD5-0E8B5591A016}" type="slidenum">
              <a:rPr lang="en-US" sz="1200" kern="1200">
                <a:solidFill>
                  <a:prstClr val="black"/>
                </a:solidFill>
                <a:latin typeface="Calibri"/>
                <a:ea typeface="+mn-ea"/>
                <a:cs typeface="+mn-cs"/>
              </a:rPr>
              <a:pPr algn="r" rtl="0"/>
              <a:t>5</a:t>
            </a:fld>
            <a:endParaRPr lang="en-US" sz="1200" kern="1200">
              <a:solidFill>
                <a:prstClr val="black"/>
              </a:solidFill>
              <a:latin typeface="Calibri"/>
              <a:ea typeface="+mn-ea"/>
              <a:cs typeface="+mn-cs"/>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36575" y="503238"/>
            <a:ext cx="3140075" cy="2354262"/>
          </a:xfrm>
        </p:spPr>
      </p:sp>
      <p:sp>
        <p:nvSpPr>
          <p:cNvPr id="3" name="Notes Placeholder 2"/>
          <p:cNvSpPr>
            <a:spLocks noGrp="1"/>
          </p:cNvSpPr>
          <p:nvPr>
            <p:ph type="body" idx="1"/>
          </p:nvPr>
        </p:nvSpPr>
        <p:spPr/>
        <p:txBody>
          <a:bodyPr>
            <a:normAutofit/>
          </a:bodyPr>
          <a:lstStyle/>
          <a:p>
            <a:r>
              <a:rPr lang="es-CO" sz="1200" kern="1200" dirty="0" smtClean="0">
                <a:solidFill>
                  <a:schemeClr val="tx1"/>
                </a:solidFill>
                <a:latin typeface="+mn-lt"/>
                <a:ea typeface="+mn-ea"/>
                <a:cs typeface="+mn-cs"/>
              </a:rPr>
              <a:t>Durante la prueba de usuario no pudo realizarse l</a:t>
            </a:r>
            <a:r>
              <a:rPr lang="es-MX" sz="1200" kern="1200" dirty="0" smtClean="0">
                <a:solidFill>
                  <a:schemeClr val="tx1"/>
                </a:solidFill>
                <a:latin typeface="+mn-lt"/>
                <a:ea typeface="+mn-ea"/>
                <a:cs typeface="+mn-cs"/>
              </a:rPr>
              <a:t>a integración del encaje con el sistema protésico; el usuario del proyecto lleva una vida cotidiana donde usa constantemente la prótesis y no dispone de mucho tiempo para las citas, por lo tanto es mejor tener los elementos listos antes de la revisión y las pruebas de usuario; no es conveniente despojarla de la prótesis para la unión de los componentes y la alineación; por lo cual se dispone de la primera prótesis que usó el usuario, sin embargo esto no permite hacer una comparación adecuada con respecto a la marcha.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Debido a la fecha límite de entrega del proyecto y a la disponibilidad de tiempo del usuario, no se realizó una prueba de marcha, sin embargo se sugiere que en estudios posteriores se haga una prueba inicial de marcha y las correcciones necesarias al encaje para posteriormente se realizar una adaptación con el sistema protésico actual del usuario y se evalúe por un periodo constante entre una semana y un mes de uso.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s-CO" sz="1200" kern="1200" dirty="0" smtClean="0">
                <a:solidFill>
                  <a:schemeClr val="tx1"/>
                </a:solidFill>
                <a:latin typeface="+mn-lt"/>
                <a:ea typeface="+mn-ea"/>
                <a:cs typeface="+mn-cs"/>
              </a:rPr>
              <a:t>El usuario de este proyecto ha usado un encaje cuadrilateral durante cinco años y en la actualidad presenta bastantes inconvenientes e incomodidades. El rediseño  del encaje está elaborado tipo contenimiento isquiático y presenta un cambio drástico en el tipo de encaje. Es recomendable realizar la prueba de comparación con igual tipo de encaje de modo que se realice una apreciación que no se encuentre afectada por el diseño del anillo de mando.</a:t>
            </a:r>
            <a:endParaRPr lang="en-US" sz="1200" kern="1200" dirty="0" smtClean="0">
              <a:solidFill>
                <a:schemeClr val="tx1"/>
              </a:solidFill>
              <a:latin typeface="+mn-lt"/>
              <a:ea typeface="+mn-ea"/>
              <a:cs typeface="+mn-cs"/>
            </a:endParaRPr>
          </a:p>
          <a:p>
            <a:r>
              <a:rPr lang="es-CO"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s-CO" sz="1200" kern="1200" dirty="0" smtClean="0">
                <a:solidFill>
                  <a:schemeClr val="tx1"/>
                </a:solidFill>
                <a:latin typeface="+mn-lt"/>
                <a:ea typeface="+mn-ea"/>
                <a:cs typeface="+mn-cs"/>
              </a:rPr>
              <a:t>La postura del encaje se realizó adecuadamente, pero la primera vez que el usuario se coloca el encaje</a:t>
            </a:r>
            <a:r>
              <a:rPr lang="es-MX" sz="1200" kern="1200" dirty="0" smtClean="0">
                <a:solidFill>
                  <a:schemeClr val="tx1"/>
                </a:solidFill>
                <a:latin typeface="+mn-lt"/>
                <a:ea typeface="+mn-ea"/>
                <a:cs typeface="+mn-cs"/>
              </a:rPr>
              <a:t> no se introduce el muñón lo suficiente y se le pide al usuario volver a repetir el procedimiento.</a:t>
            </a:r>
            <a:r>
              <a:rPr lang="es-CO" sz="1200" kern="1200" dirty="0" smtClean="0">
                <a:solidFill>
                  <a:schemeClr val="tx1"/>
                </a:solidFill>
                <a:latin typeface="+mn-lt"/>
                <a:ea typeface="+mn-ea"/>
                <a:cs typeface="+mn-cs"/>
              </a:rPr>
              <a:t> El evento puede deberse al ajuste realizado en el encaje y en el área del anillo de mando. Debe disminuirse la reducción y llevar un control con medidas tomadas por el ortopedista.</a:t>
            </a:r>
            <a:endParaRPr lang="en-US" sz="1200" kern="1200" dirty="0" smtClean="0">
              <a:solidFill>
                <a:schemeClr val="tx1"/>
              </a:solidFill>
              <a:latin typeface="+mn-lt"/>
              <a:ea typeface="+mn-ea"/>
              <a:cs typeface="+mn-cs"/>
            </a:endParaRPr>
          </a:p>
          <a:p>
            <a:r>
              <a:rPr lang="es-CO" sz="1200" b="1"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A pesar de que no se dio un contacto total se obtuvo un buen anclaje, según los comentarios del ortopedista: “para ser el primer socket esta muy bien y se puede mejorar”. A partir del encaje actual se puede tomar un molde y realizar reducción o adición de material para un nuevo termoformado.</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36575" y="503238"/>
            <a:ext cx="3140075" cy="2354262"/>
          </a:xfrm>
        </p:spPr>
      </p:sp>
      <p:sp>
        <p:nvSpPr>
          <p:cNvPr id="3" name="Notes Placeholder 2"/>
          <p:cNvSpPr>
            <a:spLocks noGrp="1"/>
          </p:cNvSpPr>
          <p:nvPr>
            <p:ph type="body" idx="1"/>
          </p:nvPr>
        </p:nvSpPr>
        <p:spPr/>
        <p:txBody>
          <a:bodyPr>
            <a:normAutofit/>
          </a:bodyPr>
          <a:lstStyle/>
          <a:p>
            <a:r>
              <a:rPr lang="es-MX" sz="1200" kern="1200" dirty="0" smtClean="0">
                <a:solidFill>
                  <a:schemeClr val="tx1"/>
                </a:solidFill>
                <a:latin typeface="+mn-lt"/>
                <a:ea typeface="+mn-ea"/>
                <a:cs typeface="+mn-cs"/>
              </a:rPr>
              <a:t>Durante la verificación del modelo 3D y el modelo funcional del encaje se encontró la dificultad de orientar la digitalización de ambos modelos debido a que no se tenían puntos comunes diferentes a la geometría general, lo que crea muchos grados de libertad. En vista de ese inconveniente se realizó un ensamble aproximado seguido de una comparación de área y otras medidas generales. Para futuros procesos se deben trazar unos puntos de referencia desde el escaneo hasta el modelo de modo que pueda hacerse una orientación de ambos y una comparación acertada de los resultados. Además, durante el desarrollo del protocolo se deben contemplar y controlar las variables del proceso para poder refinar el protocolo inicial.</a:t>
            </a:r>
            <a:endParaRPr lang="en-US" sz="1200" kern="1200" dirty="0" smtClean="0">
              <a:solidFill>
                <a:schemeClr val="tx1"/>
              </a:solidFill>
              <a:latin typeface="+mn-lt"/>
              <a:ea typeface="+mn-ea"/>
              <a:cs typeface="+mn-cs"/>
            </a:endParaRPr>
          </a:p>
          <a:p>
            <a:endParaRPr lang="en-US" sz="1200" b="1" kern="1200" dirty="0" smtClean="0">
              <a:solidFill>
                <a:schemeClr val="tx1"/>
              </a:solidFill>
              <a:latin typeface="+mn-lt"/>
              <a:ea typeface="+mn-ea"/>
              <a:cs typeface="+mn-cs"/>
            </a:endParaRPr>
          </a:p>
          <a:p>
            <a:r>
              <a:rPr lang="es-MX" sz="1200" b="0" kern="1200" dirty="0" smtClean="0">
                <a:solidFill>
                  <a:schemeClr val="tx1"/>
                </a:solidFill>
                <a:latin typeface="+mn-lt"/>
                <a:ea typeface="+mn-ea"/>
                <a:cs typeface="+mn-cs"/>
              </a:rPr>
              <a:t> </a:t>
            </a:r>
            <a:endParaRPr lang="en-US" sz="1200" b="1" kern="1200" dirty="0" smtClean="0">
              <a:solidFill>
                <a:schemeClr val="tx1"/>
              </a:solidFill>
              <a:latin typeface="+mn-lt"/>
              <a:ea typeface="+mn-ea"/>
              <a:cs typeface="+mn-cs"/>
            </a:endParaRPr>
          </a:p>
          <a:p>
            <a:endParaRPr lang="en-US" sz="1200" kern="1200" dirty="0" smtClean="0">
              <a:solidFill>
                <a:schemeClr val="tx1"/>
              </a:solidFill>
              <a:latin typeface="+mn-lt"/>
              <a:ea typeface="+mn-ea"/>
              <a:cs typeface="+mn-cs"/>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numCol="2" spcCol="182880">
            <a:noAutofit/>
          </a:bodyPr>
          <a:lstStyle/>
          <a:p>
            <a:r>
              <a:rPr lang="en-US" sz="1400" b="1" dirty="0" smtClean="0"/>
              <a:t>Custom animation effects: sparkle</a:t>
            </a:r>
          </a:p>
          <a:p>
            <a:r>
              <a:rPr lang="en-US" sz="1400" dirty="0" smtClean="0"/>
              <a:t>(Basic)</a:t>
            </a:r>
          </a:p>
          <a:p>
            <a:endParaRPr lang="en-US" sz="1200" dirty="0" smtClean="0"/>
          </a:p>
          <a:p>
            <a:endParaRPr lang="en-US" sz="1200" dirty="0" smtClean="0"/>
          </a:p>
          <a:p>
            <a:r>
              <a:rPr lang="en-US" sz="1200" dirty="0" smtClean="0"/>
              <a:t>To reproduce the text on this slide, do the following:</a:t>
            </a:r>
          </a:p>
          <a:p>
            <a:pPr marL="228600" indent="-228600">
              <a:buFont typeface="+mj-lt"/>
              <a:buAutoNum type="arabicPeriod"/>
            </a:pPr>
            <a:r>
              <a:rPr lang="en-US" sz="1200" dirty="0" smtClean="0"/>
              <a:t>On the </a:t>
            </a:r>
            <a:r>
              <a:rPr lang="en-US" sz="1200" b="1" dirty="0" smtClean="0"/>
              <a:t>Home</a:t>
            </a:r>
            <a:r>
              <a:rPr lang="en-US" sz="1200" dirty="0" smtClean="0"/>
              <a:t> tab, in the </a:t>
            </a:r>
            <a:r>
              <a:rPr lang="en-US" sz="1200" b="1" dirty="0" smtClean="0"/>
              <a:t>Slides</a:t>
            </a:r>
            <a:r>
              <a:rPr lang="en-US" sz="1200" dirty="0" smtClean="0"/>
              <a:t> group, click </a:t>
            </a:r>
            <a:r>
              <a:rPr lang="en-US" sz="1200" b="1" dirty="0" smtClean="0"/>
              <a:t>Layout</a:t>
            </a:r>
            <a:r>
              <a:rPr lang="en-US" sz="1200" dirty="0" smtClean="0"/>
              <a:t>, and then click </a:t>
            </a:r>
            <a:r>
              <a:rPr lang="en-US" sz="1200" b="1" dirty="0" smtClean="0"/>
              <a:t>Blank</a:t>
            </a:r>
            <a:r>
              <a:rPr lang="en-US" sz="1200" dirty="0" smtClean="0"/>
              <a:t>.</a:t>
            </a:r>
          </a:p>
          <a:p>
            <a:pPr marL="228600" indent="-228600">
              <a:buFont typeface="+mj-lt"/>
              <a:buAutoNum type="arabicPeriod"/>
            </a:pPr>
            <a:r>
              <a:rPr lang="en-US" sz="1200" dirty="0" smtClean="0"/>
              <a:t>On the </a:t>
            </a:r>
            <a:r>
              <a:rPr lang="en-US" sz="1200" b="1" dirty="0" smtClean="0"/>
              <a:t>Insert</a:t>
            </a:r>
            <a:r>
              <a:rPr lang="en-US" sz="1200" dirty="0" smtClean="0"/>
              <a:t> tab, in the </a:t>
            </a:r>
            <a:r>
              <a:rPr lang="en-US" sz="1200" b="1" dirty="0" smtClean="0"/>
              <a:t>Text</a:t>
            </a:r>
            <a:r>
              <a:rPr lang="en-US" sz="1200" dirty="0" smtClean="0"/>
              <a:t> group, click </a:t>
            </a:r>
            <a:r>
              <a:rPr lang="en-US" sz="1200" b="1" dirty="0" smtClean="0"/>
              <a:t>Text</a:t>
            </a:r>
            <a:r>
              <a:rPr lang="en-US" sz="1200" dirty="0" smtClean="0"/>
              <a:t> </a:t>
            </a:r>
            <a:r>
              <a:rPr lang="en-US" sz="1200" b="1" dirty="0" smtClean="0"/>
              <a:t>Box</a:t>
            </a:r>
            <a:r>
              <a:rPr lang="en-US" sz="1200" dirty="0" smtClean="0"/>
              <a:t>.</a:t>
            </a:r>
            <a:r>
              <a:rPr lang="en-US" sz="1200" baseline="0" dirty="0" smtClean="0"/>
              <a:t> On the slide, d</a:t>
            </a:r>
            <a:r>
              <a:rPr lang="en-US" sz="1200" dirty="0" smtClean="0"/>
              <a:t>rag to draw a text box.</a:t>
            </a:r>
          </a:p>
          <a:p>
            <a:pPr marL="228600" indent="-228600">
              <a:buFont typeface="+mj-lt"/>
              <a:buAutoNum type="arabicPeriod"/>
            </a:pPr>
            <a:r>
              <a:rPr lang="en-US" sz="1200" dirty="0" smtClean="0"/>
              <a:t>Enter text and select it. On the </a:t>
            </a:r>
            <a:r>
              <a:rPr lang="en-US" sz="1200" b="1" dirty="0" smtClean="0"/>
              <a:t>Home</a:t>
            </a:r>
            <a:r>
              <a:rPr lang="en-US" sz="1200" dirty="0" smtClean="0"/>
              <a:t> tab, in the </a:t>
            </a:r>
            <a:r>
              <a:rPr lang="en-US" sz="1200" b="1" dirty="0" smtClean="0"/>
              <a:t>Font</a:t>
            </a:r>
            <a:r>
              <a:rPr lang="en-US" sz="1200" dirty="0" smtClean="0"/>
              <a:t> group, in</a:t>
            </a:r>
            <a:r>
              <a:rPr lang="en-US" sz="1200" baseline="0" dirty="0" smtClean="0"/>
              <a:t> the </a:t>
            </a:r>
            <a:r>
              <a:rPr lang="en-US" sz="1200" b="1" baseline="0" dirty="0" smtClean="0"/>
              <a:t>Font</a:t>
            </a:r>
            <a:r>
              <a:rPr lang="en-US" sz="1200" baseline="0" dirty="0" smtClean="0"/>
              <a:t> list select </a:t>
            </a:r>
            <a:r>
              <a:rPr lang="en-US" sz="1200" b="1" baseline="0" dirty="0" smtClean="0"/>
              <a:t>Franklin</a:t>
            </a:r>
            <a:r>
              <a:rPr lang="en-US" sz="1200" baseline="0" dirty="0" smtClean="0"/>
              <a:t> </a:t>
            </a:r>
            <a:r>
              <a:rPr lang="en-US" sz="1200" b="1" baseline="0" dirty="0" smtClean="0"/>
              <a:t>Gothic</a:t>
            </a:r>
            <a:r>
              <a:rPr lang="en-US" sz="1200" baseline="0" dirty="0" smtClean="0"/>
              <a:t> </a:t>
            </a:r>
            <a:r>
              <a:rPr lang="en-US" sz="1200" b="1" baseline="0" dirty="0" smtClean="0"/>
              <a:t>Heavy</a:t>
            </a:r>
            <a:r>
              <a:rPr lang="en-US" sz="1200" baseline="0" dirty="0" smtClean="0"/>
              <a:t>, and then in the </a:t>
            </a:r>
            <a:r>
              <a:rPr lang="en-US" sz="1200" b="1" baseline="0" dirty="0" smtClean="0"/>
              <a:t>Font</a:t>
            </a:r>
            <a:r>
              <a:rPr lang="en-US" sz="1200" baseline="0" dirty="0" smtClean="0"/>
              <a:t> </a:t>
            </a:r>
            <a:r>
              <a:rPr lang="en-US" sz="1200" b="1" baseline="0" dirty="0" smtClean="0"/>
              <a:t>Size</a:t>
            </a:r>
            <a:r>
              <a:rPr lang="en-US" sz="1200" baseline="0" dirty="0" smtClean="0"/>
              <a:t> box, select </a:t>
            </a:r>
            <a:r>
              <a:rPr lang="en-US" sz="1200" b="1" baseline="0" dirty="0" smtClean="0"/>
              <a:t>96 pt</a:t>
            </a:r>
            <a:r>
              <a:rPr lang="en-US" sz="1200" baseline="0" dirty="0" smtClean="0"/>
              <a:t>.</a:t>
            </a:r>
            <a:endParaRPr lang="en-US" sz="1200" dirty="0" smtClean="0"/>
          </a:p>
          <a:p>
            <a:pPr marL="228600" indent="-228600">
              <a:buFont typeface="+mj-lt"/>
              <a:buAutoNum type="arabicPeriod"/>
            </a:pPr>
            <a:r>
              <a:rPr lang="en-US" sz="1200" dirty="0" smtClean="0"/>
              <a:t>On the </a:t>
            </a:r>
            <a:r>
              <a:rPr lang="en-US" sz="1200" b="1" dirty="0" smtClean="0"/>
              <a:t>Home</a:t>
            </a:r>
            <a:r>
              <a:rPr lang="en-US" sz="1200" dirty="0" smtClean="0"/>
              <a:t> tab, in the </a:t>
            </a:r>
            <a:r>
              <a:rPr lang="en-US" sz="1200" b="1" dirty="0" smtClean="0"/>
              <a:t>Paragraph</a:t>
            </a:r>
            <a:r>
              <a:rPr lang="en-US" sz="1200" dirty="0" smtClean="0"/>
              <a:t> group, click </a:t>
            </a:r>
            <a:r>
              <a:rPr lang="en-US" sz="1200" b="1" dirty="0" smtClean="0"/>
              <a:t>Center</a:t>
            </a:r>
            <a:r>
              <a:rPr lang="en-US" sz="1200" dirty="0" smtClean="0"/>
              <a:t>.</a:t>
            </a:r>
          </a:p>
          <a:p>
            <a:pPr marL="228600" indent="-228600">
              <a:buFont typeface="+mj-lt"/>
              <a:buAutoNum type="arabicPeriod"/>
            </a:pPr>
            <a:r>
              <a:rPr lang="en-US" sz="1200" dirty="0" smtClean="0"/>
              <a:t>Select the text box,</a:t>
            </a:r>
            <a:r>
              <a:rPr lang="en-US" sz="1200" baseline="0" dirty="0" smtClean="0"/>
              <a:t> and then u</a:t>
            </a:r>
            <a:r>
              <a:rPr lang="en-US" sz="1200" dirty="0" smtClean="0"/>
              <a:t>nder </a:t>
            </a:r>
            <a:r>
              <a:rPr lang="en-US" sz="1200" b="1" dirty="0" smtClean="0"/>
              <a:t>Drawing</a:t>
            </a:r>
            <a:r>
              <a:rPr lang="en-US" sz="1200" dirty="0" smtClean="0"/>
              <a:t> </a:t>
            </a:r>
            <a:r>
              <a:rPr lang="en-US" sz="1200" b="1" dirty="0" smtClean="0"/>
              <a:t>Tools</a:t>
            </a:r>
            <a:r>
              <a:rPr lang="en-US" sz="1200" dirty="0" smtClean="0"/>
              <a:t>,</a:t>
            </a:r>
            <a:r>
              <a:rPr lang="en-US" sz="1200" baseline="0" dirty="0" smtClean="0"/>
              <a:t> on the </a:t>
            </a:r>
            <a:r>
              <a:rPr lang="en-US" sz="1200" b="1" baseline="0" dirty="0" smtClean="0"/>
              <a:t>Format</a:t>
            </a:r>
            <a:r>
              <a:rPr lang="en-US" sz="1200" baseline="0" dirty="0" smtClean="0"/>
              <a:t> tab, in the </a:t>
            </a:r>
            <a:r>
              <a:rPr lang="en-US" sz="1200" b="1" baseline="0" dirty="0" smtClean="0"/>
              <a:t>WordArt</a:t>
            </a:r>
            <a:r>
              <a:rPr lang="en-US" sz="1200" baseline="0" dirty="0" smtClean="0"/>
              <a:t> </a:t>
            </a:r>
            <a:r>
              <a:rPr lang="en-US" sz="1200" b="1" baseline="0" dirty="0" smtClean="0"/>
              <a:t>Styles</a:t>
            </a:r>
            <a:r>
              <a:rPr lang="en-US" sz="1200" baseline="0" dirty="0" smtClean="0"/>
              <a:t> group, click </a:t>
            </a:r>
            <a:r>
              <a:rPr lang="en-US" sz="1200" b="1" baseline="0" dirty="0" smtClean="0"/>
              <a:t>Text</a:t>
            </a:r>
            <a:r>
              <a:rPr lang="en-US" sz="1200" baseline="0" dirty="0" smtClean="0"/>
              <a:t> </a:t>
            </a:r>
            <a:r>
              <a:rPr lang="en-US" sz="1200" b="1" baseline="0" dirty="0" smtClean="0"/>
              <a:t>Effects</a:t>
            </a:r>
            <a:r>
              <a:rPr lang="en-US" sz="1200" baseline="0" dirty="0" smtClean="0"/>
              <a:t>, point to </a:t>
            </a:r>
            <a:r>
              <a:rPr lang="en-US" sz="1200" b="1" baseline="0" dirty="0" smtClean="0"/>
              <a:t>Reflection</a:t>
            </a:r>
            <a:r>
              <a:rPr lang="en-US" sz="1200" baseline="0" dirty="0" smtClean="0"/>
              <a:t>, and under </a:t>
            </a:r>
            <a:r>
              <a:rPr lang="en-US" sz="1200" b="1" dirty="0" smtClean="0"/>
              <a:t>Reflection</a:t>
            </a:r>
            <a:r>
              <a:rPr lang="en-US" sz="1200" dirty="0" smtClean="0"/>
              <a:t> </a:t>
            </a:r>
            <a:r>
              <a:rPr lang="en-US" sz="1200" b="1" dirty="0" smtClean="0"/>
              <a:t>Variations</a:t>
            </a:r>
            <a:r>
              <a:rPr lang="en-US" sz="1200" dirty="0" smtClean="0"/>
              <a:t> select </a:t>
            </a:r>
            <a:r>
              <a:rPr lang="en-US" sz="1200" b="1" dirty="0" smtClean="0"/>
              <a:t>Tight Reflection, Touching </a:t>
            </a:r>
            <a:r>
              <a:rPr lang="en-US" sz="1200" dirty="0" smtClean="0"/>
              <a:t>(first row, the first option from the left).</a:t>
            </a:r>
          </a:p>
          <a:p>
            <a:pPr marL="228600" indent="-228600">
              <a:buFont typeface="+mj-lt"/>
              <a:buAutoNum type="arabicPeriod"/>
            </a:pPr>
            <a:r>
              <a:rPr lang="en-US" sz="1200" dirty="0" smtClean="0"/>
              <a:t>With</a:t>
            </a:r>
            <a:r>
              <a:rPr lang="en-US" sz="1200" baseline="0" dirty="0" smtClean="0"/>
              <a:t> the text box still selected, u</a:t>
            </a:r>
            <a:r>
              <a:rPr lang="en-US" sz="1200" dirty="0" smtClean="0"/>
              <a:t>nder </a:t>
            </a:r>
            <a:r>
              <a:rPr lang="en-US" sz="1200" b="1" dirty="0" smtClean="0"/>
              <a:t>Drawing</a:t>
            </a:r>
            <a:r>
              <a:rPr lang="en-US" sz="1200" dirty="0" smtClean="0"/>
              <a:t> </a:t>
            </a:r>
            <a:r>
              <a:rPr lang="en-US" sz="1200" b="1" dirty="0" smtClean="0"/>
              <a:t>Tools</a:t>
            </a:r>
            <a:r>
              <a:rPr lang="en-US" sz="1200" dirty="0" smtClean="0"/>
              <a:t>, on the </a:t>
            </a:r>
            <a:r>
              <a:rPr lang="en-US" sz="1200" b="1" dirty="0" smtClean="0"/>
              <a:t>Format</a:t>
            </a:r>
            <a:r>
              <a:rPr lang="en-US" sz="1200" dirty="0" smtClean="0"/>
              <a:t> tab, in the bottom right corner of the </a:t>
            </a:r>
            <a:r>
              <a:rPr lang="en-US" sz="1200" b="1" dirty="0" smtClean="0"/>
              <a:t>WordArt</a:t>
            </a:r>
            <a:r>
              <a:rPr lang="en-US" sz="1200" dirty="0" smtClean="0"/>
              <a:t> </a:t>
            </a:r>
            <a:r>
              <a:rPr lang="en-US" sz="1200" b="1" dirty="0" smtClean="0"/>
              <a:t>Styles</a:t>
            </a:r>
            <a:r>
              <a:rPr lang="en-US" sz="1200" baseline="0" dirty="0" smtClean="0"/>
              <a:t> group, click the </a:t>
            </a:r>
            <a:r>
              <a:rPr lang="en-US" sz="1200" b="1" baseline="0" dirty="0" smtClean="0"/>
              <a:t>Format</a:t>
            </a:r>
            <a:r>
              <a:rPr lang="en-US" sz="1200" baseline="0" dirty="0" smtClean="0"/>
              <a:t> </a:t>
            </a:r>
            <a:r>
              <a:rPr lang="en-US" sz="1200" b="1" baseline="0" dirty="0" smtClean="0"/>
              <a:t>Text</a:t>
            </a:r>
            <a:r>
              <a:rPr lang="en-US" sz="1200" baseline="0" dirty="0" smtClean="0"/>
              <a:t> </a:t>
            </a:r>
            <a:r>
              <a:rPr lang="en-US" sz="1200" b="1" baseline="0" dirty="0" smtClean="0"/>
              <a:t>Effects: Text Box</a:t>
            </a:r>
            <a:r>
              <a:rPr lang="en-US" sz="1200" baseline="0" dirty="0" smtClean="0"/>
              <a:t> dialog box launcher. In the </a:t>
            </a:r>
            <a:r>
              <a:rPr lang="en-US" sz="1200" b="1" baseline="0" dirty="0" smtClean="0"/>
              <a:t>Format</a:t>
            </a:r>
            <a:r>
              <a:rPr lang="en-US" sz="1200" baseline="0" dirty="0" smtClean="0"/>
              <a:t> </a:t>
            </a:r>
            <a:r>
              <a:rPr lang="en-US" sz="1200" b="1" baseline="0" dirty="0" smtClean="0"/>
              <a:t>Text</a:t>
            </a:r>
            <a:r>
              <a:rPr lang="en-US" sz="1200" baseline="0" dirty="0" smtClean="0"/>
              <a:t> </a:t>
            </a:r>
            <a:r>
              <a:rPr lang="en-US" sz="1200" b="1" baseline="0" dirty="0" smtClean="0"/>
              <a:t>Effects</a:t>
            </a:r>
            <a:r>
              <a:rPr lang="en-US" sz="1200" baseline="0" dirty="0" smtClean="0"/>
              <a:t> dialog box, click </a:t>
            </a:r>
            <a:r>
              <a:rPr lang="en-US" sz="1200" b="1" baseline="0" dirty="0" smtClean="0"/>
              <a:t>Text</a:t>
            </a:r>
            <a:r>
              <a:rPr lang="en-US" sz="1200" baseline="0" dirty="0" smtClean="0"/>
              <a:t> </a:t>
            </a:r>
            <a:r>
              <a:rPr lang="en-US" sz="1200" b="1" baseline="0" dirty="0" smtClean="0"/>
              <a:t>Fill</a:t>
            </a:r>
            <a:r>
              <a:rPr lang="en-US" sz="1200" baseline="0" dirty="0" smtClean="0"/>
              <a:t> in the left pane, select </a:t>
            </a:r>
            <a:r>
              <a:rPr lang="en-US" sz="1200" b="1" baseline="0" dirty="0" smtClean="0"/>
              <a:t>Gradient fill </a:t>
            </a:r>
            <a:r>
              <a:rPr lang="en-US" sz="1200" baseline="0" dirty="0" smtClean="0"/>
              <a:t>in the </a:t>
            </a:r>
            <a:r>
              <a:rPr lang="en-US" sz="1200" b="1" baseline="0" dirty="0" smtClean="0"/>
              <a:t>Text</a:t>
            </a:r>
            <a:r>
              <a:rPr lang="en-US" sz="1200" baseline="0" dirty="0" smtClean="0"/>
              <a:t> </a:t>
            </a:r>
            <a:r>
              <a:rPr lang="en-US" sz="1200" b="1" baseline="0" dirty="0" smtClean="0"/>
              <a:t>Fill</a:t>
            </a:r>
            <a:r>
              <a:rPr lang="en-US" sz="1200" baseline="0" dirty="0" smtClean="0"/>
              <a:t> pane, and then do the following:</a:t>
            </a:r>
          </a:p>
          <a:p>
            <a:pPr marL="685800" lvl="1" indent="-228600">
              <a:buFont typeface="Arial" pitchFamily="34" charset="0"/>
              <a:buChar char="•"/>
            </a:pPr>
            <a:r>
              <a:rPr lang="en-US" sz="1200" baseline="0" dirty="0" smtClean="0"/>
              <a:t>Click the button next to </a:t>
            </a:r>
            <a:r>
              <a:rPr lang="en-US" sz="1200" b="1" baseline="0" dirty="0" smtClean="0"/>
              <a:t>Preset</a:t>
            </a:r>
            <a:r>
              <a:rPr lang="en-US" sz="1200" baseline="0" dirty="0" smtClean="0"/>
              <a:t> </a:t>
            </a:r>
            <a:r>
              <a:rPr lang="en-US" sz="1200" b="1" baseline="0" dirty="0" smtClean="0"/>
              <a:t>colors</a:t>
            </a:r>
            <a:r>
              <a:rPr lang="en-US" sz="1200" baseline="0" dirty="0" smtClean="0"/>
              <a:t>, and then click </a:t>
            </a:r>
            <a:r>
              <a:rPr lang="en-US" sz="1200" b="1" baseline="0" dirty="0" smtClean="0"/>
              <a:t>Ocean</a:t>
            </a:r>
            <a:r>
              <a:rPr lang="en-US" sz="1200" baseline="0" dirty="0" smtClean="0"/>
              <a:t> (second row, second option from the left).</a:t>
            </a:r>
          </a:p>
          <a:p>
            <a:pPr marL="685800" lvl="1" indent="-228600">
              <a:buFont typeface="Arial" pitchFamily="34" charset="0"/>
              <a:buChar char="•"/>
            </a:pPr>
            <a:r>
              <a:rPr lang="en-US" sz="1200" baseline="0" dirty="0" smtClean="0"/>
              <a:t>In the </a:t>
            </a:r>
            <a:r>
              <a:rPr lang="en-US" sz="1200" b="1" baseline="0" dirty="0" smtClean="0"/>
              <a:t>Type</a:t>
            </a:r>
            <a:r>
              <a:rPr lang="en-US" sz="1200" baseline="0" dirty="0" smtClean="0"/>
              <a:t> list, select </a:t>
            </a:r>
            <a:r>
              <a:rPr lang="en-US" sz="1200" b="1" baseline="0" dirty="0" smtClean="0"/>
              <a:t>Linear</a:t>
            </a:r>
            <a:r>
              <a:rPr lang="en-US" sz="1200" baseline="0" dirty="0" smtClean="0"/>
              <a:t>.</a:t>
            </a:r>
          </a:p>
          <a:p>
            <a:pPr marL="685800" lvl="1" indent="-228600">
              <a:buFont typeface="Arial" pitchFamily="34" charset="0"/>
              <a:buChar char="•"/>
            </a:pPr>
            <a:r>
              <a:rPr lang="en-US" sz="1200" baseline="0" dirty="0" smtClean="0"/>
              <a:t>Click the button next to </a:t>
            </a:r>
            <a:r>
              <a:rPr lang="en-US" sz="1200" b="1" baseline="0" dirty="0" smtClean="0"/>
              <a:t>Direction</a:t>
            </a:r>
            <a:r>
              <a:rPr lang="en-US" sz="1200" b="0" baseline="0" dirty="0" smtClean="0"/>
              <a:t>,</a:t>
            </a:r>
            <a:r>
              <a:rPr lang="en-US" sz="1200" baseline="0" dirty="0" smtClean="0"/>
              <a:t> and then click </a:t>
            </a:r>
            <a:r>
              <a:rPr lang="en-US" sz="1200" b="1" baseline="0" dirty="0" smtClean="0"/>
              <a:t>Linear</a:t>
            </a:r>
            <a:r>
              <a:rPr lang="en-US" sz="1200" baseline="0" dirty="0" smtClean="0"/>
              <a:t> </a:t>
            </a:r>
            <a:r>
              <a:rPr lang="en-US" sz="1200" b="1" baseline="0" dirty="0" smtClean="0"/>
              <a:t>Up </a:t>
            </a:r>
            <a:r>
              <a:rPr lang="en-US" sz="1200" baseline="0" dirty="0" smtClean="0"/>
              <a:t>(second row, second option from the left).</a:t>
            </a:r>
            <a:endParaRPr lang="en-US" sz="1200" dirty="0" smtClean="0"/>
          </a:p>
          <a:p>
            <a:pPr marL="228600" indent="-228600">
              <a:buFont typeface="+mj-lt"/>
              <a:buAutoNum type="arabicPeriod"/>
            </a:pPr>
            <a:r>
              <a:rPr lang="en-US" sz="1200" dirty="0" smtClean="0"/>
              <a:t>Also in the </a:t>
            </a:r>
            <a:r>
              <a:rPr lang="en-US" sz="1200" b="1" dirty="0" smtClean="0"/>
              <a:t>Format</a:t>
            </a:r>
            <a:r>
              <a:rPr lang="en-US" sz="1200" dirty="0" smtClean="0"/>
              <a:t> </a:t>
            </a:r>
            <a:r>
              <a:rPr lang="en-US" sz="1200" b="1" dirty="0" smtClean="0"/>
              <a:t>Text</a:t>
            </a:r>
            <a:r>
              <a:rPr lang="en-US" sz="1200" dirty="0" smtClean="0"/>
              <a:t> </a:t>
            </a:r>
            <a:r>
              <a:rPr lang="en-US" sz="1200" b="1" dirty="0" smtClean="0"/>
              <a:t>Effects</a:t>
            </a:r>
            <a:r>
              <a:rPr lang="en-US" sz="1200" dirty="0" smtClean="0"/>
              <a:t> dialog box, click </a:t>
            </a:r>
            <a:r>
              <a:rPr lang="en-US" sz="1200" b="1" dirty="0" smtClean="0"/>
              <a:t>3-D</a:t>
            </a:r>
            <a:r>
              <a:rPr lang="en-US" sz="1200" dirty="0" smtClean="0"/>
              <a:t> </a:t>
            </a:r>
            <a:r>
              <a:rPr lang="en-US" sz="1200" b="1" dirty="0" smtClean="0"/>
              <a:t>Format</a:t>
            </a:r>
            <a:r>
              <a:rPr lang="en-US" sz="1200" dirty="0" smtClean="0"/>
              <a:t> in the left pane. In the </a:t>
            </a:r>
            <a:r>
              <a:rPr lang="en-US" sz="1200" b="1" dirty="0" smtClean="0"/>
              <a:t>3-D</a:t>
            </a:r>
            <a:r>
              <a:rPr lang="en-US" sz="1200" dirty="0" smtClean="0"/>
              <a:t> </a:t>
            </a:r>
            <a:r>
              <a:rPr lang="en-US" sz="1200" b="1" dirty="0" smtClean="0"/>
              <a:t>Format</a:t>
            </a:r>
            <a:r>
              <a:rPr lang="en-US" sz="1200" dirty="0" smtClean="0"/>
              <a:t> pane, under </a:t>
            </a:r>
            <a:r>
              <a:rPr lang="en-US" sz="1200" b="1" dirty="0" smtClean="0"/>
              <a:t>Bevel</a:t>
            </a:r>
            <a:r>
              <a:rPr lang="en-US" sz="1200" dirty="0" smtClean="0"/>
              <a:t>, click the button next to </a:t>
            </a:r>
            <a:r>
              <a:rPr lang="en-US" sz="1200" b="1" dirty="0" smtClean="0"/>
              <a:t>Top</a:t>
            </a:r>
            <a:r>
              <a:rPr lang="en-US" sz="1200" dirty="0" smtClean="0"/>
              <a:t>, and then under </a:t>
            </a:r>
            <a:r>
              <a:rPr lang="en-US" sz="1200" b="1" dirty="0" smtClean="0"/>
              <a:t>Bevel</a:t>
            </a:r>
            <a:r>
              <a:rPr lang="en-US" sz="1200" dirty="0" smtClean="0"/>
              <a:t> click </a:t>
            </a:r>
            <a:r>
              <a:rPr lang="en-US" sz="1200" b="1" dirty="0" smtClean="0"/>
              <a:t>Circle </a:t>
            </a:r>
            <a:r>
              <a:rPr lang="en-US" sz="1200" b="0" dirty="0" smtClean="0"/>
              <a:t>(first row,</a:t>
            </a:r>
            <a:r>
              <a:rPr lang="en-US" sz="1200" b="0" baseline="0" dirty="0" smtClean="0"/>
              <a:t> first option from the left)</a:t>
            </a:r>
            <a:r>
              <a:rPr lang="en-US" sz="1200" dirty="0" smtClean="0"/>
              <a:t>. </a:t>
            </a:r>
          </a:p>
          <a:p>
            <a:pPr marL="228600" indent="-228600">
              <a:buFont typeface="+mj-lt"/>
              <a:buAutoNum type="arabicPeriod"/>
            </a:pPr>
            <a:endParaRPr lang="en-US" sz="1200" dirty="0" smtClean="0"/>
          </a:p>
          <a:p>
            <a:pPr marL="228600" indent="-228600">
              <a:buFont typeface="+mj-lt"/>
              <a:buAutoNum type="arabicPeriod"/>
            </a:pPr>
            <a:endParaRPr lang="en-US" sz="1200" dirty="0" smtClean="0"/>
          </a:p>
          <a:p>
            <a:pPr marL="228600" marR="0" indent="-228600" algn="l" defTabSz="914400" rtl="0" eaLnBrk="1" fontAlgn="auto" latinLnBrk="0" hangingPunct="1">
              <a:lnSpc>
                <a:spcPct val="100000"/>
              </a:lnSpc>
              <a:spcBef>
                <a:spcPts val="0"/>
              </a:spcBef>
              <a:spcAft>
                <a:spcPts val="0"/>
              </a:spcAft>
              <a:buClrTx/>
              <a:buSzTx/>
              <a:buFontTx/>
              <a:buNone/>
              <a:tabLst/>
              <a:defRPr/>
            </a:pPr>
            <a:r>
              <a:rPr lang="en-US" sz="1200" dirty="0" smtClean="0"/>
              <a:t>To reproduce the</a:t>
            </a:r>
            <a:r>
              <a:rPr lang="en-US" sz="1200" baseline="0" dirty="0" smtClean="0"/>
              <a:t> first star </a:t>
            </a:r>
            <a:r>
              <a:rPr lang="en-US" sz="1200" dirty="0" smtClean="0"/>
              <a:t>on this slide, do the following:</a:t>
            </a:r>
          </a:p>
          <a:p>
            <a:pPr marL="228600" indent="-228600">
              <a:buFont typeface="+mj-lt"/>
              <a:buAutoNum type="arabicPeriod"/>
            </a:pPr>
            <a:r>
              <a:rPr lang="en-US" sz="1200" dirty="0" smtClean="0"/>
              <a:t>On the </a:t>
            </a:r>
            <a:r>
              <a:rPr lang="en-US" sz="1200" b="1" dirty="0" smtClean="0"/>
              <a:t>Home</a:t>
            </a:r>
            <a:r>
              <a:rPr lang="en-US" sz="1200" dirty="0" smtClean="0"/>
              <a:t> tab, in the </a:t>
            </a:r>
            <a:r>
              <a:rPr lang="en-US" sz="1200" b="1" dirty="0" smtClean="0"/>
              <a:t>Drawing</a:t>
            </a:r>
            <a:r>
              <a:rPr lang="en-US" sz="1200" dirty="0" smtClean="0"/>
              <a:t> group, click </a:t>
            </a:r>
            <a:r>
              <a:rPr lang="en-US" sz="1200" b="1" dirty="0" smtClean="0"/>
              <a:t>Shapes</a:t>
            </a:r>
            <a:r>
              <a:rPr lang="en-US" sz="1200" dirty="0" smtClean="0"/>
              <a:t>, and then under </a:t>
            </a:r>
            <a:r>
              <a:rPr lang="en-US" sz="1200" b="1" dirty="0" smtClean="0"/>
              <a:t>Stars and Banners </a:t>
            </a:r>
            <a:r>
              <a:rPr lang="en-US" sz="1200" b="0" dirty="0" smtClean="0"/>
              <a:t>click</a:t>
            </a:r>
            <a:r>
              <a:rPr lang="en-US" sz="1200" b="1" dirty="0" smtClean="0"/>
              <a:t> 4-Point Star</a:t>
            </a:r>
            <a:r>
              <a:rPr lang="en-US" sz="1200" baseline="0" dirty="0" smtClean="0"/>
              <a:t> (first row, third option from the left). On the slide, drag to draw a star.</a:t>
            </a:r>
            <a:endParaRPr lang="en-US" sz="1200" dirty="0" smtClean="0"/>
          </a:p>
          <a:p>
            <a:pPr marL="228600" indent="-228600">
              <a:buFont typeface="+mj-lt"/>
              <a:buAutoNum type="arabicPeriod"/>
            </a:pPr>
            <a:r>
              <a:rPr lang="en-US" sz="1200" dirty="0" smtClean="0"/>
              <a:t>On</a:t>
            </a:r>
            <a:r>
              <a:rPr lang="en-US" sz="1200" baseline="0" dirty="0" smtClean="0"/>
              <a:t> the slide, drag the star onto </a:t>
            </a:r>
            <a:r>
              <a:rPr lang="en-US" sz="1200" dirty="0" smtClean="0"/>
              <a:t>the top of the first letter (in the example slide, it is “S”) in the text box.</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0" baseline="0" dirty="0" smtClean="0"/>
              <a:t>With the star still selected, drag the yellow diamond adjustment handle down to make the points thinner.</a:t>
            </a:r>
            <a:endParaRPr lang="en-US" sz="1200" dirty="0" smtClean="0"/>
          </a:p>
          <a:p>
            <a:pPr marL="228600" lvl="0" indent="-228600">
              <a:buFont typeface="+mj-lt"/>
              <a:buAutoNum type="arabicPeriod"/>
            </a:pPr>
            <a:r>
              <a:rPr lang="en-US" sz="1200" dirty="0" smtClean="0"/>
              <a:t>On</a:t>
            </a:r>
            <a:r>
              <a:rPr lang="en-US" sz="1200" baseline="0" dirty="0" smtClean="0"/>
              <a:t> the </a:t>
            </a:r>
            <a:r>
              <a:rPr lang="en-US" sz="1200" b="1" baseline="0" dirty="0" smtClean="0"/>
              <a:t>Home</a:t>
            </a:r>
            <a:r>
              <a:rPr lang="en-US" sz="1200" baseline="0" dirty="0" smtClean="0"/>
              <a:t> tab, in the bottom right corner in the </a:t>
            </a:r>
            <a:r>
              <a:rPr lang="en-US" sz="1200" b="1" baseline="0" dirty="0" smtClean="0"/>
              <a:t>Drawing</a:t>
            </a:r>
            <a:r>
              <a:rPr lang="en-US" sz="1200" baseline="0" dirty="0" smtClean="0"/>
              <a:t> group, click the </a:t>
            </a:r>
            <a:r>
              <a:rPr lang="en-US" sz="1200" b="1" baseline="0" dirty="0" smtClean="0"/>
              <a:t>Format</a:t>
            </a:r>
            <a:r>
              <a:rPr lang="en-US" sz="1200" baseline="0" dirty="0" smtClean="0"/>
              <a:t> </a:t>
            </a:r>
            <a:r>
              <a:rPr lang="en-US" sz="1200" b="1" baseline="0" dirty="0" smtClean="0"/>
              <a:t>Shape</a:t>
            </a:r>
            <a:r>
              <a:rPr lang="en-US" sz="1200" baseline="0" dirty="0" smtClean="0"/>
              <a:t> dialog box launcher. </a:t>
            </a:r>
            <a:r>
              <a:rPr lang="en-US" sz="1200" dirty="0" smtClean="0"/>
              <a:t>In the </a:t>
            </a:r>
            <a:r>
              <a:rPr lang="en-US" sz="1200" b="1" dirty="0" smtClean="0"/>
              <a:t>Format</a:t>
            </a:r>
            <a:r>
              <a:rPr lang="en-US" sz="1200" dirty="0" smtClean="0"/>
              <a:t> </a:t>
            </a:r>
            <a:r>
              <a:rPr lang="en-US" sz="1200" b="1" dirty="0" smtClean="0"/>
              <a:t>Shape</a:t>
            </a:r>
            <a:r>
              <a:rPr lang="en-US" sz="1200" dirty="0" smtClean="0"/>
              <a:t> dialog box, click</a:t>
            </a:r>
            <a:r>
              <a:rPr lang="en-US" sz="1200" baseline="0" dirty="0" smtClean="0"/>
              <a:t> </a:t>
            </a:r>
            <a:r>
              <a:rPr lang="en-US" sz="1200" b="1" baseline="0" dirty="0" smtClean="0"/>
              <a:t>Fill</a:t>
            </a:r>
            <a:r>
              <a:rPr lang="en-US" sz="1200" baseline="0" dirty="0" smtClean="0"/>
              <a:t> in the left pane, </a:t>
            </a:r>
            <a:r>
              <a:rPr lang="en-US" sz="1200" kern="1200" dirty="0" smtClean="0">
                <a:solidFill>
                  <a:schemeClr val="tx1"/>
                </a:solidFill>
                <a:latin typeface="+mn-lt"/>
                <a:ea typeface="+mn-ea"/>
                <a:cs typeface="+mn-cs"/>
              </a:rPr>
              <a:t>select </a:t>
            </a:r>
            <a:r>
              <a:rPr lang="en-US" sz="1200" b="1" kern="1200" dirty="0" smtClean="0">
                <a:solidFill>
                  <a:schemeClr val="tx1"/>
                </a:solidFill>
                <a:latin typeface="+mn-lt"/>
                <a:ea typeface="+mn-ea"/>
                <a:cs typeface="+mn-cs"/>
              </a:rPr>
              <a:t>Gradient fill</a:t>
            </a:r>
            <a:r>
              <a:rPr lang="en-US" sz="1200" kern="1200" dirty="0" smtClean="0">
                <a:solidFill>
                  <a:schemeClr val="tx1"/>
                </a:solidFill>
                <a:latin typeface="+mn-lt"/>
                <a:ea typeface="+mn-ea"/>
                <a:cs typeface="+mn-cs"/>
              </a:rPr>
              <a:t> </a:t>
            </a:r>
            <a:r>
              <a:rPr lang="en-US" sz="1200" baseline="0" dirty="0" smtClean="0"/>
              <a:t>in the </a:t>
            </a:r>
            <a:r>
              <a:rPr lang="en-US" sz="1200" b="1" baseline="0" dirty="0" smtClean="0"/>
              <a:t>Fill</a:t>
            </a:r>
            <a:r>
              <a:rPr lang="en-US" sz="1200" baseline="0" dirty="0" smtClean="0"/>
              <a:t> pane, </a:t>
            </a:r>
            <a:r>
              <a:rPr lang="en-US" sz="1200" kern="1200" dirty="0" smtClean="0">
                <a:solidFill>
                  <a:schemeClr val="tx1"/>
                </a:solidFill>
                <a:latin typeface="+mn-lt"/>
                <a:ea typeface="+mn-ea"/>
                <a:cs typeface="+mn-cs"/>
              </a:rPr>
              <a:t>and then do the following:</a:t>
            </a:r>
          </a:p>
          <a:p>
            <a:pPr marL="685800" lvl="1" indent="-228600">
              <a:buFont typeface="Arial" pitchFamily="34" charset="0"/>
              <a:buChar char="•"/>
            </a:pPr>
            <a:r>
              <a:rPr lang="en-US" sz="1200" kern="1200" dirty="0" smtClean="0">
                <a:solidFill>
                  <a:schemeClr val="tx1"/>
                </a:solidFill>
                <a:latin typeface="+mn-lt"/>
                <a:ea typeface="+mn-ea"/>
                <a:cs typeface="+mn-cs"/>
              </a:rPr>
              <a:t>In the </a:t>
            </a:r>
            <a:r>
              <a:rPr lang="en-US" sz="1200" b="1" kern="1200" dirty="0" smtClean="0">
                <a:solidFill>
                  <a:schemeClr val="tx1"/>
                </a:solidFill>
                <a:latin typeface="+mn-lt"/>
                <a:ea typeface="+mn-ea"/>
                <a:cs typeface="+mn-cs"/>
              </a:rPr>
              <a:t>Type</a:t>
            </a:r>
            <a:r>
              <a:rPr lang="en-US" sz="1200" kern="1200" dirty="0" smtClean="0">
                <a:solidFill>
                  <a:schemeClr val="tx1"/>
                </a:solidFill>
                <a:latin typeface="+mn-lt"/>
                <a:ea typeface="+mn-ea"/>
                <a:cs typeface="+mn-cs"/>
              </a:rPr>
              <a:t> list, select </a:t>
            </a:r>
            <a:r>
              <a:rPr lang="en-US" sz="1200" b="1" kern="1200" dirty="0" smtClean="0">
                <a:solidFill>
                  <a:schemeClr val="tx1"/>
                </a:solidFill>
                <a:latin typeface="+mn-lt"/>
                <a:ea typeface="+mn-ea"/>
                <a:cs typeface="+mn-cs"/>
              </a:rPr>
              <a:t>Radial</a:t>
            </a:r>
            <a:r>
              <a:rPr lang="en-US" sz="1200" kern="1200" dirty="0" smtClean="0">
                <a:solidFill>
                  <a:schemeClr val="tx1"/>
                </a:solidFill>
                <a:latin typeface="+mn-lt"/>
                <a:ea typeface="+mn-ea"/>
                <a:cs typeface="+mn-cs"/>
              </a:rPr>
              <a:t>.</a:t>
            </a:r>
          </a:p>
          <a:p>
            <a:pPr marL="685800" lvl="1" indent="-228600">
              <a:buFont typeface="Arial" pitchFamily="34" charset="0"/>
              <a:buChar char="•"/>
            </a:pPr>
            <a:r>
              <a:rPr lang="en-US" sz="1200" kern="1200" dirty="0" smtClean="0">
                <a:solidFill>
                  <a:schemeClr val="tx1"/>
                </a:solidFill>
                <a:latin typeface="+mn-lt"/>
                <a:ea typeface="+mn-ea"/>
                <a:cs typeface="+mn-cs"/>
              </a:rPr>
              <a:t>Click the button next to </a:t>
            </a:r>
            <a:r>
              <a:rPr lang="en-US" sz="1200" b="1" kern="1200" dirty="0" smtClean="0">
                <a:solidFill>
                  <a:schemeClr val="tx1"/>
                </a:solidFill>
                <a:latin typeface="+mn-lt"/>
                <a:ea typeface="+mn-ea"/>
                <a:cs typeface="+mn-cs"/>
              </a:rPr>
              <a:t>Direction</a:t>
            </a:r>
            <a:r>
              <a:rPr lang="en-US" sz="1200" kern="1200" dirty="0" smtClean="0">
                <a:solidFill>
                  <a:schemeClr val="tx1"/>
                </a:solidFill>
                <a:latin typeface="+mn-lt"/>
                <a:ea typeface="+mn-ea"/>
                <a:cs typeface="+mn-cs"/>
              </a:rPr>
              <a:t>, and then click </a:t>
            </a:r>
            <a:r>
              <a:rPr lang="en-US" sz="1200" b="1" kern="1200" dirty="0" smtClean="0">
                <a:solidFill>
                  <a:schemeClr val="tx1"/>
                </a:solidFill>
                <a:latin typeface="+mn-lt"/>
                <a:ea typeface="+mn-ea"/>
                <a:cs typeface="+mn-cs"/>
              </a:rPr>
              <a:t>From Center </a:t>
            </a:r>
            <a:r>
              <a:rPr lang="en-US" sz="1200" b="0" kern="1200" dirty="0" smtClean="0">
                <a:solidFill>
                  <a:schemeClr val="tx1"/>
                </a:solidFill>
                <a:latin typeface="+mn-lt"/>
                <a:ea typeface="+mn-ea"/>
                <a:cs typeface="+mn-cs"/>
              </a:rPr>
              <a:t>(third option from the left). </a:t>
            </a:r>
            <a:endParaRPr lang="en-US" sz="1200" b="1" kern="1200" dirty="0" smtClean="0">
              <a:solidFill>
                <a:schemeClr val="tx1"/>
              </a:solidFill>
              <a:latin typeface="+mn-lt"/>
              <a:ea typeface="+mn-ea"/>
              <a:cs typeface="+mn-cs"/>
            </a:endParaRPr>
          </a:p>
          <a:p>
            <a:pPr marL="685800" lvl="1" indent="-228600">
              <a:buFont typeface="Arial" pitchFamily="34" charset="0"/>
              <a:buChar char="•"/>
            </a:pPr>
            <a:r>
              <a:rPr lang="en-US" sz="1200" kern="1200" dirty="0" smtClean="0">
                <a:solidFill>
                  <a:schemeClr val="tx1"/>
                </a:solidFill>
                <a:latin typeface="+mn-lt"/>
                <a:ea typeface="+mn-ea"/>
                <a:cs typeface="+mn-cs"/>
              </a:rPr>
              <a:t>Under </a:t>
            </a:r>
            <a:r>
              <a:rPr lang="en-US" sz="1200" b="1" kern="1200" dirty="0" smtClean="0">
                <a:solidFill>
                  <a:schemeClr val="tx1"/>
                </a:solidFill>
                <a:latin typeface="+mn-lt"/>
                <a:ea typeface="+mn-ea"/>
                <a:cs typeface="+mn-cs"/>
              </a:rPr>
              <a:t>Gradient stops</a:t>
            </a:r>
            <a:r>
              <a:rPr lang="en-US" sz="1200" kern="1200" dirty="0" smtClean="0">
                <a:solidFill>
                  <a:schemeClr val="tx1"/>
                </a:solidFill>
                <a:latin typeface="+mn-lt"/>
                <a:ea typeface="+mn-ea"/>
                <a:cs typeface="+mn-cs"/>
              </a:rPr>
              <a:t>, click </a:t>
            </a:r>
            <a:r>
              <a:rPr lang="en-US" sz="1200" b="1" kern="1200" dirty="0" smtClean="0">
                <a:solidFill>
                  <a:schemeClr val="tx1"/>
                </a:solidFill>
                <a:latin typeface="+mn-lt"/>
                <a:ea typeface="+mn-ea"/>
                <a:cs typeface="+mn-cs"/>
              </a:rPr>
              <a:t>Add</a:t>
            </a:r>
            <a:r>
              <a:rPr lang="en-US" sz="1200" b="0" kern="1200" dirty="0" smtClean="0">
                <a:solidFill>
                  <a:schemeClr val="tx1"/>
                </a:solidFill>
                <a:latin typeface="+mn-lt"/>
                <a:ea typeface="+mn-ea"/>
                <a:cs typeface="+mn-cs"/>
              </a:rPr>
              <a:t> or </a:t>
            </a:r>
            <a:r>
              <a:rPr lang="en-US" sz="1200" b="1" kern="1200" dirty="0" smtClean="0">
                <a:solidFill>
                  <a:schemeClr val="tx1"/>
                </a:solidFill>
                <a:latin typeface="+mn-lt"/>
                <a:ea typeface="+mn-ea"/>
                <a:cs typeface="+mn-cs"/>
              </a:rPr>
              <a:t>Remove</a:t>
            </a:r>
            <a:r>
              <a:rPr lang="en-US" sz="1200" kern="1200" dirty="0" smtClean="0">
                <a:solidFill>
                  <a:schemeClr val="tx1"/>
                </a:solidFill>
                <a:latin typeface="+mn-lt"/>
                <a:ea typeface="+mn-ea"/>
                <a:cs typeface="+mn-cs"/>
              </a:rPr>
              <a:t> until two stops appear in the drop-down list.</a:t>
            </a:r>
          </a:p>
          <a:p>
            <a:pPr marL="228600" lvl="0" indent="-228600">
              <a:buFont typeface="+mj-lt"/>
              <a:buAutoNum type="arabicPeriod"/>
            </a:pPr>
            <a:r>
              <a:rPr lang="en-US" sz="1200" kern="1200" dirty="0" smtClean="0">
                <a:solidFill>
                  <a:schemeClr val="tx1"/>
                </a:solidFill>
                <a:latin typeface="+mn-lt"/>
                <a:ea typeface="+mn-ea"/>
                <a:cs typeface="+mn-cs"/>
              </a:rPr>
              <a:t>Also under </a:t>
            </a:r>
            <a:r>
              <a:rPr lang="en-US" sz="1200" b="1" kern="1200" dirty="0" smtClean="0">
                <a:solidFill>
                  <a:schemeClr val="tx1"/>
                </a:solidFill>
                <a:latin typeface="+mn-lt"/>
                <a:ea typeface="+mn-ea"/>
                <a:cs typeface="+mn-cs"/>
              </a:rPr>
              <a:t>Gradient stops</a:t>
            </a:r>
            <a:r>
              <a:rPr lang="en-US" sz="1200" kern="1200" dirty="0" smtClean="0">
                <a:solidFill>
                  <a:schemeClr val="tx1"/>
                </a:solidFill>
                <a:latin typeface="+mn-lt"/>
                <a:ea typeface="+mn-ea"/>
                <a:cs typeface="+mn-cs"/>
              </a:rPr>
              <a:t>, customize the gradient stops that you added as follows:</a:t>
            </a:r>
          </a:p>
          <a:p>
            <a:pPr marL="685800" lvl="1" indent="-228600">
              <a:buFont typeface="Arial" pitchFamily="34" charset="0"/>
              <a:buChar char="•"/>
            </a:pPr>
            <a:r>
              <a:rPr lang="en-US" sz="1200" kern="1200" dirty="0" smtClean="0">
                <a:solidFill>
                  <a:schemeClr val="tx1"/>
                </a:solidFill>
                <a:latin typeface="+mn-lt"/>
                <a:ea typeface="+mn-ea"/>
                <a:cs typeface="+mn-cs"/>
              </a:rPr>
              <a:t>Select </a:t>
            </a:r>
            <a:r>
              <a:rPr lang="en-US" sz="1200" b="1" kern="1200" dirty="0" smtClean="0">
                <a:solidFill>
                  <a:schemeClr val="tx1"/>
                </a:solidFill>
                <a:latin typeface="+mn-lt"/>
                <a:ea typeface="+mn-ea"/>
                <a:cs typeface="+mn-cs"/>
              </a:rPr>
              <a:t>Stop 1 </a:t>
            </a:r>
            <a:r>
              <a:rPr lang="en-US" sz="1200" kern="1200" dirty="0" smtClean="0">
                <a:solidFill>
                  <a:schemeClr val="tx1"/>
                </a:solidFill>
                <a:latin typeface="+mn-lt"/>
                <a:ea typeface="+mn-ea"/>
                <a:cs typeface="+mn-cs"/>
              </a:rPr>
              <a:t>from the list, and then do the following:</a:t>
            </a:r>
          </a:p>
          <a:p>
            <a:pPr marL="1143000" lvl="2" indent="-228600">
              <a:buFont typeface="Arial" pitchFamily="34" charset="0"/>
              <a:buChar char="•"/>
            </a:pPr>
            <a:r>
              <a:rPr lang="en-US" sz="1200" kern="1200" dirty="0" smtClean="0">
                <a:solidFill>
                  <a:schemeClr val="tx1"/>
                </a:solidFill>
                <a:latin typeface="+mn-lt"/>
                <a:ea typeface="+mn-ea"/>
                <a:cs typeface="+mn-cs"/>
              </a:rPr>
              <a:t>In the </a:t>
            </a:r>
            <a:r>
              <a:rPr lang="en-US" sz="1200" b="1" kern="1200" dirty="0" smtClean="0">
                <a:solidFill>
                  <a:schemeClr val="tx1"/>
                </a:solidFill>
                <a:latin typeface="+mn-lt"/>
                <a:ea typeface="+mn-ea"/>
                <a:cs typeface="+mn-cs"/>
              </a:rPr>
              <a:t>Stop position </a:t>
            </a:r>
            <a:r>
              <a:rPr lang="en-US" sz="1200" kern="1200" dirty="0" smtClean="0">
                <a:solidFill>
                  <a:schemeClr val="tx1"/>
                </a:solidFill>
                <a:latin typeface="+mn-lt"/>
                <a:ea typeface="+mn-ea"/>
                <a:cs typeface="+mn-cs"/>
              </a:rPr>
              <a:t>box, enter </a:t>
            </a:r>
            <a:r>
              <a:rPr lang="en-US" sz="1200" b="1" kern="1200" dirty="0" smtClean="0">
                <a:solidFill>
                  <a:schemeClr val="tx1"/>
                </a:solidFill>
                <a:latin typeface="+mn-lt"/>
                <a:ea typeface="+mn-ea"/>
                <a:cs typeface="+mn-cs"/>
              </a:rPr>
              <a:t>0%</a:t>
            </a:r>
            <a:r>
              <a:rPr lang="en-US" sz="1200" b="0" kern="1200" dirty="0" smtClean="0">
                <a:solidFill>
                  <a:schemeClr val="tx1"/>
                </a:solidFill>
                <a:latin typeface="+mn-lt"/>
                <a:ea typeface="+mn-ea"/>
                <a:cs typeface="+mn-cs"/>
              </a:rPr>
              <a:t>.</a:t>
            </a:r>
          </a:p>
          <a:p>
            <a:pPr marL="1143000" lvl="2" indent="-228600">
              <a:buFont typeface="Arial" pitchFamily="34" charset="0"/>
              <a:buChar char="•"/>
            </a:pPr>
            <a:r>
              <a:rPr lang="en-US" sz="1200" kern="1200" dirty="0" smtClean="0">
                <a:solidFill>
                  <a:schemeClr val="tx1"/>
                </a:solidFill>
                <a:latin typeface="+mn-lt"/>
                <a:ea typeface="+mn-ea"/>
                <a:cs typeface="+mn-cs"/>
              </a:rPr>
              <a:t>Click the button next to </a:t>
            </a:r>
            <a:r>
              <a:rPr lang="en-US" sz="1200" b="1" kern="1200" dirty="0" smtClean="0">
                <a:solidFill>
                  <a:schemeClr val="tx1"/>
                </a:solidFill>
                <a:latin typeface="+mn-lt"/>
                <a:ea typeface="+mn-ea"/>
                <a:cs typeface="+mn-cs"/>
              </a:rPr>
              <a:t>Color</a:t>
            </a:r>
            <a:r>
              <a:rPr lang="en-US" sz="1200" kern="1200" dirty="0" smtClean="0">
                <a:solidFill>
                  <a:schemeClr val="tx1"/>
                </a:solidFill>
                <a:latin typeface="+mn-lt"/>
                <a:ea typeface="+mn-ea"/>
                <a:cs typeface="+mn-cs"/>
              </a:rPr>
              <a:t>, and then under </a:t>
            </a:r>
            <a:r>
              <a:rPr lang="en-US" sz="1200" b="1" kern="1200" dirty="0" smtClean="0">
                <a:solidFill>
                  <a:schemeClr val="tx1"/>
                </a:solidFill>
                <a:latin typeface="+mn-lt"/>
                <a:ea typeface="+mn-ea"/>
                <a:cs typeface="+mn-cs"/>
              </a:rPr>
              <a:t>Theme</a:t>
            </a:r>
            <a:r>
              <a:rPr lang="en-US" sz="1200" kern="1200" dirty="0" smtClean="0">
                <a:solidFill>
                  <a:schemeClr val="tx1"/>
                </a:solidFill>
                <a:latin typeface="+mn-lt"/>
                <a:ea typeface="+mn-ea"/>
                <a:cs typeface="+mn-cs"/>
              </a:rPr>
              <a:t> </a:t>
            </a:r>
            <a:r>
              <a:rPr lang="en-US" sz="1200" b="1" kern="1200" dirty="0" smtClean="0">
                <a:solidFill>
                  <a:schemeClr val="tx1"/>
                </a:solidFill>
                <a:latin typeface="+mn-lt"/>
                <a:ea typeface="+mn-ea"/>
                <a:cs typeface="+mn-cs"/>
              </a:rPr>
              <a:t>Colors</a:t>
            </a:r>
            <a:r>
              <a:rPr lang="en-US" sz="1200" kern="1200" dirty="0" smtClean="0">
                <a:solidFill>
                  <a:schemeClr val="tx1"/>
                </a:solidFill>
                <a:latin typeface="+mn-lt"/>
                <a:ea typeface="+mn-ea"/>
                <a:cs typeface="+mn-cs"/>
              </a:rPr>
              <a:t> click </a:t>
            </a:r>
            <a:r>
              <a:rPr lang="en-US" sz="1200" b="1" dirty="0" smtClean="0">
                <a:solidFill>
                  <a:schemeClr val="accent6"/>
                </a:solidFill>
                <a:latin typeface="+mn-lt"/>
              </a:rPr>
              <a:t>White,</a:t>
            </a:r>
            <a:r>
              <a:rPr lang="en-US" sz="1200" b="1" baseline="0" dirty="0" smtClean="0">
                <a:solidFill>
                  <a:schemeClr val="accent6"/>
                </a:solidFill>
                <a:latin typeface="+mn-lt"/>
              </a:rPr>
              <a:t> Background 1 </a:t>
            </a:r>
            <a:r>
              <a:rPr lang="en-US" sz="1200" b="0" baseline="0" dirty="0" smtClean="0">
                <a:solidFill>
                  <a:schemeClr val="accent6"/>
                </a:solidFill>
                <a:latin typeface="+mn-lt"/>
              </a:rPr>
              <a:t>(first row, first option from the left). </a:t>
            </a:r>
            <a:endParaRPr lang="en-US" sz="1200" b="1" kern="1200" baseline="0" dirty="0" smtClean="0">
              <a:solidFill>
                <a:schemeClr val="tx1"/>
              </a:solidFill>
              <a:latin typeface="+mn-lt"/>
              <a:ea typeface="+mn-ea"/>
              <a:cs typeface="+mn-cs"/>
            </a:endParaRPr>
          </a:p>
          <a:p>
            <a:pPr marL="685800" lvl="1" indent="-228600">
              <a:buFont typeface="Arial" pitchFamily="34" charset="0"/>
              <a:buChar char="•"/>
            </a:pPr>
            <a:r>
              <a:rPr lang="en-US" sz="1200" kern="1200" dirty="0" smtClean="0">
                <a:solidFill>
                  <a:schemeClr val="tx1"/>
                </a:solidFill>
                <a:latin typeface="+mn-lt"/>
                <a:ea typeface="+mn-ea"/>
                <a:cs typeface="+mn-cs"/>
              </a:rPr>
              <a:t>Select </a:t>
            </a:r>
            <a:r>
              <a:rPr lang="en-US" sz="1200" b="1" kern="1200" dirty="0" smtClean="0">
                <a:solidFill>
                  <a:schemeClr val="tx1"/>
                </a:solidFill>
                <a:latin typeface="+mn-lt"/>
                <a:ea typeface="+mn-ea"/>
                <a:cs typeface="+mn-cs"/>
              </a:rPr>
              <a:t>Stop 2 </a:t>
            </a:r>
            <a:r>
              <a:rPr lang="en-US" sz="1200" kern="1200" dirty="0" smtClean="0">
                <a:solidFill>
                  <a:schemeClr val="tx1"/>
                </a:solidFill>
                <a:latin typeface="+mn-lt"/>
                <a:ea typeface="+mn-ea"/>
                <a:cs typeface="+mn-cs"/>
              </a:rPr>
              <a:t>from the list, and then do the following: </a:t>
            </a:r>
          </a:p>
          <a:p>
            <a:pPr marL="1143000" lvl="2" indent="-228600">
              <a:buFont typeface="Arial" pitchFamily="34" charset="0"/>
              <a:buChar char="•"/>
            </a:pPr>
            <a:r>
              <a:rPr lang="en-US" sz="1200" kern="1200" dirty="0" smtClean="0">
                <a:solidFill>
                  <a:schemeClr val="tx1"/>
                </a:solidFill>
                <a:latin typeface="+mn-lt"/>
                <a:ea typeface="+mn-ea"/>
                <a:cs typeface="+mn-cs"/>
              </a:rPr>
              <a:t>In the </a:t>
            </a:r>
            <a:r>
              <a:rPr lang="en-US" sz="1200" b="1" kern="1200" dirty="0" smtClean="0">
                <a:solidFill>
                  <a:schemeClr val="tx1"/>
                </a:solidFill>
                <a:latin typeface="+mn-lt"/>
                <a:ea typeface="+mn-ea"/>
                <a:cs typeface="+mn-cs"/>
              </a:rPr>
              <a:t>Stop position </a:t>
            </a:r>
            <a:r>
              <a:rPr lang="en-US" sz="1200" kern="1200" dirty="0" smtClean="0">
                <a:solidFill>
                  <a:schemeClr val="tx1"/>
                </a:solidFill>
                <a:latin typeface="+mn-lt"/>
                <a:ea typeface="+mn-ea"/>
                <a:cs typeface="+mn-cs"/>
              </a:rPr>
              <a:t>box, enter </a:t>
            </a:r>
            <a:r>
              <a:rPr lang="en-US" sz="1200" b="1" kern="1200" dirty="0" smtClean="0">
                <a:solidFill>
                  <a:schemeClr val="tx1"/>
                </a:solidFill>
                <a:latin typeface="+mn-lt"/>
                <a:ea typeface="+mn-ea"/>
                <a:cs typeface="+mn-cs"/>
              </a:rPr>
              <a:t>100%</a:t>
            </a:r>
            <a:r>
              <a:rPr lang="en-US" sz="1200" kern="1200" dirty="0" smtClean="0">
                <a:solidFill>
                  <a:schemeClr val="tx1"/>
                </a:solidFill>
                <a:latin typeface="+mn-lt"/>
                <a:ea typeface="+mn-ea"/>
                <a:cs typeface="+mn-cs"/>
              </a:rPr>
              <a:t>.</a:t>
            </a:r>
          </a:p>
          <a:p>
            <a:pPr marL="1143000" lvl="2" indent="-228600">
              <a:buFont typeface="Arial" pitchFamily="34" charset="0"/>
              <a:buChar char="•"/>
            </a:pPr>
            <a:r>
              <a:rPr lang="en-US" sz="1200" kern="1200" dirty="0" smtClean="0">
                <a:solidFill>
                  <a:schemeClr val="tx1"/>
                </a:solidFill>
                <a:latin typeface="+mn-lt"/>
                <a:ea typeface="+mn-ea"/>
                <a:cs typeface="+mn-cs"/>
              </a:rPr>
              <a:t>Click the button next to </a:t>
            </a:r>
            <a:r>
              <a:rPr lang="en-US" sz="1200" b="1" kern="1200" dirty="0" smtClean="0">
                <a:solidFill>
                  <a:schemeClr val="tx1"/>
                </a:solidFill>
                <a:latin typeface="+mn-lt"/>
                <a:ea typeface="+mn-ea"/>
                <a:cs typeface="+mn-cs"/>
              </a:rPr>
              <a:t>Color</a:t>
            </a:r>
            <a:r>
              <a:rPr lang="en-US" sz="1200" kern="1200" dirty="0" smtClean="0">
                <a:solidFill>
                  <a:schemeClr val="tx1"/>
                </a:solidFill>
                <a:latin typeface="+mn-lt"/>
                <a:ea typeface="+mn-ea"/>
                <a:cs typeface="+mn-cs"/>
              </a:rPr>
              <a:t>, and then under </a:t>
            </a:r>
            <a:r>
              <a:rPr lang="en-US" sz="1200" b="1" kern="1200" dirty="0" smtClean="0">
                <a:solidFill>
                  <a:schemeClr val="tx1"/>
                </a:solidFill>
                <a:latin typeface="+mn-lt"/>
                <a:ea typeface="+mn-ea"/>
                <a:cs typeface="+mn-cs"/>
              </a:rPr>
              <a:t>Theme</a:t>
            </a:r>
            <a:r>
              <a:rPr lang="en-US" sz="1200" kern="1200" dirty="0" smtClean="0">
                <a:solidFill>
                  <a:schemeClr val="tx1"/>
                </a:solidFill>
                <a:latin typeface="+mn-lt"/>
                <a:ea typeface="+mn-ea"/>
                <a:cs typeface="+mn-cs"/>
              </a:rPr>
              <a:t> </a:t>
            </a:r>
            <a:r>
              <a:rPr lang="en-US" sz="1200" b="1" kern="1200" dirty="0" smtClean="0">
                <a:solidFill>
                  <a:schemeClr val="tx1"/>
                </a:solidFill>
                <a:latin typeface="+mn-lt"/>
                <a:ea typeface="+mn-ea"/>
                <a:cs typeface="+mn-cs"/>
              </a:rPr>
              <a:t>Colors</a:t>
            </a:r>
            <a:r>
              <a:rPr lang="en-US" sz="1200" kern="1200" dirty="0" smtClean="0">
                <a:solidFill>
                  <a:schemeClr val="tx1"/>
                </a:solidFill>
                <a:latin typeface="+mn-lt"/>
                <a:ea typeface="+mn-ea"/>
                <a:cs typeface="+mn-cs"/>
              </a:rPr>
              <a:t> click </a:t>
            </a:r>
            <a:r>
              <a:rPr lang="en-US" sz="1200" b="1" dirty="0" smtClean="0">
                <a:solidFill>
                  <a:schemeClr val="accent6"/>
                </a:solidFill>
                <a:latin typeface="+mn-lt"/>
              </a:rPr>
              <a:t>White,</a:t>
            </a:r>
            <a:r>
              <a:rPr lang="en-US" sz="1200" b="1" baseline="0" dirty="0" smtClean="0">
                <a:solidFill>
                  <a:schemeClr val="accent6"/>
                </a:solidFill>
                <a:latin typeface="+mn-lt"/>
              </a:rPr>
              <a:t> Background 1 </a:t>
            </a:r>
            <a:r>
              <a:rPr lang="en-US" sz="1200" b="0" baseline="0" dirty="0" smtClean="0">
                <a:solidFill>
                  <a:schemeClr val="accent6"/>
                </a:solidFill>
                <a:latin typeface="+mn-lt"/>
              </a:rPr>
              <a:t>(first row, first option from the left). </a:t>
            </a:r>
          </a:p>
          <a:p>
            <a:pPr marL="1143000" lvl="2" indent="-228600">
              <a:buFont typeface="Arial" pitchFamily="34" charset="0"/>
              <a:buChar char="•"/>
            </a:pPr>
            <a:r>
              <a:rPr lang="en-US" sz="1200" b="0" kern="1200" baseline="0" dirty="0" smtClean="0">
                <a:solidFill>
                  <a:schemeClr val="accent6"/>
                </a:solidFill>
                <a:latin typeface="+mn-lt"/>
                <a:ea typeface="+mn-ea"/>
                <a:cs typeface="+mn-cs"/>
              </a:rPr>
              <a:t>In the </a:t>
            </a:r>
            <a:r>
              <a:rPr lang="en-US" sz="1200" b="1" kern="1200" baseline="0" dirty="0" smtClean="0">
                <a:solidFill>
                  <a:schemeClr val="accent6"/>
                </a:solidFill>
                <a:latin typeface="+mn-lt"/>
                <a:ea typeface="+mn-ea"/>
                <a:cs typeface="+mn-cs"/>
              </a:rPr>
              <a:t>Transparency</a:t>
            </a:r>
            <a:r>
              <a:rPr lang="en-US" sz="1200" b="0" kern="1200" baseline="0" dirty="0" smtClean="0">
                <a:solidFill>
                  <a:schemeClr val="accent6"/>
                </a:solidFill>
                <a:latin typeface="+mn-lt"/>
                <a:ea typeface="+mn-ea"/>
                <a:cs typeface="+mn-cs"/>
              </a:rPr>
              <a:t> box, enter </a:t>
            </a:r>
            <a:r>
              <a:rPr lang="en-US" sz="1200" b="1" kern="1200" baseline="0" dirty="0" smtClean="0">
                <a:solidFill>
                  <a:schemeClr val="accent6"/>
                </a:solidFill>
                <a:latin typeface="+mn-lt"/>
                <a:ea typeface="+mn-ea"/>
                <a:cs typeface="+mn-cs"/>
              </a:rPr>
              <a:t>100%</a:t>
            </a:r>
            <a:r>
              <a:rPr lang="en-US" sz="1200" b="0" kern="1200" baseline="0" dirty="0" smtClean="0">
                <a:solidFill>
                  <a:schemeClr val="accent6"/>
                </a:solidFill>
                <a:latin typeface="+mn-lt"/>
                <a:ea typeface="+mn-ea"/>
                <a:cs typeface="+mn-cs"/>
              </a:rPr>
              <a:t>.</a:t>
            </a:r>
            <a:endParaRPr lang="en-US" sz="1200" b="1" kern="1200" baseline="0" dirty="0" smtClean="0">
              <a:solidFill>
                <a:schemeClr val="tx1"/>
              </a:solidFill>
              <a:latin typeface="+mn-lt"/>
              <a:ea typeface="+mn-ea"/>
              <a:cs typeface="+mn-cs"/>
            </a:endParaRPr>
          </a:p>
          <a:p>
            <a:pPr marL="228600" indent="-228600">
              <a:buFont typeface="+mj-lt"/>
              <a:buAutoNum type="arabicPeriod"/>
            </a:pPr>
            <a:r>
              <a:rPr lang="en-US" sz="1200" dirty="0" smtClean="0"/>
              <a:t>Also in the </a:t>
            </a:r>
            <a:r>
              <a:rPr lang="en-US" sz="1200" b="1" dirty="0" smtClean="0"/>
              <a:t>Format</a:t>
            </a:r>
            <a:r>
              <a:rPr lang="en-US" sz="1200" dirty="0" smtClean="0"/>
              <a:t> </a:t>
            </a:r>
            <a:r>
              <a:rPr lang="en-US" sz="1200" b="1" dirty="0" smtClean="0"/>
              <a:t>Shape</a:t>
            </a:r>
            <a:r>
              <a:rPr lang="en-US" sz="1200" dirty="0" smtClean="0"/>
              <a:t> dialog</a:t>
            </a:r>
            <a:r>
              <a:rPr lang="en-US" sz="1200" baseline="0" dirty="0" smtClean="0"/>
              <a:t> box, click </a:t>
            </a:r>
            <a:r>
              <a:rPr lang="en-US" sz="1200" b="1" baseline="0" dirty="0" smtClean="0"/>
              <a:t>Line</a:t>
            </a:r>
            <a:r>
              <a:rPr lang="en-US" sz="1200" baseline="0" dirty="0" smtClean="0"/>
              <a:t> </a:t>
            </a:r>
            <a:r>
              <a:rPr lang="en-US" sz="1200" b="1" baseline="0" dirty="0" smtClean="0"/>
              <a:t>Color</a:t>
            </a:r>
            <a:r>
              <a:rPr lang="en-US" sz="1200" baseline="0" dirty="0" smtClean="0"/>
              <a:t> in the left pane, and in the </a:t>
            </a:r>
            <a:r>
              <a:rPr lang="en-US" sz="1200" b="1" baseline="0" dirty="0" smtClean="0"/>
              <a:t>Line</a:t>
            </a:r>
            <a:r>
              <a:rPr lang="en-US" sz="1200" baseline="0" dirty="0" smtClean="0"/>
              <a:t> </a:t>
            </a:r>
            <a:r>
              <a:rPr lang="en-US" sz="1200" b="1" baseline="0" dirty="0" smtClean="0"/>
              <a:t>Color</a:t>
            </a:r>
            <a:r>
              <a:rPr lang="en-US" sz="1200" baseline="0" dirty="0" smtClean="0"/>
              <a:t> pane click </a:t>
            </a:r>
            <a:r>
              <a:rPr lang="en-US" sz="1200" b="1" baseline="0" dirty="0" smtClean="0"/>
              <a:t>No</a:t>
            </a:r>
            <a:r>
              <a:rPr lang="en-US" sz="1200" baseline="0" dirty="0" smtClean="0"/>
              <a:t> </a:t>
            </a:r>
            <a:r>
              <a:rPr lang="en-US" sz="1200" b="1" baseline="0" dirty="0" smtClean="0"/>
              <a:t>line</a:t>
            </a:r>
            <a:r>
              <a:rPr lang="en-US" sz="1200" baseline="0" dirty="0" smtClean="0"/>
              <a:t>. </a:t>
            </a:r>
            <a:endParaRPr lang="en-US" sz="1200" dirty="0" smtClean="0"/>
          </a:p>
          <a:p>
            <a:pPr marL="228600" indent="-228600">
              <a:buFont typeface="+mj-lt"/>
              <a:buAutoNum type="arabicPeriod"/>
            </a:pPr>
            <a:r>
              <a:rPr lang="en-US" sz="1200" dirty="0" smtClean="0"/>
              <a:t>Under</a:t>
            </a:r>
            <a:r>
              <a:rPr lang="en-US" sz="1200" baseline="0" dirty="0" smtClean="0"/>
              <a:t> </a:t>
            </a:r>
            <a:r>
              <a:rPr lang="en-US" sz="1200" b="1" baseline="0" dirty="0" smtClean="0"/>
              <a:t>Drawing</a:t>
            </a:r>
            <a:r>
              <a:rPr lang="en-US" sz="1200" baseline="0" dirty="0" smtClean="0"/>
              <a:t> </a:t>
            </a:r>
            <a:r>
              <a:rPr lang="en-US" sz="1200" b="1" baseline="0" dirty="0" smtClean="0"/>
              <a:t>Tools</a:t>
            </a:r>
            <a:r>
              <a:rPr lang="en-US" sz="1200" baseline="0" dirty="0" smtClean="0"/>
              <a:t>, on the </a:t>
            </a:r>
            <a:r>
              <a:rPr lang="en-US" sz="1200" b="1" baseline="0" dirty="0" smtClean="0"/>
              <a:t>Format</a:t>
            </a:r>
            <a:r>
              <a:rPr lang="en-US" sz="1200" baseline="0" dirty="0" smtClean="0"/>
              <a:t> tab, in the bottom right corner of the </a:t>
            </a:r>
            <a:r>
              <a:rPr lang="en-US" sz="1200" b="1" baseline="0" dirty="0" smtClean="0"/>
              <a:t>Size</a:t>
            </a:r>
            <a:r>
              <a:rPr lang="en-US" sz="1200" baseline="0" dirty="0" smtClean="0"/>
              <a:t> group, click the </a:t>
            </a:r>
            <a:r>
              <a:rPr lang="en-US" sz="1200" b="1" baseline="0" dirty="0" smtClean="0"/>
              <a:t>Size and Position </a:t>
            </a:r>
            <a:r>
              <a:rPr lang="en-US" sz="1200" b="0" baseline="0" dirty="0" smtClean="0"/>
              <a:t>d</a:t>
            </a:r>
            <a:r>
              <a:rPr lang="en-US" sz="1200" baseline="0" dirty="0" smtClean="0"/>
              <a:t>ialog box launcher. In the </a:t>
            </a:r>
            <a:r>
              <a:rPr lang="en-US" sz="1200" b="1" baseline="0" dirty="0" smtClean="0"/>
              <a:t>Size and Position </a:t>
            </a:r>
            <a:r>
              <a:rPr lang="en-US" sz="1200" baseline="0" dirty="0" smtClean="0"/>
              <a:t>dialog box, on the </a:t>
            </a:r>
            <a:r>
              <a:rPr lang="en-US" sz="1200" b="1" baseline="0" dirty="0" smtClean="0"/>
              <a:t>Size</a:t>
            </a:r>
            <a:r>
              <a:rPr lang="en-US" sz="1200" baseline="0" dirty="0" smtClean="0"/>
              <a:t> tab, under </a:t>
            </a:r>
            <a:r>
              <a:rPr lang="en-US" sz="1200" b="1" baseline="0" dirty="0" smtClean="0"/>
              <a:t>Size</a:t>
            </a:r>
            <a:r>
              <a:rPr lang="en-US" sz="1200" baseline="0" dirty="0" smtClean="0"/>
              <a:t> </a:t>
            </a:r>
            <a:r>
              <a:rPr lang="en-US" sz="1200" b="1" baseline="0" dirty="0" smtClean="0"/>
              <a:t>and rotation </a:t>
            </a:r>
            <a:r>
              <a:rPr lang="en-US" sz="1200" baseline="0" dirty="0" smtClean="0"/>
              <a:t>do the following:</a:t>
            </a:r>
          </a:p>
          <a:p>
            <a:pPr marL="685800" lvl="1" indent="-228600">
              <a:buFont typeface="Arial" pitchFamily="34" charset="0"/>
              <a:buChar char="•"/>
            </a:pPr>
            <a:r>
              <a:rPr lang="en-US" sz="1200" baseline="0" dirty="0" smtClean="0"/>
              <a:t>In the </a:t>
            </a:r>
            <a:r>
              <a:rPr lang="en-US" sz="1200" b="1" baseline="0" dirty="0" smtClean="0"/>
              <a:t>Height</a:t>
            </a:r>
            <a:r>
              <a:rPr lang="en-US" sz="1200" baseline="0" dirty="0" smtClean="0"/>
              <a:t> box, enter </a:t>
            </a:r>
            <a:r>
              <a:rPr lang="en-US" sz="1200" b="1" baseline="0" dirty="0" smtClean="0"/>
              <a:t>0.51”</a:t>
            </a:r>
            <a:r>
              <a:rPr lang="en-US" sz="1200" baseline="0" dirty="0" smtClean="0"/>
              <a:t>.</a:t>
            </a:r>
          </a:p>
          <a:p>
            <a:pPr marL="685800" lvl="1" indent="-228600">
              <a:buFont typeface="Arial" pitchFamily="34" charset="0"/>
              <a:buChar char="•"/>
            </a:pPr>
            <a:r>
              <a:rPr lang="en-US" sz="1200" baseline="0" dirty="0" smtClean="0"/>
              <a:t>In the </a:t>
            </a:r>
            <a:r>
              <a:rPr lang="en-US" sz="1200" b="1" baseline="0" dirty="0" smtClean="0"/>
              <a:t>Width</a:t>
            </a:r>
            <a:r>
              <a:rPr lang="en-US" sz="1200" baseline="0" dirty="0" smtClean="0"/>
              <a:t> box, enter </a:t>
            </a:r>
            <a:r>
              <a:rPr lang="en-US" sz="1200" b="1" baseline="0" dirty="0" smtClean="0"/>
              <a:t>0.51”.</a:t>
            </a:r>
          </a:p>
          <a:p>
            <a:pPr marL="685800" lvl="1" indent="-228600">
              <a:buFont typeface="Arial" pitchFamily="34" charset="0"/>
              <a:buChar char="•"/>
            </a:pPr>
            <a:r>
              <a:rPr lang="en-US" sz="1200" baseline="0" dirty="0" smtClean="0"/>
              <a:t>In the </a:t>
            </a:r>
            <a:r>
              <a:rPr lang="en-US" sz="1200" b="1" baseline="0" dirty="0" smtClean="0"/>
              <a:t>Rotation</a:t>
            </a:r>
            <a:r>
              <a:rPr lang="en-US" sz="1200" baseline="0" dirty="0" smtClean="0"/>
              <a:t> box, enter </a:t>
            </a:r>
            <a:r>
              <a:rPr lang="en-US" sz="1200" b="1" dirty="0" smtClean="0"/>
              <a:t>15°</a:t>
            </a:r>
            <a:r>
              <a:rPr lang="en-US" sz="1200" dirty="0" smtClean="0"/>
              <a:t>.</a:t>
            </a:r>
          </a:p>
          <a:p>
            <a:pPr marL="228600" indent="-228600">
              <a:buFont typeface="+mj-lt"/>
              <a:buAutoNum type="arabicPeriod"/>
            </a:pPr>
            <a:endParaRPr lang="en-US" sz="1200" dirty="0" smtClean="0"/>
          </a:p>
          <a:p>
            <a:pPr marL="228600" indent="-228600">
              <a:buFont typeface="+mj-lt"/>
              <a:buAutoNum type="arabicPeriod"/>
            </a:pPr>
            <a:endParaRPr lang="en-US" sz="1200" dirty="0" smtClean="0"/>
          </a:p>
          <a:p>
            <a:pPr marL="228600" indent="-228600">
              <a:buFont typeface="+mj-lt"/>
              <a:buNone/>
            </a:pPr>
            <a:r>
              <a:rPr lang="en-US" sz="1200" dirty="0" smtClean="0"/>
              <a:t>To reproduce the other stars on this slide, do the following:</a:t>
            </a:r>
          </a:p>
          <a:p>
            <a:pPr marL="228600" indent="-228600">
              <a:buFont typeface="+mj-lt"/>
              <a:buAutoNum type="arabicPeriod"/>
            </a:pPr>
            <a:r>
              <a:rPr lang="en-US" sz="1200" dirty="0" smtClean="0"/>
              <a:t>On</a:t>
            </a:r>
            <a:r>
              <a:rPr lang="en-US" sz="1200" baseline="0" dirty="0" smtClean="0"/>
              <a:t> the slide, s</a:t>
            </a:r>
            <a:r>
              <a:rPr lang="en-US" sz="1200" dirty="0" smtClean="0"/>
              <a:t>elect the </a:t>
            </a:r>
            <a:r>
              <a:rPr lang="en-US" sz="1200" baseline="0" dirty="0" smtClean="0"/>
              <a:t>star.  On the </a:t>
            </a:r>
            <a:r>
              <a:rPr lang="en-US" sz="1200" b="1" baseline="0" dirty="0" smtClean="0"/>
              <a:t>Home</a:t>
            </a:r>
            <a:r>
              <a:rPr lang="en-US" sz="1200" baseline="0" dirty="0" smtClean="0"/>
              <a:t> tab, in the </a:t>
            </a:r>
            <a:r>
              <a:rPr lang="en-US" sz="1200" b="1" baseline="0" dirty="0" smtClean="0"/>
              <a:t>Clipboard</a:t>
            </a:r>
            <a:r>
              <a:rPr lang="en-US" sz="1200" baseline="0" dirty="0" smtClean="0"/>
              <a:t> group, click the arrow under </a:t>
            </a:r>
            <a:r>
              <a:rPr lang="en-US" sz="1200" b="1" baseline="0" dirty="0" smtClean="0"/>
              <a:t>Paste</a:t>
            </a:r>
            <a:r>
              <a:rPr lang="en-US" sz="1200" b="0" baseline="0" dirty="0" smtClean="0"/>
              <a:t>, </a:t>
            </a:r>
            <a:r>
              <a:rPr lang="en-US" sz="1200" baseline="0" dirty="0" smtClean="0"/>
              <a:t>and then click </a:t>
            </a:r>
            <a:r>
              <a:rPr lang="en-US" sz="1200" b="1" baseline="0" dirty="0" smtClean="0"/>
              <a:t>Duplicate</a:t>
            </a:r>
            <a:r>
              <a:rPr lang="en-US" sz="1200" baseline="0" dirty="0" smtClean="0"/>
              <a:t>. </a:t>
            </a:r>
          </a:p>
          <a:p>
            <a:pPr marL="228600" indent="-228600">
              <a:buFont typeface="+mj-lt"/>
              <a:buAutoNum type="arabicPeriod"/>
            </a:pPr>
            <a:r>
              <a:rPr lang="en-US" sz="1200" baseline="0" dirty="0" smtClean="0"/>
              <a:t>On the slide, drag the second star until it slightly overlaps the edge of a letter in the text box.</a:t>
            </a:r>
          </a:p>
          <a:p>
            <a:pPr marL="228600" indent="-228600">
              <a:buFont typeface="+mj-lt"/>
              <a:buAutoNum type="arabicPeriod"/>
            </a:pPr>
            <a:r>
              <a:rPr lang="en-US" sz="1200" baseline="0" dirty="0" smtClean="0"/>
              <a:t>Change the size of the star in </a:t>
            </a:r>
            <a:r>
              <a:rPr lang="en-US" sz="1200" b="0" baseline="0" dirty="0" smtClean="0"/>
              <a:t>the </a:t>
            </a:r>
            <a:r>
              <a:rPr lang="en-US" sz="1200" b="1" baseline="0" dirty="0" smtClean="0"/>
              <a:t>Drawing Tools</a:t>
            </a:r>
            <a:r>
              <a:rPr lang="en-US" sz="1200" b="0" baseline="0" dirty="0" smtClean="0"/>
              <a:t>, on the </a:t>
            </a:r>
            <a:r>
              <a:rPr lang="en-US" sz="1200" b="1" baseline="0" dirty="0" smtClean="0"/>
              <a:t>Format</a:t>
            </a:r>
            <a:r>
              <a:rPr lang="en-US" sz="1200" b="0" baseline="0" dirty="0" smtClean="0"/>
              <a:t> tab, in the </a:t>
            </a:r>
            <a:r>
              <a:rPr lang="en-US" sz="1200" b="1" baseline="0" dirty="0" smtClean="0"/>
              <a:t>Size</a:t>
            </a:r>
            <a:r>
              <a:rPr lang="en-US" sz="1200" b="0" baseline="0" dirty="0" smtClean="0"/>
              <a:t> group.</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aseline="0" dirty="0" smtClean="0"/>
              <a:t>Repeat steps 1-3 for a total of five stars.</a:t>
            </a:r>
          </a:p>
          <a:p>
            <a:pPr marL="228600" indent="-228600">
              <a:buFont typeface="+mj-lt"/>
              <a:buAutoNum type="arabicPeriod"/>
            </a:pPr>
            <a:endParaRPr lang="en-US" sz="1200" dirty="0" smtClean="0"/>
          </a:p>
          <a:p>
            <a:pPr marL="228600" indent="-228600">
              <a:buFont typeface="+mj-lt"/>
              <a:buNone/>
            </a:pPr>
            <a:endParaRPr lang="en-US" sz="1200" dirty="0" smtClean="0"/>
          </a:p>
          <a:p>
            <a:pPr marL="228600" indent="-228600">
              <a:buFont typeface="+mj-lt"/>
              <a:buNone/>
            </a:pPr>
            <a:r>
              <a:rPr lang="en-US" sz="1200" dirty="0" smtClean="0"/>
              <a:t>To reproduce the animation effects on this slide, do the following:</a:t>
            </a:r>
          </a:p>
          <a:p>
            <a:pPr marL="228600" indent="-228600">
              <a:buFont typeface="+mj-lt"/>
              <a:buAutoNum type="arabicPeriod"/>
            </a:pPr>
            <a:r>
              <a:rPr lang="en-US" sz="1200" dirty="0" smtClean="0"/>
              <a:t>On</a:t>
            </a:r>
            <a:r>
              <a:rPr lang="en-US" sz="1200" baseline="0" dirty="0" smtClean="0"/>
              <a:t> the </a:t>
            </a:r>
            <a:r>
              <a:rPr lang="en-US" sz="1200" b="1" baseline="0" dirty="0" smtClean="0"/>
              <a:t>Animations</a:t>
            </a:r>
            <a:r>
              <a:rPr lang="en-US" sz="1200" baseline="0" dirty="0" smtClean="0"/>
              <a:t> tab, in the </a:t>
            </a:r>
            <a:r>
              <a:rPr lang="en-US" sz="1200" b="1" baseline="0" dirty="0" smtClean="0"/>
              <a:t>Animations</a:t>
            </a:r>
            <a:r>
              <a:rPr lang="en-US" sz="1200" baseline="0" dirty="0" smtClean="0"/>
              <a:t> group, click </a:t>
            </a:r>
            <a:r>
              <a:rPr lang="en-US" sz="1200" b="1" baseline="0" dirty="0" smtClean="0"/>
              <a:t>Custom</a:t>
            </a:r>
            <a:r>
              <a:rPr lang="en-US" sz="1200" baseline="0" dirty="0" smtClean="0"/>
              <a:t> </a:t>
            </a:r>
            <a:r>
              <a:rPr lang="en-US" sz="1200" b="1" baseline="0" dirty="0" smtClean="0"/>
              <a:t>Animation</a:t>
            </a:r>
            <a:r>
              <a:rPr lang="en-US" sz="1200" baseline="0" dirty="0" smtClean="0"/>
              <a:t>.</a:t>
            </a:r>
            <a:endParaRPr lang="en-US" sz="1200" dirty="0" smtClean="0"/>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dirty="0" smtClean="0"/>
              <a:t>On</a:t>
            </a:r>
            <a:r>
              <a:rPr lang="en-US" sz="1200" baseline="0" dirty="0" smtClean="0"/>
              <a:t> the slide, s</a:t>
            </a:r>
            <a:r>
              <a:rPr lang="en-US" sz="1200" dirty="0" smtClean="0"/>
              <a:t>elect the first star from</a:t>
            </a:r>
            <a:r>
              <a:rPr lang="en-US" sz="1200" baseline="0" dirty="0" smtClean="0"/>
              <a:t> the left. I</a:t>
            </a:r>
            <a:r>
              <a:rPr lang="en-US" sz="1200" dirty="0" smtClean="0"/>
              <a:t>n the </a:t>
            </a:r>
            <a:r>
              <a:rPr lang="en-US" sz="1200" b="1" dirty="0" smtClean="0"/>
              <a:t>Custom</a:t>
            </a:r>
            <a:r>
              <a:rPr lang="en-US" sz="1200" dirty="0" smtClean="0"/>
              <a:t> </a:t>
            </a:r>
            <a:r>
              <a:rPr lang="en-US" sz="1200" b="1" dirty="0" smtClean="0"/>
              <a:t>Animation</a:t>
            </a:r>
            <a:r>
              <a:rPr lang="en-US" sz="1200" dirty="0" smtClean="0"/>
              <a:t> task pane, do the following:</a:t>
            </a:r>
          </a:p>
          <a:p>
            <a:pPr marL="685800" marR="0" lvl="1"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dirty="0" smtClean="0"/>
              <a:t>Click</a:t>
            </a:r>
            <a:r>
              <a:rPr lang="en-US" sz="1200" baseline="0" dirty="0" smtClean="0"/>
              <a:t> </a:t>
            </a:r>
            <a:r>
              <a:rPr lang="en-US" sz="1200" b="1" baseline="0" dirty="0" smtClean="0"/>
              <a:t>Add</a:t>
            </a:r>
            <a:r>
              <a:rPr lang="en-US" sz="1200" baseline="0" dirty="0" smtClean="0"/>
              <a:t> </a:t>
            </a:r>
            <a:r>
              <a:rPr lang="en-US" sz="1200" b="1" baseline="0" dirty="0" smtClean="0"/>
              <a:t>Effect</a:t>
            </a:r>
            <a:r>
              <a:rPr lang="en-US" sz="1200" baseline="0" dirty="0" smtClean="0"/>
              <a:t>, point to </a:t>
            </a:r>
            <a:r>
              <a:rPr lang="en-US" sz="1200" b="1" baseline="0" dirty="0" smtClean="0"/>
              <a:t>Entrance</a:t>
            </a:r>
            <a:r>
              <a:rPr lang="en-US" sz="1200" b="0" baseline="0" dirty="0" smtClean="0"/>
              <a:t>,</a:t>
            </a:r>
            <a:r>
              <a:rPr lang="en-US" sz="1200" baseline="0" dirty="0" smtClean="0"/>
              <a:t> and then click </a:t>
            </a:r>
            <a:r>
              <a:rPr lang="en-US" sz="1200" b="1" baseline="0" dirty="0" smtClean="0"/>
              <a:t>More</a:t>
            </a:r>
            <a:r>
              <a:rPr lang="en-US" sz="1200" baseline="0" dirty="0" smtClean="0"/>
              <a:t> </a:t>
            </a:r>
            <a:r>
              <a:rPr lang="en-US" sz="1200" b="1" baseline="0" dirty="0" smtClean="0"/>
              <a:t>Effects</a:t>
            </a:r>
            <a:r>
              <a:rPr lang="en-US" sz="1200" baseline="0" dirty="0" smtClean="0"/>
              <a:t>. In the </a:t>
            </a:r>
            <a:r>
              <a:rPr lang="en-US" sz="1200" b="1" baseline="0" dirty="0" smtClean="0"/>
              <a:t>Add</a:t>
            </a:r>
            <a:r>
              <a:rPr lang="en-US" sz="1200" baseline="0" dirty="0" smtClean="0"/>
              <a:t> </a:t>
            </a:r>
            <a:r>
              <a:rPr lang="en-US" sz="1200" b="1" baseline="0" dirty="0" smtClean="0"/>
              <a:t>Entrance</a:t>
            </a:r>
            <a:r>
              <a:rPr lang="en-US" sz="1200" baseline="0" dirty="0" smtClean="0"/>
              <a:t> </a:t>
            </a:r>
            <a:r>
              <a:rPr lang="en-US" sz="1200" b="1" baseline="0" dirty="0" smtClean="0"/>
              <a:t>Effect</a:t>
            </a:r>
            <a:r>
              <a:rPr lang="en-US" sz="1200" baseline="0" dirty="0" smtClean="0"/>
              <a:t> dialog box, under </a:t>
            </a:r>
            <a:r>
              <a:rPr lang="en-US" sz="1200" b="1" baseline="0" dirty="0" smtClean="0"/>
              <a:t>Moderate</a:t>
            </a:r>
            <a:r>
              <a:rPr lang="en-US" sz="1200" b="0" baseline="0" dirty="0" smtClean="0"/>
              <a:t>, click</a:t>
            </a:r>
            <a:r>
              <a:rPr lang="en-US" sz="1200" baseline="0" dirty="0" smtClean="0"/>
              <a:t> </a:t>
            </a:r>
            <a:r>
              <a:rPr lang="en-US" sz="1200" b="1" baseline="0" dirty="0" smtClean="0"/>
              <a:t>Grow &amp; Turn</a:t>
            </a:r>
            <a:r>
              <a:rPr lang="en-US" sz="1200" baseline="0" dirty="0" smtClean="0"/>
              <a:t>.</a:t>
            </a:r>
          </a:p>
          <a:p>
            <a:pPr marL="685800" lvl="1" indent="-228600">
              <a:buFont typeface="+mj-lt"/>
              <a:buAutoNum type="arabicPeriod"/>
            </a:pPr>
            <a:r>
              <a:rPr lang="en-US" sz="1200" baseline="0" dirty="0" smtClean="0"/>
              <a:t>Select the animation effect (grow &amp; turn entrance effect for the first star). Under </a:t>
            </a:r>
            <a:r>
              <a:rPr lang="en-US" sz="1200" b="1" baseline="0" dirty="0" smtClean="0"/>
              <a:t>Modify: Grow &amp; Turn</a:t>
            </a:r>
            <a:r>
              <a:rPr lang="en-US" sz="1200" b="0" baseline="0" dirty="0" smtClean="0"/>
              <a:t>,</a:t>
            </a:r>
            <a:r>
              <a:rPr lang="en-US" sz="1200" b="1" baseline="0" dirty="0" smtClean="0"/>
              <a:t> </a:t>
            </a:r>
            <a:r>
              <a:rPr lang="en-US" sz="1200" baseline="0" dirty="0" smtClean="0"/>
              <a:t>do the following:</a:t>
            </a:r>
          </a:p>
          <a:p>
            <a:pPr marL="1143000" lvl="2" indent="-228600">
              <a:buFont typeface="Arial" pitchFamily="34" charset="0"/>
              <a:buChar char="•"/>
            </a:pPr>
            <a:r>
              <a:rPr lang="en-US" sz="1200" baseline="0" dirty="0" smtClean="0"/>
              <a:t>In the </a:t>
            </a:r>
            <a:r>
              <a:rPr lang="en-US" sz="1200" b="1" baseline="0" dirty="0" smtClean="0"/>
              <a:t>Start</a:t>
            </a:r>
            <a:r>
              <a:rPr lang="en-US" sz="1200" baseline="0" dirty="0" smtClean="0"/>
              <a:t> list, select </a:t>
            </a:r>
            <a:r>
              <a:rPr lang="en-US" sz="1200" b="1" baseline="0" dirty="0" smtClean="0"/>
              <a:t>With</a:t>
            </a:r>
            <a:r>
              <a:rPr lang="en-US" sz="1200" baseline="0" dirty="0" smtClean="0"/>
              <a:t> </a:t>
            </a:r>
            <a:r>
              <a:rPr lang="en-US" sz="1200" b="1" baseline="0" dirty="0" smtClean="0"/>
              <a:t>Previous</a:t>
            </a:r>
            <a:r>
              <a:rPr lang="en-US" sz="1200" baseline="0" dirty="0" smtClean="0"/>
              <a:t>.</a:t>
            </a:r>
          </a:p>
          <a:p>
            <a:pPr marL="1143000" lvl="2" indent="-228600">
              <a:buFont typeface="Arial" pitchFamily="34" charset="0"/>
              <a:buChar char="•"/>
            </a:pPr>
            <a:r>
              <a:rPr lang="en-US" sz="1200" baseline="0" dirty="0" smtClean="0"/>
              <a:t>In the </a:t>
            </a:r>
            <a:r>
              <a:rPr lang="en-US" sz="1200" b="1" baseline="0" dirty="0" smtClean="0"/>
              <a:t>Speed</a:t>
            </a:r>
            <a:r>
              <a:rPr lang="en-US" sz="1200" baseline="0" dirty="0" smtClean="0"/>
              <a:t> list, select </a:t>
            </a:r>
            <a:r>
              <a:rPr lang="en-US" sz="1200" b="1" baseline="0" dirty="0" smtClean="0"/>
              <a:t>Very</a:t>
            </a:r>
            <a:r>
              <a:rPr lang="en-US" sz="1200" baseline="0" dirty="0" smtClean="0"/>
              <a:t> </a:t>
            </a:r>
            <a:r>
              <a:rPr lang="en-US" sz="1200" b="1" baseline="0" dirty="0" smtClean="0"/>
              <a:t>Fast</a:t>
            </a:r>
            <a:r>
              <a:rPr lang="en-US" sz="1200" baseline="0" dirty="0" smtClean="0"/>
              <a:t>.</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dirty="0" smtClean="0"/>
              <a:t>On</a:t>
            </a:r>
            <a:r>
              <a:rPr lang="en-US" sz="1200" baseline="0" dirty="0" smtClean="0"/>
              <a:t> the slide, s</a:t>
            </a:r>
            <a:r>
              <a:rPr lang="en-US" sz="1200" dirty="0" smtClean="0"/>
              <a:t>elect the first star from</a:t>
            </a:r>
            <a:r>
              <a:rPr lang="en-US" sz="1200" baseline="0" dirty="0" smtClean="0"/>
              <a:t> the left. I</a:t>
            </a:r>
            <a:r>
              <a:rPr lang="en-US" sz="1200" dirty="0" smtClean="0"/>
              <a:t>n the </a:t>
            </a:r>
            <a:r>
              <a:rPr lang="en-US" sz="1200" b="1" dirty="0" smtClean="0"/>
              <a:t>Custom</a:t>
            </a:r>
            <a:r>
              <a:rPr lang="en-US" sz="1200" dirty="0" smtClean="0"/>
              <a:t> </a:t>
            </a:r>
            <a:r>
              <a:rPr lang="en-US" sz="1200" b="1" dirty="0" smtClean="0"/>
              <a:t>Animation</a:t>
            </a:r>
            <a:r>
              <a:rPr lang="en-US" sz="1200" dirty="0" smtClean="0"/>
              <a:t> task pane, do the following:</a:t>
            </a:r>
          </a:p>
          <a:p>
            <a:pPr marL="685800" lvl="1" indent="-228600">
              <a:buFont typeface="+mj-lt"/>
              <a:buAutoNum type="arabicPeriod"/>
            </a:pPr>
            <a:r>
              <a:rPr lang="en-US" sz="1200" dirty="0" smtClean="0"/>
              <a:t>Click </a:t>
            </a:r>
            <a:r>
              <a:rPr lang="en-US" sz="1200" b="1" dirty="0" smtClean="0"/>
              <a:t>Add</a:t>
            </a:r>
            <a:r>
              <a:rPr lang="en-US" sz="1200" baseline="0" dirty="0" smtClean="0"/>
              <a:t> </a:t>
            </a:r>
            <a:r>
              <a:rPr lang="en-US" sz="1200" b="1" baseline="0" dirty="0" smtClean="0"/>
              <a:t>Effect</a:t>
            </a:r>
            <a:r>
              <a:rPr lang="en-US" sz="1200" baseline="0" dirty="0" smtClean="0"/>
              <a:t>, point to </a:t>
            </a:r>
            <a:r>
              <a:rPr lang="en-US" sz="1200" b="1" baseline="0" dirty="0" smtClean="0"/>
              <a:t>Exit</a:t>
            </a:r>
            <a:r>
              <a:rPr lang="en-US" sz="1200" b="0" baseline="0" dirty="0" smtClean="0"/>
              <a:t>,</a:t>
            </a:r>
            <a:r>
              <a:rPr lang="en-US" sz="1200" baseline="0" dirty="0" smtClean="0"/>
              <a:t> and then click </a:t>
            </a:r>
            <a:r>
              <a:rPr lang="en-US" sz="1200" b="1" baseline="0" dirty="0" smtClean="0"/>
              <a:t>More</a:t>
            </a:r>
            <a:r>
              <a:rPr lang="en-US" sz="1200" baseline="0" dirty="0" smtClean="0"/>
              <a:t> </a:t>
            </a:r>
            <a:r>
              <a:rPr lang="en-US" sz="1200" b="1" baseline="0" dirty="0" smtClean="0"/>
              <a:t>Effects</a:t>
            </a:r>
            <a:r>
              <a:rPr lang="en-US" sz="1200" baseline="0" dirty="0" smtClean="0"/>
              <a:t>. In the </a:t>
            </a:r>
            <a:r>
              <a:rPr lang="en-US" sz="1200" b="1" baseline="0" dirty="0" smtClean="0"/>
              <a:t>Add</a:t>
            </a:r>
            <a:r>
              <a:rPr lang="en-US" sz="1200" baseline="0" dirty="0" smtClean="0"/>
              <a:t> </a:t>
            </a:r>
            <a:r>
              <a:rPr lang="en-US" sz="1200" b="1" baseline="0" dirty="0" smtClean="0"/>
              <a:t>Exit</a:t>
            </a:r>
            <a:r>
              <a:rPr lang="en-US" sz="1200" baseline="0" dirty="0" smtClean="0"/>
              <a:t> </a:t>
            </a:r>
            <a:r>
              <a:rPr lang="en-US" sz="1200" b="1" baseline="0" dirty="0" smtClean="0"/>
              <a:t>Effect</a:t>
            </a:r>
            <a:r>
              <a:rPr lang="en-US" sz="1200" baseline="0" dirty="0" smtClean="0"/>
              <a:t> dialog box, under </a:t>
            </a:r>
            <a:r>
              <a:rPr lang="en-US" sz="1200" b="1" baseline="0" dirty="0" smtClean="0"/>
              <a:t>Moderate</a:t>
            </a:r>
            <a:r>
              <a:rPr lang="en-US" sz="1200" b="0" baseline="0" dirty="0" smtClean="0"/>
              <a:t>,</a:t>
            </a:r>
            <a:r>
              <a:rPr lang="en-US" sz="1200" baseline="0" dirty="0" smtClean="0"/>
              <a:t> click </a:t>
            </a:r>
            <a:r>
              <a:rPr lang="en-US" sz="1200" b="1" baseline="0" dirty="0" smtClean="0"/>
              <a:t>Grow &amp; Turn</a:t>
            </a:r>
            <a:r>
              <a:rPr lang="en-US" sz="1200" baseline="0" dirty="0" smtClean="0"/>
              <a:t>.</a:t>
            </a:r>
            <a:endParaRPr lang="en-US" sz="1200" dirty="0" smtClean="0"/>
          </a:p>
          <a:p>
            <a:pPr marL="685800" lvl="1" indent="-228600">
              <a:buFont typeface="+mj-lt"/>
              <a:buAutoNum type="arabicPeriod"/>
            </a:pPr>
            <a:r>
              <a:rPr lang="en-US" sz="1200" baseline="0" dirty="0" smtClean="0"/>
              <a:t>Select the second animation effect (grow &amp; turn exit effect for the first star). </a:t>
            </a:r>
            <a:r>
              <a:rPr lang="en-US" sz="1200" dirty="0" smtClean="0"/>
              <a:t>Click</a:t>
            </a:r>
            <a:r>
              <a:rPr lang="en-US" sz="1200" baseline="0" dirty="0" smtClean="0"/>
              <a:t> the arrow to the right of the selected effect, and then click </a:t>
            </a:r>
            <a:r>
              <a:rPr lang="en-US" sz="1200" b="1" baseline="0" dirty="0" smtClean="0"/>
              <a:t>Effect Options</a:t>
            </a:r>
            <a:r>
              <a:rPr lang="en-US" sz="1200" baseline="0" dirty="0" smtClean="0"/>
              <a:t>. In the </a:t>
            </a:r>
            <a:r>
              <a:rPr lang="en-US" sz="1200" b="1" baseline="0" dirty="0" smtClean="0"/>
              <a:t>Grow &amp; Turn</a:t>
            </a:r>
            <a:r>
              <a:rPr lang="en-US" sz="1200" baseline="0" dirty="0" smtClean="0"/>
              <a:t> dialog box, on the </a:t>
            </a:r>
            <a:r>
              <a:rPr lang="en-US" sz="1200" b="1" baseline="0" dirty="0" smtClean="0"/>
              <a:t>Timing</a:t>
            </a:r>
            <a:r>
              <a:rPr lang="en-US" sz="1200" baseline="0" dirty="0" smtClean="0"/>
              <a:t> tab, do the following:</a:t>
            </a:r>
            <a:endParaRPr lang="en-US" sz="1200" dirty="0" smtClean="0"/>
          </a:p>
          <a:p>
            <a:pPr marL="1143000" lvl="2" indent="-228600">
              <a:buFont typeface="Arial" pitchFamily="34" charset="0"/>
              <a:buChar char="•"/>
            </a:pPr>
            <a:r>
              <a:rPr lang="en-US" sz="1200" dirty="0" smtClean="0"/>
              <a:t>In the </a:t>
            </a:r>
            <a:r>
              <a:rPr lang="en-US" sz="1200" b="1" dirty="0" smtClean="0"/>
              <a:t>Start</a:t>
            </a:r>
            <a:r>
              <a:rPr lang="en-US" sz="1200" dirty="0" smtClean="0"/>
              <a:t> list, select </a:t>
            </a:r>
            <a:r>
              <a:rPr lang="en-US" sz="1200" b="1" dirty="0" smtClean="0"/>
              <a:t>With</a:t>
            </a:r>
            <a:r>
              <a:rPr lang="en-US" sz="1200" dirty="0" smtClean="0"/>
              <a:t> </a:t>
            </a:r>
            <a:r>
              <a:rPr lang="en-US" sz="1200" b="1" dirty="0" smtClean="0"/>
              <a:t>Previous</a:t>
            </a:r>
            <a:r>
              <a:rPr lang="en-US" sz="1200" dirty="0" smtClean="0"/>
              <a:t>.</a:t>
            </a:r>
          </a:p>
          <a:p>
            <a:pPr marL="1143000" marR="0" lvl="2"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t>In the </a:t>
            </a:r>
            <a:r>
              <a:rPr lang="en-US" sz="1200" b="1" baseline="0" dirty="0" smtClean="0"/>
              <a:t>Delay</a:t>
            </a:r>
            <a:r>
              <a:rPr lang="en-US" sz="1200" baseline="0" dirty="0" smtClean="0"/>
              <a:t> box enter </a:t>
            </a:r>
            <a:r>
              <a:rPr lang="en-US" sz="1200" b="1" baseline="0" dirty="0" smtClean="0"/>
              <a:t>0.7</a:t>
            </a:r>
            <a:r>
              <a:rPr lang="en-US" sz="1200" baseline="0" dirty="0" smtClean="0"/>
              <a:t>. </a:t>
            </a:r>
            <a:endParaRPr lang="en-US" sz="1200" dirty="0" smtClean="0"/>
          </a:p>
          <a:p>
            <a:pPr marL="1143000" lvl="2" indent="-228600">
              <a:buFont typeface="Arial" pitchFamily="34" charset="0"/>
              <a:buChar char="•"/>
            </a:pPr>
            <a:r>
              <a:rPr lang="en-US" sz="1200" dirty="0" smtClean="0"/>
              <a:t>In the </a:t>
            </a:r>
            <a:r>
              <a:rPr lang="en-US" sz="1200" b="1" dirty="0" smtClean="0"/>
              <a:t>Speed</a:t>
            </a:r>
            <a:r>
              <a:rPr lang="en-US" sz="1200" baseline="0" dirty="0" smtClean="0"/>
              <a:t> list, select </a:t>
            </a:r>
            <a:r>
              <a:rPr lang="en-US" sz="1200" b="1" baseline="0" dirty="0" smtClean="0"/>
              <a:t>0.5 seconds </a:t>
            </a:r>
            <a:r>
              <a:rPr lang="en-US" sz="1200" baseline="0" dirty="0" smtClean="0"/>
              <a:t>(</a:t>
            </a:r>
            <a:r>
              <a:rPr lang="en-US" sz="1200" b="1" baseline="0" dirty="0" smtClean="0"/>
              <a:t>Very</a:t>
            </a:r>
            <a:r>
              <a:rPr lang="en-US" sz="1200" baseline="0" dirty="0" smtClean="0"/>
              <a:t> </a:t>
            </a:r>
            <a:r>
              <a:rPr lang="en-US" sz="1200" b="1" baseline="0" dirty="0" smtClean="0"/>
              <a:t>Fast)</a:t>
            </a:r>
            <a:r>
              <a:rPr lang="en-US" sz="1200" baseline="0" dirty="0" smtClean="0"/>
              <a:t>.</a:t>
            </a:r>
          </a:p>
          <a:p>
            <a:pPr marL="228600" indent="-228600">
              <a:buFont typeface="+mj-lt"/>
              <a:buAutoNum type="arabicPeriod"/>
            </a:pPr>
            <a:r>
              <a:rPr lang="en-US" sz="1200" dirty="0" smtClean="0"/>
              <a:t>On</a:t>
            </a:r>
            <a:r>
              <a:rPr lang="en-US" sz="1200" baseline="0" dirty="0" smtClean="0"/>
              <a:t> the slide, s</a:t>
            </a:r>
            <a:r>
              <a:rPr lang="en-US" sz="1200" dirty="0" smtClean="0"/>
              <a:t>elect the second star from</a:t>
            </a:r>
            <a:r>
              <a:rPr lang="en-US" sz="1200" baseline="0" dirty="0" smtClean="0"/>
              <a:t> the left. I</a:t>
            </a:r>
            <a:r>
              <a:rPr lang="en-US" sz="1200" dirty="0" smtClean="0"/>
              <a:t>n the </a:t>
            </a:r>
            <a:r>
              <a:rPr lang="en-US" sz="1200" b="1" dirty="0" smtClean="0"/>
              <a:t>Custom</a:t>
            </a:r>
            <a:r>
              <a:rPr lang="en-US" sz="1200" dirty="0" smtClean="0"/>
              <a:t> </a:t>
            </a:r>
            <a:r>
              <a:rPr lang="en-US" sz="1200" b="1" dirty="0" smtClean="0"/>
              <a:t>Animation</a:t>
            </a:r>
            <a:r>
              <a:rPr lang="en-US" sz="1200" dirty="0" smtClean="0"/>
              <a:t> task pane, do the following:</a:t>
            </a:r>
          </a:p>
          <a:p>
            <a:pPr marL="685800" lvl="1" indent="-228600">
              <a:buFont typeface="+mj-lt"/>
              <a:buAutoNum type="arabicPeriod"/>
            </a:pPr>
            <a:r>
              <a:rPr lang="en-US" sz="1200" dirty="0" smtClean="0"/>
              <a:t>Click </a:t>
            </a:r>
            <a:r>
              <a:rPr lang="en-US" sz="1200" b="1" dirty="0" smtClean="0"/>
              <a:t>Add</a:t>
            </a:r>
            <a:r>
              <a:rPr lang="en-US" sz="1200" baseline="0" dirty="0" smtClean="0"/>
              <a:t> </a:t>
            </a:r>
            <a:r>
              <a:rPr lang="en-US" sz="1200" b="1" baseline="0" dirty="0" smtClean="0"/>
              <a:t>Effect</a:t>
            </a:r>
            <a:r>
              <a:rPr lang="en-US" sz="1200" baseline="0" dirty="0" smtClean="0"/>
              <a:t>, point to </a:t>
            </a:r>
            <a:r>
              <a:rPr lang="en-US" sz="1200" b="1" baseline="0" dirty="0" smtClean="0"/>
              <a:t>Entrance</a:t>
            </a:r>
            <a:r>
              <a:rPr lang="en-US" sz="1200" b="0" baseline="0" dirty="0" smtClean="0"/>
              <a:t>,</a:t>
            </a:r>
            <a:r>
              <a:rPr lang="en-US" sz="1200" baseline="0" dirty="0" smtClean="0"/>
              <a:t> and then click </a:t>
            </a:r>
            <a:r>
              <a:rPr lang="en-US" sz="1200" b="1" baseline="0" dirty="0" smtClean="0"/>
              <a:t>More</a:t>
            </a:r>
            <a:r>
              <a:rPr lang="en-US" sz="1200" baseline="0" dirty="0" smtClean="0"/>
              <a:t> </a:t>
            </a:r>
            <a:r>
              <a:rPr lang="en-US" sz="1200" b="1" baseline="0" dirty="0" smtClean="0"/>
              <a:t>Effects</a:t>
            </a:r>
            <a:r>
              <a:rPr lang="en-US" sz="1200" baseline="0" dirty="0" smtClean="0"/>
              <a:t>. In the </a:t>
            </a:r>
            <a:r>
              <a:rPr lang="en-US" sz="1200" b="1" baseline="0" dirty="0" smtClean="0"/>
              <a:t>Add</a:t>
            </a:r>
            <a:r>
              <a:rPr lang="en-US" sz="1200" baseline="0" dirty="0" smtClean="0"/>
              <a:t> </a:t>
            </a:r>
            <a:r>
              <a:rPr lang="en-US" sz="1200" b="1" baseline="0" dirty="0" smtClean="0"/>
              <a:t>Entrance</a:t>
            </a:r>
            <a:r>
              <a:rPr lang="en-US" sz="1200" baseline="0" dirty="0" smtClean="0"/>
              <a:t> </a:t>
            </a:r>
            <a:r>
              <a:rPr lang="en-US" sz="1200" b="1" baseline="0" dirty="0" smtClean="0"/>
              <a:t>Effect</a:t>
            </a:r>
            <a:r>
              <a:rPr lang="en-US" sz="1200" baseline="0" dirty="0" smtClean="0"/>
              <a:t> dialog box, under </a:t>
            </a:r>
            <a:r>
              <a:rPr lang="en-US" sz="1200" b="1" baseline="0" dirty="0" smtClean="0"/>
              <a:t>Moderate</a:t>
            </a:r>
            <a:r>
              <a:rPr lang="en-US" sz="1200" b="0" baseline="0" dirty="0" smtClean="0"/>
              <a:t>,</a:t>
            </a:r>
            <a:r>
              <a:rPr lang="en-US" sz="1200" baseline="0" dirty="0" smtClean="0"/>
              <a:t> click </a:t>
            </a:r>
            <a:r>
              <a:rPr lang="en-US" sz="1200" b="1" baseline="0" dirty="0" smtClean="0"/>
              <a:t>Grow &amp; Turn</a:t>
            </a:r>
            <a:r>
              <a:rPr lang="en-US" sz="1200" baseline="0" dirty="0" smtClean="0"/>
              <a:t>.</a:t>
            </a:r>
            <a:endParaRPr lang="en-US" sz="1200" dirty="0" smtClean="0"/>
          </a:p>
          <a:p>
            <a:pPr marL="685800" lvl="1" indent="-228600">
              <a:buFont typeface="+mj-lt"/>
              <a:buAutoNum type="arabicPeriod"/>
            </a:pPr>
            <a:r>
              <a:rPr lang="en-US" sz="1200" baseline="0" dirty="0" smtClean="0"/>
              <a:t>Select the third animation effect (grow &amp; turn entrance effect for the second star). </a:t>
            </a:r>
            <a:r>
              <a:rPr lang="en-US" sz="1200" dirty="0" smtClean="0"/>
              <a:t>Click</a:t>
            </a:r>
            <a:r>
              <a:rPr lang="en-US" sz="1200" baseline="0" dirty="0" smtClean="0"/>
              <a:t> the arrow to the right of the selected effect, and then click </a:t>
            </a:r>
            <a:r>
              <a:rPr lang="en-US" sz="1200" b="1" baseline="0" dirty="0" smtClean="0"/>
              <a:t>Effect Options</a:t>
            </a:r>
            <a:r>
              <a:rPr lang="en-US" sz="1200" baseline="0" dirty="0" smtClean="0"/>
              <a:t>. In the </a:t>
            </a:r>
            <a:r>
              <a:rPr lang="en-US" sz="1200" b="1" baseline="0" dirty="0" smtClean="0"/>
              <a:t>Grow &amp; Turn</a:t>
            </a:r>
            <a:r>
              <a:rPr lang="en-US" sz="1200" baseline="0" dirty="0" smtClean="0"/>
              <a:t> dialog box, on the </a:t>
            </a:r>
            <a:r>
              <a:rPr lang="en-US" sz="1200" b="1" baseline="0" dirty="0" smtClean="0"/>
              <a:t>Timing</a:t>
            </a:r>
            <a:r>
              <a:rPr lang="en-US" sz="1200" baseline="0" dirty="0" smtClean="0"/>
              <a:t> tab, do the following:</a:t>
            </a:r>
            <a:endParaRPr lang="en-US" sz="1200" dirty="0" smtClean="0"/>
          </a:p>
          <a:p>
            <a:pPr marL="1143000" lvl="2" indent="-228600">
              <a:buFont typeface="Arial" pitchFamily="34" charset="0"/>
              <a:buChar char="•"/>
            </a:pPr>
            <a:r>
              <a:rPr lang="en-US" sz="1200" dirty="0" smtClean="0"/>
              <a:t>In the </a:t>
            </a:r>
            <a:r>
              <a:rPr lang="en-US" sz="1200" b="1" dirty="0" smtClean="0"/>
              <a:t>Start</a:t>
            </a:r>
            <a:r>
              <a:rPr lang="en-US" sz="1200" dirty="0" smtClean="0"/>
              <a:t> list, select </a:t>
            </a:r>
            <a:r>
              <a:rPr lang="en-US" sz="1200" b="1" dirty="0" smtClean="0"/>
              <a:t>With</a:t>
            </a:r>
            <a:r>
              <a:rPr lang="en-US" sz="1200" dirty="0" smtClean="0"/>
              <a:t> </a:t>
            </a:r>
            <a:r>
              <a:rPr lang="en-US" sz="1200" b="1" dirty="0" smtClean="0"/>
              <a:t>Previous</a:t>
            </a:r>
            <a:r>
              <a:rPr lang="en-US" sz="1200" dirty="0" smtClean="0"/>
              <a:t>.</a:t>
            </a:r>
          </a:p>
          <a:p>
            <a:pPr marL="1143000" marR="0" lvl="2"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t>In the </a:t>
            </a:r>
            <a:r>
              <a:rPr lang="en-US" sz="1200" b="1" baseline="0" dirty="0" smtClean="0"/>
              <a:t>Delay</a:t>
            </a:r>
            <a:r>
              <a:rPr lang="en-US" sz="1200" baseline="0" dirty="0" smtClean="0"/>
              <a:t> box enter </a:t>
            </a:r>
            <a:r>
              <a:rPr lang="en-US" sz="1200" b="1" baseline="0" dirty="0" smtClean="0"/>
              <a:t>0.2</a:t>
            </a:r>
            <a:r>
              <a:rPr lang="en-US" sz="1200" baseline="0" dirty="0" smtClean="0"/>
              <a:t>. </a:t>
            </a:r>
            <a:endParaRPr lang="en-US" sz="1200" dirty="0" smtClean="0"/>
          </a:p>
          <a:p>
            <a:pPr marL="1143000" lvl="2" indent="-228600">
              <a:buFont typeface="Arial" pitchFamily="34" charset="0"/>
              <a:buChar char="•"/>
            </a:pPr>
            <a:r>
              <a:rPr lang="en-US" sz="1200" dirty="0" smtClean="0"/>
              <a:t>In the </a:t>
            </a:r>
            <a:r>
              <a:rPr lang="en-US" sz="1200" b="1" dirty="0" smtClean="0"/>
              <a:t>Speed</a:t>
            </a:r>
            <a:r>
              <a:rPr lang="en-US" sz="1200" baseline="0" dirty="0" smtClean="0"/>
              <a:t> list, select </a:t>
            </a:r>
            <a:r>
              <a:rPr lang="en-US" sz="1200" b="1" baseline="0" dirty="0" smtClean="0"/>
              <a:t>0.5 seconds </a:t>
            </a:r>
            <a:r>
              <a:rPr lang="en-US" sz="1200" baseline="0" dirty="0" smtClean="0"/>
              <a:t>(</a:t>
            </a:r>
            <a:r>
              <a:rPr lang="en-US" sz="1200" b="1" baseline="0" dirty="0" smtClean="0"/>
              <a:t>Very</a:t>
            </a:r>
            <a:r>
              <a:rPr lang="en-US" sz="1200" baseline="0" dirty="0" smtClean="0"/>
              <a:t> </a:t>
            </a:r>
            <a:r>
              <a:rPr lang="en-US" sz="1200" b="1" baseline="0" dirty="0" smtClean="0"/>
              <a:t>Fast)</a:t>
            </a:r>
            <a:r>
              <a:rPr lang="en-US" sz="1200" baseline="0" dirty="0" smtClean="0"/>
              <a:t>.</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dirty="0" smtClean="0"/>
              <a:t>On</a:t>
            </a:r>
            <a:r>
              <a:rPr lang="en-US" sz="1200" baseline="0" dirty="0" smtClean="0"/>
              <a:t> the slide, s</a:t>
            </a:r>
            <a:r>
              <a:rPr lang="en-US" sz="1200" dirty="0" smtClean="0"/>
              <a:t>elect the second star from</a:t>
            </a:r>
            <a:r>
              <a:rPr lang="en-US" sz="1200" baseline="0" dirty="0" smtClean="0"/>
              <a:t> the left. I</a:t>
            </a:r>
            <a:r>
              <a:rPr lang="en-US" sz="1200" dirty="0" smtClean="0"/>
              <a:t>n the </a:t>
            </a:r>
            <a:r>
              <a:rPr lang="en-US" sz="1200" b="1" dirty="0" smtClean="0"/>
              <a:t>Custom</a:t>
            </a:r>
            <a:r>
              <a:rPr lang="en-US" sz="1200" dirty="0" smtClean="0"/>
              <a:t> </a:t>
            </a:r>
            <a:r>
              <a:rPr lang="en-US" sz="1200" b="1" dirty="0" smtClean="0"/>
              <a:t>Animation</a:t>
            </a:r>
            <a:r>
              <a:rPr lang="en-US" sz="1200" dirty="0" smtClean="0"/>
              <a:t> task pane, do the following:</a:t>
            </a:r>
          </a:p>
          <a:p>
            <a:pPr marL="685800" lvl="1" indent="-228600">
              <a:buFont typeface="+mj-lt"/>
              <a:buAutoNum type="arabicPeriod"/>
            </a:pPr>
            <a:r>
              <a:rPr lang="en-US" sz="1200" dirty="0" smtClean="0"/>
              <a:t>Click </a:t>
            </a:r>
            <a:r>
              <a:rPr lang="en-US" sz="1200" b="1" dirty="0" smtClean="0"/>
              <a:t>Add</a:t>
            </a:r>
            <a:r>
              <a:rPr lang="en-US" sz="1200" baseline="0" dirty="0" smtClean="0"/>
              <a:t> </a:t>
            </a:r>
            <a:r>
              <a:rPr lang="en-US" sz="1200" b="1" baseline="0" dirty="0" smtClean="0"/>
              <a:t>Effect</a:t>
            </a:r>
            <a:r>
              <a:rPr lang="en-US" sz="1200" baseline="0" dirty="0" smtClean="0"/>
              <a:t>, point to </a:t>
            </a:r>
            <a:r>
              <a:rPr lang="en-US" sz="1200" b="1" baseline="0" dirty="0" smtClean="0"/>
              <a:t>Exit</a:t>
            </a:r>
            <a:r>
              <a:rPr lang="en-US" sz="1200" b="0" baseline="0" dirty="0" smtClean="0"/>
              <a:t>,</a:t>
            </a:r>
            <a:r>
              <a:rPr lang="en-US" sz="1200" baseline="0" dirty="0" smtClean="0"/>
              <a:t> and then click </a:t>
            </a:r>
            <a:r>
              <a:rPr lang="en-US" sz="1200" b="1" baseline="0" dirty="0" smtClean="0"/>
              <a:t>More</a:t>
            </a:r>
            <a:r>
              <a:rPr lang="en-US" sz="1200" baseline="0" dirty="0" smtClean="0"/>
              <a:t> </a:t>
            </a:r>
            <a:r>
              <a:rPr lang="en-US" sz="1200" b="1" baseline="0" dirty="0" smtClean="0"/>
              <a:t>Effects</a:t>
            </a:r>
            <a:r>
              <a:rPr lang="en-US" sz="1200" baseline="0" dirty="0" smtClean="0"/>
              <a:t>. In the </a:t>
            </a:r>
            <a:r>
              <a:rPr lang="en-US" sz="1200" b="1" baseline="0" dirty="0" smtClean="0"/>
              <a:t>Add</a:t>
            </a:r>
            <a:r>
              <a:rPr lang="en-US" sz="1200" baseline="0" dirty="0" smtClean="0"/>
              <a:t> </a:t>
            </a:r>
            <a:r>
              <a:rPr lang="en-US" sz="1200" b="1" baseline="0" dirty="0" smtClean="0"/>
              <a:t>Exit</a:t>
            </a:r>
            <a:r>
              <a:rPr lang="en-US" sz="1200" baseline="0" dirty="0" smtClean="0"/>
              <a:t> </a:t>
            </a:r>
            <a:r>
              <a:rPr lang="en-US" sz="1200" b="1" baseline="0" dirty="0" smtClean="0"/>
              <a:t>Effect</a:t>
            </a:r>
            <a:r>
              <a:rPr lang="en-US" sz="1200" baseline="0" dirty="0" smtClean="0"/>
              <a:t> dialog box, under </a:t>
            </a:r>
            <a:r>
              <a:rPr lang="en-US" sz="1200" b="1" baseline="0" dirty="0" smtClean="0"/>
              <a:t>Moderate</a:t>
            </a:r>
            <a:r>
              <a:rPr lang="en-US" sz="1200" b="0" baseline="0" dirty="0" smtClean="0"/>
              <a:t>,</a:t>
            </a:r>
            <a:r>
              <a:rPr lang="en-US" sz="1200" baseline="0" dirty="0" smtClean="0"/>
              <a:t> click </a:t>
            </a:r>
            <a:r>
              <a:rPr lang="en-US" sz="1200" b="1" baseline="0" dirty="0" smtClean="0"/>
              <a:t>Grow &amp; Turn</a:t>
            </a:r>
            <a:r>
              <a:rPr lang="en-US" sz="1200" baseline="0" dirty="0" smtClean="0"/>
              <a:t>.</a:t>
            </a:r>
            <a:endParaRPr lang="en-US" sz="1200" dirty="0" smtClean="0"/>
          </a:p>
          <a:p>
            <a:pPr marL="685800" lvl="1" indent="-228600">
              <a:buFont typeface="+mj-lt"/>
              <a:buAutoNum type="arabicPeriod"/>
            </a:pPr>
            <a:r>
              <a:rPr lang="en-US" sz="1200" baseline="0" dirty="0" smtClean="0"/>
              <a:t>Select the fourth animation effect (grow &amp; turn exit effect for the second star). </a:t>
            </a:r>
            <a:r>
              <a:rPr lang="en-US" sz="1200" dirty="0" smtClean="0"/>
              <a:t>Click</a:t>
            </a:r>
            <a:r>
              <a:rPr lang="en-US" sz="1200" baseline="0" dirty="0" smtClean="0"/>
              <a:t> the arrow to the right of the selected effect, and then click </a:t>
            </a:r>
            <a:r>
              <a:rPr lang="en-US" sz="1200" b="1" baseline="0" dirty="0" smtClean="0"/>
              <a:t>Effect Options</a:t>
            </a:r>
            <a:r>
              <a:rPr lang="en-US" sz="1200" baseline="0" dirty="0" smtClean="0"/>
              <a:t>. In the </a:t>
            </a:r>
            <a:r>
              <a:rPr lang="en-US" sz="1200" b="1" baseline="0" dirty="0" smtClean="0"/>
              <a:t>Grow &amp; Turn</a:t>
            </a:r>
            <a:r>
              <a:rPr lang="en-US" sz="1200" baseline="0" dirty="0" smtClean="0"/>
              <a:t> dialog box, on the </a:t>
            </a:r>
            <a:r>
              <a:rPr lang="en-US" sz="1200" b="1" baseline="0" dirty="0" smtClean="0"/>
              <a:t>Timing</a:t>
            </a:r>
            <a:r>
              <a:rPr lang="en-US" sz="1200" baseline="0" dirty="0" smtClean="0"/>
              <a:t> tab, do the following:</a:t>
            </a:r>
            <a:endParaRPr lang="en-US" sz="1200" dirty="0" smtClean="0"/>
          </a:p>
          <a:p>
            <a:pPr marL="1143000" lvl="2" indent="-228600">
              <a:buFont typeface="Arial" pitchFamily="34" charset="0"/>
              <a:buChar char="•"/>
            </a:pPr>
            <a:r>
              <a:rPr lang="en-US" sz="1200" dirty="0" smtClean="0"/>
              <a:t>In the </a:t>
            </a:r>
            <a:r>
              <a:rPr lang="en-US" sz="1200" b="1" dirty="0" smtClean="0"/>
              <a:t>Start</a:t>
            </a:r>
            <a:r>
              <a:rPr lang="en-US" sz="1200" dirty="0" smtClean="0"/>
              <a:t> list, select </a:t>
            </a:r>
            <a:r>
              <a:rPr lang="en-US" sz="1200" b="1" dirty="0" smtClean="0"/>
              <a:t>With</a:t>
            </a:r>
            <a:r>
              <a:rPr lang="en-US" sz="1200" dirty="0" smtClean="0"/>
              <a:t> </a:t>
            </a:r>
            <a:r>
              <a:rPr lang="en-US" sz="1200" b="1" dirty="0" smtClean="0"/>
              <a:t>Previous</a:t>
            </a:r>
            <a:r>
              <a:rPr lang="en-US" sz="1200" dirty="0" smtClean="0"/>
              <a:t>.</a:t>
            </a:r>
          </a:p>
          <a:p>
            <a:pPr marL="1143000" marR="0" lvl="2"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t>In the </a:t>
            </a:r>
            <a:r>
              <a:rPr lang="en-US" sz="1200" b="1" baseline="0" dirty="0" smtClean="0"/>
              <a:t>Delay</a:t>
            </a:r>
            <a:r>
              <a:rPr lang="en-US" sz="1200" baseline="0" dirty="0" smtClean="0"/>
              <a:t> box enter </a:t>
            </a:r>
            <a:r>
              <a:rPr lang="en-US" sz="1200" b="1" baseline="0" dirty="0" smtClean="0"/>
              <a:t>0.9</a:t>
            </a:r>
            <a:r>
              <a:rPr lang="en-US" sz="1200" baseline="0" dirty="0" smtClean="0"/>
              <a:t>. </a:t>
            </a:r>
            <a:endParaRPr lang="en-US" sz="1200" dirty="0" smtClean="0"/>
          </a:p>
          <a:p>
            <a:pPr marL="1143000" lvl="2" indent="-228600">
              <a:buFont typeface="Arial" pitchFamily="34" charset="0"/>
              <a:buChar char="•"/>
            </a:pPr>
            <a:r>
              <a:rPr lang="en-US" sz="1200" dirty="0" smtClean="0"/>
              <a:t>In the </a:t>
            </a:r>
            <a:r>
              <a:rPr lang="en-US" sz="1200" b="1" dirty="0" smtClean="0"/>
              <a:t>Speed</a:t>
            </a:r>
            <a:r>
              <a:rPr lang="en-US" sz="1200" baseline="0" dirty="0" smtClean="0"/>
              <a:t> list, select </a:t>
            </a:r>
            <a:r>
              <a:rPr lang="en-US" sz="1200" b="1" baseline="0" dirty="0" smtClean="0"/>
              <a:t>0.5 seconds </a:t>
            </a:r>
            <a:r>
              <a:rPr lang="en-US" sz="1200" baseline="0" dirty="0" smtClean="0"/>
              <a:t>(</a:t>
            </a:r>
            <a:r>
              <a:rPr lang="en-US" sz="1200" b="1" baseline="0" dirty="0" smtClean="0"/>
              <a:t>Very</a:t>
            </a:r>
            <a:r>
              <a:rPr lang="en-US" sz="1200" baseline="0" dirty="0" smtClean="0"/>
              <a:t> </a:t>
            </a:r>
            <a:r>
              <a:rPr lang="en-US" sz="1200" b="1" baseline="0" dirty="0" smtClean="0"/>
              <a:t>Fast)</a:t>
            </a:r>
            <a:r>
              <a:rPr lang="en-US" sz="1200" baseline="0" dirty="0" smtClean="0"/>
              <a:t>.</a:t>
            </a:r>
          </a:p>
          <a:p>
            <a:pPr marL="228600" indent="-228600">
              <a:buFont typeface="+mj-lt"/>
              <a:buAutoNum type="arabicPeriod"/>
            </a:pPr>
            <a:r>
              <a:rPr lang="en-US" sz="1200" dirty="0" smtClean="0"/>
              <a:t>On</a:t>
            </a:r>
            <a:r>
              <a:rPr lang="en-US" sz="1200" baseline="0" dirty="0" smtClean="0"/>
              <a:t> the slide, s</a:t>
            </a:r>
            <a:r>
              <a:rPr lang="en-US" sz="1200" dirty="0" smtClean="0"/>
              <a:t>elect the third star from</a:t>
            </a:r>
            <a:r>
              <a:rPr lang="en-US" sz="1200" baseline="0" dirty="0" smtClean="0"/>
              <a:t> the left. I</a:t>
            </a:r>
            <a:r>
              <a:rPr lang="en-US" sz="1200" dirty="0" smtClean="0"/>
              <a:t>n the </a:t>
            </a:r>
            <a:r>
              <a:rPr lang="en-US" sz="1200" b="1" dirty="0" smtClean="0"/>
              <a:t>Custom</a:t>
            </a:r>
            <a:r>
              <a:rPr lang="en-US" sz="1200" dirty="0" smtClean="0"/>
              <a:t> </a:t>
            </a:r>
            <a:r>
              <a:rPr lang="en-US" sz="1200" b="1" dirty="0" smtClean="0"/>
              <a:t>Animation</a:t>
            </a:r>
            <a:r>
              <a:rPr lang="en-US" sz="1200" dirty="0" smtClean="0"/>
              <a:t> task pane, do the following:</a:t>
            </a:r>
          </a:p>
          <a:p>
            <a:pPr marL="685800" lvl="1" indent="-228600">
              <a:buFont typeface="+mj-lt"/>
              <a:buAutoNum type="arabicPeriod"/>
            </a:pPr>
            <a:r>
              <a:rPr lang="en-US" sz="1200" dirty="0" smtClean="0"/>
              <a:t>Click </a:t>
            </a:r>
            <a:r>
              <a:rPr lang="en-US" sz="1200" b="1" dirty="0" smtClean="0"/>
              <a:t>Add</a:t>
            </a:r>
            <a:r>
              <a:rPr lang="en-US" sz="1200" baseline="0" dirty="0" smtClean="0"/>
              <a:t> </a:t>
            </a:r>
            <a:r>
              <a:rPr lang="en-US" sz="1200" b="1" baseline="0" dirty="0" smtClean="0"/>
              <a:t>Effect</a:t>
            </a:r>
            <a:r>
              <a:rPr lang="en-US" sz="1200" baseline="0" dirty="0" smtClean="0"/>
              <a:t>, point to </a:t>
            </a:r>
            <a:r>
              <a:rPr lang="en-US" sz="1200" b="1" baseline="0" dirty="0" smtClean="0"/>
              <a:t>Entrance</a:t>
            </a:r>
            <a:r>
              <a:rPr lang="en-US" sz="1200" b="0" baseline="0" dirty="0" smtClean="0"/>
              <a:t>,</a:t>
            </a:r>
            <a:r>
              <a:rPr lang="en-US" sz="1200" baseline="0" dirty="0" smtClean="0"/>
              <a:t> and then click </a:t>
            </a:r>
            <a:r>
              <a:rPr lang="en-US" sz="1200" b="1" baseline="0" dirty="0" smtClean="0"/>
              <a:t>More</a:t>
            </a:r>
            <a:r>
              <a:rPr lang="en-US" sz="1200" baseline="0" dirty="0" smtClean="0"/>
              <a:t> </a:t>
            </a:r>
            <a:r>
              <a:rPr lang="en-US" sz="1200" b="1" baseline="0" dirty="0" smtClean="0"/>
              <a:t>Effects</a:t>
            </a:r>
            <a:r>
              <a:rPr lang="en-US" sz="1200" baseline="0" dirty="0" smtClean="0"/>
              <a:t>. In the </a:t>
            </a:r>
            <a:r>
              <a:rPr lang="en-US" sz="1200" b="1" baseline="0" dirty="0" smtClean="0"/>
              <a:t>Add</a:t>
            </a:r>
            <a:r>
              <a:rPr lang="en-US" sz="1200" baseline="0" dirty="0" smtClean="0"/>
              <a:t> </a:t>
            </a:r>
            <a:r>
              <a:rPr lang="en-US" sz="1200" b="1" baseline="0" dirty="0" smtClean="0"/>
              <a:t>Entrance</a:t>
            </a:r>
            <a:r>
              <a:rPr lang="en-US" sz="1200" baseline="0" dirty="0" smtClean="0"/>
              <a:t> </a:t>
            </a:r>
            <a:r>
              <a:rPr lang="en-US" sz="1200" b="1" baseline="0" dirty="0" smtClean="0"/>
              <a:t>Effect</a:t>
            </a:r>
            <a:r>
              <a:rPr lang="en-US" sz="1200" baseline="0" dirty="0" smtClean="0"/>
              <a:t> dialog box, under </a:t>
            </a:r>
            <a:r>
              <a:rPr lang="en-US" sz="1200" b="1" baseline="0" dirty="0" smtClean="0"/>
              <a:t>Moderate</a:t>
            </a:r>
            <a:r>
              <a:rPr lang="en-US" sz="1200" b="0" baseline="0" dirty="0" smtClean="0"/>
              <a:t>,</a:t>
            </a:r>
            <a:r>
              <a:rPr lang="en-US" sz="1200" baseline="0" dirty="0" smtClean="0"/>
              <a:t> click </a:t>
            </a:r>
            <a:r>
              <a:rPr lang="en-US" sz="1200" b="1" baseline="0" dirty="0" smtClean="0"/>
              <a:t>Grow &amp; Turn</a:t>
            </a:r>
            <a:r>
              <a:rPr lang="en-US" sz="1200" baseline="0" dirty="0" smtClean="0"/>
              <a:t>.</a:t>
            </a:r>
            <a:endParaRPr lang="en-US" sz="1200" dirty="0" smtClean="0"/>
          </a:p>
          <a:p>
            <a:pPr marL="685800" lvl="1" indent="-228600">
              <a:buFont typeface="+mj-lt"/>
              <a:buAutoNum type="arabicPeriod"/>
            </a:pPr>
            <a:r>
              <a:rPr lang="en-US" sz="1200" baseline="0" dirty="0" smtClean="0"/>
              <a:t>Select the fifth animation effect (grow &amp; turn entrance effect for the third star). </a:t>
            </a:r>
            <a:r>
              <a:rPr lang="en-US" sz="1200" dirty="0" smtClean="0"/>
              <a:t>Click</a:t>
            </a:r>
            <a:r>
              <a:rPr lang="en-US" sz="1200" baseline="0" dirty="0" smtClean="0"/>
              <a:t> the arrow to the right of the selected effect, and then click </a:t>
            </a:r>
            <a:r>
              <a:rPr lang="en-US" sz="1200" b="1" baseline="0" dirty="0" smtClean="0"/>
              <a:t>Effect Options</a:t>
            </a:r>
            <a:r>
              <a:rPr lang="en-US" sz="1200" baseline="0" dirty="0" smtClean="0"/>
              <a:t>. In the </a:t>
            </a:r>
            <a:r>
              <a:rPr lang="en-US" sz="1200" b="1" baseline="0" dirty="0" smtClean="0"/>
              <a:t>Grow &amp; Turn</a:t>
            </a:r>
            <a:r>
              <a:rPr lang="en-US" sz="1200" baseline="0" dirty="0" smtClean="0"/>
              <a:t> dialog box, on the </a:t>
            </a:r>
            <a:r>
              <a:rPr lang="en-US" sz="1200" b="1" baseline="0" dirty="0" smtClean="0"/>
              <a:t>Timing</a:t>
            </a:r>
            <a:r>
              <a:rPr lang="en-US" sz="1200" baseline="0" dirty="0" smtClean="0"/>
              <a:t> tab, do the following:</a:t>
            </a:r>
            <a:endParaRPr lang="en-US" sz="1200" dirty="0" smtClean="0"/>
          </a:p>
          <a:p>
            <a:pPr marL="1143000" lvl="2" indent="-228600">
              <a:buFont typeface="Arial" pitchFamily="34" charset="0"/>
              <a:buChar char="•"/>
            </a:pPr>
            <a:r>
              <a:rPr lang="en-US" sz="1200" dirty="0" smtClean="0"/>
              <a:t>In the </a:t>
            </a:r>
            <a:r>
              <a:rPr lang="en-US" sz="1200" b="1" dirty="0" smtClean="0"/>
              <a:t>Start</a:t>
            </a:r>
            <a:r>
              <a:rPr lang="en-US" sz="1200" dirty="0" smtClean="0"/>
              <a:t> list, select </a:t>
            </a:r>
            <a:r>
              <a:rPr lang="en-US" sz="1200" b="1" dirty="0" smtClean="0"/>
              <a:t>With</a:t>
            </a:r>
            <a:r>
              <a:rPr lang="en-US" sz="1200" dirty="0" smtClean="0"/>
              <a:t> </a:t>
            </a:r>
            <a:r>
              <a:rPr lang="en-US" sz="1200" b="1" dirty="0" smtClean="0"/>
              <a:t>Previous</a:t>
            </a:r>
            <a:r>
              <a:rPr lang="en-US" sz="1200" dirty="0" smtClean="0"/>
              <a:t>.</a:t>
            </a:r>
          </a:p>
          <a:p>
            <a:pPr marL="1143000" marR="0" lvl="2"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t>In the </a:t>
            </a:r>
            <a:r>
              <a:rPr lang="en-US" sz="1200" b="1" baseline="0" dirty="0" smtClean="0"/>
              <a:t>Delay</a:t>
            </a:r>
            <a:r>
              <a:rPr lang="en-US" sz="1200" baseline="0" dirty="0" smtClean="0"/>
              <a:t> box enter </a:t>
            </a:r>
            <a:r>
              <a:rPr lang="en-US" sz="1200" b="1" baseline="0" dirty="0" smtClean="0"/>
              <a:t>0.4</a:t>
            </a:r>
            <a:r>
              <a:rPr lang="en-US" sz="1200" baseline="0" dirty="0" smtClean="0"/>
              <a:t>. </a:t>
            </a:r>
            <a:endParaRPr lang="en-US" sz="1200" dirty="0" smtClean="0"/>
          </a:p>
          <a:p>
            <a:pPr marL="1143000" lvl="2" indent="-228600">
              <a:buFont typeface="Arial" pitchFamily="34" charset="0"/>
              <a:buChar char="•"/>
            </a:pPr>
            <a:r>
              <a:rPr lang="en-US" sz="1200" dirty="0" smtClean="0"/>
              <a:t>In the </a:t>
            </a:r>
            <a:r>
              <a:rPr lang="en-US" sz="1200" b="1" dirty="0" smtClean="0"/>
              <a:t>Speed</a:t>
            </a:r>
            <a:r>
              <a:rPr lang="en-US" sz="1200" baseline="0" dirty="0" smtClean="0"/>
              <a:t> list, select </a:t>
            </a:r>
            <a:r>
              <a:rPr lang="en-US" sz="1200" b="1" baseline="0" dirty="0" smtClean="0"/>
              <a:t>0.5 seconds </a:t>
            </a:r>
            <a:r>
              <a:rPr lang="en-US" sz="1200" baseline="0" dirty="0" smtClean="0"/>
              <a:t>(</a:t>
            </a:r>
            <a:r>
              <a:rPr lang="en-US" sz="1200" b="1" baseline="0" dirty="0" smtClean="0"/>
              <a:t>Very</a:t>
            </a:r>
            <a:r>
              <a:rPr lang="en-US" sz="1200" baseline="0" dirty="0" smtClean="0"/>
              <a:t> </a:t>
            </a:r>
            <a:r>
              <a:rPr lang="en-US" sz="1200" b="1" baseline="0" dirty="0" smtClean="0"/>
              <a:t>Fast)</a:t>
            </a:r>
            <a:r>
              <a:rPr lang="en-US" sz="1200" baseline="0" dirty="0" smtClean="0"/>
              <a:t>.</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dirty="0" smtClean="0"/>
              <a:t>On</a:t>
            </a:r>
            <a:r>
              <a:rPr lang="en-US" sz="1200" baseline="0" dirty="0" smtClean="0"/>
              <a:t> the slide, s</a:t>
            </a:r>
            <a:r>
              <a:rPr lang="en-US" sz="1200" dirty="0" smtClean="0"/>
              <a:t>elect the third star from</a:t>
            </a:r>
            <a:r>
              <a:rPr lang="en-US" sz="1200" baseline="0" dirty="0" smtClean="0"/>
              <a:t> the left. I</a:t>
            </a:r>
            <a:r>
              <a:rPr lang="en-US" sz="1200" dirty="0" smtClean="0"/>
              <a:t>n the </a:t>
            </a:r>
            <a:r>
              <a:rPr lang="en-US" sz="1200" b="1" dirty="0" smtClean="0"/>
              <a:t>Custom</a:t>
            </a:r>
            <a:r>
              <a:rPr lang="en-US" sz="1200" dirty="0" smtClean="0"/>
              <a:t> </a:t>
            </a:r>
            <a:r>
              <a:rPr lang="en-US" sz="1200" b="1" dirty="0" smtClean="0"/>
              <a:t>Animation</a:t>
            </a:r>
            <a:r>
              <a:rPr lang="en-US" sz="1200" dirty="0" smtClean="0"/>
              <a:t> task pane, do the following:</a:t>
            </a:r>
          </a:p>
          <a:p>
            <a:pPr marL="685800" lvl="1" indent="-228600">
              <a:buFont typeface="+mj-lt"/>
              <a:buAutoNum type="arabicPeriod"/>
            </a:pPr>
            <a:r>
              <a:rPr lang="en-US" sz="1200" dirty="0" smtClean="0"/>
              <a:t>Click </a:t>
            </a:r>
            <a:r>
              <a:rPr lang="en-US" sz="1200" b="1" dirty="0" smtClean="0"/>
              <a:t>Add</a:t>
            </a:r>
            <a:r>
              <a:rPr lang="en-US" sz="1200" baseline="0" dirty="0" smtClean="0"/>
              <a:t> </a:t>
            </a:r>
            <a:r>
              <a:rPr lang="en-US" sz="1200" b="1" baseline="0" dirty="0" smtClean="0"/>
              <a:t>Effect</a:t>
            </a:r>
            <a:r>
              <a:rPr lang="en-US" sz="1200" baseline="0" dirty="0" smtClean="0"/>
              <a:t>, point to </a:t>
            </a:r>
            <a:r>
              <a:rPr lang="en-US" sz="1200" b="1" baseline="0" dirty="0" smtClean="0"/>
              <a:t>Exit</a:t>
            </a:r>
            <a:r>
              <a:rPr lang="en-US" sz="1200" b="0" baseline="0" dirty="0" smtClean="0"/>
              <a:t>,</a:t>
            </a:r>
            <a:r>
              <a:rPr lang="en-US" sz="1200" baseline="0" dirty="0" smtClean="0"/>
              <a:t> and then click </a:t>
            </a:r>
            <a:r>
              <a:rPr lang="en-US" sz="1200" b="1" baseline="0" dirty="0" smtClean="0"/>
              <a:t>More</a:t>
            </a:r>
            <a:r>
              <a:rPr lang="en-US" sz="1200" baseline="0" dirty="0" smtClean="0"/>
              <a:t> </a:t>
            </a:r>
            <a:r>
              <a:rPr lang="en-US" sz="1200" b="1" baseline="0" dirty="0" smtClean="0"/>
              <a:t>Effects</a:t>
            </a:r>
            <a:r>
              <a:rPr lang="en-US" sz="1200" baseline="0" dirty="0" smtClean="0"/>
              <a:t>. In the </a:t>
            </a:r>
            <a:r>
              <a:rPr lang="en-US" sz="1200" b="1" baseline="0" dirty="0" smtClean="0"/>
              <a:t>Add</a:t>
            </a:r>
            <a:r>
              <a:rPr lang="en-US" sz="1200" baseline="0" dirty="0" smtClean="0"/>
              <a:t> </a:t>
            </a:r>
            <a:r>
              <a:rPr lang="en-US" sz="1200" b="1" baseline="0" dirty="0" smtClean="0"/>
              <a:t>Exit</a:t>
            </a:r>
            <a:r>
              <a:rPr lang="en-US" sz="1200" baseline="0" dirty="0" smtClean="0"/>
              <a:t> </a:t>
            </a:r>
            <a:r>
              <a:rPr lang="en-US" sz="1200" b="1" baseline="0" dirty="0" smtClean="0"/>
              <a:t>Effect</a:t>
            </a:r>
            <a:r>
              <a:rPr lang="en-US" sz="1200" baseline="0" dirty="0" smtClean="0"/>
              <a:t> dialog box, under </a:t>
            </a:r>
            <a:r>
              <a:rPr lang="en-US" sz="1200" b="1" baseline="0" dirty="0" smtClean="0"/>
              <a:t>Moderate</a:t>
            </a:r>
            <a:r>
              <a:rPr lang="en-US" sz="1200" b="0" baseline="0" dirty="0" smtClean="0"/>
              <a:t>,</a:t>
            </a:r>
            <a:r>
              <a:rPr lang="en-US" sz="1200" baseline="0" dirty="0" smtClean="0"/>
              <a:t> click </a:t>
            </a:r>
            <a:r>
              <a:rPr lang="en-US" sz="1200" b="1" baseline="0" dirty="0" smtClean="0"/>
              <a:t>Grow &amp; Turn</a:t>
            </a:r>
            <a:r>
              <a:rPr lang="en-US" sz="1200" baseline="0" dirty="0" smtClean="0"/>
              <a:t>.</a:t>
            </a:r>
            <a:endParaRPr lang="en-US" sz="1200" dirty="0" smtClean="0"/>
          </a:p>
          <a:p>
            <a:pPr marL="685800" lvl="1" indent="-228600">
              <a:buFont typeface="+mj-lt"/>
              <a:buAutoNum type="arabicPeriod"/>
            </a:pPr>
            <a:r>
              <a:rPr lang="en-US" sz="1200" baseline="0" dirty="0" smtClean="0"/>
              <a:t>Select the sixth animation effect (grow &amp; turn exit effect for the third star). </a:t>
            </a:r>
            <a:r>
              <a:rPr lang="en-US" sz="1200" dirty="0" smtClean="0"/>
              <a:t>Click</a:t>
            </a:r>
            <a:r>
              <a:rPr lang="en-US" sz="1200" baseline="0" dirty="0" smtClean="0"/>
              <a:t> the arrow to the right of the selected effect, and then click </a:t>
            </a:r>
            <a:r>
              <a:rPr lang="en-US" sz="1200" b="1" baseline="0" dirty="0" smtClean="0"/>
              <a:t>Effect Options</a:t>
            </a:r>
            <a:r>
              <a:rPr lang="en-US" sz="1200" baseline="0" dirty="0" smtClean="0"/>
              <a:t>. In the </a:t>
            </a:r>
            <a:r>
              <a:rPr lang="en-US" sz="1200" b="1" baseline="0" dirty="0" smtClean="0"/>
              <a:t>Grow &amp; Turn</a:t>
            </a:r>
            <a:r>
              <a:rPr lang="en-US" sz="1200" baseline="0" dirty="0" smtClean="0"/>
              <a:t> dialog box, on the </a:t>
            </a:r>
            <a:r>
              <a:rPr lang="en-US" sz="1200" b="1" baseline="0" dirty="0" smtClean="0"/>
              <a:t>Timing</a:t>
            </a:r>
            <a:r>
              <a:rPr lang="en-US" sz="1200" baseline="0" dirty="0" smtClean="0"/>
              <a:t> tab, do the following:</a:t>
            </a:r>
            <a:endParaRPr lang="en-US" sz="1200" dirty="0" smtClean="0"/>
          </a:p>
          <a:p>
            <a:pPr marL="1143000" lvl="2" indent="-228600">
              <a:buFont typeface="Arial" pitchFamily="34" charset="0"/>
              <a:buChar char="•"/>
            </a:pPr>
            <a:r>
              <a:rPr lang="en-US" sz="1200" dirty="0" smtClean="0"/>
              <a:t>In the </a:t>
            </a:r>
            <a:r>
              <a:rPr lang="en-US" sz="1200" b="1" dirty="0" smtClean="0"/>
              <a:t>Start</a:t>
            </a:r>
            <a:r>
              <a:rPr lang="en-US" sz="1200" dirty="0" smtClean="0"/>
              <a:t> list, select </a:t>
            </a:r>
            <a:r>
              <a:rPr lang="en-US" sz="1200" b="1" dirty="0" smtClean="0"/>
              <a:t>With</a:t>
            </a:r>
            <a:r>
              <a:rPr lang="en-US" sz="1200" dirty="0" smtClean="0"/>
              <a:t> </a:t>
            </a:r>
            <a:r>
              <a:rPr lang="en-US" sz="1200" b="1" dirty="0" smtClean="0"/>
              <a:t>Previous</a:t>
            </a:r>
            <a:r>
              <a:rPr lang="en-US" sz="1200" dirty="0" smtClean="0"/>
              <a:t>.</a:t>
            </a:r>
          </a:p>
          <a:p>
            <a:pPr marL="1143000" marR="0" lvl="2"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t>In the </a:t>
            </a:r>
            <a:r>
              <a:rPr lang="en-US" sz="1200" b="1" baseline="0" dirty="0" smtClean="0"/>
              <a:t>Delay</a:t>
            </a:r>
            <a:r>
              <a:rPr lang="en-US" sz="1200" baseline="0" dirty="0" smtClean="0"/>
              <a:t> box enter </a:t>
            </a:r>
            <a:r>
              <a:rPr lang="en-US" sz="1200" b="1" baseline="0" dirty="0" smtClean="0"/>
              <a:t>1.1</a:t>
            </a:r>
            <a:r>
              <a:rPr lang="en-US" sz="1200" baseline="0" dirty="0" smtClean="0"/>
              <a:t>. </a:t>
            </a:r>
            <a:endParaRPr lang="en-US" sz="1200" dirty="0" smtClean="0"/>
          </a:p>
          <a:p>
            <a:pPr marL="1143000" lvl="2" indent="-228600">
              <a:buFont typeface="Arial" pitchFamily="34" charset="0"/>
              <a:buChar char="•"/>
            </a:pPr>
            <a:r>
              <a:rPr lang="en-US" sz="1200" dirty="0" smtClean="0"/>
              <a:t>In the </a:t>
            </a:r>
            <a:r>
              <a:rPr lang="en-US" sz="1200" b="1" dirty="0" smtClean="0"/>
              <a:t>Speed</a:t>
            </a:r>
            <a:r>
              <a:rPr lang="en-US" sz="1200" baseline="0" dirty="0" smtClean="0"/>
              <a:t> list, select </a:t>
            </a:r>
            <a:r>
              <a:rPr lang="en-US" sz="1200" b="1" baseline="0" dirty="0" smtClean="0"/>
              <a:t>0.5 seconds </a:t>
            </a:r>
            <a:r>
              <a:rPr lang="en-US" sz="1200" baseline="0" dirty="0" smtClean="0"/>
              <a:t>(</a:t>
            </a:r>
            <a:r>
              <a:rPr lang="en-US" sz="1200" b="1" baseline="0" dirty="0" smtClean="0"/>
              <a:t>Very</a:t>
            </a:r>
            <a:r>
              <a:rPr lang="en-US" sz="1200" baseline="0" dirty="0" smtClean="0"/>
              <a:t> </a:t>
            </a:r>
            <a:r>
              <a:rPr lang="en-US" sz="1200" b="1" baseline="0" dirty="0" smtClean="0"/>
              <a:t>Fast)</a:t>
            </a:r>
            <a:r>
              <a:rPr lang="en-US" sz="1200" baseline="0" dirty="0" smtClean="0"/>
              <a:t>.</a:t>
            </a:r>
          </a:p>
          <a:p>
            <a:pPr marL="228600" indent="-228600">
              <a:buFont typeface="+mj-lt"/>
              <a:buAutoNum type="arabicPeriod"/>
            </a:pPr>
            <a:r>
              <a:rPr lang="en-US" sz="1200" dirty="0" smtClean="0"/>
              <a:t>On</a:t>
            </a:r>
            <a:r>
              <a:rPr lang="en-US" sz="1200" baseline="0" dirty="0" smtClean="0"/>
              <a:t> the slide, s</a:t>
            </a:r>
            <a:r>
              <a:rPr lang="en-US" sz="1200" dirty="0" smtClean="0"/>
              <a:t>elect the fourth star from</a:t>
            </a:r>
            <a:r>
              <a:rPr lang="en-US" sz="1200" baseline="0" dirty="0" smtClean="0"/>
              <a:t> the left. I</a:t>
            </a:r>
            <a:r>
              <a:rPr lang="en-US" sz="1200" dirty="0" smtClean="0"/>
              <a:t>n the </a:t>
            </a:r>
            <a:r>
              <a:rPr lang="en-US" sz="1200" b="1" dirty="0" smtClean="0"/>
              <a:t>Custom</a:t>
            </a:r>
            <a:r>
              <a:rPr lang="en-US" sz="1200" dirty="0" smtClean="0"/>
              <a:t> </a:t>
            </a:r>
            <a:r>
              <a:rPr lang="en-US" sz="1200" b="1" dirty="0" smtClean="0"/>
              <a:t>Animation</a:t>
            </a:r>
            <a:r>
              <a:rPr lang="en-US" sz="1200" dirty="0" smtClean="0"/>
              <a:t> task pane, do the following:</a:t>
            </a:r>
          </a:p>
          <a:p>
            <a:pPr marL="685800" lvl="1" indent="-228600">
              <a:buFont typeface="+mj-lt"/>
              <a:buAutoNum type="arabicPeriod"/>
            </a:pPr>
            <a:r>
              <a:rPr lang="en-US" sz="1200" dirty="0" smtClean="0"/>
              <a:t>Click </a:t>
            </a:r>
            <a:r>
              <a:rPr lang="en-US" sz="1200" b="1" dirty="0" smtClean="0"/>
              <a:t>Add</a:t>
            </a:r>
            <a:r>
              <a:rPr lang="en-US" sz="1200" baseline="0" dirty="0" smtClean="0"/>
              <a:t> </a:t>
            </a:r>
            <a:r>
              <a:rPr lang="en-US" sz="1200" b="1" baseline="0" dirty="0" smtClean="0"/>
              <a:t>Effect</a:t>
            </a:r>
            <a:r>
              <a:rPr lang="en-US" sz="1200" baseline="0" dirty="0" smtClean="0"/>
              <a:t>, point to </a:t>
            </a:r>
            <a:r>
              <a:rPr lang="en-US" sz="1200" b="1" baseline="0" dirty="0" smtClean="0"/>
              <a:t>Entrance</a:t>
            </a:r>
            <a:r>
              <a:rPr lang="en-US" sz="1200" b="0" baseline="0" dirty="0" smtClean="0"/>
              <a:t>,</a:t>
            </a:r>
            <a:r>
              <a:rPr lang="en-US" sz="1200" baseline="0" dirty="0" smtClean="0"/>
              <a:t> and then click </a:t>
            </a:r>
            <a:r>
              <a:rPr lang="en-US" sz="1200" b="1" baseline="0" dirty="0" smtClean="0"/>
              <a:t>More</a:t>
            </a:r>
            <a:r>
              <a:rPr lang="en-US" sz="1200" baseline="0" dirty="0" smtClean="0"/>
              <a:t> </a:t>
            </a:r>
            <a:r>
              <a:rPr lang="en-US" sz="1200" b="1" baseline="0" dirty="0" smtClean="0"/>
              <a:t>Effects</a:t>
            </a:r>
            <a:r>
              <a:rPr lang="en-US" sz="1200" baseline="0" dirty="0" smtClean="0"/>
              <a:t>. In the </a:t>
            </a:r>
            <a:r>
              <a:rPr lang="en-US" sz="1200" b="1" baseline="0" dirty="0" smtClean="0"/>
              <a:t>Add</a:t>
            </a:r>
            <a:r>
              <a:rPr lang="en-US" sz="1200" baseline="0" dirty="0" smtClean="0"/>
              <a:t> </a:t>
            </a:r>
            <a:r>
              <a:rPr lang="en-US" sz="1200" b="1" baseline="0" dirty="0" smtClean="0"/>
              <a:t>Entrance</a:t>
            </a:r>
            <a:r>
              <a:rPr lang="en-US" sz="1200" baseline="0" dirty="0" smtClean="0"/>
              <a:t> </a:t>
            </a:r>
            <a:r>
              <a:rPr lang="en-US" sz="1200" b="1" baseline="0" dirty="0" smtClean="0"/>
              <a:t>Effect</a:t>
            </a:r>
            <a:r>
              <a:rPr lang="en-US" sz="1200" baseline="0" dirty="0" smtClean="0"/>
              <a:t> dialog box, under </a:t>
            </a:r>
            <a:r>
              <a:rPr lang="en-US" sz="1200" b="1" baseline="0" dirty="0" smtClean="0"/>
              <a:t>Moderate</a:t>
            </a:r>
            <a:r>
              <a:rPr lang="en-US" sz="1200" b="0" baseline="0" dirty="0" smtClean="0"/>
              <a:t>,</a:t>
            </a:r>
            <a:r>
              <a:rPr lang="en-US" sz="1200" baseline="0" dirty="0" smtClean="0"/>
              <a:t> click </a:t>
            </a:r>
            <a:r>
              <a:rPr lang="en-US" sz="1200" b="1" baseline="0" dirty="0" smtClean="0"/>
              <a:t>Grow &amp; Turn</a:t>
            </a:r>
            <a:r>
              <a:rPr lang="en-US" sz="1200" baseline="0" dirty="0" smtClean="0"/>
              <a:t>.</a:t>
            </a:r>
            <a:endParaRPr lang="en-US" sz="1200" dirty="0" smtClean="0"/>
          </a:p>
          <a:p>
            <a:pPr marL="685800" lvl="1" indent="-228600">
              <a:buFont typeface="+mj-lt"/>
              <a:buAutoNum type="arabicPeriod"/>
            </a:pPr>
            <a:r>
              <a:rPr lang="en-US" sz="1200" baseline="0" dirty="0" smtClean="0"/>
              <a:t>Select the seventh animation effect (grow &amp; turn entrance effect for the fourth star). </a:t>
            </a:r>
            <a:r>
              <a:rPr lang="en-US" sz="1200" dirty="0" smtClean="0"/>
              <a:t>Click</a:t>
            </a:r>
            <a:r>
              <a:rPr lang="en-US" sz="1200" baseline="0" dirty="0" smtClean="0"/>
              <a:t> the arrow to the right of the selected effect, and then click </a:t>
            </a:r>
            <a:r>
              <a:rPr lang="en-US" sz="1200" b="1" baseline="0" dirty="0" smtClean="0"/>
              <a:t>Effect Options</a:t>
            </a:r>
            <a:r>
              <a:rPr lang="en-US" sz="1200" baseline="0" dirty="0" smtClean="0"/>
              <a:t>. In the </a:t>
            </a:r>
            <a:r>
              <a:rPr lang="en-US" sz="1200" b="1" baseline="0" dirty="0" smtClean="0"/>
              <a:t>Grow &amp; Turn</a:t>
            </a:r>
            <a:r>
              <a:rPr lang="en-US" sz="1200" baseline="0" dirty="0" smtClean="0"/>
              <a:t> dialog box, on the </a:t>
            </a:r>
            <a:r>
              <a:rPr lang="en-US" sz="1200" b="1" baseline="0" dirty="0" smtClean="0"/>
              <a:t>Timing</a:t>
            </a:r>
            <a:r>
              <a:rPr lang="en-US" sz="1200" baseline="0" dirty="0" smtClean="0"/>
              <a:t> tab, do the following:</a:t>
            </a:r>
            <a:endParaRPr lang="en-US" sz="1200" dirty="0" smtClean="0"/>
          </a:p>
          <a:p>
            <a:pPr marL="1143000" lvl="2" indent="-228600">
              <a:buFont typeface="Arial" pitchFamily="34" charset="0"/>
              <a:buChar char="•"/>
            </a:pPr>
            <a:r>
              <a:rPr lang="en-US" sz="1200" dirty="0" smtClean="0"/>
              <a:t>In the </a:t>
            </a:r>
            <a:r>
              <a:rPr lang="en-US" sz="1200" b="1" dirty="0" smtClean="0"/>
              <a:t>Start</a:t>
            </a:r>
            <a:r>
              <a:rPr lang="en-US" sz="1200" dirty="0" smtClean="0"/>
              <a:t> list, select </a:t>
            </a:r>
            <a:r>
              <a:rPr lang="en-US" sz="1200" b="1" dirty="0" smtClean="0"/>
              <a:t>With</a:t>
            </a:r>
            <a:r>
              <a:rPr lang="en-US" sz="1200" dirty="0" smtClean="0"/>
              <a:t> </a:t>
            </a:r>
            <a:r>
              <a:rPr lang="en-US" sz="1200" b="1" dirty="0" smtClean="0"/>
              <a:t>Previous</a:t>
            </a:r>
            <a:r>
              <a:rPr lang="en-US" sz="1200" dirty="0" smtClean="0"/>
              <a:t>.</a:t>
            </a:r>
          </a:p>
          <a:p>
            <a:pPr marL="1143000" marR="0" lvl="2"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t>In the </a:t>
            </a:r>
            <a:r>
              <a:rPr lang="en-US" sz="1200" b="1" baseline="0" dirty="0" smtClean="0"/>
              <a:t>Delay</a:t>
            </a:r>
            <a:r>
              <a:rPr lang="en-US" sz="1200" baseline="0" dirty="0" smtClean="0"/>
              <a:t> box enter </a:t>
            </a:r>
            <a:r>
              <a:rPr lang="en-US" sz="1200" b="1" baseline="0" dirty="0" smtClean="0"/>
              <a:t>0.8</a:t>
            </a:r>
            <a:r>
              <a:rPr lang="en-US" sz="1200" baseline="0" dirty="0" smtClean="0"/>
              <a:t>. </a:t>
            </a:r>
            <a:endParaRPr lang="en-US" sz="1200" dirty="0" smtClean="0"/>
          </a:p>
          <a:p>
            <a:pPr marL="1143000" lvl="2" indent="-228600">
              <a:buFont typeface="Arial" pitchFamily="34" charset="0"/>
              <a:buChar char="•"/>
            </a:pPr>
            <a:r>
              <a:rPr lang="en-US" sz="1200" dirty="0" smtClean="0"/>
              <a:t>In the </a:t>
            </a:r>
            <a:r>
              <a:rPr lang="en-US" sz="1200" b="1" dirty="0" smtClean="0"/>
              <a:t>Speed</a:t>
            </a:r>
            <a:r>
              <a:rPr lang="en-US" sz="1200" baseline="0" dirty="0" smtClean="0"/>
              <a:t> list, select </a:t>
            </a:r>
            <a:r>
              <a:rPr lang="en-US" sz="1200" b="1" baseline="0" dirty="0" smtClean="0"/>
              <a:t>0.5 seconds </a:t>
            </a:r>
            <a:r>
              <a:rPr lang="en-US" sz="1200" baseline="0" dirty="0" smtClean="0"/>
              <a:t>(</a:t>
            </a:r>
            <a:r>
              <a:rPr lang="en-US" sz="1200" b="1" baseline="0" dirty="0" smtClean="0"/>
              <a:t>Very</a:t>
            </a:r>
            <a:r>
              <a:rPr lang="en-US" sz="1200" baseline="0" dirty="0" smtClean="0"/>
              <a:t> </a:t>
            </a:r>
            <a:r>
              <a:rPr lang="en-US" sz="1200" b="1" baseline="0" dirty="0" smtClean="0"/>
              <a:t>Fast)</a:t>
            </a:r>
            <a:r>
              <a:rPr lang="en-US" sz="1200" baseline="0" dirty="0" smtClean="0"/>
              <a:t>.</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dirty="0" smtClean="0"/>
              <a:t>On</a:t>
            </a:r>
            <a:r>
              <a:rPr lang="en-US" sz="1200" baseline="0" dirty="0" smtClean="0"/>
              <a:t> the slide, s</a:t>
            </a:r>
            <a:r>
              <a:rPr lang="en-US" sz="1200" dirty="0" smtClean="0"/>
              <a:t>elect the fourth star from</a:t>
            </a:r>
            <a:r>
              <a:rPr lang="en-US" sz="1200" baseline="0" dirty="0" smtClean="0"/>
              <a:t> the left. I</a:t>
            </a:r>
            <a:r>
              <a:rPr lang="en-US" sz="1200" dirty="0" smtClean="0"/>
              <a:t>n the </a:t>
            </a:r>
            <a:r>
              <a:rPr lang="en-US" sz="1200" b="1" dirty="0" smtClean="0"/>
              <a:t>Custom</a:t>
            </a:r>
            <a:r>
              <a:rPr lang="en-US" sz="1200" dirty="0" smtClean="0"/>
              <a:t> </a:t>
            </a:r>
            <a:r>
              <a:rPr lang="en-US" sz="1200" b="1" dirty="0" smtClean="0"/>
              <a:t>Animation</a:t>
            </a:r>
            <a:r>
              <a:rPr lang="en-US" sz="1200" dirty="0" smtClean="0"/>
              <a:t> task pane, do the following:</a:t>
            </a:r>
          </a:p>
          <a:p>
            <a:pPr marL="685800" lvl="1" indent="-228600">
              <a:buFont typeface="+mj-lt"/>
              <a:buAutoNum type="arabicPeriod"/>
            </a:pPr>
            <a:r>
              <a:rPr lang="en-US" sz="1200" dirty="0" smtClean="0"/>
              <a:t>Click </a:t>
            </a:r>
            <a:r>
              <a:rPr lang="en-US" sz="1200" b="1" dirty="0" smtClean="0"/>
              <a:t>Add</a:t>
            </a:r>
            <a:r>
              <a:rPr lang="en-US" sz="1200" baseline="0" dirty="0" smtClean="0"/>
              <a:t> </a:t>
            </a:r>
            <a:r>
              <a:rPr lang="en-US" sz="1200" b="1" baseline="0" dirty="0" smtClean="0"/>
              <a:t>Effect</a:t>
            </a:r>
            <a:r>
              <a:rPr lang="en-US" sz="1200" baseline="0" dirty="0" smtClean="0"/>
              <a:t>, point to </a:t>
            </a:r>
            <a:r>
              <a:rPr lang="en-US" sz="1200" b="1" baseline="0" dirty="0" smtClean="0"/>
              <a:t>Exit</a:t>
            </a:r>
            <a:r>
              <a:rPr lang="en-US" sz="1200" b="0" baseline="0" dirty="0" smtClean="0"/>
              <a:t>,</a:t>
            </a:r>
            <a:r>
              <a:rPr lang="en-US" sz="1200" baseline="0" dirty="0" smtClean="0"/>
              <a:t> and then click </a:t>
            </a:r>
            <a:r>
              <a:rPr lang="en-US" sz="1200" b="1" baseline="0" dirty="0" smtClean="0"/>
              <a:t>More</a:t>
            </a:r>
            <a:r>
              <a:rPr lang="en-US" sz="1200" baseline="0" dirty="0" smtClean="0"/>
              <a:t> </a:t>
            </a:r>
            <a:r>
              <a:rPr lang="en-US" sz="1200" b="1" baseline="0" dirty="0" smtClean="0"/>
              <a:t>Effects</a:t>
            </a:r>
            <a:r>
              <a:rPr lang="en-US" sz="1200" baseline="0" dirty="0" smtClean="0"/>
              <a:t>. In the </a:t>
            </a:r>
            <a:r>
              <a:rPr lang="en-US" sz="1200" b="1" baseline="0" dirty="0" smtClean="0"/>
              <a:t>Add</a:t>
            </a:r>
            <a:r>
              <a:rPr lang="en-US" sz="1200" baseline="0" dirty="0" smtClean="0"/>
              <a:t> </a:t>
            </a:r>
            <a:r>
              <a:rPr lang="en-US" sz="1200" b="1" baseline="0" dirty="0" smtClean="0"/>
              <a:t>Exit</a:t>
            </a:r>
            <a:r>
              <a:rPr lang="en-US" sz="1200" baseline="0" dirty="0" smtClean="0"/>
              <a:t> </a:t>
            </a:r>
            <a:r>
              <a:rPr lang="en-US" sz="1200" b="1" baseline="0" dirty="0" smtClean="0"/>
              <a:t>Effect</a:t>
            </a:r>
            <a:r>
              <a:rPr lang="en-US" sz="1200" baseline="0" dirty="0" smtClean="0"/>
              <a:t> dialog box, under </a:t>
            </a:r>
            <a:r>
              <a:rPr lang="en-US" sz="1200" b="1" baseline="0" dirty="0" smtClean="0"/>
              <a:t>Moderate</a:t>
            </a:r>
            <a:r>
              <a:rPr lang="en-US" sz="1200" b="0" baseline="0" dirty="0" smtClean="0"/>
              <a:t>,</a:t>
            </a:r>
            <a:r>
              <a:rPr lang="en-US" sz="1200" baseline="0" dirty="0" smtClean="0"/>
              <a:t> click </a:t>
            </a:r>
            <a:r>
              <a:rPr lang="en-US" sz="1200" b="1" baseline="0" dirty="0" smtClean="0"/>
              <a:t>Grow &amp; Turn</a:t>
            </a:r>
            <a:r>
              <a:rPr lang="en-US" sz="1200" baseline="0" dirty="0" smtClean="0"/>
              <a:t>.</a:t>
            </a:r>
            <a:endParaRPr lang="en-US" sz="1200" dirty="0" smtClean="0"/>
          </a:p>
          <a:p>
            <a:pPr marL="685800" lvl="1" indent="-228600">
              <a:buFont typeface="+mj-lt"/>
              <a:buAutoNum type="arabicPeriod"/>
            </a:pPr>
            <a:r>
              <a:rPr lang="en-US" sz="1200" baseline="0" dirty="0" smtClean="0"/>
              <a:t>Select the eighth animation effect (grow &amp; turn exit effect for the fourth star). </a:t>
            </a:r>
            <a:r>
              <a:rPr lang="en-US" sz="1200" dirty="0" smtClean="0"/>
              <a:t>Click</a:t>
            </a:r>
            <a:r>
              <a:rPr lang="en-US" sz="1200" baseline="0" dirty="0" smtClean="0"/>
              <a:t> the arrow to the right of the selected effect, and then click </a:t>
            </a:r>
            <a:r>
              <a:rPr lang="en-US" sz="1200" b="1" baseline="0" dirty="0" smtClean="0"/>
              <a:t>Effect Options</a:t>
            </a:r>
            <a:r>
              <a:rPr lang="en-US" sz="1200" baseline="0" dirty="0" smtClean="0"/>
              <a:t>. In the </a:t>
            </a:r>
            <a:r>
              <a:rPr lang="en-US" sz="1200" b="1" baseline="0" dirty="0" smtClean="0"/>
              <a:t>Grow &amp; Turn</a:t>
            </a:r>
            <a:r>
              <a:rPr lang="en-US" sz="1200" baseline="0" dirty="0" smtClean="0"/>
              <a:t> dialog box, on the </a:t>
            </a:r>
            <a:r>
              <a:rPr lang="en-US" sz="1200" b="1" baseline="0" dirty="0" smtClean="0"/>
              <a:t>Timing</a:t>
            </a:r>
            <a:r>
              <a:rPr lang="en-US" sz="1200" baseline="0" dirty="0" smtClean="0"/>
              <a:t> tab, do the following:</a:t>
            </a:r>
            <a:endParaRPr lang="en-US" sz="1200" dirty="0" smtClean="0"/>
          </a:p>
          <a:p>
            <a:pPr marL="1143000" lvl="2" indent="-228600">
              <a:buFont typeface="Arial" pitchFamily="34" charset="0"/>
              <a:buChar char="•"/>
            </a:pPr>
            <a:r>
              <a:rPr lang="en-US" sz="1200" dirty="0" smtClean="0"/>
              <a:t>In the </a:t>
            </a:r>
            <a:r>
              <a:rPr lang="en-US" sz="1200" b="1" dirty="0" smtClean="0"/>
              <a:t>Start</a:t>
            </a:r>
            <a:r>
              <a:rPr lang="en-US" sz="1200" dirty="0" smtClean="0"/>
              <a:t> list, select </a:t>
            </a:r>
            <a:r>
              <a:rPr lang="en-US" sz="1200" b="1" dirty="0" smtClean="0"/>
              <a:t>With</a:t>
            </a:r>
            <a:r>
              <a:rPr lang="en-US" sz="1200" dirty="0" smtClean="0"/>
              <a:t> </a:t>
            </a:r>
            <a:r>
              <a:rPr lang="en-US" sz="1200" b="1" dirty="0" smtClean="0"/>
              <a:t>Previous</a:t>
            </a:r>
            <a:r>
              <a:rPr lang="en-US" sz="1200" dirty="0" smtClean="0"/>
              <a:t>.</a:t>
            </a:r>
          </a:p>
          <a:p>
            <a:pPr marL="1143000" marR="0" lvl="2"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t>In the </a:t>
            </a:r>
            <a:r>
              <a:rPr lang="en-US" sz="1200" b="1" baseline="0" dirty="0" smtClean="0"/>
              <a:t>Delay</a:t>
            </a:r>
            <a:r>
              <a:rPr lang="en-US" sz="1200" baseline="0" dirty="0" smtClean="0"/>
              <a:t> box enter </a:t>
            </a:r>
            <a:r>
              <a:rPr lang="en-US" sz="1200" b="1" baseline="0" dirty="0" smtClean="0"/>
              <a:t>1.4</a:t>
            </a:r>
            <a:r>
              <a:rPr lang="en-US" sz="1200" baseline="0" dirty="0" smtClean="0"/>
              <a:t>. </a:t>
            </a:r>
            <a:endParaRPr lang="en-US" sz="1200" dirty="0" smtClean="0"/>
          </a:p>
          <a:p>
            <a:pPr marL="1143000" lvl="2" indent="-228600">
              <a:buFont typeface="Arial" pitchFamily="34" charset="0"/>
              <a:buChar char="•"/>
            </a:pPr>
            <a:r>
              <a:rPr lang="en-US" sz="1200" dirty="0" smtClean="0"/>
              <a:t>In the </a:t>
            </a:r>
            <a:r>
              <a:rPr lang="en-US" sz="1200" b="1" dirty="0" smtClean="0"/>
              <a:t>Speed</a:t>
            </a:r>
            <a:r>
              <a:rPr lang="en-US" sz="1200" baseline="0" dirty="0" smtClean="0"/>
              <a:t> list, select </a:t>
            </a:r>
            <a:r>
              <a:rPr lang="en-US" sz="1200" b="1" baseline="0" dirty="0" smtClean="0"/>
              <a:t>0.5 seconds </a:t>
            </a:r>
            <a:r>
              <a:rPr lang="en-US" sz="1200" baseline="0" dirty="0" smtClean="0"/>
              <a:t>(</a:t>
            </a:r>
            <a:r>
              <a:rPr lang="en-US" sz="1200" b="1" baseline="0" dirty="0" smtClean="0"/>
              <a:t>Very</a:t>
            </a:r>
            <a:r>
              <a:rPr lang="en-US" sz="1200" baseline="0" dirty="0" smtClean="0"/>
              <a:t> </a:t>
            </a:r>
            <a:r>
              <a:rPr lang="en-US" sz="1200" b="1" baseline="0" dirty="0" smtClean="0"/>
              <a:t>Fast)</a:t>
            </a:r>
            <a:r>
              <a:rPr lang="en-US" sz="1200" baseline="0" dirty="0" smtClean="0"/>
              <a:t>.</a:t>
            </a:r>
          </a:p>
          <a:p>
            <a:pPr marL="228600" indent="-228600">
              <a:buFont typeface="+mj-lt"/>
              <a:buAutoNum type="arabicPeriod"/>
            </a:pPr>
            <a:r>
              <a:rPr lang="en-US" sz="1200" dirty="0" smtClean="0"/>
              <a:t>On</a:t>
            </a:r>
            <a:r>
              <a:rPr lang="en-US" sz="1200" baseline="0" dirty="0" smtClean="0"/>
              <a:t> the slide, s</a:t>
            </a:r>
            <a:r>
              <a:rPr lang="en-US" sz="1200" dirty="0" smtClean="0"/>
              <a:t>elect the fifth star from</a:t>
            </a:r>
            <a:r>
              <a:rPr lang="en-US" sz="1200" baseline="0" dirty="0" smtClean="0"/>
              <a:t> the left. I</a:t>
            </a:r>
            <a:r>
              <a:rPr lang="en-US" sz="1200" dirty="0" smtClean="0"/>
              <a:t>n the </a:t>
            </a:r>
            <a:r>
              <a:rPr lang="en-US" sz="1200" b="1" dirty="0" smtClean="0"/>
              <a:t>Custom</a:t>
            </a:r>
            <a:r>
              <a:rPr lang="en-US" sz="1200" dirty="0" smtClean="0"/>
              <a:t> </a:t>
            </a:r>
            <a:r>
              <a:rPr lang="en-US" sz="1200" b="1" dirty="0" smtClean="0"/>
              <a:t>Animation</a:t>
            </a:r>
            <a:r>
              <a:rPr lang="en-US" sz="1200" dirty="0" smtClean="0"/>
              <a:t> task pane, do the following:</a:t>
            </a:r>
          </a:p>
          <a:p>
            <a:pPr marL="685800" lvl="1" indent="-228600">
              <a:buFont typeface="+mj-lt"/>
              <a:buAutoNum type="arabicPeriod"/>
            </a:pPr>
            <a:r>
              <a:rPr lang="en-US" sz="1200" dirty="0" smtClean="0"/>
              <a:t>Click </a:t>
            </a:r>
            <a:r>
              <a:rPr lang="en-US" sz="1200" b="1" dirty="0" smtClean="0"/>
              <a:t>Add</a:t>
            </a:r>
            <a:r>
              <a:rPr lang="en-US" sz="1200" baseline="0" dirty="0" smtClean="0"/>
              <a:t> </a:t>
            </a:r>
            <a:r>
              <a:rPr lang="en-US" sz="1200" b="1" baseline="0" dirty="0" smtClean="0"/>
              <a:t>Effect</a:t>
            </a:r>
            <a:r>
              <a:rPr lang="en-US" sz="1200" baseline="0" dirty="0" smtClean="0"/>
              <a:t>, point to </a:t>
            </a:r>
            <a:r>
              <a:rPr lang="en-US" sz="1200" b="1" baseline="0" dirty="0" smtClean="0"/>
              <a:t>Entrance</a:t>
            </a:r>
            <a:r>
              <a:rPr lang="en-US" sz="1200" b="0" baseline="0" dirty="0" smtClean="0"/>
              <a:t>,</a:t>
            </a:r>
            <a:r>
              <a:rPr lang="en-US" sz="1200" baseline="0" dirty="0" smtClean="0"/>
              <a:t> and then click </a:t>
            </a:r>
            <a:r>
              <a:rPr lang="en-US" sz="1200" b="1" baseline="0" dirty="0" smtClean="0"/>
              <a:t>More</a:t>
            </a:r>
            <a:r>
              <a:rPr lang="en-US" sz="1200" baseline="0" dirty="0" smtClean="0"/>
              <a:t> </a:t>
            </a:r>
            <a:r>
              <a:rPr lang="en-US" sz="1200" b="1" baseline="0" dirty="0" smtClean="0"/>
              <a:t>Effects</a:t>
            </a:r>
            <a:r>
              <a:rPr lang="en-US" sz="1200" baseline="0" dirty="0" smtClean="0"/>
              <a:t>. In the </a:t>
            </a:r>
            <a:r>
              <a:rPr lang="en-US" sz="1200" b="1" baseline="0" dirty="0" smtClean="0"/>
              <a:t>Add</a:t>
            </a:r>
            <a:r>
              <a:rPr lang="en-US" sz="1200" baseline="0" dirty="0" smtClean="0"/>
              <a:t> </a:t>
            </a:r>
            <a:r>
              <a:rPr lang="en-US" sz="1200" b="1" baseline="0" dirty="0" smtClean="0"/>
              <a:t>Entrance</a:t>
            </a:r>
            <a:r>
              <a:rPr lang="en-US" sz="1200" baseline="0" dirty="0" smtClean="0"/>
              <a:t> </a:t>
            </a:r>
            <a:r>
              <a:rPr lang="en-US" sz="1200" b="1" baseline="0" dirty="0" smtClean="0"/>
              <a:t>Effect</a:t>
            </a:r>
            <a:r>
              <a:rPr lang="en-US" sz="1200" baseline="0" dirty="0" smtClean="0"/>
              <a:t> dialog box, under </a:t>
            </a:r>
            <a:r>
              <a:rPr lang="en-US" sz="1200" b="1" baseline="0" dirty="0" smtClean="0"/>
              <a:t>Moderate</a:t>
            </a:r>
            <a:r>
              <a:rPr lang="en-US" sz="1200" b="0" baseline="0" dirty="0" smtClean="0"/>
              <a:t>,</a:t>
            </a:r>
            <a:r>
              <a:rPr lang="en-US" sz="1200" baseline="0" dirty="0" smtClean="0"/>
              <a:t> click </a:t>
            </a:r>
            <a:r>
              <a:rPr lang="en-US" sz="1200" b="1" baseline="0" dirty="0" smtClean="0"/>
              <a:t>Grow &amp; Turn</a:t>
            </a:r>
            <a:r>
              <a:rPr lang="en-US" sz="1200" baseline="0" dirty="0" smtClean="0"/>
              <a:t>.</a:t>
            </a:r>
            <a:endParaRPr lang="en-US" sz="1200" dirty="0" smtClean="0"/>
          </a:p>
          <a:p>
            <a:pPr marL="685800" lvl="1" indent="-228600">
              <a:buFont typeface="+mj-lt"/>
              <a:buAutoNum type="arabicPeriod"/>
            </a:pPr>
            <a:r>
              <a:rPr lang="en-US" sz="1200" baseline="0" dirty="0" smtClean="0"/>
              <a:t>Select the ninth animation effect (grow &amp; turn entrance effect for the fifth star). </a:t>
            </a:r>
            <a:r>
              <a:rPr lang="en-US" sz="1200" dirty="0" smtClean="0"/>
              <a:t>Click</a:t>
            </a:r>
            <a:r>
              <a:rPr lang="en-US" sz="1200" baseline="0" dirty="0" smtClean="0"/>
              <a:t> the arrow to the right of the selected effect, and then click </a:t>
            </a:r>
            <a:r>
              <a:rPr lang="en-US" sz="1200" b="1" baseline="0" dirty="0" smtClean="0"/>
              <a:t>Effect Options</a:t>
            </a:r>
            <a:r>
              <a:rPr lang="en-US" sz="1200" baseline="0" dirty="0" smtClean="0"/>
              <a:t>. In the </a:t>
            </a:r>
            <a:r>
              <a:rPr lang="en-US" sz="1200" b="1" baseline="0" dirty="0" smtClean="0"/>
              <a:t>Grow &amp; Turn</a:t>
            </a:r>
            <a:r>
              <a:rPr lang="en-US" sz="1200" baseline="0" dirty="0" smtClean="0"/>
              <a:t> dialog box, on the </a:t>
            </a:r>
            <a:r>
              <a:rPr lang="en-US" sz="1200" b="1" baseline="0" dirty="0" smtClean="0"/>
              <a:t>Timing</a:t>
            </a:r>
            <a:r>
              <a:rPr lang="en-US" sz="1200" baseline="0" dirty="0" smtClean="0"/>
              <a:t> tab, do the following:</a:t>
            </a:r>
            <a:endParaRPr lang="en-US" sz="1200" dirty="0" smtClean="0"/>
          </a:p>
          <a:p>
            <a:pPr marL="1143000" lvl="2" indent="-228600">
              <a:buFont typeface="Arial" pitchFamily="34" charset="0"/>
              <a:buChar char="•"/>
            </a:pPr>
            <a:r>
              <a:rPr lang="en-US" sz="1200" dirty="0" smtClean="0"/>
              <a:t>In the </a:t>
            </a:r>
            <a:r>
              <a:rPr lang="en-US" sz="1200" b="1" dirty="0" smtClean="0"/>
              <a:t>Start</a:t>
            </a:r>
            <a:r>
              <a:rPr lang="en-US" sz="1200" dirty="0" smtClean="0"/>
              <a:t> list, select </a:t>
            </a:r>
            <a:r>
              <a:rPr lang="en-US" sz="1200" b="1" dirty="0" smtClean="0"/>
              <a:t>With</a:t>
            </a:r>
            <a:r>
              <a:rPr lang="en-US" sz="1200" dirty="0" smtClean="0"/>
              <a:t> </a:t>
            </a:r>
            <a:r>
              <a:rPr lang="en-US" sz="1200" b="1" dirty="0" smtClean="0"/>
              <a:t>Previous</a:t>
            </a:r>
            <a:r>
              <a:rPr lang="en-US" sz="1200" dirty="0" smtClean="0"/>
              <a:t>.</a:t>
            </a:r>
          </a:p>
          <a:p>
            <a:pPr marL="1143000" marR="0" lvl="2"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t>In the </a:t>
            </a:r>
            <a:r>
              <a:rPr lang="en-US" sz="1200" b="1" baseline="0" dirty="0" smtClean="0"/>
              <a:t>Delay</a:t>
            </a:r>
            <a:r>
              <a:rPr lang="en-US" sz="1200" baseline="0" dirty="0" smtClean="0"/>
              <a:t> box enter </a:t>
            </a:r>
            <a:r>
              <a:rPr lang="en-US" sz="1200" b="1" baseline="0" dirty="0" smtClean="0"/>
              <a:t>0.9</a:t>
            </a:r>
            <a:r>
              <a:rPr lang="en-US" sz="1200" baseline="0" dirty="0" smtClean="0"/>
              <a:t>. </a:t>
            </a:r>
            <a:endParaRPr lang="en-US" sz="1200" dirty="0" smtClean="0"/>
          </a:p>
          <a:p>
            <a:pPr marL="1143000" lvl="2" indent="-228600">
              <a:buFont typeface="Arial" pitchFamily="34" charset="0"/>
              <a:buChar char="•"/>
            </a:pPr>
            <a:r>
              <a:rPr lang="en-US" sz="1200" dirty="0" smtClean="0"/>
              <a:t>In the </a:t>
            </a:r>
            <a:r>
              <a:rPr lang="en-US" sz="1200" b="1" dirty="0" smtClean="0"/>
              <a:t>Speed</a:t>
            </a:r>
            <a:r>
              <a:rPr lang="en-US" sz="1200" baseline="0" dirty="0" smtClean="0"/>
              <a:t> list, select </a:t>
            </a:r>
            <a:r>
              <a:rPr lang="en-US" sz="1200" b="1" baseline="0" dirty="0" smtClean="0"/>
              <a:t>0.5 seconds </a:t>
            </a:r>
            <a:r>
              <a:rPr lang="en-US" sz="1200" baseline="0" dirty="0" smtClean="0"/>
              <a:t>(</a:t>
            </a:r>
            <a:r>
              <a:rPr lang="en-US" sz="1200" b="1" baseline="0" dirty="0" smtClean="0"/>
              <a:t>Very</a:t>
            </a:r>
            <a:r>
              <a:rPr lang="en-US" sz="1200" baseline="0" dirty="0" smtClean="0"/>
              <a:t> </a:t>
            </a:r>
            <a:r>
              <a:rPr lang="en-US" sz="1200" b="1" baseline="0" dirty="0" smtClean="0"/>
              <a:t>Fast)</a:t>
            </a:r>
            <a:r>
              <a:rPr lang="en-US" sz="1200" baseline="0" dirty="0" smtClean="0"/>
              <a:t>.</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dirty="0" smtClean="0"/>
              <a:t>On</a:t>
            </a:r>
            <a:r>
              <a:rPr lang="en-US" sz="1200" baseline="0" dirty="0" smtClean="0"/>
              <a:t> the slide, s</a:t>
            </a:r>
            <a:r>
              <a:rPr lang="en-US" sz="1200" dirty="0" smtClean="0"/>
              <a:t>elect the fifth star from</a:t>
            </a:r>
            <a:r>
              <a:rPr lang="en-US" sz="1200" baseline="0" dirty="0" smtClean="0"/>
              <a:t> the left. I</a:t>
            </a:r>
            <a:r>
              <a:rPr lang="en-US" sz="1200" dirty="0" smtClean="0"/>
              <a:t>n the </a:t>
            </a:r>
            <a:r>
              <a:rPr lang="en-US" sz="1200" b="1" dirty="0" smtClean="0"/>
              <a:t>Custom</a:t>
            </a:r>
            <a:r>
              <a:rPr lang="en-US" sz="1200" dirty="0" smtClean="0"/>
              <a:t> </a:t>
            </a:r>
            <a:r>
              <a:rPr lang="en-US" sz="1200" b="1" dirty="0" smtClean="0"/>
              <a:t>Animation</a:t>
            </a:r>
            <a:r>
              <a:rPr lang="en-US" sz="1200" dirty="0" smtClean="0"/>
              <a:t> task pane, do the following:</a:t>
            </a:r>
          </a:p>
          <a:p>
            <a:pPr marL="685800" lvl="1" indent="-228600">
              <a:buFont typeface="+mj-lt"/>
              <a:buAutoNum type="arabicPeriod"/>
            </a:pPr>
            <a:r>
              <a:rPr lang="en-US" sz="1200" dirty="0" smtClean="0"/>
              <a:t>Click </a:t>
            </a:r>
            <a:r>
              <a:rPr lang="en-US" sz="1200" b="1" dirty="0" smtClean="0"/>
              <a:t>Add</a:t>
            </a:r>
            <a:r>
              <a:rPr lang="en-US" sz="1200" baseline="0" dirty="0" smtClean="0"/>
              <a:t> </a:t>
            </a:r>
            <a:r>
              <a:rPr lang="en-US" sz="1200" b="1" baseline="0" dirty="0" smtClean="0"/>
              <a:t>Effect</a:t>
            </a:r>
            <a:r>
              <a:rPr lang="en-US" sz="1200" baseline="0" dirty="0" smtClean="0"/>
              <a:t>, point to </a:t>
            </a:r>
            <a:r>
              <a:rPr lang="en-US" sz="1200" b="1" baseline="0" dirty="0" smtClean="0"/>
              <a:t>Exit</a:t>
            </a:r>
            <a:r>
              <a:rPr lang="en-US" sz="1200" b="0" baseline="0" dirty="0" smtClean="0"/>
              <a:t>,</a:t>
            </a:r>
            <a:r>
              <a:rPr lang="en-US" sz="1200" baseline="0" dirty="0" smtClean="0"/>
              <a:t> and then click </a:t>
            </a:r>
            <a:r>
              <a:rPr lang="en-US" sz="1200" b="1" baseline="0" dirty="0" smtClean="0"/>
              <a:t>More</a:t>
            </a:r>
            <a:r>
              <a:rPr lang="en-US" sz="1200" baseline="0" dirty="0" smtClean="0"/>
              <a:t> </a:t>
            </a:r>
            <a:r>
              <a:rPr lang="en-US" sz="1200" b="1" baseline="0" dirty="0" smtClean="0"/>
              <a:t>Effects</a:t>
            </a:r>
            <a:r>
              <a:rPr lang="en-US" sz="1200" baseline="0" dirty="0" smtClean="0"/>
              <a:t>. In the </a:t>
            </a:r>
            <a:r>
              <a:rPr lang="en-US" sz="1200" b="1" baseline="0" dirty="0" smtClean="0"/>
              <a:t>Add</a:t>
            </a:r>
            <a:r>
              <a:rPr lang="en-US" sz="1200" baseline="0" dirty="0" smtClean="0"/>
              <a:t> </a:t>
            </a:r>
            <a:r>
              <a:rPr lang="en-US" sz="1200" b="1" baseline="0" dirty="0" smtClean="0"/>
              <a:t>Exit</a:t>
            </a:r>
            <a:r>
              <a:rPr lang="en-US" sz="1200" baseline="0" dirty="0" smtClean="0"/>
              <a:t> </a:t>
            </a:r>
            <a:r>
              <a:rPr lang="en-US" sz="1200" b="1" baseline="0" dirty="0" smtClean="0"/>
              <a:t>Effect</a:t>
            </a:r>
            <a:r>
              <a:rPr lang="en-US" sz="1200" baseline="0" dirty="0" smtClean="0"/>
              <a:t> dialog box, under </a:t>
            </a:r>
            <a:r>
              <a:rPr lang="en-US" sz="1200" b="1" baseline="0" dirty="0" smtClean="0"/>
              <a:t>Moderate</a:t>
            </a:r>
            <a:r>
              <a:rPr lang="en-US" sz="1200" b="0" baseline="0" dirty="0" smtClean="0"/>
              <a:t>,</a:t>
            </a:r>
            <a:r>
              <a:rPr lang="en-US" sz="1200" baseline="0" dirty="0" smtClean="0"/>
              <a:t> click </a:t>
            </a:r>
            <a:r>
              <a:rPr lang="en-US" sz="1200" b="1" baseline="0" dirty="0" smtClean="0"/>
              <a:t>Grow &amp; Turn</a:t>
            </a:r>
            <a:r>
              <a:rPr lang="en-US" sz="1200" baseline="0" dirty="0" smtClean="0"/>
              <a:t>.</a:t>
            </a:r>
            <a:endParaRPr lang="en-US" sz="1200" dirty="0" smtClean="0"/>
          </a:p>
          <a:p>
            <a:pPr marL="685800" lvl="1" indent="-228600">
              <a:buFont typeface="+mj-lt"/>
              <a:buAutoNum type="arabicPeriod"/>
            </a:pPr>
            <a:r>
              <a:rPr lang="en-US" sz="1200" baseline="0" dirty="0" smtClean="0"/>
              <a:t>Select the 10</a:t>
            </a:r>
            <a:r>
              <a:rPr lang="en-US" sz="1200" baseline="30000" dirty="0" smtClean="0"/>
              <a:t>th</a:t>
            </a:r>
            <a:r>
              <a:rPr lang="en-US" sz="1200" baseline="0" dirty="0" smtClean="0"/>
              <a:t> animation effect (grow &amp; turn exit effect for the fifth star). </a:t>
            </a:r>
            <a:r>
              <a:rPr lang="en-US" sz="1200" dirty="0" smtClean="0"/>
              <a:t>Click</a:t>
            </a:r>
            <a:r>
              <a:rPr lang="en-US" sz="1200" baseline="0" dirty="0" smtClean="0"/>
              <a:t> the arrow to the right of the selected effect, and then click </a:t>
            </a:r>
            <a:r>
              <a:rPr lang="en-US" sz="1200" b="1" baseline="0" dirty="0" smtClean="0"/>
              <a:t>Effect Options</a:t>
            </a:r>
            <a:r>
              <a:rPr lang="en-US" sz="1200" baseline="0" dirty="0" smtClean="0"/>
              <a:t>. In the </a:t>
            </a:r>
            <a:r>
              <a:rPr lang="en-US" sz="1200" b="1" baseline="0" dirty="0" smtClean="0"/>
              <a:t>Grow &amp; Turn</a:t>
            </a:r>
            <a:r>
              <a:rPr lang="en-US" sz="1200" baseline="0" dirty="0" smtClean="0"/>
              <a:t> dialog box, on the </a:t>
            </a:r>
            <a:r>
              <a:rPr lang="en-US" sz="1200" b="1" baseline="0" dirty="0" smtClean="0"/>
              <a:t>Timing</a:t>
            </a:r>
            <a:r>
              <a:rPr lang="en-US" sz="1200" baseline="0" dirty="0" smtClean="0"/>
              <a:t> tab, do the following:</a:t>
            </a:r>
            <a:endParaRPr lang="en-US" sz="1200" dirty="0" smtClean="0"/>
          </a:p>
          <a:p>
            <a:pPr marL="1143000" lvl="2" indent="-228600">
              <a:buFont typeface="Arial" pitchFamily="34" charset="0"/>
              <a:buChar char="•"/>
            </a:pPr>
            <a:r>
              <a:rPr lang="en-US" sz="1200" dirty="0" smtClean="0"/>
              <a:t>In the </a:t>
            </a:r>
            <a:r>
              <a:rPr lang="en-US" sz="1200" b="1" dirty="0" smtClean="0"/>
              <a:t>Start</a:t>
            </a:r>
            <a:r>
              <a:rPr lang="en-US" sz="1200" dirty="0" smtClean="0"/>
              <a:t> list, select </a:t>
            </a:r>
            <a:r>
              <a:rPr lang="en-US" sz="1200" b="1" dirty="0" smtClean="0"/>
              <a:t>With</a:t>
            </a:r>
            <a:r>
              <a:rPr lang="en-US" sz="1200" dirty="0" smtClean="0"/>
              <a:t> </a:t>
            </a:r>
            <a:r>
              <a:rPr lang="en-US" sz="1200" b="1" dirty="0" smtClean="0"/>
              <a:t>Previous</a:t>
            </a:r>
            <a:r>
              <a:rPr lang="en-US" sz="1200" dirty="0" smtClean="0"/>
              <a:t>.</a:t>
            </a:r>
          </a:p>
          <a:p>
            <a:pPr marL="1143000" marR="0" lvl="2"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t>In the </a:t>
            </a:r>
            <a:r>
              <a:rPr lang="en-US" sz="1200" b="1" baseline="0" dirty="0" smtClean="0"/>
              <a:t>Delay</a:t>
            </a:r>
            <a:r>
              <a:rPr lang="en-US" sz="1200" baseline="0" dirty="0" smtClean="0"/>
              <a:t> box enter </a:t>
            </a:r>
            <a:r>
              <a:rPr lang="en-US" sz="1200" b="1" baseline="0" dirty="0" smtClean="0"/>
              <a:t>1.5</a:t>
            </a:r>
            <a:r>
              <a:rPr lang="en-US" sz="1200" baseline="0" dirty="0" smtClean="0"/>
              <a:t>. </a:t>
            </a:r>
            <a:endParaRPr lang="en-US" sz="1200" dirty="0" smtClean="0"/>
          </a:p>
          <a:p>
            <a:pPr marL="1143000" lvl="2" indent="-228600">
              <a:buFont typeface="Arial" pitchFamily="34" charset="0"/>
              <a:buChar char="•"/>
            </a:pPr>
            <a:r>
              <a:rPr lang="en-US" sz="1200" dirty="0" smtClean="0"/>
              <a:t>In the </a:t>
            </a:r>
            <a:r>
              <a:rPr lang="en-US" sz="1200" b="1" dirty="0" smtClean="0"/>
              <a:t>Speed</a:t>
            </a:r>
            <a:r>
              <a:rPr lang="en-US" sz="1200" baseline="0" dirty="0" smtClean="0"/>
              <a:t> list, select </a:t>
            </a:r>
            <a:r>
              <a:rPr lang="en-US" sz="1200" b="1" baseline="0" dirty="0" smtClean="0"/>
              <a:t>0.5 seconds </a:t>
            </a:r>
            <a:r>
              <a:rPr lang="en-US" sz="1200" baseline="0" dirty="0" smtClean="0"/>
              <a:t>(</a:t>
            </a:r>
            <a:r>
              <a:rPr lang="en-US" sz="1200" b="1" baseline="0" dirty="0" smtClean="0"/>
              <a:t>Very</a:t>
            </a:r>
            <a:r>
              <a:rPr lang="en-US" sz="1200" baseline="0" dirty="0" smtClean="0"/>
              <a:t> </a:t>
            </a:r>
            <a:r>
              <a:rPr lang="en-US" sz="1200" b="1" baseline="0" dirty="0" smtClean="0"/>
              <a:t>Fast)</a:t>
            </a:r>
            <a:r>
              <a:rPr lang="en-US" sz="1200" baseline="0" dirty="0" smtClean="0"/>
              <a:t>.</a:t>
            </a:r>
          </a:p>
          <a:p>
            <a:pPr marL="228600" indent="-228600">
              <a:buFont typeface="+mj-lt"/>
              <a:buNone/>
            </a:pPr>
            <a:endParaRPr lang="en-US" sz="1200" dirty="0" smtClean="0"/>
          </a:p>
          <a:p>
            <a:pPr marL="228600" indent="-228600">
              <a:buFont typeface="+mj-lt"/>
              <a:buNone/>
            </a:pPr>
            <a:endParaRPr lang="en-US" sz="1200" dirty="0" smtClean="0"/>
          </a:p>
          <a:p>
            <a:r>
              <a:rPr lang="en-US" sz="1200" baseline="0" dirty="0" smtClean="0">
                <a:latin typeface="+mn-lt"/>
              </a:rPr>
              <a:t>To reproduce the background effects on this slide, do the following:</a:t>
            </a:r>
          </a:p>
          <a:p>
            <a:pPr marL="228600" lvl="0" indent="-228600">
              <a:buFont typeface="+mj-lt"/>
              <a:buAutoNum type="arabicPeriod"/>
            </a:pPr>
            <a:r>
              <a:rPr lang="en-US" sz="1200" kern="1200" dirty="0" smtClean="0">
                <a:solidFill>
                  <a:schemeClr val="tx1"/>
                </a:solidFill>
                <a:latin typeface="+mn-lt"/>
                <a:ea typeface="+mn-ea"/>
                <a:cs typeface="+mn-cs"/>
              </a:rPr>
              <a:t>Right-click the slide background area, and then click </a:t>
            </a:r>
            <a:r>
              <a:rPr lang="en-US" sz="1200" b="1" kern="1200" dirty="0" smtClean="0">
                <a:solidFill>
                  <a:schemeClr val="tx1"/>
                </a:solidFill>
                <a:latin typeface="+mn-lt"/>
                <a:ea typeface="+mn-ea"/>
                <a:cs typeface="+mn-cs"/>
              </a:rPr>
              <a:t>Format Background</a:t>
            </a:r>
            <a:r>
              <a:rPr lang="en-US" sz="1200" kern="1200" dirty="0" smtClean="0">
                <a:solidFill>
                  <a:schemeClr val="tx1"/>
                </a:solidFill>
                <a:latin typeface="+mn-lt"/>
                <a:ea typeface="+mn-ea"/>
                <a:cs typeface="+mn-cs"/>
              </a:rPr>
              <a:t>. In the </a:t>
            </a:r>
            <a:r>
              <a:rPr lang="en-US" sz="1200" b="1" kern="1200" dirty="0" smtClean="0">
                <a:solidFill>
                  <a:schemeClr val="tx1"/>
                </a:solidFill>
                <a:latin typeface="+mn-lt"/>
                <a:ea typeface="+mn-ea"/>
                <a:cs typeface="+mn-cs"/>
              </a:rPr>
              <a:t>Format Background </a:t>
            </a:r>
            <a:r>
              <a:rPr lang="en-US" sz="1200" kern="1200" dirty="0" smtClean="0">
                <a:solidFill>
                  <a:schemeClr val="tx1"/>
                </a:solidFill>
                <a:latin typeface="+mn-lt"/>
                <a:ea typeface="+mn-ea"/>
                <a:cs typeface="+mn-cs"/>
              </a:rPr>
              <a:t>dialog box, click </a:t>
            </a:r>
            <a:r>
              <a:rPr lang="en-US" sz="1200" b="1" kern="1200" dirty="0" smtClean="0">
                <a:solidFill>
                  <a:schemeClr val="tx1"/>
                </a:solidFill>
                <a:latin typeface="+mn-lt"/>
                <a:ea typeface="+mn-ea"/>
                <a:cs typeface="+mn-cs"/>
              </a:rPr>
              <a:t>Fill</a:t>
            </a:r>
            <a:r>
              <a:rPr lang="en-US" sz="1200" kern="1200" dirty="0" smtClean="0">
                <a:solidFill>
                  <a:schemeClr val="tx1"/>
                </a:solidFill>
                <a:latin typeface="+mn-lt"/>
                <a:ea typeface="+mn-ea"/>
                <a:cs typeface="+mn-cs"/>
              </a:rPr>
              <a:t> in the left pane, select </a:t>
            </a:r>
            <a:r>
              <a:rPr lang="en-US" sz="1200" b="1" kern="1200" dirty="0" smtClean="0">
                <a:solidFill>
                  <a:schemeClr val="tx1"/>
                </a:solidFill>
                <a:latin typeface="+mn-lt"/>
                <a:ea typeface="+mn-ea"/>
                <a:cs typeface="+mn-cs"/>
              </a:rPr>
              <a:t>Gradient fill</a:t>
            </a:r>
            <a:r>
              <a:rPr lang="en-US" sz="1200" kern="1200" dirty="0" smtClean="0">
                <a:solidFill>
                  <a:schemeClr val="tx1"/>
                </a:solidFill>
                <a:latin typeface="+mn-lt"/>
                <a:ea typeface="+mn-ea"/>
                <a:cs typeface="+mn-cs"/>
              </a:rPr>
              <a:t> in the </a:t>
            </a:r>
            <a:r>
              <a:rPr lang="en-US" sz="1200" b="1" kern="1200" dirty="0" smtClean="0">
                <a:solidFill>
                  <a:schemeClr val="tx1"/>
                </a:solidFill>
                <a:latin typeface="+mn-lt"/>
                <a:ea typeface="+mn-ea"/>
                <a:cs typeface="+mn-cs"/>
              </a:rPr>
              <a:t>Fill</a:t>
            </a:r>
            <a:r>
              <a:rPr lang="en-US" sz="1200" kern="1200" dirty="0" smtClean="0">
                <a:solidFill>
                  <a:schemeClr val="tx1"/>
                </a:solidFill>
                <a:latin typeface="+mn-lt"/>
                <a:ea typeface="+mn-ea"/>
                <a:cs typeface="+mn-cs"/>
              </a:rPr>
              <a:t> pane, and then do the following:</a:t>
            </a:r>
          </a:p>
          <a:p>
            <a:pPr marL="685800" lvl="1" indent="-228600">
              <a:buFont typeface="Arial" pitchFamily="34" charset="0"/>
              <a:buChar char="•"/>
            </a:pPr>
            <a:r>
              <a:rPr lang="en-US" sz="1200" kern="1200" dirty="0" smtClean="0">
                <a:solidFill>
                  <a:schemeClr val="tx1"/>
                </a:solidFill>
                <a:latin typeface="+mn-lt"/>
                <a:ea typeface="+mn-ea"/>
                <a:cs typeface="+mn-cs"/>
              </a:rPr>
              <a:t>In the </a:t>
            </a:r>
            <a:r>
              <a:rPr lang="en-US" sz="1200" b="1" kern="1200" dirty="0" smtClean="0">
                <a:solidFill>
                  <a:schemeClr val="tx1"/>
                </a:solidFill>
                <a:latin typeface="+mn-lt"/>
                <a:ea typeface="+mn-ea"/>
                <a:cs typeface="+mn-cs"/>
              </a:rPr>
              <a:t>Type</a:t>
            </a:r>
            <a:r>
              <a:rPr lang="en-US" sz="1200" kern="1200" dirty="0" smtClean="0">
                <a:solidFill>
                  <a:schemeClr val="tx1"/>
                </a:solidFill>
                <a:latin typeface="+mn-lt"/>
                <a:ea typeface="+mn-ea"/>
                <a:cs typeface="+mn-cs"/>
              </a:rPr>
              <a:t> list, select </a:t>
            </a:r>
            <a:r>
              <a:rPr lang="en-US" sz="1200" b="1" kern="1200" dirty="0" smtClean="0">
                <a:solidFill>
                  <a:schemeClr val="tx1"/>
                </a:solidFill>
                <a:latin typeface="+mn-lt"/>
                <a:ea typeface="+mn-ea"/>
                <a:cs typeface="+mn-cs"/>
              </a:rPr>
              <a:t>Radial</a:t>
            </a:r>
            <a:r>
              <a:rPr lang="en-US" sz="1200" kern="1200" dirty="0" smtClean="0">
                <a:solidFill>
                  <a:schemeClr val="tx1"/>
                </a:solidFill>
                <a:latin typeface="+mn-lt"/>
                <a:ea typeface="+mn-ea"/>
                <a:cs typeface="+mn-cs"/>
              </a:rPr>
              <a:t>.</a:t>
            </a:r>
          </a:p>
          <a:p>
            <a:pPr marL="685800" lvl="1" indent="-228600">
              <a:buFont typeface="Arial" pitchFamily="34" charset="0"/>
              <a:buChar char="•"/>
            </a:pPr>
            <a:r>
              <a:rPr lang="en-US" sz="1200" kern="1200" dirty="0" smtClean="0">
                <a:solidFill>
                  <a:schemeClr val="tx1"/>
                </a:solidFill>
                <a:latin typeface="+mn-lt"/>
                <a:ea typeface="+mn-ea"/>
                <a:cs typeface="+mn-cs"/>
              </a:rPr>
              <a:t>Click the button next to </a:t>
            </a:r>
            <a:r>
              <a:rPr lang="en-US" sz="1200" b="1" kern="1200" dirty="0" smtClean="0">
                <a:solidFill>
                  <a:schemeClr val="tx1"/>
                </a:solidFill>
                <a:latin typeface="+mn-lt"/>
                <a:ea typeface="+mn-ea"/>
                <a:cs typeface="+mn-cs"/>
              </a:rPr>
              <a:t>Direction</a:t>
            </a:r>
            <a:r>
              <a:rPr lang="en-US" sz="1200" kern="1200" dirty="0" smtClean="0">
                <a:solidFill>
                  <a:schemeClr val="tx1"/>
                </a:solidFill>
                <a:latin typeface="+mn-lt"/>
                <a:ea typeface="+mn-ea"/>
                <a:cs typeface="+mn-cs"/>
              </a:rPr>
              <a:t>, and then click </a:t>
            </a:r>
            <a:r>
              <a:rPr lang="en-US" sz="1200" b="1" kern="1200" dirty="0" smtClean="0">
                <a:solidFill>
                  <a:schemeClr val="tx1"/>
                </a:solidFill>
                <a:latin typeface="+mn-lt"/>
                <a:ea typeface="+mn-ea"/>
                <a:cs typeface="+mn-cs"/>
              </a:rPr>
              <a:t>From Center </a:t>
            </a:r>
            <a:r>
              <a:rPr lang="en-US" sz="1200" b="0" kern="1200" dirty="0" smtClean="0">
                <a:solidFill>
                  <a:schemeClr val="tx1"/>
                </a:solidFill>
                <a:latin typeface="+mn-lt"/>
                <a:ea typeface="+mn-ea"/>
                <a:cs typeface="+mn-cs"/>
              </a:rPr>
              <a:t>(third option from the left). </a:t>
            </a:r>
            <a:endParaRPr lang="en-US" sz="1200" b="1" kern="1200" dirty="0" smtClean="0">
              <a:solidFill>
                <a:schemeClr val="tx1"/>
              </a:solidFill>
              <a:latin typeface="+mn-lt"/>
              <a:ea typeface="+mn-ea"/>
              <a:cs typeface="+mn-cs"/>
            </a:endParaRPr>
          </a:p>
          <a:p>
            <a:pPr marL="685800" lvl="1" indent="-228600">
              <a:buFont typeface="Arial" pitchFamily="34" charset="0"/>
              <a:buChar char="•"/>
            </a:pPr>
            <a:r>
              <a:rPr lang="en-US" sz="1200" kern="1200" dirty="0" smtClean="0">
                <a:solidFill>
                  <a:schemeClr val="tx1"/>
                </a:solidFill>
                <a:latin typeface="+mn-lt"/>
                <a:ea typeface="+mn-ea"/>
                <a:cs typeface="+mn-cs"/>
              </a:rPr>
              <a:t>Under </a:t>
            </a:r>
            <a:r>
              <a:rPr lang="en-US" sz="1200" b="1" kern="1200" dirty="0" smtClean="0">
                <a:solidFill>
                  <a:schemeClr val="tx1"/>
                </a:solidFill>
                <a:latin typeface="+mn-lt"/>
                <a:ea typeface="+mn-ea"/>
                <a:cs typeface="+mn-cs"/>
              </a:rPr>
              <a:t>Gradient stops</a:t>
            </a:r>
            <a:r>
              <a:rPr lang="en-US" sz="1200" kern="1200" dirty="0" smtClean="0">
                <a:solidFill>
                  <a:schemeClr val="tx1"/>
                </a:solidFill>
                <a:latin typeface="+mn-lt"/>
                <a:ea typeface="+mn-ea"/>
                <a:cs typeface="+mn-cs"/>
              </a:rPr>
              <a:t>, click </a:t>
            </a:r>
            <a:r>
              <a:rPr lang="en-US" sz="1200" b="1" kern="1200" dirty="0" smtClean="0">
                <a:solidFill>
                  <a:schemeClr val="tx1"/>
                </a:solidFill>
                <a:latin typeface="+mn-lt"/>
                <a:ea typeface="+mn-ea"/>
                <a:cs typeface="+mn-cs"/>
              </a:rPr>
              <a:t>Add</a:t>
            </a:r>
            <a:r>
              <a:rPr lang="en-US" sz="1200" b="0" kern="1200" dirty="0" smtClean="0">
                <a:solidFill>
                  <a:schemeClr val="tx1"/>
                </a:solidFill>
                <a:latin typeface="+mn-lt"/>
                <a:ea typeface="+mn-ea"/>
                <a:cs typeface="+mn-cs"/>
              </a:rPr>
              <a:t> or </a:t>
            </a:r>
            <a:r>
              <a:rPr lang="en-US" sz="1200" b="1" kern="1200" dirty="0" smtClean="0">
                <a:solidFill>
                  <a:schemeClr val="tx1"/>
                </a:solidFill>
                <a:latin typeface="+mn-lt"/>
                <a:ea typeface="+mn-ea"/>
                <a:cs typeface="+mn-cs"/>
              </a:rPr>
              <a:t>Remove</a:t>
            </a:r>
            <a:r>
              <a:rPr lang="en-US" sz="1200" kern="1200" dirty="0" smtClean="0">
                <a:solidFill>
                  <a:schemeClr val="tx1"/>
                </a:solidFill>
                <a:latin typeface="+mn-lt"/>
                <a:ea typeface="+mn-ea"/>
                <a:cs typeface="+mn-cs"/>
              </a:rPr>
              <a:t> until two stops appear in the drop-down list.</a:t>
            </a:r>
          </a:p>
          <a:p>
            <a:pPr marL="228600" lvl="0" indent="-228600">
              <a:buFont typeface="+mj-lt"/>
              <a:buAutoNum type="arabicPeriod"/>
            </a:pPr>
            <a:r>
              <a:rPr lang="en-US" sz="1200" kern="1200" dirty="0" smtClean="0">
                <a:solidFill>
                  <a:schemeClr val="tx1"/>
                </a:solidFill>
                <a:latin typeface="+mn-lt"/>
                <a:ea typeface="+mn-ea"/>
                <a:cs typeface="+mn-cs"/>
              </a:rPr>
              <a:t>Also under </a:t>
            </a:r>
            <a:r>
              <a:rPr lang="en-US" sz="1200" b="1" kern="1200" dirty="0" smtClean="0">
                <a:solidFill>
                  <a:schemeClr val="tx1"/>
                </a:solidFill>
                <a:latin typeface="+mn-lt"/>
                <a:ea typeface="+mn-ea"/>
                <a:cs typeface="+mn-cs"/>
              </a:rPr>
              <a:t>Gradient stops</a:t>
            </a:r>
            <a:r>
              <a:rPr lang="en-US" sz="1200" kern="1200" dirty="0" smtClean="0">
                <a:solidFill>
                  <a:schemeClr val="tx1"/>
                </a:solidFill>
                <a:latin typeface="+mn-lt"/>
                <a:ea typeface="+mn-ea"/>
                <a:cs typeface="+mn-cs"/>
              </a:rPr>
              <a:t>, customize the gradient stops that you added as follows:</a:t>
            </a:r>
          </a:p>
          <a:p>
            <a:pPr marL="685800" lvl="1" indent="-228600">
              <a:buFont typeface="Arial" pitchFamily="34" charset="0"/>
              <a:buChar char="•"/>
            </a:pPr>
            <a:r>
              <a:rPr lang="en-US" sz="1200" kern="1200" dirty="0" smtClean="0">
                <a:solidFill>
                  <a:schemeClr val="tx1"/>
                </a:solidFill>
                <a:latin typeface="+mn-lt"/>
                <a:ea typeface="+mn-ea"/>
                <a:cs typeface="+mn-cs"/>
              </a:rPr>
              <a:t>Select </a:t>
            </a:r>
            <a:r>
              <a:rPr lang="en-US" sz="1200" b="1" kern="1200" dirty="0" smtClean="0">
                <a:solidFill>
                  <a:schemeClr val="tx1"/>
                </a:solidFill>
                <a:latin typeface="+mn-lt"/>
                <a:ea typeface="+mn-ea"/>
                <a:cs typeface="+mn-cs"/>
              </a:rPr>
              <a:t>Stop 1 </a:t>
            </a:r>
            <a:r>
              <a:rPr lang="en-US" sz="1200" kern="1200" dirty="0" smtClean="0">
                <a:solidFill>
                  <a:schemeClr val="tx1"/>
                </a:solidFill>
                <a:latin typeface="+mn-lt"/>
                <a:ea typeface="+mn-ea"/>
                <a:cs typeface="+mn-cs"/>
              </a:rPr>
              <a:t>from the list, and then do the following:</a:t>
            </a:r>
          </a:p>
          <a:p>
            <a:pPr marL="1143000" lvl="2" indent="-228600">
              <a:buFont typeface="Arial" pitchFamily="34" charset="0"/>
              <a:buChar char="•"/>
            </a:pPr>
            <a:r>
              <a:rPr lang="en-US" sz="1200" kern="1200" dirty="0" smtClean="0">
                <a:solidFill>
                  <a:schemeClr val="tx1"/>
                </a:solidFill>
                <a:latin typeface="+mn-lt"/>
                <a:ea typeface="+mn-ea"/>
                <a:cs typeface="+mn-cs"/>
              </a:rPr>
              <a:t>In the </a:t>
            </a:r>
            <a:r>
              <a:rPr lang="en-US" sz="1200" b="1" kern="1200" dirty="0" smtClean="0">
                <a:solidFill>
                  <a:schemeClr val="tx1"/>
                </a:solidFill>
                <a:latin typeface="+mn-lt"/>
                <a:ea typeface="+mn-ea"/>
                <a:cs typeface="+mn-cs"/>
              </a:rPr>
              <a:t>Stop position </a:t>
            </a:r>
            <a:r>
              <a:rPr lang="en-US" sz="1200" kern="1200" dirty="0" smtClean="0">
                <a:solidFill>
                  <a:schemeClr val="tx1"/>
                </a:solidFill>
                <a:latin typeface="+mn-lt"/>
                <a:ea typeface="+mn-ea"/>
                <a:cs typeface="+mn-cs"/>
              </a:rPr>
              <a:t>box, enter </a:t>
            </a:r>
            <a:r>
              <a:rPr lang="en-US" sz="1200" b="1" kern="1200" dirty="0" smtClean="0">
                <a:solidFill>
                  <a:schemeClr val="tx1"/>
                </a:solidFill>
                <a:latin typeface="+mn-lt"/>
                <a:ea typeface="+mn-ea"/>
                <a:cs typeface="+mn-cs"/>
              </a:rPr>
              <a:t>0%</a:t>
            </a:r>
            <a:r>
              <a:rPr lang="en-US" sz="1200" b="0" kern="1200" dirty="0" smtClean="0">
                <a:solidFill>
                  <a:schemeClr val="tx1"/>
                </a:solidFill>
                <a:latin typeface="+mn-lt"/>
                <a:ea typeface="+mn-ea"/>
                <a:cs typeface="+mn-cs"/>
              </a:rPr>
              <a:t>.</a:t>
            </a:r>
          </a:p>
          <a:p>
            <a:pPr marL="1143000" lvl="2" indent="-228600">
              <a:buFont typeface="Arial" pitchFamily="34" charset="0"/>
              <a:buChar char="•"/>
            </a:pPr>
            <a:r>
              <a:rPr lang="en-US" sz="1200" kern="1200" dirty="0" smtClean="0">
                <a:solidFill>
                  <a:schemeClr val="tx1"/>
                </a:solidFill>
                <a:latin typeface="+mn-lt"/>
                <a:ea typeface="+mn-ea"/>
                <a:cs typeface="+mn-cs"/>
              </a:rPr>
              <a:t>Click the button next to </a:t>
            </a:r>
            <a:r>
              <a:rPr lang="en-US" sz="1200" b="1" kern="1200" dirty="0" smtClean="0">
                <a:solidFill>
                  <a:schemeClr val="tx1"/>
                </a:solidFill>
                <a:latin typeface="+mn-lt"/>
                <a:ea typeface="+mn-ea"/>
                <a:cs typeface="+mn-cs"/>
              </a:rPr>
              <a:t>Color</a:t>
            </a:r>
            <a:r>
              <a:rPr lang="en-US" sz="1200" kern="1200" dirty="0" smtClean="0">
                <a:solidFill>
                  <a:schemeClr val="tx1"/>
                </a:solidFill>
                <a:latin typeface="+mn-lt"/>
                <a:ea typeface="+mn-ea"/>
                <a:cs typeface="+mn-cs"/>
              </a:rPr>
              <a:t>, and then under </a:t>
            </a:r>
            <a:r>
              <a:rPr lang="en-US" sz="1200" b="1" kern="1200" dirty="0" smtClean="0">
                <a:solidFill>
                  <a:schemeClr val="tx1"/>
                </a:solidFill>
                <a:latin typeface="+mn-lt"/>
                <a:ea typeface="+mn-ea"/>
                <a:cs typeface="+mn-cs"/>
              </a:rPr>
              <a:t>Theme</a:t>
            </a:r>
            <a:r>
              <a:rPr lang="en-US" sz="1200" kern="1200" dirty="0" smtClean="0">
                <a:solidFill>
                  <a:schemeClr val="tx1"/>
                </a:solidFill>
                <a:latin typeface="+mn-lt"/>
                <a:ea typeface="+mn-ea"/>
                <a:cs typeface="+mn-cs"/>
              </a:rPr>
              <a:t> </a:t>
            </a:r>
            <a:r>
              <a:rPr lang="en-US" sz="1200" b="1" kern="1200" dirty="0" smtClean="0">
                <a:solidFill>
                  <a:schemeClr val="tx1"/>
                </a:solidFill>
                <a:latin typeface="+mn-lt"/>
                <a:ea typeface="+mn-ea"/>
                <a:cs typeface="+mn-cs"/>
              </a:rPr>
              <a:t>Colors</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click </a:t>
            </a:r>
            <a:r>
              <a:rPr lang="en-US" sz="1200" b="1" dirty="0" smtClean="0">
                <a:solidFill>
                  <a:schemeClr val="accent6"/>
                </a:solidFill>
                <a:latin typeface="+mn-lt"/>
              </a:rPr>
              <a:t>Black, Text 1, Lighter 35</a:t>
            </a:r>
            <a:r>
              <a:rPr lang="en-US" sz="1200" b="1" baseline="0" dirty="0" smtClean="0">
                <a:solidFill>
                  <a:schemeClr val="accent6"/>
                </a:solidFill>
                <a:latin typeface="+mn-lt"/>
              </a:rPr>
              <a:t>% </a:t>
            </a:r>
            <a:r>
              <a:rPr lang="en-US" sz="1200" b="0" baseline="0" dirty="0" smtClean="0">
                <a:solidFill>
                  <a:schemeClr val="accent6"/>
                </a:solidFill>
                <a:latin typeface="+mn-lt"/>
              </a:rPr>
              <a:t>(third row, second option from the left). </a:t>
            </a:r>
            <a:endParaRPr lang="en-US" sz="1200" b="1" kern="1200" baseline="0" dirty="0" smtClean="0">
              <a:solidFill>
                <a:schemeClr val="tx1"/>
              </a:solidFill>
              <a:latin typeface="+mn-lt"/>
              <a:ea typeface="+mn-ea"/>
              <a:cs typeface="+mn-cs"/>
            </a:endParaRPr>
          </a:p>
          <a:p>
            <a:pPr marL="685800" lvl="1" indent="-228600">
              <a:buFont typeface="Arial" pitchFamily="34" charset="0"/>
              <a:buChar char="•"/>
            </a:pPr>
            <a:r>
              <a:rPr lang="en-US" sz="1200" kern="1200" dirty="0" smtClean="0">
                <a:solidFill>
                  <a:schemeClr val="tx1"/>
                </a:solidFill>
                <a:latin typeface="+mn-lt"/>
                <a:ea typeface="+mn-ea"/>
                <a:cs typeface="+mn-cs"/>
              </a:rPr>
              <a:t>Select </a:t>
            </a:r>
            <a:r>
              <a:rPr lang="en-US" sz="1200" b="1" kern="1200" dirty="0" smtClean="0">
                <a:solidFill>
                  <a:schemeClr val="tx1"/>
                </a:solidFill>
                <a:latin typeface="+mn-lt"/>
                <a:ea typeface="+mn-ea"/>
                <a:cs typeface="+mn-cs"/>
              </a:rPr>
              <a:t>Stop 2 </a:t>
            </a:r>
            <a:r>
              <a:rPr lang="en-US" sz="1200" kern="1200" dirty="0" smtClean="0">
                <a:solidFill>
                  <a:schemeClr val="tx1"/>
                </a:solidFill>
                <a:latin typeface="+mn-lt"/>
                <a:ea typeface="+mn-ea"/>
                <a:cs typeface="+mn-cs"/>
              </a:rPr>
              <a:t>from the list, and then do the following: </a:t>
            </a:r>
          </a:p>
          <a:p>
            <a:pPr marL="1143000" lvl="2" indent="-228600">
              <a:buFont typeface="Arial" pitchFamily="34" charset="0"/>
              <a:buChar char="•"/>
            </a:pPr>
            <a:r>
              <a:rPr lang="en-US" sz="1200" kern="1200" dirty="0" smtClean="0">
                <a:solidFill>
                  <a:schemeClr val="tx1"/>
                </a:solidFill>
                <a:latin typeface="+mn-lt"/>
                <a:ea typeface="+mn-ea"/>
                <a:cs typeface="+mn-cs"/>
              </a:rPr>
              <a:t>In the </a:t>
            </a:r>
            <a:r>
              <a:rPr lang="en-US" sz="1200" b="1" kern="1200" dirty="0" smtClean="0">
                <a:solidFill>
                  <a:schemeClr val="tx1"/>
                </a:solidFill>
                <a:latin typeface="+mn-lt"/>
                <a:ea typeface="+mn-ea"/>
                <a:cs typeface="+mn-cs"/>
              </a:rPr>
              <a:t>Stop position </a:t>
            </a:r>
            <a:r>
              <a:rPr lang="en-US" sz="1200" kern="1200" dirty="0" smtClean="0">
                <a:solidFill>
                  <a:schemeClr val="tx1"/>
                </a:solidFill>
                <a:latin typeface="+mn-lt"/>
                <a:ea typeface="+mn-ea"/>
                <a:cs typeface="+mn-cs"/>
              </a:rPr>
              <a:t>box, enter </a:t>
            </a:r>
            <a:r>
              <a:rPr lang="en-US" sz="1200" b="1" kern="1200" dirty="0" smtClean="0">
                <a:solidFill>
                  <a:schemeClr val="tx1"/>
                </a:solidFill>
                <a:latin typeface="+mn-lt"/>
                <a:ea typeface="+mn-ea"/>
                <a:cs typeface="+mn-cs"/>
              </a:rPr>
              <a:t>100%</a:t>
            </a:r>
            <a:r>
              <a:rPr lang="en-US" sz="1200" kern="1200" dirty="0" smtClean="0">
                <a:solidFill>
                  <a:schemeClr val="tx1"/>
                </a:solidFill>
                <a:latin typeface="+mn-lt"/>
                <a:ea typeface="+mn-ea"/>
                <a:cs typeface="+mn-cs"/>
              </a:rPr>
              <a:t>.</a:t>
            </a:r>
          </a:p>
          <a:p>
            <a:pPr marL="1143000" lvl="2" indent="-228600">
              <a:buFont typeface="Arial" pitchFamily="34" charset="0"/>
              <a:buChar char="•"/>
            </a:pPr>
            <a:r>
              <a:rPr lang="en-US" sz="1200" kern="1200" dirty="0" smtClean="0">
                <a:solidFill>
                  <a:schemeClr val="tx1"/>
                </a:solidFill>
                <a:latin typeface="+mn-lt"/>
                <a:ea typeface="+mn-ea"/>
                <a:cs typeface="+mn-cs"/>
              </a:rPr>
              <a:t>Click the button next to </a:t>
            </a:r>
            <a:r>
              <a:rPr lang="en-US" sz="1200" b="1" kern="1200" dirty="0" smtClean="0">
                <a:solidFill>
                  <a:schemeClr val="tx1"/>
                </a:solidFill>
                <a:latin typeface="+mn-lt"/>
                <a:ea typeface="+mn-ea"/>
                <a:cs typeface="+mn-cs"/>
              </a:rPr>
              <a:t>Color</a:t>
            </a:r>
            <a:r>
              <a:rPr lang="en-US" sz="1200" kern="1200" dirty="0" smtClean="0">
                <a:solidFill>
                  <a:schemeClr val="tx1"/>
                </a:solidFill>
                <a:latin typeface="+mn-lt"/>
                <a:ea typeface="+mn-ea"/>
                <a:cs typeface="+mn-cs"/>
              </a:rPr>
              <a:t>, and then under </a:t>
            </a:r>
            <a:r>
              <a:rPr lang="en-US" sz="1200" b="1" kern="1200" dirty="0" smtClean="0">
                <a:solidFill>
                  <a:schemeClr val="tx1"/>
                </a:solidFill>
                <a:latin typeface="+mn-lt"/>
                <a:ea typeface="+mn-ea"/>
                <a:cs typeface="+mn-cs"/>
              </a:rPr>
              <a:t>Theme</a:t>
            </a:r>
            <a:r>
              <a:rPr lang="en-US" sz="1200" kern="1200" dirty="0" smtClean="0">
                <a:solidFill>
                  <a:schemeClr val="tx1"/>
                </a:solidFill>
                <a:latin typeface="+mn-lt"/>
                <a:ea typeface="+mn-ea"/>
                <a:cs typeface="+mn-cs"/>
              </a:rPr>
              <a:t> </a:t>
            </a:r>
            <a:r>
              <a:rPr lang="en-US" sz="1200" b="1" kern="1200" dirty="0" smtClean="0">
                <a:solidFill>
                  <a:schemeClr val="tx1"/>
                </a:solidFill>
                <a:latin typeface="+mn-lt"/>
                <a:ea typeface="+mn-ea"/>
                <a:cs typeface="+mn-cs"/>
              </a:rPr>
              <a:t>Colors</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click </a:t>
            </a:r>
            <a:r>
              <a:rPr lang="en-US" sz="1200" b="1" dirty="0" smtClean="0">
                <a:solidFill>
                  <a:schemeClr val="accent6"/>
                </a:solidFill>
                <a:latin typeface="+mn-lt"/>
              </a:rPr>
              <a:t>Black, Text 1 </a:t>
            </a:r>
            <a:r>
              <a:rPr lang="en-US" sz="1200" b="0" baseline="0" dirty="0" smtClean="0">
                <a:solidFill>
                  <a:schemeClr val="accent6"/>
                </a:solidFill>
                <a:latin typeface="+mn-lt"/>
              </a:rPr>
              <a:t>(first row, second option from the left). </a:t>
            </a:r>
            <a:endParaRPr lang="en-US" sz="1200" b="1" kern="1200" baseline="0" dirty="0" smtClean="0">
              <a:solidFill>
                <a:schemeClr val="tx1"/>
              </a:solidFill>
              <a:latin typeface="+mn-lt"/>
              <a:ea typeface="+mn-ea"/>
              <a:cs typeface="+mn-cs"/>
            </a:endParaRPr>
          </a:p>
          <a:p>
            <a:pPr marL="228600" indent="-228600">
              <a:buFont typeface="+mj-lt"/>
              <a:buNone/>
            </a:pPr>
            <a:endParaRPr lang="en-US" sz="1200" dirty="0" smtClean="0"/>
          </a:p>
        </p:txBody>
      </p:sp>
      <p:sp>
        <p:nvSpPr>
          <p:cNvPr id="5" name="Slide Image Placeholder 4"/>
          <p:cNvSpPr>
            <a:spLocks noGrp="1" noRot="1" noChangeAspect="1"/>
          </p:cNvSpPr>
          <p:nvPr>
            <p:ph type="sldImg"/>
          </p:nvPr>
        </p:nvSpPr>
        <p:spPr/>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MX" dirty="0" smtClean="0"/>
              <a:t>Digitalización BS</a:t>
            </a:r>
          </a:p>
          <a:p>
            <a:r>
              <a:rPr lang="es-MX" dirty="0" smtClean="0"/>
              <a:t>-Medición Paciente </a:t>
            </a:r>
          </a:p>
          <a:p>
            <a:r>
              <a:rPr lang="es-MX" dirty="0" smtClean="0"/>
              <a:t>-Ajuste BS</a:t>
            </a:r>
          </a:p>
          <a:p>
            <a:r>
              <a:rPr lang="es-MX" dirty="0" smtClean="0"/>
              <a:t>-Escalado BS </a:t>
            </a:r>
          </a:p>
          <a:p>
            <a:endParaRPr lang="es-MX" dirty="0" smtClean="0"/>
          </a:p>
          <a:p>
            <a:r>
              <a:rPr lang="es-MX" dirty="0" smtClean="0"/>
              <a:t>Puntos de referencia</a:t>
            </a:r>
          </a:p>
          <a:p>
            <a:r>
              <a:rPr lang="es-MX" dirty="0" smtClean="0"/>
              <a:t>-Digitalización</a:t>
            </a:r>
          </a:p>
          <a:p>
            <a:endParaRPr lang="es-MX" dirty="0" smtClean="0"/>
          </a:p>
          <a:p>
            <a:endParaRPr lang="es-MX" dirty="0" smtClean="0"/>
          </a:p>
          <a:p>
            <a:r>
              <a:rPr lang="es-MX" dirty="0" smtClean="0"/>
              <a:t>-Orientación</a:t>
            </a:r>
          </a:p>
          <a:p>
            <a:r>
              <a:rPr lang="es-MX" dirty="0" smtClean="0"/>
              <a:t>-Mezcla y suavizado</a:t>
            </a:r>
            <a:endParaRPr lang="en-US" dirty="0" smtClean="0"/>
          </a:p>
          <a:p>
            <a:endParaRPr lang="es-MX"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Protesista</a:t>
            </a:r>
            <a:endParaRPr lang="en-US" dirty="0" smtClean="0"/>
          </a:p>
          <a:p>
            <a:endParaRPr lang="es-MX" dirty="0" smtClean="0"/>
          </a:p>
          <a:p>
            <a:r>
              <a:rPr lang="es-MX" dirty="0" smtClean="0"/>
              <a:t>Fabricación molde</a:t>
            </a:r>
          </a:p>
          <a:p>
            <a:r>
              <a:rPr lang="es-MX" dirty="0" smtClean="0"/>
              <a:t>-Termoformado</a:t>
            </a:r>
          </a:p>
          <a:p>
            <a:r>
              <a:rPr lang="es-MX" dirty="0" smtClean="0"/>
              <a:t>-Remoción y corte</a:t>
            </a:r>
          </a:p>
          <a:p>
            <a:r>
              <a:rPr lang="es-MX" dirty="0" smtClean="0"/>
              <a:t>-adaptación y ajuste</a:t>
            </a:r>
          </a:p>
          <a:p>
            <a:endParaRPr lang="es-MX" dirty="0" smtClean="0"/>
          </a:p>
          <a:p>
            <a:endParaRPr lang="en-US" dirty="0"/>
          </a:p>
        </p:txBody>
      </p:sp>
      <p:sp>
        <p:nvSpPr>
          <p:cNvPr id="4" name="Slide Number Placeholder 3"/>
          <p:cNvSpPr>
            <a:spLocks noGrp="1"/>
          </p:cNvSpPr>
          <p:nvPr>
            <p:ph type="sldNum" sz="quarter" idx="10"/>
          </p:nvPr>
        </p:nvSpPr>
        <p:spPr/>
        <p:txBody>
          <a:bodyPr/>
          <a:lstStyle/>
          <a:p>
            <a:pPr algn="r" rtl="0"/>
            <a:fld id="{630AF07D-A1B0-4ECE-ACD5-0E8B5591A016}" type="slidenum">
              <a:rPr lang="en-US" sz="1200" kern="1200">
                <a:solidFill>
                  <a:prstClr val="black"/>
                </a:solidFill>
                <a:latin typeface="Calibri"/>
                <a:ea typeface="+mn-ea"/>
                <a:cs typeface="+mn-cs"/>
              </a:rPr>
              <a:pPr algn="r" rtl="0"/>
              <a:t>53</a:t>
            </a:fld>
            <a:endParaRPr lang="en-US" sz="1200" kern="1200">
              <a:solidFill>
                <a:prstClr val="black"/>
              </a:solidFill>
              <a:latin typeface="Calibri"/>
              <a:ea typeface="+mn-ea"/>
              <a:cs typeface="+mn-cs"/>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numCol="2" spcCol="182880">
            <a:noAutofit/>
          </a:bodyPr>
          <a:lstStyle/>
          <a:p>
            <a:r>
              <a:rPr lang="es-MX" sz="1200" kern="1200" dirty="0" smtClean="0">
                <a:solidFill>
                  <a:schemeClr val="tx1"/>
                </a:solidFill>
                <a:latin typeface="+mn-lt"/>
                <a:ea typeface="+mn-ea"/>
                <a:cs typeface="+mn-cs"/>
              </a:rPr>
              <a:t>La necesidad de utilizar el conocimiento con el objetivo de mejorar las expectativas de las personas amputadas, ha llevado a la utilización de diferentes tecnologías en el área de prótesis, intentando dar una respuesta postoperatoria rápida y eficiente que permita al paciente restablecer la funcionalidad de la marcha, brindándole confort, balance y facilitando la recuperación tanto física como mental.</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La experimentación de RE utilizando métodos de digitalización sin contacto, ha logrado sentar bases para el análisis y la captura de datos anatómicos del muñón del paciente. Logrando en algunos casos la sustitución de la toma de moldes negativos y obtener formas fiables. Pese a los avances el proceso no logra reducir el tiempo de fabricación del encaje y presenta inconvenientes que no han permitido su utilización masiva. Sin embargo, se considera que la investigación y experimentación de las técnicas de Ingeniería Inversa aplicada a partes del cuerpo humano junto con el análisis de las herramientas y los resultados, permitirán la propagación del conocimiento y “una vez que las personas comprendan todos los conceptos del diseño, ellos podrán identificar lo que no se está obteniendo de las actuales herramientas CAD”.</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Por todo lo anterior se plantea realizar un proyecto de grado que integre metodologías de Ingeniería Inversa y Diseño Ergonómico Asistido por Computador en el rediseño y desarrollo de un modelo funcional de encaje para un usuario con amputación transfemoral, de acuerdo a los recursos disponibles en el medio colombiano; con el fin de plantear procedimientos de fabricación personalizada del encaje y contribuir a la aplicación del diseño y la ingeniería para ayudar a las personas amputadas a mejorar su calidad de vida.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Se considerará las proporciones anatómicas del paciente, las características de la marcha y al modelo funcional obtenido se le elaborarán pruebas de adaptación del usuario al sistema protésico.</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Como resultado se planea plantear las bases de un protocolo inicial, que más adelante pueda ser utilizado para el diseño de prótesis; utilizando recursos que permitan un uso generalizado de la técnica, facilitando la formación de los protesistas, disminuyendo el tiempo de fabricación, aumentando la precisión y ofreciendo la posibilidad de hacer cambios en el diseño antes de hacer el molde, entre otras características siempre enfocadas en el beneficio del paciente. Los resultados y recomendaciones favorecerán un escenario para una futura estandarización personalizada.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Por último, el proyecto de grado pretende reflejar los conocimientos adquiridos y fomentar la capacidad investigativa adquiridos a lo largo de la carrera Ingeniería de Diseño de Producto, abarcando varias áreas como ingeniería, diseño y gestión social.</a:t>
            </a:r>
            <a:endParaRPr lang="en-US" sz="1200" kern="1200" dirty="0" smtClean="0">
              <a:solidFill>
                <a:schemeClr val="tx1"/>
              </a:solidFill>
              <a:latin typeface="+mn-lt"/>
              <a:ea typeface="+mn-ea"/>
              <a:cs typeface="+mn-cs"/>
            </a:endParaRPr>
          </a:p>
          <a:p>
            <a:r>
              <a:rPr lang="es-CO"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endParaRPr lang="en-US" dirty="0" smtClean="0"/>
          </a:p>
          <a:p>
            <a:endParaRPr lang="en-US" dirty="0"/>
          </a:p>
        </p:txBody>
      </p:sp>
      <p:sp>
        <p:nvSpPr>
          <p:cNvPr id="5" name="Slide Image Placeholder 4"/>
          <p:cNvSpPr>
            <a:spLocks noGrp="1" noRot="1" noChangeAspect="1"/>
          </p:cNvSpPr>
          <p:nvPr>
            <p:ph type="sldImg"/>
          </p:nvPr>
        </p:nvSpPr>
        <p:spPr>
          <a:xfrm>
            <a:off x="539750" y="503238"/>
            <a:ext cx="3143250" cy="2359025"/>
          </a:xfr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pPr>
              <a:spcAft>
                <a:spcPts val="200"/>
              </a:spcAft>
            </a:pPr>
            <a:endParaRPr lang="en-US" sz="1200" dirty="0" smtClean="0"/>
          </a:p>
          <a:p>
            <a:r>
              <a:rPr lang="es-CO" sz="1200" kern="1200" dirty="0" smtClean="0">
                <a:solidFill>
                  <a:schemeClr val="tx1"/>
                </a:solidFill>
                <a:latin typeface="+mn-lt"/>
                <a:ea typeface="+mn-ea"/>
                <a:cs typeface="+mn-cs"/>
              </a:rPr>
              <a:t>La amputación del miembro inferior puede ser parcial del pie, </a:t>
            </a:r>
            <a:r>
              <a:rPr lang="es-CO" sz="1200" kern="1200" dirty="0" err="1" smtClean="0">
                <a:solidFill>
                  <a:schemeClr val="tx1"/>
                </a:solidFill>
                <a:latin typeface="+mn-lt"/>
                <a:ea typeface="+mn-ea"/>
                <a:cs typeface="+mn-cs"/>
              </a:rPr>
              <a:t>transtibial</a:t>
            </a:r>
            <a:r>
              <a:rPr lang="es-CO" sz="1200" kern="1200" dirty="0" smtClean="0">
                <a:solidFill>
                  <a:schemeClr val="tx1"/>
                </a:solidFill>
                <a:latin typeface="+mn-lt"/>
                <a:ea typeface="+mn-ea"/>
                <a:cs typeface="+mn-cs"/>
              </a:rPr>
              <a:t>, desarticulación de rodilla y amputación transfemoral, entre otros. (Ver figura 5). </a:t>
            </a:r>
            <a:endParaRPr lang="en-US" sz="1200" kern="1200" dirty="0" smtClean="0">
              <a:solidFill>
                <a:schemeClr val="tx1"/>
              </a:solidFill>
              <a:latin typeface="+mn-lt"/>
              <a:ea typeface="+mn-ea"/>
              <a:cs typeface="+mn-cs"/>
            </a:endParaRPr>
          </a:p>
          <a:p>
            <a:r>
              <a:rPr lang="es-CO" sz="1200" kern="1200" dirty="0" smtClean="0">
                <a:solidFill>
                  <a:schemeClr val="tx1"/>
                </a:solidFill>
                <a:latin typeface="+mn-lt"/>
                <a:ea typeface="+mn-ea"/>
                <a:cs typeface="+mn-cs"/>
              </a:rPr>
              <a:t>La prótesis para amputación transfemoral o por encima de la rodilla (AK por sus siglas en inglés) se compone del encaje con sus diferentes métodos de suspensión, la rodilla protésica, los adaptadores y tubos que interconectan los anteriores componentes con el pie protésico. </a:t>
            </a:r>
            <a:endParaRPr lang="en-US" sz="1200" kern="1200" dirty="0" smtClean="0">
              <a:solidFill>
                <a:schemeClr val="tx1"/>
              </a:solidFill>
              <a:latin typeface="+mn-lt"/>
              <a:ea typeface="+mn-ea"/>
              <a:cs typeface="+mn-cs"/>
            </a:endParaRPr>
          </a:p>
          <a:p>
            <a:r>
              <a:rPr lang="es-CO" sz="1200" kern="1200" dirty="0" smtClean="0">
                <a:solidFill>
                  <a:schemeClr val="tx1"/>
                </a:solidFill>
                <a:latin typeface="+mn-lt"/>
                <a:ea typeface="+mn-ea"/>
                <a:cs typeface="+mn-cs"/>
              </a:rPr>
              <a:t>El encaje es la parte de la prótesis que hace que ésta se fije al cuerpo y la que determina en gran medida si el ajuste es bueno o no. Es lo que hace que la prótesis quede sujeta a la persona y lo que permite que las unidades de pie y rodilla funcionen.</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SALINAS, </a:t>
            </a:r>
            <a:r>
              <a:rPr lang="es-MX" sz="1200" kern="1200" dirty="0" err="1" smtClean="0">
                <a:solidFill>
                  <a:schemeClr val="tx1"/>
                </a:solidFill>
                <a:latin typeface="+mn-lt"/>
                <a:ea typeface="+mn-ea"/>
                <a:cs typeface="+mn-cs"/>
              </a:rPr>
              <a:t>Op</a:t>
            </a:r>
            <a:r>
              <a:rPr lang="es-MX" sz="1200" kern="1200" dirty="0" smtClean="0">
                <a:solidFill>
                  <a:schemeClr val="tx1"/>
                </a:solidFill>
                <a:latin typeface="+mn-lt"/>
                <a:ea typeface="+mn-ea"/>
                <a:cs typeface="+mn-cs"/>
              </a:rPr>
              <a:t>. Cit., p.567.</a:t>
            </a:r>
            <a:endParaRPr lang="en-US" sz="1200" kern="1200" dirty="0" smtClean="0">
              <a:solidFill>
                <a:schemeClr val="tx1"/>
              </a:solidFill>
              <a:latin typeface="+mn-lt"/>
              <a:ea typeface="+mn-ea"/>
              <a:cs typeface="+mn-cs"/>
            </a:endParaRPr>
          </a:p>
          <a:p>
            <a:r>
              <a:rPr lang="es-CO"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SMITH, Douglas G. La amputación transfemoral: Cuarta parte. Los mejores componentes son buenos, pero un buen encaje es lo mejor. </a:t>
            </a:r>
            <a:r>
              <a:rPr lang="es-MX" sz="1200" u="sng" kern="1200" dirty="0" smtClean="0">
                <a:solidFill>
                  <a:schemeClr val="tx1"/>
                </a:solidFill>
                <a:latin typeface="+mn-lt"/>
                <a:ea typeface="+mn-ea"/>
                <a:cs typeface="+mn-cs"/>
              </a:rPr>
              <a:t>En</a:t>
            </a:r>
            <a:r>
              <a:rPr lang="es-MX" sz="1200" kern="1200" dirty="0" smtClean="0">
                <a:solidFill>
                  <a:schemeClr val="tx1"/>
                </a:solidFill>
                <a:latin typeface="+mn-lt"/>
                <a:ea typeface="+mn-ea"/>
                <a:cs typeface="+mn-cs"/>
              </a:rPr>
              <a:t>: In </a:t>
            </a:r>
            <a:r>
              <a:rPr lang="es-MX" sz="1200" kern="1200" dirty="0" err="1" smtClean="0">
                <a:solidFill>
                  <a:schemeClr val="tx1"/>
                </a:solidFill>
                <a:latin typeface="+mn-lt"/>
                <a:ea typeface="+mn-ea"/>
                <a:cs typeface="+mn-cs"/>
              </a:rPr>
              <a:t>Motion</a:t>
            </a:r>
            <a:r>
              <a:rPr lang="es-MX" sz="1200" kern="1200" dirty="0" smtClean="0">
                <a:solidFill>
                  <a:schemeClr val="tx1"/>
                </a:solidFill>
                <a:latin typeface="+mn-lt"/>
                <a:ea typeface="+mn-ea"/>
                <a:cs typeface="+mn-cs"/>
              </a:rPr>
              <a:t> -</a:t>
            </a:r>
            <a:r>
              <a:rPr lang="es-MX" sz="1200" kern="1200" dirty="0" err="1" smtClean="0">
                <a:solidFill>
                  <a:schemeClr val="tx1"/>
                </a:solidFill>
                <a:latin typeface="+mn-lt"/>
                <a:ea typeface="+mn-ea"/>
                <a:cs typeface="+mn-cs"/>
              </a:rPr>
              <a:t>Amputee</a:t>
            </a:r>
            <a:r>
              <a:rPr lang="es-MX" sz="1200" kern="1200" dirty="0" smtClean="0">
                <a:solidFill>
                  <a:schemeClr val="tx1"/>
                </a:solidFill>
                <a:latin typeface="+mn-lt"/>
                <a:ea typeface="+mn-ea"/>
                <a:cs typeface="+mn-cs"/>
              </a:rPr>
              <a:t> </a:t>
            </a:r>
            <a:r>
              <a:rPr lang="es-MX" sz="1200" kern="1200" dirty="0" err="1" smtClean="0">
                <a:solidFill>
                  <a:schemeClr val="tx1"/>
                </a:solidFill>
                <a:latin typeface="+mn-lt"/>
                <a:ea typeface="+mn-ea"/>
                <a:cs typeface="+mn-cs"/>
              </a:rPr>
              <a:t>coalition</a:t>
            </a:r>
            <a:r>
              <a:rPr lang="es-MX" sz="1200" kern="1200" dirty="0" smtClean="0">
                <a:solidFill>
                  <a:schemeClr val="tx1"/>
                </a:solidFill>
                <a:latin typeface="+mn-lt"/>
                <a:ea typeface="+mn-ea"/>
                <a:cs typeface="+mn-cs"/>
              </a:rPr>
              <a:t> of </a:t>
            </a:r>
            <a:r>
              <a:rPr lang="es-MX" sz="1200" kern="1200" dirty="0" err="1" smtClean="0">
                <a:solidFill>
                  <a:schemeClr val="tx1"/>
                </a:solidFill>
                <a:latin typeface="+mn-lt"/>
                <a:ea typeface="+mn-ea"/>
                <a:cs typeface="+mn-cs"/>
              </a:rPr>
              <a:t>America</a:t>
            </a:r>
            <a:r>
              <a:rPr lang="es-MX" sz="1200" kern="1200" dirty="0" smtClean="0">
                <a:solidFill>
                  <a:schemeClr val="tx1"/>
                </a:solidFill>
                <a:latin typeface="+mn-lt"/>
                <a:ea typeface="+mn-ea"/>
                <a:cs typeface="+mn-cs"/>
              </a:rPr>
              <a:t>- [en línea], Volumen 14, Número 5, (Septiembre/Octubre 2004) http://www.amputee-coalition.org/spanish/inmotion/sep_oct_04/transfemoral4.pdf  [20/04/2009]  </a:t>
            </a:r>
            <a:endParaRPr lang="en-US" sz="1200" kern="1200" dirty="0" smtClean="0">
              <a:solidFill>
                <a:schemeClr val="tx1"/>
              </a:solidFill>
              <a:latin typeface="+mn-lt"/>
              <a:ea typeface="+mn-ea"/>
              <a:cs typeface="+mn-cs"/>
            </a:endParaRPr>
          </a:p>
          <a:p>
            <a:r>
              <a:rPr lang="es-CO"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El encaje debe ser, diseñado de acuerdo a la anatomía de cada paciente. Su forma y los apoyos dependen de las dimensiones y del tipo de muñón. Los apoyos del encaje van alrededor del muslo en donde se distribuyen los esfuerzos ocasionados por el peso de la persona. En algunas ocasiones, el encaje no es totalmente anatómico y genera dolor y escaras en el paciente.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La elaboración del encaje requiere determinar las dimensiones de la extremidad residual (muñón); por tal motivo se toma una impresión </a:t>
            </a:r>
            <a:r>
              <a:rPr lang="es-CO" sz="1200" kern="1200" dirty="0" smtClean="0">
                <a:solidFill>
                  <a:schemeClr val="tx1"/>
                </a:solidFill>
                <a:latin typeface="+mn-lt"/>
                <a:ea typeface="+mn-ea"/>
                <a:cs typeface="+mn-cs"/>
              </a:rPr>
              <a:t>en venda enyesada de la extremidad amputada. Esta impresión llamada negativa es utilizada para elaborar un modelo llamado positivo en yeso, y después elaborar el encaje.  </a:t>
            </a:r>
            <a:endParaRPr lang="en-US" sz="1200" kern="1200" dirty="0" smtClean="0">
              <a:solidFill>
                <a:schemeClr val="tx1"/>
              </a:solidFill>
              <a:latin typeface="+mn-lt"/>
              <a:ea typeface="+mn-ea"/>
              <a:cs typeface="+mn-cs"/>
            </a:endParaRPr>
          </a:p>
          <a:p>
            <a:r>
              <a:rPr lang="es-CO" sz="1200" kern="1200" dirty="0" smtClean="0">
                <a:solidFill>
                  <a:schemeClr val="tx1"/>
                </a:solidFill>
                <a:latin typeface="+mn-lt"/>
                <a:ea typeface="+mn-ea"/>
                <a:cs typeface="+mn-cs"/>
              </a:rPr>
              <a:t>CORREAL, Sara. Lía Judith Palacio. Isabel Cristina Salazar. Desarrollo de un sistema protésico para personas con amputación transfemoral en Colombia. Medellín, Colombia, 2006. Proyecto de Grado (Ingeniería de Diseño de Producto). Universidad EAFIT.  p. 8-19.</a:t>
            </a:r>
            <a:endParaRPr lang="en-US" sz="1200" kern="1200" dirty="0" smtClean="0">
              <a:solidFill>
                <a:schemeClr val="tx1"/>
              </a:solidFill>
              <a:latin typeface="+mn-lt"/>
              <a:ea typeface="+mn-ea"/>
              <a:cs typeface="+mn-cs"/>
            </a:endParaRPr>
          </a:p>
          <a:p>
            <a:r>
              <a:rPr lang="es-CO"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s-CO" sz="1200" kern="1200" dirty="0" smtClean="0">
                <a:solidFill>
                  <a:schemeClr val="tx1"/>
                </a:solidFill>
                <a:latin typeface="+mn-lt"/>
                <a:ea typeface="+mn-ea"/>
                <a:cs typeface="+mn-cs"/>
              </a:rPr>
              <a:t>CASTILLO, Alberto E. Prótesis y Rehabilitación: Un Nuevo Comienzo. </a:t>
            </a:r>
            <a:r>
              <a:rPr lang="es-CO" sz="1200" u="sng" kern="1200" dirty="0" smtClean="0">
                <a:solidFill>
                  <a:schemeClr val="tx1"/>
                </a:solidFill>
                <a:latin typeface="+mn-lt"/>
                <a:ea typeface="+mn-ea"/>
                <a:cs typeface="+mn-cs"/>
              </a:rPr>
              <a:t>En:</a:t>
            </a:r>
            <a:r>
              <a:rPr lang="es-CO" sz="1200" kern="1200" dirty="0" smtClean="0">
                <a:solidFill>
                  <a:schemeClr val="tx1"/>
                </a:solidFill>
                <a:latin typeface="+mn-lt"/>
                <a:ea typeface="+mn-ea"/>
                <a:cs typeface="+mn-cs"/>
              </a:rPr>
              <a:t> Rehabilitación Integral </a:t>
            </a:r>
            <a:r>
              <a:rPr lang="es-MX" sz="1200" kern="1200" dirty="0" smtClean="0">
                <a:solidFill>
                  <a:schemeClr val="tx1"/>
                </a:solidFill>
                <a:latin typeface="+mn-lt"/>
                <a:ea typeface="+mn-ea"/>
                <a:cs typeface="+mn-cs"/>
              </a:rPr>
              <a:t>[en línea], </a:t>
            </a:r>
            <a:r>
              <a:rPr lang="es-CO" sz="1200" kern="1200" dirty="0" smtClean="0">
                <a:solidFill>
                  <a:schemeClr val="tx1"/>
                </a:solidFill>
                <a:latin typeface="+mn-lt"/>
                <a:ea typeface="+mn-ea"/>
                <a:cs typeface="+mn-cs"/>
              </a:rPr>
              <a:t>http://www.rehabilitacionintegral.com.mx/m10_elpaciente/protesis_y_rehabilitacion_un_nuevo.htm </a:t>
            </a:r>
            <a:r>
              <a:rPr lang="es-MX" sz="1200" kern="1200" dirty="0" smtClean="0">
                <a:solidFill>
                  <a:schemeClr val="tx1"/>
                </a:solidFill>
                <a:latin typeface="+mn-lt"/>
                <a:ea typeface="+mn-ea"/>
                <a:cs typeface="+mn-cs"/>
              </a:rPr>
              <a:t>[</a:t>
            </a:r>
            <a:r>
              <a:rPr lang="es-CO" sz="1200" kern="1200" dirty="0" smtClean="0">
                <a:solidFill>
                  <a:schemeClr val="tx1"/>
                </a:solidFill>
                <a:latin typeface="+mn-lt"/>
                <a:ea typeface="+mn-ea"/>
                <a:cs typeface="+mn-cs"/>
              </a:rPr>
              <a:t>25/09/2008</a:t>
            </a:r>
            <a:r>
              <a:rPr lang="es-MX" sz="1200" kern="1200" dirty="0" smtClean="0">
                <a:solidFill>
                  <a:schemeClr val="tx1"/>
                </a:solidFill>
                <a:latin typeface="+mn-lt"/>
                <a:ea typeface="+mn-ea"/>
                <a:cs typeface="+mn-cs"/>
              </a:rPr>
              <a:t>]</a:t>
            </a:r>
            <a:endParaRPr lang="en-US" sz="1200" kern="1200" dirty="0" smtClean="0">
              <a:solidFill>
                <a:schemeClr val="tx1"/>
              </a:solidFill>
              <a:latin typeface="+mn-lt"/>
              <a:ea typeface="+mn-ea"/>
              <a:cs typeface="+mn-cs"/>
            </a:endParaRPr>
          </a:p>
          <a:p>
            <a:r>
              <a:rPr lang="es-CO"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pPr algn="r" rtl="0"/>
            <a:fld id="{630AF07D-A1B0-4ECE-ACD5-0E8B5591A016}" type="slidenum">
              <a:rPr lang="en-US" sz="1200" kern="1200">
                <a:solidFill>
                  <a:prstClr val="black"/>
                </a:solidFill>
                <a:latin typeface="Calibri"/>
                <a:ea typeface="+mn-ea"/>
                <a:cs typeface="+mn-cs"/>
              </a:rPr>
              <a:pPr algn="r" rtl="0"/>
              <a:t>6</a:t>
            </a:fld>
            <a:endParaRPr lang="en-US" sz="1200" kern="1200">
              <a:solidFill>
                <a:prstClr val="black"/>
              </a:solidFill>
              <a:latin typeface="Calibri"/>
              <a:ea typeface="+mn-ea"/>
              <a:cs typeface="+mn-cs"/>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endParaRPr lang="en-US" dirty="0"/>
          </a:p>
        </p:txBody>
      </p:sp>
      <p:sp>
        <p:nvSpPr>
          <p:cNvPr id="4" name="Slide Number Placeholder 3"/>
          <p:cNvSpPr>
            <a:spLocks noGrp="1"/>
          </p:cNvSpPr>
          <p:nvPr>
            <p:ph type="sldNum" sz="quarter" idx="10"/>
          </p:nvPr>
        </p:nvSpPr>
        <p:spPr/>
        <p:txBody>
          <a:bodyPr/>
          <a:lstStyle/>
          <a:p>
            <a:pPr algn="r" rtl="0"/>
            <a:fld id="{630AF07D-A1B0-4ECE-ACD5-0E8B5591A016}" type="slidenum">
              <a:rPr lang="en-US" sz="1200" kern="1200">
                <a:solidFill>
                  <a:prstClr val="black"/>
                </a:solidFill>
                <a:latin typeface="Calibri"/>
                <a:ea typeface="+mn-ea"/>
                <a:cs typeface="+mn-cs"/>
              </a:rPr>
              <a:pPr algn="r" rtl="0"/>
              <a:t>7</a:t>
            </a:fld>
            <a:endParaRPr lang="en-US" sz="1200" kern="1200">
              <a:solidFill>
                <a:prstClr val="black"/>
              </a:solidFill>
              <a:latin typeface="Calibri"/>
              <a:ea typeface="+mn-ea"/>
              <a:cs typeface="+mn-cs"/>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pPr>
              <a:spcAft>
                <a:spcPts val="200"/>
              </a:spcAft>
            </a:pPr>
            <a:endParaRPr lang="es-MX" sz="1200" kern="1200" dirty="0" smtClean="0">
              <a:solidFill>
                <a:schemeClr val="tx1"/>
              </a:solidFill>
              <a:latin typeface="+mn-lt"/>
              <a:ea typeface="+mn-ea"/>
              <a:cs typeface="+mn-cs"/>
            </a:endParaRPr>
          </a:p>
          <a:p>
            <a:pPr>
              <a:spcAft>
                <a:spcPts val="200"/>
              </a:spcAft>
            </a:pPr>
            <a:endParaRPr lang="en-US" sz="1200" dirty="0" smtClean="0"/>
          </a:p>
          <a:p>
            <a:endParaRPr lang="en-US" dirty="0"/>
          </a:p>
        </p:txBody>
      </p:sp>
      <p:sp>
        <p:nvSpPr>
          <p:cNvPr id="4" name="Slide Number Placeholder 3"/>
          <p:cNvSpPr>
            <a:spLocks noGrp="1"/>
          </p:cNvSpPr>
          <p:nvPr>
            <p:ph type="sldNum" sz="quarter" idx="10"/>
          </p:nvPr>
        </p:nvSpPr>
        <p:spPr/>
        <p:txBody>
          <a:bodyPr/>
          <a:lstStyle/>
          <a:p>
            <a:pPr algn="r" rtl="0"/>
            <a:fld id="{630AF07D-A1B0-4ECE-ACD5-0E8B5591A016}" type="slidenum">
              <a:rPr lang="en-US" sz="1200" kern="1200">
                <a:solidFill>
                  <a:prstClr val="black"/>
                </a:solidFill>
                <a:latin typeface="Calibri"/>
                <a:ea typeface="+mn-ea"/>
                <a:cs typeface="+mn-cs"/>
              </a:rPr>
              <a:pPr algn="r" rtl="0"/>
              <a:t>8</a:t>
            </a:fld>
            <a:endParaRPr lang="en-US" sz="1200" kern="1200">
              <a:solidFill>
                <a:prstClr val="black"/>
              </a:solidFill>
              <a:latin typeface="Calibri"/>
              <a:ea typeface="+mn-ea"/>
              <a:cs typeface="+mn-cs"/>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numCol="2" spcCol="182880">
            <a:noAutofit/>
          </a:bodyPr>
          <a:lstStyle/>
          <a:p>
            <a:r>
              <a:rPr lang="es-CO" sz="1200" kern="1200" dirty="0" smtClean="0">
                <a:solidFill>
                  <a:schemeClr val="tx1"/>
                </a:solidFill>
                <a:latin typeface="+mn-lt"/>
                <a:ea typeface="+mn-ea"/>
                <a:cs typeface="+mn-cs"/>
              </a:rPr>
              <a:t>En el campo de la medicina, la reconstrucción 3D de estructuras anatómicas a partir de imágenes médicas como Resonancia Magnética (RM) y Tomografía Axial Computarizada (TAC), se ha convertido en una técnica útil que facilita la visualización de los segmentos corporales que necesitan ser evaluados y está siendo utilizada como una herramienta importante en el diagnóstico médico y la planeación de terapias y procedimientos quirúrgicos, permitiendo el desarrollo de aplicaciones en diversas áreas de la medicina. </a:t>
            </a:r>
            <a:endParaRPr lang="en-US" sz="1200" kern="1200" dirty="0" smtClean="0">
              <a:solidFill>
                <a:schemeClr val="tx1"/>
              </a:solidFill>
              <a:latin typeface="+mn-lt"/>
              <a:ea typeface="+mn-ea"/>
              <a:cs typeface="+mn-cs"/>
            </a:endParaRPr>
          </a:p>
          <a:p>
            <a:r>
              <a:rPr lang="es-MX" sz="1200" kern="1200" dirty="0" smtClean="0">
                <a:solidFill>
                  <a:schemeClr val="tx1"/>
                </a:solidFill>
                <a:latin typeface="+mn-lt"/>
                <a:ea typeface="+mn-ea"/>
                <a:cs typeface="+mn-cs"/>
              </a:rPr>
              <a:t>CORREA, Santiago.  Juan Felipe Isaza. </a:t>
            </a:r>
            <a:r>
              <a:rPr lang="es-CO" sz="1200" kern="1200" dirty="0" smtClean="0">
                <a:solidFill>
                  <a:schemeClr val="tx1"/>
                </a:solidFill>
                <a:latin typeface="+mn-lt"/>
                <a:ea typeface="+mn-ea"/>
                <a:cs typeface="+mn-cs"/>
              </a:rPr>
              <a:t>Metodología para la </a:t>
            </a:r>
            <a:r>
              <a:rPr lang="es-MX" sz="1200" kern="1200" dirty="0" smtClean="0">
                <a:solidFill>
                  <a:schemeClr val="tx1"/>
                </a:solidFill>
                <a:latin typeface="+mn-lt"/>
                <a:ea typeface="+mn-ea"/>
                <a:cs typeface="+mn-cs"/>
              </a:rPr>
              <a:t>reconstrucción 3D de estructuras </a:t>
            </a:r>
            <a:endParaRPr lang="en-US" sz="1200" kern="1200" dirty="0" smtClean="0">
              <a:solidFill>
                <a:schemeClr val="tx1"/>
              </a:solidFill>
              <a:latin typeface="+mn-lt"/>
              <a:ea typeface="+mn-ea"/>
              <a:cs typeface="+mn-cs"/>
            </a:endParaRPr>
          </a:p>
          <a:p>
            <a:r>
              <a:rPr lang="es-MX" sz="1200" kern="1200" dirty="0" err="1" smtClean="0">
                <a:solidFill>
                  <a:schemeClr val="tx1"/>
                </a:solidFill>
                <a:latin typeface="+mn-lt"/>
                <a:ea typeface="+mn-ea"/>
                <a:cs typeface="+mn-cs"/>
              </a:rPr>
              <a:t>craneofaciales</a:t>
            </a:r>
            <a:r>
              <a:rPr lang="es-MX" sz="1200" kern="1200" dirty="0" smtClean="0">
                <a:solidFill>
                  <a:schemeClr val="tx1"/>
                </a:solidFill>
                <a:latin typeface="+mn-lt"/>
                <a:ea typeface="+mn-ea"/>
                <a:cs typeface="+mn-cs"/>
              </a:rPr>
              <a:t> y su utilización en el método de elementos finitos. </a:t>
            </a:r>
            <a:r>
              <a:rPr lang="es-MX" sz="1200" u="sng" kern="1200" dirty="0" smtClean="0">
                <a:solidFill>
                  <a:schemeClr val="tx1"/>
                </a:solidFill>
                <a:latin typeface="+mn-lt"/>
                <a:ea typeface="+mn-ea"/>
                <a:cs typeface="+mn-cs"/>
              </a:rPr>
              <a:t>En:</a:t>
            </a:r>
            <a:r>
              <a:rPr lang="es-MX" sz="1200" kern="1200" dirty="0" smtClean="0">
                <a:solidFill>
                  <a:schemeClr val="tx1"/>
                </a:solidFill>
                <a:latin typeface="+mn-lt"/>
                <a:ea typeface="+mn-ea"/>
                <a:cs typeface="+mn-cs"/>
              </a:rPr>
              <a:t> Ingeniería y Ciencia, Volumen 4, número 7, (junio de 2008). p. 130-131.</a:t>
            </a:r>
            <a:endParaRPr lang="en-US"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s-CO" sz="1200" kern="1200" dirty="0" smtClean="0">
              <a:solidFill>
                <a:schemeClr val="tx1"/>
              </a:solidFill>
              <a:latin typeface="+mn-lt"/>
              <a:ea typeface="+mn-ea"/>
              <a:cs typeface="+mn-cs"/>
            </a:endParaRPr>
          </a:p>
          <a:p>
            <a:r>
              <a:rPr lang="es-CO" sz="1200" kern="1200" dirty="0" smtClean="0">
                <a:solidFill>
                  <a:schemeClr val="tx1"/>
                </a:solidFill>
                <a:latin typeface="+mn-lt"/>
                <a:ea typeface="+mn-ea"/>
                <a:cs typeface="+mn-cs"/>
              </a:rPr>
              <a:t>En el tratamiento protésico, es cada vez más frecuente el diseño de productos personalizados que se ajusten mejor a la anatomía humana y de acuerdo a los diferentes requerimientos del paciente. En el proceso de diseño de producto e investigación, el uso de RE reduce ampliamente los costos y el periodo de producción. </a:t>
            </a:r>
            <a:r>
              <a:rPr lang="es-MX" sz="1200" kern="1200" dirty="0" smtClean="0">
                <a:solidFill>
                  <a:schemeClr val="tx1"/>
                </a:solidFill>
                <a:latin typeface="+mn-lt"/>
                <a:ea typeface="+mn-ea"/>
                <a:cs typeface="+mn-cs"/>
              </a:rPr>
              <a:t>H.S., </a:t>
            </a:r>
            <a:r>
              <a:rPr lang="es-MX" sz="1200" kern="1200" dirty="0" err="1" smtClean="0">
                <a:solidFill>
                  <a:schemeClr val="tx1"/>
                </a:solidFill>
                <a:latin typeface="+mn-lt"/>
                <a:ea typeface="+mn-ea"/>
                <a:cs typeface="+mn-cs"/>
              </a:rPr>
              <a:t>Lv.</a:t>
            </a:r>
            <a:r>
              <a:rPr lang="es-MX" sz="1200" kern="1200" dirty="0" smtClean="0">
                <a:solidFill>
                  <a:schemeClr val="tx1"/>
                </a:solidFill>
                <a:latin typeface="+mn-lt"/>
                <a:ea typeface="+mn-ea"/>
                <a:cs typeface="+mn-cs"/>
              </a:rPr>
              <a:t> </a:t>
            </a:r>
            <a:r>
              <a:rPr lang="en-US" sz="1200" kern="1200" dirty="0" smtClean="0">
                <a:solidFill>
                  <a:schemeClr val="tx1"/>
                </a:solidFill>
                <a:latin typeface="+mn-lt"/>
                <a:ea typeface="+mn-ea"/>
                <a:cs typeface="+mn-cs"/>
              </a:rPr>
              <a:t>Artificial Joint Surgery. </a:t>
            </a:r>
            <a:r>
              <a:rPr lang="en-US" sz="1200" u="sng" kern="1200" dirty="0" smtClean="0">
                <a:solidFill>
                  <a:schemeClr val="tx1"/>
                </a:solidFill>
                <a:latin typeface="+mn-lt"/>
                <a:ea typeface="+mn-ea"/>
                <a:cs typeface="+mn-cs"/>
              </a:rPr>
              <a:t>En:</a:t>
            </a:r>
            <a:r>
              <a:rPr lang="en-US" sz="1200" kern="1200" dirty="0" smtClean="0">
                <a:solidFill>
                  <a:schemeClr val="tx1"/>
                </a:solidFill>
                <a:latin typeface="+mn-lt"/>
                <a:ea typeface="+mn-ea"/>
                <a:cs typeface="+mn-cs"/>
              </a:rPr>
              <a:t> Science Press, Beijing, (2001).  p. 268.</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LIN, Yan-Pin. Cheng-Tao Wang.  </a:t>
            </a:r>
            <a:r>
              <a:rPr lang="en-US" sz="1200" kern="1200" dirty="0" err="1" smtClean="0">
                <a:solidFill>
                  <a:schemeClr val="tx1"/>
                </a:solidFill>
                <a:latin typeface="+mn-lt"/>
                <a:ea typeface="+mn-ea"/>
                <a:cs typeface="+mn-cs"/>
              </a:rPr>
              <a:t>Ke-Rong</a:t>
            </a:r>
            <a:r>
              <a:rPr lang="en-US" sz="1200" kern="1200" dirty="0" smtClean="0">
                <a:solidFill>
                  <a:schemeClr val="tx1"/>
                </a:solidFill>
                <a:latin typeface="+mn-lt"/>
                <a:ea typeface="+mn-ea"/>
                <a:cs typeface="+mn-cs"/>
              </a:rPr>
              <a:t> Dai. Reverse engineering in CAD model reconstruction of customized artificial joint</a:t>
            </a:r>
            <a:r>
              <a:rPr lang="en-US" sz="1200" b="1" kern="1200" dirty="0" smtClean="0">
                <a:solidFill>
                  <a:schemeClr val="tx1"/>
                </a:solidFill>
                <a:latin typeface="+mn-lt"/>
                <a:ea typeface="+mn-ea"/>
                <a:cs typeface="+mn-cs"/>
              </a:rPr>
              <a:t>.</a:t>
            </a:r>
            <a:r>
              <a:rPr lang="en-US" sz="1200" kern="1200" dirty="0" smtClean="0">
                <a:solidFill>
                  <a:schemeClr val="tx1"/>
                </a:solidFill>
                <a:latin typeface="+mn-lt"/>
                <a:ea typeface="+mn-ea"/>
                <a:cs typeface="+mn-cs"/>
              </a:rPr>
              <a:t> </a:t>
            </a:r>
            <a:r>
              <a:rPr lang="en-US" sz="1200" b="1" kern="1200" dirty="0" smtClean="0">
                <a:solidFill>
                  <a:schemeClr val="tx1"/>
                </a:solidFill>
                <a:latin typeface="+mn-lt"/>
                <a:ea typeface="+mn-ea"/>
                <a:cs typeface="+mn-cs"/>
              </a:rPr>
              <a:t> </a:t>
            </a:r>
            <a:r>
              <a:rPr lang="en-US" sz="1200" u="sng" kern="1200" dirty="0" smtClean="0">
                <a:solidFill>
                  <a:schemeClr val="tx1"/>
                </a:solidFill>
                <a:latin typeface="+mn-lt"/>
                <a:ea typeface="+mn-ea"/>
                <a:cs typeface="+mn-cs"/>
              </a:rPr>
              <a:t>En:</a:t>
            </a:r>
            <a:r>
              <a:rPr lang="en-US" sz="1200" b="1" kern="1200" dirty="0" smtClean="0">
                <a:solidFill>
                  <a:schemeClr val="tx1"/>
                </a:solidFill>
                <a:latin typeface="+mn-lt"/>
                <a:ea typeface="+mn-ea"/>
                <a:cs typeface="+mn-cs"/>
              </a:rPr>
              <a:t> </a:t>
            </a:r>
            <a:r>
              <a:rPr lang="en-US" sz="1200" kern="1200" dirty="0" smtClean="0">
                <a:solidFill>
                  <a:schemeClr val="tx1"/>
                </a:solidFill>
                <a:latin typeface="+mn-lt"/>
                <a:ea typeface="+mn-ea"/>
                <a:cs typeface="+mn-cs"/>
              </a:rPr>
              <a:t>Science Direct, Medical Engineering &amp; Physics 27 (2005).  p. 189</a:t>
            </a:r>
          </a:p>
          <a:p>
            <a:r>
              <a:rPr lang="en-US" sz="1200" kern="1200" dirty="0" smtClean="0">
                <a:solidFill>
                  <a:schemeClr val="tx1"/>
                </a:solidFill>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endParaRPr lang="es-CO"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s-CO" sz="1200" kern="1200" dirty="0" smtClean="0">
                <a:solidFill>
                  <a:schemeClr val="tx1"/>
                </a:solidFill>
                <a:latin typeface="+mn-lt"/>
                <a:ea typeface="+mn-ea"/>
                <a:cs typeface="+mn-cs"/>
              </a:rPr>
              <a:t>En el año 1997 en el Congreso d  de Núremberg (Alemania), se desarrolló un simposio internacional sobre los sistemas CAD (</a:t>
            </a:r>
            <a:r>
              <a:rPr lang="es-CO" sz="1200" i="1" kern="1200" dirty="0" err="1" smtClean="0">
                <a:solidFill>
                  <a:schemeClr val="tx1"/>
                </a:solidFill>
                <a:latin typeface="+mn-lt"/>
                <a:ea typeface="+mn-ea"/>
                <a:cs typeface="+mn-cs"/>
              </a:rPr>
              <a:t>Computer</a:t>
            </a:r>
            <a:r>
              <a:rPr lang="es-CO" sz="1200" i="1" kern="1200" dirty="0" smtClean="0">
                <a:solidFill>
                  <a:schemeClr val="tx1"/>
                </a:solidFill>
                <a:latin typeface="+mn-lt"/>
                <a:ea typeface="+mn-ea"/>
                <a:cs typeface="+mn-cs"/>
              </a:rPr>
              <a:t> </a:t>
            </a:r>
            <a:r>
              <a:rPr lang="es-CO" sz="1200" i="1" kern="1200" dirty="0" err="1" smtClean="0">
                <a:solidFill>
                  <a:schemeClr val="tx1"/>
                </a:solidFill>
                <a:latin typeface="+mn-lt"/>
                <a:ea typeface="+mn-ea"/>
                <a:cs typeface="+mn-cs"/>
              </a:rPr>
              <a:t>Aided</a:t>
            </a:r>
            <a:r>
              <a:rPr lang="es-CO" sz="1200" i="1" kern="1200" dirty="0" smtClean="0">
                <a:solidFill>
                  <a:schemeClr val="tx1"/>
                </a:solidFill>
                <a:latin typeface="+mn-lt"/>
                <a:ea typeface="+mn-ea"/>
                <a:cs typeface="+mn-cs"/>
              </a:rPr>
              <a:t> </a:t>
            </a:r>
            <a:r>
              <a:rPr lang="es-CO" sz="1200" i="1" kern="1200" dirty="0" err="1" smtClean="0">
                <a:solidFill>
                  <a:schemeClr val="tx1"/>
                </a:solidFill>
                <a:latin typeface="+mn-lt"/>
                <a:ea typeface="+mn-ea"/>
                <a:cs typeface="+mn-cs"/>
              </a:rPr>
              <a:t>Design</a:t>
            </a:r>
            <a:r>
              <a:rPr lang="es-CO" sz="1200" kern="1200" dirty="0" smtClean="0">
                <a:solidFill>
                  <a:schemeClr val="tx1"/>
                </a:solidFill>
                <a:latin typeface="+mn-lt"/>
                <a:ea typeface="+mn-ea"/>
                <a:cs typeface="+mn-cs"/>
              </a:rPr>
              <a:t>) – CAM (</a:t>
            </a:r>
            <a:r>
              <a:rPr lang="es-CO" sz="1200" i="1" kern="1200" dirty="0" err="1" smtClean="0">
                <a:solidFill>
                  <a:schemeClr val="tx1"/>
                </a:solidFill>
                <a:latin typeface="+mn-lt"/>
                <a:ea typeface="+mn-ea"/>
                <a:cs typeface="+mn-cs"/>
              </a:rPr>
              <a:t>Computer</a:t>
            </a:r>
            <a:r>
              <a:rPr lang="es-CO" sz="1200" i="1" kern="1200" dirty="0" smtClean="0">
                <a:solidFill>
                  <a:schemeClr val="tx1"/>
                </a:solidFill>
                <a:latin typeface="+mn-lt"/>
                <a:ea typeface="+mn-ea"/>
                <a:cs typeface="+mn-cs"/>
              </a:rPr>
              <a:t> </a:t>
            </a:r>
            <a:r>
              <a:rPr lang="es-CO" sz="1200" i="1" kern="1200" dirty="0" err="1" smtClean="0">
                <a:solidFill>
                  <a:schemeClr val="tx1"/>
                </a:solidFill>
                <a:latin typeface="+mn-lt"/>
                <a:ea typeface="+mn-ea"/>
                <a:cs typeface="+mn-cs"/>
              </a:rPr>
              <a:t>Aided</a:t>
            </a:r>
            <a:r>
              <a:rPr lang="es-CO" sz="1200" i="1" kern="1200" dirty="0" smtClean="0">
                <a:solidFill>
                  <a:schemeClr val="tx1"/>
                </a:solidFill>
                <a:latin typeface="+mn-lt"/>
                <a:ea typeface="+mn-ea"/>
                <a:cs typeface="+mn-cs"/>
              </a:rPr>
              <a:t> </a:t>
            </a:r>
            <a:r>
              <a:rPr lang="es-CO" sz="1200" i="1" kern="1200" dirty="0" err="1" smtClean="0">
                <a:solidFill>
                  <a:schemeClr val="tx1"/>
                </a:solidFill>
                <a:latin typeface="+mn-lt"/>
                <a:ea typeface="+mn-ea"/>
                <a:cs typeface="+mn-cs"/>
              </a:rPr>
              <a:t>Manufacturing</a:t>
            </a:r>
            <a:r>
              <a:rPr lang="es-CO" sz="1200" kern="1200" dirty="0" smtClean="0">
                <a:solidFill>
                  <a:schemeClr val="tx1"/>
                </a:solidFill>
                <a:latin typeface="+mn-lt"/>
                <a:ea typeface="+mn-ea"/>
                <a:cs typeface="+mn-cs"/>
              </a:rPr>
              <a:t>) aplicados en prótesis y órtesis.</a:t>
            </a:r>
            <a:r>
              <a:rPr lang="en-US" dirty="0" smtClean="0"/>
              <a:t> </a:t>
            </a:r>
            <a:endParaRPr lang="en-US"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s-CO"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s-CO" sz="1200" kern="1200" dirty="0" smtClean="0">
                <a:solidFill>
                  <a:schemeClr val="tx1"/>
                </a:solidFill>
                <a:latin typeface="+mn-lt"/>
                <a:ea typeface="+mn-ea"/>
                <a:cs typeface="+mn-cs"/>
              </a:rPr>
              <a:t>En la actualidad, las técnicas alternativas para la elaboración de prótesis no se encuentran en el mercado para su uso generalizado, a pesar de su prolongada experimentación. Esto es debido a que </a:t>
            </a:r>
            <a:r>
              <a:rPr lang="es-MX" sz="1200" kern="1200" dirty="0" smtClean="0">
                <a:solidFill>
                  <a:schemeClr val="tx1"/>
                </a:solidFill>
                <a:latin typeface="+mn-lt"/>
                <a:ea typeface="+mn-ea"/>
                <a:cs typeface="+mn-cs"/>
              </a:rPr>
              <a:t>los protesistas deben cambiar sus instrumentos y métodos de trabajo, enfrentándose a un mayor costo económico de los equipos y la formación que requiere su uso. Los aspectos mencionados afectan sin distinción las aplicaciones de RE tanto en el mercado nacional como en el internacional. No obstante, la tecnología se ha ido adoptando progresivamente y se pretende utilizar su impacto para resolver problemas de la fabricación artesanal del socket o encaje para pacientes con amputaciones en miembro superior e inferior entre otros. </a:t>
            </a:r>
            <a:endParaRPr lang="en-US" sz="1200" kern="1200" dirty="0" smtClean="0">
              <a:solidFill>
                <a:schemeClr val="tx1"/>
              </a:solidFill>
              <a:latin typeface="+mn-lt"/>
              <a:ea typeface="+mn-ea"/>
              <a:cs typeface="+mn-cs"/>
            </a:endParaRPr>
          </a:p>
          <a:p>
            <a:endParaRPr lang="en-US" dirty="0"/>
          </a:p>
        </p:txBody>
      </p:sp>
      <p:sp>
        <p:nvSpPr>
          <p:cNvPr id="5" name="Slide Image Placeholder 4"/>
          <p:cNvSpPr>
            <a:spLocks noGrp="1" noRot="1" noChangeAspect="1"/>
          </p:cNvSpPr>
          <p:nvPr>
            <p:ph type="sldImg"/>
          </p:nvPr>
        </p:nvSpPr>
        <p:spPr>
          <a:xfrm>
            <a:off x="539750" y="503238"/>
            <a:ext cx="3143250" cy="2359025"/>
          </a:xfr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0F2B2BE-8DEB-465D-869F-1E8F972A8D5C}" type="datetimeFigureOut">
              <a:rPr lang="en-US" smtClean="0"/>
              <a:pPr/>
              <a:t>11/23/2009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F38873-F906-41F2-B598-4DB935FE7B7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0F2B2BE-8DEB-465D-869F-1E8F972A8D5C}" type="datetimeFigureOut">
              <a:rPr lang="en-US" smtClean="0"/>
              <a:pPr/>
              <a:t>11/23/2009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F38873-F906-41F2-B598-4DB935FE7B7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0F2B2BE-8DEB-465D-869F-1E8F972A8D5C}" type="datetimeFigureOut">
              <a:rPr lang="en-US" smtClean="0"/>
              <a:pPr/>
              <a:t>11/23/2009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F38873-F906-41F2-B598-4DB935FE7B7F}"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BCD5785-8A43-4CC4-A705-D4AA7E8DB57F}" type="datetimeFigureOut">
              <a:rPr lang="en-US" smtClean="0">
                <a:solidFill>
                  <a:prstClr val="black">
                    <a:tint val="75000"/>
                  </a:prstClr>
                </a:solidFill>
              </a:rPr>
              <a:pPr/>
              <a:t>11/23/2009</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FF75B4CE-5129-41CA-A75E-F2AE589D1F47}" type="slidenum">
              <a:rPr lang="en-US" smtClean="0">
                <a:solidFill>
                  <a:prstClr val="black">
                    <a:tint val="75000"/>
                  </a:prstClr>
                </a:solidFill>
              </a:rPr>
              <a:pPr/>
              <a:t>‹#›</a:t>
            </a:fld>
            <a:endParaRPr lang="en-US" dirty="0">
              <a:solidFill>
                <a:prstClr val="black">
                  <a:tint val="75000"/>
                </a:prstClr>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A80035A-FD80-46DF-89C3-C164B8E26758}" type="datetimeFigureOut">
              <a:rPr lang="en-US" smtClean="0">
                <a:solidFill>
                  <a:prstClr val="black">
                    <a:tint val="75000"/>
                  </a:prstClr>
                </a:solidFill>
              </a:rPr>
              <a:pPr/>
              <a:t>11/23/2009</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946CEB0F-6F70-4883-991C-25F76AF394E3}" type="slidenum">
              <a:rPr lang="en-US" smtClean="0">
                <a:solidFill>
                  <a:prstClr val="black">
                    <a:tint val="75000"/>
                  </a:prstClr>
                </a:solidFill>
              </a:rPr>
              <a:pPr/>
              <a:t>‹#›</a:t>
            </a:fld>
            <a:endParaRPr lang="en-US" dirty="0">
              <a:solidFill>
                <a:prstClr val="black">
                  <a:tint val="75000"/>
                </a:prstClr>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9FDB0C2-1F3D-4594-BC97-D21C5CE96C4E}" type="datetimeFigureOut">
              <a:rPr lang="en-US">
                <a:solidFill>
                  <a:prstClr val="black">
                    <a:tint val="75000"/>
                  </a:prstClr>
                </a:solidFill>
              </a:rPr>
              <a:pPr/>
              <a:t>11/23/2009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48A5C28-A9AF-48F7-A492-117CD84F551A}" type="slidenum">
              <a:rPr lang="en-US">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F2B2BE-8DEB-465D-869F-1E8F972A8D5C}" type="datetimeFigureOut">
              <a:rPr lang="en-US" smtClean="0"/>
              <a:pPr/>
              <a:t>11/23/2009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5F38873-F906-41F2-B598-4DB935FE7B7F}" type="slidenum">
              <a:rPr lang="en-US" smtClean="0"/>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0F2B2BE-8DEB-465D-869F-1E8F972A8D5C}" type="datetimeFigureOut">
              <a:rPr lang="en-US" smtClean="0"/>
              <a:pPr/>
              <a:t>11/23/2009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F38873-F906-41F2-B598-4DB935FE7B7F}" type="slidenum">
              <a:rPr lang="en-US" smtClean="0"/>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algn="l" rtl="0"/>
            <a:fld id="{00F2B2BE-8DEB-465D-869F-1E8F972A8D5C}" type="datetimeFigureOut">
              <a:rPr lang="en-US" sz="1200" kern="1200">
                <a:solidFill>
                  <a:prstClr val="black">
                    <a:tint val="75000"/>
                  </a:prstClr>
                </a:solidFill>
                <a:latin typeface="Calibri"/>
                <a:ea typeface="+mn-ea"/>
                <a:cs typeface="+mn-cs"/>
              </a:rPr>
              <a:pPr algn="l" rtl="0"/>
              <a:t>11/23/2009</a:t>
            </a:fld>
            <a:endParaRPr lang="en-US" sz="1200" kern="1200">
              <a:solidFill>
                <a:prstClr val="black">
                  <a:tint val="75000"/>
                </a:prstClr>
              </a:solidFill>
              <a:latin typeface="Calibri"/>
              <a:ea typeface="+mn-ea"/>
              <a:cs typeface="+mn-cs"/>
            </a:endParaRPr>
          </a:p>
        </p:txBody>
      </p:sp>
      <p:sp>
        <p:nvSpPr>
          <p:cNvPr id="5" name="Footer Placeholder 4"/>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12"/>
          </p:nvPr>
        </p:nvSpPr>
        <p:spPr/>
        <p:txBody>
          <a:bodyPr/>
          <a:lstStyle/>
          <a:p>
            <a:pPr algn="r" rtl="0"/>
            <a:fld id="{75F38873-F906-41F2-B598-4DB935FE7B7F}"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lgn="l" rtl="0"/>
            <a:fld id="{00F2B2BE-8DEB-465D-869F-1E8F972A8D5C}" type="datetimeFigureOut">
              <a:rPr lang="en-US" sz="1200" kern="1200">
                <a:solidFill>
                  <a:prstClr val="black">
                    <a:tint val="75000"/>
                  </a:prstClr>
                </a:solidFill>
                <a:latin typeface="Calibri"/>
                <a:ea typeface="+mn-ea"/>
                <a:cs typeface="+mn-cs"/>
              </a:rPr>
              <a:pPr algn="l" rtl="0"/>
              <a:t>11/23/2009</a:t>
            </a:fld>
            <a:endParaRPr lang="en-US" sz="1200" kern="1200">
              <a:solidFill>
                <a:prstClr val="black">
                  <a:tint val="75000"/>
                </a:prstClr>
              </a:solidFill>
              <a:latin typeface="Calibri"/>
              <a:ea typeface="+mn-ea"/>
              <a:cs typeface="+mn-cs"/>
            </a:endParaRPr>
          </a:p>
        </p:txBody>
      </p:sp>
      <p:sp>
        <p:nvSpPr>
          <p:cNvPr id="5" name="Footer Placeholder 4"/>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12"/>
          </p:nvPr>
        </p:nvSpPr>
        <p:spPr/>
        <p:txBody>
          <a:bodyPr/>
          <a:lstStyle/>
          <a:p>
            <a:pPr algn="r" rtl="0"/>
            <a:fld id="{75F38873-F906-41F2-B598-4DB935FE7B7F}"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lgn="l" rtl="0"/>
            <a:fld id="{00F2B2BE-8DEB-465D-869F-1E8F972A8D5C}" type="datetimeFigureOut">
              <a:rPr lang="en-US" sz="1200" kern="1200">
                <a:solidFill>
                  <a:prstClr val="black">
                    <a:tint val="75000"/>
                  </a:prstClr>
                </a:solidFill>
                <a:latin typeface="Calibri"/>
                <a:ea typeface="+mn-ea"/>
                <a:cs typeface="+mn-cs"/>
              </a:rPr>
              <a:pPr algn="l" rtl="0"/>
              <a:t>11/23/2009</a:t>
            </a:fld>
            <a:endParaRPr lang="en-US" sz="1200" kern="1200">
              <a:solidFill>
                <a:prstClr val="black">
                  <a:tint val="75000"/>
                </a:prstClr>
              </a:solidFill>
              <a:latin typeface="Calibri"/>
              <a:ea typeface="+mn-ea"/>
              <a:cs typeface="+mn-cs"/>
            </a:endParaRPr>
          </a:p>
        </p:txBody>
      </p:sp>
      <p:sp>
        <p:nvSpPr>
          <p:cNvPr id="5" name="Footer Placeholder 4"/>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12"/>
          </p:nvPr>
        </p:nvSpPr>
        <p:spPr/>
        <p:txBody>
          <a:bodyPr/>
          <a:lstStyle/>
          <a:p>
            <a:pPr algn="r" rtl="0"/>
            <a:fld id="{75F38873-F906-41F2-B598-4DB935FE7B7F}"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0F2B2BE-8DEB-465D-869F-1E8F972A8D5C}" type="datetimeFigureOut">
              <a:rPr lang="en-US" smtClean="0"/>
              <a:pPr/>
              <a:t>11/23/2009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F38873-F906-41F2-B598-4DB935FE7B7F}"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algn="l" rtl="0"/>
            <a:fld id="{00F2B2BE-8DEB-465D-869F-1E8F972A8D5C}" type="datetimeFigureOut">
              <a:rPr lang="en-US" sz="1200" kern="1200">
                <a:solidFill>
                  <a:prstClr val="black">
                    <a:tint val="75000"/>
                  </a:prstClr>
                </a:solidFill>
                <a:latin typeface="Calibri"/>
                <a:ea typeface="+mn-ea"/>
                <a:cs typeface="+mn-cs"/>
              </a:rPr>
              <a:pPr algn="l" rtl="0"/>
              <a:t>11/23/2009</a:t>
            </a:fld>
            <a:endParaRPr lang="en-US" sz="1200" kern="1200">
              <a:solidFill>
                <a:prstClr val="black">
                  <a:tint val="75000"/>
                </a:prstClr>
              </a:solidFill>
              <a:latin typeface="Calibri"/>
              <a:ea typeface="+mn-ea"/>
              <a:cs typeface="+mn-cs"/>
            </a:endParaRPr>
          </a:p>
        </p:txBody>
      </p:sp>
      <p:sp>
        <p:nvSpPr>
          <p:cNvPr id="6" name="Footer Placeholder 5"/>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7" name="Slide Number Placeholder 6"/>
          <p:cNvSpPr>
            <a:spLocks noGrp="1"/>
          </p:cNvSpPr>
          <p:nvPr>
            <p:ph type="sldNum" sz="quarter" idx="12"/>
          </p:nvPr>
        </p:nvSpPr>
        <p:spPr/>
        <p:txBody>
          <a:bodyPr/>
          <a:lstStyle/>
          <a:p>
            <a:pPr algn="r" rtl="0"/>
            <a:fld id="{75F38873-F906-41F2-B598-4DB935FE7B7F}"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algn="l" rtl="0"/>
            <a:fld id="{00F2B2BE-8DEB-465D-869F-1E8F972A8D5C}" type="datetimeFigureOut">
              <a:rPr lang="en-US" sz="1200" kern="1200">
                <a:solidFill>
                  <a:prstClr val="black">
                    <a:tint val="75000"/>
                  </a:prstClr>
                </a:solidFill>
                <a:latin typeface="Calibri"/>
                <a:ea typeface="+mn-ea"/>
                <a:cs typeface="+mn-cs"/>
              </a:rPr>
              <a:pPr algn="l" rtl="0"/>
              <a:t>11/23/2009</a:t>
            </a:fld>
            <a:endParaRPr lang="en-US" sz="1200" kern="1200">
              <a:solidFill>
                <a:prstClr val="black">
                  <a:tint val="75000"/>
                </a:prstClr>
              </a:solidFill>
              <a:latin typeface="Calibri"/>
              <a:ea typeface="+mn-ea"/>
              <a:cs typeface="+mn-cs"/>
            </a:endParaRPr>
          </a:p>
        </p:txBody>
      </p:sp>
      <p:sp>
        <p:nvSpPr>
          <p:cNvPr id="8" name="Footer Placeholder 7"/>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9" name="Slide Number Placeholder 8"/>
          <p:cNvSpPr>
            <a:spLocks noGrp="1"/>
          </p:cNvSpPr>
          <p:nvPr>
            <p:ph type="sldNum" sz="quarter" idx="12"/>
          </p:nvPr>
        </p:nvSpPr>
        <p:spPr/>
        <p:txBody>
          <a:bodyPr/>
          <a:lstStyle/>
          <a:p>
            <a:pPr algn="r" rtl="0"/>
            <a:fld id="{75F38873-F906-41F2-B598-4DB935FE7B7F}"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lgn="l" rtl="0"/>
            <a:fld id="{00F2B2BE-8DEB-465D-869F-1E8F972A8D5C}" type="datetimeFigureOut">
              <a:rPr lang="en-US" sz="1200" kern="1200">
                <a:solidFill>
                  <a:prstClr val="black">
                    <a:tint val="75000"/>
                  </a:prstClr>
                </a:solidFill>
                <a:latin typeface="Calibri"/>
                <a:ea typeface="+mn-ea"/>
                <a:cs typeface="+mn-cs"/>
              </a:rPr>
              <a:pPr algn="l" rtl="0"/>
              <a:t>11/23/2009</a:t>
            </a:fld>
            <a:endParaRPr lang="en-US" sz="1200" kern="1200">
              <a:solidFill>
                <a:prstClr val="black">
                  <a:tint val="75000"/>
                </a:prstClr>
              </a:solidFill>
              <a:latin typeface="Calibri"/>
              <a:ea typeface="+mn-ea"/>
              <a:cs typeface="+mn-cs"/>
            </a:endParaRPr>
          </a:p>
        </p:txBody>
      </p:sp>
      <p:sp>
        <p:nvSpPr>
          <p:cNvPr id="4" name="Footer Placeholder 3"/>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5" name="Slide Number Placeholder 4"/>
          <p:cNvSpPr>
            <a:spLocks noGrp="1"/>
          </p:cNvSpPr>
          <p:nvPr>
            <p:ph type="sldNum" sz="quarter" idx="12"/>
          </p:nvPr>
        </p:nvSpPr>
        <p:spPr/>
        <p:txBody>
          <a:bodyPr/>
          <a:lstStyle/>
          <a:p>
            <a:pPr algn="r" rtl="0"/>
            <a:fld id="{75F38873-F906-41F2-B598-4DB935FE7B7F}"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lgn="l" rtl="0"/>
            <a:fld id="{00F2B2BE-8DEB-465D-869F-1E8F972A8D5C}" type="datetimeFigureOut">
              <a:rPr lang="en-US" sz="1200" kern="1200">
                <a:solidFill>
                  <a:prstClr val="black">
                    <a:tint val="75000"/>
                  </a:prstClr>
                </a:solidFill>
                <a:latin typeface="Calibri"/>
                <a:ea typeface="+mn-ea"/>
                <a:cs typeface="+mn-cs"/>
              </a:rPr>
              <a:pPr algn="l" rtl="0"/>
              <a:t>11/23/2009</a:t>
            </a:fld>
            <a:endParaRPr lang="en-US" sz="1200" kern="1200">
              <a:solidFill>
                <a:prstClr val="black">
                  <a:tint val="75000"/>
                </a:prstClr>
              </a:solidFill>
              <a:latin typeface="Calibri"/>
              <a:ea typeface="+mn-ea"/>
              <a:cs typeface="+mn-cs"/>
            </a:endParaRPr>
          </a:p>
        </p:txBody>
      </p:sp>
      <p:sp>
        <p:nvSpPr>
          <p:cNvPr id="3" name="Footer Placeholder 2"/>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4" name="Slide Number Placeholder 3"/>
          <p:cNvSpPr>
            <a:spLocks noGrp="1"/>
          </p:cNvSpPr>
          <p:nvPr>
            <p:ph type="sldNum" sz="quarter" idx="12"/>
          </p:nvPr>
        </p:nvSpPr>
        <p:spPr/>
        <p:txBody>
          <a:bodyPr/>
          <a:lstStyle/>
          <a:p>
            <a:pPr algn="r" rtl="0"/>
            <a:fld id="{75F38873-F906-41F2-B598-4DB935FE7B7F}"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lgn="l" rtl="0"/>
            <a:fld id="{00F2B2BE-8DEB-465D-869F-1E8F972A8D5C}" type="datetimeFigureOut">
              <a:rPr lang="en-US" sz="1200" kern="1200">
                <a:solidFill>
                  <a:prstClr val="black">
                    <a:tint val="75000"/>
                  </a:prstClr>
                </a:solidFill>
                <a:latin typeface="Calibri"/>
                <a:ea typeface="+mn-ea"/>
                <a:cs typeface="+mn-cs"/>
              </a:rPr>
              <a:pPr algn="l" rtl="0"/>
              <a:t>11/23/2009</a:t>
            </a:fld>
            <a:endParaRPr lang="en-US" sz="1200" kern="1200">
              <a:solidFill>
                <a:prstClr val="black">
                  <a:tint val="75000"/>
                </a:prstClr>
              </a:solidFill>
              <a:latin typeface="Calibri"/>
              <a:ea typeface="+mn-ea"/>
              <a:cs typeface="+mn-cs"/>
            </a:endParaRPr>
          </a:p>
        </p:txBody>
      </p:sp>
      <p:sp>
        <p:nvSpPr>
          <p:cNvPr id="6" name="Footer Placeholder 5"/>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7" name="Slide Number Placeholder 6"/>
          <p:cNvSpPr>
            <a:spLocks noGrp="1"/>
          </p:cNvSpPr>
          <p:nvPr>
            <p:ph type="sldNum" sz="quarter" idx="12"/>
          </p:nvPr>
        </p:nvSpPr>
        <p:spPr/>
        <p:txBody>
          <a:bodyPr/>
          <a:lstStyle/>
          <a:p>
            <a:pPr algn="r" rtl="0"/>
            <a:fld id="{75F38873-F906-41F2-B598-4DB935FE7B7F}"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lgn="l" rtl="0"/>
            <a:fld id="{00F2B2BE-8DEB-465D-869F-1E8F972A8D5C}" type="datetimeFigureOut">
              <a:rPr lang="en-US" sz="1200" kern="1200">
                <a:solidFill>
                  <a:prstClr val="black">
                    <a:tint val="75000"/>
                  </a:prstClr>
                </a:solidFill>
                <a:latin typeface="Calibri"/>
                <a:ea typeface="+mn-ea"/>
                <a:cs typeface="+mn-cs"/>
              </a:rPr>
              <a:pPr algn="l" rtl="0"/>
              <a:t>11/23/2009</a:t>
            </a:fld>
            <a:endParaRPr lang="en-US" sz="1200" kern="1200">
              <a:solidFill>
                <a:prstClr val="black">
                  <a:tint val="75000"/>
                </a:prstClr>
              </a:solidFill>
              <a:latin typeface="Calibri"/>
              <a:ea typeface="+mn-ea"/>
              <a:cs typeface="+mn-cs"/>
            </a:endParaRPr>
          </a:p>
        </p:txBody>
      </p:sp>
      <p:sp>
        <p:nvSpPr>
          <p:cNvPr id="6" name="Footer Placeholder 5"/>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7" name="Slide Number Placeholder 6"/>
          <p:cNvSpPr>
            <a:spLocks noGrp="1"/>
          </p:cNvSpPr>
          <p:nvPr>
            <p:ph type="sldNum" sz="quarter" idx="12"/>
          </p:nvPr>
        </p:nvSpPr>
        <p:spPr/>
        <p:txBody>
          <a:bodyPr/>
          <a:lstStyle/>
          <a:p>
            <a:pPr algn="r" rtl="0"/>
            <a:fld id="{75F38873-F906-41F2-B598-4DB935FE7B7F}"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lgn="l" rtl="0"/>
            <a:fld id="{00F2B2BE-8DEB-465D-869F-1E8F972A8D5C}" type="datetimeFigureOut">
              <a:rPr lang="en-US" sz="1200" kern="1200">
                <a:solidFill>
                  <a:prstClr val="black">
                    <a:tint val="75000"/>
                  </a:prstClr>
                </a:solidFill>
                <a:latin typeface="Calibri"/>
                <a:ea typeface="+mn-ea"/>
                <a:cs typeface="+mn-cs"/>
              </a:rPr>
              <a:pPr algn="l" rtl="0"/>
              <a:t>11/23/2009</a:t>
            </a:fld>
            <a:endParaRPr lang="en-US" sz="1200" kern="1200">
              <a:solidFill>
                <a:prstClr val="black">
                  <a:tint val="75000"/>
                </a:prstClr>
              </a:solidFill>
              <a:latin typeface="Calibri"/>
              <a:ea typeface="+mn-ea"/>
              <a:cs typeface="+mn-cs"/>
            </a:endParaRPr>
          </a:p>
        </p:txBody>
      </p:sp>
      <p:sp>
        <p:nvSpPr>
          <p:cNvPr id="5" name="Footer Placeholder 4"/>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12"/>
          </p:nvPr>
        </p:nvSpPr>
        <p:spPr/>
        <p:txBody>
          <a:bodyPr/>
          <a:lstStyle/>
          <a:p>
            <a:pPr algn="r" rtl="0"/>
            <a:fld id="{75F38873-F906-41F2-B598-4DB935FE7B7F}"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lgn="l" rtl="0"/>
            <a:fld id="{00F2B2BE-8DEB-465D-869F-1E8F972A8D5C}" type="datetimeFigureOut">
              <a:rPr lang="en-US" sz="1200" kern="1200">
                <a:solidFill>
                  <a:prstClr val="black">
                    <a:tint val="75000"/>
                  </a:prstClr>
                </a:solidFill>
                <a:latin typeface="Calibri"/>
                <a:ea typeface="+mn-ea"/>
                <a:cs typeface="+mn-cs"/>
              </a:rPr>
              <a:pPr algn="l" rtl="0"/>
              <a:t>11/23/2009</a:t>
            </a:fld>
            <a:endParaRPr lang="en-US" sz="1200" kern="1200">
              <a:solidFill>
                <a:prstClr val="black">
                  <a:tint val="75000"/>
                </a:prstClr>
              </a:solidFill>
              <a:latin typeface="Calibri"/>
              <a:ea typeface="+mn-ea"/>
              <a:cs typeface="+mn-cs"/>
            </a:endParaRPr>
          </a:p>
        </p:txBody>
      </p:sp>
      <p:sp>
        <p:nvSpPr>
          <p:cNvPr id="5" name="Footer Placeholder 4"/>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12"/>
          </p:nvPr>
        </p:nvSpPr>
        <p:spPr/>
        <p:txBody>
          <a:bodyPr/>
          <a:lstStyle/>
          <a:p>
            <a:pPr algn="r" rtl="0"/>
            <a:fld id="{75F38873-F906-41F2-B598-4DB935FE7B7F}"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algn="l" rtl="0"/>
            <a:fld id="{00F2B2BE-8DEB-465D-869F-1E8F972A8D5C}" type="datetimeFigureOut">
              <a:rPr lang="en-US" sz="1200" kern="1200">
                <a:solidFill>
                  <a:prstClr val="black">
                    <a:tint val="75000"/>
                  </a:prstClr>
                </a:solidFill>
                <a:latin typeface="Calibri"/>
                <a:ea typeface="+mn-ea"/>
                <a:cs typeface="+mn-cs"/>
              </a:rPr>
              <a:pPr algn="l" rtl="0"/>
              <a:t>11/23/2009</a:t>
            </a:fld>
            <a:endParaRPr lang="en-US" sz="1200" kern="1200">
              <a:solidFill>
                <a:prstClr val="black">
                  <a:tint val="75000"/>
                </a:prstClr>
              </a:solidFill>
              <a:latin typeface="Calibri"/>
              <a:ea typeface="+mn-ea"/>
              <a:cs typeface="+mn-cs"/>
            </a:endParaRPr>
          </a:p>
        </p:txBody>
      </p:sp>
      <p:sp>
        <p:nvSpPr>
          <p:cNvPr id="5" name="Footer Placeholder 4"/>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12"/>
          </p:nvPr>
        </p:nvSpPr>
        <p:spPr/>
        <p:txBody>
          <a:bodyPr/>
          <a:lstStyle/>
          <a:p>
            <a:pPr algn="r" rtl="0"/>
            <a:fld id="{75F38873-F906-41F2-B598-4DB935FE7B7F}"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lgn="l" rtl="0"/>
            <a:fld id="{00F2B2BE-8DEB-465D-869F-1E8F972A8D5C}" type="datetimeFigureOut">
              <a:rPr lang="en-US" sz="1200" kern="1200">
                <a:solidFill>
                  <a:prstClr val="black">
                    <a:tint val="75000"/>
                  </a:prstClr>
                </a:solidFill>
                <a:latin typeface="Calibri"/>
                <a:ea typeface="+mn-ea"/>
                <a:cs typeface="+mn-cs"/>
              </a:rPr>
              <a:pPr algn="l" rtl="0"/>
              <a:t>11/23/2009</a:t>
            </a:fld>
            <a:endParaRPr lang="en-US" sz="1200" kern="1200">
              <a:solidFill>
                <a:prstClr val="black">
                  <a:tint val="75000"/>
                </a:prstClr>
              </a:solidFill>
              <a:latin typeface="Calibri"/>
              <a:ea typeface="+mn-ea"/>
              <a:cs typeface="+mn-cs"/>
            </a:endParaRPr>
          </a:p>
        </p:txBody>
      </p:sp>
      <p:sp>
        <p:nvSpPr>
          <p:cNvPr id="5" name="Footer Placeholder 4"/>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12"/>
          </p:nvPr>
        </p:nvSpPr>
        <p:spPr/>
        <p:txBody>
          <a:bodyPr/>
          <a:lstStyle/>
          <a:p>
            <a:pPr algn="r" rtl="0"/>
            <a:fld id="{75F38873-F906-41F2-B598-4DB935FE7B7F}"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0F2B2BE-8DEB-465D-869F-1E8F972A8D5C}" type="datetimeFigureOut">
              <a:rPr lang="en-US" smtClean="0"/>
              <a:pPr/>
              <a:t>11/23/2009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F38873-F906-41F2-B598-4DB935FE7B7F}" type="slidenum">
              <a:rPr lang="en-US" smtClean="0"/>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lgn="l" rtl="0"/>
            <a:fld id="{00F2B2BE-8DEB-465D-869F-1E8F972A8D5C}" type="datetimeFigureOut">
              <a:rPr lang="en-US" sz="1200" kern="1200">
                <a:solidFill>
                  <a:prstClr val="black">
                    <a:tint val="75000"/>
                  </a:prstClr>
                </a:solidFill>
                <a:latin typeface="Calibri"/>
                <a:ea typeface="+mn-ea"/>
                <a:cs typeface="+mn-cs"/>
              </a:rPr>
              <a:pPr algn="l" rtl="0"/>
              <a:t>11/23/2009</a:t>
            </a:fld>
            <a:endParaRPr lang="en-US" sz="1200" kern="1200">
              <a:solidFill>
                <a:prstClr val="black">
                  <a:tint val="75000"/>
                </a:prstClr>
              </a:solidFill>
              <a:latin typeface="Calibri"/>
              <a:ea typeface="+mn-ea"/>
              <a:cs typeface="+mn-cs"/>
            </a:endParaRPr>
          </a:p>
        </p:txBody>
      </p:sp>
      <p:sp>
        <p:nvSpPr>
          <p:cNvPr id="5" name="Footer Placeholder 4"/>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12"/>
          </p:nvPr>
        </p:nvSpPr>
        <p:spPr/>
        <p:txBody>
          <a:bodyPr/>
          <a:lstStyle/>
          <a:p>
            <a:pPr algn="r" rtl="0"/>
            <a:fld id="{75F38873-F906-41F2-B598-4DB935FE7B7F}"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algn="l" rtl="0"/>
            <a:fld id="{00F2B2BE-8DEB-465D-869F-1E8F972A8D5C}" type="datetimeFigureOut">
              <a:rPr lang="en-US" sz="1200" kern="1200">
                <a:solidFill>
                  <a:prstClr val="black">
                    <a:tint val="75000"/>
                  </a:prstClr>
                </a:solidFill>
                <a:latin typeface="Calibri"/>
                <a:ea typeface="+mn-ea"/>
                <a:cs typeface="+mn-cs"/>
              </a:rPr>
              <a:pPr algn="l" rtl="0"/>
              <a:t>11/23/2009</a:t>
            </a:fld>
            <a:endParaRPr lang="en-US" sz="1200" kern="1200">
              <a:solidFill>
                <a:prstClr val="black">
                  <a:tint val="75000"/>
                </a:prstClr>
              </a:solidFill>
              <a:latin typeface="Calibri"/>
              <a:ea typeface="+mn-ea"/>
              <a:cs typeface="+mn-cs"/>
            </a:endParaRPr>
          </a:p>
        </p:txBody>
      </p:sp>
      <p:sp>
        <p:nvSpPr>
          <p:cNvPr id="6" name="Footer Placeholder 5"/>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7" name="Slide Number Placeholder 6"/>
          <p:cNvSpPr>
            <a:spLocks noGrp="1"/>
          </p:cNvSpPr>
          <p:nvPr>
            <p:ph type="sldNum" sz="quarter" idx="12"/>
          </p:nvPr>
        </p:nvSpPr>
        <p:spPr/>
        <p:txBody>
          <a:bodyPr/>
          <a:lstStyle/>
          <a:p>
            <a:pPr algn="r" rtl="0"/>
            <a:fld id="{75F38873-F906-41F2-B598-4DB935FE7B7F}"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algn="l" rtl="0"/>
            <a:fld id="{00F2B2BE-8DEB-465D-869F-1E8F972A8D5C}" type="datetimeFigureOut">
              <a:rPr lang="en-US" sz="1200" kern="1200">
                <a:solidFill>
                  <a:prstClr val="black">
                    <a:tint val="75000"/>
                  </a:prstClr>
                </a:solidFill>
                <a:latin typeface="Calibri"/>
                <a:ea typeface="+mn-ea"/>
                <a:cs typeface="+mn-cs"/>
              </a:rPr>
              <a:pPr algn="l" rtl="0"/>
              <a:t>11/23/2009</a:t>
            </a:fld>
            <a:endParaRPr lang="en-US" sz="1200" kern="1200">
              <a:solidFill>
                <a:prstClr val="black">
                  <a:tint val="75000"/>
                </a:prstClr>
              </a:solidFill>
              <a:latin typeface="Calibri"/>
              <a:ea typeface="+mn-ea"/>
              <a:cs typeface="+mn-cs"/>
            </a:endParaRPr>
          </a:p>
        </p:txBody>
      </p:sp>
      <p:sp>
        <p:nvSpPr>
          <p:cNvPr id="8" name="Footer Placeholder 7"/>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9" name="Slide Number Placeholder 8"/>
          <p:cNvSpPr>
            <a:spLocks noGrp="1"/>
          </p:cNvSpPr>
          <p:nvPr>
            <p:ph type="sldNum" sz="quarter" idx="12"/>
          </p:nvPr>
        </p:nvSpPr>
        <p:spPr/>
        <p:txBody>
          <a:bodyPr/>
          <a:lstStyle/>
          <a:p>
            <a:pPr algn="r" rtl="0"/>
            <a:fld id="{75F38873-F906-41F2-B598-4DB935FE7B7F}"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lgn="l" rtl="0"/>
            <a:fld id="{00F2B2BE-8DEB-465D-869F-1E8F972A8D5C}" type="datetimeFigureOut">
              <a:rPr lang="en-US" sz="1200" kern="1200">
                <a:solidFill>
                  <a:prstClr val="black">
                    <a:tint val="75000"/>
                  </a:prstClr>
                </a:solidFill>
                <a:latin typeface="Calibri"/>
                <a:ea typeface="+mn-ea"/>
                <a:cs typeface="+mn-cs"/>
              </a:rPr>
              <a:pPr algn="l" rtl="0"/>
              <a:t>11/23/2009</a:t>
            </a:fld>
            <a:endParaRPr lang="en-US" sz="1200" kern="1200">
              <a:solidFill>
                <a:prstClr val="black">
                  <a:tint val="75000"/>
                </a:prstClr>
              </a:solidFill>
              <a:latin typeface="Calibri"/>
              <a:ea typeface="+mn-ea"/>
              <a:cs typeface="+mn-cs"/>
            </a:endParaRPr>
          </a:p>
        </p:txBody>
      </p:sp>
      <p:sp>
        <p:nvSpPr>
          <p:cNvPr id="4" name="Footer Placeholder 3"/>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5" name="Slide Number Placeholder 4"/>
          <p:cNvSpPr>
            <a:spLocks noGrp="1"/>
          </p:cNvSpPr>
          <p:nvPr>
            <p:ph type="sldNum" sz="quarter" idx="12"/>
          </p:nvPr>
        </p:nvSpPr>
        <p:spPr/>
        <p:txBody>
          <a:bodyPr/>
          <a:lstStyle/>
          <a:p>
            <a:pPr algn="r" rtl="0"/>
            <a:fld id="{75F38873-F906-41F2-B598-4DB935FE7B7F}"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lgn="l" rtl="0"/>
            <a:fld id="{00F2B2BE-8DEB-465D-869F-1E8F972A8D5C}" type="datetimeFigureOut">
              <a:rPr lang="en-US" sz="1200" kern="1200">
                <a:solidFill>
                  <a:prstClr val="black">
                    <a:tint val="75000"/>
                  </a:prstClr>
                </a:solidFill>
                <a:latin typeface="Calibri"/>
                <a:ea typeface="+mn-ea"/>
                <a:cs typeface="+mn-cs"/>
              </a:rPr>
              <a:pPr algn="l" rtl="0"/>
              <a:t>11/23/2009</a:t>
            </a:fld>
            <a:endParaRPr lang="en-US" sz="1200" kern="1200">
              <a:solidFill>
                <a:prstClr val="black">
                  <a:tint val="75000"/>
                </a:prstClr>
              </a:solidFill>
              <a:latin typeface="Calibri"/>
              <a:ea typeface="+mn-ea"/>
              <a:cs typeface="+mn-cs"/>
            </a:endParaRPr>
          </a:p>
        </p:txBody>
      </p:sp>
      <p:sp>
        <p:nvSpPr>
          <p:cNvPr id="3" name="Footer Placeholder 2"/>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4" name="Slide Number Placeholder 3"/>
          <p:cNvSpPr>
            <a:spLocks noGrp="1"/>
          </p:cNvSpPr>
          <p:nvPr>
            <p:ph type="sldNum" sz="quarter" idx="12"/>
          </p:nvPr>
        </p:nvSpPr>
        <p:spPr/>
        <p:txBody>
          <a:bodyPr/>
          <a:lstStyle/>
          <a:p>
            <a:pPr algn="r" rtl="0"/>
            <a:fld id="{75F38873-F906-41F2-B598-4DB935FE7B7F}"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lgn="l" rtl="0"/>
            <a:fld id="{00F2B2BE-8DEB-465D-869F-1E8F972A8D5C}" type="datetimeFigureOut">
              <a:rPr lang="en-US" sz="1200" kern="1200">
                <a:solidFill>
                  <a:prstClr val="black">
                    <a:tint val="75000"/>
                  </a:prstClr>
                </a:solidFill>
                <a:latin typeface="Calibri"/>
                <a:ea typeface="+mn-ea"/>
                <a:cs typeface="+mn-cs"/>
              </a:rPr>
              <a:pPr algn="l" rtl="0"/>
              <a:t>11/23/2009</a:t>
            </a:fld>
            <a:endParaRPr lang="en-US" sz="1200" kern="1200">
              <a:solidFill>
                <a:prstClr val="black">
                  <a:tint val="75000"/>
                </a:prstClr>
              </a:solidFill>
              <a:latin typeface="Calibri"/>
              <a:ea typeface="+mn-ea"/>
              <a:cs typeface="+mn-cs"/>
            </a:endParaRPr>
          </a:p>
        </p:txBody>
      </p:sp>
      <p:sp>
        <p:nvSpPr>
          <p:cNvPr id="6" name="Footer Placeholder 5"/>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7" name="Slide Number Placeholder 6"/>
          <p:cNvSpPr>
            <a:spLocks noGrp="1"/>
          </p:cNvSpPr>
          <p:nvPr>
            <p:ph type="sldNum" sz="quarter" idx="12"/>
          </p:nvPr>
        </p:nvSpPr>
        <p:spPr/>
        <p:txBody>
          <a:bodyPr/>
          <a:lstStyle/>
          <a:p>
            <a:pPr algn="r" rtl="0"/>
            <a:fld id="{75F38873-F906-41F2-B598-4DB935FE7B7F}"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lgn="l" rtl="0"/>
            <a:fld id="{00F2B2BE-8DEB-465D-869F-1E8F972A8D5C}" type="datetimeFigureOut">
              <a:rPr lang="en-US" sz="1200" kern="1200">
                <a:solidFill>
                  <a:prstClr val="black">
                    <a:tint val="75000"/>
                  </a:prstClr>
                </a:solidFill>
                <a:latin typeface="Calibri"/>
                <a:ea typeface="+mn-ea"/>
                <a:cs typeface="+mn-cs"/>
              </a:rPr>
              <a:pPr algn="l" rtl="0"/>
              <a:t>11/23/2009</a:t>
            </a:fld>
            <a:endParaRPr lang="en-US" sz="1200" kern="1200">
              <a:solidFill>
                <a:prstClr val="black">
                  <a:tint val="75000"/>
                </a:prstClr>
              </a:solidFill>
              <a:latin typeface="Calibri"/>
              <a:ea typeface="+mn-ea"/>
              <a:cs typeface="+mn-cs"/>
            </a:endParaRPr>
          </a:p>
        </p:txBody>
      </p:sp>
      <p:sp>
        <p:nvSpPr>
          <p:cNvPr id="6" name="Footer Placeholder 5"/>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7" name="Slide Number Placeholder 6"/>
          <p:cNvSpPr>
            <a:spLocks noGrp="1"/>
          </p:cNvSpPr>
          <p:nvPr>
            <p:ph type="sldNum" sz="quarter" idx="12"/>
          </p:nvPr>
        </p:nvSpPr>
        <p:spPr/>
        <p:txBody>
          <a:bodyPr/>
          <a:lstStyle/>
          <a:p>
            <a:pPr algn="r" rtl="0"/>
            <a:fld id="{75F38873-F906-41F2-B598-4DB935FE7B7F}"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lgn="l" rtl="0"/>
            <a:fld id="{00F2B2BE-8DEB-465D-869F-1E8F972A8D5C}" type="datetimeFigureOut">
              <a:rPr lang="en-US" sz="1200" kern="1200">
                <a:solidFill>
                  <a:prstClr val="black">
                    <a:tint val="75000"/>
                  </a:prstClr>
                </a:solidFill>
                <a:latin typeface="Calibri"/>
                <a:ea typeface="+mn-ea"/>
                <a:cs typeface="+mn-cs"/>
              </a:rPr>
              <a:pPr algn="l" rtl="0"/>
              <a:t>11/23/2009</a:t>
            </a:fld>
            <a:endParaRPr lang="en-US" sz="1200" kern="1200">
              <a:solidFill>
                <a:prstClr val="black">
                  <a:tint val="75000"/>
                </a:prstClr>
              </a:solidFill>
              <a:latin typeface="Calibri"/>
              <a:ea typeface="+mn-ea"/>
              <a:cs typeface="+mn-cs"/>
            </a:endParaRPr>
          </a:p>
        </p:txBody>
      </p:sp>
      <p:sp>
        <p:nvSpPr>
          <p:cNvPr id="5" name="Footer Placeholder 4"/>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12"/>
          </p:nvPr>
        </p:nvSpPr>
        <p:spPr/>
        <p:txBody>
          <a:bodyPr/>
          <a:lstStyle/>
          <a:p>
            <a:pPr algn="r" rtl="0"/>
            <a:fld id="{75F38873-F906-41F2-B598-4DB935FE7B7F}"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lgn="l" rtl="0"/>
            <a:fld id="{00F2B2BE-8DEB-465D-869F-1E8F972A8D5C}" type="datetimeFigureOut">
              <a:rPr lang="en-US" sz="1200" kern="1200">
                <a:solidFill>
                  <a:prstClr val="black">
                    <a:tint val="75000"/>
                  </a:prstClr>
                </a:solidFill>
                <a:latin typeface="Calibri"/>
                <a:ea typeface="+mn-ea"/>
                <a:cs typeface="+mn-cs"/>
              </a:rPr>
              <a:pPr algn="l" rtl="0"/>
              <a:t>11/23/2009</a:t>
            </a:fld>
            <a:endParaRPr lang="en-US" sz="1200" kern="1200">
              <a:solidFill>
                <a:prstClr val="black">
                  <a:tint val="75000"/>
                </a:prstClr>
              </a:solidFill>
              <a:latin typeface="Calibri"/>
              <a:ea typeface="+mn-ea"/>
              <a:cs typeface="+mn-cs"/>
            </a:endParaRPr>
          </a:p>
        </p:txBody>
      </p:sp>
      <p:sp>
        <p:nvSpPr>
          <p:cNvPr id="5" name="Footer Placeholder 4"/>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12"/>
          </p:nvPr>
        </p:nvSpPr>
        <p:spPr/>
        <p:txBody>
          <a:bodyPr/>
          <a:lstStyle/>
          <a:p>
            <a:pPr algn="r" rtl="0"/>
            <a:fld id="{75F38873-F906-41F2-B598-4DB935FE7B7F}"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lgn="l" rtl="0"/>
            <a:fld id="{FA4C7614-15A9-43A8-9E98-106A33ED6C41}" type="datetimeFigureOut">
              <a:rPr lang="en-US" sz="1200" kern="1200">
                <a:solidFill>
                  <a:prstClr val="black">
                    <a:tint val="75000"/>
                  </a:prstClr>
                </a:solidFill>
                <a:latin typeface="Calibri"/>
                <a:ea typeface="+mn-ea"/>
                <a:cs typeface="+mn-cs"/>
              </a:rPr>
              <a:pPr algn="l" rtl="0"/>
              <a:t>11/23/2009</a:t>
            </a:fld>
            <a:endParaRPr lang="en-US" sz="1200" kern="1200">
              <a:solidFill>
                <a:prstClr val="black">
                  <a:tint val="75000"/>
                </a:prstClr>
              </a:solidFill>
              <a:latin typeface="Calibri"/>
              <a:ea typeface="+mn-ea"/>
              <a:cs typeface="+mn-cs"/>
            </a:endParaRPr>
          </a:p>
        </p:txBody>
      </p:sp>
      <p:sp>
        <p:nvSpPr>
          <p:cNvPr id="3" name="Footer Placeholder 2"/>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4" name="Slide Number Placeholder 3"/>
          <p:cNvSpPr>
            <a:spLocks noGrp="1"/>
          </p:cNvSpPr>
          <p:nvPr>
            <p:ph type="sldNum" sz="quarter" idx="12"/>
          </p:nvPr>
        </p:nvSpPr>
        <p:spPr/>
        <p:txBody>
          <a:bodyPr/>
          <a:lstStyle/>
          <a:p>
            <a:pPr algn="r" rtl="0"/>
            <a:fld id="{EFED3CB9-049B-4F4F-82D1-8A95299C975C}"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0F2B2BE-8DEB-465D-869F-1E8F972A8D5C}" type="datetimeFigureOut">
              <a:rPr lang="en-US" smtClean="0"/>
              <a:pPr/>
              <a:t>11/23/2009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F38873-F906-41F2-B598-4DB935FE7B7F}" type="slidenum">
              <a:rPr lang="en-US" smtClean="0"/>
              <a:pPr/>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algn="l" rtl="0"/>
            <a:fld id="{00F2B2BE-8DEB-465D-869F-1E8F972A8D5C}" type="datetimeFigureOut">
              <a:rPr lang="en-US" sz="1200" kern="1200">
                <a:solidFill>
                  <a:prstClr val="black">
                    <a:tint val="75000"/>
                  </a:prstClr>
                </a:solidFill>
                <a:latin typeface="Calibri"/>
                <a:ea typeface="+mn-ea"/>
                <a:cs typeface="+mn-cs"/>
              </a:rPr>
              <a:pPr algn="l" rtl="0"/>
              <a:t>11/23/2009</a:t>
            </a:fld>
            <a:endParaRPr lang="en-US" sz="1200" kern="1200">
              <a:solidFill>
                <a:prstClr val="black">
                  <a:tint val="75000"/>
                </a:prstClr>
              </a:solidFill>
              <a:latin typeface="Calibri"/>
              <a:ea typeface="+mn-ea"/>
              <a:cs typeface="+mn-cs"/>
            </a:endParaRPr>
          </a:p>
        </p:txBody>
      </p:sp>
      <p:sp>
        <p:nvSpPr>
          <p:cNvPr id="5" name="Footer Placeholder 4"/>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12"/>
          </p:nvPr>
        </p:nvSpPr>
        <p:spPr/>
        <p:txBody>
          <a:bodyPr/>
          <a:lstStyle/>
          <a:p>
            <a:pPr algn="r" rtl="0"/>
            <a:fld id="{75F38873-F906-41F2-B598-4DB935FE7B7F}"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lgn="l" rtl="0"/>
            <a:fld id="{00F2B2BE-8DEB-465D-869F-1E8F972A8D5C}" type="datetimeFigureOut">
              <a:rPr lang="en-US" sz="1200" kern="1200">
                <a:solidFill>
                  <a:prstClr val="black">
                    <a:tint val="75000"/>
                  </a:prstClr>
                </a:solidFill>
                <a:latin typeface="Calibri"/>
                <a:ea typeface="+mn-ea"/>
                <a:cs typeface="+mn-cs"/>
              </a:rPr>
              <a:pPr algn="l" rtl="0"/>
              <a:t>11/23/2009</a:t>
            </a:fld>
            <a:endParaRPr lang="en-US" sz="1200" kern="1200">
              <a:solidFill>
                <a:prstClr val="black">
                  <a:tint val="75000"/>
                </a:prstClr>
              </a:solidFill>
              <a:latin typeface="Calibri"/>
              <a:ea typeface="+mn-ea"/>
              <a:cs typeface="+mn-cs"/>
            </a:endParaRPr>
          </a:p>
        </p:txBody>
      </p:sp>
      <p:sp>
        <p:nvSpPr>
          <p:cNvPr id="5" name="Footer Placeholder 4"/>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12"/>
          </p:nvPr>
        </p:nvSpPr>
        <p:spPr/>
        <p:txBody>
          <a:bodyPr/>
          <a:lstStyle/>
          <a:p>
            <a:pPr algn="r" rtl="0"/>
            <a:fld id="{75F38873-F906-41F2-B598-4DB935FE7B7F}"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lgn="l" rtl="0"/>
            <a:fld id="{00F2B2BE-8DEB-465D-869F-1E8F972A8D5C}" type="datetimeFigureOut">
              <a:rPr lang="en-US" sz="1200" kern="1200">
                <a:solidFill>
                  <a:prstClr val="black">
                    <a:tint val="75000"/>
                  </a:prstClr>
                </a:solidFill>
                <a:latin typeface="Calibri"/>
                <a:ea typeface="+mn-ea"/>
                <a:cs typeface="+mn-cs"/>
              </a:rPr>
              <a:pPr algn="l" rtl="0"/>
              <a:t>11/23/2009</a:t>
            </a:fld>
            <a:endParaRPr lang="en-US" sz="1200" kern="1200">
              <a:solidFill>
                <a:prstClr val="black">
                  <a:tint val="75000"/>
                </a:prstClr>
              </a:solidFill>
              <a:latin typeface="Calibri"/>
              <a:ea typeface="+mn-ea"/>
              <a:cs typeface="+mn-cs"/>
            </a:endParaRPr>
          </a:p>
        </p:txBody>
      </p:sp>
      <p:sp>
        <p:nvSpPr>
          <p:cNvPr id="5" name="Footer Placeholder 4"/>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12"/>
          </p:nvPr>
        </p:nvSpPr>
        <p:spPr/>
        <p:txBody>
          <a:bodyPr/>
          <a:lstStyle/>
          <a:p>
            <a:pPr algn="r" rtl="0"/>
            <a:fld id="{75F38873-F906-41F2-B598-4DB935FE7B7F}"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algn="l" rtl="0"/>
            <a:fld id="{00F2B2BE-8DEB-465D-869F-1E8F972A8D5C}" type="datetimeFigureOut">
              <a:rPr lang="en-US" sz="1200" kern="1200">
                <a:solidFill>
                  <a:prstClr val="black">
                    <a:tint val="75000"/>
                  </a:prstClr>
                </a:solidFill>
                <a:latin typeface="Calibri"/>
                <a:ea typeface="+mn-ea"/>
                <a:cs typeface="+mn-cs"/>
              </a:rPr>
              <a:pPr algn="l" rtl="0"/>
              <a:t>11/23/2009</a:t>
            </a:fld>
            <a:endParaRPr lang="en-US" sz="1200" kern="1200">
              <a:solidFill>
                <a:prstClr val="black">
                  <a:tint val="75000"/>
                </a:prstClr>
              </a:solidFill>
              <a:latin typeface="Calibri"/>
              <a:ea typeface="+mn-ea"/>
              <a:cs typeface="+mn-cs"/>
            </a:endParaRPr>
          </a:p>
        </p:txBody>
      </p:sp>
      <p:sp>
        <p:nvSpPr>
          <p:cNvPr id="6" name="Footer Placeholder 5"/>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7" name="Slide Number Placeholder 6"/>
          <p:cNvSpPr>
            <a:spLocks noGrp="1"/>
          </p:cNvSpPr>
          <p:nvPr>
            <p:ph type="sldNum" sz="quarter" idx="12"/>
          </p:nvPr>
        </p:nvSpPr>
        <p:spPr/>
        <p:txBody>
          <a:bodyPr/>
          <a:lstStyle/>
          <a:p>
            <a:pPr algn="r" rtl="0"/>
            <a:fld id="{75F38873-F906-41F2-B598-4DB935FE7B7F}"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algn="l" rtl="0"/>
            <a:fld id="{00F2B2BE-8DEB-465D-869F-1E8F972A8D5C}" type="datetimeFigureOut">
              <a:rPr lang="en-US" sz="1200" kern="1200">
                <a:solidFill>
                  <a:prstClr val="black">
                    <a:tint val="75000"/>
                  </a:prstClr>
                </a:solidFill>
                <a:latin typeface="Calibri"/>
                <a:ea typeface="+mn-ea"/>
                <a:cs typeface="+mn-cs"/>
              </a:rPr>
              <a:pPr algn="l" rtl="0"/>
              <a:t>11/23/2009</a:t>
            </a:fld>
            <a:endParaRPr lang="en-US" sz="1200" kern="1200">
              <a:solidFill>
                <a:prstClr val="black">
                  <a:tint val="75000"/>
                </a:prstClr>
              </a:solidFill>
              <a:latin typeface="Calibri"/>
              <a:ea typeface="+mn-ea"/>
              <a:cs typeface="+mn-cs"/>
            </a:endParaRPr>
          </a:p>
        </p:txBody>
      </p:sp>
      <p:sp>
        <p:nvSpPr>
          <p:cNvPr id="8" name="Footer Placeholder 7"/>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9" name="Slide Number Placeholder 8"/>
          <p:cNvSpPr>
            <a:spLocks noGrp="1"/>
          </p:cNvSpPr>
          <p:nvPr>
            <p:ph type="sldNum" sz="quarter" idx="12"/>
          </p:nvPr>
        </p:nvSpPr>
        <p:spPr/>
        <p:txBody>
          <a:bodyPr/>
          <a:lstStyle/>
          <a:p>
            <a:pPr algn="r" rtl="0"/>
            <a:fld id="{75F38873-F906-41F2-B598-4DB935FE7B7F}"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lgn="l" rtl="0"/>
            <a:fld id="{00F2B2BE-8DEB-465D-869F-1E8F972A8D5C}" type="datetimeFigureOut">
              <a:rPr lang="en-US" sz="1200" kern="1200">
                <a:solidFill>
                  <a:prstClr val="black">
                    <a:tint val="75000"/>
                  </a:prstClr>
                </a:solidFill>
                <a:latin typeface="Calibri"/>
                <a:ea typeface="+mn-ea"/>
                <a:cs typeface="+mn-cs"/>
              </a:rPr>
              <a:pPr algn="l" rtl="0"/>
              <a:t>11/23/2009</a:t>
            </a:fld>
            <a:endParaRPr lang="en-US" sz="1200" kern="1200">
              <a:solidFill>
                <a:prstClr val="black">
                  <a:tint val="75000"/>
                </a:prstClr>
              </a:solidFill>
              <a:latin typeface="Calibri"/>
              <a:ea typeface="+mn-ea"/>
              <a:cs typeface="+mn-cs"/>
            </a:endParaRPr>
          </a:p>
        </p:txBody>
      </p:sp>
      <p:sp>
        <p:nvSpPr>
          <p:cNvPr id="4" name="Footer Placeholder 3"/>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5" name="Slide Number Placeholder 4"/>
          <p:cNvSpPr>
            <a:spLocks noGrp="1"/>
          </p:cNvSpPr>
          <p:nvPr>
            <p:ph type="sldNum" sz="quarter" idx="12"/>
          </p:nvPr>
        </p:nvSpPr>
        <p:spPr/>
        <p:txBody>
          <a:bodyPr/>
          <a:lstStyle/>
          <a:p>
            <a:pPr algn="r" rtl="0"/>
            <a:fld id="{75F38873-F906-41F2-B598-4DB935FE7B7F}"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lgn="l" rtl="0"/>
            <a:fld id="{00F2B2BE-8DEB-465D-869F-1E8F972A8D5C}" type="datetimeFigureOut">
              <a:rPr lang="en-US" sz="1200" kern="1200">
                <a:solidFill>
                  <a:prstClr val="black">
                    <a:tint val="75000"/>
                  </a:prstClr>
                </a:solidFill>
                <a:latin typeface="Calibri"/>
                <a:ea typeface="+mn-ea"/>
                <a:cs typeface="+mn-cs"/>
              </a:rPr>
              <a:pPr algn="l" rtl="0"/>
              <a:t>11/23/2009</a:t>
            </a:fld>
            <a:endParaRPr lang="en-US" sz="1200" kern="1200">
              <a:solidFill>
                <a:prstClr val="black">
                  <a:tint val="75000"/>
                </a:prstClr>
              </a:solidFill>
              <a:latin typeface="Calibri"/>
              <a:ea typeface="+mn-ea"/>
              <a:cs typeface="+mn-cs"/>
            </a:endParaRPr>
          </a:p>
        </p:txBody>
      </p:sp>
      <p:sp>
        <p:nvSpPr>
          <p:cNvPr id="3" name="Footer Placeholder 2"/>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4" name="Slide Number Placeholder 3"/>
          <p:cNvSpPr>
            <a:spLocks noGrp="1"/>
          </p:cNvSpPr>
          <p:nvPr>
            <p:ph type="sldNum" sz="quarter" idx="12"/>
          </p:nvPr>
        </p:nvSpPr>
        <p:spPr/>
        <p:txBody>
          <a:bodyPr/>
          <a:lstStyle/>
          <a:p>
            <a:pPr algn="r" rtl="0"/>
            <a:fld id="{75F38873-F906-41F2-B598-4DB935FE7B7F}"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lgn="l" rtl="0"/>
            <a:fld id="{00F2B2BE-8DEB-465D-869F-1E8F972A8D5C}" type="datetimeFigureOut">
              <a:rPr lang="en-US" sz="1200" kern="1200">
                <a:solidFill>
                  <a:prstClr val="black">
                    <a:tint val="75000"/>
                  </a:prstClr>
                </a:solidFill>
                <a:latin typeface="Calibri"/>
                <a:ea typeface="+mn-ea"/>
                <a:cs typeface="+mn-cs"/>
              </a:rPr>
              <a:pPr algn="l" rtl="0"/>
              <a:t>11/23/2009</a:t>
            </a:fld>
            <a:endParaRPr lang="en-US" sz="1200" kern="1200">
              <a:solidFill>
                <a:prstClr val="black">
                  <a:tint val="75000"/>
                </a:prstClr>
              </a:solidFill>
              <a:latin typeface="Calibri"/>
              <a:ea typeface="+mn-ea"/>
              <a:cs typeface="+mn-cs"/>
            </a:endParaRPr>
          </a:p>
        </p:txBody>
      </p:sp>
      <p:sp>
        <p:nvSpPr>
          <p:cNvPr id="6" name="Footer Placeholder 5"/>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7" name="Slide Number Placeholder 6"/>
          <p:cNvSpPr>
            <a:spLocks noGrp="1"/>
          </p:cNvSpPr>
          <p:nvPr>
            <p:ph type="sldNum" sz="quarter" idx="12"/>
          </p:nvPr>
        </p:nvSpPr>
        <p:spPr/>
        <p:txBody>
          <a:bodyPr/>
          <a:lstStyle/>
          <a:p>
            <a:pPr algn="r" rtl="0"/>
            <a:fld id="{75F38873-F906-41F2-B598-4DB935FE7B7F}"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lgn="l" rtl="0"/>
            <a:fld id="{00F2B2BE-8DEB-465D-869F-1E8F972A8D5C}" type="datetimeFigureOut">
              <a:rPr lang="en-US" sz="1200" kern="1200">
                <a:solidFill>
                  <a:prstClr val="black">
                    <a:tint val="75000"/>
                  </a:prstClr>
                </a:solidFill>
                <a:latin typeface="Calibri"/>
                <a:ea typeface="+mn-ea"/>
                <a:cs typeface="+mn-cs"/>
              </a:rPr>
              <a:pPr algn="l" rtl="0"/>
              <a:t>11/23/2009</a:t>
            </a:fld>
            <a:endParaRPr lang="en-US" sz="1200" kern="1200">
              <a:solidFill>
                <a:prstClr val="black">
                  <a:tint val="75000"/>
                </a:prstClr>
              </a:solidFill>
              <a:latin typeface="Calibri"/>
              <a:ea typeface="+mn-ea"/>
              <a:cs typeface="+mn-cs"/>
            </a:endParaRPr>
          </a:p>
        </p:txBody>
      </p:sp>
      <p:sp>
        <p:nvSpPr>
          <p:cNvPr id="6" name="Footer Placeholder 5"/>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7" name="Slide Number Placeholder 6"/>
          <p:cNvSpPr>
            <a:spLocks noGrp="1"/>
          </p:cNvSpPr>
          <p:nvPr>
            <p:ph type="sldNum" sz="quarter" idx="12"/>
          </p:nvPr>
        </p:nvSpPr>
        <p:spPr/>
        <p:txBody>
          <a:bodyPr/>
          <a:lstStyle/>
          <a:p>
            <a:pPr algn="r" rtl="0"/>
            <a:fld id="{75F38873-F906-41F2-B598-4DB935FE7B7F}"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lgn="l" rtl="0"/>
            <a:fld id="{00F2B2BE-8DEB-465D-869F-1E8F972A8D5C}" type="datetimeFigureOut">
              <a:rPr lang="en-US" sz="1200" kern="1200">
                <a:solidFill>
                  <a:prstClr val="black">
                    <a:tint val="75000"/>
                  </a:prstClr>
                </a:solidFill>
                <a:latin typeface="Calibri"/>
                <a:ea typeface="+mn-ea"/>
                <a:cs typeface="+mn-cs"/>
              </a:rPr>
              <a:pPr algn="l" rtl="0"/>
              <a:t>11/23/2009</a:t>
            </a:fld>
            <a:endParaRPr lang="en-US" sz="1200" kern="1200">
              <a:solidFill>
                <a:prstClr val="black">
                  <a:tint val="75000"/>
                </a:prstClr>
              </a:solidFill>
              <a:latin typeface="Calibri"/>
              <a:ea typeface="+mn-ea"/>
              <a:cs typeface="+mn-cs"/>
            </a:endParaRPr>
          </a:p>
        </p:txBody>
      </p:sp>
      <p:sp>
        <p:nvSpPr>
          <p:cNvPr id="5" name="Footer Placeholder 4"/>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12"/>
          </p:nvPr>
        </p:nvSpPr>
        <p:spPr/>
        <p:txBody>
          <a:bodyPr/>
          <a:lstStyle/>
          <a:p>
            <a:pPr algn="r" rtl="0"/>
            <a:fld id="{75F38873-F906-41F2-B598-4DB935FE7B7F}"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0F2B2BE-8DEB-465D-869F-1E8F972A8D5C}" type="datetimeFigureOut">
              <a:rPr lang="en-US" smtClean="0"/>
              <a:pPr/>
              <a:t>11/23/2009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5F38873-F906-41F2-B598-4DB935FE7B7F}" type="slidenum">
              <a:rPr lang="en-US" smtClean="0"/>
              <a:pPr/>
              <a:t>‹#›</a:t>
            </a:fld>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lgn="l" rtl="0"/>
            <a:fld id="{00F2B2BE-8DEB-465D-869F-1E8F972A8D5C}" type="datetimeFigureOut">
              <a:rPr lang="en-US" sz="1200" kern="1200">
                <a:solidFill>
                  <a:prstClr val="black">
                    <a:tint val="75000"/>
                  </a:prstClr>
                </a:solidFill>
                <a:latin typeface="Calibri"/>
                <a:ea typeface="+mn-ea"/>
                <a:cs typeface="+mn-cs"/>
              </a:rPr>
              <a:pPr algn="l" rtl="0"/>
              <a:t>11/23/2009</a:t>
            </a:fld>
            <a:endParaRPr lang="en-US" sz="1200" kern="1200">
              <a:solidFill>
                <a:prstClr val="black">
                  <a:tint val="75000"/>
                </a:prstClr>
              </a:solidFill>
              <a:latin typeface="Calibri"/>
              <a:ea typeface="+mn-ea"/>
              <a:cs typeface="+mn-cs"/>
            </a:endParaRPr>
          </a:p>
        </p:txBody>
      </p:sp>
      <p:sp>
        <p:nvSpPr>
          <p:cNvPr id="5" name="Footer Placeholder 4"/>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12"/>
          </p:nvPr>
        </p:nvSpPr>
        <p:spPr/>
        <p:txBody>
          <a:bodyPr/>
          <a:lstStyle/>
          <a:p>
            <a:pPr algn="r" rtl="0"/>
            <a:fld id="{75F38873-F906-41F2-B598-4DB935FE7B7F}"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0F2B2BE-8DEB-465D-869F-1E8F972A8D5C}" type="datetimeFigureOut">
              <a:rPr lang="en-US" smtClean="0"/>
              <a:pPr/>
              <a:t>11/23/2009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5F38873-F906-41F2-B598-4DB935FE7B7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F2B2BE-8DEB-465D-869F-1E8F972A8D5C}" type="datetimeFigureOut">
              <a:rPr lang="en-US" smtClean="0"/>
              <a:pPr/>
              <a:t>11/23/2009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5F38873-F906-41F2-B598-4DB935FE7B7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0F2B2BE-8DEB-465D-869F-1E8F972A8D5C}" type="datetimeFigureOut">
              <a:rPr lang="en-US" smtClean="0"/>
              <a:pPr/>
              <a:t>11/23/2009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F38873-F906-41F2-B598-4DB935FE7B7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0F2B2BE-8DEB-465D-869F-1E8F972A8D5C}" type="datetimeFigureOut">
              <a:rPr lang="en-US" smtClean="0"/>
              <a:pPr/>
              <a:t>11/23/2009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F38873-F906-41F2-B598-4DB935FE7B7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15.xml"/><Relationship Id="rId1" Type="http://schemas.openxmlformats.org/officeDocument/2006/relationships/slideLayout" Target="../slideLayouts/slideLayout14.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16.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theme" Target="../theme/theme5.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35.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theme" Target="../theme/theme6.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s>
</file>

<file path=ppt/slideMasters/_rels/slideMaster7.xml.rels><?xml version="1.0" encoding="UTF-8" standalone="yes"?>
<Relationships xmlns="http://schemas.openxmlformats.org/package/2006/relationships"><Relationship Id="rId2" Type="http://schemas.openxmlformats.org/officeDocument/2006/relationships/theme" Target="../theme/theme7.xml"/><Relationship Id="rId1" Type="http://schemas.openxmlformats.org/officeDocument/2006/relationships/slideLayout" Target="../slideLayouts/slideLayout39.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47.xml"/><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theme" Target="../theme/theme8.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0" Type="http://schemas.openxmlformats.org/officeDocument/2006/relationships/slideLayout" Target="../slideLayouts/slideLayout49.xml"/><Relationship Id="rId4" Type="http://schemas.openxmlformats.org/officeDocument/2006/relationships/slideLayout" Target="../slideLayouts/slideLayout43.xml"/><Relationship Id="rId9" Type="http://schemas.openxmlformats.org/officeDocument/2006/relationships/slideLayout" Target="../slideLayouts/slideLayout4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0F2B2BE-8DEB-465D-869F-1E8F972A8D5C}" type="datetimeFigureOut">
              <a:rPr lang="en-US" smtClean="0"/>
              <a:pPr/>
              <a:t>11/23/2009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F38873-F906-41F2-B598-4DB935FE7B7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BCD5785-8A43-4CC4-A705-D4AA7E8DB57F}" type="datetimeFigureOut">
              <a:rPr lang="en-US" smtClean="0">
                <a:solidFill>
                  <a:prstClr val="black">
                    <a:tint val="75000"/>
                  </a:prstClr>
                </a:solidFill>
              </a:rPr>
              <a:pPr/>
              <a:t>11/23/2009</a:t>
            </a:fld>
            <a:endParaRPr lang="en-US"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F75B4CE-5129-41CA-A75E-F2AE589D1F47}" type="slidenum">
              <a:rPr lang="en-US" smtClean="0">
                <a:solidFill>
                  <a:prstClr val="black">
                    <a:tint val="75000"/>
                  </a:prstClr>
                </a:solidFill>
              </a:rPr>
              <a:pPr/>
              <a:t>‹#›</a:t>
            </a:fld>
            <a:endParaRPr lang="en-US" dirty="0">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FDB0C2-1F3D-4594-BC97-D21C5CE96C4E}" type="datetimeFigureOut">
              <a:rPr lang="en-US">
                <a:solidFill>
                  <a:prstClr val="black">
                    <a:tint val="75000"/>
                  </a:prstClr>
                </a:solidFill>
              </a:rPr>
              <a:pPr/>
              <a:t>11/23/2009</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48A5C28-A9AF-48F7-A492-117CD84F551A}" type="slidenum">
              <a:rPr lang="en-US">
                <a:solidFill>
                  <a:prstClr val="black">
                    <a:tint val="75000"/>
                  </a:prstClr>
                </a:solidFill>
              </a:rPr>
              <a:pPr/>
              <a:t>‹#›</a:t>
            </a:fld>
            <a:endParaRPr lang="en-US">
              <a:solidFill>
                <a:prstClr val="black">
                  <a:tint val="75000"/>
                </a:prstClr>
              </a:solidFill>
            </a:endParaRPr>
          </a:p>
        </p:txBody>
      </p:sp>
    </p:spTree>
  </p:cSld>
  <p:clrMap bg1="dk1" tx1="lt1" bg2="dk2" tx2="lt2" accent1="accent1" accent2="accent2" accent3="accent3" accent4="accent4" accent5="accent5" accent6="accent6" hlink="hlink" folHlink="folHlink"/>
  <p:sldLayoutIdLst>
    <p:sldLayoutId id="2147483676" r:id="rId1"/>
    <p:sldLayoutId id="2147483677" r:id="rId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rtl="0"/>
            <a:fld id="{FA4C7614-15A9-43A8-9E98-106A33ED6C41}" type="datetimeFigureOut">
              <a:rPr lang="en-US" kern="1200" smtClean="0">
                <a:solidFill>
                  <a:prstClr val="black">
                    <a:tint val="75000"/>
                  </a:prstClr>
                </a:solidFill>
                <a:latin typeface="Calibri"/>
                <a:ea typeface="+mn-ea"/>
                <a:cs typeface="+mn-cs"/>
              </a:rPr>
              <a:pPr rtl="0"/>
              <a:t>11/23/2009</a:t>
            </a:fld>
            <a:endParaRPr lang="en-US" kern="1200" dirty="0">
              <a:solidFill>
                <a:prstClr val="black">
                  <a:tint val="75000"/>
                </a:prstClr>
              </a:solidFill>
              <a:latin typeface="Calibri"/>
              <a:ea typeface="+mn-ea"/>
              <a:cs typeface="+mn-cs"/>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rtl="0"/>
            <a:endParaRPr lang="en-US" kern="1200" dirty="0">
              <a:solidFill>
                <a:prstClr val="black">
                  <a:tint val="75000"/>
                </a:prstClr>
              </a:solidFill>
              <a:latin typeface="Calibri"/>
              <a:ea typeface="+mn-ea"/>
              <a:cs typeface="+mn-cs"/>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EFED3CB9-049B-4F4F-82D1-8A95299C975C}" type="slidenum">
              <a:rPr lang="en-US" kern="1200" smtClean="0">
                <a:solidFill>
                  <a:prstClr val="black">
                    <a:tint val="75000"/>
                  </a:prstClr>
                </a:solidFill>
                <a:latin typeface="Calibri"/>
                <a:ea typeface="+mn-ea"/>
                <a:cs typeface="+mn-cs"/>
              </a:rPr>
              <a:pPr rtl="0"/>
              <a:t>‹#›</a:t>
            </a:fld>
            <a:endParaRPr lang="en-US" kern="1200" dirty="0">
              <a:solidFill>
                <a:prstClr val="black">
                  <a:tint val="75000"/>
                </a:prstClr>
              </a:solidFill>
              <a:latin typeface="Calibri"/>
              <a:ea typeface="+mn-ea"/>
              <a:cs typeface="+mn-cs"/>
            </a:endParaRPr>
          </a:p>
        </p:txBody>
      </p:sp>
    </p:spTree>
  </p:cSld>
  <p:clrMap bg1="lt1" tx1="dk1" bg2="lt2" tx2="dk2" accent1="accent1" accent2="accent2" accent3="accent3" accent4="accent4" accent5="accent5" accent6="accent6" hlink="hlink" folHlink="folHlink"/>
  <p:sldLayoutIdLst>
    <p:sldLayoutId id="2147483734"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rtl="0"/>
            <a:fld id="{00F2B2BE-8DEB-465D-869F-1E8F972A8D5C}" type="datetimeFigureOut">
              <a:rPr lang="en-US" kern="1200" smtClean="0">
                <a:solidFill>
                  <a:prstClr val="black">
                    <a:tint val="75000"/>
                  </a:prstClr>
                </a:solidFill>
                <a:latin typeface="Calibri"/>
                <a:ea typeface="+mn-ea"/>
                <a:cs typeface="+mn-cs"/>
              </a:rPr>
              <a:pPr rtl="0"/>
              <a:t>11/23/2009</a:t>
            </a:fld>
            <a:endParaRPr lang="en-US" kern="1200">
              <a:solidFill>
                <a:prstClr val="black">
                  <a:tint val="75000"/>
                </a:prstClr>
              </a:solidFill>
              <a:latin typeface="Calibri"/>
              <a:ea typeface="+mn-ea"/>
              <a:cs typeface="+mn-cs"/>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rtl="0"/>
            <a:endParaRPr lang="en-US"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75F38873-F906-41F2-B598-4DB935FE7B7F}" type="slidenum">
              <a:rPr lang="en-US" kern="1200" smtClean="0">
                <a:solidFill>
                  <a:prstClr val="black">
                    <a:tint val="75000"/>
                  </a:prstClr>
                </a:solidFill>
                <a:latin typeface="Calibri"/>
                <a:ea typeface="+mn-ea"/>
                <a:cs typeface="+mn-cs"/>
              </a:rPr>
              <a:pPr rtl="0"/>
              <a:t>‹#›</a:t>
            </a:fld>
            <a:endParaRPr lang="en-US" kern="1200">
              <a:solidFill>
                <a:prstClr val="black">
                  <a:tint val="75000"/>
                </a:prstClr>
              </a:solidFill>
              <a:latin typeface="Calibri"/>
              <a:ea typeface="+mn-ea"/>
              <a:cs typeface="+mn-cs"/>
            </a:endParaRPr>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rtl="0"/>
            <a:fld id="{00F2B2BE-8DEB-465D-869F-1E8F972A8D5C}" type="datetimeFigureOut">
              <a:rPr lang="en-US" kern="1200" smtClean="0">
                <a:solidFill>
                  <a:prstClr val="black">
                    <a:tint val="75000"/>
                  </a:prstClr>
                </a:solidFill>
                <a:latin typeface="Calibri"/>
                <a:ea typeface="+mn-ea"/>
                <a:cs typeface="+mn-cs"/>
              </a:rPr>
              <a:pPr rtl="0"/>
              <a:t>11/23/2009</a:t>
            </a:fld>
            <a:endParaRPr lang="en-US" kern="1200">
              <a:solidFill>
                <a:prstClr val="black">
                  <a:tint val="75000"/>
                </a:prstClr>
              </a:solidFill>
              <a:latin typeface="Calibri"/>
              <a:ea typeface="+mn-ea"/>
              <a:cs typeface="+mn-cs"/>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rtl="0"/>
            <a:endParaRPr lang="en-US"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75F38873-F906-41F2-B598-4DB935FE7B7F}" type="slidenum">
              <a:rPr lang="en-US" kern="1200" smtClean="0">
                <a:solidFill>
                  <a:prstClr val="black">
                    <a:tint val="75000"/>
                  </a:prstClr>
                </a:solidFill>
                <a:latin typeface="Calibri"/>
                <a:ea typeface="+mn-ea"/>
                <a:cs typeface="+mn-cs"/>
              </a:rPr>
              <a:pPr rtl="0"/>
              <a:t>‹#›</a:t>
            </a:fld>
            <a:endParaRPr lang="en-US" kern="1200">
              <a:solidFill>
                <a:prstClr val="black">
                  <a:tint val="75000"/>
                </a:prstClr>
              </a:solidFill>
              <a:latin typeface="Calibri"/>
              <a:ea typeface="+mn-ea"/>
              <a:cs typeface="+mn-cs"/>
            </a:endParaRPr>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rtl="0"/>
            <a:fld id="{FA4C7614-15A9-43A8-9E98-106A33ED6C41}" type="datetimeFigureOut">
              <a:rPr lang="en-US" kern="1200" smtClean="0">
                <a:solidFill>
                  <a:prstClr val="black">
                    <a:tint val="75000"/>
                  </a:prstClr>
                </a:solidFill>
                <a:latin typeface="Calibri"/>
                <a:ea typeface="+mn-ea"/>
                <a:cs typeface="+mn-cs"/>
              </a:rPr>
              <a:pPr rtl="0"/>
              <a:t>11/23/2009</a:t>
            </a:fld>
            <a:endParaRPr lang="en-US" kern="1200">
              <a:solidFill>
                <a:prstClr val="black">
                  <a:tint val="75000"/>
                </a:prstClr>
              </a:solidFill>
              <a:latin typeface="Calibri"/>
              <a:ea typeface="+mn-ea"/>
              <a:cs typeface="+mn-cs"/>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rtl="0"/>
            <a:endParaRPr lang="en-US"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EFED3CB9-049B-4F4F-82D1-8A95299C975C}" type="slidenum">
              <a:rPr lang="en-US" kern="1200" smtClean="0">
                <a:solidFill>
                  <a:prstClr val="black">
                    <a:tint val="75000"/>
                  </a:prstClr>
                </a:solidFill>
                <a:latin typeface="Calibri"/>
                <a:ea typeface="+mn-ea"/>
                <a:cs typeface="+mn-cs"/>
              </a:rPr>
              <a:pPr rtl="0"/>
              <a:t>‹#›</a:t>
            </a:fld>
            <a:endParaRPr lang="en-US" kern="1200">
              <a:solidFill>
                <a:prstClr val="black">
                  <a:tint val="75000"/>
                </a:prstClr>
              </a:solidFill>
              <a:latin typeface="Calibri"/>
              <a:ea typeface="+mn-ea"/>
              <a:cs typeface="+mn-cs"/>
            </a:endParaRPr>
          </a:p>
        </p:txBody>
      </p:sp>
    </p:spTree>
  </p:cSld>
  <p:clrMap bg1="lt1" tx1="dk1" bg2="lt2" tx2="dk2" accent1="accent1" accent2="accent2" accent3="accent3" accent4="accent4" accent5="accent5" accent6="accent6" hlink="hlink" folHlink="folHlink"/>
  <p:sldLayoutIdLst>
    <p:sldLayoutId id="2147483733"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rtl="0"/>
            <a:fld id="{00F2B2BE-8DEB-465D-869F-1E8F972A8D5C}" type="datetimeFigureOut">
              <a:rPr lang="en-US" kern="1200" smtClean="0">
                <a:solidFill>
                  <a:prstClr val="black">
                    <a:tint val="75000"/>
                  </a:prstClr>
                </a:solidFill>
                <a:latin typeface="Calibri"/>
                <a:ea typeface="+mn-ea"/>
                <a:cs typeface="+mn-cs"/>
              </a:rPr>
              <a:pPr rtl="0"/>
              <a:t>11/23/2009</a:t>
            </a:fld>
            <a:endParaRPr lang="en-US" kern="1200">
              <a:solidFill>
                <a:prstClr val="black">
                  <a:tint val="75000"/>
                </a:prstClr>
              </a:solidFill>
              <a:latin typeface="Calibri"/>
              <a:ea typeface="+mn-ea"/>
              <a:cs typeface="+mn-cs"/>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rtl="0"/>
            <a:endParaRPr lang="en-US"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75F38873-F906-41F2-B598-4DB935FE7B7F}" type="slidenum">
              <a:rPr lang="en-US" kern="1200" smtClean="0">
                <a:solidFill>
                  <a:prstClr val="black">
                    <a:tint val="75000"/>
                  </a:prstClr>
                </a:solidFill>
                <a:latin typeface="Calibri"/>
                <a:ea typeface="+mn-ea"/>
                <a:cs typeface="+mn-cs"/>
              </a:rPr>
              <a:pPr rtl="0"/>
              <a:t>‹#›</a:t>
            </a:fld>
            <a:endParaRPr lang="en-US" kern="1200">
              <a:solidFill>
                <a:prstClr val="black">
                  <a:tint val="75000"/>
                </a:prstClr>
              </a:solidFill>
              <a:latin typeface="Calibri"/>
              <a:ea typeface="+mn-ea"/>
              <a:cs typeface="+mn-cs"/>
            </a:endParaRPr>
          </a:p>
        </p:txBody>
      </p:sp>
    </p:spTree>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741" r:id="rId6"/>
    <p:sldLayoutId id="2147483742" r:id="rId7"/>
    <p:sldLayoutId id="2147483743" r:id="rId8"/>
    <p:sldLayoutId id="2147483744" r:id="rId9"/>
    <p:sldLayoutId id="2147483745" r:id="rId10"/>
    <p:sldLayoutId id="2147483746"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4.xml"/><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5.xml"/><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xml"/><Relationship Id="rId1" Type="http://schemas.openxmlformats.org/officeDocument/2006/relationships/video" Target="file:///F:\My%20folders\Universidad\12.%20Semestre%202009-2\1.%20Proyecto%20de%20Grado\Sustentaci&#243;n\MVI_0555.AVI" TargetMode="Externa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6.jpeg"/><Relationship Id="rId7" Type="http://schemas.openxmlformats.org/officeDocument/2006/relationships/image" Target="../media/image10.jpe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2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1.xml"/><Relationship Id="rId1" Type="http://schemas.openxmlformats.org/officeDocument/2006/relationships/slideLayout" Target="../slideLayouts/slideLayout7.xml"/><Relationship Id="rId5" Type="http://schemas.openxmlformats.org/officeDocument/2006/relationships/image" Target="../media/image14.jpeg"/><Relationship Id="rId4" Type="http://schemas.openxmlformats.org/officeDocument/2006/relationships/image" Target="../media/image13.jpeg"/></Relationships>
</file>

<file path=ppt/slides/_rels/slide2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16.jpeg"/></Relationships>
</file>

<file path=ppt/slides/_rels/slide2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3.xml"/><Relationship Id="rId1" Type="http://schemas.openxmlformats.org/officeDocument/2006/relationships/slideLayout" Target="../slideLayouts/slideLayout7.xml"/><Relationship Id="rId5" Type="http://schemas.openxmlformats.org/officeDocument/2006/relationships/image" Target="../media/image14.jpeg"/><Relationship Id="rId4" Type="http://schemas.openxmlformats.org/officeDocument/2006/relationships/image" Target="../media/image13.jpeg"/></Relationships>
</file>

<file path=ppt/slides/_rels/slide2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2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5.xml"/><Relationship Id="rId1" Type="http://schemas.openxmlformats.org/officeDocument/2006/relationships/slideLayout" Target="../slideLayouts/slideLayout7.xml"/><Relationship Id="rId5" Type="http://schemas.openxmlformats.org/officeDocument/2006/relationships/image" Target="../media/image23.png"/><Relationship Id="rId4" Type="http://schemas.openxmlformats.org/officeDocument/2006/relationships/image" Target="../media/image22.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30.xml.rels><?xml version="1.0" encoding="UTF-8" standalone="yes"?>
<Relationships xmlns="http://schemas.openxmlformats.org/package/2006/relationships"><Relationship Id="rId3" Type="http://schemas.openxmlformats.org/officeDocument/2006/relationships/image" Target="../media/image25.jpeg"/><Relationship Id="rId7" Type="http://schemas.openxmlformats.org/officeDocument/2006/relationships/image" Target="../media/image29.jpeg"/><Relationship Id="rId2" Type="http://schemas.openxmlformats.org/officeDocument/2006/relationships/notesSlide" Target="../notesSlides/notesSlide30.xml"/><Relationship Id="rId1" Type="http://schemas.openxmlformats.org/officeDocument/2006/relationships/slideLayout" Target="../slideLayouts/slideLayout7.xml"/><Relationship Id="rId6" Type="http://schemas.openxmlformats.org/officeDocument/2006/relationships/image" Target="../media/image28.jpeg"/><Relationship Id="rId5" Type="http://schemas.openxmlformats.org/officeDocument/2006/relationships/image" Target="../media/image27.jpeg"/><Relationship Id="rId4" Type="http://schemas.openxmlformats.org/officeDocument/2006/relationships/image" Target="../media/image26.jpeg"/></Relationships>
</file>

<file path=ppt/slides/_rels/slide31.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31.xml"/><Relationship Id="rId1" Type="http://schemas.openxmlformats.org/officeDocument/2006/relationships/slideLayout" Target="../slideLayouts/slideLayout7.xml"/><Relationship Id="rId6" Type="http://schemas.openxmlformats.org/officeDocument/2006/relationships/image" Target="../media/image33.jpeg"/><Relationship Id="rId5" Type="http://schemas.openxmlformats.org/officeDocument/2006/relationships/image" Target="../media/image32.jpeg"/><Relationship Id="rId4" Type="http://schemas.openxmlformats.org/officeDocument/2006/relationships/image" Target="../media/image31.jpeg"/></Relationships>
</file>

<file path=ppt/slides/_rels/slide32.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32.xml"/><Relationship Id="rId1" Type="http://schemas.openxmlformats.org/officeDocument/2006/relationships/slideLayout" Target="../slideLayouts/slideLayout7.xml"/><Relationship Id="rId6" Type="http://schemas.openxmlformats.org/officeDocument/2006/relationships/image" Target="../media/image37.jpeg"/><Relationship Id="rId5" Type="http://schemas.openxmlformats.org/officeDocument/2006/relationships/image" Target="../media/image36.jpeg"/><Relationship Id="rId4" Type="http://schemas.openxmlformats.org/officeDocument/2006/relationships/image" Target="../media/image35.jpeg"/></Relationships>
</file>

<file path=ppt/slides/_rels/slide33.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33.xml"/><Relationship Id="rId1" Type="http://schemas.openxmlformats.org/officeDocument/2006/relationships/slideLayout" Target="../slideLayouts/slideLayout7.xml"/><Relationship Id="rId6" Type="http://schemas.openxmlformats.org/officeDocument/2006/relationships/image" Target="../media/image41.jpeg"/><Relationship Id="rId5" Type="http://schemas.openxmlformats.org/officeDocument/2006/relationships/image" Target="../media/image40.jpeg"/><Relationship Id="rId4" Type="http://schemas.openxmlformats.org/officeDocument/2006/relationships/image" Target="../media/image39.jpeg"/></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1.xml"/><Relationship Id="rId1" Type="http://schemas.openxmlformats.org/officeDocument/2006/relationships/video" Target="file:///F:\My%20folders\Universidad\12.%20Semestre%202009-2\1.%20Proyecto%20de%20Grado\Sustentaci&#243;n\MVI_0945.AVI" TargetMode="External"/><Relationship Id="rId4" Type="http://schemas.openxmlformats.org/officeDocument/2006/relationships/image" Target="../media/image42.png"/></Relationships>
</file>

<file path=ppt/slides/_rels/slide35.xml.rels><?xml version="1.0" encoding="UTF-8" standalone="yes"?>
<Relationships xmlns="http://schemas.openxmlformats.org/package/2006/relationships"><Relationship Id="rId3" Type="http://schemas.openxmlformats.org/officeDocument/2006/relationships/diagramData" Target="../diagrams/data6.xml"/><Relationship Id="rId2" Type="http://schemas.openxmlformats.org/officeDocument/2006/relationships/notesSlide" Target="../notesSlides/notesSlide35.xml"/><Relationship Id="rId1" Type="http://schemas.openxmlformats.org/officeDocument/2006/relationships/slideLayout" Target="../slideLayouts/slideLayout39.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5.xml"/></Relationships>
</file>

<file path=ppt/slides/_rels/slide37.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diagramData" Target="../diagrams/data7.xml"/><Relationship Id="rId7" Type="http://schemas.openxmlformats.org/officeDocument/2006/relationships/image" Target="../media/image43.png"/><Relationship Id="rId2" Type="http://schemas.openxmlformats.org/officeDocument/2006/relationships/notesSlide" Target="../notesSlides/notesSlide37.xml"/><Relationship Id="rId1" Type="http://schemas.openxmlformats.org/officeDocument/2006/relationships/slideLayout" Target="../slideLayouts/slideLayout39.xml"/><Relationship Id="rId6" Type="http://schemas.openxmlformats.org/officeDocument/2006/relationships/diagramColors" Target="../diagrams/colors7.xml"/><Relationship Id="rId5" Type="http://schemas.openxmlformats.org/officeDocument/2006/relationships/diagramQuickStyle" Target="../diagrams/quickStyle7.xml"/><Relationship Id="rId10" Type="http://schemas.openxmlformats.org/officeDocument/2006/relationships/image" Target="../media/image46.png"/><Relationship Id="rId4" Type="http://schemas.openxmlformats.org/officeDocument/2006/relationships/diagramLayout" Target="../diagrams/layout7.xml"/><Relationship Id="rId9" Type="http://schemas.openxmlformats.org/officeDocument/2006/relationships/image" Target="../media/image45.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5.xml"/></Relationships>
</file>

<file path=ppt/slides/_rels/slide39.xml.rels><?xml version="1.0" encoding="UTF-8" standalone="yes"?>
<Relationships xmlns="http://schemas.openxmlformats.org/package/2006/relationships"><Relationship Id="rId3" Type="http://schemas.openxmlformats.org/officeDocument/2006/relationships/diagramData" Target="../diagrams/data8.xml"/><Relationship Id="rId2" Type="http://schemas.openxmlformats.org/officeDocument/2006/relationships/notesSlide" Target="../notesSlides/notesSlide39.xml"/><Relationship Id="rId1" Type="http://schemas.openxmlformats.org/officeDocument/2006/relationships/slideLayout" Target="../slideLayouts/slideLayout7.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3.xml"/></Relationships>
</file>

<file path=ppt/slides/_rels/slide40.xml.rels><?xml version="1.0" encoding="UTF-8" standalone="yes"?>
<Relationships xmlns="http://schemas.openxmlformats.org/package/2006/relationships"><Relationship Id="rId3" Type="http://schemas.openxmlformats.org/officeDocument/2006/relationships/diagramData" Target="../diagrams/data9.xml"/><Relationship Id="rId2" Type="http://schemas.openxmlformats.org/officeDocument/2006/relationships/notesSlide" Target="../notesSlides/notesSlide40.xml"/><Relationship Id="rId1" Type="http://schemas.openxmlformats.org/officeDocument/2006/relationships/slideLayout" Target="../slideLayouts/slideLayout7.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41.xml.rels><?xml version="1.0" encoding="UTF-8" standalone="yes"?>
<Relationships xmlns="http://schemas.openxmlformats.org/package/2006/relationships"><Relationship Id="rId3" Type="http://schemas.openxmlformats.org/officeDocument/2006/relationships/diagramData" Target="../diagrams/data10.xml"/><Relationship Id="rId2" Type="http://schemas.openxmlformats.org/officeDocument/2006/relationships/notesSlide" Target="../notesSlides/notesSlide41.xml"/><Relationship Id="rId1" Type="http://schemas.openxmlformats.org/officeDocument/2006/relationships/slideLayout" Target="../slideLayouts/slideLayout7.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42.xml.rels><?xml version="1.0" encoding="UTF-8" standalone="yes"?>
<Relationships xmlns="http://schemas.openxmlformats.org/package/2006/relationships"><Relationship Id="rId3" Type="http://schemas.openxmlformats.org/officeDocument/2006/relationships/diagramData" Target="../diagrams/data11.xml"/><Relationship Id="rId2" Type="http://schemas.openxmlformats.org/officeDocument/2006/relationships/notesSlide" Target="../notesSlides/notesSlide42.xml"/><Relationship Id="rId1" Type="http://schemas.openxmlformats.org/officeDocument/2006/relationships/slideLayout" Target="../slideLayouts/slideLayout7.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43.xml.rels><?xml version="1.0" encoding="UTF-8" standalone="yes"?>
<Relationships xmlns="http://schemas.openxmlformats.org/package/2006/relationships"><Relationship Id="rId3" Type="http://schemas.openxmlformats.org/officeDocument/2006/relationships/diagramData" Target="../diagrams/data12.xml"/><Relationship Id="rId2" Type="http://schemas.openxmlformats.org/officeDocument/2006/relationships/notesSlide" Target="../notesSlides/notesSlide43.xml"/><Relationship Id="rId1" Type="http://schemas.openxmlformats.org/officeDocument/2006/relationships/slideLayout" Target="../slideLayouts/slideLayout7.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44.xml.rels><?xml version="1.0" encoding="UTF-8" standalone="yes"?>
<Relationships xmlns="http://schemas.openxmlformats.org/package/2006/relationships"><Relationship Id="rId3" Type="http://schemas.openxmlformats.org/officeDocument/2006/relationships/diagramData" Target="../diagrams/data13.xml"/><Relationship Id="rId2" Type="http://schemas.openxmlformats.org/officeDocument/2006/relationships/notesSlide" Target="../notesSlides/notesSlide44.xml"/><Relationship Id="rId1" Type="http://schemas.openxmlformats.org/officeDocument/2006/relationships/slideLayout" Target="../slideLayouts/slideLayout7.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6.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5.xml"/></Relationships>
</file>

<file path=ppt/slides/_rels/slide47.xml.rels><?xml version="1.0" encoding="UTF-8" standalone="yes"?>
<Relationships xmlns="http://schemas.openxmlformats.org/package/2006/relationships"><Relationship Id="rId3" Type="http://schemas.openxmlformats.org/officeDocument/2006/relationships/diagramData" Target="../diagrams/data14.xml"/><Relationship Id="rId2" Type="http://schemas.openxmlformats.org/officeDocument/2006/relationships/notesSlide" Target="../notesSlides/notesSlide47.xml"/><Relationship Id="rId1" Type="http://schemas.openxmlformats.org/officeDocument/2006/relationships/slideLayout" Target="../slideLayouts/slideLayout7.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s>
</file>

<file path=ppt/slides/_rels/slide48.xml.rels><?xml version="1.0" encoding="UTF-8" standalone="yes"?>
<Relationships xmlns="http://schemas.openxmlformats.org/package/2006/relationships"><Relationship Id="rId3" Type="http://schemas.openxmlformats.org/officeDocument/2006/relationships/diagramData" Target="../diagrams/data15.xml"/><Relationship Id="rId2" Type="http://schemas.openxmlformats.org/officeDocument/2006/relationships/notesSlide" Target="../notesSlides/notesSlide48.xml"/><Relationship Id="rId1" Type="http://schemas.openxmlformats.org/officeDocument/2006/relationships/slideLayout" Target="../slideLayouts/slideLayout7.xml"/><Relationship Id="rId6" Type="http://schemas.openxmlformats.org/officeDocument/2006/relationships/diagramColors" Target="../diagrams/colors15.xml"/><Relationship Id="rId5" Type="http://schemas.openxmlformats.org/officeDocument/2006/relationships/diagramQuickStyle" Target="../diagrams/quickStyle15.xml"/><Relationship Id="rId4" Type="http://schemas.openxmlformats.org/officeDocument/2006/relationships/diagramLayout" Target="../diagrams/layout15.xml"/></Relationships>
</file>

<file path=ppt/slides/_rels/slide49.xml.rels><?xml version="1.0" encoding="UTF-8" standalone="yes"?>
<Relationships xmlns="http://schemas.openxmlformats.org/package/2006/relationships"><Relationship Id="rId3" Type="http://schemas.openxmlformats.org/officeDocument/2006/relationships/diagramData" Target="../diagrams/data16.xml"/><Relationship Id="rId2" Type="http://schemas.openxmlformats.org/officeDocument/2006/relationships/notesSlide" Target="../notesSlides/notesSlide49.xml"/><Relationship Id="rId1" Type="http://schemas.openxmlformats.org/officeDocument/2006/relationships/slideLayout" Target="../slideLayouts/slideLayout7.xml"/><Relationship Id="rId6" Type="http://schemas.openxmlformats.org/officeDocument/2006/relationships/diagramColors" Target="../diagrams/colors16.xml"/><Relationship Id="rId5" Type="http://schemas.openxmlformats.org/officeDocument/2006/relationships/diagramQuickStyle" Target="../diagrams/quickStyle16.xml"/><Relationship Id="rId4" Type="http://schemas.openxmlformats.org/officeDocument/2006/relationships/diagramLayout" Target="../diagrams/layout16.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3.xml"/></Relationships>
</file>

<file path=ppt/slides/_rels/slide50.xml.rels><?xml version="1.0" encoding="UTF-8" standalone="yes"?>
<Relationships xmlns="http://schemas.openxmlformats.org/package/2006/relationships"><Relationship Id="rId3" Type="http://schemas.openxmlformats.org/officeDocument/2006/relationships/diagramData" Target="../diagrams/data17.xml"/><Relationship Id="rId2" Type="http://schemas.openxmlformats.org/officeDocument/2006/relationships/notesSlide" Target="../notesSlides/notesSlide50.xml"/><Relationship Id="rId1" Type="http://schemas.openxmlformats.org/officeDocument/2006/relationships/slideLayout" Target="../slideLayouts/slideLayout7.xml"/><Relationship Id="rId6" Type="http://schemas.openxmlformats.org/officeDocument/2006/relationships/diagramColors" Target="../diagrams/colors17.xml"/><Relationship Id="rId5" Type="http://schemas.openxmlformats.org/officeDocument/2006/relationships/diagramQuickStyle" Target="../diagrams/quickStyle17.xml"/><Relationship Id="rId4" Type="http://schemas.openxmlformats.org/officeDocument/2006/relationships/diagramLayout" Target="../diagrams/layout17.xml"/></Relationships>
</file>

<file path=ppt/slides/_rels/slide51.xml.rels><?xml version="1.0" encoding="UTF-8" standalone="yes"?>
<Relationships xmlns="http://schemas.openxmlformats.org/package/2006/relationships"><Relationship Id="rId3" Type="http://schemas.openxmlformats.org/officeDocument/2006/relationships/diagramData" Target="../diagrams/data18.xml"/><Relationship Id="rId2" Type="http://schemas.openxmlformats.org/officeDocument/2006/relationships/notesSlide" Target="../notesSlides/notesSlide51.xml"/><Relationship Id="rId1" Type="http://schemas.openxmlformats.org/officeDocument/2006/relationships/slideLayout" Target="../slideLayouts/slideLayout7.xml"/><Relationship Id="rId6" Type="http://schemas.openxmlformats.org/officeDocument/2006/relationships/diagramColors" Target="../diagrams/colors18.xml"/><Relationship Id="rId5" Type="http://schemas.openxmlformats.org/officeDocument/2006/relationships/diagramQuickStyle" Target="../diagrams/quickStyle18.xml"/><Relationship Id="rId4" Type="http://schemas.openxmlformats.org/officeDocument/2006/relationships/diagramLayout" Target="../diagrams/layout18.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5.xml"/></Relationships>
</file>

<file path=ppt/slides/_rels/slide53.xml.rels><?xml version="1.0" encoding="UTF-8" standalone="yes"?>
<Relationships xmlns="http://schemas.openxmlformats.org/package/2006/relationships"><Relationship Id="rId8" Type="http://schemas.openxmlformats.org/officeDocument/2006/relationships/image" Target="../media/image48.png"/><Relationship Id="rId3" Type="http://schemas.openxmlformats.org/officeDocument/2006/relationships/diagramData" Target="../diagrams/data19.xml"/><Relationship Id="rId7" Type="http://schemas.openxmlformats.org/officeDocument/2006/relationships/image" Target="../media/image47.png"/><Relationship Id="rId2" Type="http://schemas.openxmlformats.org/officeDocument/2006/relationships/notesSlide" Target="../notesSlides/notesSlide53.xml"/><Relationship Id="rId1" Type="http://schemas.openxmlformats.org/officeDocument/2006/relationships/slideLayout" Target="../slideLayouts/slideLayout46.xml"/><Relationship Id="rId6" Type="http://schemas.openxmlformats.org/officeDocument/2006/relationships/diagramColors" Target="../diagrams/colors19.xml"/><Relationship Id="rId5" Type="http://schemas.openxmlformats.org/officeDocument/2006/relationships/diagramQuickStyle" Target="../diagrams/quickStyle19.xml"/><Relationship Id="rId4" Type="http://schemas.openxmlformats.org/officeDocument/2006/relationships/diagramLayout" Target="../diagrams/layout19.xml"/></Relationships>
</file>

<file path=ppt/slides/_rels/slide54.xml.rels><?xml version="1.0" encoding="UTF-8" standalone="yes"?>
<Relationships xmlns="http://schemas.openxmlformats.org/package/2006/relationships"><Relationship Id="rId3" Type="http://schemas.openxmlformats.org/officeDocument/2006/relationships/diagramData" Target="../diagrams/data20.xml"/><Relationship Id="rId2" Type="http://schemas.openxmlformats.org/officeDocument/2006/relationships/notesSlide" Target="../notesSlides/notesSlide54.xml"/><Relationship Id="rId1" Type="http://schemas.openxmlformats.org/officeDocument/2006/relationships/slideLayout" Target="../slideLayouts/slideLayout46.xml"/><Relationship Id="rId6" Type="http://schemas.openxmlformats.org/officeDocument/2006/relationships/diagramColors" Target="../diagrams/colors20.xml"/><Relationship Id="rId5" Type="http://schemas.openxmlformats.org/officeDocument/2006/relationships/diagramQuickStyle" Target="../diagrams/quickStyle20.xml"/><Relationship Id="rId4" Type="http://schemas.openxmlformats.org/officeDocument/2006/relationships/diagramLayout" Target="../diagrams/layout20.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23.xml"/><Relationship Id="rId4" Type="http://schemas.openxmlformats.org/officeDocument/2006/relationships/image" Target="../media/image4.emf"/></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notesSlide" Target="../notesSlides/notesSlide7.xml"/><Relationship Id="rId1" Type="http://schemas.openxmlformats.org/officeDocument/2006/relationships/slideLayout" Target="../slideLayouts/slideLayout2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2.xml"/><Relationship Id="rId2" Type="http://schemas.openxmlformats.org/officeDocument/2006/relationships/notesSlide" Target="../notesSlides/notesSlide8.xml"/><Relationship Id="rId1" Type="http://schemas.openxmlformats.org/officeDocument/2006/relationships/slideLayout" Target="../slideLayouts/slideLayout2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3.xml"/><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slide1.xml><?xml version="1.0" encoding="utf-8"?>
<p:sld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4" name="Freeform 3"/>
          <p:cNvSpPr/>
          <p:nvPr/>
        </p:nvSpPr>
        <p:spPr>
          <a:xfrm rot="1663741">
            <a:off x="48822" y="2148749"/>
            <a:ext cx="9695979" cy="2602995"/>
          </a:xfrm>
          <a:custGeom>
            <a:avLst/>
            <a:gdLst>
              <a:gd name="connsiteX0" fmla="*/ 0 w 9240252"/>
              <a:gd name="connsiteY0" fmla="*/ 1050758 h 1050758"/>
              <a:gd name="connsiteX1" fmla="*/ 3561347 w 9240252"/>
              <a:gd name="connsiteY1" fmla="*/ 8021 h 1050758"/>
              <a:gd name="connsiteX2" fmla="*/ 9240252 w 9240252"/>
              <a:gd name="connsiteY2" fmla="*/ 1002631 h 1050758"/>
            </a:gdLst>
            <a:ahLst/>
            <a:cxnLst>
              <a:cxn ang="0">
                <a:pos x="connsiteX0" y="connsiteY0"/>
              </a:cxn>
              <a:cxn ang="0">
                <a:pos x="connsiteX1" y="connsiteY1"/>
              </a:cxn>
              <a:cxn ang="0">
                <a:pos x="connsiteX2" y="connsiteY2"/>
              </a:cxn>
            </a:cxnLst>
            <a:rect l="l" t="t" r="r" b="b"/>
            <a:pathLst>
              <a:path w="9240252" h="1050758">
                <a:moveTo>
                  <a:pt x="0" y="1050758"/>
                </a:moveTo>
                <a:cubicBezTo>
                  <a:pt x="1010652" y="533400"/>
                  <a:pt x="2021305" y="16042"/>
                  <a:pt x="3561347" y="8021"/>
                </a:cubicBezTo>
                <a:cubicBezTo>
                  <a:pt x="5101389" y="0"/>
                  <a:pt x="7170820" y="501315"/>
                  <a:pt x="9240252" y="1002631"/>
                </a:cubicBezTo>
              </a:path>
            </a:pathLst>
          </a:custGeom>
          <a:gradFill flip="none" rotWithShape="1">
            <a:gsLst>
              <a:gs pos="0">
                <a:schemeClr val="bg1">
                  <a:alpha val="75000"/>
                </a:schemeClr>
              </a:gs>
              <a:gs pos="100000">
                <a:schemeClr val="accent1">
                  <a:tint val="23500"/>
                  <a:satMod val="160000"/>
                  <a:alpha val="0"/>
                </a:schemeClr>
              </a:gs>
            </a:gsLst>
            <a:lin ang="5400000" scaled="1"/>
            <a:tileRect/>
          </a:gradFill>
          <a:ln w="76200">
            <a:noFill/>
          </a:ln>
          <a:effectLst>
            <a:softEdge rad="63500"/>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7" name="Freeform 6"/>
          <p:cNvSpPr/>
          <p:nvPr/>
        </p:nvSpPr>
        <p:spPr>
          <a:xfrm>
            <a:off x="509156" y="762000"/>
            <a:ext cx="7463230" cy="1385667"/>
          </a:xfrm>
          <a:custGeom>
            <a:avLst/>
            <a:gdLst>
              <a:gd name="connsiteX0" fmla="*/ 0 w 9240252"/>
              <a:gd name="connsiteY0" fmla="*/ 1050758 h 1050758"/>
              <a:gd name="connsiteX1" fmla="*/ 3561347 w 9240252"/>
              <a:gd name="connsiteY1" fmla="*/ 8021 h 1050758"/>
              <a:gd name="connsiteX2" fmla="*/ 9240252 w 9240252"/>
              <a:gd name="connsiteY2" fmla="*/ 1002631 h 1050758"/>
              <a:gd name="connsiteX0" fmla="*/ 0 w 9240252"/>
              <a:gd name="connsiteY0" fmla="*/ 1218046 h 1918789"/>
              <a:gd name="connsiteX1" fmla="*/ 3561347 w 9240252"/>
              <a:gd name="connsiteY1" fmla="*/ 175309 h 1918789"/>
              <a:gd name="connsiteX2" fmla="*/ 4884281 w 9240252"/>
              <a:gd name="connsiteY2" fmla="*/ 1918789 h 1918789"/>
              <a:gd name="connsiteX3" fmla="*/ 9240252 w 9240252"/>
              <a:gd name="connsiteY3" fmla="*/ 1169919 h 1918789"/>
              <a:gd name="connsiteX0" fmla="*/ 0 w 9240252"/>
              <a:gd name="connsiteY0" fmla="*/ 1270247 h 2095133"/>
              <a:gd name="connsiteX1" fmla="*/ 3561347 w 9240252"/>
              <a:gd name="connsiteY1" fmla="*/ 227510 h 2095133"/>
              <a:gd name="connsiteX2" fmla="*/ 6468439 w 9240252"/>
              <a:gd name="connsiteY2" fmla="*/ 290580 h 2095133"/>
              <a:gd name="connsiteX3" fmla="*/ 4884281 w 9240252"/>
              <a:gd name="connsiteY3" fmla="*/ 1970990 h 2095133"/>
              <a:gd name="connsiteX4" fmla="*/ 9240252 w 9240252"/>
              <a:gd name="connsiteY4" fmla="*/ 1222120 h 2095133"/>
              <a:gd name="connsiteX0" fmla="*/ 0 w 9240252"/>
              <a:gd name="connsiteY0" fmla="*/ 1042737 h 1743480"/>
              <a:gd name="connsiteX1" fmla="*/ 3561347 w 9240252"/>
              <a:gd name="connsiteY1" fmla="*/ 0 h 1743480"/>
              <a:gd name="connsiteX2" fmla="*/ 4884281 w 9240252"/>
              <a:gd name="connsiteY2" fmla="*/ 1743480 h 1743480"/>
              <a:gd name="connsiteX3" fmla="*/ 9240252 w 9240252"/>
              <a:gd name="connsiteY3" fmla="*/ 994610 h 1743480"/>
              <a:gd name="connsiteX0" fmla="*/ 0 w 9240252"/>
              <a:gd name="connsiteY0" fmla="*/ 1050758 h 1050758"/>
              <a:gd name="connsiteX1" fmla="*/ 3561347 w 9240252"/>
              <a:gd name="connsiteY1" fmla="*/ 8021 h 1050758"/>
              <a:gd name="connsiteX2" fmla="*/ 9240252 w 9240252"/>
              <a:gd name="connsiteY2" fmla="*/ 1002631 h 1050758"/>
              <a:gd name="connsiteX0" fmla="*/ 0 w 9240252"/>
              <a:gd name="connsiteY0" fmla="*/ 1050758 h 1050758"/>
              <a:gd name="connsiteX1" fmla="*/ 5923547 w 9240252"/>
              <a:gd name="connsiteY1" fmla="*/ 8021 h 1050758"/>
              <a:gd name="connsiteX2" fmla="*/ 9240252 w 9240252"/>
              <a:gd name="connsiteY2" fmla="*/ 1002631 h 1050758"/>
              <a:gd name="connsiteX0" fmla="*/ 0 w 9240252"/>
              <a:gd name="connsiteY0" fmla="*/ 1660358 h 1660358"/>
              <a:gd name="connsiteX1" fmla="*/ 5923547 w 9240252"/>
              <a:gd name="connsiteY1" fmla="*/ 617621 h 1660358"/>
              <a:gd name="connsiteX2" fmla="*/ 9240252 w 9240252"/>
              <a:gd name="connsiteY2" fmla="*/ 1612231 h 1660358"/>
              <a:gd name="connsiteX0" fmla="*/ 0 w 9240252"/>
              <a:gd name="connsiteY0" fmla="*/ 1050758 h 1050758"/>
              <a:gd name="connsiteX1" fmla="*/ 5923547 w 9240252"/>
              <a:gd name="connsiteY1" fmla="*/ 8021 h 1050758"/>
              <a:gd name="connsiteX2" fmla="*/ 9240252 w 9240252"/>
              <a:gd name="connsiteY2" fmla="*/ 1002631 h 1050758"/>
              <a:gd name="connsiteX0" fmla="*/ 0 w 9240252"/>
              <a:gd name="connsiteY0" fmla="*/ 1371600 h 1371600"/>
              <a:gd name="connsiteX1" fmla="*/ 5923547 w 9240252"/>
              <a:gd name="connsiteY1" fmla="*/ 328863 h 1371600"/>
              <a:gd name="connsiteX2" fmla="*/ 9240252 w 9240252"/>
              <a:gd name="connsiteY2" fmla="*/ 1323473 h 1371600"/>
              <a:gd name="connsiteX0" fmla="*/ 0 w 9240252"/>
              <a:gd name="connsiteY0" fmla="*/ 1371600 h 1371600"/>
              <a:gd name="connsiteX1" fmla="*/ 5923547 w 9240252"/>
              <a:gd name="connsiteY1" fmla="*/ 328863 h 1371600"/>
              <a:gd name="connsiteX2" fmla="*/ 9240252 w 9240252"/>
              <a:gd name="connsiteY2" fmla="*/ 1323473 h 1371600"/>
              <a:gd name="connsiteX0" fmla="*/ 0 w 9240252"/>
              <a:gd name="connsiteY0" fmla="*/ 1050758 h 1050758"/>
              <a:gd name="connsiteX1" fmla="*/ 5923547 w 9240252"/>
              <a:gd name="connsiteY1" fmla="*/ 8021 h 1050758"/>
              <a:gd name="connsiteX2" fmla="*/ 9240252 w 9240252"/>
              <a:gd name="connsiteY2" fmla="*/ 1002631 h 1050758"/>
              <a:gd name="connsiteX0" fmla="*/ 0 w 9240252"/>
              <a:gd name="connsiteY0" fmla="*/ 1351548 h 1351548"/>
              <a:gd name="connsiteX1" fmla="*/ 5923547 w 9240252"/>
              <a:gd name="connsiteY1" fmla="*/ 308811 h 1351548"/>
              <a:gd name="connsiteX2" fmla="*/ 9240252 w 9240252"/>
              <a:gd name="connsiteY2" fmla="*/ 1303421 h 1351548"/>
              <a:gd name="connsiteX0" fmla="*/ 0 w 9240252"/>
              <a:gd name="connsiteY0" fmla="*/ 1351548 h 1351548"/>
              <a:gd name="connsiteX1" fmla="*/ 5923547 w 9240252"/>
              <a:gd name="connsiteY1" fmla="*/ 308811 h 1351548"/>
              <a:gd name="connsiteX2" fmla="*/ 9240252 w 9240252"/>
              <a:gd name="connsiteY2" fmla="*/ 1303421 h 1351548"/>
              <a:gd name="connsiteX0" fmla="*/ 0 w 9240252"/>
              <a:gd name="connsiteY0" fmla="*/ 1351548 h 1701800"/>
              <a:gd name="connsiteX1" fmla="*/ 5923547 w 9240252"/>
              <a:gd name="connsiteY1" fmla="*/ 308811 h 1701800"/>
              <a:gd name="connsiteX2" fmla="*/ 9240252 w 9240252"/>
              <a:gd name="connsiteY2" fmla="*/ 1303421 h 1701800"/>
            </a:gdLst>
            <a:ahLst/>
            <a:cxnLst>
              <a:cxn ang="0">
                <a:pos x="connsiteX0" y="connsiteY0"/>
              </a:cxn>
              <a:cxn ang="0">
                <a:pos x="connsiteX1" y="connsiteY1"/>
              </a:cxn>
              <a:cxn ang="0">
                <a:pos x="connsiteX2" y="connsiteY2"/>
              </a:cxn>
            </a:cxnLst>
            <a:rect l="l" t="t" r="r" b="b"/>
            <a:pathLst>
              <a:path w="9240252" h="1701800">
                <a:moveTo>
                  <a:pt x="0" y="1351548"/>
                </a:moveTo>
                <a:cubicBezTo>
                  <a:pt x="1010652" y="834190"/>
                  <a:pt x="4251158" y="0"/>
                  <a:pt x="5923547" y="308811"/>
                </a:cubicBezTo>
                <a:cubicBezTo>
                  <a:pt x="7479631" y="621632"/>
                  <a:pt x="8073189" y="1701800"/>
                  <a:pt x="9240252" y="1303421"/>
                </a:cubicBezTo>
              </a:path>
            </a:pathLst>
          </a:custGeom>
          <a:gradFill flip="none" rotWithShape="1">
            <a:gsLst>
              <a:gs pos="0">
                <a:schemeClr val="bg1">
                  <a:alpha val="50000"/>
                </a:schemeClr>
              </a:gs>
              <a:gs pos="100000">
                <a:schemeClr val="accent1">
                  <a:tint val="23500"/>
                  <a:satMod val="160000"/>
                  <a:alpha val="0"/>
                </a:schemeClr>
              </a:gs>
            </a:gsLst>
            <a:lin ang="5400000" scaled="1"/>
            <a:tileRect/>
          </a:gradFill>
          <a:ln w="76200">
            <a:noFill/>
          </a:ln>
          <a:effectLst>
            <a:softEdge rad="63500"/>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8" name="Freeform 7"/>
          <p:cNvSpPr/>
          <p:nvPr/>
        </p:nvSpPr>
        <p:spPr>
          <a:xfrm flipH="1">
            <a:off x="1" y="2057399"/>
            <a:ext cx="9240252" cy="757591"/>
          </a:xfrm>
          <a:custGeom>
            <a:avLst/>
            <a:gdLst>
              <a:gd name="connsiteX0" fmla="*/ 0 w 9240252"/>
              <a:gd name="connsiteY0" fmla="*/ 1050758 h 1050758"/>
              <a:gd name="connsiteX1" fmla="*/ 3561347 w 9240252"/>
              <a:gd name="connsiteY1" fmla="*/ 8021 h 1050758"/>
              <a:gd name="connsiteX2" fmla="*/ 9240252 w 9240252"/>
              <a:gd name="connsiteY2" fmla="*/ 1002631 h 1050758"/>
            </a:gdLst>
            <a:ahLst/>
            <a:cxnLst>
              <a:cxn ang="0">
                <a:pos x="connsiteX0" y="connsiteY0"/>
              </a:cxn>
              <a:cxn ang="0">
                <a:pos x="connsiteX1" y="connsiteY1"/>
              </a:cxn>
              <a:cxn ang="0">
                <a:pos x="connsiteX2" y="connsiteY2"/>
              </a:cxn>
            </a:cxnLst>
            <a:rect l="l" t="t" r="r" b="b"/>
            <a:pathLst>
              <a:path w="9240252" h="1050758">
                <a:moveTo>
                  <a:pt x="0" y="1050758"/>
                </a:moveTo>
                <a:cubicBezTo>
                  <a:pt x="1010652" y="533400"/>
                  <a:pt x="2021305" y="16042"/>
                  <a:pt x="3561347" y="8021"/>
                </a:cubicBezTo>
                <a:cubicBezTo>
                  <a:pt x="5101389" y="0"/>
                  <a:pt x="7170820" y="501315"/>
                  <a:pt x="9240252" y="1002631"/>
                </a:cubicBezTo>
              </a:path>
            </a:pathLst>
          </a:custGeom>
          <a:gradFill flip="none" rotWithShape="1">
            <a:gsLst>
              <a:gs pos="0">
                <a:schemeClr val="bg1">
                  <a:alpha val="50000"/>
                </a:schemeClr>
              </a:gs>
              <a:gs pos="100000">
                <a:schemeClr val="bg1">
                  <a:alpha val="0"/>
                </a:schemeClr>
              </a:gs>
            </a:gsLst>
            <a:lin ang="5400000" scaled="1"/>
            <a:tileRect/>
          </a:gradFill>
          <a:ln w="76200">
            <a:noFill/>
          </a:ln>
          <a:effectLst>
            <a:softEdge rad="63500"/>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10" name="TextBox 9"/>
          <p:cNvSpPr txBox="1"/>
          <p:nvPr/>
        </p:nvSpPr>
        <p:spPr>
          <a:xfrm>
            <a:off x="395288" y="2227258"/>
            <a:ext cx="8715468" cy="3416320"/>
          </a:xfrm>
          <a:prstGeom prst="rect">
            <a:avLst/>
          </a:prstGeom>
          <a:noFill/>
        </p:spPr>
        <p:txBody>
          <a:bodyPr wrap="square" rtlCol="0">
            <a:spAutoFit/>
          </a:bodyPr>
          <a:lstStyle/>
          <a:p>
            <a:r>
              <a:rPr lang="es-MX" sz="3600" b="1" spc="400" dirty="0" smtClean="0">
                <a:ln w="11430"/>
                <a:solidFill>
                  <a:srgbClr val="0287CA"/>
                </a:solidFill>
                <a:effectLst>
                  <a:innerShdw blurRad="114300">
                    <a:prstClr val="black"/>
                  </a:innerShdw>
                </a:effectLst>
                <a:latin typeface="Corbel" pitchFamily="34" charset="0"/>
              </a:rPr>
              <a:t>Rediseño de un encaje </a:t>
            </a:r>
          </a:p>
          <a:p>
            <a:r>
              <a:rPr lang="es-ES" sz="3600" b="1" spc="400" dirty="0" smtClean="0">
                <a:ln w="11430"/>
                <a:solidFill>
                  <a:srgbClr val="0287CA"/>
                </a:solidFill>
                <a:effectLst>
                  <a:innerShdw blurRad="114300">
                    <a:prstClr val="black"/>
                  </a:innerShdw>
                </a:effectLst>
                <a:latin typeface="Corbel" pitchFamily="34" charset="0"/>
              </a:rPr>
              <a:t>para un usuario con </a:t>
            </a:r>
          </a:p>
          <a:p>
            <a:r>
              <a:rPr lang="es-ES" sz="3600" b="1" spc="400" dirty="0" smtClean="0">
                <a:ln w="11430"/>
                <a:solidFill>
                  <a:srgbClr val="0287CA"/>
                </a:solidFill>
                <a:effectLst>
                  <a:innerShdw blurRad="114300">
                    <a:prstClr val="black"/>
                  </a:innerShdw>
                </a:effectLst>
                <a:latin typeface="Corbel" pitchFamily="34" charset="0"/>
              </a:rPr>
              <a:t>amputación transfemoral </a:t>
            </a:r>
          </a:p>
          <a:p>
            <a:r>
              <a:rPr lang="es-ES" sz="3600" b="1" spc="400" dirty="0" smtClean="0">
                <a:ln w="11430"/>
                <a:solidFill>
                  <a:srgbClr val="0287CA"/>
                </a:solidFill>
                <a:effectLst>
                  <a:innerShdw blurRad="114300">
                    <a:prstClr val="black"/>
                  </a:innerShdw>
                </a:effectLst>
                <a:latin typeface="Corbel" pitchFamily="34" charset="0"/>
              </a:rPr>
              <a:t>con el uso de metodologías </a:t>
            </a:r>
          </a:p>
          <a:p>
            <a:r>
              <a:rPr lang="es-ES" sz="3600" b="1" spc="400" dirty="0" smtClean="0">
                <a:ln w="11430"/>
                <a:solidFill>
                  <a:srgbClr val="0287CA"/>
                </a:solidFill>
                <a:effectLst>
                  <a:innerShdw blurRad="114300">
                    <a:prstClr val="black"/>
                  </a:innerShdw>
                </a:effectLst>
                <a:latin typeface="Corbel" pitchFamily="34" charset="0"/>
              </a:rPr>
              <a:t>de Ingeniería Inversa. 									</a:t>
            </a:r>
            <a:endParaRPr lang="en-US" sz="3600" b="1" kern="1200" spc="400" dirty="0">
              <a:solidFill>
                <a:prstClr val="white">
                  <a:alpha val="80000"/>
                </a:prstClr>
              </a:solidFill>
              <a:latin typeface="Gill Sans MT" pitchFamily="34" charset="0"/>
              <a:ea typeface="+mn-ea"/>
              <a:cs typeface="+mn-cs"/>
            </a:endParaRPr>
          </a:p>
        </p:txBody>
      </p:sp>
      <p:sp>
        <p:nvSpPr>
          <p:cNvPr id="12" name="Rectangle 11"/>
          <p:cNvSpPr/>
          <p:nvPr/>
        </p:nvSpPr>
        <p:spPr>
          <a:xfrm>
            <a:off x="395288" y="5802831"/>
            <a:ext cx="3877985" cy="461665"/>
          </a:xfrm>
          <a:prstGeom prst="rect">
            <a:avLst/>
          </a:prstGeom>
        </p:spPr>
        <p:txBody>
          <a:bodyPr wrap="none">
            <a:spAutoFit/>
          </a:bodyPr>
          <a:lstStyle/>
          <a:p>
            <a:r>
              <a:rPr lang="es-ES" sz="2400" b="1" spc="400" dirty="0" smtClean="0">
                <a:ln w="11430"/>
                <a:solidFill>
                  <a:srgbClr val="0287CA"/>
                </a:solidFill>
                <a:effectLst>
                  <a:innerShdw blurRad="114300">
                    <a:prstClr val="black"/>
                  </a:innerShdw>
                </a:effectLst>
                <a:latin typeface="Corbel" pitchFamily="34" charset="0"/>
              </a:rPr>
              <a:t>Diana Pamela Villa.	</a:t>
            </a:r>
            <a:endParaRPr lang="en-US" sz="2400" spc="400" dirty="0"/>
          </a:p>
        </p:txBody>
      </p:sp>
    </p:spTree>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857232"/>
            <a:ext cx="9144000" cy="52149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3" name="Diagram 2"/>
          <p:cNvGraphicFramePr/>
          <p:nvPr/>
        </p:nvGraphicFramePr>
        <p:xfrm>
          <a:off x="714348" y="1142984"/>
          <a:ext cx="7643842" cy="4572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528" fill="hold" grpId="0" nodeType="clickEffect">
                                  <p:stCondLst>
                                    <p:cond delay="0"/>
                                  </p:stCondLst>
                                  <p:childTnLst>
                                    <p:set>
                                      <p:cBhvr>
                                        <p:cTn id="6" dur="1" fill="hold">
                                          <p:stCondLst>
                                            <p:cond delay="0"/>
                                          </p:stCondLst>
                                        </p:cTn>
                                        <p:tgtEl>
                                          <p:spTgt spid="3">
                                            <p:graphicEl>
                                              <a:dgm id="{A6371701-0660-4E54-ABC7-2665DA348607}"/>
                                            </p:graphicEl>
                                          </p:spTgt>
                                        </p:tgtEl>
                                        <p:attrNameLst>
                                          <p:attrName>style.visibility</p:attrName>
                                        </p:attrNameLst>
                                      </p:cBhvr>
                                      <p:to>
                                        <p:strVal val="visible"/>
                                      </p:to>
                                    </p:set>
                                    <p:anim calcmode="lin" valueType="num">
                                      <p:cBhvr>
                                        <p:cTn id="7" dur="1000" fill="hold"/>
                                        <p:tgtEl>
                                          <p:spTgt spid="3">
                                            <p:graphicEl>
                                              <a:dgm id="{A6371701-0660-4E54-ABC7-2665DA348607}"/>
                                            </p:graphicEl>
                                          </p:spTgt>
                                        </p:tgtEl>
                                        <p:attrNameLst>
                                          <p:attrName>ppt_w</p:attrName>
                                        </p:attrNameLst>
                                      </p:cBhvr>
                                      <p:tavLst>
                                        <p:tav tm="0">
                                          <p:val>
                                            <p:fltVal val="0"/>
                                          </p:val>
                                        </p:tav>
                                        <p:tav tm="100000">
                                          <p:val>
                                            <p:strVal val="#ppt_w"/>
                                          </p:val>
                                        </p:tav>
                                      </p:tavLst>
                                    </p:anim>
                                    <p:anim calcmode="lin" valueType="num">
                                      <p:cBhvr>
                                        <p:cTn id="8" dur="1000" fill="hold"/>
                                        <p:tgtEl>
                                          <p:spTgt spid="3">
                                            <p:graphicEl>
                                              <a:dgm id="{A6371701-0660-4E54-ABC7-2665DA348607}"/>
                                            </p:graphicEl>
                                          </p:spTgt>
                                        </p:tgtEl>
                                        <p:attrNameLst>
                                          <p:attrName>ppt_h</p:attrName>
                                        </p:attrNameLst>
                                      </p:cBhvr>
                                      <p:tavLst>
                                        <p:tav tm="0">
                                          <p:val>
                                            <p:fltVal val="0"/>
                                          </p:val>
                                        </p:tav>
                                        <p:tav tm="100000">
                                          <p:val>
                                            <p:strVal val="#ppt_h"/>
                                          </p:val>
                                        </p:tav>
                                      </p:tavLst>
                                    </p:anim>
                                    <p:anim calcmode="lin" valueType="num">
                                      <p:cBhvr>
                                        <p:cTn id="9" dur="1000" fill="hold"/>
                                        <p:tgtEl>
                                          <p:spTgt spid="3">
                                            <p:graphicEl>
                                              <a:dgm id="{A6371701-0660-4E54-ABC7-2665DA348607}"/>
                                            </p:graphicEl>
                                          </p:spTgt>
                                        </p:tgtEl>
                                        <p:attrNameLst>
                                          <p:attrName>ppt_x</p:attrName>
                                        </p:attrNameLst>
                                      </p:cBhvr>
                                      <p:tavLst>
                                        <p:tav tm="0">
                                          <p:val>
                                            <p:fltVal val="0.5"/>
                                          </p:val>
                                        </p:tav>
                                        <p:tav tm="100000">
                                          <p:val>
                                            <p:strVal val="#ppt_x"/>
                                          </p:val>
                                        </p:tav>
                                      </p:tavLst>
                                    </p:anim>
                                    <p:anim calcmode="lin" valueType="num">
                                      <p:cBhvr>
                                        <p:cTn id="10" dur="1000" fill="hold"/>
                                        <p:tgtEl>
                                          <p:spTgt spid="3">
                                            <p:graphicEl>
                                              <a:dgm id="{A6371701-0660-4E54-ABC7-2665DA348607}"/>
                                            </p:graphicEl>
                                          </p:spTgt>
                                        </p:tgtEl>
                                        <p:attrNameLst>
                                          <p:attrName>ppt_y</p:attrName>
                                        </p:attrNameLst>
                                      </p:cBhvr>
                                      <p:tavLst>
                                        <p:tav tm="0">
                                          <p:val>
                                            <p:fltVal val="0.5"/>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3" presetClass="entr" presetSubtype="528" fill="hold" grpId="0" nodeType="clickEffect">
                                  <p:stCondLst>
                                    <p:cond delay="0"/>
                                  </p:stCondLst>
                                  <p:childTnLst>
                                    <p:set>
                                      <p:cBhvr>
                                        <p:cTn id="14" dur="1" fill="hold">
                                          <p:stCondLst>
                                            <p:cond delay="0"/>
                                          </p:stCondLst>
                                        </p:cTn>
                                        <p:tgtEl>
                                          <p:spTgt spid="3">
                                            <p:graphicEl>
                                              <a:dgm id="{A4756E6E-59B0-4889-A272-E960E9EA283E}"/>
                                            </p:graphicEl>
                                          </p:spTgt>
                                        </p:tgtEl>
                                        <p:attrNameLst>
                                          <p:attrName>style.visibility</p:attrName>
                                        </p:attrNameLst>
                                      </p:cBhvr>
                                      <p:to>
                                        <p:strVal val="visible"/>
                                      </p:to>
                                    </p:set>
                                    <p:anim calcmode="lin" valueType="num">
                                      <p:cBhvr>
                                        <p:cTn id="15" dur="1000" fill="hold"/>
                                        <p:tgtEl>
                                          <p:spTgt spid="3">
                                            <p:graphicEl>
                                              <a:dgm id="{A4756E6E-59B0-4889-A272-E960E9EA283E}"/>
                                            </p:graphicEl>
                                          </p:spTgt>
                                        </p:tgtEl>
                                        <p:attrNameLst>
                                          <p:attrName>ppt_w</p:attrName>
                                        </p:attrNameLst>
                                      </p:cBhvr>
                                      <p:tavLst>
                                        <p:tav tm="0">
                                          <p:val>
                                            <p:fltVal val="0"/>
                                          </p:val>
                                        </p:tav>
                                        <p:tav tm="100000">
                                          <p:val>
                                            <p:strVal val="#ppt_w"/>
                                          </p:val>
                                        </p:tav>
                                      </p:tavLst>
                                    </p:anim>
                                    <p:anim calcmode="lin" valueType="num">
                                      <p:cBhvr>
                                        <p:cTn id="16" dur="1000" fill="hold"/>
                                        <p:tgtEl>
                                          <p:spTgt spid="3">
                                            <p:graphicEl>
                                              <a:dgm id="{A4756E6E-59B0-4889-A272-E960E9EA283E}"/>
                                            </p:graphicEl>
                                          </p:spTgt>
                                        </p:tgtEl>
                                        <p:attrNameLst>
                                          <p:attrName>ppt_h</p:attrName>
                                        </p:attrNameLst>
                                      </p:cBhvr>
                                      <p:tavLst>
                                        <p:tav tm="0">
                                          <p:val>
                                            <p:fltVal val="0"/>
                                          </p:val>
                                        </p:tav>
                                        <p:tav tm="100000">
                                          <p:val>
                                            <p:strVal val="#ppt_h"/>
                                          </p:val>
                                        </p:tav>
                                      </p:tavLst>
                                    </p:anim>
                                    <p:anim calcmode="lin" valueType="num">
                                      <p:cBhvr>
                                        <p:cTn id="17" dur="1000" fill="hold"/>
                                        <p:tgtEl>
                                          <p:spTgt spid="3">
                                            <p:graphicEl>
                                              <a:dgm id="{A4756E6E-59B0-4889-A272-E960E9EA283E}"/>
                                            </p:graphicEl>
                                          </p:spTgt>
                                        </p:tgtEl>
                                        <p:attrNameLst>
                                          <p:attrName>ppt_x</p:attrName>
                                        </p:attrNameLst>
                                      </p:cBhvr>
                                      <p:tavLst>
                                        <p:tav tm="0">
                                          <p:val>
                                            <p:fltVal val="0.5"/>
                                          </p:val>
                                        </p:tav>
                                        <p:tav tm="100000">
                                          <p:val>
                                            <p:strVal val="#ppt_x"/>
                                          </p:val>
                                        </p:tav>
                                      </p:tavLst>
                                    </p:anim>
                                    <p:anim calcmode="lin" valueType="num">
                                      <p:cBhvr>
                                        <p:cTn id="18" dur="1000" fill="hold"/>
                                        <p:tgtEl>
                                          <p:spTgt spid="3">
                                            <p:graphicEl>
                                              <a:dgm id="{A4756E6E-59B0-4889-A272-E960E9EA283E}"/>
                                            </p:graphicEl>
                                          </p:spTgt>
                                        </p:tgtEl>
                                        <p:attrNameLst>
                                          <p:attrName>ppt_y</p:attrName>
                                        </p:attrNameLst>
                                      </p:cBhvr>
                                      <p:tavLst>
                                        <p:tav tm="0">
                                          <p:val>
                                            <p:fltVal val="0.5"/>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3" presetClass="entr" presetSubtype="528" fill="hold" grpId="0" nodeType="clickEffect">
                                  <p:stCondLst>
                                    <p:cond delay="0"/>
                                  </p:stCondLst>
                                  <p:childTnLst>
                                    <p:set>
                                      <p:cBhvr>
                                        <p:cTn id="22" dur="1" fill="hold">
                                          <p:stCondLst>
                                            <p:cond delay="0"/>
                                          </p:stCondLst>
                                        </p:cTn>
                                        <p:tgtEl>
                                          <p:spTgt spid="3">
                                            <p:graphicEl>
                                              <a:dgm id="{341B55BA-5935-4617-B79D-387A4C2BC56E}"/>
                                            </p:graphicEl>
                                          </p:spTgt>
                                        </p:tgtEl>
                                        <p:attrNameLst>
                                          <p:attrName>style.visibility</p:attrName>
                                        </p:attrNameLst>
                                      </p:cBhvr>
                                      <p:to>
                                        <p:strVal val="visible"/>
                                      </p:to>
                                    </p:set>
                                    <p:anim calcmode="lin" valueType="num">
                                      <p:cBhvr>
                                        <p:cTn id="23" dur="1000" fill="hold"/>
                                        <p:tgtEl>
                                          <p:spTgt spid="3">
                                            <p:graphicEl>
                                              <a:dgm id="{341B55BA-5935-4617-B79D-387A4C2BC56E}"/>
                                            </p:graphicEl>
                                          </p:spTgt>
                                        </p:tgtEl>
                                        <p:attrNameLst>
                                          <p:attrName>ppt_w</p:attrName>
                                        </p:attrNameLst>
                                      </p:cBhvr>
                                      <p:tavLst>
                                        <p:tav tm="0">
                                          <p:val>
                                            <p:fltVal val="0"/>
                                          </p:val>
                                        </p:tav>
                                        <p:tav tm="100000">
                                          <p:val>
                                            <p:strVal val="#ppt_w"/>
                                          </p:val>
                                        </p:tav>
                                      </p:tavLst>
                                    </p:anim>
                                    <p:anim calcmode="lin" valueType="num">
                                      <p:cBhvr>
                                        <p:cTn id="24" dur="1000" fill="hold"/>
                                        <p:tgtEl>
                                          <p:spTgt spid="3">
                                            <p:graphicEl>
                                              <a:dgm id="{341B55BA-5935-4617-B79D-387A4C2BC56E}"/>
                                            </p:graphicEl>
                                          </p:spTgt>
                                        </p:tgtEl>
                                        <p:attrNameLst>
                                          <p:attrName>ppt_h</p:attrName>
                                        </p:attrNameLst>
                                      </p:cBhvr>
                                      <p:tavLst>
                                        <p:tav tm="0">
                                          <p:val>
                                            <p:fltVal val="0"/>
                                          </p:val>
                                        </p:tav>
                                        <p:tav tm="100000">
                                          <p:val>
                                            <p:strVal val="#ppt_h"/>
                                          </p:val>
                                        </p:tav>
                                      </p:tavLst>
                                    </p:anim>
                                    <p:anim calcmode="lin" valueType="num">
                                      <p:cBhvr>
                                        <p:cTn id="25" dur="1000" fill="hold"/>
                                        <p:tgtEl>
                                          <p:spTgt spid="3">
                                            <p:graphicEl>
                                              <a:dgm id="{341B55BA-5935-4617-B79D-387A4C2BC56E}"/>
                                            </p:graphicEl>
                                          </p:spTgt>
                                        </p:tgtEl>
                                        <p:attrNameLst>
                                          <p:attrName>ppt_x</p:attrName>
                                        </p:attrNameLst>
                                      </p:cBhvr>
                                      <p:tavLst>
                                        <p:tav tm="0">
                                          <p:val>
                                            <p:fltVal val="0.5"/>
                                          </p:val>
                                        </p:tav>
                                        <p:tav tm="100000">
                                          <p:val>
                                            <p:strVal val="#ppt_x"/>
                                          </p:val>
                                        </p:tav>
                                      </p:tavLst>
                                    </p:anim>
                                    <p:anim calcmode="lin" valueType="num">
                                      <p:cBhvr>
                                        <p:cTn id="26" dur="1000" fill="hold"/>
                                        <p:tgtEl>
                                          <p:spTgt spid="3">
                                            <p:graphicEl>
                                              <a:dgm id="{341B55BA-5935-4617-B79D-387A4C2BC56E}"/>
                                            </p:graphicEl>
                                          </p:spTgt>
                                        </p:tgtEl>
                                        <p:attrNameLst>
                                          <p:attrName>ppt_y</p:attrName>
                                        </p:attrNameLst>
                                      </p:cBhvr>
                                      <p:tavLst>
                                        <p:tav tm="0">
                                          <p:val>
                                            <p:fltVal val="0.5"/>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528" fill="hold" grpId="0" nodeType="clickEffect">
                                  <p:stCondLst>
                                    <p:cond delay="0"/>
                                  </p:stCondLst>
                                  <p:childTnLst>
                                    <p:set>
                                      <p:cBhvr>
                                        <p:cTn id="30" dur="1" fill="hold">
                                          <p:stCondLst>
                                            <p:cond delay="0"/>
                                          </p:stCondLst>
                                        </p:cTn>
                                        <p:tgtEl>
                                          <p:spTgt spid="3">
                                            <p:graphicEl>
                                              <a:dgm id="{D8AF6911-D73A-429E-A975-86616CBBFA87}"/>
                                            </p:graphicEl>
                                          </p:spTgt>
                                        </p:tgtEl>
                                        <p:attrNameLst>
                                          <p:attrName>style.visibility</p:attrName>
                                        </p:attrNameLst>
                                      </p:cBhvr>
                                      <p:to>
                                        <p:strVal val="visible"/>
                                      </p:to>
                                    </p:set>
                                    <p:anim calcmode="lin" valueType="num">
                                      <p:cBhvr>
                                        <p:cTn id="31" dur="1000" fill="hold"/>
                                        <p:tgtEl>
                                          <p:spTgt spid="3">
                                            <p:graphicEl>
                                              <a:dgm id="{D8AF6911-D73A-429E-A975-86616CBBFA87}"/>
                                            </p:graphicEl>
                                          </p:spTgt>
                                        </p:tgtEl>
                                        <p:attrNameLst>
                                          <p:attrName>ppt_w</p:attrName>
                                        </p:attrNameLst>
                                      </p:cBhvr>
                                      <p:tavLst>
                                        <p:tav tm="0">
                                          <p:val>
                                            <p:fltVal val="0"/>
                                          </p:val>
                                        </p:tav>
                                        <p:tav tm="100000">
                                          <p:val>
                                            <p:strVal val="#ppt_w"/>
                                          </p:val>
                                        </p:tav>
                                      </p:tavLst>
                                    </p:anim>
                                    <p:anim calcmode="lin" valueType="num">
                                      <p:cBhvr>
                                        <p:cTn id="32" dur="1000" fill="hold"/>
                                        <p:tgtEl>
                                          <p:spTgt spid="3">
                                            <p:graphicEl>
                                              <a:dgm id="{D8AF6911-D73A-429E-A975-86616CBBFA87}"/>
                                            </p:graphicEl>
                                          </p:spTgt>
                                        </p:tgtEl>
                                        <p:attrNameLst>
                                          <p:attrName>ppt_h</p:attrName>
                                        </p:attrNameLst>
                                      </p:cBhvr>
                                      <p:tavLst>
                                        <p:tav tm="0">
                                          <p:val>
                                            <p:fltVal val="0"/>
                                          </p:val>
                                        </p:tav>
                                        <p:tav tm="100000">
                                          <p:val>
                                            <p:strVal val="#ppt_h"/>
                                          </p:val>
                                        </p:tav>
                                      </p:tavLst>
                                    </p:anim>
                                    <p:anim calcmode="lin" valueType="num">
                                      <p:cBhvr>
                                        <p:cTn id="33" dur="1000" fill="hold"/>
                                        <p:tgtEl>
                                          <p:spTgt spid="3">
                                            <p:graphicEl>
                                              <a:dgm id="{D8AF6911-D73A-429E-A975-86616CBBFA87}"/>
                                            </p:graphicEl>
                                          </p:spTgt>
                                        </p:tgtEl>
                                        <p:attrNameLst>
                                          <p:attrName>ppt_x</p:attrName>
                                        </p:attrNameLst>
                                      </p:cBhvr>
                                      <p:tavLst>
                                        <p:tav tm="0">
                                          <p:val>
                                            <p:fltVal val="0.5"/>
                                          </p:val>
                                        </p:tav>
                                        <p:tav tm="100000">
                                          <p:val>
                                            <p:strVal val="#ppt_x"/>
                                          </p:val>
                                        </p:tav>
                                      </p:tavLst>
                                    </p:anim>
                                    <p:anim calcmode="lin" valueType="num">
                                      <p:cBhvr>
                                        <p:cTn id="34" dur="1000" fill="hold"/>
                                        <p:tgtEl>
                                          <p:spTgt spid="3">
                                            <p:graphicEl>
                                              <a:dgm id="{D8AF6911-D73A-429E-A975-86616CBBFA87}"/>
                                            </p:graphicEl>
                                          </p:spTgt>
                                        </p:tgtEl>
                                        <p:attrNameLst>
                                          <p:attrName>ppt_y</p:attrName>
                                        </p:attrNameLst>
                                      </p:cBhvr>
                                      <p:tavLst>
                                        <p:tav tm="0">
                                          <p:val>
                                            <p:fltVal val="0.5"/>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3" presetClass="entr" presetSubtype="528" fill="hold" grpId="0" nodeType="clickEffect">
                                  <p:stCondLst>
                                    <p:cond delay="0"/>
                                  </p:stCondLst>
                                  <p:childTnLst>
                                    <p:set>
                                      <p:cBhvr>
                                        <p:cTn id="38" dur="1" fill="hold">
                                          <p:stCondLst>
                                            <p:cond delay="0"/>
                                          </p:stCondLst>
                                        </p:cTn>
                                        <p:tgtEl>
                                          <p:spTgt spid="3">
                                            <p:graphicEl>
                                              <a:dgm id="{2F92F66A-6EBD-4691-9895-BF0D6231918B}"/>
                                            </p:graphicEl>
                                          </p:spTgt>
                                        </p:tgtEl>
                                        <p:attrNameLst>
                                          <p:attrName>style.visibility</p:attrName>
                                        </p:attrNameLst>
                                      </p:cBhvr>
                                      <p:to>
                                        <p:strVal val="visible"/>
                                      </p:to>
                                    </p:set>
                                    <p:anim calcmode="lin" valueType="num">
                                      <p:cBhvr>
                                        <p:cTn id="39" dur="1000" fill="hold"/>
                                        <p:tgtEl>
                                          <p:spTgt spid="3">
                                            <p:graphicEl>
                                              <a:dgm id="{2F92F66A-6EBD-4691-9895-BF0D6231918B}"/>
                                            </p:graphicEl>
                                          </p:spTgt>
                                        </p:tgtEl>
                                        <p:attrNameLst>
                                          <p:attrName>ppt_w</p:attrName>
                                        </p:attrNameLst>
                                      </p:cBhvr>
                                      <p:tavLst>
                                        <p:tav tm="0">
                                          <p:val>
                                            <p:fltVal val="0"/>
                                          </p:val>
                                        </p:tav>
                                        <p:tav tm="100000">
                                          <p:val>
                                            <p:strVal val="#ppt_w"/>
                                          </p:val>
                                        </p:tav>
                                      </p:tavLst>
                                    </p:anim>
                                    <p:anim calcmode="lin" valueType="num">
                                      <p:cBhvr>
                                        <p:cTn id="40" dur="1000" fill="hold"/>
                                        <p:tgtEl>
                                          <p:spTgt spid="3">
                                            <p:graphicEl>
                                              <a:dgm id="{2F92F66A-6EBD-4691-9895-BF0D6231918B}"/>
                                            </p:graphicEl>
                                          </p:spTgt>
                                        </p:tgtEl>
                                        <p:attrNameLst>
                                          <p:attrName>ppt_h</p:attrName>
                                        </p:attrNameLst>
                                      </p:cBhvr>
                                      <p:tavLst>
                                        <p:tav tm="0">
                                          <p:val>
                                            <p:fltVal val="0"/>
                                          </p:val>
                                        </p:tav>
                                        <p:tav tm="100000">
                                          <p:val>
                                            <p:strVal val="#ppt_h"/>
                                          </p:val>
                                        </p:tav>
                                      </p:tavLst>
                                    </p:anim>
                                    <p:anim calcmode="lin" valueType="num">
                                      <p:cBhvr>
                                        <p:cTn id="41" dur="1000" fill="hold"/>
                                        <p:tgtEl>
                                          <p:spTgt spid="3">
                                            <p:graphicEl>
                                              <a:dgm id="{2F92F66A-6EBD-4691-9895-BF0D6231918B}"/>
                                            </p:graphicEl>
                                          </p:spTgt>
                                        </p:tgtEl>
                                        <p:attrNameLst>
                                          <p:attrName>ppt_x</p:attrName>
                                        </p:attrNameLst>
                                      </p:cBhvr>
                                      <p:tavLst>
                                        <p:tav tm="0">
                                          <p:val>
                                            <p:fltVal val="0.5"/>
                                          </p:val>
                                        </p:tav>
                                        <p:tav tm="100000">
                                          <p:val>
                                            <p:strVal val="#ppt_x"/>
                                          </p:val>
                                        </p:tav>
                                      </p:tavLst>
                                    </p:anim>
                                    <p:anim calcmode="lin" valueType="num">
                                      <p:cBhvr>
                                        <p:cTn id="42" dur="1000" fill="hold"/>
                                        <p:tgtEl>
                                          <p:spTgt spid="3">
                                            <p:graphicEl>
                                              <a:dgm id="{2F92F66A-6EBD-4691-9895-BF0D6231918B}"/>
                                            </p:graphicEl>
                                          </p:spTgt>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Sub>
          <a:bldDgm bld="one"/>
        </p:bldSub>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4" name="Freeform 3"/>
          <p:cNvSpPr/>
          <p:nvPr/>
        </p:nvSpPr>
        <p:spPr>
          <a:xfrm rot="1663741">
            <a:off x="48822" y="2106256"/>
            <a:ext cx="9695979" cy="2602995"/>
          </a:xfrm>
          <a:custGeom>
            <a:avLst/>
            <a:gdLst>
              <a:gd name="connsiteX0" fmla="*/ 0 w 9240252"/>
              <a:gd name="connsiteY0" fmla="*/ 1050758 h 1050758"/>
              <a:gd name="connsiteX1" fmla="*/ 3561347 w 9240252"/>
              <a:gd name="connsiteY1" fmla="*/ 8021 h 1050758"/>
              <a:gd name="connsiteX2" fmla="*/ 9240252 w 9240252"/>
              <a:gd name="connsiteY2" fmla="*/ 1002631 h 1050758"/>
            </a:gdLst>
            <a:ahLst/>
            <a:cxnLst>
              <a:cxn ang="0">
                <a:pos x="connsiteX0" y="connsiteY0"/>
              </a:cxn>
              <a:cxn ang="0">
                <a:pos x="connsiteX1" y="connsiteY1"/>
              </a:cxn>
              <a:cxn ang="0">
                <a:pos x="connsiteX2" y="connsiteY2"/>
              </a:cxn>
            </a:cxnLst>
            <a:rect l="l" t="t" r="r" b="b"/>
            <a:pathLst>
              <a:path w="9240252" h="1050758">
                <a:moveTo>
                  <a:pt x="0" y="1050758"/>
                </a:moveTo>
                <a:cubicBezTo>
                  <a:pt x="1010652" y="533400"/>
                  <a:pt x="2021305" y="16042"/>
                  <a:pt x="3561347" y="8021"/>
                </a:cubicBezTo>
                <a:cubicBezTo>
                  <a:pt x="5101389" y="0"/>
                  <a:pt x="7170820" y="501315"/>
                  <a:pt x="9240252" y="1002631"/>
                </a:cubicBezTo>
              </a:path>
            </a:pathLst>
          </a:custGeom>
          <a:gradFill flip="none" rotWithShape="1">
            <a:gsLst>
              <a:gs pos="0">
                <a:schemeClr val="bg1">
                  <a:alpha val="75000"/>
                </a:schemeClr>
              </a:gs>
              <a:gs pos="100000">
                <a:schemeClr val="accent1">
                  <a:tint val="23500"/>
                  <a:satMod val="160000"/>
                  <a:alpha val="0"/>
                </a:schemeClr>
              </a:gs>
            </a:gsLst>
            <a:lin ang="5400000" scaled="1"/>
            <a:tileRect/>
          </a:gradFill>
          <a:ln w="76200">
            <a:noFill/>
          </a:ln>
          <a:effectLst>
            <a:softEdge rad="63500"/>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7" name="Freeform 6"/>
          <p:cNvSpPr/>
          <p:nvPr/>
        </p:nvSpPr>
        <p:spPr>
          <a:xfrm>
            <a:off x="509156" y="762000"/>
            <a:ext cx="7463230" cy="1385667"/>
          </a:xfrm>
          <a:custGeom>
            <a:avLst/>
            <a:gdLst>
              <a:gd name="connsiteX0" fmla="*/ 0 w 9240252"/>
              <a:gd name="connsiteY0" fmla="*/ 1050758 h 1050758"/>
              <a:gd name="connsiteX1" fmla="*/ 3561347 w 9240252"/>
              <a:gd name="connsiteY1" fmla="*/ 8021 h 1050758"/>
              <a:gd name="connsiteX2" fmla="*/ 9240252 w 9240252"/>
              <a:gd name="connsiteY2" fmla="*/ 1002631 h 1050758"/>
              <a:gd name="connsiteX0" fmla="*/ 0 w 9240252"/>
              <a:gd name="connsiteY0" fmla="*/ 1218046 h 1918789"/>
              <a:gd name="connsiteX1" fmla="*/ 3561347 w 9240252"/>
              <a:gd name="connsiteY1" fmla="*/ 175309 h 1918789"/>
              <a:gd name="connsiteX2" fmla="*/ 4884281 w 9240252"/>
              <a:gd name="connsiteY2" fmla="*/ 1918789 h 1918789"/>
              <a:gd name="connsiteX3" fmla="*/ 9240252 w 9240252"/>
              <a:gd name="connsiteY3" fmla="*/ 1169919 h 1918789"/>
              <a:gd name="connsiteX0" fmla="*/ 0 w 9240252"/>
              <a:gd name="connsiteY0" fmla="*/ 1270247 h 2095133"/>
              <a:gd name="connsiteX1" fmla="*/ 3561347 w 9240252"/>
              <a:gd name="connsiteY1" fmla="*/ 227510 h 2095133"/>
              <a:gd name="connsiteX2" fmla="*/ 6468439 w 9240252"/>
              <a:gd name="connsiteY2" fmla="*/ 290580 h 2095133"/>
              <a:gd name="connsiteX3" fmla="*/ 4884281 w 9240252"/>
              <a:gd name="connsiteY3" fmla="*/ 1970990 h 2095133"/>
              <a:gd name="connsiteX4" fmla="*/ 9240252 w 9240252"/>
              <a:gd name="connsiteY4" fmla="*/ 1222120 h 2095133"/>
              <a:gd name="connsiteX0" fmla="*/ 0 w 9240252"/>
              <a:gd name="connsiteY0" fmla="*/ 1042737 h 1743480"/>
              <a:gd name="connsiteX1" fmla="*/ 3561347 w 9240252"/>
              <a:gd name="connsiteY1" fmla="*/ 0 h 1743480"/>
              <a:gd name="connsiteX2" fmla="*/ 4884281 w 9240252"/>
              <a:gd name="connsiteY2" fmla="*/ 1743480 h 1743480"/>
              <a:gd name="connsiteX3" fmla="*/ 9240252 w 9240252"/>
              <a:gd name="connsiteY3" fmla="*/ 994610 h 1743480"/>
              <a:gd name="connsiteX0" fmla="*/ 0 w 9240252"/>
              <a:gd name="connsiteY0" fmla="*/ 1050758 h 1050758"/>
              <a:gd name="connsiteX1" fmla="*/ 3561347 w 9240252"/>
              <a:gd name="connsiteY1" fmla="*/ 8021 h 1050758"/>
              <a:gd name="connsiteX2" fmla="*/ 9240252 w 9240252"/>
              <a:gd name="connsiteY2" fmla="*/ 1002631 h 1050758"/>
              <a:gd name="connsiteX0" fmla="*/ 0 w 9240252"/>
              <a:gd name="connsiteY0" fmla="*/ 1050758 h 1050758"/>
              <a:gd name="connsiteX1" fmla="*/ 5923547 w 9240252"/>
              <a:gd name="connsiteY1" fmla="*/ 8021 h 1050758"/>
              <a:gd name="connsiteX2" fmla="*/ 9240252 w 9240252"/>
              <a:gd name="connsiteY2" fmla="*/ 1002631 h 1050758"/>
              <a:gd name="connsiteX0" fmla="*/ 0 w 9240252"/>
              <a:gd name="connsiteY0" fmla="*/ 1660358 h 1660358"/>
              <a:gd name="connsiteX1" fmla="*/ 5923547 w 9240252"/>
              <a:gd name="connsiteY1" fmla="*/ 617621 h 1660358"/>
              <a:gd name="connsiteX2" fmla="*/ 9240252 w 9240252"/>
              <a:gd name="connsiteY2" fmla="*/ 1612231 h 1660358"/>
              <a:gd name="connsiteX0" fmla="*/ 0 w 9240252"/>
              <a:gd name="connsiteY0" fmla="*/ 1050758 h 1050758"/>
              <a:gd name="connsiteX1" fmla="*/ 5923547 w 9240252"/>
              <a:gd name="connsiteY1" fmla="*/ 8021 h 1050758"/>
              <a:gd name="connsiteX2" fmla="*/ 9240252 w 9240252"/>
              <a:gd name="connsiteY2" fmla="*/ 1002631 h 1050758"/>
              <a:gd name="connsiteX0" fmla="*/ 0 w 9240252"/>
              <a:gd name="connsiteY0" fmla="*/ 1371600 h 1371600"/>
              <a:gd name="connsiteX1" fmla="*/ 5923547 w 9240252"/>
              <a:gd name="connsiteY1" fmla="*/ 328863 h 1371600"/>
              <a:gd name="connsiteX2" fmla="*/ 9240252 w 9240252"/>
              <a:gd name="connsiteY2" fmla="*/ 1323473 h 1371600"/>
              <a:gd name="connsiteX0" fmla="*/ 0 w 9240252"/>
              <a:gd name="connsiteY0" fmla="*/ 1371600 h 1371600"/>
              <a:gd name="connsiteX1" fmla="*/ 5923547 w 9240252"/>
              <a:gd name="connsiteY1" fmla="*/ 328863 h 1371600"/>
              <a:gd name="connsiteX2" fmla="*/ 9240252 w 9240252"/>
              <a:gd name="connsiteY2" fmla="*/ 1323473 h 1371600"/>
              <a:gd name="connsiteX0" fmla="*/ 0 w 9240252"/>
              <a:gd name="connsiteY0" fmla="*/ 1050758 h 1050758"/>
              <a:gd name="connsiteX1" fmla="*/ 5923547 w 9240252"/>
              <a:gd name="connsiteY1" fmla="*/ 8021 h 1050758"/>
              <a:gd name="connsiteX2" fmla="*/ 9240252 w 9240252"/>
              <a:gd name="connsiteY2" fmla="*/ 1002631 h 1050758"/>
              <a:gd name="connsiteX0" fmla="*/ 0 w 9240252"/>
              <a:gd name="connsiteY0" fmla="*/ 1351548 h 1351548"/>
              <a:gd name="connsiteX1" fmla="*/ 5923547 w 9240252"/>
              <a:gd name="connsiteY1" fmla="*/ 308811 h 1351548"/>
              <a:gd name="connsiteX2" fmla="*/ 9240252 w 9240252"/>
              <a:gd name="connsiteY2" fmla="*/ 1303421 h 1351548"/>
              <a:gd name="connsiteX0" fmla="*/ 0 w 9240252"/>
              <a:gd name="connsiteY0" fmla="*/ 1351548 h 1351548"/>
              <a:gd name="connsiteX1" fmla="*/ 5923547 w 9240252"/>
              <a:gd name="connsiteY1" fmla="*/ 308811 h 1351548"/>
              <a:gd name="connsiteX2" fmla="*/ 9240252 w 9240252"/>
              <a:gd name="connsiteY2" fmla="*/ 1303421 h 1351548"/>
              <a:gd name="connsiteX0" fmla="*/ 0 w 9240252"/>
              <a:gd name="connsiteY0" fmla="*/ 1351548 h 1701800"/>
              <a:gd name="connsiteX1" fmla="*/ 5923547 w 9240252"/>
              <a:gd name="connsiteY1" fmla="*/ 308811 h 1701800"/>
              <a:gd name="connsiteX2" fmla="*/ 9240252 w 9240252"/>
              <a:gd name="connsiteY2" fmla="*/ 1303421 h 1701800"/>
            </a:gdLst>
            <a:ahLst/>
            <a:cxnLst>
              <a:cxn ang="0">
                <a:pos x="connsiteX0" y="connsiteY0"/>
              </a:cxn>
              <a:cxn ang="0">
                <a:pos x="connsiteX1" y="connsiteY1"/>
              </a:cxn>
              <a:cxn ang="0">
                <a:pos x="connsiteX2" y="connsiteY2"/>
              </a:cxn>
            </a:cxnLst>
            <a:rect l="l" t="t" r="r" b="b"/>
            <a:pathLst>
              <a:path w="9240252" h="1701800">
                <a:moveTo>
                  <a:pt x="0" y="1351548"/>
                </a:moveTo>
                <a:cubicBezTo>
                  <a:pt x="1010652" y="834190"/>
                  <a:pt x="4251158" y="0"/>
                  <a:pt x="5923547" y="308811"/>
                </a:cubicBezTo>
                <a:cubicBezTo>
                  <a:pt x="7479631" y="621632"/>
                  <a:pt x="8073189" y="1701800"/>
                  <a:pt x="9240252" y="1303421"/>
                </a:cubicBezTo>
              </a:path>
            </a:pathLst>
          </a:custGeom>
          <a:gradFill flip="none" rotWithShape="1">
            <a:gsLst>
              <a:gs pos="0">
                <a:schemeClr val="bg1">
                  <a:alpha val="50000"/>
                </a:schemeClr>
              </a:gs>
              <a:gs pos="100000">
                <a:schemeClr val="accent1">
                  <a:tint val="23500"/>
                  <a:satMod val="160000"/>
                  <a:alpha val="0"/>
                </a:schemeClr>
              </a:gs>
            </a:gsLst>
            <a:lin ang="5400000" scaled="1"/>
            <a:tileRect/>
          </a:gradFill>
          <a:ln w="76200">
            <a:noFill/>
          </a:ln>
          <a:effectLst>
            <a:softEdge rad="63500"/>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8" name="Freeform 7"/>
          <p:cNvSpPr/>
          <p:nvPr/>
        </p:nvSpPr>
        <p:spPr>
          <a:xfrm flipH="1">
            <a:off x="1" y="2057399"/>
            <a:ext cx="9240252" cy="757591"/>
          </a:xfrm>
          <a:custGeom>
            <a:avLst/>
            <a:gdLst>
              <a:gd name="connsiteX0" fmla="*/ 0 w 9240252"/>
              <a:gd name="connsiteY0" fmla="*/ 1050758 h 1050758"/>
              <a:gd name="connsiteX1" fmla="*/ 3561347 w 9240252"/>
              <a:gd name="connsiteY1" fmla="*/ 8021 h 1050758"/>
              <a:gd name="connsiteX2" fmla="*/ 9240252 w 9240252"/>
              <a:gd name="connsiteY2" fmla="*/ 1002631 h 1050758"/>
            </a:gdLst>
            <a:ahLst/>
            <a:cxnLst>
              <a:cxn ang="0">
                <a:pos x="connsiteX0" y="connsiteY0"/>
              </a:cxn>
              <a:cxn ang="0">
                <a:pos x="connsiteX1" y="connsiteY1"/>
              </a:cxn>
              <a:cxn ang="0">
                <a:pos x="connsiteX2" y="connsiteY2"/>
              </a:cxn>
            </a:cxnLst>
            <a:rect l="l" t="t" r="r" b="b"/>
            <a:pathLst>
              <a:path w="9240252" h="1050758">
                <a:moveTo>
                  <a:pt x="0" y="1050758"/>
                </a:moveTo>
                <a:cubicBezTo>
                  <a:pt x="1010652" y="533400"/>
                  <a:pt x="2021305" y="16042"/>
                  <a:pt x="3561347" y="8021"/>
                </a:cubicBezTo>
                <a:cubicBezTo>
                  <a:pt x="5101389" y="0"/>
                  <a:pt x="7170820" y="501315"/>
                  <a:pt x="9240252" y="1002631"/>
                </a:cubicBezTo>
              </a:path>
            </a:pathLst>
          </a:custGeom>
          <a:gradFill flip="none" rotWithShape="1">
            <a:gsLst>
              <a:gs pos="0">
                <a:schemeClr val="bg1">
                  <a:alpha val="50000"/>
                </a:schemeClr>
              </a:gs>
              <a:gs pos="100000">
                <a:schemeClr val="bg1">
                  <a:alpha val="0"/>
                </a:schemeClr>
              </a:gs>
            </a:gsLst>
            <a:lin ang="5400000" scaled="1"/>
            <a:tileRect/>
          </a:gradFill>
          <a:ln w="76200">
            <a:noFill/>
          </a:ln>
          <a:effectLst>
            <a:softEdge rad="63500"/>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6" name="Rectangle 5"/>
          <p:cNvSpPr/>
          <p:nvPr/>
        </p:nvSpPr>
        <p:spPr>
          <a:xfrm>
            <a:off x="1071538" y="2714620"/>
            <a:ext cx="4219425" cy="923330"/>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en-US" sz="5400" b="1" spc="1000" dirty="0" err="1" smtClean="0">
                <a:ln w="11430"/>
                <a:solidFill>
                  <a:srgbClr val="0287CA"/>
                </a:solidFill>
                <a:effectLst>
                  <a:outerShdw blurRad="63500" sx="102000" sy="102000" algn="ctr" rotWithShape="0">
                    <a:prstClr val="black">
                      <a:alpha val="40000"/>
                    </a:prstClr>
                  </a:outerShdw>
                </a:effectLst>
                <a:latin typeface="Corbel" pitchFamily="34" charset="0"/>
              </a:rPr>
              <a:t>Objetivos</a:t>
            </a:r>
            <a:endParaRPr lang="en-US" sz="5400" b="1" spc="1000" dirty="0">
              <a:ln w="11430"/>
              <a:solidFill>
                <a:srgbClr val="0287CA"/>
              </a:solidFill>
              <a:effectLst>
                <a:outerShdw blurRad="63500" sx="102000" sy="102000" algn="ctr" rotWithShape="0">
                  <a:prstClr val="black">
                    <a:alpha val="40000"/>
                  </a:prstClr>
                </a:outerShdw>
              </a:effectLst>
              <a:latin typeface="Corbel" pitchFamily="34" charset="0"/>
            </a:endParaRPr>
          </a:p>
        </p:txBody>
      </p:sp>
    </p:spTree>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0" y="857232"/>
            <a:ext cx="9144000" cy="52149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3166006" y="2717800"/>
            <a:ext cx="2811988" cy="762000"/>
          </a:xfrm>
          <a:prstGeom prst="rect">
            <a:avLst/>
          </a:prstGeom>
          <a:noFill/>
          <a:effectLst/>
        </p:spPr>
        <p:txBody>
          <a:bodyPr wrap="none" rtlCol="0" anchor="ctr" anchorCtr="0">
            <a:noAutofit/>
            <a:scene3d>
              <a:camera prst="orthographicFront"/>
              <a:lightRig rig="soft" dir="t">
                <a:rot lat="0" lon="0" rev="10800000"/>
              </a:lightRig>
            </a:scene3d>
            <a:sp3d>
              <a:bevelT w="27940" h="12700"/>
              <a:contourClr>
                <a:srgbClr val="DDDDDD"/>
              </a:contourClr>
            </a:sp3d>
          </a:bodyPr>
          <a:lstStyle/>
          <a:p>
            <a:pPr algn="ctr">
              <a:buClr>
                <a:srgbClr val="FFC000"/>
              </a:buClr>
            </a:pPr>
            <a:r>
              <a:rPr lang="es-MX" sz="2000" b="1" dirty="0" smtClean="0">
                <a:ln w="11430"/>
                <a:solidFill>
                  <a:srgbClr val="0287CA"/>
                </a:solidFill>
                <a:effectLst>
                  <a:outerShdw blurRad="25400" algn="tl" rotWithShape="0">
                    <a:srgbClr val="000000">
                      <a:alpha val="43000"/>
                    </a:srgbClr>
                  </a:outerShdw>
                </a:effectLst>
              </a:rPr>
              <a:t>Modelo encaje AK</a:t>
            </a:r>
            <a:endParaRPr lang="en-US" sz="2000" b="1" dirty="0">
              <a:ln w="11430"/>
              <a:solidFill>
                <a:srgbClr val="0287CA"/>
              </a:solidFill>
              <a:effectLst>
                <a:outerShdw blurRad="25400" algn="tl" rotWithShape="0">
                  <a:srgbClr val="000000">
                    <a:alpha val="43000"/>
                  </a:srgbClr>
                </a:outerShdw>
              </a:effectLst>
            </a:endParaRPr>
          </a:p>
        </p:txBody>
      </p:sp>
      <p:sp>
        <p:nvSpPr>
          <p:cNvPr id="15" name="TextBox 14"/>
          <p:cNvSpPr txBox="1"/>
          <p:nvPr/>
        </p:nvSpPr>
        <p:spPr>
          <a:xfrm>
            <a:off x="2461486" y="2743200"/>
            <a:ext cx="4221028" cy="762000"/>
          </a:xfrm>
          <a:prstGeom prst="rect">
            <a:avLst/>
          </a:prstGeom>
          <a:noFill/>
          <a:effectLst/>
        </p:spPr>
        <p:txBody>
          <a:bodyPr wrap="none" rtlCol="0" anchor="ctr" anchorCtr="0">
            <a:noAutofit/>
            <a:scene3d>
              <a:camera prst="orthographicFront"/>
              <a:lightRig rig="soft" dir="t">
                <a:rot lat="0" lon="0" rev="10800000"/>
              </a:lightRig>
            </a:scene3d>
            <a:sp3d>
              <a:bevelT w="27940" h="12700"/>
              <a:contourClr>
                <a:srgbClr val="DDDDDD"/>
              </a:contourClr>
            </a:sp3d>
          </a:bodyPr>
          <a:lstStyle/>
          <a:p>
            <a:pPr algn="ctr">
              <a:buClr>
                <a:srgbClr val="FFC000"/>
              </a:buClr>
            </a:pPr>
            <a:r>
              <a:rPr lang="en-US" sz="4000" b="1" dirty="0" err="1" smtClean="0">
                <a:ln w="11430"/>
                <a:solidFill>
                  <a:srgbClr val="0287CA"/>
                </a:solidFill>
                <a:effectLst>
                  <a:outerShdw blurRad="25400" algn="tl" rotWithShape="0">
                    <a:srgbClr val="000000">
                      <a:alpha val="43000"/>
                    </a:srgbClr>
                  </a:outerShdw>
                </a:effectLst>
              </a:rPr>
              <a:t>Modelo</a:t>
            </a:r>
            <a:r>
              <a:rPr lang="en-US" sz="4000" b="1" dirty="0" smtClean="0">
                <a:ln w="11430"/>
                <a:solidFill>
                  <a:srgbClr val="0287CA"/>
                </a:solidFill>
                <a:effectLst>
                  <a:outerShdw blurRad="25400" algn="tl" rotWithShape="0">
                    <a:srgbClr val="000000">
                      <a:alpha val="43000"/>
                    </a:srgbClr>
                  </a:outerShdw>
                </a:effectLst>
              </a:rPr>
              <a:t> </a:t>
            </a:r>
            <a:r>
              <a:rPr lang="en-US" sz="4000" b="1" dirty="0" err="1" smtClean="0">
                <a:ln w="11430"/>
                <a:solidFill>
                  <a:srgbClr val="0287CA"/>
                </a:solidFill>
                <a:effectLst>
                  <a:outerShdw blurRad="25400" algn="tl" rotWithShape="0">
                    <a:srgbClr val="000000">
                      <a:alpha val="43000"/>
                    </a:srgbClr>
                  </a:outerShdw>
                </a:effectLst>
              </a:rPr>
              <a:t>encaje</a:t>
            </a:r>
            <a:r>
              <a:rPr lang="en-US" sz="4000" b="1" dirty="0" smtClean="0">
                <a:ln w="11430"/>
                <a:solidFill>
                  <a:srgbClr val="0287CA"/>
                </a:solidFill>
                <a:effectLst>
                  <a:outerShdw blurRad="25400" algn="tl" rotWithShape="0">
                    <a:srgbClr val="000000">
                      <a:alpha val="43000"/>
                    </a:srgbClr>
                  </a:outerShdw>
                </a:effectLst>
              </a:rPr>
              <a:t> AK</a:t>
            </a:r>
            <a:endParaRPr lang="en-US" sz="4000" b="1" dirty="0">
              <a:ln w="11430"/>
              <a:solidFill>
                <a:srgbClr val="0287CA"/>
              </a:solidFill>
              <a:effectLst>
                <a:outerShdw blurRad="25400" algn="tl" rotWithShape="0">
                  <a:srgbClr val="000000">
                    <a:alpha val="43000"/>
                  </a:srgbClr>
                </a:outerShdw>
              </a:effectLst>
            </a:endParaRPr>
          </a:p>
        </p:txBody>
      </p:sp>
      <p:sp>
        <p:nvSpPr>
          <p:cNvPr id="9" name="TextBox 8"/>
          <p:cNvSpPr txBox="1"/>
          <p:nvPr/>
        </p:nvSpPr>
        <p:spPr>
          <a:xfrm>
            <a:off x="3166006" y="1758732"/>
            <a:ext cx="2811988" cy="654268"/>
          </a:xfrm>
          <a:prstGeom prst="rect">
            <a:avLst/>
          </a:prstGeom>
          <a:noFill/>
          <a:effectLst/>
        </p:spPr>
        <p:txBody>
          <a:bodyPr wrap="none" rtlCol="0" anchor="ctr" anchorCtr="1">
            <a:noAutofit/>
            <a:scene3d>
              <a:camera prst="orthographicFront"/>
              <a:lightRig rig="soft" dir="t">
                <a:rot lat="0" lon="0" rev="10800000"/>
              </a:lightRig>
            </a:scene3d>
            <a:sp3d>
              <a:bevelT w="27940" h="12700"/>
              <a:contourClr>
                <a:srgbClr val="DDDDDD"/>
              </a:contourClr>
            </a:sp3d>
          </a:bodyPr>
          <a:lstStyle/>
          <a:p>
            <a:pPr algn="ctr">
              <a:buClr>
                <a:srgbClr val="FFC000"/>
              </a:buClr>
            </a:pPr>
            <a:r>
              <a:rPr lang="es-MX" sz="2000" b="1" dirty="0" smtClean="0">
                <a:ln w="11430"/>
                <a:solidFill>
                  <a:srgbClr val="0287CA"/>
                </a:solidFill>
                <a:effectLst>
                  <a:outerShdw blurRad="25400" algn="tl" rotWithShape="0">
                    <a:srgbClr val="000000">
                      <a:alpha val="43000"/>
                    </a:srgbClr>
                  </a:outerShdw>
                </a:effectLst>
              </a:rPr>
              <a:t>Rediseñar</a:t>
            </a:r>
            <a:endParaRPr lang="en-US" sz="2000" b="1" dirty="0">
              <a:ln w="11430"/>
              <a:solidFill>
                <a:srgbClr val="0287CA"/>
              </a:solidFill>
              <a:effectLst>
                <a:outerShdw blurRad="25400" algn="tl" rotWithShape="0">
                  <a:srgbClr val="000000">
                    <a:alpha val="43000"/>
                  </a:srgbClr>
                </a:outerShdw>
              </a:effectLst>
            </a:endParaRPr>
          </a:p>
        </p:txBody>
      </p:sp>
      <p:sp>
        <p:nvSpPr>
          <p:cNvPr id="10" name="TextBox 9"/>
          <p:cNvSpPr txBox="1"/>
          <p:nvPr/>
        </p:nvSpPr>
        <p:spPr>
          <a:xfrm>
            <a:off x="2461486" y="1784132"/>
            <a:ext cx="4221028" cy="654268"/>
          </a:xfrm>
          <a:prstGeom prst="rect">
            <a:avLst/>
          </a:prstGeom>
          <a:noFill/>
          <a:effectLst/>
        </p:spPr>
        <p:txBody>
          <a:bodyPr wrap="none" lIns="0" tIns="0" rIns="0" bIns="0" rtlCol="0" anchor="ctr" anchorCtr="1">
            <a:noAutofit/>
            <a:scene3d>
              <a:camera prst="orthographicFront"/>
              <a:lightRig rig="soft" dir="t">
                <a:rot lat="0" lon="0" rev="10800000"/>
              </a:lightRig>
            </a:scene3d>
            <a:sp3d>
              <a:bevelT w="27940" h="12700"/>
              <a:contourClr>
                <a:srgbClr val="DDDDDD"/>
              </a:contourClr>
            </a:sp3d>
          </a:bodyPr>
          <a:lstStyle/>
          <a:p>
            <a:pPr algn="ctr">
              <a:buClr>
                <a:srgbClr val="FFC000"/>
              </a:buClr>
            </a:pPr>
            <a:r>
              <a:rPr lang="en-US" sz="4000" b="1" dirty="0" err="1" smtClean="0">
                <a:ln w="11430"/>
                <a:solidFill>
                  <a:srgbClr val="0287CA"/>
                </a:solidFill>
                <a:effectLst>
                  <a:outerShdw blurRad="25400" algn="tl" rotWithShape="0">
                    <a:srgbClr val="000000">
                      <a:alpha val="43000"/>
                    </a:srgbClr>
                  </a:outerShdw>
                </a:effectLst>
              </a:rPr>
              <a:t>Rediseñar</a:t>
            </a:r>
            <a:endParaRPr lang="en-US" sz="4000" b="1" dirty="0">
              <a:ln w="11430"/>
              <a:solidFill>
                <a:srgbClr val="0287CA"/>
              </a:solidFill>
              <a:effectLst>
                <a:outerShdw blurRad="25400" algn="tl" rotWithShape="0">
                  <a:srgbClr val="000000">
                    <a:alpha val="43000"/>
                  </a:srgbClr>
                </a:outerShdw>
              </a:effectLst>
            </a:endParaRPr>
          </a:p>
        </p:txBody>
      </p:sp>
      <p:sp>
        <p:nvSpPr>
          <p:cNvPr id="16" name="TextBox 15"/>
          <p:cNvSpPr txBox="1"/>
          <p:nvPr/>
        </p:nvSpPr>
        <p:spPr>
          <a:xfrm>
            <a:off x="3166006" y="3708400"/>
            <a:ext cx="2811988" cy="838200"/>
          </a:xfrm>
          <a:prstGeom prst="rect">
            <a:avLst/>
          </a:prstGeom>
          <a:noFill/>
          <a:effectLst/>
        </p:spPr>
        <p:txBody>
          <a:bodyPr wrap="none" rtlCol="0" anchor="ctr" anchorCtr="0">
            <a:noAutofit/>
            <a:scene3d>
              <a:camera prst="orthographicFront"/>
              <a:lightRig rig="soft" dir="t">
                <a:rot lat="0" lon="0" rev="10800000"/>
              </a:lightRig>
            </a:scene3d>
            <a:sp3d>
              <a:bevelT w="27940" h="12700"/>
              <a:contourClr>
                <a:srgbClr val="DDDDDD"/>
              </a:contourClr>
            </a:sp3d>
          </a:bodyPr>
          <a:lstStyle/>
          <a:p>
            <a:pPr algn="ctr">
              <a:buClr>
                <a:srgbClr val="FFC000"/>
              </a:buClr>
            </a:pPr>
            <a:r>
              <a:rPr lang="es-MX" sz="2000" b="1" dirty="0" smtClean="0">
                <a:ln w="11430"/>
                <a:solidFill>
                  <a:srgbClr val="0287CA"/>
                </a:solidFill>
                <a:effectLst>
                  <a:outerShdw blurRad="25400" algn="tl" rotWithShape="0">
                    <a:srgbClr val="000000">
                      <a:alpha val="43000"/>
                    </a:srgbClr>
                  </a:outerShdw>
                </a:effectLst>
              </a:rPr>
              <a:t>RE  y Diseño Ergonómico</a:t>
            </a:r>
            <a:endParaRPr lang="en-US" sz="2000" b="1" dirty="0">
              <a:ln w="11430"/>
              <a:solidFill>
                <a:srgbClr val="0287CA"/>
              </a:solidFill>
              <a:effectLst>
                <a:outerShdw blurRad="25400" algn="tl" rotWithShape="0">
                  <a:srgbClr val="000000">
                    <a:alpha val="43000"/>
                  </a:srgbClr>
                </a:outerShdw>
              </a:effectLst>
            </a:endParaRPr>
          </a:p>
        </p:txBody>
      </p:sp>
      <p:sp>
        <p:nvSpPr>
          <p:cNvPr id="17" name="TextBox 16"/>
          <p:cNvSpPr txBox="1"/>
          <p:nvPr/>
        </p:nvSpPr>
        <p:spPr>
          <a:xfrm>
            <a:off x="2461486" y="3733800"/>
            <a:ext cx="4221028" cy="838200"/>
          </a:xfrm>
          <a:prstGeom prst="rect">
            <a:avLst/>
          </a:prstGeom>
          <a:noFill/>
          <a:effectLst/>
        </p:spPr>
        <p:txBody>
          <a:bodyPr wrap="none" rtlCol="0" anchor="ctr" anchorCtr="0">
            <a:noAutofit/>
            <a:scene3d>
              <a:camera prst="orthographicFront"/>
              <a:lightRig rig="soft" dir="t">
                <a:rot lat="0" lon="0" rev="10800000"/>
              </a:lightRig>
            </a:scene3d>
            <a:sp3d>
              <a:bevelT w="27940" h="12700"/>
              <a:contourClr>
                <a:srgbClr val="DDDDDD"/>
              </a:contourClr>
            </a:sp3d>
          </a:bodyPr>
          <a:lstStyle/>
          <a:p>
            <a:pPr algn="ctr">
              <a:buClr>
                <a:srgbClr val="FFC000"/>
              </a:buClr>
            </a:pPr>
            <a:r>
              <a:rPr lang="en-US" sz="4000" b="1" dirty="0" smtClean="0">
                <a:ln w="11430"/>
                <a:solidFill>
                  <a:srgbClr val="0287CA"/>
                </a:solidFill>
                <a:effectLst>
                  <a:outerShdw blurRad="25400" algn="tl" rotWithShape="0">
                    <a:srgbClr val="000000">
                      <a:alpha val="43000"/>
                    </a:srgbClr>
                  </a:outerShdw>
                </a:effectLst>
              </a:rPr>
              <a:t>RE y </a:t>
            </a:r>
            <a:r>
              <a:rPr lang="en-US" sz="4000" b="1" dirty="0" err="1" smtClean="0">
                <a:ln w="11430"/>
                <a:solidFill>
                  <a:srgbClr val="0287CA"/>
                </a:solidFill>
                <a:effectLst>
                  <a:outerShdw blurRad="25400" algn="tl" rotWithShape="0">
                    <a:srgbClr val="000000">
                      <a:alpha val="43000"/>
                    </a:srgbClr>
                  </a:outerShdw>
                </a:effectLst>
              </a:rPr>
              <a:t>Diseño</a:t>
            </a:r>
            <a:r>
              <a:rPr lang="en-US" sz="4000" b="1" dirty="0" smtClean="0">
                <a:ln w="11430"/>
                <a:solidFill>
                  <a:srgbClr val="0287CA"/>
                </a:solidFill>
                <a:effectLst>
                  <a:outerShdw blurRad="25400" algn="tl" rotWithShape="0">
                    <a:srgbClr val="000000">
                      <a:alpha val="43000"/>
                    </a:srgbClr>
                  </a:outerShdw>
                </a:effectLst>
              </a:rPr>
              <a:t> </a:t>
            </a:r>
            <a:r>
              <a:rPr lang="en-US" sz="4000" b="1" dirty="0" err="1" smtClean="0">
                <a:ln w="11430"/>
                <a:solidFill>
                  <a:srgbClr val="0287CA"/>
                </a:solidFill>
                <a:effectLst>
                  <a:outerShdw blurRad="25400" algn="tl" rotWithShape="0">
                    <a:srgbClr val="000000">
                      <a:alpha val="43000"/>
                    </a:srgbClr>
                  </a:outerShdw>
                </a:effectLst>
              </a:rPr>
              <a:t>Ergonómico</a:t>
            </a:r>
            <a:endParaRPr lang="en-US" sz="4000" b="1" dirty="0">
              <a:ln w="11430"/>
              <a:solidFill>
                <a:srgbClr val="0287CA"/>
              </a:solidFill>
              <a:effectLst>
                <a:outerShdw blurRad="25400" algn="tl" rotWithShape="0">
                  <a:srgbClr val="000000">
                    <a:alpha val="43000"/>
                  </a:srgbClr>
                </a:outerShdw>
              </a:effectLst>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nodeType="afterEffect">
                                  <p:stCondLst>
                                    <p:cond delay="0"/>
                                  </p:stCondLst>
                                  <p:childTnLst>
                                    <p:set>
                                      <p:cBhvr>
                                        <p:cTn id="6" dur="1" fill="hold">
                                          <p:stCondLst>
                                            <p:cond delay="0"/>
                                          </p:stCondLst>
                                        </p:cTn>
                                        <p:tgtEl>
                                          <p:spTgt spid="10"/>
                                        </p:tgtEl>
                                        <p:attrNameLst>
                                          <p:attrName>style.visibility</p:attrName>
                                        </p:attrNameLst>
                                      </p:cBhvr>
                                      <p:to>
                                        <p:strVal val="hidden"/>
                                      </p:to>
                                    </p:set>
                                  </p:childTnLst>
                                </p:cTn>
                              </p:par>
                            </p:childTnLst>
                          </p:cTn>
                        </p:par>
                        <p:par>
                          <p:cTn id="7" fill="hold">
                            <p:stCondLst>
                              <p:cond delay="0"/>
                            </p:stCondLst>
                            <p:childTnLst>
                              <p:par>
                                <p:cTn id="8" presetID="1" presetClass="exit" presetSubtype="0" fill="hold" grpId="0" nodeType="afterEffect">
                                  <p:stCondLst>
                                    <p:cond delay="0"/>
                                  </p:stCondLst>
                                  <p:childTnLst>
                                    <p:set>
                                      <p:cBhvr>
                                        <p:cTn id="9" dur="1" fill="hold">
                                          <p:stCondLst>
                                            <p:cond delay="0"/>
                                          </p:stCondLst>
                                        </p:cTn>
                                        <p:tgtEl>
                                          <p:spTgt spid="15"/>
                                        </p:tgtEl>
                                        <p:attrNameLst>
                                          <p:attrName>style.visibility</p:attrName>
                                        </p:attrNameLst>
                                      </p:cBhvr>
                                      <p:to>
                                        <p:strVal val="hidden"/>
                                      </p:to>
                                    </p:set>
                                  </p:childTnLst>
                                </p:cTn>
                              </p:par>
                            </p:childTnLst>
                          </p:cTn>
                        </p:par>
                        <p:par>
                          <p:cTn id="10" fill="hold">
                            <p:stCondLst>
                              <p:cond delay="0"/>
                            </p:stCondLst>
                            <p:childTnLst>
                              <p:par>
                                <p:cTn id="11" presetID="1" presetClass="exit" presetSubtype="0" fill="hold" grpId="0" nodeType="afterEffect">
                                  <p:stCondLst>
                                    <p:cond delay="0"/>
                                  </p:stCondLst>
                                  <p:childTnLst>
                                    <p:set>
                                      <p:cBhvr>
                                        <p:cTn id="12" dur="1" fill="hold">
                                          <p:stCondLst>
                                            <p:cond delay="0"/>
                                          </p:stCondLst>
                                        </p:cTn>
                                        <p:tgtEl>
                                          <p:spTgt spid="17"/>
                                        </p:tgtEl>
                                        <p:attrNameLst>
                                          <p:attrName>style.visibility</p:attrName>
                                        </p:attrNameLst>
                                      </p:cBhvr>
                                      <p:to>
                                        <p:strVal val="hidden"/>
                                      </p:to>
                                    </p:set>
                                  </p:childTnLst>
                                </p:cTn>
                              </p:par>
                            </p:childTnLst>
                          </p:cTn>
                        </p:par>
                        <p:par>
                          <p:cTn id="13" fill="hold">
                            <p:stCondLst>
                              <p:cond delay="10"/>
                            </p:stCondLst>
                            <p:childTnLst>
                              <p:par>
                                <p:cTn id="14" presetID="6" presetClass="emph" presetSubtype="0" fill="hold" grpId="0" nodeType="afterEffect">
                                  <p:stCondLst>
                                    <p:cond delay="0"/>
                                  </p:stCondLst>
                                  <p:childTnLst>
                                    <p:animScale>
                                      <p:cBhvr>
                                        <p:cTn id="15" dur="10" fill="hold"/>
                                        <p:tgtEl>
                                          <p:spTgt spid="10"/>
                                        </p:tgtEl>
                                      </p:cBhvr>
                                      <p:by x="50000" y="50000"/>
                                    </p:animScale>
                                  </p:childTnLst>
                                </p:cTn>
                              </p:par>
                            </p:childTnLst>
                          </p:cTn>
                        </p:par>
                        <p:par>
                          <p:cTn id="16" fill="hold">
                            <p:stCondLst>
                              <p:cond delay="20"/>
                            </p:stCondLst>
                            <p:childTnLst>
                              <p:par>
                                <p:cTn id="17" presetID="6" presetClass="emph" presetSubtype="0" fill="hold" grpId="1" nodeType="afterEffect">
                                  <p:stCondLst>
                                    <p:cond delay="0"/>
                                  </p:stCondLst>
                                  <p:childTnLst>
                                    <p:animScale>
                                      <p:cBhvr>
                                        <p:cTn id="18" dur="10" fill="hold"/>
                                        <p:tgtEl>
                                          <p:spTgt spid="15"/>
                                        </p:tgtEl>
                                      </p:cBhvr>
                                      <p:by x="50000" y="50000"/>
                                    </p:animScale>
                                  </p:childTnLst>
                                </p:cTn>
                              </p:par>
                            </p:childTnLst>
                          </p:cTn>
                        </p:par>
                        <p:par>
                          <p:cTn id="19" fill="hold">
                            <p:stCondLst>
                              <p:cond delay="30"/>
                            </p:stCondLst>
                            <p:childTnLst>
                              <p:par>
                                <p:cTn id="20" presetID="6" presetClass="emph" presetSubtype="0" fill="hold" grpId="1" nodeType="afterEffect">
                                  <p:stCondLst>
                                    <p:cond delay="0"/>
                                  </p:stCondLst>
                                  <p:childTnLst>
                                    <p:animScale>
                                      <p:cBhvr>
                                        <p:cTn id="21" dur="10" fill="hold"/>
                                        <p:tgtEl>
                                          <p:spTgt spid="17"/>
                                        </p:tgtEl>
                                      </p:cBhvr>
                                      <p:by x="50000" y="50000"/>
                                    </p:animScale>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1" nodeType="clickEffect">
                                  <p:stCondLst>
                                    <p:cond delay="0"/>
                                  </p:stCondLst>
                                  <p:childTnLst>
                                    <p:set>
                                      <p:cBhvr>
                                        <p:cTn id="25" dur="1" fill="hold">
                                          <p:stCondLst>
                                            <p:cond delay="0"/>
                                          </p:stCondLst>
                                        </p:cTn>
                                        <p:tgtEl>
                                          <p:spTgt spid="10"/>
                                        </p:tgtEl>
                                        <p:attrNameLst>
                                          <p:attrName>style.visibility</p:attrName>
                                        </p:attrNameLst>
                                      </p:cBhvr>
                                      <p:to>
                                        <p:strVal val="visible"/>
                                      </p:to>
                                    </p:set>
                                  </p:childTnLst>
                                </p:cTn>
                              </p:par>
                              <p:par>
                                <p:cTn id="26" presetID="1" presetClass="exit" presetSubtype="0" fill="hold" grpId="0" nodeType="withEffect">
                                  <p:stCondLst>
                                    <p:cond delay="0"/>
                                  </p:stCondLst>
                                  <p:childTnLst>
                                    <p:set>
                                      <p:cBhvr>
                                        <p:cTn id="27" dur="1" fill="hold">
                                          <p:stCondLst>
                                            <p:cond delay="0"/>
                                          </p:stCondLst>
                                        </p:cTn>
                                        <p:tgtEl>
                                          <p:spTgt spid="9"/>
                                        </p:tgtEl>
                                        <p:attrNameLst>
                                          <p:attrName>style.visibility</p:attrName>
                                        </p:attrNameLst>
                                      </p:cBhvr>
                                      <p:to>
                                        <p:strVal val="hidden"/>
                                      </p:to>
                                    </p:set>
                                  </p:childTnLst>
                                </p:cTn>
                              </p:par>
                              <p:par>
                                <p:cTn id="28" presetID="6" presetClass="emph" presetSubtype="0" fill="hold" grpId="2" nodeType="withEffect">
                                  <p:stCondLst>
                                    <p:cond delay="0"/>
                                  </p:stCondLst>
                                  <p:childTnLst>
                                    <p:animScale>
                                      <p:cBhvr>
                                        <p:cTn id="29" dur="1000" fill="hold"/>
                                        <p:tgtEl>
                                          <p:spTgt spid="10"/>
                                        </p:tgtEl>
                                      </p:cBhvr>
                                      <p:by x="200000" y="200000"/>
                                    </p:animScale>
                                  </p:childTnLst>
                                </p:cTn>
                              </p:par>
                            </p:childTnLst>
                          </p:cTn>
                        </p:par>
                      </p:childTnLst>
                    </p:cTn>
                  </p:par>
                  <p:par>
                    <p:cTn id="30" fill="hold">
                      <p:stCondLst>
                        <p:cond delay="indefinite"/>
                      </p:stCondLst>
                      <p:childTnLst>
                        <p:par>
                          <p:cTn id="31" fill="hold">
                            <p:stCondLst>
                              <p:cond delay="0"/>
                            </p:stCondLst>
                            <p:childTnLst>
                              <p:par>
                                <p:cTn id="32" presetID="6" presetClass="emph" presetSubtype="0" fill="hold" grpId="3" nodeType="clickEffect">
                                  <p:stCondLst>
                                    <p:cond delay="0"/>
                                  </p:stCondLst>
                                  <p:childTnLst>
                                    <p:animScale>
                                      <p:cBhvr>
                                        <p:cTn id="33" dur="1000" fill="hold"/>
                                        <p:tgtEl>
                                          <p:spTgt spid="10"/>
                                        </p:tgtEl>
                                      </p:cBhvr>
                                      <p:by x="50000" y="50000"/>
                                    </p:animScale>
                                  </p:childTnLst>
                                </p:cTn>
                              </p:par>
                            </p:childTnLst>
                          </p:cTn>
                        </p:par>
                        <p:par>
                          <p:cTn id="34" fill="hold">
                            <p:stCondLst>
                              <p:cond delay="1000"/>
                            </p:stCondLst>
                            <p:childTnLst>
                              <p:par>
                                <p:cTn id="35" presetID="1" presetClass="exit" presetSubtype="0" fill="hold" grpId="4" nodeType="afterEffect">
                                  <p:stCondLst>
                                    <p:cond delay="0"/>
                                  </p:stCondLst>
                                  <p:childTnLst>
                                    <p:set>
                                      <p:cBhvr>
                                        <p:cTn id="36" dur="1" fill="hold">
                                          <p:stCondLst>
                                            <p:cond delay="0"/>
                                          </p:stCondLst>
                                        </p:cTn>
                                        <p:tgtEl>
                                          <p:spTgt spid="10"/>
                                        </p:tgtEl>
                                        <p:attrNameLst>
                                          <p:attrName>style.visibility</p:attrName>
                                        </p:attrNameLst>
                                      </p:cBhvr>
                                      <p:to>
                                        <p:strVal val="hidden"/>
                                      </p:to>
                                    </p:set>
                                  </p:childTnLst>
                                </p:cTn>
                              </p:par>
                              <p:par>
                                <p:cTn id="37" presetID="1" presetClass="entr" presetSubtype="0" fill="hold" grpId="1" nodeType="withEffect">
                                  <p:stCondLst>
                                    <p:cond delay="0"/>
                                  </p:stCondLst>
                                  <p:childTnLst>
                                    <p:set>
                                      <p:cBhvr>
                                        <p:cTn id="38" dur="1" fill="hold">
                                          <p:stCondLst>
                                            <p:cond delay="0"/>
                                          </p:stCondLst>
                                        </p:cTn>
                                        <p:tgtEl>
                                          <p:spTgt spid="9"/>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2" nodeType="clickEffect">
                                  <p:stCondLst>
                                    <p:cond delay="0"/>
                                  </p:stCondLst>
                                  <p:childTnLst>
                                    <p:set>
                                      <p:cBhvr>
                                        <p:cTn id="42" dur="1" fill="hold">
                                          <p:stCondLst>
                                            <p:cond delay="0"/>
                                          </p:stCondLst>
                                        </p:cTn>
                                        <p:tgtEl>
                                          <p:spTgt spid="15"/>
                                        </p:tgtEl>
                                        <p:attrNameLst>
                                          <p:attrName>style.visibility</p:attrName>
                                        </p:attrNameLst>
                                      </p:cBhvr>
                                      <p:to>
                                        <p:strVal val="visible"/>
                                      </p:to>
                                    </p:set>
                                  </p:childTnLst>
                                </p:cTn>
                              </p:par>
                              <p:par>
                                <p:cTn id="43" presetID="1" presetClass="exit" presetSubtype="0" fill="hold" grpId="0" nodeType="withEffect">
                                  <p:stCondLst>
                                    <p:cond delay="0"/>
                                  </p:stCondLst>
                                  <p:childTnLst>
                                    <p:set>
                                      <p:cBhvr>
                                        <p:cTn id="44" dur="1" fill="hold">
                                          <p:stCondLst>
                                            <p:cond delay="0"/>
                                          </p:stCondLst>
                                        </p:cTn>
                                        <p:tgtEl>
                                          <p:spTgt spid="14"/>
                                        </p:tgtEl>
                                        <p:attrNameLst>
                                          <p:attrName>style.visibility</p:attrName>
                                        </p:attrNameLst>
                                      </p:cBhvr>
                                      <p:to>
                                        <p:strVal val="hidden"/>
                                      </p:to>
                                    </p:set>
                                  </p:childTnLst>
                                </p:cTn>
                              </p:par>
                              <p:par>
                                <p:cTn id="45" presetID="6" presetClass="emph" presetSubtype="0" fill="hold" grpId="3" nodeType="withEffect">
                                  <p:stCondLst>
                                    <p:cond delay="0"/>
                                  </p:stCondLst>
                                  <p:childTnLst>
                                    <p:animScale>
                                      <p:cBhvr>
                                        <p:cTn id="46" dur="1000" fill="hold"/>
                                        <p:tgtEl>
                                          <p:spTgt spid="15"/>
                                        </p:tgtEl>
                                      </p:cBhvr>
                                      <p:by x="200000" y="200000"/>
                                    </p:animScale>
                                  </p:childTnLst>
                                </p:cTn>
                              </p:par>
                            </p:childTnLst>
                          </p:cTn>
                        </p:par>
                      </p:childTnLst>
                    </p:cTn>
                  </p:par>
                  <p:par>
                    <p:cTn id="47" fill="hold">
                      <p:stCondLst>
                        <p:cond delay="indefinite"/>
                      </p:stCondLst>
                      <p:childTnLst>
                        <p:par>
                          <p:cTn id="48" fill="hold">
                            <p:stCondLst>
                              <p:cond delay="0"/>
                            </p:stCondLst>
                            <p:childTnLst>
                              <p:par>
                                <p:cTn id="49" presetID="6" presetClass="emph" presetSubtype="0" fill="hold" grpId="4" nodeType="clickEffect">
                                  <p:stCondLst>
                                    <p:cond delay="0"/>
                                  </p:stCondLst>
                                  <p:childTnLst>
                                    <p:animScale>
                                      <p:cBhvr>
                                        <p:cTn id="50" dur="1000" fill="hold"/>
                                        <p:tgtEl>
                                          <p:spTgt spid="15"/>
                                        </p:tgtEl>
                                      </p:cBhvr>
                                      <p:by x="50000" y="50000"/>
                                    </p:animScale>
                                  </p:childTnLst>
                                </p:cTn>
                              </p:par>
                            </p:childTnLst>
                          </p:cTn>
                        </p:par>
                        <p:par>
                          <p:cTn id="51" fill="hold">
                            <p:stCondLst>
                              <p:cond delay="1000"/>
                            </p:stCondLst>
                            <p:childTnLst>
                              <p:par>
                                <p:cTn id="52" presetID="1" presetClass="exit" presetSubtype="0" fill="hold" grpId="5" nodeType="afterEffect">
                                  <p:stCondLst>
                                    <p:cond delay="0"/>
                                  </p:stCondLst>
                                  <p:childTnLst>
                                    <p:set>
                                      <p:cBhvr>
                                        <p:cTn id="53" dur="1" fill="hold">
                                          <p:stCondLst>
                                            <p:cond delay="0"/>
                                          </p:stCondLst>
                                        </p:cTn>
                                        <p:tgtEl>
                                          <p:spTgt spid="15"/>
                                        </p:tgtEl>
                                        <p:attrNameLst>
                                          <p:attrName>style.visibility</p:attrName>
                                        </p:attrNameLst>
                                      </p:cBhvr>
                                      <p:to>
                                        <p:strVal val="hidden"/>
                                      </p:to>
                                    </p:set>
                                  </p:childTnLst>
                                </p:cTn>
                              </p:par>
                              <p:par>
                                <p:cTn id="54" presetID="1" presetClass="entr" presetSubtype="0" fill="hold" grpId="1" nodeType="withEffect">
                                  <p:stCondLst>
                                    <p:cond delay="0"/>
                                  </p:stCondLst>
                                  <p:childTnLst>
                                    <p:set>
                                      <p:cBhvr>
                                        <p:cTn id="55" dur="1" fill="hold">
                                          <p:stCondLst>
                                            <p:cond delay="0"/>
                                          </p:stCondLst>
                                        </p:cTn>
                                        <p:tgtEl>
                                          <p:spTgt spid="14"/>
                                        </p:tgtEl>
                                        <p:attrNameLst>
                                          <p:attrName>style.visibility</p:attrName>
                                        </p:attrNameLst>
                                      </p:cBhvr>
                                      <p:to>
                                        <p:strVal val="visible"/>
                                      </p:to>
                                    </p:set>
                                  </p:childTnLst>
                                </p:cTn>
                              </p:par>
                            </p:childTnLst>
                          </p:cTn>
                        </p:par>
                      </p:childTnLst>
                    </p:cTn>
                  </p:par>
                  <p:par>
                    <p:cTn id="56" fill="hold">
                      <p:stCondLst>
                        <p:cond delay="indefinite"/>
                      </p:stCondLst>
                      <p:childTnLst>
                        <p:par>
                          <p:cTn id="57" fill="hold">
                            <p:stCondLst>
                              <p:cond delay="0"/>
                            </p:stCondLst>
                            <p:childTnLst>
                              <p:par>
                                <p:cTn id="58" presetID="1" presetClass="entr" presetSubtype="0" fill="hold" grpId="2" nodeType="clickEffect">
                                  <p:stCondLst>
                                    <p:cond delay="0"/>
                                  </p:stCondLst>
                                  <p:childTnLst>
                                    <p:set>
                                      <p:cBhvr>
                                        <p:cTn id="59" dur="1" fill="hold">
                                          <p:stCondLst>
                                            <p:cond delay="0"/>
                                          </p:stCondLst>
                                        </p:cTn>
                                        <p:tgtEl>
                                          <p:spTgt spid="17"/>
                                        </p:tgtEl>
                                        <p:attrNameLst>
                                          <p:attrName>style.visibility</p:attrName>
                                        </p:attrNameLst>
                                      </p:cBhvr>
                                      <p:to>
                                        <p:strVal val="visible"/>
                                      </p:to>
                                    </p:set>
                                  </p:childTnLst>
                                </p:cTn>
                              </p:par>
                              <p:par>
                                <p:cTn id="60" presetID="1" presetClass="exit" presetSubtype="0" fill="hold" grpId="0" nodeType="withEffect">
                                  <p:stCondLst>
                                    <p:cond delay="0"/>
                                  </p:stCondLst>
                                  <p:childTnLst>
                                    <p:set>
                                      <p:cBhvr>
                                        <p:cTn id="61" dur="1" fill="hold">
                                          <p:stCondLst>
                                            <p:cond delay="0"/>
                                          </p:stCondLst>
                                        </p:cTn>
                                        <p:tgtEl>
                                          <p:spTgt spid="16"/>
                                        </p:tgtEl>
                                        <p:attrNameLst>
                                          <p:attrName>style.visibility</p:attrName>
                                        </p:attrNameLst>
                                      </p:cBhvr>
                                      <p:to>
                                        <p:strVal val="hidden"/>
                                      </p:to>
                                    </p:set>
                                  </p:childTnLst>
                                </p:cTn>
                              </p:par>
                              <p:par>
                                <p:cTn id="62" presetID="6" presetClass="emph" presetSubtype="0" fill="hold" grpId="3" nodeType="withEffect">
                                  <p:stCondLst>
                                    <p:cond delay="0"/>
                                  </p:stCondLst>
                                  <p:childTnLst>
                                    <p:animScale>
                                      <p:cBhvr>
                                        <p:cTn id="63" dur="1000" fill="hold"/>
                                        <p:tgtEl>
                                          <p:spTgt spid="17"/>
                                        </p:tgtEl>
                                      </p:cBhvr>
                                      <p:by x="200000" y="200000"/>
                                    </p:animScale>
                                  </p:childTnLst>
                                </p:cTn>
                              </p:par>
                            </p:childTnLst>
                          </p:cTn>
                        </p:par>
                      </p:childTnLst>
                    </p:cTn>
                  </p:par>
                  <p:par>
                    <p:cTn id="64" fill="hold">
                      <p:stCondLst>
                        <p:cond delay="indefinite"/>
                      </p:stCondLst>
                      <p:childTnLst>
                        <p:par>
                          <p:cTn id="65" fill="hold">
                            <p:stCondLst>
                              <p:cond delay="0"/>
                            </p:stCondLst>
                            <p:childTnLst>
                              <p:par>
                                <p:cTn id="66" presetID="6" presetClass="emph" presetSubtype="0" fill="hold" grpId="4" nodeType="clickEffect">
                                  <p:stCondLst>
                                    <p:cond delay="0"/>
                                  </p:stCondLst>
                                  <p:childTnLst>
                                    <p:animScale>
                                      <p:cBhvr>
                                        <p:cTn id="67" dur="1000" fill="hold"/>
                                        <p:tgtEl>
                                          <p:spTgt spid="17"/>
                                        </p:tgtEl>
                                      </p:cBhvr>
                                      <p:by x="50000" y="50000"/>
                                    </p:animScale>
                                  </p:childTnLst>
                                </p:cTn>
                              </p:par>
                            </p:childTnLst>
                          </p:cTn>
                        </p:par>
                        <p:par>
                          <p:cTn id="68" fill="hold">
                            <p:stCondLst>
                              <p:cond delay="1000"/>
                            </p:stCondLst>
                            <p:childTnLst>
                              <p:par>
                                <p:cTn id="69" presetID="1" presetClass="exit" presetSubtype="0" fill="hold" grpId="5" nodeType="afterEffect">
                                  <p:stCondLst>
                                    <p:cond delay="0"/>
                                  </p:stCondLst>
                                  <p:childTnLst>
                                    <p:set>
                                      <p:cBhvr>
                                        <p:cTn id="70" dur="1" fill="hold">
                                          <p:stCondLst>
                                            <p:cond delay="0"/>
                                          </p:stCondLst>
                                        </p:cTn>
                                        <p:tgtEl>
                                          <p:spTgt spid="17"/>
                                        </p:tgtEl>
                                        <p:attrNameLst>
                                          <p:attrName>style.visibility</p:attrName>
                                        </p:attrNameLst>
                                      </p:cBhvr>
                                      <p:to>
                                        <p:strVal val="hidden"/>
                                      </p:to>
                                    </p:set>
                                  </p:childTnLst>
                                </p:cTn>
                              </p:par>
                              <p:par>
                                <p:cTn id="71" presetID="1" presetClass="entr" presetSubtype="0" fill="hold" grpId="1" nodeType="withEffect">
                                  <p:stCondLst>
                                    <p:cond delay="0"/>
                                  </p:stCondLst>
                                  <p:childTnLst>
                                    <p:set>
                                      <p:cBhvr>
                                        <p:cTn id="72"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4" grpId="1"/>
      <p:bldP spid="15" grpId="0"/>
      <p:bldP spid="15" grpId="1"/>
      <p:bldP spid="15" grpId="2"/>
      <p:bldP spid="15" grpId="3"/>
      <p:bldP spid="15" grpId="4"/>
      <p:bldP spid="15" grpId="5"/>
      <p:bldP spid="9" grpId="0"/>
      <p:bldP spid="9" grpId="1"/>
      <p:bldP spid="10" grpId="0"/>
      <p:bldP spid="10" grpId="1"/>
      <p:bldP spid="10" grpId="2"/>
      <p:bldP spid="10" grpId="3"/>
      <p:bldP spid="10" grpId="4"/>
      <p:bldP spid="16" grpId="0"/>
      <p:bldP spid="16" grpId="1"/>
      <p:bldP spid="17" grpId="0"/>
      <p:bldP spid="17" grpId="1"/>
      <p:bldP spid="17" grpId="2"/>
      <p:bldP spid="17" grpId="3"/>
      <p:bldP spid="17" grpId="4"/>
      <p:bldP spid="17" grpId="5"/>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857232"/>
            <a:ext cx="9144000" cy="52149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3" name="Diagram 2"/>
          <p:cNvGraphicFramePr/>
          <p:nvPr/>
        </p:nvGraphicFramePr>
        <p:xfrm>
          <a:off x="714348" y="1142984"/>
          <a:ext cx="7643842" cy="4572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withEffect">
                                  <p:stCondLst>
                                    <p:cond delay="0"/>
                                  </p:stCondLst>
                                  <p:childTnLst>
                                    <p:set>
                                      <p:cBhvr>
                                        <p:cTn id="6" dur="1" fill="hold">
                                          <p:stCondLst>
                                            <p:cond delay="0"/>
                                          </p:stCondLst>
                                        </p:cTn>
                                        <p:tgtEl>
                                          <p:spTgt spid="3">
                                            <p:graphicEl>
                                              <a:dgm id="{72DE97F5-595F-4625-A134-2D2BAFB6C89E}"/>
                                            </p:graphicEl>
                                          </p:spTgt>
                                        </p:tgtEl>
                                        <p:attrNameLst>
                                          <p:attrName>style.visibility</p:attrName>
                                        </p:attrNameLst>
                                      </p:cBhvr>
                                      <p:to>
                                        <p:strVal val="visible"/>
                                      </p:to>
                                    </p:set>
                                    <p:anim calcmode="lin" valueType="num">
                                      <p:cBhvr>
                                        <p:cTn id="7" dur="1000" fill="hold"/>
                                        <p:tgtEl>
                                          <p:spTgt spid="3">
                                            <p:graphicEl>
                                              <a:dgm id="{72DE97F5-595F-4625-A134-2D2BAFB6C89E}"/>
                                            </p:graphicEl>
                                          </p:spTgt>
                                        </p:tgtEl>
                                        <p:attrNameLst>
                                          <p:attrName>ppt_w</p:attrName>
                                        </p:attrNameLst>
                                      </p:cBhvr>
                                      <p:tavLst>
                                        <p:tav tm="0">
                                          <p:val>
                                            <p:fltVal val="0"/>
                                          </p:val>
                                        </p:tav>
                                        <p:tav tm="100000">
                                          <p:val>
                                            <p:strVal val="#ppt_w"/>
                                          </p:val>
                                        </p:tav>
                                      </p:tavLst>
                                    </p:anim>
                                    <p:anim calcmode="lin" valueType="num">
                                      <p:cBhvr>
                                        <p:cTn id="8" dur="1000" fill="hold"/>
                                        <p:tgtEl>
                                          <p:spTgt spid="3">
                                            <p:graphicEl>
                                              <a:dgm id="{72DE97F5-595F-4625-A134-2D2BAFB6C89E}"/>
                                            </p:graphicEl>
                                          </p:spTgt>
                                        </p:tgtEl>
                                        <p:attrNameLst>
                                          <p:attrName>ppt_h</p:attrName>
                                        </p:attrNameLst>
                                      </p:cBhvr>
                                      <p:tavLst>
                                        <p:tav tm="0">
                                          <p:val>
                                            <p:fltVal val="0"/>
                                          </p:val>
                                        </p:tav>
                                        <p:tav tm="100000">
                                          <p:val>
                                            <p:strVal val="#ppt_h"/>
                                          </p:val>
                                        </p:tav>
                                      </p:tavLst>
                                    </p:anim>
                                    <p:anim calcmode="lin" valueType="num">
                                      <p:cBhvr>
                                        <p:cTn id="9" dur="1000" fill="hold"/>
                                        <p:tgtEl>
                                          <p:spTgt spid="3">
                                            <p:graphicEl>
                                              <a:dgm id="{72DE97F5-595F-4625-A134-2D2BAFB6C89E}"/>
                                            </p:graphicEl>
                                          </p:spTgt>
                                        </p:tgtEl>
                                        <p:attrNameLst>
                                          <p:attrName>ppt_x</p:attrName>
                                        </p:attrNameLst>
                                      </p:cBhvr>
                                      <p:tavLst>
                                        <p:tav tm="0">
                                          <p:val>
                                            <p:fltVal val="0.5"/>
                                          </p:val>
                                        </p:tav>
                                        <p:tav tm="100000">
                                          <p:val>
                                            <p:strVal val="#ppt_x"/>
                                          </p:val>
                                        </p:tav>
                                      </p:tavLst>
                                    </p:anim>
                                    <p:anim calcmode="lin" valueType="num">
                                      <p:cBhvr>
                                        <p:cTn id="10" dur="1000" fill="hold"/>
                                        <p:tgtEl>
                                          <p:spTgt spid="3">
                                            <p:graphicEl>
                                              <a:dgm id="{72DE97F5-595F-4625-A134-2D2BAFB6C89E}"/>
                                            </p:graphicEl>
                                          </p:spTgt>
                                        </p:tgtEl>
                                        <p:attrNameLst>
                                          <p:attrName>ppt_y</p:attrName>
                                        </p:attrNameLst>
                                      </p:cBhvr>
                                      <p:tavLst>
                                        <p:tav tm="0">
                                          <p:val>
                                            <p:fltVal val="0.5"/>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500"/>
                                  </p:stCondLst>
                                  <p:childTnLst>
                                    <p:set>
                                      <p:cBhvr>
                                        <p:cTn id="14" dur="1" fill="hold">
                                          <p:stCondLst>
                                            <p:cond delay="0"/>
                                          </p:stCondLst>
                                        </p:cTn>
                                        <p:tgtEl>
                                          <p:spTgt spid="3">
                                            <p:graphicEl>
                                              <a:dgm id="{E552104E-BE5F-4D76-BF30-E11415320E53}"/>
                                            </p:graphicEl>
                                          </p:spTgt>
                                        </p:tgtEl>
                                        <p:attrNameLst>
                                          <p:attrName>style.visibility</p:attrName>
                                        </p:attrNameLst>
                                      </p:cBhvr>
                                      <p:to>
                                        <p:strVal val="visible"/>
                                      </p:to>
                                    </p:set>
                                    <p:animEffect transition="in" filter="wipe(down)">
                                      <p:cBhvr>
                                        <p:cTn id="15" dur="500"/>
                                        <p:tgtEl>
                                          <p:spTgt spid="3">
                                            <p:graphicEl>
                                              <a:dgm id="{E552104E-BE5F-4D76-BF30-E11415320E53}"/>
                                            </p:graphicEl>
                                          </p:spTgt>
                                        </p:tgtEl>
                                      </p:cBhvr>
                                    </p:animEffect>
                                  </p:childTnLst>
                                </p:cTn>
                              </p:par>
                              <p:par>
                                <p:cTn id="16" presetID="23" presetClass="entr" presetSubtype="528" fill="hold" grpId="0" nodeType="withEffect">
                                  <p:stCondLst>
                                    <p:cond delay="0"/>
                                  </p:stCondLst>
                                  <p:childTnLst>
                                    <p:set>
                                      <p:cBhvr>
                                        <p:cTn id="17" dur="1" fill="hold">
                                          <p:stCondLst>
                                            <p:cond delay="0"/>
                                          </p:stCondLst>
                                        </p:cTn>
                                        <p:tgtEl>
                                          <p:spTgt spid="3">
                                            <p:graphicEl>
                                              <a:dgm id="{1F7F595E-4126-4C20-A9C9-9291F690CD1C}"/>
                                            </p:graphicEl>
                                          </p:spTgt>
                                        </p:tgtEl>
                                        <p:attrNameLst>
                                          <p:attrName>style.visibility</p:attrName>
                                        </p:attrNameLst>
                                      </p:cBhvr>
                                      <p:to>
                                        <p:strVal val="visible"/>
                                      </p:to>
                                    </p:set>
                                    <p:anim calcmode="lin" valueType="num">
                                      <p:cBhvr>
                                        <p:cTn id="18" dur="1000" fill="hold"/>
                                        <p:tgtEl>
                                          <p:spTgt spid="3">
                                            <p:graphicEl>
                                              <a:dgm id="{1F7F595E-4126-4C20-A9C9-9291F690CD1C}"/>
                                            </p:graphicEl>
                                          </p:spTgt>
                                        </p:tgtEl>
                                        <p:attrNameLst>
                                          <p:attrName>ppt_w</p:attrName>
                                        </p:attrNameLst>
                                      </p:cBhvr>
                                      <p:tavLst>
                                        <p:tav tm="0">
                                          <p:val>
                                            <p:fltVal val="0"/>
                                          </p:val>
                                        </p:tav>
                                        <p:tav tm="100000">
                                          <p:val>
                                            <p:strVal val="#ppt_w"/>
                                          </p:val>
                                        </p:tav>
                                      </p:tavLst>
                                    </p:anim>
                                    <p:anim calcmode="lin" valueType="num">
                                      <p:cBhvr>
                                        <p:cTn id="19" dur="1000" fill="hold"/>
                                        <p:tgtEl>
                                          <p:spTgt spid="3">
                                            <p:graphicEl>
                                              <a:dgm id="{1F7F595E-4126-4C20-A9C9-9291F690CD1C}"/>
                                            </p:graphicEl>
                                          </p:spTgt>
                                        </p:tgtEl>
                                        <p:attrNameLst>
                                          <p:attrName>ppt_h</p:attrName>
                                        </p:attrNameLst>
                                      </p:cBhvr>
                                      <p:tavLst>
                                        <p:tav tm="0">
                                          <p:val>
                                            <p:fltVal val="0"/>
                                          </p:val>
                                        </p:tav>
                                        <p:tav tm="100000">
                                          <p:val>
                                            <p:strVal val="#ppt_h"/>
                                          </p:val>
                                        </p:tav>
                                      </p:tavLst>
                                    </p:anim>
                                    <p:anim calcmode="lin" valueType="num">
                                      <p:cBhvr>
                                        <p:cTn id="20" dur="1000" fill="hold"/>
                                        <p:tgtEl>
                                          <p:spTgt spid="3">
                                            <p:graphicEl>
                                              <a:dgm id="{1F7F595E-4126-4C20-A9C9-9291F690CD1C}"/>
                                            </p:graphicEl>
                                          </p:spTgt>
                                        </p:tgtEl>
                                        <p:attrNameLst>
                                          <p:attrName>ppt_x</p:attrName>
                                        </p:attrNameLst>
                                      </p:cBhvr>
                                      <p:tavLst>
                                        <p:tav tm="0">
                                          <p:val>
                                            <p:fltVal val="0.5"/>
                                          </p:val>
                                        </p:tav>
                                        <p:tav tm="100000">
                                          <p:val>
                                            <p:strVal val="#ppt_x"/>
                                          </p:val>
                                        </p:tav>
                                      </p:tavLst>
                                    </p:anim>
                                    <p:anim calcmode="lin" valueType="num">
                                      <p:cBhvr>
                                        <p:cTn id="21" dur="1000" fill="hold"/>
                                        <p:tgtEl>
                                          <p:spTgt spid="3">
                                            <p:graphicEl>
                                              <a:dgm id="{1F7F595E-4126-4C20-A9C9-9291F690CD1C}"/>
                                            </p:graphicEl>
                                          </p:spTgt>
                                        </p:tgtEl>
                                        <p:attrNameLst>
                                          <p:attrName>ppt_y</p:attrName>
                                        </p:attrNameLst>
                                      </p:cBhvr>
                                      <p:tavLst>
                                        <p:tav tm="0">
                                          <p:val>
                                            <p:fltVal val="0.5"/>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500"/>
                                  </p:stCondLst>
                                  <p:childTnLst>
                                    <p:set>
                                      <p:cBhvr>
                                        <p:cTn id="25" dur="1" fill="hold">
                                          <p:stCondLst>
                                            <p:cond delay="0"/>
                                          </p:stCondLst>
                                        </p:cTn>
                                        <p:tgtEl>
                                          <p:spTgt spid="3">
                                            <p:graphicEl>
                                              <a:dgm id="{8D88E672-44A6-4EB5-9498-9373A01847AF}"/>
                                            </p:graphicEl>
                                          </p:spTgt>
                                        </p:tgtEl>
                                        <p:attrNameLst>
                                          <p:attrName>style.visibility</p:attrName>
                                        </p:attrNameLst>
                                      </p:cBhvr>
                                      <p:to>
                                        <p:strVal val="visible"/>
                                      </p:to>
                                    </p:set>
                                    <p:animEffect transition="in" filter="wipe(left)">
                                      <p:cBhvr>
                                        <p:cTn id="26" dur="500"/>
                                        <p:tgtEl>
                                          <p:spTgt spid="3">
                                            <p:graphicEl>
                                              <a:dgm id="{8D88E672-44A6-4EB5-9498-9373A01847AF}"/>
                                            </p:graphicEl>
                                          </p:spTgt>
                                        </p:tgtEl>
                                      </p:cBhvr>
                                    </p:animEffect>
                                  </p:childTnLst>
                                </p:cTn>
                              </p:par>
                              <p:par>
                                <p:cTn id="27" presetID="23" presetClass="entr" presetSubtype="528" fill="hold" grpId="0" nodeType="withEffect">
                                  <p:stCondLst>
                                    <p:cond delay="0"/>
                                  </p:stCondLst>
                                  <p:childTnLst>
                                    <p:set>
                                      <p:cBhvr>
                                        <p:cTn id="28" dur="1" fill="hold">
                                          <p:stCondLst>
                                            <p:cond delay="0"/>
                                          </p:stCondLst>
                                        </p:cTn>
                                        <p:tgtEl>
                                          <p:spTgt spid="3">
                                            <p:graphicEl>
                                              <a:dgm id="{D29D58AC-E17B-4128-B524-F38FC6F34E00}"/>
                                            </p:graphicEl>
                                          </p:spTgt>
                                        </p:tgtEl>
                                        <p:attrNameLst>
                                          <p:attrName>style.visibility</p:attrName>
                                        </p:attrNameLst>
                                      </p:cBhvr>
                                      <p:to>
                                        <p:strVal val="visible"/>
                                      </p:to>
                                    </p:set>
                                    <p:anim calcmode="lin" valueType="num">
                                      <p:cBhvr>
                                        <p:cTn id="29" dur="1000" fill="hold"/>
                                        <p:tgtEl>
                                          <p:spTgt spid="3">
                                            <p:graphicEl>
                                              <a:dgm id="{D29D58AC-E17B-4128-B524-F38FC6F34E00}"/>
                                            </p:graphicEl>
                                          </p:spTgt>
                                        </p:tgtEl>
                                        <p:attrNameLst>
                                          <p:attrName>ppt_w</p:attrName>
                                        </p:attrNameLst>
                                      </p:cBhvr>
                                      <p:tavLst>
                                        <p:tav tm="0">
                                          <p:val>
                                            <p:fltVal val="0"/>
                                          </p:val>
                                        </p:tav>
                                        <p:tav tm="100000">
                                          <p:val>
                                            <p:strVal val="#ppt_w"/>
                                          </p:val>
                                        </p:tav>
                                      </p:tavLst>
                                    </p:anim>
                                    <p:anim calcmode="lin" valueType="num">
                                      <p:cBhvr>
                                        <p:cTn id="30" dur="1000" fill="hold"/>
                                        <p:tgtEl>
                                          <p:spTgt spid="3">
                                            <p:graphicEl>
                                              <a:dgm id="{D29D58AC-E17B-4128-B524-F38FC6F34E00}"/>
                                            </p:graphicEl>
                                          </p:spTgt>
                                        </p:tgtEl>
                                        <p:attrNameLst>
                                          <p:attrName>ppt_h</p:attrName>
                                        </p:attrNameLst>
                                      </p:cBhvr>
                                      <p:tavLst>
                                        <p:tav tm="0">
                                          <p:val>
                                            <p:fltVal val="0"/>
                                          </p:val>
                                        </p:tav>
                                        <p:tav tm="100000">
                                          <p:val>
                                            <p:strVal val="#ppt_h"/>
                                          </p:val>
                                        </p:tav>
                                      </p:tavLst>
                                    </p:anim>
                                    <p:anim calcmode="lin" valueType="num">
                                      <p:cBhvr>
                                        <p:cTn id="31" dur="1000" fill="hold"/>
                                        <p:tgtEl>
                                          <p:spTgt spid="3">
                                            <p:graphicEl>
                                              <a:dgm id="{D29D58AC-E17B-4128-B524-F38FC6F34E00}"/>
                                            </p:graphicEl>
                                          </p:spTgt>
                                        </p:tgtEl>
                                        <p:attrNameLst>
                                          <p:attrName>ppt_x</p:attrName>
                                        </p:attrNameLst>
                                      </p:cBhvr>
                                      <p:tavLst>
                                        <p:tav tm="0">
                                          <p:val>
                                            <p:fltVal val="0.5"/>
                                          </p:val>
                                        </p:tav>
                                        <p:tav tm="100000">
                                          <p:val>
                                            <p:strVal val="#ppt_x"/>
                                          </p:val>
                                        </p:tav>
                                      </p:tavLst>
                                    </p:anim>
                                    <p:anim calcmode="lin" valueType="num">
                                      <p:cBhvr>
                                        <p:cTn id="32" dur="1000" fill="hold"/>
                                        <p:tgtEl>
                                          <p:spTgt spid="3">
                                            <p:graphicEl>
                                              <a:dgm id="{D29D58AC-E17B-4128-B524-F38FC6F34E00}"/>
                                            </p:graphicEl>
                                          </p:spTgt>
                                        </p:tgtEl>
                                        <p:attrNameLst>
                                          <p:attrName>ppt_y</p:attrName>
                                        </p:attrNameLst>
                                      </p:cBhvr>
                                      <p:tavLst>
                                        <p:tav tm="0">
                                          <p:val>
                                            <p:fltVal val="0.5"/>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500"/>
                                  </p:stCondLst>
                                  <p:childTnLst>
                                    <p:set>
                                      <p:cBhvr>
                                        <p:cTn id="36" dur="1" fill="hold">
                                          <p:stCondLst>
                                            <p:cond delay="0"/>
                                          </p:stCondLst>
                                        </p:cTn>
                                        <p:tgtEl>
                                          <p:spTgt spid="3">
                                            <p:graphicEl>
                                              <a:dgm id="{2F359DFB-2A45-4028-95B1-B783F3BA334F}"/>
                                            </p:graphicEl>
                                          </p:spTgt>
                                        </p:tgtEl>
                                        <p:attrNameLst>
                                          <p:attrName>style.visibility</p:attrName>
                                        </p:attrNameLst>
                                      </p:cBhvr>
                                      <p:to>
                                        <p:strVal val="visible"/>
                                      </p:to>
                                    </p:set>
                                    <p:animEffect transition="in" filter="wipe(left)">
                                      <p:cBhvr>
                                        <p:cTn id="37" dur="500"/>
                                        <p:tgtEl>
                                          <p:spTgt spid="3">
                                            <p:graphicEl>
                                              <a:dgm id="{2F359DFB-2A45-4028-95B1-B783F3BA334F}"/>
                                            </p:graphicEl>
                                          </p:spTgt>
                                        </p:tgtEl>
                                      </p:cBhvr>
                                    </p:animEffect>
                                  </p:childTnLst>
                                </p:cTn>
                              </p:par>
                              <p:par>
                                <p:cTn id="38" presetID="23" presetClass="entr" presetSubtype="528" fill="hold" grpId="0" nodeType="withEffect">
                                  <p:stCondLst>
                                    <p:cond delay="0"/>
                                  </p:stCondLst>
                                  <p:childTnLst>
                                    <p:set>
                                      <p:cBhvr>
                                        <p:cTn id="39" dur="1" fill="hold">
                                          <p:stCondLst>
                                            <p:cond delay="0"/>
                                          </p:stCondLst>
                                        </p:cTn>
                                        <p:tgtEl>
                                          <p:spTgt spid="3">
                                            <p:graphicEl>
                                              <a:dgm id="{31346148-B8F5-4EE2-AF7B-D13BDA9171B0}"/>
                                            </p:graphicEl>
                                          </p:spTgt>
                                        </p:tgtEl>
                                        <p:attrNameLst>
                                          <p:attrName>style.visibility</p:attrName>
                                        </p:attrNameLst>
                                      </p:cBhvr>
                                      <p:to>
                                        <p:strVal val="visible"/>
                                      </p:to>
                                    </p:set>
                                    <p:anim calcmode="lin" valueType="num">
                                      <p:cBhvr>
                                        <p:cTn id="40" dur="1000" fill="hold"/>
                                        <p:tgtEl>
                                          <p:spTgt spid="3">
                                            <p:graphicEl>
                                              <a:dgm id="{31346148-B8F5-4EE2-AF7B-D13BDA9171B0}"/>
                                            </p:graphicEl>
                                          </p:spTgt>
                                        </p:tgtEl>
                                        <p:attrNameLst>
                                          <p:attrName>ppt_w</p:attrName>
                                        </p:attrNameLst>
                                      </p:cBhvr>
                                      <p:tavLst>
                                        <p:tav tm="0">
                                          <p:val>
                                            <p:fltVal val="0"/>
                                          </p:val>
                                        </p:tav>
                                        <p:tav tm="100000">
                                          <p:val>
                                            <p:strVal val="#ppt_w"/>
                                          </p:val>
                                        </p:tav>
                                      </p:tavLst>
                                    </p:anim>
                                    <p:anim calcmode="lin" valueType="num">
                                      <p:cBhvr>
                                        <p:cTn id="41" dur="1000" fill="hold"/>
                                        <p:tgtEl>
                                          <p:spTgt spid="3">
                                            <p:graphicEl>
                                              <a:dgm id="{31346148-B8F5-4EE2-AF7B-D13BDA9171B0}"/>
                                            </p:graphicEl>
                                          </p:spTgt>
                                        </p:tgtEl>
                                        <p:attrNameLst>
                                          <p:attrName>ppt_h</p:attrName>
                                        </p:attrNameLst>
                                      </p:cBhvr>
                                      <p:tavLst>
                                        <p:tav tm="0">
                                          <p:val>
                                            <p:fltVal val="0"/>
                                          </p:val>
                                        </p:tav>
                                        <p:tav tm="100000">
                                          <p:val>
                                            <p:strVal val="#ppt_h"/>
                                          </p:val>
                                        </p:tav>
                                      </p:tavLst>
                                    </p:anim>
                                    <p:anim calcmode="lin" valueType="num">
                                      <p:cBhvr>
                                        <p:cTn id="42" dur="1000" fill="hold"/>
                                        <p:tgtEl>
                                          <p:spTgt spid="3">
                                            <p:graphicEl>
                                              <a:dgm id="{31346148-B8F5-4EE2-AF7B-D13BDA9171B0}"/>
                                            </p:graphicEl>
                                          </p:spTgt>
                                        </p:tgtEl>
                                        <p:attrNameLst>
                                          <p:attrName>ppt_x</p:attrName>
                                        </p:attrNameLst>
                                      </p:cBhvr>
                                      <p:tavLst>
                                        <p:tav tm="0">
                                          <p:val>
                                            <p:fltVal val="0.5"/>
                                          </p:val>
                                        </p:tav>
                                        <p:tav tm="100000">
                                          <p:val>
                                            <p:strVal val="#ppt_x"/>
                                          </p:val>
                                        </p:tav>
                                      </p:tavLst>
                                    </p:anim>
                                    <p:anim calcmode="lin" valueType="num">
                                      <p:cBhvr>
                                        <p:cTn id="43" dur="1000" fill="hold"/>
                                        <p:tgtEl>
                                          <p:spTgt spid="3">
                                            <p:graphicEl>
                                              <a:dgm id="{31346148-B8F5-4EE2-AF7B-D13BDA9171B0}"/>
                                            </p:graphicEl>
                                          </p:spTgt>
                                        </p:tgtEl>
                                        <p:attrNameLst>
                                          <p:attrName>ppt_y</p:attrName>
                                        </p:attrNameLst>
                                      </p:cBhvr>
                                      <p:tavLst>
                                        <p:tav tm="0">
                                          <p:val>
                                            <p:fltVal val="0.5"/>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3" presetClass="entr" presetSubtype="528" fill="hold" grpId="0" nodeType="clickEffect">
                                  <p:stCondLst>
                                    <p:cond delay="0"/>
                                  </p:stCondLst>
                                  <p:childTnLst>
                                    <p:set>
                                      <p:cBhvr>
                                        <p:cTn id="47" dur="1" fill="hold">
                                          <p:stCondLst>
                                            <p:cond delay="0"/>
                                          </p:stCondLst>
                                        </p:cTn>
                                        <p:tgtEl>
                                          <p:spTgt spid="3">
                                            <p:graphicEl>
                                              <a:dgm id="{749EC85B-9025-4D02-BAD9-001E3119E513}"/>
                                            </p:graphicEl>
                                          </p:spTgt>
                                        </p:tgtEl>
                                        <p:attrNameLst>
                                          <p:attrName>style.visibility</p:attrName>
                                        </p:attrNameLst>
                                      </p:cBhvr>
                                      <p:to>
                                        <p:strVal val="visible"/>
                                      </p:to>
                                    </p:set>
                                    <p:anim calcmode="lin" valueType="num">
                                      <p:cBhvr>
                                        <p:cTn id="48" dur="1000" fill="hold"/>
                                        <p:tgtEl>
                                          <p:spTgt spid="3">
                                            <p:graphicEl>
                                              <a:dgm id="{749EC85B-9025-4D02-BAD9-001E3119E513}"/>
                                            </p:graphicEl>
                                          </p:spTgt>
                                        </p:tgtEl>
                                        <p:attrNameLst>
                                          <p:attrName>ppt_w</p:attrName>
                                        </p:attrNameLst>
                                      </p:cBhvr>
                                      <p:tavLst>
                                        <p:tav tm="0">
                                          <p:val>
                                            <p:fltVal val="0"/>
                                          </p:val>
                                        </p:tav>
                                        <p:tav tm="100000">
                                          <p:val>
                                            <p:strVal val="#ppt_w"/>
                                          </p:val>
                                        </p:tav>
                                      </p:tavLst>
                                    </p:anim>
                                    <p:anim calcmode="lin" valueType="num">
                                      <p:cBhvr>
                                        <p:cTn id="49" dur="1000" fill="hold"/>
                                        <p:tgtEl>
                                          <p:spTgt spid="3">
                                            <p:graphicEl>
                                              <a:dgm id="{749EC85B-9025-4D02-BAD9-001E3119E513}"/>
                                            </p:graphicEl>
                                          </p:spTgt>
                                        </p:tgtEl>
                                        <p:attrNameLst>
                                          <p:attrName>ppt_h</p:attrName>
                                        </p:attrNameLst>
                                      </p:cBhvr>
                                      <p:tavLst>
                                        <p:tav tm="0">
                                          <p:val>
                                            <p:fltVal val="0"/>
                                          </p:val>
                                        </p:tav>
                                        <p:tav tm="100000">
                                          <p:val>
                                            <p:strVal val="#ppt_h"/>
                                          </p:val>
                                        </p:tav>
                                      </p:tavLst>
                                    </p:anim>
                                    <p:anim calcmode="lin" valueType="num">
                                      <p:cBhvr>
                                        <p:cTn id="50" dur="1000" fill="hold"/>
                                        <p:tgtEl>
                                          <p:spTgt spid="3">
                                            <p:graphicEl>
                                              <a:dgm id="{749EC85B-9025-4D02-BAD9-001E3119E513}"/>
                                            </p:graphicEl>
                                          </p:spTgt>
                                        </p:tgtEl>
                                        <p:attrNameLst>
                                          <p:attrName>ppt_x</p:attrName>
                                        </p:attrNameLst>
                                      </p:cBhvr>
                                      <p:tavLst>
                                        <p:tav tm="0">
                                          <p:val>
                                            <p:fltVal val="0.5"/>
                                          </p:val>
                                        </p:tav>
                                        <p:tav tm="100000">
                                          <p:val>
                                            <p:strVal val="#ppt_x"/>
                                          </p:val>
                                        </p:tav>
                                      </p:tavLst>
                                    </p:anim>
                                    <p:anim calcmode="lin" valueType="num">
                                      <p:cBhvr>
                                        <p:cTn id="51" dur="1000" fill="hold"/>
                                        <p:tgtEl>
                                          <p:spTgt spid="3">
                                            <p:graphicEl>
                                              <a:dgm id="{749EC85B-9025-4D02-BAD9-001E3119E513}"/>
                                            </p:graphicEl>
                                          </p:spTgt>
                                        </p:tgtEl>
                                        <p:attrNameLst>
                                          <p:attrName>ppt_y</p:attrName>
                                        </p:attrNameLst>
                                      </p:cBhvr>
                                      <p:tavLst>
                                        <p:tav tm="0">
                                          <p:val>
                                            <p:fltVal val="0.5"/>
                                          </p:val>
                                        </p:tav>
                                        <p:tav tm="100000">
                                          <p:val>
                                            <p:strVal val="#ppt_y"/>
                                          </p:val>
                                        </p:tav>
                                      </p:tavLst>
                                    </p:anim>
                                  </p:childTnLst>
                                </p:cTn>
                              </p:par>
                              <p:par>
                                <p:cTn id="52" presetID="23" presetClass="entr" presetSubtype="528" fill="hold" grpId="0" nodeType="withEffect">
                                  <p:stCondLst>
                                    <p:cond delay="0"/>
                                  </p:stCondLst>
                                  <p:childTnLst>
                                    <p:set>
                                      <p:cBhvr>
                                        <p:cTn id="53" dur="1" fill="hold">
                                          <p:stCondLst>
                                            <p:cond delay="0"/>
                                          </p:stCondLst>
                                        </p:cTn>
                                        <p:tgtEl>
                                          <p:spTgt spid="3">
                                            <p:graphicEl>
                                              <a:dgm id="{28897EC9-63B0-4691-A4A2-475237CDA6A8}"/>
                                            </p:graphicEl>
                                          </p:spTgt>
                                        </p:tgtEl>
                                        <p:attrNameLst>
                                          <p:attrName>style.visibility</p:attrName>
                                        </p:attrNameLst>
                                      </p:cBhvr>
                                      <p:to>
                                        <p:strVal val="visible"/>
                                      </p:to>
                                    </p:set>
                                    <p:anim calcmode="lin" valueType="num">
                                      <p:cBhvr>
                                        <p:cTn id="54" dur="1000" fill="hold"/>
                                        <p:tgtEl>
                                          <p:spTgt spid="3">
                                            <p:graphicEl>
                                              <a:dgm id="{28897EC9-63B0-4691-A4A2-475237CDA6A8}"/>
                                            </p:graphicEl>
                                          </p:spTgt>
                                        </p:tgtEl>
                                        <p:attrNameLst>
                                          <p:attrName>ppt_w</p:attrName>
                                        </p:attrNameLst>
                                      </p:cBhvr>
                                      <p:tavLst>
                                        <p:tav tm="0">
                                          <p:val>
                                            <p:fltVal val="0"/>
                                          </p:val>
                                        </p:tav>
                                        <p:tav tm="100000">
                                          <p:val>
                                            <p:strVal val="#ppt_w"/>
                                          </p:val>
                                        </p:tav>
                                      </p:tavLst>
                                    </p:anim>
                                    <p:anim calcmode="lin" valueType="num">
                                      <p:cBhvr>
                                        <p:cTn id="55" dur="1000" fill="hold"/>
                                        <p:tgtEl>
                                          <p:spTgt spid="3">
                                            <p:graphicEl>
                                              <a:dgm id="{28897EC9-63B0-4691-A4A2-475237CDA6A8}"/>
                                            </p:graphicEl>
                                          </p:spTgt>
                                        </p:tgtEl>
                                        <p:attrNameLst>
                                          <p:attrName>ppt_h</p:attrName>
                                        </p:attrNameLst>
                                      </p:cBhvr>
                                      <p:tavLst>
                                        <p:tav tm="0">
                                          <p:val>
                                            <p:fltVal val="0"/>
                                          </p:val>
                                        </p:tav>
                                        <p:tav tm="100000">
                                          <p:val>
                                            <p:strVal val="#ppt_h"/>
                                          </p:val>
                                        </p:tav>
                                      </p:tavLst>
                                    </p:anim>
                                    <p:anim calcmode="lin" valueType="num">
                                      <p:cBhvr>
                                        <p:cTn id="56" dur="1000" fill="hold"/>
                                        <p:tgtEl>
                                          <p:spTgt spid="3">
                                            <p:graphicEl>
                                              <a:dgm id="{28897EC9-63B0-4691-A4A2-475237CDA6A8}"/>
                                            </p:graphicEl>
                                          </p:spTgt>
                                        </p:tgtEl>
                                        <p:attrNameLst>
                                          <p:attrName>ppt_x</p:attrName>
                                        </p:attrNameLst>
                                      </p:cBhvr>
                                      <p:tavLst>
                                        <p:tav tm="0">
                                          <p:val>
                                            <p:fltVal val="0.5"/>
                                          </p:val>
                                        </p:tav>
                                        <p:tav tm="100000">
                                          <p:val>
                                            <p:strVal val="#ppt_x"/>
                                          </p:val>
                                        </p:tav>
                                      </p:tavLst>
                                    </p:anim>
                                    <p:anim calcmode="lin" valueType="num">
                                      <p:cBhvr>
                                        <p:cTn id="57" dur="1000" fill="hold"/>
                                        <p:tgtEl>
                                          <p:spTgt spid="3">
                                            <p:graphicEl>
                                              <a:dgm id="{28897EC9-63B0-4691-A4A2-475237CDA6A8}"/>
                                            </p:graphicEl>
                                          </p:spTgt>
                                        </p:tgtEl>
                                        <p:attrNameLst>
                                          <p:attrName>ppt_y</p:attrName>
                                        </p:attrNameLst>
                                      </p:cBhvr>
                                      <p:tavLst>
                                        <p:tav tm="0">
                                          <p:val>
                                            <p:fltVal val="0.5"/>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23" presetClass="entr" presetSubtype="528" fill="hold" grpId="0" nodeType="clickEffect">
                                  <p:stCondLst>
                                    <p:cond delay="0"/>
                                  </p:stCondLst>
                                  <p:childTnLst>
                                    <p:set>
                                      <p:cBhvr>
                                        <p:cTn id="61" dur="1" fill="hold">
                                          <p:stCondLst>
                                            <p:cond delay="0"/>
                                          </p:stCondLst>
                                        </p:cTn>
                                        <p:tgtEl>
                                          <p:spTgt spid="3">
                                            <p:graphicEl>
                                              <a:dgm id="{627596DD-B9B4-4FDD-A63B-F5CBC2B894E6}"/>
                                            </p:graphicEl>
                                          </p:spTgt>
                                        </p:tgtEl>
                                        <p:attrNameLst>
                                          <p:attrName>style.visibility</p:attrName>
                                        </p:attrNameLst>
                                      </p:cBhvr>
                                      <p:to>
                                        <p:strVal val="visible"/>
                                      </p:to>
                                    </p:set>
                                    <p:anim calcmode="lin" valueType="num">
                                      <p:cBhvr>
                                        <p:cTn id="62" dur="1000" fill="hold"/>
                                        <p:tgtEl>
                                          <p:spTgt spid="3">
                                            <p:graphicEl>
                                              <a:dgm id="{627596DD-B9B4-4FDD-A63B-F5CBC2B894E6}"/>
                                            </p:graphicEl>
                                          </p:spTgt>
                                        </p:tgtEl>
                                        <p:attrNameLst>
                                          <p:attrName>ppt_w</p:attrName>
                                        </p:attrNameLst>
                                      </p:cBhvr>
                                      <p:tavLst>
                                        <p:tav tm="0">
                                          <p:val>
                                            <p:fltVal val="0"/>
                                          </p:val>
                                        </p:tav>
                                        <p:tav tm="100000">
                                          <p:val>
                                            <p:strVal val="#ppt_w"/>
                                          </p:val>
                                        </p:tav>
                                      </p:tavLst>
                                    </p:anim>
                                    <p:anim calcmode="lin" valueType="num">
                                      <p:cBhvr>
                                        <p:cTn id="63" dur="1000" fill="hold"/>
                                        <p:tgtEl>
                                          <p:spTgt spid="3">
                                            <p:graphicEl>
                                              <a:dgm id="{627596DD-B9B4-4FDD-A63B-F5CBC2B894E6}"/>
                                            </p:graphicEl>
                                          </p:spTgt>
                                        </p:tgtEl>
                                        <p:attrNameLst>
                                          <p:attrName>ppt_h</p:attrName>
                                        </p:attrNameLst>
                                      </p:cBhvr>
                                      <p:tavLst>
                                        <p:tav tm="0">
                                          <p:val>
                                            <p:fltVal val="0"/>
                                          </p:val>
                                        </p:tav>
                                        <p:tav tm="100000">
                                          <p:val>
                                            <p:strVal val="#ppt_h"/>
                                          </p:val>
                                        </p:tav>
                                      </p:tavLst>
                                    </p:anim>
                                    <p:anim calcmode="lin" valueType="num">
                                      <p:cBhvr>
                                        <p:cTn id="64" dur="1000" fill="hold"/>
                                        <p:tgtEl>
                                          <p:spTgt spid="3">
                                            <p:graphicEl>
                                              <a:dgm id="{627596DD-B9B4-4FDD-A63B-F5CBC2B894E6}"/>
                                            </p:graphicEl>
                                          </p:spTgt>
                                        </p:tgtEl>
                                        <p:attrNameLst>
                                          <p:attrName>ppt_x</p:attrName>
                                        </p:attrNameLst>
                                      </p:cBhvr>
                                      <p:tavLst>
                                        <p:tav tm="0">
                                          <p:val>
                                            <p:fltVal val="0.5"/>
                                          </p:val>
                                        </p:tav>
                                        <p:tav tm="100000">
                                          <p:val>
                                            <p:strVal val="#ppt_x"/>
                                          </p:val>
                                        </p:tav>
                                      </p:tavLst>
                                    </p:anim>
                                    <p:anim calcmode="lin" valueType="num">
                                      <p:cBhvr>
                                        <p:cTn id="65" dur="1000" fill="hold"/>
                                        <p:tgtEl>
                                          <p:spTgt spid="3">
                                            <p:graphicEl>
                                              <a:dgm id="{627596DD-B9B4-4FDD-A63B-F5CBC2B894E6}"/>
                                            </p:graphicEl>
                                          </p:spTgt>
                                        </p:tgtEl>
                                        <p:attrNameLst>
                                          <p:attrName>ppt_y</p:attrName>
                                        </p:attrNameLst>
                                      </p:cBhvr>
                                      <p:tavLst>
                                        <p:tav tm="0">
                                          <p:val>
                                            <p:fltVal val="0.5"/>
                                          </p:val>
                                        </p:tav>
                                        <p:tav tm="100000">
                                          <p:val>
                                            <p:strVal val="#ppt_y"/>
                                          </p:val>
                                        </p:tav>
                                      </p:tavLst>
                                    </p:anim>
                                  </p:childTnLst>
                                </p:cTn>
                              </p:par>
                              <p:par>
                                <p:cTn id="66" presetID="23" presetClass="entr" presetSubtype="528" fill="hold" grpId="0" nodeType="withEffect">
                                  <p:stCondLst>
                                    <p:cond delay="0"/>
                                  </p:stCondLst>
                                  <p:childTnLst>
                                    <p:set>
                                      <p:cBhvr>
                                        <p:cTn id="67" dur="1" fill="hold">
                                          <p:stCondLst>
                                            <p:cond delay="0"/>
                                          </p:stCondLst>
                                        </p:cTn>
                                        <p:tgtEl>
                                          <p:spTgt spid="3">
                                            <p:graphicEl>
                                              <a:dgm id="{3E6D2D10-E892-4AE6-8E8B-B1CB8E7DD74E}"/>
                                            </p:graphicEl>
                                          </p:spTgt>
                                        </p:tgtEl>
                                        <p:attrNameLst>
                                          <p:attrName>style.visibility</p:attrName>
                                        </p:attrNameLst>
                                      </p:cBhvr>
                                      <p:to>
                                        <p:strVal val="visible"/>
                                      </p:to>
                                    </p:set>
                                    <p:anim calcmode="lin" valueType="num">
                                      <p:cBhvr>
                                        <p:cTn id="68" dur="1000" fill="hold"/>
                                        <p:tgtEl>
                                          <p:spTgt spid="3">
                                            <p:graphicEl>
                                              <a:dgm id="{3E6D2D10-E892-4AE6-8E8B-B1CB8E7DD74E}"/>
                                            </p:graphicEl>
                                          </p:spTgt>
                                        </p:tgtEl>
                                        <p:attrNameLst>
                                          <p:attrName>ppt_w</p:attrName>
                                        </p:attrNameLst>
                                      </p:cBhvr>
                                      <p:tavLst>
                                        <p:tav tm="0">
                                          <p:val>
                                            <p:fltVal val="0"/>
                                          </p:val>
                                        </p:tav>
                                        <p:tav tm="100000">
                                          <p:val>
                                            <p:strVal val="#ppt_w"/>
                                          </p:val>
                                        </p:tav>
                                      </p:tavLst>
                                    </p:anim>
                                    <p:anim calcmode="lin" valueType="num">
                                      <p:cBhvr>
                                        <p:cTn id="69" dur="1000" fill="hold"/>
                                        <p:tgtEl>
                                          <p:spTgt spid="3">
                                            <p:graphicEl>
                                              <a:dgm id="{3E6D2D10-E892-4AE6-8E8B-B1CB8E7DD74E}"/>
                                            </p:graphicEl>
                                          </p:spTgt>
                                        </p:tgtEl>
                                        <p:attrNameLst>
                                          <p:attrName>ppt_h</p:attrName>
                                        </p:attrNameLst>
                                      </p:cBhvr>
                                      <p:tavLst>
                                        <p:tav tm="0">
                                          <p:val>
                                            <p:fltVal val="0"/>
                                          </p:val>
                                        </p:tav>
                                        <p:tav tm="100000">
                                          <p:val>
                                            <p:strVal val="#ppt_h"/>
                                          </p:val>
                                        </p:tav>
                                      </p:tavLst>
                                    </p:anim>
                                    <p:anim calcmode="lin" valueType="num">
                                      <p:cBhvr>
                                        <p:cTn id="70" dur="1000" fill="hold"/>
                                        <p:tgtEl>
                                          <p:spTgt spid="3">
                                            <p:graphicEl>
                                              <a:dgm id="{3E6D2D10-E892-4AE6-8E8B-B1CB8E7DD74E}"/>
                                            </p:graphicEl>
                                          </p:spTgt>
                                        </p:tgtEl>
                                        <p:attrNameLst>
                                          <p:attrName>ppt_x</p:attrName>
                                        </p:attrNameLst>
                                      </p:cBhvr>
                                      <p:tavLst>
                                        <p:tav tm="0">
                                          <p:val>
                                            <p:fltVal val="0.5"/>
                                          </p:val>
                                        </p:tav>
                                        <p:tav tm="100000">
                                          <p:val>
                                            <p:strVal val="#ppt_x"/>
                                          </p:val>
                                        </p:tav>
                                      </p:tavLst>
                                    </p:anim>
                                    <p:anim calcmode="lin" valueType="num">
                                      <p:cBhvr>
                                        <p:cTn id="71" dur="1000" fill="hold"/>
                                        <p:tgtEl>
                                          <p:spTgt spid="3">
                                            <p:graphicEl>
                                              <a:dgm id="{3E6D2D10-E892-4AE6-8E8B-B1CB8E7DD74E}"/>
                                            </p:graphicEl>
                                          </p:spTgt>
                                        </p:tgtEl>
                                        <p:attrNameLst>
                                          <p:attrName>ppt_y</p:attrName>
                                        </p:attrNameLst>
                                      </p:cBhvr>
                                      <p:tavLst>
                                        <p:tav tm="0">
                                          <p:val>
                                            <p:fltVal val="0.5"/>
                                          </p:val>
                                        </p:tav>
                                        <p:tav tm="100000">
                                          <p:val>
                                            <p:strVal val="#ppt_y"/>
                                          </p:val>
                                        </p:tav>
                                      </p:tavLst>
                                    </p:anim>
                                  </p:childTnLst>
                                </p:cTn>
                              </p:par>
                            </p:childTnLst>
                          </p:cTn>
                        </p:par>
                      </p:childTnLst>
                    </p:cTn>
                  </p:par>
                  <p:par>
                    <p:cTn id="72" fill="hold">
                      <p:stCondLst>
                        <p:cond delay="indefinite"/>
                      </p:stCondLst>
                      <p:childTnLst>
                        <p:par>
                          <p:cTn id="73" fill="hold">
                            <p:stCondLst>
                              <p:cond delay="0"/>
                            </p:stCondLst>
                            <p:childTnLst>
                              <p:par>
                                <p:cTn id="74" presetID="23" presetClass="entr" presetSubtype="528" fill="hold" grpId="0" nodeType="clickEffect">
                                  <p:stCondLst>
                                    <p:cond delay="0"/>
                                  </p:stCondLst>
                                  <p:childTnLst>
                                    <p:set>
                                      <p:cBhvr>
                                        <p:cTn id="75" dur="1" fill="hold">
                                          <p:stCondLst>
                                            <p:cond delay="0"/>
                                          </p:stCondLst>
                                        </p:cTn>
                                        <p:tgtEl>
                                          <p:spTgt spid="3">
                                            <p:graphicEl>
                                              <a:dgm id="{B0E56290-FA7A-42BE-A00D-BEAEA777961C}"/>
                                            </p:graphicEl>
                                          </p:spTgt>
                                        </p:tgtEl>
                                        <p:attrNameLst>
                                          <p:attrName>style.visibility</p:attrName>
                                        </p:attrNameLst>
                                      </p:cBhvr>
                                      <p:to>
                                        <p:strVal val="visible"/>
                                      </p:to>
                                    </p:set>
                                    <p:anim calcmode="lin" valueType="num">
                                      <p:cBhvr>
                                        <p:cTn id="76" dur="1000" fill="hold"/>
                                        <p:tgtEl>
                                          <p:spTgt spid="3">
                                            <p:graphicEl>
                                              <a:dgm id="{B0E56290-FA7A-42BE-A00D-BEAEA777961C}"/>
                                            </p:graphicEl>
                                          </p:spTgt>
                                        </p:tgtEl>
                                        <p:attrNameLst>
                                          <p:attrName>ppt_w</p:attrName>
                                        </p:attrNameLst>
                                      </p:cBhvr>
                                      <p:tavLst>
                                        <p:tav tm="0">
                                          <p:val>
                                            <p:fltVal val="0"/>
                                          </p:val>
                                        </p:tav>
                                        <p:tav tm="100000">
                                          <p:val>
                                            <p:strVal val="#ppt_w"/>
                                          </p:val>
                                        </p:tav>
                                      </p:tavLst>
                                    </p:anim>
                                    <p:anim calcmode="lin" valueType="num">
                                      <p:cBhvr>
                                        <p:cTn id="77" dur="1000" fill="hold"/>
                                        <p:tgtEl>
                                          <p:spTgt spid="3">
                                            <p:graphicEl>
                                              <a:dgm id="{B0E56290-FA7A-42BE-A00D-BEAEA777961C}"/>
                                            </p:graphicEl>
                                          </p:spTgt>
                                        </p:tgtEl>
                                        <p:attrNameLst>
                                          <p:attrName>ppt_h</p:attrName>
                                        </p:attrNameLst>
                                      </p:cBhvr>
                                      <p:tavLst>
                                        <p:tav tm="0">
                                          <p:val>
                                            <p:fltVal val="0"/>
                                          </p:val>
                                        </p:tav>
                                        <p:tav tm="100000">
                                          <p:val>
                                            <p:strVal val="#ppt_h"/>
                                          </p:val>
                                        </p:tav>
                                      </p:tavLst>
                                    </p:anim>
                                    <p:anim calcmode="lin" valueType="num">
                                      <p:cBhvr>
                                        <p:cTn id="78" dur="1000" fill="hold"/>
                                        <p:tgtEl>
                                          <p:spTgt spid="3">
                                            <p:graphicEl>
                                              <a:dgm id="{B0E56290-FA7A-42BE-A00D-BEAEA777961C}"/>
                                            </p:graphicEl>
                                          </p:spTgt>
                                        </p:tgtEl>
                                        <p:attrNameLst>
                                          <p:attrName>ppt_x</p:attrName>
                                        </p:attrNameLst>
                                      </p:cBhvr>
                                      <p:tavLst>
                                        <p:tav tm="0">
                                          <p:val>
                                            <p:fltVal val="0.5"/>
                                          </p:val>
                                        </p:tav>
                                        <p:tav tm="100000">
                                          <p:val>
                                            <p:strVal val="#ppt_x"/>
                                          </p:val>
                                        </p:tav>
                                      </p:tavLst>
                                    </p:anim>
                                    <p:anim calcmode="lin" valueType="num">
                                      <p:cBhvr>
                                        <p:cTn id="79" dur="1000" fill="hold"/>
                                        <p:tgtEl>
                                          <p:spTgt spid="3">
                                            <p:graphicEl>
                                              <a:dgm id="{B0E56290-FA7A-42BE-A00D-BEAEA777961C}"/>
                                            </p:graphicEl>
                                          </p:spTgt>
                                        </p:tgtEl>
                                        <p:attrNameLst>
                                          <p:attrName>ppt_y</p:attrName>
                                        </p:attrNameLst>
                                      </p:cBhvr>
                                      <p:tavLst>
                                        <p:tav tm="0">
                                          <p:val>
                                            <p:fltVal val="0.5"/>
                                          </p:val>
                                        </p:tav>
                                        <p:tav tm="100000">
                                          <p:val>
                                            <p:strVal val="#ppt_y"/>
                                          </p:val>
                                        </p:tav>
                                      </p:tavLst>
                                    </p:anim>
                                  </p:childTnLst>
                                </p:cTn>
                              </p:par>
                              <p:par>
                                <p:cTn id="80" presetID="23" presetClass="entr" presetSubtype="528" fill="hold" grpId="0" nodeType="withEffect">
                                  <p:stCondLst>
                                    <p:cond delay="0"/>
                                  </p:stCondLst>
                                  <p:childTnLst>
                                    <p:set>
                                      <p:cBhvr>
                                        <p:cTn id="81" dur="1" fill="hold">
                                          <p:stCondLst>
                                            <p:cond delay="0"/>
                                          </p:stCondLst>
                                        </p:cTn>
                                        <p:tgtEl>
                                          <p:spTgt spid="3">
                                            <p:graphicEl>
                                              <a:dgm id="{02DDC5DA-9068-4D6A-8E01-FBCBB8D2C2EA}"/>
                                            </p:graphicEl>
                                          </p:spTgt>
                                        </p:tgtEl>
                                        <p:attrNameLst>
                                          <p:attrName>style.visibility</p:attrName>
                                        </p:attrNameLst>
                                      </p:cBhvr>
                                      <p:to>
                                        <p:strVal val="visible"/>
                                      </p:to>
                                    </p:set>
                                    <p:anim calcmode="lin" valueType="num">
                                      <p:cBhvr>
                                        <p:cTn id="82" dur="1000" fill="hold"/>
                                        <p:tgtEl>
                                          <p:spTgt spid="3">
                                            <p:graphicEl>
                                              <a:dgm id="{02DDC5DA-9068-4D6A-8E01-FBCBB8D2C2EA}"/>
                                            </p:graphicEl>
                                          </p:spTgt>
                                        </p:tgtEl>
                                        <p:attrNameLst>
                                          <p:attrName>ppt_w</p:attrName>
                                        </p:attrNameLst>
                                      </p:cBhvr>
                                      <p:tavLst>
                                        <p:tav tm="0">
                                          <p:val>
                                            <p:fltVal val="0"/>
                                          </p:val>
                                        </p:tav>
                                        <p:tav tm="100000">
                                          <p:val>
                                            <p:strVal val="#ppt_w"/>
                                          </p:val>
                                        </p:tav>
                                      </p:tavLst>
                                    </p:anim>
                                    <p:anim calcmode="lin" valueType="num">
                                      <p:cBhvr>
                                        <p:cTn id="83" dur="1000" fill="hold"/>
                                        <p:tgtEl>
                                          <p:spTgt spid="3">
                                            <p:graphicEl>
                                              <a:dgm id="{02DDC5DA-9068-4D6A-8E01-FBCBB8D2C2EA}"/>
                                            </p:graphicEl>
                                          </p:spTgt>
                                        </p:tgtEl>
                                        <p:attrNameLst>
                                          <p:attrName>ppt_h</p:attrName>
                                        </p:attrNameLst>
                                      </p:cBhvr>
                                      <p:tavLst>
                                        <p:tav tm="0">
                                          <p:val>
                                            <p:fltVal val="0"/>
                                          </p:val>
                                        </p:tav>
                                        <p:tav tm="100000">
                                          <p:val>
                                            <p:strVal val="#ppt_h"/>
                                          </p:val>
                                        </p:tav>
                                      </p:tavLst>
                                    </p:anim>
                                    <p:anim calcmode="lin" valueType="num">
                                      <p:cBhvr>
                                        <p:cTn id="84" dur="1000" fill="hold"/>
                                        <p:tgtEl>
                                          <p:spTgt spid="3">
                                            <p:graphicEl>
                                              <a:dgm id="{02DDC5DA-9068-4D6A-8E01-FBCBB8D2C2EA}"/>
                                            </p:graphicEl>
                                          </p:spTgt>
                                        </p:tgtEl>
                                        <p:attrNameLst>
                                          <p:attrName>ppt_x</p:attrName>
                                        </p:attrNameLst>
                                      </p:cBhvr>
                                      <p:tavLst>
                                        <p:tav tm="0">
                                          <p:val>
                                            <p:fltVal val="0.5"/>
                                          </p:val>
                                        </p:tav>
                                        <p:tav tm="100000">
                                          <p:val>
                                            <p:strVal val="#ppt_x"/>
                                          </p:val>
                                        </p:tav>
                                      </p:tavLst>
                                    </p:anim>
                                    <p:anim calcmode="lin" valueType="num">
                                      <p:cBhvr>
                                        <p:cTn id="85" dur="1000" fill="hold"/>
                                        <p:tgtEl>
                                          <p:spTgt spid="3">
                                            <p:graphicEl>
                                              <a:dgm id="{02DDC5DA-9068-4D6A-8E01-FBCBB8D2C2EA}"/>
                                            </p:graphicEl>
                                          </p:spTgt>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uiExpand="1">
        <p:bldSub>
          <a:bldDgm bld="one"/>
        </p:bldSub>
      </p:bldGraphic>
    </p:bldLst>
  </p:timing>
</p:sld>
</file>

<file path=ppt/slides/slide14.xml><?xml version="1.0" encoding="utf-8"?>
<p:sld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4" name="Freeform 3"/>
          <p:cNvSpPr/>
          <p:nvPr/>
        </p:nvSpPr>
        <p:spPr>
          <a:xfrm rot="1663741">
            <a:off x="48822" y="2148749"/>
            <a:ext cx="9695979" cy="2602995"/>
          </a:xfrm>
          <a:custGeom>
            <a:avLst/>
            <a:gdLst>
              <a:gd name="connsiteX0" fmla="*/ 0 w 9240252"/>
              <a:gd name="connsiteY0" fmla="*/ 1050758 h 1050758"/>
              <a:gd name="connsiteX1" fmla="*/ 3561347 w 9240252"/>
              <a:gd name="connsiteY1" fmla="*/ 8021 h 1050758"/>
              <a:gd name="connsiteX2" fmla="*/ 9240252 w 9240252"/>
              <a:gd name="connsiteY2" fmla="*/ 1002631 h 1050758"/>
            </a:gdLst>
            <a:ahLst/>
            <a:cxnLst>
              <a:cxn ang="0">
                <a:pos x="connsiteX0" y="connsiteY0"/>
              </a:cxn>
              <a:cxn ang="0">
                <a:pos x="connsiteX1" y="connsiteY1"/>
              </a:cxn>
              <a:cxn ang="0">
                <a:pos x="connsiteX2" y="connsiteY2"/>
              </a:cxn>
            </a:cxnLst>
            <a:rect l="l" t="t" r="r" b="b"/>
            <a:pathLst>
              <a:path w="9240252" h="1050758">
                <a:moveTo>
                  <a:pt x="0" y="1050758"/>
                </a:moveTo>
                <a:cubicBezTo>
                  <a:pt x="1010652" y="533400"/>
                  <a:pt x="2021305" y="16042"/>
                  <a:pt x="3561347" y="8021"/>
                </a:cubicBezTo>
                <a:cubicBezTo>
                  <a:pt x="5101389" y="0"/>
                  <a:pt x="7170820" y="501315"/>
                  <a:pt x="9240252" y="1002631"/>
                </a:cubicBezTo>
              </a:path>
            </a:pathLst>
          </a:custGeom>
          <a:gradFill flip="none" rotWithShape="1">
            <a:gsLst>
              <a:gs pos="0">
                <a:schemeClr val="bg1">
                  <a:alpha val="75000"/>
                </a:schemeClr>
              </a:gs>
              <a:gs pos="100000">
                <a:schemeClr val="accent1">
                  <a:tint val="23500"/>
                  <a:satMod val="160000"/>
                  <a:alpha val="0"/>
                </a:schemeClr>
              </a:gs>
            </a:gsLst>
            <a:lin ang="5400000" scaled="1"/>
            <a:tileRect/>
          </a:gradFill>
          <a:ln w="76200">
            <a:noFill/>
          </a:ln>
          <a:effectLst>
            <a:softEdge rad="63500"/>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7" name="Freeform 6"/>
          <p:cNvSpPr/>
          <p:nvPr/>
        </p:nvSpPr>
        <p:spPr>
          <a:xfrm>
            <a:off x="509156" y="762000"/>
            <a:ext cx="7463230" cy="1385667"/>
          </a:xfrm>
          <a:custGeom>
            <a:avLst/>
            <a:gdLst>
              <a:gd name="connsiteX0" fmla="*/ 0 w 9240252"/>
              <a:gd name="connsiteY0" fmla="*/ 1050758 h 1050758"/>
              <a:gd name="connsiteX1" fmla="*/ 3561347 w 9240252"/>
              <a:gd name="connsiteY1" fmla="*/ 8021 h 1050758"/>
              <a:gd name="connsiteX2" fmla="*/ 9240252 w 9240252"/>
              <a:gd name="connsiteY2" fmla="*/ 1002631 h 1050758"/>
              <a:gd name="connsiteX0" fmla="*/ 0 w 9240252"/>
              <a:gd name="connsiteY0" fmla="*/ 1218046 h 1918789"/>
              <a:gd name="connsiteX1" fmla="*/ 3561347 w 9240252"/>
              <a:gd name="connsiteY1" fmla="*/ 175309 h 1918789"/>
              <a:gd name="connsiteX2" fmla="*/ 4884281 w 9240252"/>
              <a:gd name="connsiteY2" fmla="*/ 1918789 h 1918789"/>
              <a:gd name="connsiteX3" fmla="*/ 9240252 w 9240252"/>
              <a:gd name="connsiteY3" fmla="*/ 1169919 h 1918789"/>
              <a:gd name="connsiteX0" fmla="*/ 0 w 9240252"/>
              <a:gd name="connsiteY0" fmla="*/ 1270247 h 2095133"/>
              <a:gd name="connsiteX1" fmla="*/ 3561347 w 9240252"/>
              <a:gd name="connsiteY1" fmla="*/ 227510 h 2095133"/>
              <a:gd name="connsiteX2" fmla="*/ 6468439 w 9240252"/>
              <a:gd name="connsiteY2" fmla="*/ 290580 h 2095133"/>
              <a:gd name="connsiteX3" fmla="*/ 4884281 w 9240252"/>
              <a:gd name="connsiteY3" fmla="*/ 1970990 h 2095133"/>
              <a:gd name="connsiteX4" fmla="*/ 9240252 w 9240252"/>
              <a:gd name="connsiteY4" fmla="*/ 1222120 h 2095133"/>
              <a:gd name="connsiteX0" fmla="*/ 0 w 9240252"/>
              <a:gd name="connsiteY0" fmla="*/ 1042737 h 1743480"/>
              <a:gd name="connsiteX1" fmla="*/ 3561347 w 9240252"/>
              <a:gd name="connsiteY1" fmla="*/ 0 h 1743480"/>
              <a:gd name="connsiteX2" fmla="*/ 4884281 w 9240252"/>
              <a:gd name="connsiteY2" fmla="*/ 1743480 h 1743480"/>
              <a:gd name="connsiteX3" fmla="*/ 9240252 w 9240252"/>
              <a:gd name="connsiteY3" fmla="*/ 994610 h 1743480"/>
              <a:gd name="connsiteX0" fmla="*/ 0 w 9240252"/>
              <a:gd name="connsiteY0" fmla="*/ 1050758 h 1050758"/>
              <a:gd name="connsiteX1" fmla="*/ 3561347 w 9240252"/>
              <a:gd name="connsiteY1" fmla="*/ 8021 h 1050758"/>
              <a:gd name="connsiteX2" fmla="*/ 9240252 w 9240252"/>
              <a:gd name="connsiteY2" fmla="*/ 1002631 h 1050758"/>
              <a:gd name="connsiteX0" fmla="*/ 0 w 9240252"/>
              <a:gd name="connsiteY0" fmla="*/ 1050758 h 1050758"/>
              <a:gd name="connsiteX1" fmla="*/ 5923547 w 9240252"/>
              <a:gd name="connsiteY1" fmla="*/ 8021 h 1050758"/>
              <a:gd name="connsiteX2" fmla="*/ 9240252 w 9240252"/>
              <a:gd name="connsiteY2" fmla="*/ 1002631 h 1050758"/>
              <a:gd name="connsiteX0" fmla="*/ 0 w 9240252"/>
              <a:gd name="connsiteY0" fmla="*/ 1660358 h 1660358"/>
              <a:gd name="connsiteX1" fmla="*/ 5923547 w 9240252"/>
              <a:gd name="connsiteY1" fmla="*/ 617621 h 1660358"/>
              <a:gd name="connsiteX2" fmla="*/ 9240252 w 9240252"/>
              <a:gd name="connsiteY2" fmla="*/ 1612231 h 1660358"/>
              <a:gd name="connsiteX0" fmla="*/ 0 w 9240252"/>
              <a:gd name="connsiteY0" fmla="*/ 1050758 h 1050758"/>
              <a:gd name="connsiteX1" fmla="*/ 5923547 w 9240252"/>
              <a:gd name="connsiteY1" fmla="*/ 8021 h 1050758"/>
              <a:gd name="connsiteX2" fmla="*/ 9240252 w 9240252"/>
              <a:gd name="connsiteY2" fmla="*/ 1002631 h 1050758"/>
              <a:gd name="connsiteX0" fmla="*/ 0 w 9240252"/>
              <a:gd name="connsiteY0" fmla="*/ 1371600 h 1371600"/>
              <a:gd name="connsiteX1" fmla="*/ 5923547 w 9240252"/>
              <a:gd name="connsiteY1" fmla="*/ 328863 h 1371600"/>
              <a:gd name="connsiteX2" fmla="*/ 9240252 w 9240252"/>
              <a:gd name="connsiteY2" fmla="*/ 1323473 h 1371600"/>
              <a:gd name="connsiteX0" fmla="*/ 0 w 9240252"/>
              <a:gd name="connsiteY0" fmla="*/ 1371600 h 1371600"/>
              <a:gd name="connsiteX1" fmla="*/ 5923547 w 9240252"/>
              <a:gd name="connsiteY1" fmla="*/ 328863 h 1371600"/>
              <a:gd name="connsiteX2" fmla="*/ 9240252 w 9240252"/>
              <a:gd name="connsiteY2" fmla="*/ 1323473 h 1371600"/>
              <a:gd name="connsiteX0" fmla="*/ 0 w 9240252"/>
              <a:gd name="connsiteY0" fmla="*/ 1050758 h 1050758"/>
              <a:gd name="connsiteX1" fmla="*/ 5923547 w 9240252"/>
              <a:gd name="connsiteY1" fmla="*/ 8021 h 1050758"/>
              <a:gd name="connsiteX2" fmla="*/ 9240252 w 9240252"/>
              <a:gd name="connsiteY2" fmla="*/ 1002631 h 1050758"/>
              <a:gd name="connsiteX0" fmla="*/ 0 w 9240252"/>
              <a:gd name="connsiteY0" fmla="*/ 1351548 h 1351548"/>
              <a:gd name="connsiteX1" fmla="*/ 5923547 w 9240252"/>
              <a:gd name="connsiteY1" fmla="*/ 308811 h 1351548"/>
              <a:gd name="connsiteX2" fmla="*/ 9240252 w 9240252"/>
              <a:gd name="connsiteY2" fmla="*/ 1303421 h 1351548"/>
              <a:gd name="connsiteX0" fmla="*/ 0 w 9240252"/>
              <a:gd name="connsiteY0" fmla="*/ 1351548 h 1351548"/>
              <a:gd name="connsiteX1" fmla="*/ 5923547 w 9240252"/>
              <a:gd name="connsiteY1" fmla="*/ 308811 h 1351548"/>
              <a:gd name="connsiteX2" fmla="*/ 9240252 w 9240252"/>
              <a:gd name="connsiteY2" fmla="*/ 1303421 h 1351548"/>
              <a:gd name="connsiteX0" fmla="*/ 0 w 9240252"/>
              <a:gd name="connsiteY0" fmla="*/ 1351548 h 1701800"/>
              <a:gd name="connsiteX1" fmla="*/ 5923547 w 9240252"/>
              <a:gd name="connsiteY1" fmla="*/ 308811 h 1701800"/>
              <a:gd name="connsiteX2" fmla="*/ 9240252 w 9240252"/>
              <a:gd name="connsiteY2" fmla="*/ 1303421 h 1701800"/>
            </a:gdLst>
            <a:ahLst/>
            <a:cxnLst>
              <a:cxn ang="0">
                <a:pos x="connsiteX0" y="connsiteY0"/>
              </a:cxn>
              <a:cxn ang="0">
                <a:pos x="connsiteX1" y="connsiteY1"/>
              </a:cxn>
              <a:cxn ang="0">
                <a:pos x="connsiteX2" y="connsiteY2"/>
              </a:cxn>
            </a:cxnLst>
            <a:rect l="l" t="t" r="r" b="b"/>
            <a:pathLst>
              <a:path w="9240252" h="1701800">
                <a:moveTo>
                  <a:pt x="0" y="1351548"/>
                </a:moveTo>
                <a:cubicBezTo>
                  <a:pt x="1010652" y="834190"/>
                  <a:pt x="4251158" y="0"/>
                  <a:pt x="5923547" y="308811"/>
                </a:cubicBezTo>
                <a:cubicBezTo>
                  <a:pt x="7479631" y="621632"/>
                  <a:pt x="8073189" y="1701800"/>
                  <a:pt x="9240252" y="1303421"/>
                </a:cubicBezTo>
              </a:path>
            </a:pathLst>
          </a:custGeom>
          <a:gradFill flip="none" rotWithShape="1">
            <a:gsLst>
              <a:gs pos="0">
                <a:schemeClr val="bg1">
                  <a:alpha val="50000"/>
                </a:schemeClr>
              </a:gs>
              <a:gs pos="100000">
                <a:schemeClr val="accent1">
                  <a:tint val="23500"/>
                  <a:satMod val="160000"/>
                  <a:alpha val="0"/>
                </a:schemeClr>
              </a:gs>
            </a:gsLst>
            <a:lin ang="5400000" scaled="1"/>
            <a:tileRect/>
          </a:gradFill>
          <a:ln w="76200">
            <a:noFill/>
          </a:ln>
          <a:effectLst>
            <a:softEdge rad="63500"/>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8" name="Freeform 7"/>
          <p:cNvSpPr/>
          <p:nvPr/>
        </p:nvSpPr>
        <p:spPr>
          <a:xfrm flipH="1">
            <a:off x="1" y="2057399"/>
            <a:ext cx="9240252" cy="757591"/>
          </a:xfrm>
          <a:custGeom>
            <a:avLst/>
            <a:gdLst>
              <a:gd name="connsiteX0" fmla="*/ 0 w 9240252"/>
              <a:gd name="connsiteY0" fmla="*/ 1050758 h 1050758"/>
              <a:gd name="connsiteX1" fmla="*/ 3561347 w 9240252"/>
              <a:gd name="connsiteY1" fmla="*/ 8021 h 1050758"/>
              <a:gd name="connsiteX2" fmla="*/ 9240252 w 9240252"/>
              <a:gd name="connsiteY2" fmla="*/ 1002631 h 1050758"/>
            </a:gdLst>
            <a:ahLst/>
            <a:cxnLst>
              <a:cxn ang="0">
                <a:pos x="connsiteX0" y="connsiteY0"/>
              </a:cxn>
              <a:cxn ang="0">
                <a:pos x="connsiteX1" y="connsiteY1"/>
              </a:cxn>
              <a:cxn ang="0">
                <a:pos x="connsiteX2" y="connsiteY2"/>
              </a:cxn>
            </a:cxnLst>
            <a:rect l="l" t="t" r="r" b="b"/>
            <a:pathLst>
              <a:path w="9240252" h="1050758">
                <a:moveTo>
                  <a:pt x="0" y="1050758"/>
                </a:moveTo>
                <a:cubicBezTo>
                  <a:pt x="1010652" y="533400"/>
                  <a:pt x="2021305" y="16042"/>
                  <a:pt x="3561347" y="8021"/>
                </a:cubicBezTo>
                <a:cubicBezTo>
                  <a:pt x="5101389" y="0"/>
                  <a:pt x="7170820" y="501315"/>
                  <a:pt x="9240252" y="1002631"/>
                </a:cubicBezTo>
              </a:path>
            </a:pathLst>
          </a:custGeom>
          <a:gradFill flip="none" rotWithShape="1">
            <a:gsLst>
              <a:gs pos="0">
                <a:schemeClr val="bg1">
                  <a:alpha val="50000"/>
                </a:schemeClr>
              </a:gs>
              <a:gs pos="100000">
                <a:schemeClr val="bg1">
                  <a:alpha val="0"/>
                </a:schemeClr>
              </a:gs>
            </a:gsLst>
            <a:lin ang="5400000" scaled="1"/>
            <a:tileRect/>
          </a:gradFill>
          <a:ln w="76200">
            <a:noFill/>
          </a:ln>
          <a:effectLst>
            <a:softEdge rad="63500"/>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6" name="Rectangle 5"/>
          <p:cNvSpPr/>
          <p:nvPr/>
        </p:nvSpPr>
        <p:spPr>
          <a:xfrm>
            <a:off x="1071538" y="2714620"/>
            <a:ext cx="5404043" cy="923330"/>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en-US" sz="5400" b="1" spc="1000" dirty="0" err="1" smtClean="0">
                <a:ln w="11430"/>
                <a:solidFill>
                  <a:srgbClr val="0287CA"/>
                </a:solidFill>
                <a:effectLst>
                  <a:outerShdw blurRad="63500" sx="102000" sy="102000" algn="ctr" rotWithShape="0">
                    <a:prstClr val="black">
                      <a:alpha val="40000"/>
                    </a:prstClr>
                  </a:outerShdw>
                </a:effectLst>
                <a:latin typeface="Corbel" pitchFamily="34" charset="0"/>
              </a:rPr>
              <a:t>Metodología</a:t>
            </a:r>
            <a:endParaRPr lang="en-US" sz="5400" b="1" spc="1000" dirty="0">
              <a:ln w="11430"/>
              <a:solidFill>
                <a:srgbClr val="0287CA"/>
              </a:solidFill>
              <a:effectLst>
                <a:outerShdw blurRad="63500" sx="102000" sy="102000" algn="ctr" rotWithShape="0">
                  <a:prstClr val="black">
                    <a:alpha val="40000"/>
                  </a:prstClr>
                </a:outerShdw>
              </a:effectLst>
              <a:latin typeface="Corbel" pitchFamily="34" charset="0"/>
            </a:endParaRPr>
          </a:p>
        </p:txBody>
      </p:sp>
    </p:spTree>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p:cNvSpPr/>
          <p:nvPr/>
        </p:nvSpPr>
        <p:spPr>
          <a:xfrm>
            <a:off x="1428728" y="1500198"/>
            <a:ext cx="6357982" cy="642942"/>
          </a:xfrm>
          <a:prstGeom prst="rect">
            <a:avLst/>
          </a:prstGeom>
          <a:gradFill flip="none" rotWithShape="1">
            <a:gsLst>
              <a:gs pos="0">
                <a:srgbClr val="0287CA"/>
              </a:gs>
              <a:gs pos="80000">
                <a:schemeClr val="accent1">
                  <a:shade val="93000"/>
                  <a:satMod val="130000"/>
                </a:schemeClr>
              </a:gs>
              <a:gs pos="100000">
                <a:schemeClr val="accent1">
                  <a:shade val="94000"/>
                  <a:satMod val="135000"/>
                </a:schemeClr>
              </a:gs>
            </a:gsLst>
            <a:lin ang="16200000" scaled="1"/>
            <a:tileRect/>
          </a:gra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3200" dirty="0" err="1" smtClean="0">
                <a:solidFill>
                  <a:prstClr val="white"/>
                </a:solidFill>
              </a:rPr>
              <a:t>Análisis</a:t>
            </a:r>
            <a:endParaRPr lang="en-US" sz="3200" dirty="0">
              <a:solidFill>
                <a:prstClr val="white"/>
              </a:solidFill>
            </a:endParaRPr>
          </a:p>
        </p:txBody>
      </p:sp>
      <p:sp>
        <p:nvSpPr>
          <p:cNvPr id="5" name="Rectangle 4"/>
          <p:cNvSpPr/>
          <p:nvPr/>
        </p:nvSpPr>
        <p:spPr>
          <a:xfrm>
            <a:off x="1428728" y="2800376"/>
            <a:ext cx="6357982" cy="700086"/>
          </a:xfrm>
          <a:prstGeom prst="rect">
            <a:avLst/>
          </a:prstGeom>
          <a:solidFill>
            <a:schemeClr val="accent5"/>
          </a:solidFill>
          <a:ln/>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3200" dirty="0" err="1" smtClean="0">
                <a:solidFill>
                  <a:prstClr val="white"/>
                </a:solidFill>
              </a:rPr>
              <a:t>Síntesis</a:t>
            </a:r>
            <a:endParaRPr lang="en-US" sz="3200" dirty="0">
              <a:solidFill>
                <a:prstClr val="white"/>
              </a:solidFill>
            </a:endParaRPr>
          </a:p>
        </p:txBody>
      </p:sp>
      <p:sp>
        <p:nvSpPr>
          <p:cNvPr id="7" name="Rectangle 6"/>
          <p:cNvSpPr/>
          <p:nvPr/>
        </p:nvSpPr>
        <p:spPr>
          <a:xfrm>
            <a:off x="1428728" y="4214842"/>
            <a:ext cx="6357982" cy="642942"/>
          </a:xfrm>
          <a:prstGeom prst="rect">
            <a:avLst/>
          </a:prstGeom>
          <a:solidFill>
            <a:schemeClr val="accent3"/>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lang="en-US" sz="2800" dirty="0" err="1" smtClean="0">
                <a:solidFill>
                  <a:prstClr val="white"/>
                </a:solidFill>
              </a:rPr>
              <a:t>Materialización</a:t>
            </a:r>
            <a:endParaRPr lang="en-US" sz="2800" dirty="0">
              <a:solidFill>
                <a:prstClr val="white"/>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8"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p:cTn id="7" dur="1000" fill="hold"/>
                                        <p:tgtEl>
                                          <p:spTgt spid="28"/>
                                        </p:tgtEl>
                                        <p:attrNameLst>
                                          <p:attrName>ppt_x</p:attrName>
                                        </p:attrNameLst>
                                      </p:cBhvr>
                                      <p:tavLst>
                                        <p:tav tm="0">
                                          <p:val>
                                            <p:strVal val="#ppt_x-#ppt_w/2"/>
                                          </p:val>
                                        </p:tav>
                                        <p:tav tm="100000">
                                          <p:val>
                                            <p:strVal val="#ppt_x"/>
                                          </p:val>
                                        </p:tav>
                                      </p:tavLst>
                                    </p:anim>
                                    <p:anim calcmode="lin" valueType="num">
                                      <p:cBhvr>
                                        <p:cTn id="8" dur="1000" fill="hold"/>
                                        <p:tgtEl>
                                          <p:spTgt spid="28"/>
                                        </p:tgtEl>
                                        <p:attrNameLst>
                                          <p:attrName>ppt_y</p:attrName>
                                        </p:attrNameLst>
                                      </p:cBhvr>
                                      <p:tavLst>
                                        <p:tav tm="0">
                                          <p:val>
                                            <p:strVal val="#ppt_y"/>
                                          </p:val>
                                        </p:tav>
                                        <p:tav tm="100000">
                                          <p:val>
                                            <p:strVal val="#ppt_y"/>
                                          </p:val>
                                        </p:tav>
                                      </p:tavLst>
                                    </p:anim>
                                    <p:anim calcmode="lin" valueType="num">
                                      <p:cBhvr>
                                        <p:cTn id="9" dur="1000" fill="hold"/>
                                        <p:tgtEl>
                                          <p:spTgt spid="28"/>
                                        </p:tgtEl>
                                        <p:attrNameLst>
                                          <p:attrName>ppt_w</p:attrName>
                                        </p:attrNameLst>
                                      </p:cBhvr>
                                      <p:tavLst>
                                        <p:tav tm="0">
                                          <p:val>
                                            <p:fltVal val="0"/>
                                          </p:val>
                                        </p:tav>
                                        <p:tav tm="100000">
                                          <p:val>
                                            <p:strVal val="#ppt_w"/>
                                          </p:val>
                                        </p:tav>
                                      </p:tavLst>
                                    </p:anim>
                                    <p:anim calcmode="lin" valueType="num">
                                      <p:cBhvr>
                                        <p:cTn id="10" dur="1000" fill="hold"/>
                                        <p:tgtEl>
                                          <p:spTgt spid="28"/>
                                        </p:tgtEl>
                                        <p:attrNameLst>
                                          <p:attrName>ppt_h</p:attrName>
                                        </p:attrNameLst>
                                      </p:cBhvr>
                                      <p:tavLst>
                                        <p:tav tm="0">
                                          <p:val>
                                            <p:strVal val="#ppt_h"/>
                                          </p:val>
                                        </p:tav>
                                        <p:tav tm="100000">
                                          <p:val>
                                            <p:strVal val="#ppt_h"/>
                                          </p:val>
                                        </p:tav>
                                      </p:tavLst>
                                    </p:anim>
                                  </p:childTnLst>
                                </p:cTn>
                              </p:par>
                            </p:childTnLst>
                          </p:cTn>
                        </p:par>
                        <p:par>
                          <p:cTn id="11" fill="hold">
                            <p:stCondLst>
                              <p:cond delay="1000"/>
                            </p:stCondLst>
                            <p:childTnLst>
                              <p:par>
                                <p:cTn id="12" presetID="17" presetClass="entr" presetSubtype="8"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ppt_x</p:attrName>
                                        </p:attrNameLst>
                                      </p:cBhvr>
                                      <p:tavLst>
                                        <p:tav tm="0">
                                          <p:val>
                                            <p:strVal val="#ppt_x-#ppt_w/2"/>
                                          </p:val>
                                        </p:tav>
                                        <p:tav tm="100000">
                                          <p:val>
                                            <p:strVal val="#ppt_x"/>
                                          </p:val>
                                        </p:tav>
                                      </p:tavLst>
                                    </p:anim>
                                    <p:anim calcmode="lin" valueType="num">
                                      <p:cBhvr>
                                        <p:cTn id="15" dur="1000" fill="hold"/>
                                        <p:tgtEl>
                                          <p:spTgt spid="5"/>
                                        </p:tgtEl>
                                        <p:attrNameLst>
                                          <p:attrName>ppt_y</p:attrName>
                                        </p:attrNameLst>
                                      </p:cBhvr>
                                      <p:tavLst>
                                        <p:tav tm="0">
                                          <p:val>
                                            <p:strVal val="#ppt_y"/>
                                          </p:val>
                                        </p:tav>
                                        <p:tav tm="100000">
                                          <p:val>
                                            <p:strVal val="#ppt_y"/>
                                          </p:val>
                                        </p:tav>
                                      </p:tavLst>
                                    </p:anim>
                                    <p:anim calcmode="lin" valueType="num">
                                      <p:cBhvr>
                                        <p:cTn id="16" dur="1000" fill="hold"/>
                                        <p:tgtEl>
                                          <p:spTgt spid="5"/>
                                        </p:tgtEl>
                                        <p:attrNameLst>
                                          <p:attrName>ppt_w</p:attrName>
                                        </p:attrNameLst>
                                      </p:cBhvr>
                                      <p:tavLst>
                                        <p:tav tm="0">
                                          <p:val>
                                            <p:fltVal val="0"/>
                                          </p:val>
                                        </p:tav>
                                        <p:tav tm="100000">
                                          <p:val>
                                            <p:strVal val="#ppt_w"/>
                                          </p:val>
                                        </p:tav>
                                      </p:tavLst>
                                    </p:anim>
                                    <p:anim calcmode="lin" valueType="num">
                                      <p:cBhvr>
                                        <p:cTn id="17" dur="1000" fill="hold"/>
                                        <p:tgtEl>
                                          <p:spTgt spid="5"/>
                                        </p:tgtEl>
                                        <p:attrNameLst>
                                          <p:attrName>ppt_h</p:attrName>
                                        </p:attrNameLst>
                                      </p:cBhvr>
                                      <p:tavLst>
                                        <p:tav tm="0">
                                          <p:val>
                                            <p:strVal val="#ppt_h"/>
                                          </p:val>
                                        </p:tav>
                                        <p:tav tm="100000">
                                          <p:val>
                                            <p:strVal val="#ppt_h"/>
                                          </p:val>
                                        </p:tav>
                                      </p:tavLst>
                                    </p:anim>
                                  </p:childTnLst>
                                </p:cTn>
                              </p:par>
                            </p:childTnLst>
                          </p:cTn>
                        </p:par>
                        <p:par>
                          <p:cTn id="18" fill="hold">
                            <p:stCondLst>
                              <p:cond delay="2000"/>
                            </p:stCondLst>
                            <p:childTnLst>
                              <p:par>
                                <p:cTn id="19" presetID="17"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1000" fill="hold"/>
                                        <p:tgtEl>
                                          <p:spTgt spid="7"/>
                                        </p:tgtEl>
                                        <p:attrNameLst>
                                          <p:attrName>ppt_x</p:attrName>
                                        </p:attrNameLst>
                                      </p:cBhvr>
                                      <p:tavLst>
                                        <p:tav tm="0">
                                          <p:val>
                                            <p:strVal val="#ppt_x-#ppt_w/2"/>
                                          </p:val>
                                        </p:tav>
                                        <p:tav tm="100000">
                                          <p:val>
                                            <p:strVal val="#ppt_x"/>
                                          </p:val>
                                        </p:tav>
                                      </p:tavLst>
                                    </p:anim>
                                    <p:anim calcmode="lin" valueType="num">
                                      <p:cBhvr>
                                        <p:cTn id="22" dur="1000" fill="hold"/>
                                        <p:tgtEl>
                                          <p:spTgt spid="7"/>
                                        </p:tgtEl>
                                        <p:attrNameLst>
                                          <p:attrName>ppt_y</p:attrName>
                                        </p:attrNameLst>
                                      </p:cBhvr>
                                      <p:tavLst>
                                        <p:tav tm="0">
                                          <p:val>
                                            <p:strVal val="#ppt_y"/>
                                          </p:val>
                                        </p:tav>
                                        <p:tav tm="100000">
                                          <p:val>
                                            <p:strVal val="#ppt_y"/>
                                          </p:val>
                                        </p:tav>
                                      </p:tavLst>
                                    </p:anim>
                                    <p:anim calcmode="lin" valueType="num">
                                      <p:cBhvr>
                                        <p:cTn id="23" dur="1000" fill="hold"/>
                                        <p:tgtEl>
                                          <p:spTgt spid="7"/>
                                        </p:tgtEl>
                                        <p:attrNameLst>
                                          <p:attrName>ppt_w</p:attrName>
                                        </p:attrNameLst>
                                      </p:cBhvr>
                                      <p:tavLst>
                                        <p:tav tm="0">
                                          <p:val>
                                            <p:fltVal val="0"/>
                                          </p:val>
                                        </p:tav>
                                        <p:tav tm="100000">
                                          <p:val>
                                            <p:strVal val="#ppt_w"/>
                                          </p:val>
                                        </p:tav>
                                      </p:tavLst>
                                    </p:anim>
                                    <p:anim calcmode="lin" valueType="num">
                                      <p:cBhvr>
                                        <p:cTn id="24" dur="1000" fill="hold"/>
                                        <p:tgtEl>
                                          <p:spTgt spid="7"/>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5" grpId="0" animBg="1"/>
      <p:bldP spid="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0" y="1357298"/>
            <a:ext cx="9144000" cy="471490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 Same Side Corner Rectangle 7"/>
          <p:cNvSpPr/>
          <p:nvPr/>
        </p:nvSpPr>
        <p:spPr>
          <a:xfrm>
            <a:off x="161940" y="857236"/>
            <a:ext cx="2266920" cy="533400"/>
          </a:xfrm>
          <a:prstGeom prst="round2SameRect">
            <a:avLst/>
          </a:prstGeom>
          <a:solidFill>
            <a:srgbClr val="0287CA"/>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50800" h="508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00">
              <a:solidFill>
                <a:prstClr val="white"/>
              </a:solidFill>
              <a:latin typeface="Corbel" pitchFamily="34" charset="0"/>
            </a:endParaRPr>
          </a:p>
        </p:txBody>
      </p:sp>
      <p:sp>
        <p:nvSpPr>
          <p:cNvPr id="2" name="TextBox 1"/>
          <p:cNvSpPr txBox="1"/>
          <p:nvPr/>
        </p:nvSpPr>
        <p:spPr>
          <a:xfrm>
            <a:off x="702665" y="908492"/>
            <a:ext cx="1011815" cy="430887"/>
          </a:xfrm>
          <a:prstGeom prst="rect">
            <a:avLst/>
          </a:prstGeom>
          <a:noFill/>
        </p:spPr>
        <p:txBody>
          <a:bodyPr wrap="none" rtlCol="0">
            <a:spAutoFit/>
          </a:bodyPr>
          <a:lstStyle/>
          <a:p>
            <a:pPr algn="ctr"/>
            <a:r>
              <a:rPr lang="en-US" sz="2200" dirty="0" err="1" smtClean="0">
                <a:solidFill>
                  <a:prstClr val="white"/>
                </a:solidFill>
                <a:latin typeface="Corbel" pitchFamily="34" charset="0"/>
              </a:rPr>
              <a:t>Muñón</a:t>
            </a:r>
            <a:endParaRPr lang="en-US" sz="2200" dirty="0">
              <a:solidFill>
                <a:prstClr val="white"/>
              </a:solidFill>
              <a:latin typeface="Corbel" pitchFamily="34" charset="0"/>
            </a:endParaRPr>
          </a:p>
        </p:txBody>
      </p:sp>
      <p:sp>
        <p:nvSpPr>
          <p:cNvPr id="3" name="TextBox 2"/>
          <p:cNvSpPr txBox="1"/>
          <p:nvPr/>
        </p:nvSpPr>
        <p:spPr>
          <a:xfrm>
            <a:off x="2898703" y="908492"/>
            <a:ext cx="958917" cy="430887"/>
          </a:xfrm>
          <a:prstGeom prst="rect">
            <a:avLst/>
          </a:prstGeom>
          <a:noFill/>
        </p:spPr>
        <p:txBody>
          <a:bodyPr wrap="none" rtlCol="0">
            <a:spAutoFit/>
          </a:bodyPr>
          <a:lstStyle/>
          <a:p>
            <a:pPr algn="ctr"/>
            <a:r>
              <a:rPr lang="en-US" sz="2200" dirty="0" err="1" smtClean="0">
                <a:solidFill>
                  <a:prstClr val="white"/>
                </a:solidFill>
                <a:latin typeface="Corbel" pitchFamily="34" charset="0"/>
              </a:rPr>
              <a:t>Encaje</a:t>
            </a:r>
            <a:endParaRPr lang="en-US" sz="2200" dirty="0">
              <a:solidFill>
                <a:prstClr val="white"/>
              </a:solidFill>
              <a:latin typeface="Corbel" pitchFamily="34" charset="0"/>
            </a:endParaRPr>
          </a:p>
        </p:txBody>
      </p:sp>
      <p:sp>
        <p:nvSpPr>
          <p:cNvPr id="4" name="TextBox 3"/>
          <p:cNvSpPr txBox="1"/>
          <p:nvPr/>
        </p:nvSpPr>
        <p:spPr>
          <a:xfrm>
            <a:off x="4442112" y="908492"/>
            <a:ext cx="1415772" cy="430887"/>
          </a:xfrm>
          <a:prstGeom prst="rect">
            <a:avLst/>
          </a:prstGeom>
          <a:noFill/>
        </p:spPr>
        <p:txBody>
          <a:bodyPr wrap="none" rtlCol="0">
            <a:spAutoFit/>
          </a:bodyPr>
          <a:lstStyle/>
          <a:p>
            <a:pPr algn="ctr"/>
            <a:r>
              <a:rPr lang="es-MX" sz="2200" dirty="0" smtClean="0">
                <a:solidFill>
                  <a:prstClr val="white"/>
                </a:solidFill>
                <a:latin typeface="Corbel" pitchFamily="34" charset="0"/>
              </a:rPr>
              <a:t>Prototipos</a:t>
            </a:r>
            <a:endParaRPr lang="en-US" sz="2200" dirty="0">
              <a:solidFill>
                <a:prstClr val="white"/>
              </a:solidFill>
              <a:latin typeface="Corbel" pitchFamily="34" charset="0"/>
            </a:endParaRPr>
          </a:p>
        </p:txBody>
      </p:sp>
      <p:sp>
        <p:nvSpPr>
          <p:cNvPr id="5" name="TextBox 4"/>
          <p:cNvSpPr txBox="1"/>
          <p:nvPr/>
        </p:nvSpPr>
        <p:spPr>
          <a:xfrm>
            <a:off x="6620167" y="908492"/>
            <a:ext cx="2238113" cy="430887"/>
          </a:xfrm>
          <a:prstGeom prst="rect">
            <a:avLst/>
          </a:prstGeom>
          <a:noFill/>
        </p:spPr>
        <p:txBody>
          <a:bodyPr wrap="none" rtlCol="0">
            <a:spAutoFit/>
          </a:bodyPr>
          <a:lstStyle/>
          <a:p>
            <a:pPr algn="ctr"/>
            <a:r>
              <a:rPr lang="en-US" sz="2200" dirty="0" err="1" smtClean="0">
                <a:solidFill>
                  <a:prstClr val="white"/>
                </a:solidFill>
                <a:latin typeface="Corbel" pitchFamily="34" charset="0"/>
              </a:rPr>
              <a:t>Ingeniería</a:t>
            </a:r>
            <a:r>
              <a:rPr lang="en-US" sz="2200" dirty="0" smtClean="0">
                <a:solidFill>
                  <a:prstClr val="white"/>
                </a:solidFill>
                <a:latin typeface="Corbel" pitchFamily="34" charset="0"/>
              </a:rPr>
              <a:t> </a:t>
            </a:r>
            <a:r>
              <a:rPr lang="en-US" sz="2200" dirty="0" err="1" smtClean="0">
                <a:solidFill>
                  <a:prstClr val="white"/>
                </a:solidFill>
                <a:latin typeface="Corbel" pitchFamily="34" charset="0"/>
              </a:rPr>
              <a:t>Inversa</a:t>
            </a:r>
            <a:endParaRPr lang="en-US" sz="2200" dirty="0">
              <a:solidFill>
                <a:prstClr val="white"/>
              </a:solidFill>
              <a:latin typeface="Corbel" pitchFamily="34" charset="0"/>
            </a:endParaRPr>
          </a:p>
        </p:txBody>
      </p:sp>
      <p:sp>
        <p:nvSpPr>
          <p:cNvPr id="7" name="Rectangle 6"/>
          <p:cNvSpPr/>
          <p:nvPr/>
        </p:nvSpPr>
        <p:spPr>
          <a:xfrm>
            <a:off x="0" y="1383017"/>
            <a:ext cx="9144000" cy="45719"/>
          </a:xfrm>
          <a:prstGeom prst="rect">
            <a:avLst/>
          </a:prstGeom>
          <a:solidFill>
            <a:srgbClr val="0287CA"/>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TextBox 9"/>
          <p:cNvSpPr txBox="1"/>
          <p:nvPr/>
        </p:nvSpPr>
        <p:spPr>
          <a:xfrm>
            <a:off x="500034" y="2075629"/>
            <a:ext cx="2071702" cy="3139321"/>
          </a:xfrm>
          <a:prstGeom prst="rect">
            <a:avLst/>
          </a:prstGeom>
          <a:noFill/>
        </p:spPr>
        <p:txBody>
          <a:bodyPr wrap="square" rtlCol="0">
            <a:spAutoFit/>
          </a:bodyPr>
          <a:lstStyle/>
          <a:p>
            <a:r>
              <a:rPr lang="es-MX" dirty="0" smtClean="0">
                <a:solidFill>
                  <a:schemeClr val="tx1">
                    <a:lumMod val="75000"/>
                    <a:lumOff val="25000"/>
                  </a:schemeClr>
                </a:solidFill>
              </a:rPr>
              <a:t>Anatomía</a:t>
            </a:r>
          </a:p>
          <a:p>
            <a:endParaRPr lang="es-MX" dirty="0" smtClean="0">
              <a:solidFill>
                <a:schemeClr val="tx1">
                  <a:lumMod val="75000"/>
                  <a:lumOff val="25000"/>
                </a:schemeClr>
              </a:solidFill>
            </a:endParaRPr>
          </a:p>
          <a:p>
            <a:r>
              <a:rPr lang="es-MX" dirty="0" smtClean="0">
                <a:solidFill>
                  <a:schemeClr val="tx1">
                    <a:lumMod val="75000"/>
                    <a:lumOff val="25000"/>
                  </a:schemeClr>
                </a:solidFill>
              </a:rPr>
              <a:t>Locomoción</a:t>
            </a:r>
          </a:p>
          <a:p>
            <a:endParaRPr lang="es-MX" dirty="0" smtClean="0">
              <a:solidFill>
                <a:schemeClr val="tx1">
                  <a:lumMod val="75000"/>
                  <a:lumOff val="25000"/>
                </a:schemeClr>
              </a:solidFill>
            </a:endParaRPr>
          </a:p>
          <a:p>
            <a:r>
              <a:rPr lang="es-MX" dirty="0" smtClean="0">
                <a:solidFill>
                  <a:schemeClr val="tx1">
                    <a:lumMod val="75000"/>
                    <a:lumOff val="25000"/>
                  </a:schemeClr>
                </a:solidFill>
              </a:rPr>
              <a:t>Especialistas</a:t>
            </a:r>
          </a:p>
          <a:p>
            <a:endParaRPr lang="es-MX" dirty="0" smtClean="0">
              <a:solidFill>
                <a:schemeClr val="tx1">
                  <a:lumMod val="75000"/>
                  <a:lumOff val="25000"/>
                </a:schemeClr>
              </a:solidFill>
            </a:endParaRPr>
          </a:p>
          <a:p>
            <a:r>
              <a:rPr lang="es-MX" dirty="0" smtClean="0">
                <a:solidFill>
                  <a:schemeClr val="tx1">
                    <a:lumMod val="75000"/>
                    <a:lumOff val="25000"/>
                  </a:schemeClr>
                </a:solidFill>
              </a:rPr>
              <a:t>Usuario</a:t>
            </a:r>
          </a:p>
          <a:p>
            <a:endParaRPr lang="es-MX" dirty="0" smtClean="0">
              <a:solidFill>
                <a:schemeClr val="tx1">
                  <a:lumMod val="75000"/>
                  <a:lumOff val="25000"/>
                </a:schemeClr>
              </a:solidFill>
            </a:endParaRPr>
          </a:p>
          <a:p>
            <a:r>
              <a:rPr lang="es-MX" dirty="0" smtClean="0">
                <a:solidFill>
                  <a:schemeClr val="tx1">
                    <a:lumMod val="75000"/>
                    <a:lumOff val="25000"/>
                  </a:schemeClr>
                </a:solidFill>
              </a:rPr>
              <a:t>Prótesis</a:t>
            </a:r>
          </a:p>
          <a:p>
            <a:endParaRPr lang="es-MX" dirty="0" smtClean="0">
              <a:solidFill>
                <a:schemeClr val="tx1">
                  <a:lumMod val="75000"/>
                  <a:lumOff val="25000"/>
                </a:schemeClr>
              </a:solidFill>
            </a:endParaRPr>
          </a:p>
          <a:p>
            <a:endParaRPr lang="es-MX" dirty="0" smtClean="0">
              <a:solidFill>
                <a:schemeClr val="tx1">
                  <a:lumMod val="75000"/>
                  <a:lumOff val="25000"/>
                </a:schemeClr>
              </a:solidFill>
            </a:endParaRPr>
          </a:p>
        </p:txBody>
      </p:sp>
      <p:sp>
        <p:nvSpPr>
          <p:cNvPr id="11" name="TextBox 10"/>
          <p:cNvSpPr txBox="1"/>
          <p:nvPr/>
        </p:nvSpPr>
        <p:spPr>
          <a:xfrm>
            <a:off x="2857488" y="2075629"/>
            <a:ext cx="1785950" cy="2862322"/>
          </a:xfrm>
          <a:prstGeom prst="rect">
            <a:avLst/>
          </a:prstGeom>
          <a:noFill/>
        </p:spPr>
        <p:txBody>
          <a:bodyPr wrap="square" rtlCol="0">
            <a:spAutoFit/>
          </a:bodyPr>
          <a:lstStyle/>
          <a:p>
            <a:r>
              <a:rPr lang="es-MX" dirty="0" smtClean="0">
                <a:solidFill>
                  <a:schemeClr val="tx1">
                    <a:lumMod val="75000"/>
                    <a:lumOff val="25000"/>
                  </a:schemeClr>
                </a:solidFill>
              </a:rPr>
              <a:t>Encajes</a:t>
            </a:r>
          </a:p>
          <a:p>
            <a:endParaRPr lang="es-MX" dirty="0" smtClean="0">
              <a:solidFill>
                <a:schemeClr val="tx1">
                  <a:lumMod val="75000"/>
                  <a:lumOff val="25000"/>
                </a:schemeClr>
              </a:solidFill>
            </a:endParaRPr>
          </a:p>
          <a:p>
            <a:r>
              <a:rPr lang="es-MX" dirty="0" smtClean="0">
                <a:solidFill>
                  <a:schemeClr val="tx1">
                    <a:lumMod val="75000"/>
                    <a:lumOff val="25000"/>
                  </a:schemeClr>
                </a:solidFill>
              </a:rPr>
              <a:t>Diseño</a:t>
            </a:r>
          </a:p>
          <a:p>
            <a:endParaRPr lang="es-MX" dirty="0" smtClean="0">
              <a:solidFill>
                <a:schemeClr val="tx1">
                  <a:lumMod val="75000"/>
                  <a:lumOff val="25000"/>
                </a:schemeClr>
              </a:solidFill>
            </a:endParaRPr>
          </a:p>
          <a:p>
            <a:r>
              <a:rPr lang="es-MX" dirty="0" smtClean="0">
                <a:solidFill>
                  <a:schemeClr val="tx1">
                    <a:lumMod val="75000"/>
                    <a:lumOff val="25000"/>
                  </a:schemeClr>
                </a:solidFill>
              </a:rPr>
              <a:t>Fabricación</a:t>
            </a:r>
          </a:p>
          <a:p>
            <a:endParaRPr lang="es-MX" dirty="0" smtClean="0">
              <a:solidFill>
                <a:schemeClr val="tx1">
                  <a:lumMod val="75000"/>
                  <a:lumOff val="25000"/>
                </a:schemeClr>
              </a:solidFill>
            </a:endParaRPr>
          </a:p>
          <a:p>
            <a:r>
              <a:rPr lang="es-MX" dirty="0" smtClean="0">
                <a:solidFill>
                  <a:schemeClr val="tx1">
                    <a:lumMod val="75000"/>
                    <a:lumOff val="25000"/>
                  </a:schemeClr>
                </a:solidFill>
              </a:rPr>
              <a:t>Suspensión</a:t>
            </a:r>
          </a:p>
          <a:p>
            <a:endParaRPr lang="es-MX" dirty="0" smtClean="0">
              <a:solidFill>
                <a:schemeClr val="tx1">
                  <a:lumMod val="75000"/>
                  <a:lumOff val="25000"/>
                </a:schemeClr>
              </a:solidFill>
            </a:endParaRPr>
          </a:p>
          <a:p>
            <a:endParaRPr lang="es-MX" dirty="0" smtClean="0">
              <a:solidFill>
                <a:schemeClr val="tx1">
                  <a:lumMod val="75000"/>
                  <a:lumOff val="25000"/>
                </a:schemeClr>
              </a:solidFill>
            </a:endParaRPr>
          </a:p>
          <a:p>
            <a:endParaRPr lang="es-MX" dirty="0" smtClean="0">
              <a:solidFill>
                <a:schemeClr val="tx1">
                  <a:lumMod val="75000"/>
                  <a:lumOff val="25000"/>
                </a:schemeClr>
              </a:solidFill>
            </a:endParaRPr>
          </a:p>
        </p:txBody>
      </p:sp>
      <p:sp>
        <p:nvSpPr>
          <p:cNvPr id="12" name="TextBox 11"/>
          <p:cNvSpPr txBox="1"/>
          <p:nvPr/>
        </p:nvSpPr>
        <p:spPr>
          <a:xfrm>
            <a:off x="4500562" y="2075629"/>
            <a:ext cx="1785950" cy="1754326"/>
          </a:xfrm>
          <a:prstGeom prst="rect">
            <a:avLst/>
          </a:prstGeom>
          <a:noFill/>
        </p:spPr>
        <p:txBody>
          <a:bodyPr wrap="square" rtlCol="0">
            <a:spAutoFit/>
          </a:bodyPr>
          <a:lstStyle/>
          <a:p>
            <a:r>
              <a:rPr lang="es-MX" dirty="0" smtClean="0">
                <a:solidFill>
                  <a:schemeClr val="tx1">
                    <a:lumMod val="75000"/>
                    <a:lumOff val="25000"/>
                  </a:schemeClr>
                </a:solidFill>
              </a:rPr>
              <a:t>Manufactura</a:t>
            </a:r>
          </a:p>
          <a:p>
            <a:endParaRPr lang="es-MX" dirty="0" smtClean="0">
              <a:solidFill>
                <a:schemeClr val="tx1">
                  <a:lumMod val="75000"/>
                  <a:lumOff val="25000"/>
                </a:schemeClr>
              </a:solidFill>
            </a:endParaRPr>
          </a:p>
          <a:p>
            <a:r>
              <a:rPr lang="es-MX" dirty="0" smtClean="0">
                <a:solidFill>
                  <a:schemeClr val="tx1">
                    <a:lumMod val="75000"/>
                    <a:lumOff val="25000"/>
                  </a:schemeClr>
                </a:solidFill>
              </a:rPr>
              <a:t>Materiales</a:t>
            </a:r>
          </a:p>
          <a:p>
            <a:endParaRPr lang="es-MX" dirty="0" smtClean="0">
              <a:solidFill>
                <a:schemeClr val="tx1">
                  <a:lumMod val="75000"/>
                  <a:lumOff val="25000"/>
                </a:schemeClr>
              </a:solidFill>
            </a:endParaRPr>
          </a:p>
          <a:p>
            <a:endParaRPr lang="es-MX" dirty="0" smtClean="0">
              <a:solidFill>
                <a:schemeClr val="tx1">
                  <a:lumMod val="75000"/>
                  <a:lumOff val="25000"/>
                </a:schemeClr>
              </a:solidFill>
            </a:endParaRPr>
          </a:p>
          <a:p>
            <a:endParaRPr lang="es-MX" dirty="0" smtClean="0">
              <a:solidFill>
                <a:schemeClr val="tx1">
                  <a:lumMod val="75000"/>
                  <a:lumOff val="25000"/>
                </a:schemeClr>
              </a:solidFill>
            </a:endParaRPr>
          </a:p>
        </p:txBody>
      </p:sp>
      <p:sp>
        <p:nvSpPr>
          <p:cNvPr id="13" name="TextBox 12"/>
          <p:cNvSpPr txBox="1"/>
          <p:nvPr/>
        </p:nvSpPr>
        <p:spPr>
          <a:xfrm>
            <a:off x="6786578" y="2075629"/>
            <a:ext cx="1785950" cy="2585323"/>
          </a:xfrm>
          <a:prstGeom prst="rect">
            <a:avLst/>
          </a:prstGeom>
          <a:noFill/>
        </p:spPr>
        <p:txBody>
          <a:bodyPr wrap="square" rtlCol="0">
            <a:spAutoFit/>
          </a:bodyPr>
          <a:lstStyle/>
          <a:p>
            <a:r>
              <a:rPr lang="es-MX" dirty="0" smtClean="0">
                <a:solidFill>
                  <a:schemeClr val="tx1">
                    <a:lumMod val="75000"/>
                    <a:lumOff val="25000"/>
                  </a:schemeClr>
                </a:solidFill>
              </a:rPr>
              <a:t>RE Colombia</a:t>
            </a:r>
          </a:p>
          <a:p>
            <a:endParaRPr lang="es-MX" dirty="0" smtClean="0">
              <a:solidFill>
                <a:schemeClr val="tx1">
                  <a:lumMod val="75000"/>
                  <a:lumOff val="25000"/>
                </a:schemeClr>
              </a:solidFill>
            </a:endParaRPr>
          </a:p>
          <a:p>
            <a:r>
              <a:rPr lang="es-MX" dirty="0" smtClean="0">
                <a:solidFill>
                  <a:schemeClr val="tx1">
                    <a:lumMod val="75000"/>
                    <a:lumOff val="25000"/>
                  </a:schemeClr>
                </a:solidFill>
              </a:rPr>
              <a:t>Protocolos</a:t>
            </a:r>
          </a:p>
          <a:p>
            <a:endParaRPr lang="es-MX" dirty="0" smtClean="0">
              <a:solidFill>
                <a:schemeClr val="tx1">
                  <a:lumMod val="75000"/>
                  <a:lumOff val="25000"/>
                </a:schemeClr>
              </a:solidFill>
            </a:endParaRPr>
          </a:p>
          <a:p>
            <a:r>
              <a:rPr lang="es-MX" dirty="0" smtClean="0">
                <a:solidFill>
                  <a:schemeClr val="tx1">
                    <a:lumMod val="75000"/>
                    <a:lumOff val="25000"/>
                  </a:schemeClr>
                </a:solidFill>
              </a:rPr>
              <a:t>RE y Prótesis</a:t>
            </a:r>
          </a:p>
          <a:p>
            <a:endParaRPr lang="es-MX" dirty="0" smtClean="0">
              <a:solidFill>
                <a:schemeClr val="tx1">
                  <a:lumMod val="75000"/>
                  <a:lumOff val="25000"/>
                </a:schemeClr>
              </a:solidFill>
            </a:endParaRPr>
          </a:p>
          <a:p>
            <a:endParaRPr lang="es-MX" dirty="0" smtClean="0">
              <a:solidFill>
                <a:schemeClr val="tx1">
                  <a:lumMod val="75000"/>
                  <a:lumOff val="25000"/>
                </a:schemeClr>
              </a:solidFill>
            </a:endParaRPr>
          </a:p>
          <a:p>
            <a:endParaRPr lang="es-MX" dirty="0" smtClean="0">
              <a:solidFill>
                <a:schemeClr val="tx1">
                  <a:lumMod val="75000"/>
                  <a:lumOff val="25000"/>
                </a:schemeClr>
              </a:solidFill>
            </a:endParaRPr>
          </a:p>
          <a:p>
            <a:endParaRPr lang="es-MX" dirty="0" smtClean="0">
              <a:solidFill>
                <a:schemeClr val="tx1">
                  <a:lumMod val="75000"/>
                  <a:lumOff val="25000"/>
                </a:schemeClr>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20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1" nodeType="clickEffect">
                                  <p:stCondLst>
                                    <p:cond delay="0"/>
                                  </p:stCondLst>
                                  <p:childTnLst>
                                    <p:animEffect transition="out" filter="fade">
                                      <p:cBhvr>
                                        <p:cTn id="11" dur="500"/>
                                        <p:tgtEl>
                                          <p:spTgt spid="10"/>
                                        </p:tgtEl>
                                      </p:cBhvr>
                                    </p:animEffect>
                                    <p:set>
                                      <p:cBhvr>
                                        <p:cTn id="12" dur="1" fill="hold">
                                          <p:stCondLst>
                                            <p:cond delay="499"/>
                                          </p:stCondLst>
                                        </p:cTn>
                                        <p:tgtEl>
                                          <p:spTgt spid="10"/>
                                        </p:tgtEl>
                                        <p:attrNameLst>
                                          <p:attrName>style.visibility</p:attrName>
                                        </p:attrNameLst>
                                      </p:cBhvr>
                                      <p:to>
                                        <p:strVal val="hidden"/>
                                      </p:to>
                                    </p:set>
                                  </p:childTnLst>
                                </p:cTn>
                              </p:par>
                              <p:par>
                                <p:cTn id="13" presetID="63" presetClass="path" presetSubtype="0" accel="50000" decel="50000" fill="hold" grpId="0" nodeType="withEffect">
                                  <p:stCondLst>
                                    <p:cond delay="0"/>
                                  </p:stCondLst>
                                  <p:childTnLst>
                                    <p:animMotion origin="layout" path="M -0.00781 -4.10405E-6 L 0.21875 -4.10405E-6 " pathEditMode="relative" rAng="0" ptsTypes="AA">
                                      <p:cBhvr>
                                        <p:cTn id="14" dur="1000" fill="hold"/>
                                        <p:tgtEl>
                                          <p:spTgt spid="8"/>
                                        </p:tgtEl>
                                        <p:attrNameLst>
                                          <p:attrName>ppt_x</p:attrName>
                                          <p:attrName>ppt_y</p:attrName>
                                        </p:attrNameLst>
                                      </p:cBhvr>
                                      <p:rCtr x="113" y="0"/>
                                    </p:animMotion>
                                  </p:childTnLst>
                                </p:cTn>
                              </p:par>
                              <p:par>
                                <p:cTn id="15" presetID="10"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20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grpId="1" nodeType="clickEffect">
                                  <p:stCondLst>
                                    <p:cond delay="0"/>
                                  </p:stCondLst>
                                  <p:childTnLst>
                                    <p:animEffect transition="out" filter="fade">
                                      <p:cBhvr>
                                        <p:cTn id="21" dur="500"/>
                                        <p:tgtEl>
                                          <p:spTgt spid="11"/>
                                        </p:tgtEl>
                                      </p:cBhvr>
                                    </p:animEffect>
                                    <p:set>
                                      <p:cBhvr>
                                        <p:cTn id="22" dur="1" fill="hold">
                                          <p:stCondLst>
                                            <p:cond delay="499"/>
                                          </p:stCondLst>
                                        </p:cTn>
                                        <p:tgtEl>
                                          <p:spTgt spid="11"/>
                                        </p:tgtEl>
                                        <p:attrNameLst>
                                          <p:attrName>style.visibility</p:attrName>
                                        </p:attrNameLst>
                                      </p:cBhvr>
                                      <p:to>
                                        <p:strVal val="hidden"/>
                                      </p:to>
                                    </p:set>
                                  </p:childTnLst>
                                </p:cTn>
                              </p:par>
                              <p:par>
                                <p:cTn id="23" presetID="63" presetClass="path" presetSubtype="0" accel="50000" decel="50000" fill="hold" grpId="1" nodeType="withEffect">
                                  <p:stCondLst>
                                    <p:cond delay="0"/>
                                  </p:stCondLst>
                                  <p:childTnLst>
                                    <p:animMotion origin="layout" path="M 0.21875 -4.10405E-6 L 0.41563 -4.10405E-6 " pathEditMode="relative" rAng="0" ptsTypes="AA">
                                      <p:cBhvr>
                                        <p:cTn id="24" dur="1000" fill="hold"/>
                                        <p:tgtEl>
                                          <p:spTgt spid="8"/>
                                        </p:tgtEl>
                                        <p:attrNameLst>
                                          <p:attrName>ppt_x</p:attrName>
                                          <p:attrName>ppt_y</p:attrName>
                                        </p:attrNameLst>
                                      </p:cBhvr>
                                      <p:rCtr x="98" y="0"/>
                                    </p:animMotion>
                                  </p:childTnLst>
                                </p:cTn>
                              </p:par>
                              <p:par>
                                <p:cTn id="25" presetID="10" presetClass="entr" presetSubtype="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2000"/>
                                        <p:tgtEl>
                                          <p:spTgt spid="12"/>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grpId="1" nodeType="clickEffect">
                                  <p:stCondLst>
                                    <p:cond delay="0"/>
                                  </p:stCondLst>
                                  <p:childTnLst>
                                    <p:animEffect transition="out" filter="fade">
                                      <p:cBhvr>
                                        <p:cTn id="31" dur="500"/>
                                        <p:tgtEl>
                                          <p:spTgt spid="12"/>
                                        </p:tgtEl>
                                      </p:cBhvr>
                                    </p:animEffect>
                                    <p:set>
                                      <p:cBhvr>
                                        <p:cTn id="32" dur="1" fill="hold">
                                          <p:stCondLst>
                                            <p:cond delay="499"/>
                                          </p:stCondLst>
                                        </p:cTn>
                                        <p:tgtEl>
                                          <p:spTgt spid="12"/>
                                        </p:tgtEl>
                                        <p:attrNameLst>
                                          <p:attrName>style.visibility</p:attrName>
                                        </p:attrNameLst>
                                      </p:cBhvr>
                                      <p:to>
                                        <p:strVal val="hidden"/>
                                      </p:to>
                                    </p:set>
                                  </p:childTnLst>
                                </p:cTn>
                              </p:par>
                              <p:par>
                                <p:cTn id="33" presetID="63" presetClass="path" presetSubtype="0" accel="50000" decel="50000" fill="hold" grpId="2" nodeType="withEffect">
                                  <p:stCondLst>
                                    <p:cond delay="0"/>
                                  </p:stCondLst>
                                  <p:childTnLst>
                                    <p:animMotion origin="layout" path="M 0.41563 -4.10405E-6 L 0.69896 -4.10405E-6 " pathEditMode="relative" rAng="0" ptsTypes="AA">
                                      <p:cBhvr>
                                        <p:cTn id="34" dur="1000" fill="hold"/>
                                        <p:tgtEl>
                                          <p:spTgt spid="8"/>
                                        </p:tgtEl>
                                        <p:attrNameLst>
                                          <p:attrName>ppt_x</p:attrName>
                                          <p:attrName>ppt_y</p:attrName>
                                        </p:attrNameLst>
                                      </p:cBhvr>
                                      <p:rCtr x="142" y="0"/>
                                    </p:animMotion>
                                  </p:childTnLst>
                                </p:cTn>
                              </p:par>
                              <p:par>
                                <p:cTn id="35" presetID="10" presetClass="entr" presetSubtype="0" fill="hold" grpId="1" nodeType="with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2000"/>
                                        <p:tgtEl>
                                          <p:spTgt spid="13"/>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xit" presetSubtype="0" fill="hold" grpId="0" nodeType="clickEffect">
                                  <p:stCondLst>
                                    <p:cond delay="0"/>
                                  </p:stCondLst>
                                  <p:childTnLst>
                                    <p:animEffect transition="out" filter="fade">
                                      <p:cBhvr>
                                        <p:cTn id="41" dur="500"/>
                                        <p:tgtEl>
                                          <p:spTgt spid="13"/>
                                        </p:tgtEl>
                                      </p:cBhvr>
                                    </p:animEffect>
                                    <p:set>
                                      <p:cBhvr>
                                        <p:cTn id="42" dur="1" fill="hold">
                                          <p:stCondLst>
                                            <p:cond delay="499"/>
                                          </p:stCondLst>
                                        </p:cTn>
                                        <p:tgtEl>
                                          <p:spTgt spid="13"/>
                                        </p:tgtEl>
                                        <p:attrNameLst>
                                          <p:attrName>style.visibility</p:attrName>
                                        </p:attrNameLst>
                                      </p:cBhvr>
                                      <p:to>
                                        <p:strVal val="hidden"/>
                                      </p:to>
                                    </p:set>
                                  </p:childTnLst>
                                </p:cTn>
                              </p:par>
                              <p:par>
                                <p:cTn id="43" presetID="63" presetClass="path" presetSubtype="0" accel="50000" decel="50000" fill="hold" grpId="3" nodeType="withEffect">
                                  <p:stCondLst>
                                    <p:cond delay="0"/>
                                  </p:stCondLst>
                                  <p:childTnLst>
                                    <p:animMotion origin="layout" path="M 0.69896 -4.10405E-6 L 0.99045 -4.10405E-6 " pathEditMode="relative" rAng="0" ptsTypes="AA">
                                      <p:cBhvr>
                                        <p:cTn id="44" dur="1000" fill="hold"/>
                                        <p:tgtEl>
                                          <p:spTgt spid="8"/>
                                        </p:tgtEl>
                                        <p:attrNameLst>
                                          <p:attrName>ppt_x</p:attrName>
                                          <p:attrName>ppt_y</p:attrName>
                                        </p:attrNameLst>
                                      </p:cBhvr>
                                      <p:rCtr x="146" y="0"/>
                                    </p:animMotion>
                                  </p:childTnLst>
                                </p:cTn>
                              </p:par>
                              <p:par>
                                <p:cTn id="45" presetID="18" presetClass="exit" presetSubtype="12" fill="hold" grpId="0" nodeType="withEffect">
                                  <p:stCondLst>
                                    <p:cond delay="0"/>
                                  </p:stCondLst>
                                  <p:childTnLst>
                                    <p:animEffect transition="out" filter="strips(downLeft)">
                                      <p:cBhvr>
                                        <p:cTn id="46" dur="500"/>
                                        <p:tgtEl>
                                          <p:spTgt spid="7"/>
                                        </p:tgtEl>
                                      </p:cBhvr>
                                    </p:animEffect>
                                    <p:set>
                                      <p:cBhvr>
                                        <p:cTn id="47" dur="1" fill="hold">
                                          <p:stCondLst>
                                            <p:cond delay="4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 grpId="1" animBg="1"/>
      <p:bldP spid="8" grpId="2" animBg="1"/>
      <p:bldP spid="8" grpId="3" animBg="1"/>
      <p:bldP spid="7" grpId="0" animBg="1"/>
      <p:bldP spid="10" grpId="0"/>
      <p:bldP spid="10" grpId="1"/>
      <p:bldP spid="11" grpId="0"/>
      <p:bldP spid="11" grpId="1"/>
      <p:bldP spid="12" grpId="0"/>
      <p:bldP spid="12" grpId="1"/>
      <p:bldP spid="13" grpId="0"/>
      <p:bldP spid="13" grpId="1"/>
    </p:bldLst>
  </p:timing>
</p:sld>
</file>

<file path=ppt/slides/slide17.xml><?xml version="1.0" encoding="utf-8"?>
<p:sld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4" name="Freeform 3"/>
          <p:cNvSpPr/>
          <p:nvPr/>
        </p:nvSpPr>
        <p:spPr>
          <a:xfrm rot="1663741">
            <a:off x="48822" y="2148749"/>
            <a:ext cx="9695979" cy="2602995"/>
          </a:xfrm>
          <a:custGeom>
            <a:avLst/>
            <a:gdLst>
              <a:gd name="connsiteX0" fmla="*/ 0 w 9240252"/>
              <a:gd name="connsiteY0" fmla="*/ 1050758 h 1050758"/>
              <a:gd name="connsiteX1" fmla="*/ 3561347 w 9240252"/>
              <a:gd name="connsiteY1" fmla="*/ 8021 h 1050758"/>
              <a:gd name="connsiteX2" fmla="*/ 9240252 w 9240252"/>
              <a:gd name="connsiteY2" fmla="*/ 1002631 h 1050758"/>
            </a:gdLst>
            <a:ahLst/>
            <a:cxnLst>
              <a:cxn ang="0">
                <a:pos x="connsiteX0" y="connsiteY0"/>
              </a:cxn>
              <a:cxn ang="0">
                <a:pos x="connsiteX1" y="connsiteY1"/>
              </a:cxn>
              <a:cxn ang="0">
                <a:pos x="connsiteX2" y="connsiteY2"/>
              </a:cxn>
            </a:cxnLst>
            <a:rect l="l" t="t" r="r" b="b"/>
            <a:pathLst>
              <a:path w="9240252" h="1050758">
                <a:moveTo>
                  <a:pt x="0" y="1050758"/>
                </a:moveTo>
                <a:cubicBezTo>
                  <a:pt x="1010652" y="533400"/>
                  <a:pt x="2021305" y="16042"/>
                  <a:pt x="3561347" y="8021"/>
                </a:cubicBezTo>
                <a:cubicBezTo>
                  <a:pt x="5101389" y="0"/>
                  <a:pt x="7170820" y="501315"/>
                  <a:pt x="9240252" y="1002631"/>
                </a:cubicBezTo>
              </a:path>
            </a:pathLst>
          </a:custGeom>
          <a:gradFill flip="none" rotWithShape="1">
            <a:gsLst>
              <a:gs pos="0">
                <a:schemeClr val="bg1">
                  <a:alpha val="75000"/>
                </a:schemeClr>
              </a:gs>
              <a:gs pos="100000">
                <a:schemeClr val="accent1">
                  <a:tint val="23500"/>
                  <a:satMod val="160000"/>
                  <a:alpha val="0"/>
                </a:schemeClr>
              </a:gs>
            </a:gsLst>
            <a:lin ang="5400000" scaled="1"/>
            <a:tileRect/>
          </a:gradFill>
          <a:ln w="76200">
            <a:noFill/>
          </a:ln>
          <a:effectLst>
            <a:softEdge rad="63500"/>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7" name="Freeform 6"/>
          <p:cNvSpPr/>
          <p:nvPr/>
        </p:nvSpPr>
        <p:spPr>
          <a:xfrm>
            <a:off x="509156" y="762000"/>
            <a:ext cx="7463230" cy="1385667"/>
          </a:xfrm>
          <a:custGeom>
            <a:avLst/>
            <a:gdLst>
              <a:gd name="connsiteX0" fmla="*/ 0 w 9240252"/>
              <a:gd name="connsiteY0" fmla="*/ 1050758 h 1050758"/>
              <a:gd name="connsiteX1" fmla="*/ 3561347 w 9240252"/>
              <a:gd name="connsiteY1" fmla="*/ 8021 h 1050758"/>
              <a:gd name="connsiteX2" fmla="*/ 9240252 w 9240252"/>
              <a:gd name="connsiteY2" fmla="*/ 1002631 h 1050758"/>
              <a:gd name="connsiteX0" fmla="*/ 0 w 9240252"/>
              <a:gd name="connsiteY0" fmla="*/ 1218046 h 1918789"/>
              <a:gd name="connsiteX1" fmla="*/ 3561347 w 9240252"/>
              <a:gd name="connsiteY1" fmla="*/ 175309 h 1918789"/>
              <a:gd name="connsiteX2" fmla="*/ 4884281 w 9240252"/>
              <a:gd name="connsiteY2" fmla="*/ 1918789 h 1918789"/>
              <a:gd name="connsiteX3" fmla="*/ 9240252 w 9240252"/>
              <a:gd name="connsiteY3" fmla="*/ 1169919 h 1918789"/>
              <a:gd name="connsiteX0" fmla="*/ 0 w 9240252"/>
              <a:gd name="connsiteY0" fmla="*/ 1270247 h 2095133"/>
              <a:gd name="connsiteX1" fmla="*/ 3561347 w 9240252"/>
              <a:gd name="connsiteY1" fmla="*/ 227510 h 2095133"/>
              <a:gd name="connsiteX2" fmla="*/ 6468439 w 9240252"/>
              <a:gd name="connsiteY2" fmla="*/ 290580 h 2095133"/>
              <a:gd name="connsiteX3" fmla="*/ 4884281 w 9240252"/>
              <a:gd name="connsiteY3" fmla="*/ 1970990 h 2095133"/>
              <a:gd name="connsiteX4" fmla="*/ 9240252 w 9240252"/>
              <a:gd name="connsiteY4" fmla="*/ 1222120 h 2095133"/>
              <a:gd name="connsiteX0" fmla="*/ 0 w 9240252"/>
              <a:gd name="connsiteY0" fmla="*/ 1042737 h 1743480"/>
              <a:gd name="connsiteX1" fmla="*/ 3561347 w 9240252"/>
              <a:gd name="connsiteY1" fmla="*/ 0 h 1743480"/>
              <a:gd name="connsiteX2" fmla="*/ 4884281 w 9240252"/>
              <a:gd name="connsiteY2" fmla="*/ 1743480 h 1743480"/>
              <a:gd name="connsiteX3" fmla="*/ 9240252 w 9240252"/>
              <a:gd name="connsiteY3" fmla="*/ 994610 h 1743480"/>
              <a:gd name="connsiteX0" fmla="*/ 0 w 9240252"/>
              <a:gd name="connsiteY0" fmla="*/ 1050758 h 1050758"/>
              <a:gd name="connsiteX1" fmla="*/ 3561347 w 9240252"/>
              <a:gd name="connsiteY1" fmla="*/ 8021 h 1050758"/>
              <a:gd name="connsiteX2" fmla="*/ 9240252 w 9240252"/>
              <a:gd name="connsiteY2" fmla="*/ 1002631 h 1050758"/>
              <a:gd name="connsiteX0" fmla="*/ 0 w 9240252"/>
              <a:gd name="connsiteY0" fmla="*/ 1050758 h 1050758"/>
              <a:gd name="connsiteX1" fmla="*/ 5923547 w 9240252"/>
              <a:gd name="connsiteY1" fmla="*/ 8021 h 1050758"/>
              <a:gd name="connsiteX2" fmla="*/ 9240252 w 9240252"/>
              <a:gd name="connsiteY2" fmla="*/ 1002631 h 1050758"/>
              <a:gd name="connsiteX0" fmla="*/ 0 w 9240252"/>
              <a:gd name="connsiteY0" fmla="*/ 1660358 h 1660358"/>
              <a:gd name="connsiteX1" fmla="*/ 5923547 w 9240252"/>
              <a:gd name="connsiteY1" fmla="*/ 617621 h 1660358"/>
              <a:gd name="connsiteX2" fmla="*/ 9240252 w 9240252"/>
              <a:gd name="connsiteY2" fmla="*/ 1612231 h 1660358"/>
              <a:gd name="connsiteX0" fmla="*/ 0 w 9240252"/>
              <a:gd name="connsiteY0" fmla="*/ 1050758 h 1050758"/>
              <a:gd name="connsiteX1" fmla="*/ 5923547 w 9240252"/>
              <a:gd name="connsiteY1" fmla="*/ 8021 h 1050758"/>
              <a:gd name="connsiteX2" fmla="*/ 9240252 w 9240252"/>
              <a:gd name="connsiteY2" fmla="*/ 1002631 h 1050758"/>
              <a:gd name="connsiteX0" fmla="*/ 0 w 9240252"/>
              <a:gd name="connsiteY0" fmla="*/ 1371600 h 1371600"/>
              <a:gd name="connsiteX1" fmla="*/ 5923547 w 9240252"/>
              <a:gd name="connsiteY1" fmla="*/ 328863 h 1371600"/>
              <a:gd name="connsiteX2" fmla="*/ 9240252 w 9240252"/>
              <a:gd name="connsiteY2" fmla="*/ 1323473 h 1371600"/>
              <a:gd name="connsiteX0" fmla="*/ 0 w 9240252"/>
              <a:gd name="connsiteY0" fmla="*/ 1371600 h 1371600"/>
              <a:gd name="connsiteX1" fmla="*/ 5923547 w 9240252"/>
              <a:gd name="connsiteY1" fmla="*/ 328863 h 1371600"/>
              <a:gd name="connsiteX2" fmla="*/ 9240252 w 9240252"/>
              <a:gd name="connsiteY2" fmla="*/ 1323473 h 1371600"/>
              <a:gd name="connsiteX0" fmla="*/ 0 w 9240252"/>
              <a:gd name="connsiteY0" fmla="*/ 1050758 h 1050758"/>
              <a:gd name="connsiteX1" fmla="*/ 5923547 w 9240252"/>
              <a:gd name="connsiteY1" fmla="*/ 8021 h 1050758"/>
              <a:gd name="connsiteX2" fmla="*/ 9240252 w 9240252"/>
              <a:gd name="connsiteY2" fmla="*/ 1002631 h 1050758"/>
              <a:gd name="connsiteX0" fmla="*/ 0 w 9240252"/>
              <a:gd name="connsiteY0" fmla="*/ 1351548 h 1351548"/>
              <a:gd name="connsiteX1" fmla="*/ 5923547 w 9240252"/>
              <a:gd name="connsiteY1" fmla="*/ 308811 h 1351548"/>
              <a:gd name="connsiteX2" fmla="*/ 9240252 w 9240252"/>
              <a:gd name="connsiteY2" fmla="*/ 1303421 h 1351548"/>
              <a:gd name="connsiteX0" fmla="*/ 0 w 9240252"/>
              <a:gd name="connsiteY0" fmla="*/ 1351548 h 1351548"/>
              <a:gd name="connsiteX1" fmla="*/ 5923547 w 9240252"/>
              <a:gd name="connsiteY1" fmla="*/ 308811 h 1351548"/>
              <a:gd name="connsiteX2" fmla="*/ 9240252 w 9240252"/>
              <a:gd name="connsiteY2" fmla="*/ 1303421 h 1351548"/>
              <a:gd name="connsiteX0" fmla="*/ 0 w 9240252"/>
              <a:gd name="connsiteY0" fmla="*/ 1351548 h 1701800"/>
              <a:gd name="connsiteX1" fmla="*/ 5923547 w 9240252"/>
              <a:gd name="connsiteY1" fmla="*/ 308811 h 1701800"/>
              <a:gd name="connsiteX2" fmla="*/ 9240252 w 9240252"/>
              <a:gd name="connsiteY2" fmla="*/ 1303421 h 1701800"/>
            </a:gdLst>
            <a:ahLst/>
            <a:cxnLst>
              <a:cxn ang="0">
                <a:pos x="connsiteX0" y="connsiteY0"/>
              </a:cxn>
              <a:cxn ang="0">
                <a:pos x="connsiteX1" y="connsiteY1"/>
              </a:cxn>
              <a:cxn ang="0">
                <a:pos x="connsiteX2" y="connsiteY2"/>
              </a:cxn>
            </a:cxnLst>
            <a:rect l="l" t="t" r="r" b="b"/>
            <a:pathLst>
              <a:path w="9240252" h="1701800">
                <a:moveTo>
                  <a:pt x="0" y="1351548"/>
                </a:moveTo>
                <a:cubicBezTo>
                  <a:pt x="1010652" y="834190"/>
                  <a:pt x="4251158" y="0"/>
                  <a:pt x="5923547" y="308811"/>
                </a:cubicBezTo>
                <a:cubicBezTo>
                  <a:pt x="7479631" y="621632"/>
                  <a:pt x="8073189" y="1701800"/>
                  <a:pt x="9240252" y="1303421"/>
                </a:cubicBezTo>
              </a:path>
            </a:pathLst>
          </a:custGeom>
          <a:gradFill flip="none" rotWithShape="1">
            <a:gsLst>
              <a:gs pos="0">
                <a:schemeClr val="bg1">
                  <a:alpha val="50000"/>
                </a:schemeClr>
              </a:gs>
              <a:gs pos="100000">
                <a:schemeClr val="accent1">
                  <a:tint val="23500"/>
                  <a:satMod val="160000"/>
                  <a:alpha val="0"/>
                </a:schemeClr>
              </a:gs>
            </a:gsLst>
            <a:lin ang="5400000" scaled="1"/>
            <a:tileRect/>
          </a:gradFill>
          <a:ln w="76200">
            <a:noFill/>
          </a:ln>
          <a:effectLst>
            <a:softEdge rad="63500"/>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8" name="Freeform 7"/>
          <p:cNvSpPr/>
          <p:nvPr/>
        </p:nvSpPr>
        <p:spPr>
          <a:xfrm flipH="1">
            <a:off x="1" y="2057399"/>
            <a:ext cx="9240252" cy="757591"/>
          </a:xfrm>
          <a:custGeom>
            <a:avLst/>
            <a:gdLst>
              <a:gd name="connsiteX0" fmla="*/ 0 w 9240252"/>
              <a:gd name="connsiteY0" fmla="*/ 1050758 h 1050758"/>
              <a:gd name="connsiteX1" fmla="*/ 3561347 w 9240252"/>
              <a:gd name="connsiteY1" fmla="*/ 8021 h 1050758"/>
              <a:gd name="connsiteX2" fmla="*/ 9240252 w 9240252"/>
              <a:gd name="connsiteY2" fmla="*/ 1002631 h 1050758"/>
            </a:gdLst>
            <a:ahLst/>
            <a:cxnLst>
              <a:cxn ang="0">
                <a:pos x="connsiteX0" y="connsiteY0"/>
              </a:cxn>
              <a:cxn ang="0">
                <a:pos x="connsiteX1" y="connsiteY1"/>
              </a:cxn>
              <a:cxn ang="0">
                <a:pos x="connsiteX2" y="connsiteY2"/>
              </a:cxn>
            </a:cxnLst>
            <a:rect l="l" t="t" r="r" b="b"/>
            <a:pathLst>
              <a:path w="9240252" h="1050758">
                <a:moveTo>
                  <a:pt x="0" y="1050758"/>
                </a:moveTo>
                <a:cubicBezTo>
                  <a:pt x="1010652" y="533400"/>
                  <a:pt x="2021305" y="16042"/>
                  <a:pt x="3561347" y="8021"/>
                </a:cubicBezTo>
                <a:cubicBezTo>
                  <a:pt x="5101389" y="0"/>
                  <a:pt x="7170820" y="501315"/>
                  <a:pt x="9240252" y="1002631"/>
                </a:cubicBezTo>
              </a:path>
            </a:pathLst>
          </a:custGeom>
          <a:gradFill flip="none" rotWithShape="1">
            <a:gsLst>
              <a:gs pos="0">
                <a:schemeClr val="bg1">
                  <a:alpha val="50000"/>
                </a:schemeClr>
              </a:gs>
              <a:gs pos="100000">
                <a:schemeClr val="bg1">
                  <a:alpha val="0"/>
                </a:schemeClr>
              </a:gs>
            </a:gsLst>
            <a:lin ang="5400000" scaled="1"/>
            <a:tileRect/>
          </a:gradFill>
          <a:ln w="76200">
            <a:noFill/>
          </a:ln>
          <a:effectLst>
            <a:softEdge rad="63500"/>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6" name="Rectangle 5"/>
          <p:cNvSpPr/>
          <p:nvPr/>
        </p:nvSpPr>
        <p:spPr>
          <a:xfrm>
            <a:off x="1071538" y="2714620"/>
            <a:ext cx="4768548" cy="1754326"/>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en-US" sz="5400" b="1" spc="1000" dirty="0" err="1" smtClean="0">
                <a:ln w="11430"/>
                <a:solidFill>
                  <a:srgbClr val="0287CA"/>
                </a:solidFill>
                <a:effectLst>
                  <a:outerShdw blurRad="63500" sx="102000" sy="102000" algn="ctr" rotWithShape="0">
                    <a:prstClr val="black">
                      <a:alpha val="40000"/>
                    </a:prstClr>
                  </a:outerShdw>
                </a:effectLst>
                <a:latin typeface="Corbel" pitchFamily="34" charset="0"/>
              </a:rPr>
              <a:t>Resultados</a:t>
            </a:r>
            <a:endParaRPr lang="en-US" sz="5400" b="1" spc="1000" dirty="0" smtClean="0">
              <a:ln w="11430"/>
              <a:solidFill>
                <a:srgbClr val="0287CA"/>
              </a:solidFill>
              <a:effectLst>
                <a:outerShdw blurRad="63500" sx="102000" sy="102000" algn="ctr" rotWithShape="0">
                  <a:prstClr val="black">
                    <a:alpha val="40000"/>
                  </a:prstClr>
                </a:outerShdw>
              </a:effectLst>
              <a:latin typeface="Corbel" pitchFamily="34" charset="0"/>
            </a:endParaRPr>
          </a:p>
          <a:p>
            <a:r>
              <a:rPr lang="es-MX" sz="5400" b="1" spc="1000" dirty="0" smtClean="0">
                <a:ln w="11430"/>
                <a:solidFill>
                  <a:srgbClr val="0287CA"/>
                </a:solidFill>
                <a:effectLst>
                  <a:outerShdw blurRad="63500" sx="102000" sy="102000" algn="ctr" rotWithShape="0">
                    <a:prstClr val="black">
                      <a:alpha val="40000"/>
                    </a:prstClr>
                  </a:outerShdw>
                </a:effectLst>
                <a:latin typeface="Corbel" pitchFamily="34" charset="0"/>
              </a:rPr>
              <a:t>Análisis</a:t>
            </a:r>
            <a:endParaRPr lang="en-US" sz="5400" b="1" spc="1000" dirty="0">
              <a:ln w="11430"/>
              <a:solidFill>
                <a:srgbClr val="0287CA"/>
              </a:solidFill>
              <a:effectLst>
                <a:outerShdw blurRad="63500" sx="102000" sy="102000" algn="ctr" rotWithShape="0">
                  <a:prstClr val="black">
                    <a:alpha val="40000"/>
                  </a:prstClr>
                </a:outerShdw>
              </a:effectLst>
              <a:latin typeface="Corbel" pitchFamily="34" charset="0"/>
            </a:endParaRPr>
          </a:p>
        </p:txBody>
      </p:sp>
    </p:spTree>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857232"/>
            <a:ext cx="9144000" cy="52149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2571736" y="1071546"/>
            <a:ext cx="4000528" cy="400110"/>
          </a:xfrm>
          <a:prstGeom prst="rect">
            <a:avLst/>
          </a:prstGeom>
          <a:noFill/>
        </p:spPr>
        <p:txBody>
          <a:bodyPr wrap="square" rtlCol="0">
            <a:spAutoFit/>
          </a:bodyPr>
          <a:lstStyle/>
          <a:p>
            <a:pPr algn="ctr"/>
            <a:r>
              <a:rPr lang="es-MX" sz="2000" dirty="0" smtClean="0">
                <a:solidFill>
                  <a:schemeClr val="tx1">
                    <a:lumMod val="75000"/>
                    <a:lumOff val="25000"/>
                  </a:schemeClr>
                </a:solidFill>
              </a:rPr>
              <a:t>USUARIO</a:t>
            </a:r>
          </a:p>
        </p:txBody>
      </p:sp>
      <p:sp>
        <p:nvSpPr>
          <p:cNvPr id="5" name="TextBox 4"/>
          <p:cNvSpPr txBox="1"/>
          <p:nvPr/>
        </p:nvSpPr>
        <p:spPr>
          <a:xfrm>
            <a:off x="1535885" y="1643050"/>
            <a:ext cx="6072230" cy="400110"/>
          </a:xfrm>
          <a:prstGeom prst="rect">
            <a:avLst/>
          </a:prstGeom>
          <a:noFill/>
        </p:spPr>
        <p:txBody>
          <a:bodyPr wrap="square" rtlCol="0">
            <a:spAutoFit/>
          </a:bodyPr>
          <a:lstStyle/>
          <a:p>
            <a:r>
              <a:rPr lang="es-MX" sz="2000" dirty="0" smtClean="0">
                <a:solidFill>
                  <a:schemeClr val="tx1">
                    <a:lumMod val="75000"/>
                    <a:lumOff val="25000"/>
                  </a:schemeClr>
                </a:solidFill>
              </a:rPr>
              <a:t>Mujer de 25 años, madre </a:t>
            </a:r>
          </a:p>
        </p:txBody>
      </p:sp>
      <p:sp>
        <p:nvSpPr>
          <p:cNvPr id="7" name="TextBox 6"/>
          <p:cNvSpPr txBox="1"/>
          <p:nvPr/>
        </p:nvSpPr>
        <p:spPr>
          <a:xfrm>
            <a:off x="1500166" y="2100196"/>
            <a:ext cx="6072230" cy="400110"/>
          </a:xfrm>
          <a:prstGeom prst="rect">
            <a:avLst/>
          </a:prstGeom>
          <a:noFill/>
        </p:spPr>
        <p:txBody>
          <a:bodyPr wrap="square" rtlCol="0">
            <a:spAutoFit/>
          </a:bodyPr>
          <a:lstStyle/>
          <a:p>
            <a:r>
              <a:rPr lang="es-MX" sz="2000" dirty="0" smtClean="0">
                <a:solidFill>
                  <a:schemeClr val="tx1">
                    <a:lumMod val="75000"/>
                    <a:lumOff val="25000"/>
                  </a:schemeClr>
                </a:solidFill>
              </a:rPr>
              <a:t>Docente y coordinadora académica (10-15 h)</a:t>
            </a:r>
          </a:p>
        </p:txBody>
      </p:sp>
      <p:sp>
        <p:nvSpPr>
          <p:cNvPr id="8" name="TextBox 7"/>
          <p:cNvSpPr txBox="1"/>
          <p:nvPr/>
        </p:nvSpPr>
        <p:spPr>
          <a:xfrm>
            <a:off x="1500166" y="2524065"/>
            <a:ext cx="6072230" cy="707886"/>
          </a:xfrm>
          <a:prstGeom prst="rect">
            <a:avLst/>
          </a:prstGeom>
          <a:noFill/>
        </p:spPr>
        <p:txBody>
          <a:bodyPr wrap="square" rtlCol="0">
            <a:spAutoFit/>
          </a:bodyPr>
          <a:lstStyle/>
          <a:p>
            <a:r>
              <a:rPr lang="es-ES" sz="2000" dirty="0" smtClean="0">
                <a:solidFill>
                  <a:schemeClr val="tx1">
                    <a:lumMod val="75000"/>
                    <a:lumOff val="25000"/>
                  </a:schemeClr>
                </a:solidFill>
              </a:rPr>
              <a:t>Primera prótesis 2002, tutela.</a:t>
            </a:r>
          </a:p>
          <a:p>
            <a:r>
              <a:rPr lang="es-ES" sz="2000" dirty="0" smtClean="0">
                <a:solidFill>
                  <a:schemeClr val="tx1">
                    <a:lumMod val="75000"/>
                    <a:lumOff val="25000"/>
                  </a:schemeClr>
                </a:solidFill>
              </a:rPr>
              <a:t>Rodilla tipo bisagra - marcha tipo “pingüino”. </a:t>
            </a:r>
          </a:p>
        </p:txBody>
      </p:sp>
      <p:sp>
        <p:nvSpPr>
          <p:cNvPr id="9" name="TextBox 8"/>
          <p:cNvSpPr txBox="1"/>
          <p:nvPr/>
        </p:nvSpPr>
        <p:spPr>
          <a:xfrm>
            <a:off x="1500166" y="3292618"/>
            <a:ext cx="6072230" cy="707886"/>
          </a:xfrm>
          <a:prstGeom prst="rect">
            <a:avLst/>
          </a:prstGeom>
          <a:noFill/>
        </p:spPr>
        <p:txBody>
          <a:bodyPr wrap="square" rtlCol="0">
            <a:spAutoFit/>
          </a:bodyPr>
          <a:lstStyle/>
          <a:p>
            <a:r>
              <a:rPr lang="es-ES" sz="2000" dirty="0" smtClean="0">
                <a:solidFill>
                  <a:schemeClr val="tx1">
                    <a:lumMod val="75000"/>
                    <a:lumOff val="25000"/>
                  </a:schemeClr>
                </a:solidFill>
              </a:rPr>
              <a:t>Segunda prótesis 2004, donación rodilla.</a:t>
            </a:r>
          </a:p>
          <a:p>
            <a:r>
              <a:rPr lang="es-ES" sz="2000" dirty="0" smtClean="0">
                <a:solidFill>
                  <a:schemeClr val="tx1">
                    <a:lumMod val="75000"/>
                    <a:lumOff val="25000"/>
                  </a:schemeClr>
                </a:solidFill>
              </a:rPr>
              <a:t>Encaje cuadrilateral.</a:t>
            </a:r>
          </a:p>
        </p:txBody>
      </p:sp>
      <p:sp>
        <p:nvSpPr>
          <p:cNvPr id="10" name="TextBox 9"/>
          <p:cNvSpPr txBox="1"/>
          <p:nvPr/>
        </p:nvSpPr>
        <p:spPr>
          <a:xfrm>
            <a:off x="1500166" y="4061171"/>
            <a:ext cx="6072230" cy="707886"/>
          </a:xfrm>
          <a:prstGeom prst="rect">
            <a:avLst/>
          </a:prstGeom>
          <a:noFill/>
        </p:spPr>
        <p:txBody>
          <a:bodyPr wrap="square" rtlCol="0">
            <a:spAutoFit/>
          </a:bodyPr>
          <a:lstStyle/>
          <a:p>
            <a:r>
              <a:rPr lang="es-ES" sz="2000" dirty="0" smtClean="0">
                <a:solidFill>
                  <a:schemeClr val="tx1">
                    <a:lumMod val="75000"/>
                    <a:lumOff val="25000"/>
                  </a:schemeClr>
                </a:solidFill>
              </a:rPr>
              <a:t>Problemas: talla, hace heridas, el cuerpo se tira hacia la derecha –</a:t>
            </a:r>
            <a:r>
              <a:rPr lang="es-ES" sz="2000" dirty="0" err="1" smtClean="0">
                <a:solidFill>
                  <a:schemeClr val="tx1">
                    <a:lumMod val="75000"/>
                    <a:lumOff val="25000"/>
                  </a:schemeClr>
                </a:solidFill>
              </a:rPr>
              <a:t>Sacroilíaco</a:t>
            </a:r>
            <a:r>
              <a:rPr lang="es-ES" sz="2000" dirty="0" smtClean="0">
                <a:solidFill>
                  <a:schemeClr val="tx1">
                    <a:lumMod val="75000"/>
                    <a:lumOff val="25000"/>
                  </a:schemeClr>
                </a:solidFill>
              </a:rPr>
              <a:t>- , marcas de la succión.</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grpId="2" nodeType="clickEffect">
                                  <p:stCondLst>
                                    <p:cond delay="0"/>
                                  </p:stCondLst>
                                  <p:childTnLst>
                                    <p:animEffect transition="out" filter="fade">
                                      <p:cBhvr>
                                        <p:cTn id="31" dur="500"/>
                                        <p:tgtEl>
                                          <p:spTgt spid="5"/>
                                        </p:tgtEl>
                                      </p:cBhvr>
                                    </p:animEffect>
                                    <p:set>
                                      <p:cBhvr>
                                        <p:cTn id="32" dur="1" fill="hold">
                                          <p:stCondLst>
                                            <p:cond delay="499"/>
                                          </p:stCondLst>
                                        </p:cTn>
                                        <p:tgtEl>
                                          <p:spTgt spid="5"/>
                                        </p:tgtEl>
                                        <p:attrNameLst>
                                          <p:attrName>style.visibility</p:attrName>
                                        </p:attrNameLst>
                                      </p:cBhvr>
                                      <p:to>
                                        <p:strVal val="hidden"/>
                                      </p:to>
                                    </p:set>
                                  </p:childTnLst>
                                </p:cTn>
                              </p:par>
                              <p:par>
                                <p:cTn id="33" presetID="10" presetClass="exit" presetSubtype="0" fill="hold" grpId="1" nodeType="withEffect">
                                  <p:stCondLst>
                                    <p:cond delay="0"/>
                                  </p:stCondLst>
                                  <p:childTnLst>
                                    <p:animEffect transition="out" filter="fade">
                                      <p:cBhvr>
                                        <p:cTn id="34" dur="500"/>
                                        <p:tgtEl>
                                          <p:spTgt spid="7"/>
                                        </p:tgtEl>
                                      </p:cBhvr>
                                    </p:animEffect>
                                    <p:set>
                                      <p:cBhvr>
                                        <p:cTn id="35" dur="1" fill="hold">
                                          <p:stCondLst>
                                            <p:cond delay="499"/>
                                          </p:stCondLst>
                                        </p:cTn>
                                        <p:tgtEl>
                                          <p:spTgt spid="7"/>
                                        </p:tgtEl>
                                        <p:attrNameLst>
                                          <p:attrName>style.visibility</p:attrName>
                                        </p:attrNameLst>
                                      </p:cBhvr>
                                      <p:to>
                                        <p:strVal val="hidden"/>
                                      </p:to>
                                    </p:set>
                                  </p:childTnLst>
                                </p:cTn>
                              </p:par>
                              <p:par>
                                <p:cTn id="36" presetID="10" presetClass="exit" presetSubtype="0" fill="hold" grpId="1" nodeType="withEffect">
                                  <p:stCondLst>
                                    <p:cond delay="0"/>
                                  </p:stCondLst>
                                  <p:childTnLst>
                                    <p:animEffect transition="out" filter="fade">
                                      <p:cBhvr>
                                        <p:cTn id="37" dur="500"/>
                                        <p:tgtEl>
                                          <p:spTgt spid="8"/>
                                        </p:tgtEl>
                                      </p:cBhvr>
                                    </p:animEffect>
                                    <p:set>
                                      <p:cBhvr>
                                        <p:cTn id="38" dur="1" fill="hold">
                                          <p:stCondLst>
                                            <p:cond delay="499"/>
                                          </p:stCondLst>
                                        </p:cTn>
                                        <p:tgtEl>
                                          <p:spTgt spid="8"/>
                                        </p:tgtEl>
                                        <p:attrNameLst>
                                          <p:attrName>style.visibility</p:attrName>
                                        </p:attrNameLst>
                                      </p:cBhvr>
                                      <p:to>
                                        <p:strVal val="hidden"/>
                                      </p:to>
                                    </p:set>
                                  </p:childTnLst>
                                </p:cTn>
                              </p:par>
                              <p:par>
                                <p:cTn id="39" presetID="10" presetClass="exit" presetSubtype="0" fill="hold" grpId="1" nodeType="withEffect">
                                  <p:stCondLst>
                                    <p:cond delay="0"/>
                                  </p:stCondLst>
                                  <p:childTnLst>
                                    <p:animEffect transition="out" filter="fade">
                                      <p:cBhvr>
                                        <p:cTn id="40" dur="500"/>
                                        <p:tgtEl>
                                          <p:spTgt spid="9"/>
                                        </p:tgtEl>
                                      </p:cBhvr>
                                    </p:animEffect>
                                    <p:set>
                                      <p:cBhvr>
                                        <p:cTn id="41" dur="1" fill="hold">
                                          <p:stCondLst>
                                            <p:cond delay="499"/>
                                          </p:stCondLst>
                                        </p:cTn>
                                        <p:tgtEl>
                                          <p:spTgt spid="9"/>
                                        </p:tgtEl>
                                        <p:attrNameLst>
                                          <p:attrName>style.visibility</p:attrName>
                                        </p:attrNameLst>
                                      </p:cBhvr>
                                      <p:to>
                                        <p:strVal val="hidden"/>
                                      </p:to>
                                    </p:set>
                                  </p:childTnLst>
                                </p:cTn>
                              </p:par>
                              <p:par>
                                <p:cTn id="42" presetID="10" presetClass="exit" presetSubtype="0" fill="hold" grpId="1" nodeType="withEffect">
                                  <p:stCondLst>
                                    <p:cond delay="0"/>
                                  </p:stCondLst>
                                  <p:childTnLst>
                                    <p:animEffect transition="out" filter="fade">
                                      <p:cBhvr>
                                        <p:cTn id="43" dur="500"/>
                                        <p:tgtEl>
                                          <p:spTgt spid="10"/>
                                        </p:tgtEl>
                                      </p:cBhvr>
                                    </p:animEffect>
                                    <p:set>
                                      <p:cBhvr>
                                        <p:cTn id="44" dur="1" fill="hold">
                                          <p:stCondLst>
                                            <p:cond delay="499"/>
                                          </p:stCondLst>
                                        </p:cTn>
                                        <p:tgtEl>
                                          <p:spTgt spid="10"/>
                                        </p:tgtEl>
                                        <p:attrNameLst>
                                          <p:attrName>style.visibility</p:attrName>
                                        </p:attrNameLst>
                                      </p:cBhvr>
                                      <p:to>
                                        <p:strVal val="hidden"/>
                                      </p:to>
                                    </p:set>
                                  </p:childTnLst>
                                </p:cTn>
                              </p:par>
                              <p:par>
                                <p:cTn id="45" presetID="10" presetClass="exit" presetSubtype="0" fill="hold" grpId="0" nodeType="withEffect">
                                  <p:stCondLst>
                                    <p:cond delay="0"/>
                                  </p:stCondLst>
                                  <p:childTnLst>
                                    <p:animEffect transition="out" filter="fade">
                                      <p:cBhvr>
                                        <p:cTn id="46" dur="500"/>
                                        <p:tgtEl>
                                          <p:spTgt spid="17"/>
                                        </p:tgtEl>
                                      </p:cBhvr>
                                    </p:animEffect>
                                    <p:set>
                                      <p:cBhvr>
                                        <p:cTn id="47" dur="1" fill="hold">
                                          <p:stCondLst>
                                            <p:cond delay="499"/>
                                          </p:stCondLst>
                                        </p:cTn>
                                        <p:tgtEl>
                                          <p:spTgt spid="1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5" grpId="1"/>
      <p:bldP spid="5" grpId="2"/>
      <p:bldP spid="7" grpId="0"/>
      <p:bldP spid="7" grpId="1"/>
      <p:bldP spid="8" grpId="0"/>
      <p:bldP spid="8" grpId="1"/>
      <p:bldP spid="9" grpId="0"/>
      <p:bldP spid="9" grpId="1"/>
      <p:bldP spid="10" grpId="0"/>
      <p:bldP spid="10" grpId="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857232"/>
            <a:ext cx="9144000" cy="52149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MVI_0555.AVI">
            <a:hlinkClick r:id="" action="ppaction://media"/>
          </p:cNvPr>
          <p:cNvPicPr>
            <a:picLocks noRot="1" noChangeAspect="1"/>
          </p:cNvPicPr>
          <p:nvPr>
            <a:videoFile r:link="rId1"/>
          </p:nvPr>
        </p:nvPicPr>
        <p:blipFill>
          <a:blip r:embed="rId4"/>
          <a:stretch>
            <a:fillRect/>
          </a:stretch>
        </p:blipFill>
        <p:spPr>
          <a:xfrm>
            <a:off x="1571604" y="1071546"/>
            <a:ext cx="6096000" cy="4572000"/>
          </a:xfrm>
          <a:prstGeom prst="rect">
            <a:avLst/>
          </a:prstGeom>
        </p:spPr>
      </p:pic>
    </p:spTree>
  </p:cSld>
  <p:clrMapOvr>
    <a:masterClrMapping/>
  </p:clrMapOvr>
  <p:transition>
    <p:fade/>
  </p:transition>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3"/>
                                        </p:tgtEl>
                                      </p:cBhvr>
                                    </p:cmd>
                                  </p:childTnLst>
                                </p:cTn>
                              </p:par>
                            </p:childTnLst>
                          </p:cTn>
                        </p:par>
                      </p:childTnLst>
                    </p:cTn>
                  </p:par>
                </p:childTnLst>
              </p:cTn>
              <p:nextCondLst>
                <p:cond evt="onClick" delay="0">
                  <p:tgtEl>
                    <p:spTgt spid="3"/>
                  </p:tgtEl>
                </p:cond>
              </p:nextCondLst>
            </p:seq>
            <p:video>
              <p:cMediaNode>
                <p:cTn id="7" fill="hold" display="0">
                  <p:stCondLst>
                    <p:cond delay="indefinite"/>
                  </p:stCondLst>
                  <p:endCondLst>
                    <p:cond evt="onNext" delay="0">
                      <p:tgtEl>
                        <p:sldTgt/>
                      </p:tgtEl>
                    </p:cond>
                    <p:cond evt="onPrev" delay="0">
                      <p:tgtEl>
                        <p:sldTgt/>
                      </p:tgtEl>
                    </p:cond>
                  </p:endCondLst>
                </p:cTn>
                <p:tgtEl>
                  <p:spTgt spid="3"/>
                </p:tgtEl>
              </p:cMediaNode>
            </p:vide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Arc 13"/>
          <p:cNvSpPr/>
          <p:nvPr/>
        </p:nvSpPr>
        <p:spPr>
          <a:xfrm>
            <a:off x="-3429001" y="1"/>
            <a:ext cx="6858002" cy="6858000"/>
          </a:xfrm>
          <a:prstGeom prst="arc">
            <a:avLst>
              <a:gd name="adj1" fmla="val 16200000"/>
              <a:gd name="adj2" fmla="val 5370932"/>
            </a:avLst>
          </a:prstGeom>
          <a:solidFill>
            <a:schemeClr val="bg1"/>
          </a:solidFill>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8" name="TextBox 7"/>
          <p:cNvSpPr txBox="1"/>
          <p:nvPr/>
        </p:nvSpPr>
        <p:spPr>
          <a:xfrm flipH="1">
            <a:off x="3138052" y="1279566"/>
            <a:ext cx="4648657" cy="430887"/>
          </a:xfrm>
          <a:prstGeom prst="rect">
            <a:avLst/>
          </a:prstGeom>
          <a:noFill/>
        </p:spPr>
        <p:txBody>
          <a:bodyPr wrap="square" rtlCol="0">
            <a:spAutoFit/>
          </a:bodyPr>
          <a:lstStyle/>
          <a:p>
            <a:r>
              <a:rPr lang="en-US" sz="2200" dirty="0" err="1" smtClean="0">
                <a:solidFill>
                  <a:prstClr val="black">
                    <a:lumMod val="50000"/>
                    <a:lumOff val="50000"/>
                  </a:prstClr>
                </a:solidFill>
                <a:latin typeface="Corbel" pitchFamily="34" charset="0"/>
              </a:rPr>
              <a:t>Introducción</a:t>
            </a:r>
            <a:endParaRPr lang="en-US" sz="2200" dirty="0">
              <a:solidFill>
                <a:prstClr val="black">
                  <a:lumMod val="50000"/>
                  <a:lumOff val="50000"/>
                </a:prstClr>
              </a:solidFill>
              <a:latin typeface="Corbel" pitchFamily="34" charset="0"/>
            </a:endParaRPr>
          </a:p>
        </p:txBody>
      </p:sp>
      <p:sp>
        <p:nvSpPr>
          <p:cNvPr id="9" name="TextBox 8"/>
          <p:cNvSpPr txBox="1"/>
          <p:nvPr/>
        </p:nvSpPr>
        <p:spPr>
          <a:xfrm flipH="1">
            <a:off x="3627911" y="2557483"/>
            <a:ext cx="4444550" cy="430887"/>
          </a:xfrm>
          <a:prstGeom prst="rect">
            <a:avLst/>
          </a:prstGeom>
          <a:noFill/>
        </p:spPr>
        <p:txBody>
          <a:bodyPr wrap="square" rtlCol="0">
            <a:spAutoFit/>
          </a:bodyPr>
          <a:lstStyle/>
          <a:p>
            <a:r>
              <a:rPr lang="en-US" sz="2200" dirty="0" err="1" smtClean="0">
                <a:solidFill>
                  <a:prstClr val="black">
                    <a:lumMod val="50000"/>
                    <a:lumOff val="50000"/>
                  </a:prstClr>
                </a:solidFill>
                <a:latin typeface="Corbel" pitchFamily="34" charset="0"/>
              </a:rPr>
              <a:t>Objetivos</a:t>
            </a:r>
            <a:endParaRPr lang="en-US" sz="2200" dirty="0">
              <a:solidFill>
                <a:prstClr val="black">
                  <a:lumMod val="50000"/>
                  <a:lumOff val="50000"/>
                </a:prstClr>
              </a:solidFill>
              <a:latin typeface="Corbel" pitchFamily="34" charset="0"/>
            </a:endParaRPr>
          </a:p>
        </p:txBody>
      </p:sp>
      <p:sp>
        <p:nvSpPr>
          <p:cNvPr id="10" name="TextBox 9"/>
          <p:cNvSpPr txBox="1"/>
          <p:nvPr/>
        </p:nvSpPr>
        <p:spPr>
          <a:xfrm flipH="1">
            <a:off x="3627912" y="3835400"/>
            <a:ext cx="3840481" cy="430887"/>
          </a:xfrm>
          <a:prstGeom prst="rect">
            <a:avLst/>
          </a:prstGeom>
          <a:noFill/>
        </p:spPr>
        <p:txBody>
          <a:bodyPr wrap="square" rtlCol="0">
            <a:spAutoFit/>
          </a:bodyPr>
          <a:lstStyle/>
          <a:p>
            <a:r>
              <a:rPr lang="en-US" sz="2200" dirty="0" err="1" smtClean="0">
                <a:solidFill>
                  <a:prstClr val="black">
                    <a:lumMod val="50000"/>
                    <a:lumOff val="50000"/>
                  </a:prstClr>
                </a:solidFill>
                <a:latin typeface="Corbel" pitchFamily="34" charset="0"/>
              </a:rPr>
              <a:t>Metodología</a:t>
            </a:r>
            <a:r>
              <a:rPr lang="en-US" sz="2200" dirty="0" smtClean="0">
                <a:solidFill>
                  <a:prstClr val="black">
                    <a:lumMod val="50000"/>
                    <a:lumOff val="50000"/>
                  </a:prstClr>
                </a:solidFill>
                <a:latin typeface="Corbel" pitchFamily="34" charset="0"/>
              </a:rPr>
              <a:t> y </a:t>
            </a:r>
            <a:r>
              <a:rPr lang="en-US" sz="2200" dirty="0" err="1" smtClean="0">
                <a:solidFill>
                  <a:prstClr val="black">
                    <a:lumMod val="50000"/>
                    <a:lumOff val="50000"/>
                  </a:prstClr>
                </a:solidFill>
                <a:latin typeface="Corbel" pitchFamily="34" charset="0"/>
              </a:rPr>
              <a:t>resultados</a:t>
            </a:r>
            <a:endParaRPr lang="en-US" sz="2200" dirty="0">
              <a:solidFill>
                <a:prstClr val="black">
                  <a:lumMod val="50000"/>
                  <a:lumOff val="50000"/>
                </a:prstClr>
              </a:solidFill>
              <a:latin typeface="Corbel" pitchFamily="34" charset="0"/>
            </a:endParaRPr>
          </a:p>
        </p:txBody>
      </p:sp>
      <p:sp>
        <p:nvSpPr>
          <p:cNvPr id="12" name="TextBox 11"/>
          <p:cNvSpPr txBox="1"/>
          <p:nvPr/>
        </p:nvSpPr>
        <p:spPr>
          <a:xfrm flipH="1">
            <a:off x="3193471" y="5113317"/>
            <a:ext cx="4164610" cy="430887"/>
          </a:xfrm>
          <a:prstGeom prst="rect">
            <a:avLst/>
          </a:prstGeom>
          <a:noFill/>
        </p:spPr>
        <p:txBody>
          <a:bodyPr wrap="square" rtlCol="0">
            <a:spAutoFit/>
          </a:bodyPr>
          <a:lstStyle/>
          <a:p>
            <a:r>
              <a:rPr lang="en-US" sz="2200" dirty="0" err="1" smtClean="0">
                <a:solidFill>
                  <a:prstClr val="white">
                    <a:lumMod val="50000"/>
                  </a:prstClr>
                </a:solidFill>
                <a:latin typeface="Corbel" pitchFamily="34" charset="0"/>
              </a:rPr>
              <a:t>Conclusiones</a:t>
            </a:r>
            <a:r>
              <a:rPr lang="en-US" sz="2200" dirty="0" smtClean="0">
                <a:solidFill>
                  <a:prstClr val="white">
                    <a:lumMod val="50000"/>
                  </a:prstClr>
                </a:solidFill>
                <a:latin typeface="Corbel" pitchFamily="34" charset="0"/>
              </a:rPr>
              <a:t> y </a:t>
            </a:r>
            <a:r>
              <a:rPr lang="en-US" sz="2200" dirty="0" err="1" smtClean="0">
                <a:solidFill>
                  <a:prstClr val="white">
                    <a:lumMod val="50000"/>
                  </a:prstClr>
                </a:solidFill>
                <a:latin typeface="Corbel" pitchFamily="34" charset="0"/>
              </a:rPr>
              <a:t>recomendaciones</a:t>
            </a:r>
            <a:endParaRPr lang="en-US" sz="2200" dirty="0">
              <a:solidFill>
                <a:prstClr val="white">
                  <a:lumMod val="50000"/>
                </a:prstClr>
              </a:solidFill>
              <a:latin typeface="Corbel" pitchFamily="34" charset="0"/>
            </a:endParaRPr>
          </a:p>
        </p:txBody>
      </p:sp>
      <p:sp>
        <p:nvSpPr>
          <p:cNvPr id="15" name="Oval 14"/>
          <p:cNvSpPr/>
          <p:nvPr/>
        </p:nvSpPr>
        <p:spPr>
          <a:xfrm>
            <a:off x="2721676" y="1370363"/>
            <a:ext cx="311727" cy="311727"/>
          </a:xfrm>
          <a:prstGeom prst="ellipse">
            <a:avLst/>
          </a:prstGeom>
          <a:solidFill>
            <a:schemeClr val="accent6">
              <a:lumMod val="20000"/>
              <a:lumOff val="8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Oval 15"/>
          <p:cNvSpPr/>
          <p:nvPr/>
        </p:nvSpPr>
        <p:spPr>
          <a:xfrm>
            <a:off x="3220192" y="2638879"/>
            <a:ext cx="311727" cy="311727"/>
          </a:xfrm>
          <a:prstGeom prst="ellipse">
            <a:avLst/>
          </a:prstGeom>
          <a:solidFill>
            <a:schemeClr val="accent5">
              <a:lumMod val="20000"/>
              <a:lumOff val="8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7" name="Oval 16"/>
          <p:cNvSpPr/>
          <p:nvPr/>
        </p:nvSpPr>
        <p:spPr>
          <a:xfrm>
            <a:off x="3222174" y="3907395"/>
            <a:ext cx="311727" cy="311727"/>
          </a:xfrm>
          <a:prstGeom prst="ellipse">
            <a:avLst/>
          </a:prstGeom>
          <a:solidFill>
            <a:schemeClr val="accent4">
              <a:lumMod val="20000"/>
              <a:lumOff val="8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8" name="Oval 17"/>
          <p:cNvSpPr/>
          <p:nvPr/>
        </p:nvSpPr>
        <p:spPr>
          <a:xfrm>
            <a:off x="2733551" y="5175910"/>
            <a:ext cx="311727" cy="311727"/>
          </a:xfrm>
          <a:prstGeom prst="ellipse">
            <a:avLst/>
          </a:prstGeom>
          <a:solidFill>
            <a:schemeClr val="accent3">
              <a:lumMod val="20000"/>
              <a:lumOff val="8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2" name="Group 24"/>
          <p:cNvGrpSpPr/>
          <p:nvPr/>
        </p:nvGrpSpPr>
        <p:grpSpPr>
          <a:xfrm rot="5400000">
            <a:off x="-3121940" y="3307490"/>
            <a:ext cx="6266481" cy="263085"/>
            <a:chOff x="-3200400" y="3280215"/>
            <a:chExt cx="6266481" cy="263085"/>
          </a:xfrm>
        </p:grpSpPr>
        <p:sp>
          <p:nvSpPr>
            <p:cNvPr id="13" name="Rounded Rectangle 12"/>
            <p:cNvSpPr/>
            <p:nvPr/>
          </p:nvSpPr>
          <p:spPr>
            <a:xfrm rot="5400000">
              <a:off x="2780329" y="3208777"/>
              <a:ext cx="214313" cy="357190"/>
            </a:xfrm>
            <a:prstGeom prst="roundRect">
              <a:avLst>
                <a:gd name="adj" fmla="val 35051"/>
              </a:avLst>
            </a:prstGeom>
            <a:solidFill>
              <a:schemeClr val="bg1">
                <a:lumMod val="85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prstMaterial="matte">
              <a:bevelT w="63500" h="63500"/>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4" name="Rounded Rectangle 23"/>
            <p:cNvSpPr/>
            <p:nvPr/>
          </p:nvSpPr>
          <p:spPr>
            <a:xfrm rot="5400000">
              <a:off x="-1714500" y="1828800"/>
              <a:ext cx="228600" cy="3200400"/>
            </a:xfrm>
            <a:prstGeom prst="roundRect">
              <a:avLst>
                <a:gd name="adj" fmla="val 35051"/>
              </a:avLst>
            </a:prstGeom>
            <a:noFill/>
            <a:ln>
              <a:noFill/>
            </a:ln>
            <a:effectLst>
              <a:outerShdw blurRad="107950" dist="12700" dir="5400000" algn="ctr">
                <a:srgbClr val="000000"/>
              </a:outerShdw>
            </a:effectLst>
            <a:scene3d>
              <a:camera prst="orthographicFront">
                <a:rot lat="0" lon="0" rev="0"/>
              </a:camera>
              <a:lightRig rig="soft" dir="t">
                <a:rot lat="0" lon="0" rev="0"/>
              </a:lightRig>
            </a:scene3d>
            <a:sp3d prstMaterial="matte">
              <a:bevelT w="63500" h="63500"/>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withEffect">
                                  <p:stCondLst>
                                    <p:cond delay="0"/>
                                  </p:stCondLst>
                                  <p:childTnLst>
                                    <p:animRot by="-7380000">
                                      <p:cBhvr>
                                        <p:cTn id="6" dur="1000" fill="hold"/>
                                        <p:tgtEl>
                                          <p:spTgt spid="2"/>
                                        </p:tgtEl>
                                        <p:attrNameLst>
                                          <p:attrName>r</p:attrName>
                                        </p:attrNameLst>
                                      </p:cBhvr>
                                    </p:animRot>
                                  </p:childTnLst>
                                </p:cTn>
                              </p:par>
                            </p:childTnLst>
                          </p:cTn>
                        </p:par>
                        <p:par>
                          <p:cTn id="7" fill="hold">
                            <p:stCondLst>
                              <p:cond delay="1000"/>
                            </p:stCondLst>
                            <p:childTnLst>
                              <p:par>
                                <p:cTn id="8" presetID="1" presetClass="emph" presetSubtype="2" fill="hold" nodeType="afterEffect">
                                  <p:stCondLst>
                                    <p:cond delay="0"/>
                                  </p:stCondLst>
                                  <p:childTnLst>
                                    <p:animClr clrSpc="rgb">
                                      <p:cBhvr>
                                        <p:cTn id="9" dur="500" fill="hold"/>
                                        <p:tgtEl>
                                          <p:spTgt spid="15"/>
                                        </p:tgtEl>
                                        <p:attrNameLst>
                                          <p:attrName>fillcolor</p:attrName>
                                        </p:attrNameLst>
                                      </p:cBhvr>
                                      <p:to>
                                        <a:srgbClr val="F79646"/>
                                      </p:to>
                                    </p:animClr>
                                    <p:set>
                                      <p:cBhvr>
                                        <p:cTn id="10" dur="500" fill="hold"/>
                                        <p:tgtEl>
                                          <p:spTgt spid="15"/>
                                        </p:tgtEl>
                                        <p:attrNameLst>
                                          <p:attrName>fill.type</p:attrName>
                                        </p:attrNameLst>
                                      </p:cBhvr>
                                      <p:to>
                                        <p:strVal val="solid"/>
                                      </p:to>
                                    </p:set>
                                    <p:set>
                                      <p:cBhvr>
                                        <p:cTn id="11" dur="500" fill="hold"/>
                                        <p:tgtEl>
                                          <p:spTgt spid="15"/>
                                        </p:tgtEl>
                                        <p:attrNameLst>
                                          <p:attrName>fill.on</p:attrName>
                                        </p:attrNameLst>
                                      </p:cBhvr>
                                      <p:to>
                                        <p:strVal val="true"/>
                                      </p:to>
                                    </p:set>
                                  </p:childTnLst>
                                </p:cTn>
                              </p:par>
                              <p:par>
                                <p:cTn id="12" presetID="10" presetClass="entr" presetSubtype="0" fill="hold" grpId="0" nodeType="with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500"/>
                                        <p:tgtEl>
                                          <p:spTgt spid="8"/>
                                        </p:tgtEl>
                                      </p:cBhvr>
                                    </p:animEffect>
                                  </p:childTnLst>
                                </p:cTn>
                              </p:par>
                            </p:childTnLst>
                          </p:cTn>
                        </p:par>
                      </p:childTnLst>
                    </p:cTn>
                  </p:par>
                  <p:par>
                    <p:cTn id="15" fill="hold">
                      <p:stCondLst>
                        <p:cond delay="indefinite"/>
                      </p:stCondLst>
                      <p:childTnLst>
                        <p:par>
                          <p:cTn id="16" fill="hold">
                            <p:stCondLst>
                              <p:cond delay="0"/>
                            </p:stCondLst>
                            <p:childTnLst>
                              <p:par>
                                <p:cTn id="17" presetID="8" presetClass="emph" presetSubtype="0" fill="hold" nodeType="clickEffect">
                                  <p:stCondLst>
                                    <p:cond delay="0"/>
                                  </p:stCondLst>
                                  <p:childTnLst>
                                    <p:animRot by="1320000">
                                      <p:cBhvr>
                                        <p:cTn id="18" dur="500" fill="hold"/>
                                        <p:tgtEl>
                                          <p:spTgt spid="2"/>
                                        </p:tgtEl>
                                        <p:attrNameLst>
                                          <p:attrName>r</p:attrName>
                                        </p:attrNameLst>
                                      </p:cBhvr>
                                    </p:animRot>
                                  </p:childTnLst>
                                </p:cTn>
                              </p:par>
                            </p:childTnLst>
                          </p:cTn>
                        </p:par>
                        <p:par>
                          <p:cTn id="19" fill="hold">
                            <p:stCondLst>
                              <p:cond delay="500"/>
                            </p:stCondLst>
                            <p:childTnLst>
                              <p:par>
                                <p:cTn id="20" presetID="1" presetClass="emph" presetSubtype="2" fill="hold" nodeType="afterEffect">
                                  <p:stCondLst>
                                    <p:cond delay="0"/>
                                  </p:stCondLst>
                                  <p:childTnLst>
                                    <p:animClr clrSpc="rgb">
                                      <p:cBhvr>
                                        <p:cTn id="21" dur="500" fill="hold"/>
                                        <p:tgtEl>
                                          <p:spTgt spid="16"/>
                                        </p:tgtEl>
                                        <p:attrNameLst>
                                          <p:attrName>fillcolor</p:attrName>
                                        </p:attrNameLst>
                                      </p:cBhvr>
                                      <p:to>
                                        <a:srgbClr val="4BACC6"/>
                                      </p:to>
                                    </p:animClr>
                                    <p:set>
                                      <p:cBhvr>
                                        <p:cTn id="22" dur="500" fill="hold"/>
                                        <p:tgtEl>
                                          <p:spTgt spid="16"/>
                                        </p:tgtEl>
                                        <p:attrNameLst>
                                          <p:attrName>fill.type</p:attrName>
                                        </p:attrNameLst>
                                      </p:cBhvr>
                                      <p:to>
                                        <p:strVal val="solid"/>
                                      </p:to>
                                    </p:set>
                                    <p:set>
                                      <p:cBhvr>
                                        <p:cTn id="23" dur="500" fill="hold"/>
                                        <p:tgtEl>
                                          <p:spTgt spid="16"/>
                                        </p:tgtEl>
                                        <p:attrNameLst>
                                          <p:attrName>fill.on</p:attrName>
                                        </p:attrNameLst>
                                      </p:cBhvr>
                                      <p:to>
                                        <p:strVal val="true"/>
                                      </p:to>
                                    </p:set>
                                  </p:childTnLst>
                                </p:cTn>
                              </p:par>
                              <p:par>
                                <p:cTn id="24" presetID="10" presetClass="entr" presetSubtype="0" fill="hold" grpId="0" nodeType="with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500"/>
                                        <p:tgtEl>
                                          <p:spTgt spid="9"/>
                                        </p:tgtEl>
                                      </p:cBhvr>
                                    </p:animEffect>
                                  </p:childTnLst>
                                </p:cTn>
                              </p:par>
                            </p:childTnLst>
                          </p:cTn>
                        </p:par>
                      </p:childTnLst>
                    </p:cTn>
                  </p:par>
                  <p:par>
                    <p:cTn id="27" fill="hold">
                      <p:stCondLst>
                        <p:cond delay="indefinite"/>
                      </p:stCondLst>
                      <p:childTnLst>
                        <p:par>
                          <p:cTn id="28" fill="hold">
                            <p:stCondLst>
                              <p:cond delay="0"/>
                            </p:stCondLst>
                            <p:childTnLst>
                              <p:par>
                                <p:cTn id="29" presetID="8" presetClass="emph" presetSubtype="0" fill="hold" nodeType="clickEffect">
                                  <p:stCondLst>
                                    <p:cond delay="0"/>
                                  </p:stCondLst>
                                  <p:childTnLst>
                                    <p:animRot by="1320000">
                                      <p:cBhvr>
                                        <p:cTn id="30" dur="500" fill="hold"/>
                                        <p:tgtEl>
                                          <p:spTgt spid="2"/>
                                        </p:tgtEl>
                                        <p:attrNameLst>
                                          <p:attrName>r</p:attrName>
                                        </p:attrNameLst>
                                      </p:cBhvr>
                                    </p:animRot>
                                  </p:childTnLst>
                                </p:cTn>
                              </p:par>
                            </p:childTnLst>
                          </p:cTn>
                        </p:par>
                        <p:par>
                          <p:cTn id="31" fill="hold">
                            <p:stCondLst>
                              <p:cond delay="500"/>
                            </p:stCondLst>
                            <p:childTnLst>
                              <p:par>
                                <p:cTn id="32" presetID="1" presetClass="emph" presetSubtype="2" fill="hold" nodeType="afterEffect">
                                  <p:stCondLst>
                                    <p:cond delay="0"/>
                                  </p:stCondLst>
                                  <p:childTnLst>
                                    <p:animClr clrSpc="rgb">
                                      <p:cBhvr>
                                        <p:cTn id="33" dur="500" fill="hold"/>
                                        <p:tgtEl>
                                          <p:spTgt spid="17"/>
                                        </p:tgtEl>
                                        <p:attrNameLst>
                                          <p:attrName>fillcolor</p:attrName>
                                        </p:attrNameLst>
                                      </p:cBhvr>
                                      <p:to>
                                        <a:srgbClr val="8064A2"/>
                                      </p:to>
                                    </p:animClr>
                                    <p:set>
                                      <p:cBhvr>
                                        <p:cTn id="34" dur="500" fill="hold"/>
                                        <p:tgtEl>
                                          <p:spTgt spid="17"/>
                                        </p:tgtEl>
                                        <p:attrNameLst>
                                          <p:attrName>fill.type</p:attrName>
                                        </p:attrNameLst>
                                      </p:cBhvr>
                                      <p:to>
                                        <p:strVal val="solid"/>
                                      </p:to>
                                    </p:set>
                                    <p:set>
                                      <p:cBhvr>
                                        <p:cTn id="35" dur="500" fill="hold"/>
                                        <p:tgtEl>
                                          <p:spTgt spid="17"/>
                                        </p:tgtEl>
                                        <p:attrNameLst>
                                          <p:attrName>fill.on</p:attrName>
                                        </p:attrNameLst>
                                      </p:cBhvr>
                                      <p:to>
                                        <p:strVal val="true"/>
                                      </p:to>
                                    </p:set>
                                  </p:childTnLst>
                                </p:cTn>
                              </p:par>
                              <p:par>
                                <p:cTn id="36" presetID="10" presetClass="entr" presetSubtype="0" fill="hold" grpId="0" nodeType="with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fade">
                                      <p:cBhvr>
                                        <p:cTn id="38" dur="500"/>
                                        <p:tgtEl>
                                          <p:spTgt spid="10"/>
                                        </p:tgtEl>
                                      </p:cBhvr>
                                    </p:animEffect>
                                  </p:childTnLst>
                                </p:cTn>
                              </p:par>
                            </p:childTnLst>
                          </p:cTn>
                        </p:par>
                      </p:childTnLst>
                    </p:cTn>
                  </p:par>
                  <p:par>
                    <p:cTn id="39" fill="hold">
                      <p:stCondLst>
                        <p:cond delay="indefinite"/>
                      </p:stCondLst>
                      <p:childTnLst>
                        <p:par>
                          <p:cTn id="40" fill="hold">
                            <p:stCondLst>
                              <p:cond delay="0"/>
                            </p:stCondLst>
                            <p:childTnLst>
                              <p:par>
                                <p:cTn id="41" presetID="8" presetClass="emph" presetSubtype="0" fill="hold" nodeType="clickEffect">
                                  <p:stCondLst>
                                    <p:cond delay="0"/>
                                  </p:stCondLst>
                                  <p:childTnLst>
                                    <p:animRot by="1320000">
                                      <p:cBhvr>
                                        <p:cTn id="42" dur="500" fill="hold"/>
                                        <p:tgtEl>
                                          <p:spTgt spid="2"/>
                                        </p:tgtEl>
                                        <p:attrNameLst>
                                          <p:attrName>r</p:attrName>
                                        </p:attrNameLst>
                                      </p:cBhvr>
                                    </p:animRot>
                                  </p:childTnLst>
                                </p:cTn>
                              </p:par>
                            </p:childTnLst>
                          </p:cTn>
                        </p:par>
                        <p:par>
                          <p:cTn id="43" fill="hold">
                            <p:stCondLst>
                              <p:cond delay="500"/>
                            </p:stCondLst>
                            <p:childTnLst>
                              <p:par>
                                <p:cTn id="44" presetID="1" presetClass="emph" presetSubtype="2" fill="hold" nodeType="afterEffect">
                                  <p:stCondLst>
                                    <p:cond delay="0"/>
                                  </p:stCondLst>
                                  <p:childTnLst>
                                    <p:animClr clrSpc="rgb">
                                      <p:cBhvr>
                                        <p:cTn id="45" dur="500" fill="hold"/>
                                        <p:tgtEl>
                                          <p:spTgt spid="18"/>
                                        </p:tgtEl>
                                        <p:attrNameLst>
                                          <p:attrName>fillcolor</p:attrName>
                                        </p:attrNameLst>
                                      </p:cBhvr>
                                      <p:to>
                                        <a:srgbClr val="9BBB59"/>
                                      </p:to>
                                    </p:animClr>
                                    <p:set>
                                      <p:cBhvr>
                                        <p:cTn id="46" dur="500" fill="hold"/>
                                        <p:tgtEl>
                                          <p:spTgt spid="18"/>
                                        </p:tgtEl>
                                        <p:attrNameLst>
                                          <p:attrName>fill.type</p:attrName>
                                        </p:attrNameLst>
                                      </p:cBhvr>
                                      <p:to>
                                        <p:strVal val="solid"/>
                                      </p:to>
                                    </p:set>
                                    <p:set>
                                      <p:cBhvr>
                                        <p:cTn id="47" dur="500" fill="hold"/>
                                        <p:tgtEl>
                                          <p:spTgt spid="18"/>
                                        </p:tgtEl>
                                        <p:attrNameLst>
                                          <p:attrName>fill.on</p:attrName>
                                        </p:attrNameLst>
                                      </p:cBhvr>
                                      <p:to>
                                        <p:strVal val="true"/>
                                      </p:to>
                                    </p:set>
                                  </p:childTnLst>
                                </p:cTn>
                              </p:par>
                              <p:par>
                                <p:cTn id="48" presetID="10" presetClass="entr" presetSubtype="0" fill="hold" grpId="0" nodeType="withEffect">
                                  <p:stCondLst>
                                    <p:cond delay="0"/>
                                  </p:stCondLst>
                                  <p:childTnLst>
                                    <p:set>
                                      <p:cBhvr>
                                        <p:cTn id="49" dur="1" fill="hold">
                                          <p:stCondLst>
                                            <p:cond delay="0"/>
                                          </p:stCondLst>
                                        </p:cTn>
                                        <p:tgtEl>
                                          <p:spTgt spid="12"/>
                                        </p:tgtEl>
                                        <p:attrNameLst>
                                          <p:attrName>style.visibility</p:attrName>
                                        </p:attrNameLst>
                                      </p:cBhvr>
                                      <p:to>
                                        <p:strVal val="visible"/>
                                      </p:to>
                                    </p:set>
                                    <p:animEffect transition="in" filter="fade">
                                      <p:cBhvr>
                                        <p:cTn id="5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a:xfrm>
            <a:off x="0" y="857232"/>
            <a:ext cx="9144000" cy="52149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3" descr="F:\My folders\Universidad\12. Semestre 2009-2\1. Proyecto de Grado\1.Partes\Figuras\fabricación artesanal\pulido.jpg"/>
          <p:cNvPicPr>
            <a:picLocks noChangeAspect="1" noChangeArrowheads="1"/>
          </p:cNvPicPr>
          <p:nvPr/>
        </p:nvPicPr>
        <p:blipFill>
          <a:blip r:embed="rId3" cstate="screen"/>
          <a:srcRect/>
          <a:stretch>
            <a:fillRect/>
          </a:stretch>
        </p:blipFill>
        <p:spPr bwMode="auto">
          <a:xfrm>
            <a:off x="2214562" y="1812195"/>
            <a:ext cx="4714876" cy="3233610"/>
          </a:xfrm>
          <a:prstGeom prst="round2DiagRect">
            <a:avLst/>
          </a:prstGeom>
          <a:noFill/>
          <a:effectLst>
            <a:outerShdw blurRad="63500" sx="102000" sy="102000" algn="ctr" rotWithShape="0">
              <a:prstClr val="black">
                <a:alpha val="40000"/>
              </a:prstClr>
            </a:outerShdw>
          </a:effectLst>
        </p:spPr>
      </p:pic>
      <p:pic>
        <p:nvPicPr>
          <p:cNvPr id="1026" name="Picture 2" descr="F:\My folders\Universidad\12. Semestre 2009-2\1. Proyecto de Grado\1.Partes\Figuras\medidas.jpg"/>
          <p:cNvPicPr>
            <a:picLocks noChangeAspect="1" noChangeArrowheads="1"/>
          </p:cNvPicPr>
          <p:nvPr/>
        </p:nvPicPr>
        <p:blipFill>
          <a:blip r:embed="rId4"/>
          <a:srcRect t="20079" b="29528"/>
          <a:stretch>
            <a:fillRect/>
          </a:stretch>
        </p:blipFill>
        <p:spPr bwMode="auto">
          <a:xfrm>
            <a:off x="2194200" y="1831239"/>
            <a:ext cx="4755600" cy="3195523"/>
          </a:xfrm>
          <a:prstGeom prst="round2DiagRect">
            <a:avLst/>
          </a:prstGeom>
          <a:noFill/>
          <a:effectLst>
            <a:outerShdw blurRad="63500" sx="102000" sy="102000" algn="ctr" rotWithShape="0">
              <a:prstClr val="black">
                <a:alpha val="40000"/>
              </a:prstClr>
            </a:outerShdw>
          </a:effectLst>
        </p:spPr>
      </p:pic>
      <p:grpSp>
        <p:nvGrpSpPr>
          <p:cNvPr id="2" name="Group 15"/>
          <p:cNvGrpSpPr/>
          <p:nvPr/>
        </p:nvGrpSpPr>
        <p:grpSpPr>
          <a:xfrm>
            <a:off x="2178827" y="1785926"/>
            <a:ext cx="4786346" cy="3286148"/>
            <a:chOff x="3449002" y="-2071726"/>
            <a:chExt cx="4786346" cy="3286148"/>
          </a:xfrm>
          <a:effectLst>
            <a:outerShdw blurRad="63500" sx="102000" sy="102000" algn="ctr" rotWithShape="0">
              <a:prstClr val="black">
                <a:alpha val="40000"/>
              </a:prstClr>
            </a:outerShdw>
          </a:effectLst>
        </p:grpSpPr>
        <p:sp>
          <p:nvSpPr>
            <p:cNvPr id="13" name="Rectangle 12"/>
            <p:cNvSpPr/>
            <p:nvPr/>
          </p:nvSpPr>
          <p:spPr>
            <a:xfrm>
              <a:off x="3449002" y="-2071726"/>
              <a:ext cx="4786346" cy="3286148"/>
            </a:xfrm>
            <a:prstGeom prst="round2Diag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2" descr="F:\My folders\Universidad\12. Semestre 2009-2\1. Proyecto de Grado\1.Partes\Figuras\fabricación artesanal\presión.jpg"/>
            <p:cNvPicPr>
              <a:picLocks noChangeAspect="1" noChangeArrowheads="1"/>
            </p:cNvPicPr>
            <p:nvPr/>
          </p:nvPicPr>
          <p:blipFill>
            <a:blip r:embed="rId5" cstate="screen"/>
            <a:srcRect/>
            <a:stretch>
              <a:fillRect/>
            </a:stretch>
          </p:blipFill>
          <p:spPr bwMode="auto">
            <a:xfrm>
              <a:off x="3480420" y="-1857412"/>
              <a:ext cx="2448902" cy="2781882"/>
            </a:xfrm>
            <a:prstGeom prst="round2DiagRect">
              <a:avLst/>
            </a:prstGeom>
            <a:noFill/>
          </p:spPr>
        </p:pic>
        <p:pic>
          <p:nvPicPr>
            <p:cNvPr id="15" name="Picture 6" descr="F:\My folders\Universidad\12. Semestre 2009-2\1. Proyecto de Grado\1.Partes\Figuras\fabricación artesanal\yeso.jpg"/>
            <p:cNvPicPr>
              <a:picLocks noChangeAspect="1" noChangeArrowheads="1"/>
            </p:cNvPicPr>
            <p:nvPr/>
          </p:nvPicPr>
          <p:blipFill>
            <a:blip r:embed="rId6" cstate="screen"/>
            <a:srcRect/>
            <a:stretch>
              <a:fillRect/>
            </a:stretch>
          </p:blipFill>
          <p:spPr bwMode="auto">
            <a:xfrm>
              <a:off x="5877894" y="-1751685"/>
              <a:ext cx="2357454" cy="2608917"/>
            </a:xfrm>
            <a:prstGeom prst="round2DiagRect">
              <a:avLst/>
            </a:prstGeom>
            <a:noFill/>
          </p:spPr>
        </p:pic>
      </p:grpSp>
      <p:grpSp>
        <p:nvGrpSpPr>
          <p:cNvPr id="3" name="Group 30"/>
          <p:cNvGrpSpPr/>
          <p:nvPr/>
        </p:nvGrpSpPr>
        <p:grpSpPr>
          <a:xfrm>
            <a:off x="2216848" y="1824025"/>
            <a:ext cx="4710304" cy="3209951"/>
            <a:chOff x="6072198" y="1862123"/>
            <a:chExt cx="4710304" cy="3209951"/>
          </a:xfrm>
        </p:grpSpPr>
        <p:pic>
          <p:nvPicPr>
            <p:cNvPr id="19" name="Picture 4" descr="F:\My folders\Universidad\12. Semestre 2009-2\1. Proyecto de Grado\1.Partes\Figuras\fabricación artesanal\termoformado.jpg"/>
            <p:cNvPicPr>
              <a:picLocks noChangeAspect="1" noChangeArrowheads="1"/>
            </p:cNvPicPr>
            <p:nvPr/>
          </p:nvPicPr>
          <p:blipFill>
            <a:blip r:embed="rId7"/>
            <a:srcRect/>
            <a:stretch>
              <a:fillRect/>
            </a:stretch>
          </p:blipFill>
          <p:spPr bwMode="auto">
            <a:xfrm>
              <a:off x="6076803" y="1862123"/>
              <a:ext cx="4705699" cy="3209951"/>
            </a:xfrm>
            <a:prstGeom prst="round2DiagRect">
              <a:avLst/>
            </a:prstGeom>
            <a:noFill/>
            <a:effectLst>
              <a:outerShdw blurRad="63500" sx="102000" sy="102000" algn="ctr" rotWithShape="0">
                <a:prstClr val="black">
                  <a:alpha val="40000"/>
                </a:prstClr>
              </a:outerShdw>
            </a:effectLst>
          </p:spPr>
        </p:pic>
        <p:cxnSp>
          <p:nvCxnSpPr>
            <p:cNvPr id="22" name="Straight Connector 21"/>
            <p:cNvCxnSpPr/>
            <p:nvPr/>
          </p:nvCxnSpPr>
          <p:spPr>
            <a:xfrm rot="10800000">
              <a:off x="6072198" y="4071942"/>
              <a:ext cx="1000132" cy="7143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16200000" flipV="1">
              <a:off x="6786578" y="4429132"/>
              <a:ext cx="928694" cy="35719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pic>
        <p:nvPicPr>
          <p:cNvPr id="18" name="Picture 5" descr="F:\My folders\Universidad\12. Semestre 2009-2\1. Proyecto de Grado\1.Partes\Figuras\fabricación artesanal\vaciado.jpg"/>
          <p:cNvPicPr>
            <a:picLocks noChangeAspect="1" noChangeArrowheads="1"/>
          </p:cNvPicPr>
          <p:nvPr/>
        </p:nvPicPr>
        <p:blipFill>
          <a:blip r:embed="rId8"/>
          <a:srcRect/>
          <a:stretch>
            <a:fillRect/>
          </a:stretch>
        </p:blipFill>
        <p:spPr bwMode="auto">
          <a:xfrm>
            <a:off x="2190749" y="1785938"/>
            <a:ext cx="4762503" cy="3286124"/>
          </a:xfrm>
          <a:prstGeom prst="round2DiagRect">
            <a:avLst/>
          </a:prstGeom>
          <a:noFill/>
          <a:effectLst>
            <a:outerShdw blurRad="63500" sx="102000" sy="102000" algn="ctr" rotWithShape="0">
              <a:prstClr val="black">
                <a:alpha val="40000"/>
              </a:prstClr>
            </a:outerShdw>
          </a:effectLst>
        </p:spPr>
      </p:pic>
      <p:sp>
        <p:nvSpPr>
          <p:cNvPr id="17" name="TextBox 16"/>
          <p:cNvSpPr txBox="1"/>
          <p:nvPr/>
        </p:nvSpPr>
        <p:spPr>
          <a:xfrm>
            <a:off x="2897374" y="5357826"/>
            <a:ext cx="3393306" cy="400110"/>
          </a:xfrm>
          <a:prstGeom prst="rect">
            <a:avLst/>
          </a:prstGeom>
          <a:noFill/>
        </p:spPr>
        <p:txBody>
          <a:bodyPr wrap="square" rtlCol="0">
            <a:spAutoFit/>
          </a:bodyPr>
          <a:lstStyle/>
          <a:p>
            <a:pPr algn="ctr"/>
            <a:r>
              <a:rPr lang="es-MX" sz="2000" dirty="0" smtClean="0">
                <a:solidFill>
                  <a:schemeClr val="tx1">
                    <a:lumMod val="75000"/>
                    <a:lumOff val="25000"/>
                  </a:schemeClr>
                </a:solidFill>
              </a:rPr>
              <a:t>Valoración y toma de medidas</a:t>
            </a:r>
          </a:p>
        </p:txBody>
      </p:sp>
      <p:sp>
        <p:nvSpPr>
          <p:cNvPr id="21" name="TextBox 20"/>
          <p:cNvSpPr txBox="1"/>
          <p:nvPr/>
        </p:nvSpPr>
        <p:spPr>
          <a:xfrm>
            <a:off x="2643174" y="5357826"/>
            <a:ext cx="3901707" cy="400110"/>
          </a:xfrm>
          <a:prstGeom prst="rect">
            <a:avLst/>
          </a:prstGeom>
          <a:noFill/>
        </p:spPr>
        <p:txBody>
          <a:bodyPr wrap="square" rtlCol="0">
            <a:spAutoFit/>
          </a:bodyPr>
          <a:lstStyle/>
          <a:p>
            <a:pPr algn="ctr"/>
            <a:r>
              <a:rPr lang="es-MX" sz="2000" dirty="0" smtClean="0">
                <a:solidFill>
                  <a:schemeClr val="tx1">
                    <a:lumMod val="75000"/>
                    <a:lumOff val="25000"/>
                  </a:schemeClr>
                </a:solidFill>
              </a:rPr>
              <a:t>Molde negativo y resane</a:t>
            </a:r>
          </a:p>
        </p:txBody>
      </p:sp>
      <p:sp>
        <p:nvSpPr>
          <p:cNvPr id="23" name="TextBox 22"/>
          <p:cNvSpPr txBox="1"/>
          <p:nvPr/>
        </p:nvSpPr>
        <p:spPr>
          <a:xfrm>
            <a:off x="2643174" y="5357826"/>
            <a:ext cx="3901707" cy="400110"/>
          </a:xfrm>
          <a:prstGeom prst="rect">
            <a:avLst/>
          </a:prstGeom>
          <a:noFill/>
        </p:spPr>
        <p:txBody>
          <a:bodyPr wrap="square" rtlCol="0">
            <a:spAutoFit/>
          </a:bodyPr>
          <a:lstStyle/>
          <a:p>
            <a:pPr algn="ctr"/>
            <a:r>
              <a:rPr lang="es-MX" sz="2000" dirty="0" smtClean="0">
                <a:solidFill>
                  <a:schemeClr val="tx1">
                    <a:lumMod val="75000"/>
                    <a:lumOff val="25000"/>
                  </a:schemeClr>
                </a:solidFill>
              </a:rPr>
              <a:t>Vaciado, inserto y molde positivo</a:t>
            </a:r>
          </a:p>
        </p:txBody>
      </p:sp>
      <p:sp>
        <p:nvSpPr>
          <p:cNvPr id="24" name="TextBox 23"/>
          <p:cNvSpPr txBox="1"/>
          <p:nvPr/>
        </p:nvSpPr>
        <p:spPr>
          <a:xfrm>
            <a:off x="2643174" y="5357826"/>
            <a:ext cx="3901707" cy="400110"/>
          </a:xfrm>
          <a:prstGeom prst="rect">
            <a:avLst/>
          </a:prstGeom>
          <a:noFill/>
        </p:spPr>
        <p:txBody>
          <a:bodyPr wrap="square" rtlCol="0">
            <a:spAutoFit/>
          </a:bodyPr>
          <a:lstStyle/>
          <a:p>
            <a:pPr algn="ctr"/>
            <a:r>
              <a:rPr lang="es-MX" sz="2000" dirty="0" smtClean="0">
                <a:solidFill>
                  <a:schemeClr val="tx1">
                    <a:lumMod val="75000"/>
                    <a:lumOff val="25000"/>
                  </a:schemeClr>
                </a:solidFill>
              </a:rPr>
              <a:t>Pulido, reducción y termoformado</a:t>
            </a:r>
          </a:p>
        </p:txBody>
      </p:sp>
      <p:sp>
        <p:nvSpPr>
          <p:cNvPr id="25" name="TextBox 24"/>
          <p:cNvSpPr txBox="1"/>
          <p:nvPr/>
        </p:nvSpPr>
        <p:spPr>
          <a:xfrm>
            <a:off x="2643174" y="5357826"/>
            <a:ext cx="3901707" cy="400110"/>
          </a:xfrm>
          <a:prstGeom prst="rect">
            <a:avLst/>
          </a:prstGeom>
          <a:noFill/>
        </p:spPr>
        <p:txBody>
          <a:bodyPr wrap="square" rtlCol="0">
            <a:spAutoFit/>
          </a:bodyPr>
          <a:lstStyle/>
          <a:p>
            <a:pPr algn="ctr"/>
            <a:r>
              <a:rPr lang="es-MX" sz="2000" dirty="0" smtClean="0">
                <a:solidFill>
                  <a:schemeClr val="tx1">
                    <a:lumMod val="75000"/>
                    <a:lumOff val="25000"/>
                  </a:schemeClr>
                </a:solidFill>
              </a:rPr>
              <a:t>Extracción, pulido y pruebas.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500"/>
                                        <p:tgtEl>
                                          <p:spTgt spid="1026"/>
                                        </p:tgtEl>
                                      </p:cBhvr>
                                    </p:animEffect>
                                  </p:childTnLst>
                                </p:cTn>
                              </p:par>
                              <p:par>
                                <p:cTn id="8" presetID="42" presetClass="path" presetSubtype="0" accel="50000" decel="50000" fill="hold" nodeType="withEffect">
                                  <p:stCondLst>
                                    <p:cond delay="0"/>
                                  </p:stCondLst>
                                  <p:childTnLst>
                                    <p:animMotion origin="layout" path="M 0 -0.07352 L 0 0.28324 " pathEditMode="relative" rAng="0" ptsTypes="AA">
                                      <p:cBhvr>
                                        <p:cTn id="9" dur="2000" spd="-100000" fill="hold"/>
                                        <p:tgtEl>
                                          <p:spTgt spid="1026"/>
                                        </p:tgtEl>
                                        <p:attrNameLst>
                                          <p:attrName>ppt_x</p:attrName>
                                          <p:attrName>ppt_y</p:attrName>
                                        </p:attrNameLst>
                                      </p:cBhvr>
                                      <p:rCtr x="0" y="178"/>
                                    </p:animMotion>
                                  </p:childTnLst>
                                </p:cTn>
                              </p:par>
                            </p:childTnLst>
                          </p:cTn>
                        </p:par>
                        <p:par>
                          <p:cTn id="10" fill="hold">
                            <p:stCondLst>
                              <p:cond delay="2000"/>
                            </p:stCondLst>
                            <p:childTnLst>
                              <p:par>
                                <p:cTn id="11" presetID="64" presetClass="path" presetSubtype="0" accel="50000" decel="50000" fill="hold" nodeType="afterEffect">
                                  <p:stCondLst>
                                    <p:cond delay="0"/>
                                  </p:stCondLst>
                                  <p:childTnLst>
                                    <p:animMotion origin="layout" path="M 0 0 L 0 -0.07361 " pathEditMode="relative" rAng="0" ptsTypes="AA">
                                      <p:cBhvr>
                                        <p:cTn id="12" dur="1000" spd="-100000" fill="hold"/>
                                        <p:tgtEl>
                                          <p:spTgt spid="1026"/>
                                        </p:tgtEl>
                                        <p:attrNameLst>
                                          <p:attrName>ppt_x</p:attrName>
                                          <p:attrName>ppt_y</p:attrName>
                                        </p:attrNameLst>
                                      </p:cBhvr>
                                      <p:rCtr x="0" y="-37"/>
                                    </p:animMotion>
                                  </p:childTnLst>
                                </p:cTn>
                              </p:par>
                            </p:childTnLst>
                          </p:cTn>
                        </p:par>
                        <p:par>
                          <p:cTn id="13" fill="hold">
                            <p:stCondLst>
                              <p:cond delay="3000"/>
                            </p:stCondLst>
                            <p:childTnLst>
                              <p:par>
                                <p:cTn id="14" presetID="10" presetClass="entr" presetSubtype="0"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fade">
                                      <p:cBhvr>
                                        <p:cTn id="16" dur="1000"/>
                                        <p:tgtEl>
                                          <p:spTgt spid="17"/>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xit" presetSubtype="0" fill="hold" grpId="1" nodeType="clickEffect">
                                  <p:stCondLst>
                                    <p:cond delay="0"/>
                                  </p:stCondLst>
                                  <p:childTnLst>
                                    <p:animEffect transition="out" filter="fade">
                                      <p:cBhvr>
                                        <p:cTn id="20" dur="500"/>
                                        <p:tgtEl>
                                          <p:spTgt spid="17"/>
                                        </p:tgtEl>
                                      </p:cBhvr>
                                    </p:animEffect>
                                    <p:set>
                                      <p:cBhvr>
                                        <p:cTn id="21" dur="1" fill="hold">
                                          <p:stCondLst>
                                            <p:cond delay="499"/>
                                          </p:stCondLst>
                                        </p:cTn>
                                        <p:tgtEl>
                                          <p:spTgt spid="17"/>
                                        </p:tgtEl>
                                        <p:attrNameLst>
                                          <p:attrName>style.visibility</p:attrName>
                                        </p:attrNameLst>
                                      </p:cBhvr>
                                      <p:to>
                                        <p:strVal val="hidden"/>
                                      </p:to>
                                    </p:set>
                                  </p:childTnLst>
                                </p:cTn>
                              </p:par>
                              <p:par>
                                <p:cTn id="22" presetID="64" presetClass="path" presetSubtype="0" accel="50000" decel="50000" fill="hold" nodeType="withEffect">
                                  <p:stCondLst>
                                    <p:cond delay="0"/>
                                  </p:stCondLst>
                                  <p:childTnLst>
                                    <p:animMotion origin="layout" path="M 0 0 L 0 -0.07616 " pathEditMode="relative" rAng="0" ptsTypes="AA">
                                      <p:cBhvr>
                                        <p:cTn id="23" dur="2000" fill="hold"/>
                                        <p:tgtEl>
                                          <p:spTgt spid="1026"/>
                                        </p:tgtEl>
                                        <p:attrNameLst>
                                          <p:attrName>ppt_x</p:attrName>
                                          <p:attrName>ppt_y</p:attrName>
                                        </p:attrNameLst>
                                      </p:cBhvr>
                                      <p:rCtr x="0" y="-38"/>
                                    </p:animMotion>
                                  </p:childTnLst>
                                </p:cTn>
                              </p:par>
                            </p:childTnLst>
                          </p:cTn>
                        </p:par>
                        <p:par>
                          <p:cTn id="24" fill="hold">
                            <p:stCondLst>
                              <p:cond delay="2000"/>
                            </p:stCondLst>
                            <p:childTnLst>
                              <p:par>
                                <p:cTn id="25" presetID="42" presetClass="path" presetSubtype="0" accel="50000" decel="50000" fill="hold" nodeType="afterEffect">
                                  <p:stCondLst>
                                    <p:cond delay="0"/>
                                  </p:stCondLst>
                                  <p:childTnLst>
                                    <p:animMotion origin="layout" path="M 0 -0.07361 L 0 0.46204 " pathEditMode="relative" rAng="0" ptsTypes="AA">
                                      <p:cBhvr>
                                        <p:cTn id="26" dur="2000" fill="hold"/>
                                        <p:tgtEl>
                                          <p:spTgt spid="1026"/>
                                        </p:tgtEl>
                                        <p:attrNameLst>
                                          <p:attrName>ppt_x</p:attrName>
                                          <p:attrName>ppt_y</p:attrName>
                                        </p:attrNameLst>
                                      </p:cBhvr>
                                      <p:rCtr x="0" y="268"/>
                                    </p:animMotion>
                                  </p:childTnLst>
                                </p:cTn>
                              </p:par>
                              <p:par>
                                <p:cTn id="27" presetID="10" presetClass="exit" presetSubtype="0" fill="hold" nodeType="withEffect">
                                  <p:stCondLst>
                                    <p:cond delay="0"/>
                                  </p:stCondLst>
                                  <p:childTnLst>
                                    <p:animEffect transition="out" filter="fade">
                                      <p:cBhvr>
                                        <p:cTn id="28" dur="2000"/>
                                        <p:tgtEl>
                                          <p:spTgt spid="1026"/>
                                        </p:tgtEl>
                                      </p:cBhvr>
                                    </p:animEffect>
                                    <p:set>
                                      <p:cBhvr>
                                        <p:cTn id="29" dur="1" fill="hold">
                                          <p:stCondLst>
                                            <p:cond delay="1999"/>
                                          </p:stCondLst>
                                        </p:cTn>
                                        <p:tgtEl>
                                          <p:spTgt spid="1026"/>
                                        </p:tgtEl>
                                        <p:attrNameLst>
                                          <p:attrName>style.visibility</p:attrName>
                                        </p:attrNameLst>
                                      </p:cBhvr>
                                      <p:to>
                                        <p:strVal val="hidden"/>
                                      </p:to>
                                    </p:set>
                                  </p:childTnLst>
                                </p:cTn>
                              </p:par>
                              <p:par>
                                <p:cTn id="30" presetID="10" presetClass="entr" presetSubtype="0" fill="hold" nodeType="withEffect">
                                  <p:stCondLst>
                                    <p:cond delay="0"/>
                                  </p:stCondLst>
                                  <p:childTnLst>
                                    <p:set>
                                      <p:cBhvr>
                                        <p:cTn id="31" dur="1" fill="hold">
                                          <p:stCondLst>
                                            <p:cond delay="0"/>
                                          </p:stCondLst>
                                        </p:cTn>
                                        <p:tgtEl>
                                          <p:spTgt spid="2"/>
                                        </p:tgtEl>
                                        <p:attrNameLst>
                                          <p:attrName>style.visibility</p:attrName>
                                        </p:attrNameLst>
                                      </p:cBhvr>
                                      <p:to>
                                        <p:strVal val="visible"/>
                                      </p:to>
                                    </p:set>
                                    <p:animEffect transition="in" filter="fade">
                                      <p:cBhvr>
                                        <p:cTn id="32" dur="2000"/>
                                        <p:tgtEl>
                                          <p:spTgt spid="2"/>
                                        </p:tgtEl>
                                      </p:cBhvr>
                                    </p:animEffect>
                                  </p:childTnLst>
                                </p:cTn>
                              </p:par>
                              <p:par>
                                <p:cTn id="33" presetID="42" presetClass="path" presetSubtype="0" accel="50000" decel="50000" fill="hold" nodeType="withEffect">
                                  <p:stCondLst>
                                    <p:cond delay="0"/>
                                  </p:stCondLst>
                                  <p:childTnLst>
                                    <p:animMotion origin="layout" path="M 0 -0.07351 L 0 0.46139 " pathEditMode="relative" rAng="0" ptsTypes="AA">
                                      <p:cBhvr>
                                        <p:cTn id="34" dur="2000" spd="-100000" fill="hold"/>
                                        <p:tgtEl>
                                          <p:spTgt spid="2"/>
                                        </p:tgtEl>
                                        <p:attrNameLst>
                                          <p:attrName>ppt_x</p:attrName>
                                          <p:attrName>ppt_y</p:attrName>
                                        </p:attrNameLst>
                                      </p:cBhvr>
                                      <p:rCtr x="0" y="267"/>
                                    </p:animMotion>
                                  </p:childTnLst>
                                </p:cTn>
                              </p:par>
                            </p:childTnLst>
                          </p:cTn>
                        </p:par>
                        <p:par>
                          <p:cTn id="35" fill="hold">
                            <p:stCondLst>
                              <p:cond delay="4000"/>
                            </p:stCondLst>
                            <p:childTnLst>
                              <p:par>
                                <p:cTn id="36" presetID="64" presetClass="path" presetSubtype="0" accel="50000" decel="50000" fill="hold" nodeType="afterEffect">
                                  <p:stCondLst>
                                    <p:cond delay="0"/>
                                  </p:stCondLst>
                                  <p:childTnLst>
                                    <p:animMotion origin="layout" path="M 0 3.48128E-6 L 0 -0.07351 " pathEditMode="relative" rAng="0" ptsTypes="AA">
                                      <p:cBhvr>
                                        <p:cTn id="37" dur="2000" spd="-100000" fill="hold"/>
                                        <p:tgtEl>
                                          <p:spTgt spid="2"/>
                                        </p:tgtEl>
                                        <p:attrNameLst>
                                          <p:attrName>ppt_x</p:attrName>
                                          <p:attrName>ppt_y</p:attrName>
                                        </p:attrNameLst>
                                      </p:cBhvr>
                                      <p:rCtr x="0" y="-37"/>
                                    </p:animMotion>
                                  </p:childTnLst>
                                </p:cTn>
                              </p:par>
                            </p:childTnLst>
                          </p:cTn>
                        </p:par>
                        <p:par>
                          <p:cTn id="38" fill="hold">
                            <p:stCondLst>
                              <p:cond delay="6000"/>
                            </p:stCondLst>
                            <p:childTnLst>
                              <p:par>
                                <p:cTn id="39" presetID="10" presetClass="entr" presetSubtype="0" fill="hold" grpId="0" nodeType="after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fade">
                                      <p:cBhvr>
                                        <p:cTn id="41" dur="1000"/>
                                        <p:tgtEl>
                                          <p:spTgt spid="21"/>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xit" presetSubtype="0" fill="hold" grpId="1" nodeType="clickEffect">
                                  <p:stCondLst>
                                    <p:cond delay="0"/>
                                  </p:stCondLst>
                                  <p:childTnLst>
                                    <p:animEffect transition="out" filter="fade">
                                      <p:cBhvr>
                                        <p:cTn id="45" dur="500"/>
                                        <p:tgtEl>
                                          <p:spTgt spid="21"/>
                                        </p:tgtEl>
                                      </p:cBhvr>
                                    </p:animEffect>
                                    <p:set>
                                      <p:cBhvr>
                                        <p:cTn id="46" dur="1" fill="hold">
                                          <p:stCondLst>
                                            <p:cond delay="499"/>
                                          </p:stCondLst>
                                        </p:cTn>
                                        <p:tgtEl>
                                          <p:spTgt spid="21"/>
                                        </p:tgtEl>
                                        <p:attrNameLst>
                                          <p:attrName>style.visibility</p:attrName>
                                        </p:attrNameLst>
                                      </p:cBhvr>
                                      <p:to>
                                        <p:strVal val="hidden"/>
                                      </p:to>
                                    </p:set>
                                  </p:childTnLst>
                                </p:cTn>
                              </p:par>
                              <p:par>
                                <p:cTn id="47" presetID="42" presetClass="path" presetSubtype="0" accel="50000" decel="50000" fill="hold" nodeType="withEffect">
                                  <p:stCondLst>
                                    <p:cond delay="0"/>
                                  </p:stCondLst>
                                  <p:childTnLst>
                                    <p:animMotion origin="layout" path="M 0 -0.07374 L 0 -0.00023 " pathEditMode="relative" rAng="0" ptsTypes="AA">
                                      <p:cBhvr>
                                        <p:cTn id="48" dur="2000" spd="-100000" fill="hold"/>
                                        <p:tgtEl>
                                          <p:spTgt spid="2"/>
                                        </p:tgtEl>
                                        <p:attrNameLst>
                                          <p:attrName>ppt_x</p:attrName>
                                          <p:attrName>ppt_y</p:attrName>
                                        </p:attrNameLst>
                                      </p:cBhvr>
                                      <p:rCtr x="0" y="37"/>
                                    </p:animMotion>
                                  </p:childTnLst>
                                </p:cTn>
                              </p:par>
                            </p:childTnLst>
                          </p:cTn>
                        </p:par>
                        <p:par>
                          <p:cTn id="49" fill="hold">
                            <p:stCondLst>
                              <p:cond delay="2000"/>
                            </p:stCondLst>
                            <p:childTnLst>
                              <p:par>
                                <p:cTn id="50" presetID="42" presetClass="path" presetSubtype="0" accel="50000" decel="50000" fill="hold" nodeType="afterEffect">
                                  <p:stCondLst>
                                    <p:cond delay="0"/>
                                  </p:stCondLst>
                                  <p:childTnLst>
                                    <p:animMotion origin="layout" path="M 0 3.48128E-6 L 0 0.46139 " pathEditMode="relative" rAng="0" ptsTypes="AA">
                                      <p:cBhvr>
                                        <p:cTn id="51" dur="2000" fill="hold"/>
                                        <p:tgtEl>
                                          <p:spTgt spid="2"/>
                                        </p:tgtEl>
                                        <p:attrNameLst>
                                          <p:attrName>ppt_x</p:attrName>
                                          <p:attrName>ppt_y</p:attrName>
                                        </p:attrNameLst>
                                      </p:cBhvr>
                                      <p:rCtr x="0" y="231"/>
                                    </p:animMotion>
                                  </p:childTnLst>
                                </p:cTn>
                              </p:par>
                              <p:par>
                                <p:cTn id="52" presetID="10" presetClass="exit" presetSubtype="0" fill="hold" nodeType="withEffect">
                                  <p:stCondLst>
                                    <p:cond delay="0"/>
                                  </p:stCondLst>
                                  <p:childTnLst>
                                    <p:animEffect transition="out" filter="fade">
                                      <p:cBhvr>
                                        <p:cTn id="53" dur="2000"/>
                                        <p:tgtEl>
                                          <p:spTgt spid="2"/>
                                        </p:tgtEl>
                                      </p:cBhvr>
                                    </p:animEffect>
                                    <p:set>
                                      <p:cBhvr>
                                        <p:cTn id="54" dur="1" fill="hold">
                                          <p:stCondLst>
                                            <p:cond delay="1999"/>
                                          </p:stCondLst>
                                        </p:cTn>
                                        <p:tgtEl>
                                          <p:spTgt spid="2"/>
                                        </p:tgtEl>
                                        <p:attrNameLst>
                                          <p:attrName>style.visibility</p:attrName>
                                        </p:attrNameLst>
                                      </p:cBhvr>
                                      <p:to>
                                        <p:strVal val="hidden"/>
                                      </p:to>
                                    </p:set>
                                  </p:childTnLst>
                                </p:cTn>
                              </p:par>
                              <p:par>
                                <p:cTn id="55" presetID="10" presetClass="entr" presetSubtype="0" fill="hold" nodeType="withEffect">
                                  <p:stCondLst>
                                    <p:cond delay="0"/>
                                  </p:stCondLst>
                                  <p:childTnLst>
                                    <p:set>
                                      <p:cBhvr>
                                        <p:cTn id="56" dur="1" fill="hold">
                                          <p:stCondLst>
                                            <p:cond delay="0"/>
                                          </p:stCondLst>
                                        </p:cTn>
                                        <p:tgtEl>
                                          <p:spTgt spid="18"/>
                                        </p:tgtEl>
                                        <p:attrNameLst>
                                          <p:attrName>style.visibility</p:attrName>
                                        </p:attrNameLst>
                                      </p:cBhvr>
                                      <p:to>
                                        <p:strVal val="visible"/>
                                      </p:to>
                                    </p:set>
                                    <p:animEffect transition="in" filter="fade">
                                      <p:cBhvr>
                                        <p:cTn id="57" dur="2000"/>
                                        <p:tgtEl>
                                          <p:spTgt spid="18"/>
                                        </p:tgtEl>
                                      </p:cBhvr>
                                    </p:animEffect>
                                  </p:childTnLst>
                                </p:cTn>
                              </p:par>
                              <p:par>
                                <p:cTn id="58" presetID="64" presetClass="path" presetSubtype="0" accel="50000" decel="50000" fill="hold" nodeType="withEffect">
                                  <p:stCondLst>
                                    <p:cond delay="0"/>
                                  </p:stCondLst>
                                  <p:childTnLst>
                                    <p:animMotion origin="layout" path="M -1.66667E-6 0.45723 L -1.66667E-6 -0.07351 " pathEditMode="relative" rAng="0" ptsTypes="AA">
                                      <p:cBhvr>
                                        <p:cTn id="59" dur="2000" fill="hold"/>
                                        <p:tgtEl>
                                          <p:spTgt spid="18"/>
                                        </p:tgtEl>
                                        <p:attrNameLst>
                                          <p:attrName>ppt_x</p:attrName>
                                          <p:attrName>ppt_y</p:attrName>
                                        </p:attrNameLst>
                                      </p:cBhvr>
                                      <p:rCtr x="0" y="-265"/>
                                    </p:animMotion>
                                  </p:childTnLst>
                                </p:cTn>
                              </p:par>
                            </p:childTnLst>
                          </p:cTn>
                        </p:par>
                        <p:par>
                          <p:cTn id="60" fill="hold">
                            <p:stCondLst>
                              <p:cond delay="4000"/>
                            </p:stCondLst>
                            <p:childTnLst>
                              <p:par>
                                <p:cTn id="61" presetID="42" presetClass="path" presetSubtype="0" accel="50000" decel="50000" fill="hold" nodeType="afterEffect">
                                  <p:stCondLst>
                                    <p:cond delay="0"/>
                                  </p:stCondLst>
                                  <p:childTnLst>
                                    <p:animMotion origin="layout" path="M -1.66667E-6 -0.07351 L -1.66667E-6 0.0104 " pathEditMode="relative" rAng="0" ptsTypes="AA">
                                      <p:cBhvr>
                                        <p:cTn id="62" dur="2000" fill="hold"/>
                                        <p:tgtEl>
                                          <p:spTgt spid="18"/>
                                        </p:tgtEl>
                                        <p:attrNameLst>
                                          <p:attrName>ppt_x</p:attrName>
                                          <p:attrName>ppt_y</p:attrName>
                                        </p:attrNameLst>
                                      </p:cBhvr>
                                      <p:rCtr x="0" y="42"/>
                                    </p:animMotion>
                                  </p:childTnLst>
                                </p:cTn>
                              </p:par>
                            </p:childTnLst>
                          </p:cTn>
                        </p:par>
                        <p:par>
                          <p:cTn id="63" fill="hold">
                            <p:stCondLst>
                              <p:cond delay="6000"/>
                            </p:stCondLst>
                            <p:childTnLst>
                              <p:par>
                                <p:cTn id="64" presetID="10" presetClass="entr" presetSubtype="0" fill="hold" grpId="0" nodeType="afterEffect">
                                  <p:stCondLst>
                                    <p:cond delay="0"/>
                                  </p:stCondLst>
                                  <p:childTnLst>
                                    <p:set>
                                      <p:cBhvr>
                                        <p:cTn id="65" dur="1" fill="hold">
                                          <p:stCondLst>
                                            <p:cond delay="0"/>
                                          </p:stCondLst>
                                        </p:cTn>
                                        <p:tgtEl>
                                          <p:spTgt spid="23"/>
                                        </p:tgtEl>
                                        <p:attrNameLst>
                                          <p:attrName>style.visibility</p:attrName>
                                        </p:attrNameLst>
                                      </p:cBhvr>
                                      <p:to>
                                        <p:strVal val="visible"/>
                                      </p:to>
                                    </p:set>
                                    <p:animEffect transition="in" filter="fade">
                                      <p:cBhvr>
                                        <p:cTn id="66" dur="1000"/>
                                        <p:tgtEl>
                                          <p:spTgt spid="23"/>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xit" presetSubtype="0" fill="hold" grpId="1" nodeType="clickEffect">
                                  <p:stCondLst>
                                    <p:cond delay="0"/>
                                  </p:stCondLst>
                                  <p:childTnLst>
                                    <p:animEffect transition="out" filter="fade">
                                      <p:cBhvr>
                                        <p:cTn id="70" dur="500"/>
                                        <p:tgtEl>
                                          <p:spTgt spid="23"/>
                                        </p:tgtEl>
                                      </p:cBhvr>
                                    </p:animEffect>
                                    <p:set>
                                      <p:cBhvr>
                                        <p:cTn id="71" dur="1" fill="hold">
                                          <p:stCondLst>
                                            <p:cond delay="499"/>
                                          </p:stCondLst>
                                        </p:cTn>
                                        <p:tgtEl>
                                          <p:spTgt spid="23"/>
                                        </p:tgtEl>
                                        <p:attrNameLst>
                                          <p:attrName>style.visibility</p:attrName>
                                        </p:attrNameLst>
                                      </p:cBhvr>
                                      <p:to>
                                        <p:strVal val="hidden"/>
                                      </p:to>
                                    </p:set>
                                  </p:childTnLst>
                                </p:cTn>
                              </p:par>
                              <p:par>
                                <p:cTn id="72" presetID="64" presetClass="path" presetSubtype="0" accel="50000" decel="50000" fill="hold" nodeType="withEffect">
                                  <p:stCondLst>
                                    <p:cond delay="0"/>
                                  </p:stCondLst>
                                  <p:childTnLst>
                                    <p:animMotion origin="layout" path="M -1.66667E-6 3.48128E-6 L -1.66667E-6 -0.07351 " pathEditMode="relative" rAng="0" ptsTypes="AA">
                                      <p:cBhvr>
                                        <p:cTn id="73" dur="2000" fill="hold"/>
                                        <p:tgtEl>
                                          <p:spTgt spid="18"/>
                                        </p:tgtEl>
                                        <p:attrNameLst>
                                          <p:attrName>ppt_x</p:attrName>
                                          <p:attrName>ppt_y</p:attrName>
                                        </p:attrNameLst>
                                      </p:cBhvr>
                                      <p:rCtr x="0" y="-37"/>
                                    </p:animMotion>
                                  </p:childTnLst>
                                </p:cTn>
                              </p:par>
                            </p:childTnLst>
                          </p:cTn>
                        </p:par>
                        <p:par>
                          <p:cTn id="74" fill="hold">
                            <p:stCondLst>
                              <p:cond delay="2000"/>
                            </p:stCondLst>
                            <p:childTnLst>
                              <p:par>
                                <p:cTn id="75" presetID="42" presetClass="path" presetSubtype="0" accel="50000" decel="50000" fill="hold" nodeType="afterEffect">
                                  <p:stCondLst>
                                    <p:cond delay="0"/>
                                  </p:stCondLst>
                                  <p:childTnLst>
                                    <p:animMotion origin="layout" path="M -1.66667E-6 0.0104 L -1.66667E-6 0.45076 " pathEditMode="relative" rAng="0" ptsTypes="AA">
                                      <p:cBhvr>
                                        <p:cTn id="76" dur="2000" fill="hold"/>
                                        <p:tgtEl>
                                          <p:spTgt spid="18"/>
                                        </p:tgtEl>
                                        <p:attrNameLst>
                                          <p:attrName>ppt_x</p:attrName>
                                          <p:attrName>ppt_y</p:attrName>
                                        </p:attrNameLst>
                                      </p:cBhvr>
                                      <p:rCtr x="0" y="220"/>
                                    </p:animMotion>
                                  </p:childTnLst>
                                </p:cTn>
                              </p:par>
                              <p:par>
                                <p:cTn id="77" presetID="10" presetClass="exit" presetSubtype="0" fill="hold" nodeType="withEffect">
                                  <p:stCondLst>
                                    <p:cond delay="0"/>
                                  </p:stCondLst>
                                  <p:childTnLst>
                                    <p:animEffect transition="out" filter="fade">
                                      <p:cBhvr>
                                        <p:cTn id="78" dur="2000"/>
                                        <p:tgtEl>
                                          <p:spTgt spid="18"/>
                                        </p:tgtEl>
                                      </p:cBhvr>
                                    </p:animEffect>
                                    <p:set>
                                      <p:cBhvr>
                                        <p:cTn id="79" dur="1" fill="hold">
                                          <p:stCondLst>
                                            <p:cond delay="1999"/>
                                          </p:stCondLst>
                                        </p:cTn>
                                        <p:tgtEl>
                                          <p:spTgt spid="18"/>
                                        </p:tgtEl>
                                        <p:attrNameLst>
                                          <p:attrName>style.visibility</p:attrName>
                                        </p:attrNameLst>
                                      </p:cBhvr>
                                      <p:to>
                                        <p:strVal val="hidden"/>
                                      </p:to>
                                    </p:set>
                                  </p:childTnLst>
                                </p:cTn>
                              </p:par>
                              <p:par>
                                <p:cTn id="80" presetID="10" presetClass="entr" presetSubtype="0" fill="hold" nodeType="withEffect">
                                  <p:stCondLst>
                                    <p:cond delay="0"/>
                                  </p:stCondLst>
                                  <p:childTnLst>
                                    <p:set>
                                      <p:cBhvr>
                                        <p:cTn id="81" dur="1" fill="hold">
                                          <p:stCondLst>
                                            <p:cond delay="0"/>
                                          </p:stCondLst>
                                        </p:cTn>
                                        <p:tgtEl>
                                          <p:spTgt spid="3"/>
                                        </p:tgtEl>
                                        <p:attrNameLst>
                                          <p:attrName>style.visibility</p:attrName>
                                        </p:attrNameLst>
                                      </p:cBhvr>
                                      <p:to>
                                        <p:strVal val="visible"/>
                                      </p:to>
                                    </p:set>
                                    <p:animEffect transition="in" filter="fade">
                                      <p:cBhvr>
                                        <p:cTn id="82" dur="2000"/>
                                        <p:tgtEl>
                                          <p:spTgt spid="3"/>
                                        </p:tgtEl>
                                      </p:cBhvr>
                                    </p:animEffect>
                                  </p:childTnLst>
                                </p:cTn>
                              </p:par>
                              <p:par>
                                <p:cTn id="83" presetID="42" presetClass="path" presetSubtype="0" accel="50000" decel="50000" fill="hold" nodeType="withEffect">
                                  <p:stCondLst>
                                    <p:cond delay="0"/>
                                  </p:stCondLst>
                                  <p:childTnLst>
                                    <p:animMotion origin="layout" path="M 2.22222E-6 -0.07352 L 2.22222E-6 0.46127 " pathEditMode="relative" rAng="0" ptsTypes="AA">
                                      <p:cBhvr>
                                        <p:cTn id="84" dur="2000" spd="-100000" fill="hold"/>
                                        <p:tgtEl>
                                          <p:spTgt spid="3"/>
                                        </p:tgtEl>
                                        <p:attrNameLst>
                                          <p:attrName>ppt_x</p:attrName>
                                          <p:attrName>ppt_y</p:attrName>
                                        </p:attrNameLst>
                                      </p:cBhvr>
                                      <p:rCtr x="0" y="267"/>
                                    </p:animMotion>
                                  </p:childTnLst>
                                </p:cTn>
                              </p:par>
                            </p:childTnLst>
                          </p:cTn>
                        </p:par>
                        <p:par>
                          <p:cTn id="85" fill="hold">
                            <p:stCondLst>
                              <p:cond delay="4000"/>
                            </p:stCondLst>
                            <p:childTnLst>
                              <p:par>
                                <p:cTn id="86" presetID="42" presetClass="path" presetSubtype="0" accel="50000" decel="50000" fill="hold" nodeType="afterEffect">
                                  <p:stCondLst>
                                    <p:cond delay="0"/>
                                  </p:stCondLst>
                                  <p:childTnLst>
                                    <p:animMotion origin="layout" path="M 2.22222E-6 -0.07352 L 2.22222E-6 -1.96532E-6 " pathEditMode="relative" rAng="0" ptsTypes="AA">
                                      <p:cBhvr>
                                        <p:cTn id="87" dur="2000" fill="hold"/>
                                        <p:tgtEl>
                                          <p:spTgt spid="3"/>
                                        </p:tgtEl>
                                        <p:attrNameLst>
                                          <p:attrName>ppt_x</p:attrName>
                                          <p:attrName>ppt_y</p:attrName>
                                        </p:attrNameLst>
                                      </p:cBhvr>
                                      <p:rCtr x="0" y="37"/>
                                    </p:animMotion>
                                  </p:childTnLst>
                                </p:cTn>
                              </p:par>
                            </p:childTnLst>
                          </p:cTn>
                        </p:par>
                        <p:par>
                          <p:cTn id="88" fill="hold">
                            <p:stCondLst>
                              <p:cond delay="6000"/>
                            </p:stCondLst>
                            <p:childTnLst>
                              <p:par>
                                <p:cTn id="89" presetID="10" presetClass="entr" presetSubtype="0" fill="hold" grpId="0" nodeType="afterEffect">
                                  <p:stCondLst>
                                    <p:cond delay="0"/>
                                  </p:stCondLst>
                                  <p:childTnLst>
                                    <p:set>
                                      <p:cBhvr>
                                        <p:cTn id="90" dur="1" fill="hold">
                                          <p:stCondLst>
                                            <p:cond delay="0"/>
                                          </p:stCondLst>
                                        </p:cTn>
                                        <p:tgtEl>
                                          <p:spTgt spid="24"/>
                                        </p:tgtEl>
                                        <p:attrNameLst>
                                          <p:attrName>style.visibility</p:attrName>
                                        </p:attrNameLst>
                                      </p:cBhvr>
                                      <p:to>
                                        <p:strVal val="visible"/>
                                      </p:to>
                                    </p:set>
                                    <p:animEffect transition="in" filter="fade">
                                      <p:cBhvr>
                                        <p:cTn id="91" dur="1000"/>
                                        <p:tgtEl>
                                          <p:spTgt spid="24"/>
                                        </p:tgtEl>
                                      </p:cBhvr>
                                    </p:animEffect>
                                  </p:childTnLst>
                                </p:cTn>
                              </p:par>
                            </p:childTnLst>
                          </p:cTn>
                        </p:par>
                      </p:childTnLst>
                    </p:cTn>
                  </p:par>
                  <p:par>
                    <p:cTn id="92" fill="hold">
                      <p:stCondLst>
                        <p:cond delay="indefinite"/>
                      </p:stCondLst>
                      <p:childTnLst>
                        <p:par>
                          <p:cTn id="93" fill="hold">
                            <p:stCondLst>
                              <p:cond delay="0"/>
                            </p:stCondLst>
                            <p:childTnLst>
                              <p:par>
                                <p:cTn id="94" presetID="10" presetClass="exit" presetSubtype="0" fill="hold" grpId="1" nodeType="clickEffect">
                                  <p:stCondLst>
                                    <p:cond delay="0"/>
                                  </p:stCondLst>
                                  <p:childTnLst>
                                    <p:animEffect transition="out" filter="fade">
                                      <p:cBhvr>
                                        <p:cTn id="95" dur="500"/>
                                        <p:tgtEl>
                                          <p:spTgt spid="24"/>
                                        </p:tgtEl>
                                      </p:cBhvr>
                                    </p:animEffect>
                                    <p:set>
                                      <p:cBhvr>
                                        <p:cTn id="96" dur="1" fill="hold">
                                          <p:stCondLst>
                                            <p:cond delay="499"/>
                                          </p:stCondLst>
                                        </p:cTn>
                                        <p:tgtEl>
                                          <p:spTgt spid="24"/>
                                        </p:tgtEl>
                                        <p:attrNameLst>
                                          <p:attrName>style.visibility</p:attrName>
                                        </p:attrNameLst>
                                      </p:cBhvr>
                                      <p:to>
                                        <p:strVal val="hidden"/>
                                      </p:to>
                                    </p:set>
                                  </p:childTnLst>
                                </p:cTn>
                              </p:par>
                              <p:par>
                                <p:cTn id="97" presetID="64" presetClass="path" presetSubtype="0" accel="50000" decel="50000" fill="hold" nodeType="withEffect">
                                  <p:stCondLst>
                                    <p:cond delay="0"/>
                                  </p:stCondLst>
                                  <p:childTnLst>
                                    <p:animMotion origin="layout" path="M -3.61111E-6 -7.51445E-7 L -3.61111E-6 -0.07329 " pathEditMode="relative" rAng="0" ptsTypes="AA">
                                      <p:cBhvr>
                                        <p:cTn id="98" dur="2000" fill="hold"/>
                                        <p:tgtEl>
                                          <p:spTgt spid="3"/>
                                        </p:tgtEl>
                                        <p:attrNameLst>
                                          <p:attrName>ppt_x</p:attrName>
                                          <p:attrName>ppt_y</p:attrName>
                                        </p:attrNameLst>
                                      </p:cBhvr>
                                      <p:rCtr x="0" y="-37"/>
                                    </p:animMotion>
                                  </p:childTnLst>
                                </p:cTn>
                              </p:par>
                            </p:childTnLst>
                          </p:cTn>
                        </p:par>
                        <p:par>
                          <p:cTn id="99" fill="hold">
                            <p:stCondLst>
                              <p:cond delay="2000"/>
                            </p:stCondLst>
                            <p:childTnLst>
                              <p:par>
                                <p:cTn id="100" presetID="42" presetClass="path" presetSubtype="0" accel="50000" decel="50000" fill="hold" nodeType="afterEffect">
                                  <p:stCondLst>
                                    <p:cond delay="0"/>
                                  </p:stCondLst>
                                  <p:childTnLst>
                                    <p:animMotion origin="layout" path="M 2.22222E-6 -1.96532E-6 L 2.22222E-6 0.4615 " pathEditMode="relative" rAng="0" ptsTypes="AA">
                                      <p:cBhvr>
                                        <p:cTn id="101" dur="2000" fill="hold"/>
                                        <p:tgtEl>
                                          <p:spTgt spid="3"/>
                                        </p:tgtEl>
                                        <p:attrNameLst>
                                          <p:attrName>ppt_x</p:attrName>
                                          <p:attrName>ppt_y</p:attrName>
                                        </p:attrNameLst>
                                      </p:cBhvr>
                                      <p:rCtr x="0" y="231"/>
                                    </p:animMotion>
                                  </p:childTnLst>
                                </p:cTn>
                              </p:par>
                              <p:par>
                                <p:cTn id="102" presetID="10" presetClass="exit" presetSubtype="0" fill="hold" nodeType="withEffect">
                                  <p:stCondLst>
                                    <p:cond delay="0"/>
                                  </p:stCondLst>
                                  <p:childTnLst>
                                    <p:animEffect transition="out" filter="fade">
                                      <p:cBhvr>
                                        <p:cTn id="103" dur="2000"/>
                                        <p:tgtEl>
                                          <p:spTgt spid="3"/>
                                        </p:tgtEl>
                                      </p:cBhvr>
                                    </p:animEffect>
                                    <p:set>
                                      <p:cBhvr>
                                        <p:cTn id="104" dur="1" fill="hold">
                                          <p:stCondLst>
                                            <p:cond delay="1999"/>
                                          </p:stCondLst>
                                        </p:cTn>
                                        <p:tgtEl>
                                          <p:spTgt spid="3"/>
                                        </p:tgtEl>
                                        <p:attrNameLst>
                                          <p:attrName>style.visibility</p:attrName>
                                        </p:attrNameLst>
                                      </p:cBhvr>
                                      <p:to>
                                        <p:strVal val="hidden"/>
                                      </p:to>
                                    </p:set>
                                  </p:childTnLst>
                                </p:cTn>
                              </p:par>
                              <p:par>
                                <p:cTn id="105" presetID="10" presetClass="entr" presetSubtype="0" fill="hold" nodeType="withEffect">
                                  <p:stCondLst>
                                    <p:cond delay="0"/>
                                  </p:stCondLst>
                                  <p:childTnLst>
                                    <p:set>
                                      <p:cBhvr>
                                        <p:cTn id="106" dur="1" fill="hold">
                                          <p:stCondLst>
                                            <p:cond delay="0"/>
                                          </p:stCondLst>
                                        </p:cTn>
                                        <p:tgtEl>
                                          <p:spTgt spid="20"/>
                                        </p:tgtEl>
                                        <p:attrNameLst>
                                          <p:attrName>style.visibility</p:attrName>
                                        </p:attrNameLst>
                                      </p:cBhvr>
                                      <p:to>
                                        <p:strVal val="visible"/>
                                      </p:to>
                                    </p:set>
                                    <p:animEffect transition="in" filter="fade">
                                      <p:cBhvr>
                                        <p:cTn id="107" dur="2000"/>
                                        <p:tgtEl>
                                          <p:spTgt spid="20"/>
                                        </p:tgtEl>
                                      </p:cBhvr>
                                    </p:animEffect>
                                  </p:childTnLst>
                                </p:cTn>
                              </p:par>
                              <p:par>
                                <p:cTn id="108" presetID="64" presetClass="path" presetSubtype="0" accel="50000" decel="50000" fill="hold" nodeType="withEffect">
                                  <p:stCondLst>
                                    <p:cond delay="0"/>
                                  </p:stCondLst>
                                  <p:childTnLst>
                                    <p:animMotion origin="layout" path="M 2.77556E-17 0.46204 L 2.77556E-17 -0.07338 " pathEditMode="relative" rAng="0" ptsTypes="AA">
                                      <p:cBhvr>
                                        <p:cTn id="109" dur="2000" fill="hold"/>
                                        <p:tgtEl>
                                          <p:spTgt spid="20"/>
                                        </p:tgtEl>
                                        <p:attrNameLst>
                                          <p:attrName>ppt_x</p:attrName>
                                          <p:attrName>ppt_y</p:attrName>
                                        </p:attrNameLst>
                                      </p:cBhvr>
                                      <p:rCtr x="0" y="-268"/>
                                    </p:animMotion>
                                  </p:childTnLst>
                                </p:cTn>
                              </p:par>
                            </p:childTnLst>
                          </p:cTn>
                        </p:par>
                        <p:par>
                          <p:cTn id="110" fill="hold">
                            <p:stCondLst>
                              <p:cond delay="4000"/>
                            </p:stCondLst>
                            <p:childTnLst>
                              <p:par>
                                <p:cTn id="111" presetID="42" presetClass="path" presetSubtype="0" accel="50000" decel="50000" fill="hold" nodeType="afterEffect">
                                  <p:stCondLst>
                                    <p:cond delay="0"/>
                                  </p:stCondLst>
                                  <p:childTnLst>
                                    <p:animMotion origin="layout" path="M 2.77556E-17 -0.07338 L 2.77556E-17 0.00023 " pathEditMode="relative" rAng="0" ptsTypes="AA">
                                      <p:cBhvr>
                                        <p:cTn id="112" dur="2000" fill="hold"/>
                                        <p:tgtEl>
                                          <p:spTgt spid="20"/>
                                        </p:tgtEl>
                                        <p:attrNameLst>
                                          <p:attrName>ppt_x</p:attrName>
                                          <p:attrName>ppt_y</p:attrName>
                                        </p:attrNameLst>
                                      </p:cBhvr>
                                      <p:rCtr x="0" y="37"/>
                                    </p:animMotion>
                                  </p:childTnLst>
                                </p:cTn>
                              </p:par>
                            </p:childTnLst>
                          </p:cTn>
                        </p:par>
                        <p:par>
                          <p:cTn id="113" fill="hold">
                            <p:stCondLst>
                              <p:cond delay="6000"/>
                            </p:stCondLst>
                            <p:childTnLst>
                              <p:par>
                                <p:cTn id="114" presetID="10" presetClass="entr" presetSubtype="0" fill="hold" grpId="0" nodeType="afterEffect">
                                  <p:stCondLst>
                                    <p:cond delay="0"/>
                                  </p:stCondLst>
                                  <p:childTnLst>
                                    <p:set>
                                      <p:cBhvr>
                                        <p:cTn id="115" dur="1" fill="hold">
                                          <p:stCondLst>
                                            <p:cond delay="0"/>
                                          </p:stCondLst>
                                        </p:cTn>
                                        <p:tgtEl>
                                          <p:spTgt spid="25"/>
                                        </p:tgtEl>
                                        <p:attrNameLst>
                                          <p:attrName>style.visibility</p:attrName>
                                        </p:attrNameLst>
                                      </p:cBhvr>
                                      <p:to>
                                        <p:strVal val="visible"/>
                                      </p:to>
                                    </p:set>
                                    <p:animEffect transition="in" filter="fade">
                                      <p:cBhvr>
                                        <p:cTn id="116" dur="1000"/>
                                        <p:tgtEl>
                                          <p:spTgt spid="25"/>
                                        </p:tgtEl>
                                      </p:cBhvr>
                                    </p:animEffect>
                                  </p:childTnLst>
                                </p:cTn>
                              </p:par>
                            </p:childTnLst>
                          </p:cTn>
                        </p:par>
                      </p:childTnLst>
                    </p:cTn>
                  </p:par>
                  <p:par>
                    <p:cTn id="117" fill="hold">
                      <p:stCondLst>
                        <p:cond delay="indefinite"/>
                      </p:stCondLst>
                      <p:childTnLst>
                        <p:par>
                          <p:cTn id="118" fill="hold">
                            <p:stCondLst>
                              <p:cond delay="0"/>
                            </p:stCondLst>
                            <p:childTnLst>
                              <p:par>
                                <p:cTn id="119" presetID="10" presetClass="exit" presetSubtype="0" fill="hold" grpId="1" nodeType="clickEffect">
                                  <p:stCondLst>
                                    <p:cond delay="0"/>
                                  </p:stCondLst>
                                  <p:childTnLst>
                                    <p:animEffect transition="out" filter="fade">
                                      <p:cBhvr>
                                        <p:cTn id="120" dur="500"/>
                                        <p:tgtEl>
                                          <p:spTgt spid="25"/>
                                        </p:tgtEl>
                                      </p:cBhvr>
                                    </p:animEffect>
                                    <p:set>
                                      <p:cBhvr>
                                        <p:cTn id="121" dur="1" fill="hold">
                                          <p:stCondLst>
                                            <p:cond delay="499"/>
                                          </p:stCondLst>
                                        </p:cTn>
                                        <p:tgtEl>
                                          <p:spTgt spid="25"/>
                                        </p:tgtEl>
                                        <p:attrNameLst>
                                          <p:attrName>style.visibility</p:attrName>
                                        </p:attrNameLst>
                                      </p:cBhvr>
                                      <p:to>
                                        <p:strVal val="hidden"/>
                                      </p:to>
                                    </p:set>
                                  </p:childTnLst>
                                </p:cTn>
                              </p:par>
                              <p:par>
                                <p:cTn id="122" presetID="42" presetClass="path" presetSubtype="0" accel="50000" decel="50000" fill="hold" nodeType="withEffect">
                                  <p:stCondLst>
                                    <p:cond delay="0"/>
                                  </p:stCondLst>
                                  <p:childTnLst>
                                    <p:animMotion origin="layout" path="M 2.77556E-17 -0.07338 L 2.77556E-17 -0.01042 " pathEditMode="relative" rAng="0" ptsTypes="AA">
                                      <p:cBhvr>
                                        <p:cTn id="123" dur="2000" spd="-100000" fill="hold"/>
                                        <p:tgtEl>
                                          <p:spTgt spid="20"/>
                                        </p:tgtEl>
                                        <p:attrNameLst>
                                          <p:attrName>ppt_x</p:attrName>
                                          <p:attrName>ppt_y</p:attrName>
                                        </p:attrNameLst>
                                      </p:cBhvr>
                                      <p:rCtr x="0" y="31"/>
                                    </p:animMotion>
                                  </p:childTnLst>
                                </p:cTn>
                              </p:par>
                            </p:childTnLst>
                          </p:cTn>
                        </p:par>
                        <p:par>
                          <p:cTn id="124" fill="hold">
                            <p:stCondLst>
                              <p:cond delay="2000"/>
                            </p:stCondLst>
                            <p:childTnLst>
                              <p:par>
                                <p:cTn id="125" presetID="42" presetClass="path" presetSubtype="0" accel="50000" decel="50000" fill="hold" nodeType="afterEffect">
                                  <p:stCondLst>
                                    <p:cond delay="0"/>
                                  </p:stCondLst>
                                  <p:childTnLst>
                                    <p:animMotion origin="layout" path="M 2.77556E-17 0 L 2.77556E-17 0.46204 " pathEditMode="relative" rAng="0" ptsTypes="AA">
                                      <p:cBhvr>
                                        <p:cTn id="126" dur="2000" fill="hold"/>
                                        <p:tgtEl>
                                          <p:spTgt spid="20"/>
                                        </p:tgtEl>
                                        <p:attrNameLst>
                                          <p:attrName>ppt_x</p:attrName>
                                          <p:attrName>ppt_y</p:attrName>
                                        </p:attrNameLst>
                                      </p:cBhvr>
                                      <p:rCtr x="0" y="231"/>
                                    </p:animMotion>
                                  </p:childTnLst>
                                </p:cTn>
                              </p:par>
                              <p:par>
                                <p:cTn id="127" presetID="10" presetClass="exit" presetSubtype="0" fill="hold" nodeType="withEffect">
                                  <p:stCondLst>
                                    <p:cond delay="0"/>
                                  </p:stCondLst>
                                  <p:childTnLst>
                                    <p:animEffect transition="out" filter="fade">
                                      <p:cBhvr>
                                        <p:cTn id="128" dur="2000"/>
                                        <p:tgtEl>
                                          <p:spTgt spid="20"/>
                                        </p:tgtEl>
                                      </p:cBhvr>
                                    </p:animEffect>
                                    <p:set>
                                      <p:cBhvr>
                                        <p:cTn id="129" dur="1" fill="hold">
                                          <p:stCondLst>
                                            <p:cond delay="1999"/>
                                          </p:stCondLst>
                                        </p:cTn>
                                        <p:tgtEl>
                                          <p:spTgt spid="2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7" grpId="1"/>
      <p:bldP spid="21" grpId="0"/>
      <p:bldP spid="21" grpId="1"/>
      <p:bldP spid="23" grpId="0"/>
      <p:bldP spid="23" grpId="1"/>
      <p:bldP spid="24" grpId="0"/>
      <p:bldP spid="24" grpId="1"/>
      <p:bldP spid="25" grpId="0"/>
      <p:bldP spid="25" grpId="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p:cNvSpPr/>
          <p:nvPr/>
        </p:nvSpPr>
        <p:spPr>
          <a:xfrm>
            <a:off x="714348" y="0"/>
            <a:ext cx="8429652"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Arc 8"/>
          <p:cNvSpPr/>
          <p:nvPr/>
        </p:nvSpPr>
        <p:spPr>
          <a:xfrm>
            <a:off x="-2857552" y="1"/>
            <a:ext cx="6858002" cy="6858000"/>
          </a:xfrm>
          <a:prstGeom prst="arc">
            <a:avLst>
              <a:gd name="adj1" fmla="val 16200000"/>
              <a:gd name="adj2" fmla="val 5370932"/>
            </a:avLst>
          </a:prstGeom>
          <a:solidFill>
            <a:schemeClr val="bg1"/>
          </a:solidFill>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4" name="Oval 3"/>
          <p:cNvSpPr/>
          <p:nvPr/>
        </p:nvSpPr>
        <p:spPr>
          <a:xfrm>
            <a:off x="500034" y="2643182"/>
            <a:ext cx="1571636" cy="1571636"/>
          </a:xfrm>
          <a:prstGeom prst="ellipse">
            <a:avLst/>
          </a:prstGeom>
          <a:noFill/>
        </p:spPr>
        <p:style>
          <a:lnRef idx="0">
            <a:schemeClr val="accent1"/>
          </a:lnRef>
          <a:fillRef idx="3">
            <a:schemeClr val="accent1"/>
          </a:fillRef>
          <a:effectRef idx="3">
            <a:schemeClr val="accent1"/>
          </a:effectRef>
          <a:fontRef idx="minor">
            <a:schemeClr val="lt1"/>
          </a:fontRef>
        </p:style>
        <p:txBody>
          <a:bodyPr rtlCol="0" anchor="ctr"/>
          <a:lstStyle/>
          <a:p>
            <a:pPr algn="ctr"/>
            <a:r>
              <a:rPr lang="es-MX" sz="2000" dirty="0" smtClean="0">
                <a:solidFill>
                  <a:schemeClr val="tx1"/>
                </a:solidFill>
                <a:latin typeface="Corbel" pitchFamily="34" charset="0"/>
              </a:rPr>
              <a:t>Encajes</a:t>
            </a:r>
            <a:endParaRPr lang="en-US" sz="2000" dirty="0">
              <a:solidFill>
                <a:schemeClr val="tx1"/>
              </a:solidFill>
              <a:latin typeface="Corbel" pitchFamily="34" charset="0"/>
            </a:endParaRPr>
          </a:p>
        </p:txBody>
      </p:sp>
      <p:sp>
        <p:nvSpPr>
          <p:cNvPr id="12" name="TextBox 11"/>
          <p:cNvSpPr txBox="1"/>
          <p:nvPr/>
        </p:nvSpPr>
        <p:spPr>
          <a:xfrm>
            <a:off x="4286248" y="1428736"/>
            <a:ext cx="3786214" cy="369332"/>
          </a:xfrm>
          <a:prstGeom prst="rect">
            <a:avLst/>
          </a:prstGeom>
          <a:noFill/>
        </p:spPr>
        <p:txBody>
          <a:bodyPr wrap="square" rtlCol="0">
            <a:spAutoFit/>
          </a:bodyPr>
          <a:lstStyle/>
          <a:p>
            <a:r>
              <a:rPr lang="es-MX" dirty="0" smtClean="0">
                <a:solidFill>
                  <a:schemeClr val="tx1">
                    <a:lumMod val="75000"/>
                    <a:lumOff val="25000"/>
                  </a:schemeClr>
                </a:solidFill>
                <a:latin typeface="Corbel" pitchFamily="34" charset="0"/>
              </a:rPr>
              <a:t>Cuadrilateral</a:t>
            </a:r>
            <a:endParaRPr lang="en-US" dirty="0">
              <a:solidFill>
                <a:schemeClr val="tx1">
                  <a:lumMod val="75000"/>
                  <a:lumOff val="25000"/>
                </a:schemeClr>
              </a:solidFill>
              <a:latin typeface="Corbel" pitchFamily="34" charset="0"/>
            </a:endParaRPr>
          </a:p>
        </p:txBody>
      </p:sp>
      <p:sp>
        <p:nvSpPr>
          <p:cNvPr id="13" name="TextBox 12"/>
          <p:cNvSpPr txBox="1"/>
          <p:nvPr/>
        </p:nvSpPr>
        <p:spPr>
          <a:xfrm>
            <a:off x="4286248" y="3059668"/>
            <a:ext cx="3786214" cy="369332"/>
          </a:xfrm>
          <a:prstGeom prst="rect">
            <a:avLst/>
          </a:prstGeom>
          <a:noFill/>
        </p:spPr>
        <p:txBody>
          <a:bodyPr wrap="square" rtlCol="0">
            <a:spAutoFit/>
          </a:bodyPr>
          <a:lstStyle/>
          <a:p>
            <a:r>
              <a:rPr lang="es-MX" dirty="0" smtClean="0">
                <a:solidFill>
                  <a:schemeClr val="tx1">
                    <a:lumMod val="75000"/>
                    <a:lumOff val="25000"/>
                  </a:schemeClr>
                </a:solidFill>
                <a:latin typeface="Corbel" pitchFamily="34" charset="0"/>
              </a:rPr>
              <a:t>Contenimiento Isquiático</a:t>
            </a:r>
            <a:endParaRPr lang="en-US" dirty="0">
              <a:solidFill>
                <a:schemeClr val="tx1">
                  <a:lumMod val="75000"/>
                  <a:lumOff val="25000"/>
                </a:schemeClr>
              </a:solidFill>
              <a:latin typeface="Corbel" pitchFamily="34" charset="0"/>
            </a:endParaRPr>
          </a:p>
        </p:txBody>
      </p:sp>
      <p:sp>
        <p:nvSpPr>
          <p:cNvPr id="14" name="TextBox 13"/>
          <p:cNvSpPr txBox="1"/>
          <p:nvPr/>
        </p:nvSpPr>
        <p:spPr>
          <a:xfrm>
            <a:off x="4286248" y="4845618"/>
            <a:ext cx="3786214" cy="369332"/>
          </a:xfrm>
          <a:prstGeom prst="rect">
            <a:avLst/>
          </a:prstGeom>
          <a:noFill/>
        </p:spPr>
        <p:txBody>
          <a:bodyPr wrap="square" rtlCol="0">
            <a:spAutoFit/>
          </a:bodyPr>
          <a:lstStyle/>
          <a:p>
            <a:r>
              <a:rPr lang="es-MX" dirty="0" smtClean="0">
                <a:solidFill>
                  <a:schemeClr val="tx1">
                    <a:lumMod val="75000"/>
                    <a:lumOff val="25000"/>
                  </a:schemeClr>
                </a:solidFill>
                <a:latin typeface="Corbel" pitchFamily="34" charset="0"/>
              </a:rPr>
              <a:t>MAS Marlo </a:t>
            </a:r>
            <a:r>
              <a:rPr lang="es-MX" dirty="0" err="1" smtClean="0">
                <a:solidFill>
                  <a:schemeClr val="tx1">
                    <a:lumMod val="75000"/>
                    <a:lumOff val="25000"/>
                  </a:schemeClr>
                </a:solidFill>
                <a:latin typeface="Corbel" pitchFamily="34" charset="0"/>
              </a:rPr>
              <a:t>Anatomical</a:t>
            </a:r>
            <a:r>
              <a:rPr lang="es-MX" dirty="0" smtClean="0">
                <a:solidFill>
                  <a:schemeClr val="tx1">
                    <a:lumMod val="75000"/>
                    <a:lumOff val="25000"/>
                  </a:schemeClr>
                </a:solidFill>
                <a:latin typeface="Corbel" pitchFamily="34" charset="0"/>
              </a:rPr>
              <a:t> Socket</a:t>
            </a:r>
            <a:endParaRPr lang="en-US" dirty="0">
              <a:solidFill>
                <a:schemeClr val="tx1">
                  <a:lumMod val="75000"/>
                  <a:lumOff val="25000"/>
                </a:schemeClr>
              </a:solidFill>
              <a:latin typeface="Corbel" pitchFamily="34" charset="0"/>
            </a:endParaRPr>
          </a:p>
        </p:txBody>
      </p:sp>
      <p:pic>
        <p:nvPicPr>
          <p:cNvPr id="18" name="Picture 3" descr="F:\My folders\Universidad\12. Semestre 2009-2\1. Proyecto de Grado\tipos.jpg"/>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2770896" y="2357430"/>
            <a:ext cx="1301038" cy="1778797"/>
          </a:xfrm>
          <a:prstGeom prst="rect">
            <a:avLst/>
          </a:prstGeom>
          <a:noFill/>
        </p:spPr>
      </p:pic>
      <p:pic>
        <p:nvPicPr>
          <p:cNvPr id="19" name="Picture 3" descr="F:\My folders\Universidad\12. Semestre 2009-2\1. Proyecto de Grado\tipos.jpg"/>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2140590" y="928671"/>
            <a:ext cx="1002650" cy="1428760"/>
          </a:xfrm>
          <a:prstGeom prst="rect">
            <a:avLst/>
          </a:prstGeom>
          <a:noFill/>
        </p:spPr>
      </p:pic>
      <p:pic>
        <p:nvPicPr>
          <p:cNvPr id="20" name="Picture 3" descr="F:\My folders\Universidad\12. Semestre 2009-2\1. Proyecto de Grado\tipos.jpg"/>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1953477" y="4357694"/>
            <a:ext cx="1332639" cy="1428760"/>
          </a:xfrm>
          <a:prstGeom prst="rect">
            <a:avLst/>
          </a:prstGeom>
          <a:noFill/>
        </p:spPr>
      </p:pic>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ectangle 28"/>
          <p:cNvSpPr/>
          <p:nvPr/>
        </p:nvSpPr>
        <p:spPr>
          <a:xfrm>
            <a:off x="0" y="0"/>
            <a:ext cx="714348"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Arc 8"/>
          <p:cNvSpPr/>
          <p:nvPr/>
        </p:nvSpPr>
        <p:spPr>
          <a:xfrm>
            <a:off x="-2857552" y="0"/>
            <a:ext cx="6858002" cy="6858000"/>
          </a:xfrm>
          <a:prstGeom prst="arc">
            <a:avLst>
              <a:gd name="adj1" fmla="val 16200000"/>
              <a:gd name="adj2" fmla="val 5370932"/>
            </a:avLst>
          </a:prstGeom>
          <a:solidFill>
            <a:schemeClr val="bg1">
              <a:lumMod val="95000"/>
            </a:schemeClr>
          </a:solidFill>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4" name="Oval 3"/>
          <p:cNvSpPr/>
          <p:nvPr/>
        </p:nvSpPr>
        <p:spPr>
          <a:xfrm>
            <a:off x="500034" y="2643182"/>
            <a:ext cx="1571636" cy="1571636"/>
          </a:xfrm>
          <a:prstGeom prst="ellipse">
            <a:avLst/>
          </a:prstGeom>
          <a:noFill/>
        </p:spPr>
        <p:style>
          <a:lnRef idx="0">
            <a:schemeClr val="accent1"/>
          </a:lnRef>
          <a:fillRef idx="3">
            <a:schemeClr val="accent1"/>
          </a:fillRef>
          <a:effectRef idx="3">
            <a:schemeClr val="accent1"/>
          </a:effectRef>
          <a:fontRef idx="minor">
            <a:schemeClr val="lt1"/>
          </a:fontRef>
        </p:style>
        <p:txBody>
          <a:bodyPr rtlCol="0" anchor="ctr"/>
          <a:lstStyle/>
          <a:p>
            <a:pPr algn="ctr"/>
            <a:r>
              <a:rPr lang="es-MX" sz="2000" dirty="0" smtClean="0">
                <a:solidFill>
                  <a:schemeClr val="tx1"/>
                </a:solidFill>
                <a:latin typeface="Corbel" pitchFamily="34" charset="0"/>
              </a:rPr>
              <a:t>Anillo de mando</a:t>
            </a:r>
            <a:endParaRPr lang="en-US" sz="2000" dirty="0">
              <a:solidFill>
                <a:schemeClr val="tx1"/>
              </a:solidFill>
              <a:latin typeface="Corbel" pitchFamily="34" charset="0"/>
            </a:endParaRPr>
          </a:p>
        </p:txBody>
      </p:sp>
      <p:sp>
        <p:nvSpPr>
          <p:cNvPr id="12" name="TextBox 11"/>
          <p:cNvSpPr txBox="1"/>
          <p:nvPr/>
        </p:nvSpPr>
        <p:spPr>
          <a:xfrm>
            <a:off x="4214810" y="1428736"/>
            <a:ext cx="3786214" cy="369332"/>
          </a:xfrm>
          <a:prstGeom prst="rect">
            <a:avLst/>
          </a:prstGeom>
          <a:noFill/>
        </p:spPr>
        <p:txBody>
          <a:bodyPr wrap="square" rtlCol="0">
            <a:spAutoFit/>
          </a:bodyPr>
          <a:lstStyle/>
          <a:p>
            <a:r>
              <a:rPr lang="es-MX" dirty="0" smtClean="0">
                <a:solidFill>
                  <a:schemeClr val="tx1">
                    <a:lumMod val="75000"/>
                    <a:lumOff val="25000"/>
                  </a:schemeClr>
                </a:solidFill>
                <a:latin typeface="Corbel" pitchFamily="34" charset="0"/>
              </a:rPr>
              <a:t>Cuadrilateral</a:t>
            </a:r>
            <a:endParaRPr lang="en-US" dirty="0">
              <a:solidFill>
                <a:schemeClr val="tx1">
                  <a:lumMod val="75000"/>
                  <a:lumOff val="25000"/>
                </a:schemeClr>
              </a:solidFill>
              <a:latin typeface="Corbel" pitchFamily="34" charset="0"/>
            </a:endParaRPr>
          </a:p>
        </p:txBody>
      </p:sp>
      <p:sp>
        <p:nvSpPr>
          <p:cNvPr id="13" name="TextBox 12"/>
          <p:cNvSpPr txBox="1"/>
          <p:nvPr/>
        </p:nvSpPr>
        <p:spPr>
          <a:xfrm>
            <a:off x="4286248" y="3131106"/>
            <a:ext cx="1714512" cy="646331"/>
          </a:xfrm>
          <a:prstGeom prst="rect">
            <a:avLst/>
          </a:prstGeom>
          <a:noFill/>
        </p:spPr>
        <p:txBody>
          <a:bodyPr wrap="square" rtlCol="0">
            <a:spAutoFit/>
          </a:bodyPr>
          <a:lstStyle/>
          <a:p>
            <a:r>
              <a:rPr lang="es-MX" dirty="0" smtClean="0">
                <a:solidFill>
                  <a:schemeClr val="tx1">
                    <a:lumMod val="75000"/>
                    <a:lumOff val="25000"/>
                  </a:schemeClr>
                </a:solidFill>
                <a:latin typeface="Corbel" pitchFamily="34" charset="0"/>
              </a:rPr>
              <a:t>Contenimiento Isquiático</a:t>
            </a:r>
            <a:endParaRPr lang="en-US" dirty="0">
              <a:solidFill>
                <a:schemeClr val="tx1">
                  <a:lumMod val="75000"/>
                  <a:lumOff val="25000"/>
                </a:schemeClr>
              </a:solidFill>
              <a:latin typeface="Corbel" pitchFamily="34" charset="0"/>
            </a:endParaRPr>
          </a:p>
        </p:txBody>
      </p:sp>
      <p:sp>
        <p:nvSpPr>
          <p:cNvPr id="14" name="TextBox 13"/>
          <p:cNvSpPr txBox="1"/>
          <p:nvPr/>
        </p:nvSpPr>
        <p:spPr>
          <a:xfrm>
            <a:off x="4286248" y="4917056"/>
            <a:ext cx="3786214" cy="369332"/>
          </a:xfrm>
          <a:prstGeom prst="rect">
            <a:avLst/>
          </a:prstGeom>
          <a:noFill/>
        </p:spPr>
        <p:txBody>
          <a:bodyPr wrap="square" rtlCol="0">
            <a:spAutoFit/>
          </a:bodyPr>
          <a:lstStyle/>
          <a:p>
            <a:r>
              <a:rPr lang="es-MX" dirty="0" smtClean="0">
                <a:solidFill>
                  <a:schemeClr val="tx1">
                    <a:lumMod val="75000"/>
                    <a:lumOff val="25000"/>
                  </a:schemeClr>
                </a:solidFill>
                <a:latin typeface="Corbel" pitchFamily="34" charset="0"/>
              </a:rPr>
              <a:t>MAS</a:t>
            </a:r>
            <a:endParaRPr lang="en-US" dirty="0">
              <a:solidFill>
                <a:schemeClr val="tx1">
                  <a:lumMod val="75000"/>
                  <a:lumOff val="25000"/>
                </a:schemeClr>
              </a:solidFill>
              <a:latin typeface="Corbel" pitchFamily="34" charset="0"/>
            </a:endParaRPr>
          </a:p>
        </p:txBody>
      </p:sp>
      <p:grpSp>
        <p:nvGrpSpPr>
          <p:cNvPr id="10" name="Group 9"/>
          <p:cNvGrpSpPr/>
          <p:nvPr/>
        </p:nvGrpSpPr>
        <p:grpSpPr>
          <a:xfrm>
            <a:off x="6357950" y="2857496"/>
            <a:ext cx="1928827" cy="1369464"/>
            <a:chOff x="428605" y="1428736"/>
            <a:chExt cx="1928827" cy="1369464"/>
          </a:xfrm>
        </p:grpSpPr>
        <p:pic>
          <p:nvPicPr>
            <p:cNvPr id="11" name="Picture 2" descr="F:\My folders\Universidad\12. Semestre 2009-2\vista seccion.jpg"/>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500043" y="1643050"/>
              <a:ext cx="1428760" cy="1143008"/>
            </a:xfrm>
            <a:prstGeom prst="rect">
              <a:avLst/>
            </a:prstGeom>
            <a:noFill/>
          </p:spPr>
        </p:pic>
        <p:sp>
          <p:nvSpPr>
            <p:cNvPr id="17" name="TextBox 16"/>
            <p:cNvSpPr txBox="1"/>
            <p:nvPr/>
          </p:nvSpPr>
          <p:spPr>
            <a:xfrm>
              <a:off x="1714489" y="1840846"/>
              <a:ext cx="642943" cy="230832"/>
            </a:xfrm>
            <a:prstGeom prst="rect">
              <a:avLst/>
            </a:prstGeom>
            <a:noFill/>
          </p:spPr>
          <p:txBody>
            <a:bodyPr wrap="square" rtlCol="0">
              <a:spAutoFit/>
            </a:bodyPr>
            <a:lstStyle/>
            <a:p>
              <a:r>
                <a:rPr lang="es-MX" sz="900" dirty="0" smtClean="0"/>
                <a:t>Trocánter</a:t>
              </a:r>
              <a:endParaRPr lang="en-US" sz="900" dirty="0"/>
            </a:p>
          </p:txBody>
        </p:sp>
        <p:sp>
          <p:nvSpPr>
            <p:cNvPr id="18" name="TextBox 17"/>
            <p:cNvSpPr txBox="1"/>
            <p:nvPr/>
          </p:nvSpPr>
          <p:spPr>
            <a:xfrm>
              <a:off x="428605" y="1428736"/>
              <a:ext cx="1214447" cy="369332"/>
            </a:xfrm>
            <a:prstGeom prst="rect">
              <a:avLst/>
            </a:prstGeom>
            <a:noFill/>
          </p:spPr>
          <p:txBody>
            <a:bodyPr wrap="square" rtlCol="0">
              <a:spAutoFit/>
            </a:bodyPr>
            <a:lstStyle/>
            <a:p>
              <a:r>
                <a:rPr lang="es-MX" sz="900" dirty="0" smtClean="0"/>
                <a:t>Tuberosidad isquiática</a:t>
              </a:r>
              <a:endParaRPr lang="en-US" sz="900" dirty="0"/>
            </a:p>
          </p:txBody>
        </p:sp>
        <p:sp>
          <p:nvSpPr>
            <p:cNvPr id="19" name="TextBox 18"/>
            <p:cNvSpPr txBox="1"/>
            <p:nvPr/>
          </p:nvSpPr>
          <p:spPr>
            <a:xfrm>
              <a:off x="428605" y="2428868"/>
              <a:ext cx="1214447" cy="369332"/>
            </a:xfrm>
            <a:prstGeom prst="rect">
              <a:avLst/>
            </a:prstGeom>
            <a:noFill/>
          </p:spPr>
          <p:txBody>
            <a:bodyPr wrap="square" rtlCol="0">
              <a:spAutoFit/>
            </a:bodyPr>
            <a:lstStyle/>
            <a:p>
              <a:r>
                <a:rPr lang="es-MX" sz="900" dirty="0" smtClean="0"/>
                <a:t>Músculo </a:t>
              </a:r>
            </a:p>
            <a:p>
              <a:r>
                <a:rPr lang="es-MX" sz="900" dirty="0" smtClean="0"/>
                <a:t>Aductor</a:t>
              </a:r>
              <a:endParaRPr lang="en-US" sz="900" dirty="0"/>
            </a:p>
          </p:txBody>
        </p:sp>
      </p:grpSp>
      <p:grpSp>
        <p:nvGrpSpPr>
          <p:cNvPr id="20" name="Group 19"/>
          <p:cNvGrpSpPr/>
          <p:nvPr/>
        </p:nvGrpSpPr>
        <p:grpSpPr>
          <a:xfrm>
            <a:off x="6500826" y="714356"/>
            <a:ext cx="2286017" cy="1524481"/>
            <a:chOff x="4643446" y="1273719"/>
            <a:chExt cx="2286017" cy="1524481"/>
          </a:xfrm>
        </p:grpSpPr>
        <p:pic>
          <p:nvPicPr>
            <p:cNvPr id="22" name="Picture 2" descr="F:\My folders\Universidad\12. Semestre 2009-2\vista seccion.jpg"/>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4643447" y="1500175"/>
              <a:ext cx="1619261" cy="1143008"/>
            </a:xfrm>
            <a:prstGeom prst="rect">
              <a:avLst/>
            </a:prstGeom>
            <a:noFill/>
          </p:spPr>
        </p:pic>
        <p:sp>
          <p:nvSpPr>
            <p:cNvPr id="23" name="TextBox 22"/>
            <p:cNvSpPr txBox="1"/>
            <p:nvPr/>
          </p:nvSpPr>
          <p:spPr>
            <a:xfrm>
              <a:off x="4643446" y="2428868"/>
              <a:ext cx="1214447" cy="369332"/>
            </a:xfrm>
            <a:prstGeom prst="rect">
              <a:avLst/>
            </a:prstGeom>
            <a:noFill/>
          </p:spPr>
          <p:txBody>
            <a:bodyPr wrap="square" rtlCol="0">
              <a:spAutoFit/>
            </a:bodyPr>
            <a:lstStyle/>
            <a:p>
              <a:r>
                <a:rPr lang="es-MX" sz="900" dirty="0" smtClean="0"/>
                <a:t>Músculo </a:t>
              </a:r>
            </a:p>
            <a:p>
              <a:r>
                <a:rPr lang="es-MX" sz="900" dirty="0" smtClean="0"/>
                <a:t>Aductor</a:t>
              </a:r>
              <a:endParaRPr lang="en-US" sz="900" dirty="0"/>
            </a:p>
          </p:txBody>
        </p:sp>
        <p:sp>
          <p:nvSpPr>
            <p:cNvPr id="24" name="TextBox 23"/>
            <p:cNvSpPr txBox="1"/>
            <p:nvPr/>
          </p:nvSpPr>
          <p:spPr>
            <a:xfrm>
              <a:off x="4643447" y="1273719"/>
              <a:ext cx="857256" cy="380873"/>
            </a:xfrm>
            <a:prstGeom prst="rect">
              <a:avLst/>
            </a:prstGeom>
            <a:noFill/>
          </p:spPr>
          <p:txBody>
            <a:bodyPr wrap="square" rtlCol="0">
              <a:spAutoFit/>
            </a:bodyPr>
            <a:lstStyle/>
            <a:p>
              <a:r>
                <a:rPr lang="es-MX" sz="900" dirty="0" smtClean="0"/>
                <a:t>Músculos fosa poplítea</a:t>
              </a:r>
              <a:endParaRPr lang="en-US" sz="900" dirty="0"/>
            </a:p>
          </p:txBody>
        </p:sp>
        <p:sp>
          <p:nvSpPr>
            <p:cNvPr id="25" name="TextBox 24"/>
            <p:cNvSpPr txBox="1"/>
            <p:nvPr/>
          </p:nvSpPr>
          <p:spPr>
            <a:xfrm>
              <a:off x="6143644" y="1416594"/>
              <a:ext cx="785819" cy="369332"/>
            </a:xfrm>
            <a:prstGeom prst="rect">
              <a:avLst/>
            </a:prstGeom>
            <a:noFill/>
          </p:spPr>
          <p:txBody>
            <a:bodyPr wrap="square" rtlCol="0">
              <a:spAutoFit/>
            </a:bodyPr>
            <a:lstStyle/>
            <a:p>
              <a:r>
                <a:rPr lang="es-MX" sz="900" dirty="0" smtClean="0"/>
                <a:t>Glúteo mayor</a:t>
              </a:r>
              <a:endParaRPr lang="en-US" sz="900" dirty="0"/>
            </a:p>
          </p:txBody>
        </p:sp>
        <p:sp>
          <p:nvSpPr>
            <p:cNvPr id="26" name="TextBox 25"/>
            <p:cNvSpPr txBox="1"/>
            <p:nvPr/>
          </p:nvSpPr>
          <p:spPr>
            <a:xfrm>
              <a:off x="6215082" y="2143117"/>
              <a:ext cx="642943" cy="507831"/>
            </a:xfrm>
            <a:prstGeom prst="rect">
              <a:avLst/>
            </a:prstGeom>
            <a:noFill/>
          </p:spPr>
          <p:txBody>
            <a:bodyPr wrap="square" rtlCol="0">
              <a:spAutoFit/>
            </a:bodyPr>
            <a:lstStyle/>
            <a:p>
              <a:r>
                <a:rPr lang="es-MX" sz="900" dirty="0" smtClean="0"/>
                <a:t>Recto anterior del muslo</a:t>
              </a:r>
              <a:endParaRPr lang="en-US" sz="900" dirty="0"/>
            </a:p>
          </p:txBody>
        </p:sp>
      </p:grpSp>
      <p:sp>
        <p:nvSpPr>
          <p:cNvPr id="43" name="Freeform 42"/>
          <p:cNvSpPr/>
          <p:nvPr/>
        </p:nvSpPr>
        <p:spPr>
          <a:xfrm>
            <a:off x="6858016" y="5000636"/>
            <a:ext cx="974725" cy="978293"/>
          </a:xfrm>
          <a:custGeom>
            <a:avLst/>
            <a:gdLst>
              <a:gd name="connsiteX0" fmla="*/ 121444 w 974725"/>
              <a:gd name="connsiteY0" fmla="*/ 83741 h 978694"/>
              <a:gd name="connsiteX1" fmla="*/ 61912 w 974725"/>
              <a:gd name="connsiteY1" fmla="*/ 152797 h 978694"/>
              <a:gd name="connsiteX2" fmla="*/ 16669 w 974725"/>
              <a:gd name="connsiteY2" fmla="*/ 252810 h 978694"/>
              <a:gd name="connsiteX3" fmla="*/ 2381 w 974725"/>
              <a:gd name="connsiteY3" fmla="*/ 376635 h 978694"/>
              <a:gd name="connsiteX4" fmla="*/ 30956 w 974725"/>
              <a:gd name="connsiteY4" fmla="*/ 519510 h 978694"/>
              <a:gd name="connsiteX5" fmla="*/ 78581 w 974725"/>
              <a:gd name="connsiteY5" fmla="*/ 667147 h 978694"/>
              <a:gd name="connsiteX6" fmla="*/ 145256 w 974725"/>
              <a:gd name="connsiteY6" fmla="*/ 826691 h 978694"/>
              <a:gd name="connsiteX7" fmla="*/ 226219 w 974725"/>
              <a:gd name="connsiteY7" fmla="*/ 931466 h 978694"/>
              <a:gd name="connsiteX8" fmla="*/ 314325 w 974725"/>
              <a:gd name="connsiteY8" fmla="*/ 969566 h 978694"/>
              <a:gd name="connsiteX9" fmla="*/ 402431 w 974725"/>
              <a:gd name="connsiteY9" fmla="*/ 974328 h 978694"/>
              <a:gd name="connsiteX10" fmla="*/ 588169 w 974725"/>
              <a:gd name="connsiteY10" fmla="*/ 943372 h 978694"/>
              <a:gd name="connsiteX11" fmla="*/ 726281 w 974725"/>
              <a:gd name="connsiteY11" fmla="*/ 883841 h 978694"/>
              <a:gd name="connsiteX12" fmla="*/ 819150 w 974725"/>
              <a:gd name="connsiteY12" fmla="*/ 790972 h 978694"/>
              <a:gd name="connsiteX13" fmla="*/ 931069 w 974725"/>
              <a:gd name="connsiteY13" fmla="*/ 590947 h 978694"/>
              <a:gd name="connsiteX14" fmla="*/ 973931 w 974725"/>
              <a:gd name="connsiteY14" fmla="*/ 414735 h 978694"/>
              <a:gd name="connsiteX15" fmla="*/ 935831 w 974725"/>
              <a:gd name="connsiteY15" fmla="*/ 224235 h 978694"/>
              <a:gd name="connsiteX16" fmla="*/ 840581 w 974725"/>
              <a:gd name="connsiteY16" fmla="*/ 131366 h 978694"/>
              <a:gd name="connsiteX17" fmla="*/ 623887 w 974725"/>
              <a:gd name="connsiteY17" fmla="*/ 40878 h 978694"/>
              <a:gd name="connsiteX18" fmla="*/ 321469 w 974725"/>
              <a:gd name="connsiteY18" fmla="*/ 7541 h 978694"/>
              <a:gd name="connsiteX19" fmla="*/ 121444 w 974725"/>
              <a:gd name="connsiteY19" fmla="*/ 83741 h 978694"/>
              <a:gd name="connsiteX0" fmla="*/ 121444 w 974725"/>
              <a:gd name="connsiteY0" fmla="*/ 83316 h 978293"/>
              <a:gd name="connsiteX1" fmla="*/ 61912 w 974725"/>
              <a:gd name="connsiteY1" fmla="*/ 152396 h 978293"/>
              <a:gd name="connsiteX2" fmla="*/ 16669 w 974725"/>
              <a:gd name="connsiteY2" fmla="*/ 252409 h 978293"/>
              <a:gd name="connsiteX3" fmla="*/ 2381 w 974725"/>
              <a:gd name="connsiteY3" fmla="*/ 376234 h 978293"/>
              <a:gd name="connsiteX4" fmla="*/ 30956 w 974725"/>
              <a:gd name="connsiteY4" fmla="*/ 519109 h 978293"/>
              <a:gd name="connsiteX5" fmla="*/ 78581 w 974725"/>
              <a:gd name="connsiteY5" fmla="*/ 666746 h 978293"/>
              <a:gd name="connsiteX6" fmla="*/ 145256 w 974725"/>
              <a:gd name="connsiteY6" fmla="*/ 826290 h 978293"/>
              <a:gd name="connsiteX7" fmla="*/ 226219 w 974725"/>
              <a:gd name="connsiteY7" fmla="*/ 931065 h 978293"/>
              <a:gd name="connsiteX8" fmla="*/ 314325 w 974725"/>
              <a:gd name="connsiteY8" fmla="*/ 969165 h 978293"/>
              <a:gd name="connsiteX9" fmla="*/ 402431 w 974725"/>
              <a:gd name="connsiteY9" fmla="*/ 973927 h 978293"/>
              <a:gd name="connsiteX10" fmla="*/ 588169 w 974725"/>
              <a:gd name="connsiteY10" fmla="*/ 942971 h 978293"/>
              <a:gd name="connsiteX11" fmla="*/ 726281 w 974725"/>
              <a:gd name="connsiteY11" fmla="*/ 883440 h 978293"/>
              <a:gd name="connsiteX12" fmla="*/ 819150 w 974725"/>
              <a:gd name="connsiteY12" fmla="*/ 790571 h 978293"/>
              <a:gd name="connsiteX13" fmla="*/ 931069 w 974725"/>
              <a:gd name="connsiteY13" fmla="*/ 590546 h 978293"/>
              <a:gd name="connsiteX14" fmla="*/ 973931 w 974725"/>
              <a:gd name="connsiteY14" fmla="*/ 414334 h 978293"/>
              <a:gd name="connsiteX15" fmla="*/ 935831 w 974725"/>
              <a:gd name="connsiteY15" fmla="*/ 223834 h 978293"/>
              <a:gd name="connsiteX16" fmla="*/ 840581 w 974725"/>
              <a:gd name="connsiteY16" fmla="*/ 130965 h 978293"/>
              <a:gd name="connsiteX17" fmla="*/ 623887 w 974725"/>
              <a:gd name="connsiteY17" fmla="*/ 40477 h 978293"/>
              <a:gd name="connsiteX18" fmla="*/ 321469 w 974725"/>
              <a:gd name="connsiteY18" fmla="*/ 7140 h 978293"/>
              <a:gd name="connsiteX19" fmla="*/ 121444 w 974725"/>
              <a:gd name="connsiteY19" fmla="*/ 83316 h 978293"/>
              <a:gd name="connsiteX0" fmla="*/ 121444 w 974725"/>
              <a:gd name="connsiteY0" fmla="*/ 83316 h 978293"/>
              <a:gd name="connsiteX1" fmla="*/ 61912 w 974725"/>
              <a:gd name="connsiteY1" fmla="*/ 152396 h 978293"/>
              <a:gd name="connsiteX2" fmla="*/ 16669 w 974725"/>
              <a:gd name="connsiteY2" fmla="*/ 252409 h 978293"/>
              <a:gd name="connsiteX3" fmla="*/ 2381 w 974725"/>
              <a:gd name="connsiteY3" fmla="*/ 376234 h 978293"/>
              <a:gd name="connsiteX4" fmla="*/ 30956 w 974725"/>
              <a:gd name="connsiteY4" fmla="*/ 519109 h 978293"/>
              <a:gd name="connsiteX5" fmla="*/ 78581 w 974725"/>
              <a:gd name="connsiteY5" fmla="*/ 666746 h 978293"/>
              <a:gd name="connsiteX6" fmla="*/ 145256 w 974725"/>
              <a:gd name="connsiteY6" fmla="*/ 826290 h 978293"/>
              <a:gd name="connsiteX7" fmla="*/ 226219 w 974725"/>
              <a:gd name="connsiteY7" fmla="*/ 931065 h 978293"/>
              <a:gd name="connsiteX8" fmla="*/ 314325 w 974725"/>
              <a:gd name="connsiteY8" fmla="*/ 969165 h 978293"/>
              <a:gd name="connsiteX9" fmla="*/ 402431 w 974725"/>
              <a:gd name="connsiteY9" fmla="*/ 973927 h 978293"/>
              <a:gd name="connsiteX10" fmla="*/ 588169 w 974725"/>
              <a:gd name="connsiteY10" fmla="*/ 942971 h 978293"/>
              <a:gd name="connsiteX11" fmla="*/ 726281 w 974725"/>
              <a:gd name="connsiteY11" fmla="*/ 883440 h 978293"/>
              <a:gd name="connsiteX12" fmla="*/ 819150 w 974725"/>
              <a:gd name="connsiteY12" fmla="*/ 790571 h 978293"/>
              <a:gd name="connsiteX13" fmla="*/ 931069 w 974725"/>
              <a:gd name="connsiteY13" fmla="*/ 590546 h 978293"/>
              <a:gd name="connsiteX14" fmla="*/ 973931 w 974725"/>
              <a:gd name="connsiteY14" fmla="*/ 414334 h 978293"/>
              <a:gd name="connsiteX15" fmla="*/ 935831 w 974725"/>
              <a:gd name="connsiteY15" fmla="*/ 223834 h 978293"/>
              <a:gd name="connsiteX16" fmla="*/ 840581 w 974725"/>
              <a:gd name="connsiteY16" fmla="*/ 130965 h 978293"/>
              <a:gd name="connsiteX17" fmla="*/ 623887 w 974725"/>
              <a:gd name="connsiteY17" fmla="*/ 40477 h 978293"/>
              <a:gd name="connsiteX18" fmla="*/ 321469 w 974725"/>
              <a:gd name="connsiteY18" fmla="*/ 7140 h 978293"/>
              <a:gd name="connsiteX19" fmla="*/ 121444 w 974725"/>
              <a:gd name="connsiteY19" fmla="*/ 83316 h 978293"/>
              <a:gd name="connsiteX0" fmla="*/ 121444 w 974725"/>
              <a:gd name="connsiteY0" fmla="*/ 83316 h 978293"/>
              <a:gd name="connsiteX1" fmla="*/ 61912 w 974725"/>
              <a:gd name="connsiteY1" fmla="*/ 152396 h 978293"/>
              <a:gd name="connsiteX2" fmla="*/ 16669 w 974725"/>
              <a:gd name="connsiteY2" fmla="*/ 252409 h 978293"/>
              <a:gd name="connsiteX3" fmla="*/ 2381 w 974725"/>
              <a:gd name="connsiteY3" fmla="*/ 376234 h 978293"/>
              <a:gd name="connsiteX4" fmla="*/ 30956 w 974725"/>
              <a:gd name="connsiteY4" fmla="*/ 519109 h 978293"/>
              <a:gd name="connsiteX5" fmla="*/ 78581 w 974725"/>
              <a:gd name="connsiteY5" fmla="*/ 666746 h 978293"/>
              <a:gd name="connsiteX6" fmla="*/ 145256 w 974725"/>
              <a:gd name="connsiteY6" fmla="*/ 826290 h 978293"/>
              <a:gd name="connsiteX7" fmla="*/ 226219 w 974725"/>
              <a:gd name="connsiteY7" fmla="*/ 931065 h 978293"/>
              <a:gd name="connsiteX8" fmla="*/ 314325 w 974725"/>
              <a:gd name="connsiteY8" fmla="*/ 969165 h 978293"/>
              <a:gd name="connsiteX9" fmla="*/ 402431 w 974725"/>
              <a:gd name="connsiteY9" fmla="*/ 973927 h 978293"/>
              <a:gd name="connsiteX10" fmla="*/ 588169 w 974725"/>
              <a:gd name="connsiteY10" fmla="*/ 942971 h 978293"/>
              <a:gd name="connsiteX11" fmla="*/ 726281 w 974725"/>
              <a:gd name="connsiteY11" fmla="*/ 883440 h 978293"/>
              <a:gd name="connsiteX12" fmla="*/ 819150 w 974725"/>
              <a:gd name="connsiteY12" fmla="*/ 790571 h 978293"/>
              <a:gd name="connsiteX13" fmla="*/ 931069 w 974725"/>
              <a:gd name="connsiteY13" fmla="*/ 590546 h 978293"/>
              <a:gd name="connsiteX14" fmla="*/ 973931 w 974725"/>
              <a:gd name="connsiteY14" fmla="*/ 414334 h 978293"/>
              <a:gd name="connsiteX15" fmla="*/ 935831 w 974725"/>
              <a:gd name="connsiteY15" fmla="*/ 223834 h 978293"/>
              <a:gd name="connsiteX16" fmla="*/ 840581 w 974725"/>
              <a:gd name="connsiteY16" fmla="*/ 130965 h 978293"/>
              <a:gd name="connsiteX17" fmla="*/ 623887 w 974725"/>
              <a:gd name="connsiteY17" fmla="*/ 40477 h 978293"/>
              <a:gd name="connsiteX18" fmla="*/ 321469 w 974725"/>
              <a:gd name="connsiteY18" fmla="*/ 7140 h 978293"/>
              <a:gd name="connsiteX19" fmla="*/ 121444 w 974725"/>
              <a:gd name="connsiteY19" fmla="*/ 83316 h 978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974725" h="978293">
                <a:moveTo>
                  <a:pt x="121444" y="83316"/>
                </a:moveTo>
                <a:cubicBezTo>
                  <a:pt x="73421" y="126572"/>
                  <a:pt x="79374" y="124214"/>
                  <a:pt x="61912" y="152396"/>
                </a:cubicBezTo>
                <a:cubicBezTo>
                  <a:pt x="44450" y="180578"/>
                  <a:pt x="26591" y="215103"/>
                  <a:pt x="16669" y="252409"/>
                </a:cubicBezTo>
                <a:cubicBezTo>
                  <a:pt x="6747" y="289715"/>
                  <a:pt x="0" y="331784"/>
                  <a:pt x="2381" y="376234"/>
                </a:cubicBezTo>
                <a:cubicBezTo>
                  <a:pt x="4762" y="420684"/>
                  <a:pt x="18256" y="470690"/>
                  <a:pt x="30956" y="519109"/>
                </a:cubicBezTo>
                <a:cubicBezTo>
                  <a:pt x="43656" y="567528"/>
                  <a:pt x="59531" y="615549"/>
                  <a:pt x="78581" y="666746"/>
                </a:cubicBezTo>
                <a:cubicBezTo>
                  <a:pt x="97631" y="717943"/>
                  <a:pt x="120650" y="782237"/>
                  <a:pt x="145256" y="826290"/>
                </a:cubicBezTo>
                <a:cubicBezTo>
                  <a:pt x="169862" y="870343"/>
                  <a:pt x="198041" y="907253"/>
                  <a:pt x="226219" y="931065"/>
                </a:cubicBezTo>
                <a:cubicBezTo>
                  <a:pt x="254397" y="954877"/>
                  <a:pt x="284956" y="962021"/>
                  <a:pt x="314325" y="969165"/>
                </a:cubicBezTo>
                <a:cubicBezTo>
                  <a:pt x="343694" y="976309"/>
                  <a:pt x="356790" y="978293"/>
                  <a:pt x="402431" y="973927"/>
                </a:cubicBezTo>
                <a:cubicBezTo>
                  <a:pt x="448072" y="969561"/>
                  <a:pt x="534194" y="958052"/>
                  <a:pt x="588169" y="942971"/>
                </a:cubicBezTo>
                <a:cubicBezTo>
                  <a:pt x="642144" y="927890"/>
                  <a:pt x="687784" y="908840"/>
                  <a:pt x="726281" y="883440"/>
                </a:cubicBezTo>
                <a:cubicBezTo>
                  <a:pt x="764778" y="858040"/>
                  <a:pt x="785019" y="839387"/>
                  <a:pt x="819150" y="790571"/>
                </a:cubicBezTo>
                <a:cubicBezTo>
                  <a:pt x="853281" y="741755"/>
                  <a:pt x="905272" y="653252"/>
                  <a:pt x="931069" y="590546"/>
                </a:cubicBezTo>
                <a:cubicBezTo>
                  <a:pt x="956866" y="527840"/>
                  <a:pt x="973137" y="475453"/>
                  <a:pt x="973931" y="414334"/>
                </a:cubicBezTo>
                <a:cubicBezTo>
                  <a:pt x="974725" y="353215"/>
                  <a:pt x="958056" y="271062"/>
                  <a:pt x="935831" y="223834"/>
                </a:cubicBezTo>
                <a:cubicBezTo>
                  <a:pt x="913606" y="176606"/>
                  <a:pt x="892572" y="161525"/>
                  <a:pt x="840581" y="130965"/>
                </a:cubicBezTo>
                <a:cubicBezTo>
                  <a:pt x="788590" y="100406"/>
                  <a:pt x="710406" y="61114"/>
                  <a:pt x="623887" y="40477"/>
                </a:cubicBezTo>
                <a:cubicBezTo>
                  <a:pt x="537368" y="19840"/>
                  <a:pt x="405209" y="0"/>
                  <a:pt x="321469" y="7140"/>
                </a:cubicBezTo>
                <a:cubicBezTo>
                  <a:pt x="237729" y="14280"/>
                  <a:pt x="143270" y="59104"/>
                  <a:pt x="121444" y="83316"/>
                </a:cubicBezTo>
                <a:close/>
              </a:path>
            </a:pathLst>
          </a:custGeom>
          <a:solidFill>
            <a:schemeClr val="tx1">
              <a:lumMod val="50000"/>
              <a:lumOff val="50000"/>
            </a:schemeClr>
          </a:solidFill>
          <a:ln w="1270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reeform 45"/>
          <p:cNvSpPr/>
          <p:nvPr/>
        </p:nvSpPr>
        <p:spPr>
          <a:xfrm>
            <a:off x="6932231" y="5107391"/>
            <a:ext cx="776685" cy="764381"/>
          </a:xfrm>
          <a:custGeom>
            <a:avLst/>
            <a:gdLst>
              <a:gd name="connsiteX0" fmla="*/ 140097 w 776685"/>
              <a:gd name="connsiteY0" fmla="*/ 17066 h 764381"/>
              <a:gd name="connsiteX1" fmla="*/ 71041 w 776685"/>
              <a:gd name="connsiteY1" fmla="*/ 74216 h 764381"/>
              <a:gd name="connsiteX2" fmla="*/ 30560 w 776685"/>
              <a:gd name="connsiteY2" fmla="*/ 133747 h 764381"/>
              <a:gd name="connsiteX3" fmla="*/ 4366 w 776685"/>
              <a:gd name="connsiteY3" fmla="*/ 212329 h 764381"/>
              <a:gd name="connsiteX4" fmla="*/ 4366 w 776685"/>
              <a:gd name="connsiteY4" fmla="*/ 281385 h 764381"/>
              <a:gd name="connsiteX5" fmla="*/ 25797 w 776685"/>
              <a:gd name="connsiteY5" fmla="*/ 374254 h 764381"/>
              <a:gd name="connsiteX6" fmla="*/ 59135 w 776685"/>
              <a:gd name="connsiteY6" fmla="*/ 486172 h 764381"/>
              <a:gd name="connsiteX7" fmla="*/ 101997 w 776685"/>
              <a:gd name="connsiteY7" fmla="*/ 583804 h 764381"/>
              <a:gd name="connsiteX8" fmla="*/ 185341 w 776685"/>
              <a:gd name="connsiteY8" fmla="*/ 693341 h 764381"/>
              <a:gd name="connsiteX9" fmla="*/ 249635 w 776685"/>
              <a:gd name="connsiteY9" fmla="*/ 740966 h 764381"/>
              <a:gd name="connsiteX10" fmla="*/ 347266 w 776685"/>
              <a:gd name="connsiteY10" fmla="*/ 762397 h 764381"/>
              <a:gd name="connsiteX11" fmla="*/ 428229 w 776685"/>
              <a:gd name="connsiteY11" fmla="*/ 752872 h 764381"/>
              <a:gd name="connsiteX12" fmla="*/ 528241 w 776685"/>
              <a:gd name="connsiteY12" fmla="*/ 721916 h 764381"/>
              <a:gd name="connsiteX13" fmla="*/ 575866 w 776685"/>
              <a:gd name="connsiteY13" fmla="*/ 674291 h 764381"/>
              <a:gd name="connsiteX14" fmla="*/ 621110 w 776685"/>
              <a:gd name="connsiteY14" fmla="*/ 607616 h 764381"/>
              <a:gd name="connsiteX15" fmla="*/ 687785 w 776685"/>
              <a:gd name="connsiteY15" fmla="*/ 500460 h 764381"/>
              <a:gd name="connsiteX16" fmla="*/ 730647 w 776685"/>
              <a:gd name="connsiteY16" fmla="*/ 409972 h 764381"/>
              <a:gd name="connsiteX17" fmla="*/ 766366 w 776685"/>
              <a:gd name="connsiteY17" fmla="*/ 312341 h 764381"/>
              <a:gd name="connsiteX18" fmla="*/ 771129 w 776685"/>
              <a:gd name="connsiteY18" fmla="*/ 231379 h 764381"/>
              <a:gd name="connsiteX19" fmla="*/ 733029 w 776685"/>
              <a:gd name="connsiteY19" fmla="*/ 157560 h 764381"/>
              <a:gd name="connsiteX20" fmla="*/ 649685 w 776685"/>
              <a:gd name="connsiteY20" fmla="*/ 126604 h 764381"/>
              <a:gd name="connsiteX21" fmla="*/ 587772 w 776685"/>
              <a:gd name="connsiteY21" fmla="*/ 107554 h 764381"/>
              <a:gd name="connsiteX22" fmla="*/ 447279 w 776685"/>
              <a:gd name="connsiteY22" fmla="*/ 67072 h 764381"/>
              <a:gd name="connsiteX23" fmla="*/ 302022 w 776685"/>
              <a:gd name="connsiteY23" fmla="*/ 19447 h 764381"/>
              <a:gd name="connsiteX24" fmla="*/ 194866 w 776685"/>
              <a:gd name="connsiteY24" fmla="*/ 397 h 764381"/>
              <a:gd name="connsiteX25" fmla="*/ 140097 w 776685"/>
              <a:gd name="connsiteY25" fmla="*/ 17066 h 764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776685" h="764381">
                <a:moveTo>
                  <a:pt x="140097" y="17066"/>
                </a:moveTo>
                <a:cubicBezTo>
                  <a:pt x="119459" y="29369"/>
                  <a:pt x="89297" y="54769"/>
                  <a:pt x="71041" y="74216"/>
                </a:cubicBezTo>
                <a:cubicBezTo>
                  <a:pt x="52785" y="93663"/>
                  <a:pt x="41672" y="110728"/>
                  <a:pt x="30560" y="133747"/>
                </a:cubicBezTo>
                <a:cubicBezTo>
                  <a:pt x="19448" y="156766"/>
                  <a:pt x="8732" y="187723"/>
                  <a:pt x="4366" y="212329"/>
                </a:cubicBezTo>
                <a:cubicBezTo>
                  <a:pt x="0" y="236935"/>
                  <a:pt x="794" y="254398"/>
                  <a:pt x="4366" y="281385"/>
                </a:cubicBezTo>
                <a:cubicBezTo>
                  <a:pt x="7938" y="308373"/>
                  <a:pt x="16669" y="340123"/>
                  <a:pt x="25797" y="374254"/>
                </a:cubicBezTo>
                <a:cubicBezTo>
                  <a:pt x="34925" y="408385"/>
                  <a:pt x="46435" y="451247"/>
                  <a:pt x="59135" y="486172"/>
                </a:cubicBezTo>
                <a:cubicBezTo>
                  <a:pt x="71835" y="521097"/>
                  <a:pt x="80963" y="549276"/>
                  <a:pt x="101997" y="583804"/>
                </a:cubicBezTo>
                <a:cubicBezTo>
                  <a:pt x="123031" y="618332"/>
                  <a:pt x="160735" y="667147"/>
                  <a:pt x="185341" y="693341"/>
                </a:cubicBezTo>
                <a:cubicBezTo>
                  <a:pt x="209947" y="719535"/>
                  <a:pt x="222648" y="729457"/>
                  <a:pt x="249635" y="740966"/>
                </a:cubicBezTo>
                <a:cubicBezTo>
                  <a:pt x="276623" y="752475"/>
                  <a:pt x="317500" y="760413"/>
                  <a:pt x="347266" y="762397"/>
                </a:cubicBezTo>
                <a:cubicBezTo>
                  <a:pt x="377032" y="764381"/>
                  <a:pt x="398067" y="759619"/>
                  <a:pt x="428229" y="752872"/>
                </a:cubicBezTo>
                <a:cubicBezTo>
                  <a:pt x="458391" y="746125"/>
                  <a:pt x="503635" y="735013"/>
                  <a:pt x="528241" y="721916"/>
                </a:cubicBezTo>
                <a:cubicBezTo>
                  <a:pt x="552847" y="708819"/>
                  <a:pt x="560388" y="693341"/>
                  <a:pt x="575866" y="674291"/>
                </a:cubicBezTo>
                <a:cubicBezTo>
                  <a:pt x="591344" y="655241"/>
                  <a:pt x="602457" y="636588"/>
                  <a:pt x="621110" y="607616"/>
                </a:cubicBezTo>
                <a:cubicBezTo>
                  <a:pt x="639763" y="578644"/>
                  <a:pt x="669529" y="533401"/>
                  <a:pt x="687785" y="500460"/>
                </a:cubicBezTo>
                <a:cubicBezTo>
                  <a:pt x="706041" y="467519"/>
                  <a:pt x="717550" y="441325"/>
                  <a:pt x="730647" y="409972"/>
                </a:cubicBezTo>
                <a:cubicBezTo>
                  <a:pt x="743744" y="378619"/>
                  <a:pt x="759619" y="342106"/>
                  <a:pt x="766366" y="312341"/>
                </a:cubicBezTo>
                <a:cubicBezTo>
                  <a:pt x="773113" y="282576"/>
                  <a:pt x="776685" y="257176"/>
                  <a:pt x="771129" y="231379"/>
                </a:cubicBezTo>
                <a:cubicBezTo>
                  <a:pt x="765573" y="205582"/>
                  <a:pt x="753270" y="175022"/>
                  <a:pt x="733029" y="157560"/>
                </a:cubicBezTo>
                <a:cubicBezTo>
                  <a:pt x="712788" y="140098"/>
                  <a:pt x="673894" y="134938"/>
                  <a:pt x="649685" y="126604"/>
                </a:cubicBezTo>
                <a:cubicBezTo>
                  <a:pt x="625476" y="118270"/>
                  <a:pt x="587772" y="107554"/>
                  <a:pt x="587772" y="107554"/>
                </a:cubicBezTo>
                <a:cubicBezTo>
                  <a:pt x="554038" y="97632"/>
                  <a:pt x="494904" y="81756"/>
                  <a:pt x="447279" y="67072"/>
                </a:cubicBezTo>
                <a:cubicBezTo>
                  <a:pt x="399654" y="52388"/>
                  <a:pt x="344091" y="30559"/>
                  <a:pt x="302022" y="19447"/>
                </a:cubicBezTo>
                <a:cubicBezTo>
                  <a:pt x="259953" y="8335"/>
                  <a:pt x="222250" y="0"/>
                  <a:pt x="194866" y="397"/>
                </a:cubicBezTo>
                <a:cubicBezTo>
                  <a:pt x="167482" y="794"/>
                  <a:pt x="160735" y="4763"/>
                  <a:pt x="140097" y="17066"/>
                </a:cubicBezTo>
                <a:close/>
              </a:path>
            </a:pathLst>
          </a:custGeom>
          <a:solidFill>
            <a:schemeClr val="bg1">
              <a:lumMod val="95000"/>
            </a:schemeClr>
          </a:solidFill>
          <a:ln w="952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p:cNvSpPr txBox="1"/>
          <p:nvPr/>
        </p:nvSpPr>
        <p:spPr>
          <a:xfrm>
            <a:off x="7572396" y="4786322"/>
            <a:ext cx="1214447" cy="230832"/>
          </a:xfrm>
          <a:prstGeom prst="rect">
            <a:avLst/>
          </a:prstGeom>
          <a:noFill/>
        </p:spPr>
        <p:txBody>
          <a:bodyPr wrap="square" rtlCol="0">
            <a:spAutoFit/>
          </a:bodyPr>
          <a:lstStyle/>
          <a:p>
            <a:r>
              <a:rPr lang="es-MX" sz="900" b="1" dirty="0" smtClean="0"/>
              <a:t>Medial</a:t>
            </a:r>
            <a:endParaRPr lang="en-US" sz="900" b="1" dirty="0"/>
          </a:p>
        </p:txBody>
      </p:sp>
      <p:sp>
        <p:nvSpPr>
          <p:cNvPr id="49" name="TextBox 48"/>
          <p:cNvSpPr txBox="1"/>
          <p:nvPr/>
        </p:nvSpPr>
        <p:spPr>
          <a:xfrm>
            <a:off x="6357949" y="5429264"/>
            <a:ext cx="1214447" cy="230832"/>
          </a:xfrm>
          <a:prstGeom prst="rect">
            <a:avLst/>
          </a:prstGeom>
          <a:noFill/>
        </p:spPr>
        <p:txBody>
          <a:bodyPr wrap="square" rtlCol="0">
            <a:spAutoFit/>
          </a:bodyPr>
          <a:lstStyle/>
          <a:p>
            <a:r>
              <a:rPr lang="es-MX" sz="900" b="1" dirty="0" smtClean="0"/>
              <a:t>Anterior</a:t>
            </a:r>
            <a:endParaRPr lang="en-US" sz="900" b="1" dirty="0"/>
          </a:p>
        </p:txBody>
      </p:sp>
      <p:sp>
        <p:nvSpPr>
          <p:cNvPr id="50" name="TextBox 49"/>
          <p:cNvSpPr txBox="1"/>
          <p:nvPr/>
        </p:nvSpPr>
        <p:spPr>
          <a:xfrm>
            <a:off x="6357950" y="4714884"/>
            <a:ext cx="1214447" cy="369332"/>
          </a:xfrm>
          <a:prstGeom prst="rect">
            <a:avLst/>
          </a:prstGeom>
          <a:noFill/>
        </p:spPr>
        <p:txBody>
          <a:bodyPr wrap="square" rtlCol="0">
            <a:spAutoFit/>
          </a:bodyPr>
          <a:lstStyle/>
          <a:p>
            <a:r>
              <a:rPr lang="es-MX" sz="900" dirty="0" smtClean="0"/>
              <a:t>Músculo </a:t>
            </a:r>
          </a:p>
          <a:p>
            <a:r>
              <a:rPr lang="es-MX" sz="900" dirty="0" smtClean="0"/>
              <a:t>Aductor</a:t>
            </a:r>
            <a:endParaRPr lang="en-US" sz="900" dirty="0"/>
          </a:p>
        </p:txBody>
      </p:sp>
      <p:cxnSp>
        <p:nvCxnSpPr>
          <p:cNvPr id="52" name="Straight Connector 51"/>
          <p:cNvCxnSpPr>
            <a:endCxn id="46" idx="1"/>
          </p:cNvCxnSpPr>
          <p:nvPr/>
        </p:nvCxnSpPr>
        <p:spPr>
          <a:xfrm rot="16200000" flipH="1">
            <a:off x="6840159" y="5018493"/>
            <a:ext cx="180971" cy="14525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a:off x="6929454" y="6143644"/>
            <a:ext cx="642943" cy="230832"/>
          </a:xfrm>
          <a:prstGeom prst="rect">
            <a:avLst/>
          </a:prstGeom>
          <a:noFill/>
        </p:spPr>
        <p:txBody>
          <a:bodyPr wrap="square" rtlCol="0">
            <a:spAutoFit/>
          </a:bodyPr>
          <a:lstStyle/>
          <a:p>
            <a:r>
              <a:rPr lang="es-MX" sz="900" dirty="0" smtClean="0"/>
              <a:t>Trocánter</a:t>
            </a:r>
            <a:endParaRPr lang="en-US" sz="900" dirty="0"/>
          </a:p>
        </p:txBody>
      </p:sp>
      <p:sp>
        <p:nvSpPr>
          <p:cNvPr id="55" name="TextBox 54"/>
          <p:cNvSpPr txBox="1"/>
          <p:nvPr/>
        </p:nvSpPr>
        <p:spPr>
          <a:xfrm>
            <a:off x="7929553" y="5143512"/>
            <a:ext cx="1214447" cy="369332"/>
          </a:xfrm>
          <a:prstGeom prst="rect">
            <a:avLst/>
          </a:prstGeom>
          <a:noFill/>
        </p:spPr>
        <p:txBody>
          <a:bodyPr wrap="square" rtlCol="0">
            <a:spAutoFit/>
          </a:bodyPr>
          <a:lstStyle/>
          <a:p>
            <a:r>
              <a:rPr lang="es-MX" sz="900" dirty="0" smtClean="0"/>
              <a:t>Tuberosidad isquiática</a:t>
            </a:r>
            <a:endParaRPr lang="en-US" sz="900" dirty="0"/>
          </a:p>
        </p:txBody>
      </p:sp>
      <p:cxnSp>
        <p:nvCxnSpPr>
          <p:cNvPr id="56" name="Straight Connector 55"/>
          <p:cNvCxnSpPr>
            <a:stCxn id="54" idx="0"/>
            <a:endCxn id="43" idx="9"/>
          </p:cNvCxnSpPr>
          <p:nvPr/>
        </p:nvCxnSpPr>
        <p:spPr>
          <a:xfrm rot="5400000" flipH="1" flipV="1">
            <a:off x="7171146" y="6054344"/>
            <a:ext cx="169081" cy="9521"/>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a:stCxn id="46" idx="17"/>
            <a:endCxn id="55" idx="1"/>
          </p:cNvCxnSpPr>
          <p:nvPr/>
        </p:nvCxnSpPr>
        <p:spPr>
          <a:xfrm flipV="1">
            <a:off x="7698597" y="5328178"/>
            <a:ext cx="230956" cy="91554"/>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p:cNvSpPr/>
          <p:nvPr/>
        </p:nvSpPr>
        <p:spPr>
          <a:xfrm>
            <a:off x="714348" y="0"/>
            <a:ext cx="8429652"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Arc 8"/>
          <p:cNvSpPr/>
          <p:nvPr/>
        </p:nvSpPr>
        <p:spPr>
          <a:xfrm>
            <a:off x="-2857552" y="1"/>
            <a:ext cx="6858002" cy="6858000"/>
          </a:xfrm>
          <a:prstGeom prst="arc">
            <a:avLst>
              <a:gd name="adj1" fmla="val 16200000"/>
              <a:gd name="adj2" fmla="val 5370932"/>
            </a:avLst>
          </a:prstGeom>
          <a:solidFill>
            <a:schemeClr val="bg1"/>
          </a:solidFill>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4" name="Oval 3"/>
          <p:cNvSpPr/>
          <p:nvPr/>
        </p:nvSpPr>
        <p:spPr>
          <a:xfrm>
            <a:off x="500034" y="2643182"/>
            <a:ext cx="1571636" cy="1571636"/>
          </a:xfrm>
          <a:prstGeom prst="ellipse">
            <a:avLst/>
          </a:prstGeom>
          <a:noFill/>
        </p:spPr>
        <p:style>
          <a:lnRef idx="0">
            <a:schemeClr val="accent1"/>
          </a:lnRef>
          <a:fillRef idx="3">
            <a:schemeClr val="accent1"/>
          </a:fillRef>
          <a:effectRef idx="3">
            <a:schemeClr val="accent1"/>
          </a:effectRef>
          <a:fontRef idx="minor">
            <a:schemeClr val="lt1"/>
          </a:fontRef>
        </p:style>
        <p:txBody>
          <a:bodyPr rtlCol="0" anchor="ctr"/>
          <a:lstStyle/>
          <a:p>
            <a:pPr algn="ctr"/>
            <a:r>
              <a:rPr lang="es-MX" sz="2000" dirty="0" smtClean="0">
                <a:solidFill>
                  <a:schemeClr val="tx1"/>
                </a:solidFill>
                <a:latin typeface="Corbel" pitchFamily="34" charset="0"/>
              </a:rPr>
              <a:t>Encajes</a:t>
            </a:r>
            <a:endParaRPr lang="en-US" sz="2000" dirty="0">
              <a:solidFill>
                <a:schemeClr val="tx1"/>
              </a:solidFill>
              <a:latin typeface="Corbel" pitchFamily="34" charset="0"/>
            </a:endParaRPr>
          </a:p>
        </p:txBody>
      </p:sp>
      <p:sp>
        <p:nvSpPr>
          <p:cNvPr id="12" name="TextBox 11"/>
          <p:cNvSpPr txBox="1"/>
          <p:nvPr/>
        </p:nvSpPr>
        <p:spPr>
          <a:xfrm>
            <a:off x="4281489" y="1428736"/>
            <a:ext cx="3786214" cy="369332"/>
          </a:xfrm>
          <a:prstGeom prst="rect">
            <a:avLst/>
          </a:prstGeom>
          <a:noFill/>
        </p:spPr>
        <p:txBody>
          <a:bodyPr wrap="square" rtlCol="0">
            <a:spAutoFit/>
          </a:bodyPr>
          <a:lstStyle/>
          <a:p>
            <a:r>
              <a:rPr lang="es-MX" dirty="0" smtClean="0">
                <a:solidFill>
                  <a:schemeClr val="tx1">
                    <a:lumMod val="75000"/>
                    <a:lumOff val="25000"/>
                  </a:schemeClr>
                </a:solidFill>
                <a:latin typeface="Corbel" pitchFamily="34" charset="0"/>
              </a:rPr>
              <a:t>Cuadrilateral</a:t>
            </a:r>
            <a:endParaRPr lang="en-US" dirty="0">
              <a:solidFill>
                <a:schemeClr val="tx1">
                  <a:lumMod val="75000"/>
                  <a:lumOff val="25000"/>
                </a:schemeClr>
              </a:solidFill>
              <a:latin typeface="Corbel" pitchFamily="34" charset="0"/>
            </a:endParaRPr>
          </a:p>
        </p:txBody>
      </p:sp>
      <p:sp>
        <p:nvSpPr>
          <p:cNvPr id="13" name="TextBox 12"/>
          <p:cNvSpPr txBox="1"/>
          <p:nvPr/>
        </p:nvSpPr>
        <p:spPr>
          <a:xfrm>
            <a:off x="4281489" y="3059668"/>
            <a:ext cx="3786214" cy="369332"/>
          </a:xfrm>
          <a:prstGeom prst="rect">
            <a:avLst/>
          </a:prstGeom>
          <a:noFill/>
        </p:spPr>
        <p:txBody>
          <a:bodyPr wrap="square" rtlCol="0">
            <a:spAutoFit/>
          </a:bodyPr>
          <a:lstStyle/>
          <a:p>
            <a:r>
              <a:rPr lang="es-MX" dirty="0" smtClean="0">
                <a:solidFill>
                  <a:schemeClr val="tx1">
                    <a:lumMod val="75000"/>
                    <a:lumOff val="25000"/>
                  </a:schemeClr>
                </a:solidFill>
                <a:latin typeface="Corbel" pitchFamily="34" charset="0"/>
              </a:rPr>
              <a:t>Contenimiento Isquiático</a:t>
            </a:r>
            <a:endParaRPr lang="en-US" dirty="0">
              <a:solidFill>
                <a:schemeClr val="tx1">
                  <a:lumMod val="75000"/>
                  <a:lumOff val="25000"/>
                </a:schemeClr>
              </a:solidFill>
              <a:latin typeface="Corbel" pitchFamily="34" charset="0"/>
            </a:endParaRPr>
          </a:p>
        </p:txBody>
      </p:sp>
      <p:sp>
        <p:nvSpPr>
          <p:cNvPr id="14" name="TextBox 13"/>
          <p:cNvSpPr txBox="1"/>
          <p:nvPr/>
        </p:nvSpPr>
        <p:spPr>
          <a:xfrm>
            <a:off x="4281489" y="4845618"/>
            <a:ext cx="3786214" cy="369332"/>
          </a:xfrm>
          <a:prstGeom prst="rect">
            <a:avLst/>
          </a:prstGeom>
          <a:noFill/>
        </p:spPr>
        <p:txBody>
          <a:bodyPr wrap="square" rtlCol="0">
            <a:spAutoFit/>
          </a:bodyPr>
          <a:lstStyle/>
          <a:p>
            <a:r>
              <a:rPr lang="es-MX" dirty="0" smtClean="0">
                <a:solidFill>
                  <a:schemeClr val="tx1">
                    <a:lumMod val="75000"/>
                    <a:lumOff val="25000"/>
                  </a:schemeClr>
                </a:solidFill>
                <a:latin typeface="Corbel" pitchFamily="34" charset="0"/>
              </a:rPr>
              <a:t>MAS Marlo </a:t>
            </a:r>
            <a:r>
              <a:rPr lang="es-MX" dirty="0" err="1" smtClean="0">
                <a:solidFill>
                  <a:schemeClr val="tx1">
                    <a:lumMod val="75000"/>
                    <a:lumOff val="25000"/>
                  </a:schemeClr>
                </a:solidFill>
                <a:latin typeface="Corbel" pitchFamily="34" charset="0"/>
              </a:rPr>
              <a:t>Anatomical</a:t>
            </a:r>
            <a:r>
              <a:rPr lang="es-MX" dirty="0" smtClean="0">
                <a:solidFill>
                  <a:schemeClr val="tx1">
                    <a:lumMod val="75000"/>
                    <a:lumOff val="25000"/>
                  </a:schemeClr>
                </a:solidFill>
                <a:latin typeface="Corbel" pitchFamily="34" charset="0"/>
              </a:rPr>
              <a:t> Socket</a:t>
            </a:r>
            <a:endParaRPr lang="en-US" dirty="0">
              <a:solidFill>
                <a:schemeClr val="tx1">
                  <a:lumMod val="75000"/>
                  <a:lumOff val="25000"/>
                </a:schemeClr>
              </a:solidFill>
              <a:latin typeface="Corbel" pitchFamily="34" charset="0"/>
            </a:endParaRPr>
          </a:p>
        </p:txBody>
      </p:sp>
      <p:pic>
        <p:nvPicPr>
          <p:cNvPr id="18" name="Picture 3" descr="F:\My folders\Universidad\12. Semestre 2009-2\1. Proyecto de Grado\tipos.jpg"/>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2770896" y="2357430"/>
            <a:ext cx="1301038" cy="1778797"/>
          </a:xfrm>
          <a:prstGeom prst="rect">
            <a:avLst/>
          </a:prstGeom>
          <a:noFill/>
        </p:spPr>
      </p:pic>
      <p:pic>
        <p:nvPicPr>
          <p:cNvPr id="19" name="Picture 3" descr="F:\My folders\Universidad\12. Semestre 2009-2\1. Proyecto de Grado\tipos.jpg"/>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2140590" y="928671"/>
            <a:ext cx="1002650" cy="1428760"/>
          </a:xfrm>
          <a:prstGeom prst="rect">
            <a:avLst/>
          </a:prstGeom>
          <a:noFill/>
        </p:spPr>
      </p:pic>
      <p:pic>
        <p:nvPicPr>
          <p:cNvPr id="20" name="Picture 3" descr="F:\My folders\Universidad\12. Semestre 2009-2\1. Proyecto de Grado\tipos.jpg"/>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1953477" y="4357694"/>
            <a:ext cx="1332639" cy="1428760"/>
          </a:xfrm>
          <a:prstGeom prst="rect">
            <a:avLst/>
          </a:prstGeom>
          <a:noFill/>
        </p:spPr>
      </p:pic>
      <p:sp>
        <p:nvSpPr>
          <p:cNvPr id="11" name="TextBox 10"/>
          <p:cNvSpPr txBox="1"/>
          <p:nvPr/>
        </p:nvSpPr>
        <p:spPr>
          <a:xfrm>
            <a:off x="4281489" y="1785926"/>
            <a:ext cx="2357454" cy="584775"/>
          </a:xfrm>
          <a:prstGeom prst="rect">
            <a:avLst/>
          </a:prstGeom>
          <a:noFill/>
        </p:spPr>
        <p:txBody>
          <a:bodyPr wrap="square" rtlCol="0">
            <a:spAutoFit/>
          </a:bodyPr>
          <a:lstStyle/>
          <a:p>
            <a:r>
              <a:rPr lang="es-MX" sz="1600" dirty="0" smtClean="0">
                <a:solidFill>
                  <a:schemeClr val="tx1">
                    <a:lumMod val="75000"/>
                    <a:lumOff val="25000"/>
                  </a:schemeClr>
                </a:solidFill>
                <a:latin typeface="Corbel" pitchFamily="34" charset="0"/>
              </a:rPr>
              <a:t>Presión áreas</a:t>
            </a:r>
          </a:p>
          <a:p>
            <a:r>
              <a:rPr lang="es-MX" sz="1600" dirty="0" smtClean="0">
                <a:solidFill>
                  <a:schemeClr val="tx1">
                    <a:lumMod val="75000"/>
                    <a:lumOff val="25000"/>
                  </a:schemeClr>
                </a:solidFill>
                <a:latin typeface="Corbel" pitchFamily="34" charset="0"/>
              </a:rPr>
              <a:t>Apoyo isquiático</a:t>
            </a:r>
            <a:endParaRPr lang="es-MX" sz="1600" dirty="0" smtClean="0">
              <a:solidFill>
                <a:schemeClr val="tx1">
                  <a:lumMod val="75000"/>
                  <a:lumOff val="25000"/>
                </a:schemeClr>
              </a:solidFill>
              <a:latin typeface="Corbel" pitchFamily="34" charset="0"/>
            </a:endParaRPr>
          </a:p>
        </p:txBody>
      </p:sp>
      <p:sp>
        <p:nvSpPr>
          <p:cNvPr id="15" name="TextBox 14"/>
          <p:cNvSpPr txBox="1"/>
          <p:nvPr/>
        </p:nvSpPr>
        <p:spPr>
          <a:xfrm>
            <a:off x="4281489" y="3429000"/>
            <a:ext cx="2928958" cy="584775"/>
          </a:xfrm>
          <a:prstGeom prst="rect">
            <a:avLst/>
          </a:prstGeom>
          <a:noFill/>
        </p:spPr>
        <p:txBody>
          <a:bodyPr wrap="square" rtlCol="0">
            <a:spAutoFit/>
          </a:bodyPr>
          <a:lstStyle/>
          <a:p>
            <a:r>
              <a:rPr lang="es-MX" sz="1600" dirty="0" smtClean="0">
                <a:solidFill>
                  <a:schemeClr val="tx1">
                    <a:lumMod val="75000"/>
                    <a:lumOff val="25000"/>
                  </a:schemeClr>
                </a:solidFill>
                <a:latin typeface="Corbel" pitchFamily="34" charset="0"/>
              </a:rPr>
              <a:t>Aloja </a:t>
            </a:r>
            <a:r>
              <a:rPr lang="es-MX" sz="1600" dirty="0" smtClean="0">
                <a:solidFill>
                  <a:schemeClr val="tx1">
                    <a:lumMod val="75000"/>
                    <a:lumOff val="25000"/>
                  </a:schemeClr>
                </a:solidFill>
                <a:latin typeface="Corbel" pitchFamily="34" charset="0"/>
              </a:rPr>
              <a:t>el </a:t>
            </a:r>
            <a:r>
              <a:rPr lang="es-MX" sz="1600" dirty="0" smtClean="0">
                <a:solidFill>
                  <a:schemeClr val="tx1">
                    <a:lumMod val="75000"/>
                    <a:lumOff val="25000"/>
                  </a:schemeClr>
                </a:solidFill>
                <a:latin typeface="Corbel" pitchFamily="34" charset="0"/>
              </a:rPr>
              <a:t>isquion</a:t>
            </a:r>
          </a:p>
          <a:p>
            <a:r>
              <a:rPr lang="es-MX" sz="1600" dirty="0" smtClean="0">
                <a:solidFill>
                  <a:schemeClr val="tx1">
                    <a:lumMod val="75000"/>
                    <a:lumOff val="25000"/>
                  </a:schemeClr>
                </a:solidFill>
                <a:latin typeface="Corbel" pitchFamily="34" charset="0"/>
              </a:rPr>
              <a:t>Se </a:t>
            </a:r>
            <a:r>
              <a:rPr lang="es-MX" sz="1600" dirty="0" smtClean="0">
                <a:solidFill>
                  <a:schemeClr val="tx1">
                    <a:lumMod val="75000"/>
                    <a:lumOff val="25000"/>
                  </a:schemeClr>
                </a:solidFill>
                <a:latin typeface="Corbel" pitchFamily="34" charset="0"/>
              </a:rPr>
              <a:t>apoya sobre masa muscular  </a:t>
            </a:r>
            <a:endParaRPr lang="es-MX" sz="1600" dirty="0" smtClean="0">
              <a:solidFill>
                <a:schemeClr val="tx1">
                  <a:lumMod val="75000"/>
                  <a:lumOff val="25000"/>
                </a:schemeClr>
              </a:solidFill>
              <a:latin typeface="Corbel" pitchFamily="34" charset="0"/>
            </a:endParaRPr>
          </a:p>
        </p:txBody>
      </p:sp>
      <p:sp>
        <p:nvSpPr>
          <p:cNvPr id="16" name="TextBox 15"/>
          <p:cNvSpPr txBox="1"/>
          <p:nvPr/>
        </p:nvSpPr>
        <p:spPr>
          <a:xfrm>
            <a:off x="4281489" y="5214950"/>
            <a:ext cx="4648229" cy="830997"/>
          </a:xfrm>
          <a:prstGeom prst="rect">
            <a:avLst/>
          </a:prstGeom>
          <a:noFill/>
        </p:spPr>
        <p:txBody>
          <a:bodyPr wrap="square" rtlCol="0">
            <a:spAutoFit/>
          </a:bodyPr>
          <a:lstStyle/>
          <a:p>
            <a:r>
              <a:rPr lang="es-ES" sz="1600" dirty="0" smtClean="0">
                <a:solidFill>
                  <a:schemeClr val="tx1">
                    <a:lumMod val="75000"/>
                    <a:lumOff val="25000"/>
                  </a:schemeClr>
                </a:solidFill>
                <a:latin typeface="Corbel" pitchFamily="34" charset="0"/>
              </a:rPr>
              <a:t>Se corta hacia abajo la pared </a:t>
            </a:r>
            <a:r>
              <a:rPr lang="es-ES" sz="1600" dirty="0" smtClean="0">
                <a:solidFill>
                  <a:schemeClr val="tx1">
                    <a:lumMod val="75000"/>
                    <a:lumOff val="25000"/>
                  </a:schemeClr>
                </a:solidFill>
                <a:latin typeface="Corbel" pitchFamily="34" charset="0"/>
              </a:rPr>
              <a:t>posterior</a:t>
            </a:r>
          </a:p>
          <a:p>
            <a:r>
              <a:rPr lang="es-ES" sz="1600" dirty="0" smtClean="0">
                <a:solidFill>
                  <a:schemeClr val="tx1">
                    <a:lumMod val="75000"/>
                    <a:lumOff val="25000"/>
                  </a:schemeClr>
                </a:solidFill>
                <a:latin typeface="Corbel" pitchFamily="34" charset="0"/>
              </a:rPr>
              <a:t>Fácil de colocar, mejor suspensión, cómodo al sentarse, estético y mayor rango de movimiento </a:t>
            </a:r>
            <a:endParaRPr lang="es-MX" sz="1600" dirty="0" smtClean="0">
              <a:solidFill>
                <a:schemeClr val="tx1">
                  <a:lumMod val="75000"/>
                  <a:lumOff val="25000"/>
                </a:schemeClr>
              </a:solidFill>
              <a:latin typeface="Corbel"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1" nodeType="clickEffect">
                                  <p:stCondLst>
                                    <p:cond delay="0"/>
                                  </p:stCondLst>
                                  <p:childTnLst>
                                    <p:animEffect transition="out" filter="fade">
                                      <p:cBhvr>
                                        <p:cTn id="11" dur="500"/>
                                        <p:tgtEl>
                                          <p:spTgt spid="11"/>
                                        </p:tgtEl>
                                      </p:cBhvr>
                                    </p:animEffect>
                                    <p:set>
                                      <p:cBhvr>
                                        <p:cTn id="12" dur="1" fill="hold">
                                          <p:stCondLst>
                                            <p:cond delay="499"/>
                                          </p:stCondLst>
                                        </p:cTn>
                                        <p:tgtEl>
                                          <p:spTgt spid="11"/>
                                        </p:tgtEl>
                                        <p:attrNameLst>
                                          <p:attrName>style.visibility</p:attrName>
                                        </p:attrNameLst>
                                      </p:cBhvr>
                                      <p:to>
                                        <p:strVal val="hidden"/>
                                      </p:to>
                                    </p:set>
                                  </p:childTnLst>
                                </p:cTn>
                              </p:par>
                              <p:par>
                                <p:cTn id="13" presetID="10" presetClass="entr" presetSubtype="0"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1000"/>
                                        <p:tgtEl>
                                          <p:spTgt spid="15"/>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xit" presetSubtype="0" fill="hold" grpId="1" nodeType="clickEffect">
                                  <p:stCondLst>
                                    <p:cond delay="0"/>
                                  </p:stCondLst>
                                  <p:childTnLst>
                                    <p:animEffect transition="out" filter="fade">
                                      <p:cBhvr>
                                        <p:cTn id="19" dur="500"/>
                                        <p:tgtEl>
                                          <p:spTgt spid="15"/>
                                        </p:tgtEl>
                                      </p:cBhvr>
                                    </p:animEffect>
                                    <p:set>
                                      <p:cBhvr>
                                        <p:cTn id="20" dur="1" fill="hold">
                                          <p:stCondLst>
                                            <p:cond delay="499"/>
                                          </p:stCondLst>
                                        </p:cTn>
                                        <p:tgtEl>
                                          <p:spTgt spid="15"/>
                                        </p:tgtEl>
                                        <p:attrNameLst>
                                          <p:attrName>style.visibility</p:attrName>
                                        </p:attrNameLst>
                                      </p:cBhvr>
                                      <p:to>
                                        <p:strVal val="hidden"/>
                                      </p:to>
                                    </p:set>
                                  </p:childTnLst>
                                </p:cTn>
                              </p:par>
                              <p:par>
                                <p:cTn id="21" presetID="10" presetClass="entr" presetSubtype="0"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1000"/>
                                        <p:tgtEl>
                                          <p:spTgt spid="16"/>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xit" presetSubtype="0" fill="hold" grpId="1" nodeType="clickEffect">
                                  <p:stCondLst>
                                    <p:cond delay="0"/>
                                  </p:stCondLst>
                                  <p:childTnLst>
                                    <p:animEffect transition="out" filter="fade">
                                      <p:cBhvr>
                                        <p:cTn id="27" dur="500"/>
                                        <p:tgtEl>
                                          <p:spTgt spid="16"/>
                                        </p:tgtEl>
                                      </p:cBhvr>
                                    </p:animEffect>
                                    <p:set>
                                      <p:cBhvr>
                                        <p:cTn id="28" dur="1" fill="hold">
                                          <p:stCondLst>
                                            <p:cond delay="499"/>
                                          </p:stCondLst>
                                        </p:cTn>
                                        <p:tgtEl>
                                          <p:spTgt spid="1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1" grpId="1"/>
      <p:bldP spid="15" grpId="0"/>
      <p:bldP spid="15" grpId="1"/>
      <p:bldP spid="16" grpId="0"/>
      <p:bldP spid="16" grpId="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p:cNvSpPr/>
          <p:nvPr/>
        </p:nvSpPr>
        <p:spPr>
          <a:xfrm>
            <a:off x="642910" y="0"/>
            <a:ext cx="850109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Arc 8"/>
          <p:cNvSpPr/>
          <p:nvPr/>
        </p:nvSpPr>
        <p:spPr>
          <a:xfrm>
            <a:off x="-2857552" y="1"/>
            <a:ext cx="6858002" cy="6858000"/>
          </a:xfrm>
          <a:prstGeom prst="arc">
            <a:avLst>
              <a:gd name="adj1" fmla="val 16200000"/>
              <a:gd name="adj2" fmla="val 5370932"/>
            </a:avLst>
          </a:prstGeom>
          <a:solidFill>
            <a:schemeClr val="bg1"/>
          </a:solidFill>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4" name="Oval 3"/>
          <p:cNvSpPr/>
          <p:nvPr/>
        </p:nvSpPr>
        <p:spPr>
          <a:xfrm>
            <a:off x="500034" y="2643182"/>
            <a:ext cx="1571636" cy="1571636"/>
          </a:xfrm>
          <a:prstGeom prst="ellipse">
            <a:avLst/>
          </a:prstGeom>
          <a:noFill/>
        </p:spPr>
        <p:style>
          <a:lnRef idx="0">
            <a:schemeClr val="accent1"/>
          </a:lnRef>
          <a:fillRef idx="3">
            <a:schemeClr val="accent1"/>
          </a:fillRef>
          <a:effectRef idx="3">
            <a:schemeClr val="accent1"/>
          </a:effectRef>
          <a:fontRef idx="minor">
            <a:schemeClr val="lt1"/>
          </a:fontRef>
        </p:style>
        <p:txBody>
          <a:bodyPr lIns="0" tIns="36000" rIns="0" rtlCol="0" anchor="ctr">
            <a:normAutofit/>
          </a:bodyPr>
          <a:lstStyle/>
          <a:p>
            <a:pPr algn="ctr"/>
            <a:r>
              <a:rPr lang="es-MX" dirty="0" smtClean="0">
                <a:solidFill>
                  <a:schemeClr val="tx1"/>
                </a:solidFill>
                <a:latin typeface="Corbel" pitchFamily="34" charset="0"/>
              </a:rPr>
              <a:t>Suspensión</a:t>
            </a:r>
            <a:endParaRPr lang="en-US" dirty="0">
              <a:solidFill>
                <a:schemeClr val="tx1"/>
              </a:solidFill>
              <a:latin typeface="Corbel" pitchFamily="34" charset="0"/>
            </a:endParaRPr>
          </a:p>
        </p:txBody>
      </p:sp>
      <p:sp>
        <p:nvSpPr>
          <p:cNvPr id="12" name="TextBox 11"/>
          <p:cNvSpPr txBox="1"/>
          <p:nvPr/>
        </p:nvSpPr>
        <p:spPr>
          <a:xfrm>
            <a:off x="4281489" y="1428736"/>
            <a:ext cx="3786214" cy="369332"/>
          </a:xfrm>
          <a:prstGeom prst="rect">
            <a:avLst/>
          </a:prstGeom>
          <a:noFill/>
        </p:spPr>
        <p:txBody>
          <a:bodyPr wrap="square" rtlCol="0">
            <a:spAutoFit/>
          </a:bodyPr>
          <a:lstStyle/>
          <a:p>
            <a:r>
              <a:rPr lang="es-MX" dirty="0" smtClean="0">
                <a:solidFill>
                  <a:schemeClr val="tx1">
                    <a:lumMod val="75000"/>
                    <a:lumOff val="25000"/>
                  </a:schemeClr>
                </a:solidFill>
                <a:latin typeface="Corbel" pitchFamily="34" charset="0"/>
              </a:rPr>
              <a:t>Válvula de succión</a:t>
            </a:r>
            <a:endParaRPr lang="en-US" dirty="0">
              <a:solidFill>
                <a:schemeClr val="tx1">
                  <a:lumMod val="75000"/>
                  <a:lumOff val="25000"/>
                </a:schemeClr>
              </a:solidFill>
              <a:latin typeface="Corbel" pitchFamily="34" charset="0"/>
            </a:endParaRPr>
          </a:p>
        </p:txBody>
      </p:sp>
      <p:sp>
        <p:nvSpPr>
          <p:cNvPr id="13" name="TextBox 12"/>
          <p:cNvSpPr txBox="1"/>
          <p:nvPr/>
        </p:nvSpPr>
        <p:spPr>
          <a:xfrm>
            <a:off x="4281489" y="3286124"/>
            <a:ext cx="3786214" cy="369332"/>
          </a:xfrm>
          <a:prstGeom prst="rect">
            <a:avLst/>
          </a:prstGeom>
          <a:noFill/>
        </p:spPr>
        <p:txBody>
          <a:bodyPr wrap="square" rtlCol="0">
            <a:spAutoFit/>
          </a:bodyPr>
          <a:lstStyle/>
          <a:p>
            <a:r>
              <a:rPr lang="es-MX" dirty="0" smtClean="0">
                <a:solidFill>
                  <a:schemeClr val="tx1">
                    <a:lumMod val="75000"/>
                    <a:lumOff val="25000"/>
                  </a:schemeClr>
                </a:solidFill>
                <a:latin typeface="Corbel" pitchFamily="34" charset="0"/>
              </a:rPr>
              <a:t>Correa o cinturón flexible</a:t>
            </a:r>
            <a:endParaRPr lang="en-US" dirty="0">
              <a:solidFill>
                <a:schemeClr val="tx1">
                  <a:lumMod val="75000"/>
                  <a:lumOff val="25000"/>
                </a:schemeClr>
              </a:solidFill>
              <a:latin typeface="Corbel" pitchFamily="34" charset="0"/>
            </a:endParaRPr>
          </a:p>
        </p:txBody>
      </p:sp>
      <p:sp>
        <p:nvSpPr>
          <p:cNvPr id="14" name="TextBox 13"/>
          <p:cNvSpPr txBox="1"/>
          <p:nvPr/>
        </p:nvSpPr>
        <p:spPr>
          <a:xfrm>
            <a:off x="4281489" y="5000636"/>
            <a:ext cx="3786214" cy="369332"/>
          </a:xfrm>
          <a:prstGeom prst="rect">
            <a:avLst/>
          </a:prstGeom>
          <a:noFill/>
        </p:spPr>
        <p:txBody>
          <a:bodyPr wrap="square" rtlCol="0">
            <a:spAutoFit/>
          </a:bodyPr>
          <a:lstStyle/>
          <a:p>
            <a:r>
              <a:rPr lang="es-MX" dirty="0" smtClean="0">
                <a:solidFill>
                  <a:schemeClr val="tx1">
                    <a:lumMod val="75000"/>
                    <a:lumOff val="25000"/>
                  </a:schemeClr>
                </a:solidFill>
                <a:latin typeface="Corbel" pitchFamily="34" charset="0"/>
              </a:rPr>
              <a:t>Cinturón rígido</a:t>
            </a:r>
            <a:endParaRPr lang="en-US" dirty="0">
              <a:solidFill>
                <a:schemeClr val="tx1">
                  <a:lumMod val="75000"/>
                  <a:lumOff val="25000"/>
                </a:schemeClr>
              </a:solidFill>
              <a:latin typeface="Corbel" pitchFamily="34" charset="0"/>
            </a:endParaRPr>
          </a:p>
        </p:txBody>
      </p:sp>
      <p:pic>
        <p:nvPicPr>
          <p:cNvPr id="21" name="Picture 20"/>
          <p:cNvPicPr/>
          <p:nvPr/>
        </p:nvPicPr>
        <p:blipFill>
          <a:blip r:embed="rId3" cstate="screen">
            <a:clrChange>
              <a:clrFrom>
                <a:srgbClr val="FFFFFF"/>
              </a:clrFrom>
              <a:clrTo>
                <a:srgbClr val="FFFFFF">
                  <a:alpha val="0"/>
                </a:srgbClr>
              </a:clrTo>
            </a:clrChange>
          </a:blip>
          <a:srcRect/>
          <a:stretch>
            <a:fillRect/>
          </a:stretch>
        </p:blipFill>
        <p:spPr bwMode="auto">
          <a:xfrm>
            <a:off x="2285984" y="642918"/>
            <a:ext cx="928694" cy="1336301"/>
          </a:xfrm>
          <a:prstGeom prst="rect">
            <a:avLst/>
          </a:prstGeom>
          <a:noFill/>
          <a:ln w="9525">
            <a:noFill/>
            <a:miter lim="800000"/>
            <a:headEnd/>
            <a:tailEnd/>
          </a:ln>
        </p:spPr>
      </p:pic>
      <p:pic>
        <p:nvPicPr>
          <p:cNvPr id="22" name="Picture 21"/>
          <p:cNvPicPr/>
          <p:nvPr/>
        </p:nvPicPr>
        <p:blipFill>
          <a:blip r:embed="rId4" cstate="screen">
            <a:clrChange>
              <a:clrFrom>
                <a:srgbClr val="FFFFFF"/>
              </a:clrFrom>
              <a:clrTo>
                <a:srgbClr val="FFFFFF">
                  <a:alpha val="0"/>
                </a:srgbClr>
              </a:clrTo>
            </a:clrChange>
          </a:blip>
          <a:srcRect/>
          <a:stretch>
            <a:fillRect/>
          </a:stretch>
        </p:blipFill>
        <p:spPr bwMode="auto">
          <a:xfrm>
            <a:off x="2857488" y="3429000"/>
            <a:ext cx="1071570" cy="1428760"/>
          </a:xfrm>
          <a:prstGeom prst="rect">
            <a:avLst/>
          </a:prstGeom>
          <a:noFill/>
          <a:ln w="9525">
            <a:noFill/>
            <a:miter lim="800000"/>
            <a:headEnd/>
            <a:tailEnd/>
          </a:ln>
        </p:spPr>
      </p:pic>
      <p:pic>
        <p:nvPicPr>
          <p:cNvPr id="23" name="Picture 22"/>
          <p:cNvPicPr/>
          <p:nvPr/>
        </p:nvPicPr>
        <p:blipFill>
          <a:blip r:embed="rId5" cstate="screen">
            <a:clrChange>
              <a:clrFrom>
                <a:srgbClr val="FFFFFF"/>
              </a:clrFrom>
              <a:clrTo>
                <a:srgbClr val="FFFFFF">
                  <a:alpha val="0"/>
                </a:srgbClr>
              </a:clrTo>
            </a:clrChange>
          </a:blip>
          <a:srcRect/>
          <a:stretch>
            <a:fillRect/>
          </a:stretch>
        </p:blipFill>
        <p:spPr bwMode="auto">
          <a:xfrm>
            <a:off x="1928794" y="4714884"/>
            <a:ext cx="985844" cy="1500198"/>
          </a:xfrm>
          <a:prstGeom prst="rect">
            <a:avLst/>
          </a:prstGeom>
          <a:noFill/>
          <a:ln w="9525">
            <a:noFill/>
            <a:miter lim="800000"/>
            <a:headEnd/>
            <a:tailEnd/>
          </a:ln>
        </p:spPr>
      </p:pic>
      <p:pic>
        <p:nvPicPr>
          <p:cNvPr id="24" name="Picture 23"/>
          <p:cNvPicPr/>
          <p:nvPr/>
        </p:nvPicPr>
        <p:blipFill>
          <a:blip r:embed="rId6" cstate="screen">
            <a:clrChange>
              <a:clrFrom>
                <a:srgbClr val="FFFFFF"/>
              </a:clrFrom>
              <a:clrTo>
                <a:srgbClr val="FFFFFF">
                  <a:alpha val="0"/>
                </a:srgbClr>
              </a:clrTo>
            </a:clrChange>
          </a:blip>
          <a:srcRect/>
          <a:stretch>
            <a:fillRect/>
          </a:stretch>
        </p:blipFill>
        <p:spPr bwMode="auto">
          <a:xfrm>
            <a:off x="2714612" y="1928802"/>
            <a:ext cx="1143008" cy="1428760"/>
          </a:xfrm>
          <a:prstGeom prst="rect">
            <a:avLst/>
          </a:prstGeom>
          <a:noFill/>
          <a:ln w="9525">
            <a:noFill/>
            <a:miter lim="800000"/>
            <a:headEnd/>
            <a:tailEnd/>
          </a:ln>
        </p:spPr>
      </p:pic>
      <p:sp>
        <p:nvSpPr>
          <p:cNvPr id="15" name="TextBox 14"/>
          <p:cNvSpPr txBox="1"/>
          <p:nvPr/>
        </p:nvSpPr>
        <p:spPr>
          <a:xfrm>
            <a:off x="4281489" y="1785926"/>
            <a:ext cx="4005287" cy="830997"/>
          </a:xfrm>
          <a:prstGeom prst="rect">
            <a:avLst/>
          </a:prstGeom>
          <a:noFill/>
        </p:spPr>
        <p:txBody>
          <a:bodyPr wrap="square" rtlCol="0">
            <a:spAutoFit/>
          </a:bodyPr>
          <a:lstStyle/>
          <a:p>
            <a:r>
              <a:rPr lang="es-ES" sz="1600" dirty="0" smtClean="0">
                <a:solidFill>
                  <a:schemeClr val="tx1">
                    <a:lumMod val="75000"/>
                    <a:lumOff val="25000"/>
                  </a:schemeClr>
                </a:solidFill>
                <a:latin typeface="Corbel" pitchFamily="34" charset="0"/>
              </a:rPr>
              <a:t>Válvula </a:t>
            </a:r>
            <a:r>
              <a:rPr lang="es-ES" sz="1600" dirty="0" smtClean="0">
                <a:solidFill>
                  <a:schemeClr val="tx1">
                    <a:lumMod val="75000"/>
                    <a:lumOff val="25000"/>
                  </a:schemeClr>
                </a:solidFill>
                <a:latin typeface="Corbel" pitchFamily="34" charset="0"/>
              </a:rPr>
              <a:t>de expulsión del </a:t>
            </a:r>
            <a:r>
              <a:rPr lang="es-ES" sz="1600" dirty="0" smtClean="0">
                <a:solidFill>
                  <a:schemeClr val="tx1">
                    <a:lumMod val="75000"/>
                    <a:lumOff val="25000"/>
                  </a:schemeClr>
                </a:solidFill>
                <a:latin typeface="Corbel" pitchFamily="34" charset="0"/>
              </a:rPr>
              <a:t>aire</a:t>
            </a:r>
          </a:p>
          <a:p>
            <a:r>
              <a:rPr lang="es-ES" sz="1600" dirty="0" smtClean="0">
                <a:solidFill>
                  <a:schemeClr val="tx1">
                    <a:lumMod val="75000"/>
                    <a:lumOff val="25000"/>
                  </a:schemeClr>
                </a:solidFill>
                <a:latin typeface="Corbel" pitchFamily="34" charset="0"/>
              </a:rPr>
              <a:t>Vacío </a:t>
            </a:r>
            <a:r>
              <a:rPr lang="es-ES" sz="1600" dirty="0" smtClean="0">
                <a:solidFill>
                  <a:schemeClr val="tx1">
                    <a:lumMod val="75000"/>
                    <a:lumOff val="25000"/>
                  </a:schemeClr>
                </a:solidFill>
                <a:latin typeface="Corbel" pitchFamily="34" charset="0"/>
              </a:rPr>
              <a:t>entre la piel </a:t>
            </a:r>
            <a:r>
              <a:rPr lang="es-ES" sz="1600" dirty="0" smtClean="0">
                <a:solidFill>
                  <a:schemeClr val="tx1">
                    <a:lumMod val="75000"/>
                    <a:lumOff val="25000"/>
                  </a:schemeClr>
                </a:solidFill>
                <a:latin typeface="Corbel" pitchFamily="34" charset="0"/>
              </a:rPr>
              <a:t>y </a:t>
            </a:r>
            <a:r>
              <a:rPr lang="es-ES" sz="1600" dirty="0" smtClean="0">
                <a:solidFill>
                  <a:schemeClr val="tx1">
                    <a:lumMod val="75000"/>
                    <a:lumOff val="25000"/>
                  </a:schemeClr>
                </a:solidFill>
                <a:latin typeface="Corbel" pitchFamily="34" charset="0"/>
              </a:rPr>
              <a:t>el interior del </a:t>
            </a:r>
            <a:r>
              <a:rPr lang="es-ES" sz="1600" dirty="0" smtClean="0">
                <a:solidFill>
                  <a:schemeClr val="tx1">
                    <a:lumMod val="75000"/>
                    <a:lumOff val="25000"/>
                  </a:schemeClr>
                </a:solidFill>
                <a:latin typeface="Corbel" pitchFamily="34" charset="0"/>
              </a:rPr>
              <a:t>encaje</a:t>
            </a:r>
          </a:p>
          <a:p>
            <a:r>
              <a:rPr lang="es-ES" sz="1600" dirty="0" smtClean="0">
                <a:solidFill>
                  <a:schemeClr val="tx1">
                    <a:lumMod val="75000"/>
                    <a:lumOff val="25000"/>
                  </a:schemeClr>
                </a:solidFill>
                <a:latin typeface="Corbel" pitchFamily="34" charset="0"/>
              </a:rPr>
              <a:t>Presión negativa</a:t>
            </a:r>
            <a:endParaRPr lang="es-MX" sz="1600" dirty="0" smtClean="0">
              <a:solidFill>
                <a:schemeClr val="tx1">
                  <a:lumMod val="75000"/>
                  <a:lumOff val="25000"/>
                </a:schemeClr>
              </a:solidFill>
              <a:latin typeface="Corbel"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1" nodeType="clickEffect">
                                  <p:stCondLst>
                                    <p:cond delay="0"/>
                                  </p:stCondLst>
                                  <p:childTnLst>
                                    <p:animEffect transition="out" filter="fade">
                                      <p:cBhvr>
                                        <p:cTn id="11" dur="500"/>
                                        <p:tgtEl>
                                          <p:spTgt spid="15"/>
                                        </p:tgtEl>
                                      </p:cBhvr>
                                    </p:animEffect>
                                    <p:set>
                                      <p:cBhvr>
                                        <p:cTn id="12" dur="1" fill="hold">
                                          <p:stCondLst>
                                            <p:cond delay="499"/>
                                          </p:stCondLst>
                                        </p:cTn>
                                        <p:tgtEl>
                                          <p:spTgt spid="1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5" grpId="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1187450" y="0"/>
            <a:ext cx="795655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Arc 8"/>
          <p:cNvSpPr/>
          <p:nvPr/>
        </p:nvSpPr>
        <p:spPr>
          <a:xfrm>
            <a:off x="-2857552" y="1"/>
            <a:ext cx="6858002" cy="6858000"/>
          </a:xfrm>
          <a:prstGeom prst="arc">
            <a:avLst>
              <a:gd name="adj1" fmla="val 16200000"/>
              <a:gd name="adj2" fmla="val 5370932"/>
            </a:avLst>
          </a:prstGeom>
          <a:solidFill>
            <a:schemeClr val="bg1"/>
          </a:solidFill>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4" name="Oval 3"/>
          <p:cNvSpPr/>
          <p:nvPr/>
        </p:nvSpPr>
        <p:spPr>
          <a:xfrm>
            <a:off x="500034" y="2500306"/>
            <a:ext cx="1785950" cy="1785950"/>
          </a:xfrm>
          <a:prstGeom prst="ellipse">
            <a:avLst/>
          </a:prstGeom>
          <a:noFill/>
        </p:spPr>
        <p:style>
          <a:lnRef idx="0">
            <a:schemeClr val="accent1"/>
          </a:lnRef>
          <a:fillRef idx="3">
            <a:schemeClr val="accent1"/>
          </a:fillRef>
          <a:effectRef idx="3">
            <a:schemeClr val="accent1"/>
          </a:effectRef>
          <a:fontRef idx="minor">
            <a:schemeClr val="lt1"/>
          </a:fontRef>
        </p:style>
        <p:txBody>
          <a:bodyPr rtlCol="0" anchor="ctr"/>
          <a:lstStyle/>
          <a:p>
            <a:pPr algn="ctr"/>
            <a:r>
              <a:rPr lang="es-MX" sz="2000" dirty="0" smtClean="0">
                <a:solidFill>
                  <a:schemeClr val="tx1"/>
                </a:solidFill>
                <a:latin typeface="Corbel" pitchFamily="34" charset="0"/>
              </a:rPr>
              <a:t>Sistemas</a:t>
            </a:r>
          </a:p>
          <a:p>
            <a:pPr algn="ctr"/>
            <a:r>
              <a:rPr lang="es-MX" sz="2000" dirty="0" smtClean="0">
                <a:solidFill>
                  <a:schemeClr val="tx1"/>
                </a:solidFill>
                <a:latin typeface="Corbel" pitchFamily="34" charset="0"/>
              </a:rPr>
              <a:t>RE</a:t>
            </a:r>
          </a:p>
          <a:p>
            <a:pPr algn="ctr"/>
            <a:r>
              <a:rPr lang="es-MX" sz="2000" dirty="0" smtClean="0">
                <a:solidFill>
                  <a:schemeClr val="tx1"/>
                </a:solidFill>
                <a:latin typeface="Corbel" pitchFamily="34" charset="0"/>
              </a:rPr>
              <a:t>Colombia</a:t>
            </a:r>
            <a:endParaRPr lang="en-US" sz="2000" dirty="0">
              <a:solidFill>
                <a:schemeClr val="tx1"/>
              </a:solidFill>
              <a:latin typeface="Corbel" pitchFamily="34" charset="0"/>
            </a:endParaRPr>
          </a:p>
        </p:txBody>
      </p:sp>
      <p:pic>
        <p:nvPicPr>
          <p:cNvPr id="6" name="Picture 5"/>
          <p:cNvPicPr/>
          <p:nvPr/>
        </p:nvPicPr>
        <p:blipFill>
          <a:blip r:embed="rId3">
            <a:clrChange>
              <a:clrFrom>
                <a:srgbClr val="FFFFFF"/>
              </a:clrFrom>
              <a:clrTo>
                <a:srgbClr val="FFFFFF">
                  <a:alpha val="0"/>
                </a:srgbClr>
              </a:clrTo>
            </a:clrChange>
          </a:blip>
          <a:srcRect/>
          <a:stretch>
            <a:fillRect/>
          </a:stretch>
        </p:blipFill>
        <p:spPr bwMode="auto">
          <a:xfrm>
            <a:off x="2714612" y="4286256"/>
            <a:ext cx="1281093" cy="1533525"/>
          </a:xfrm>
          <a:prstGeom prst="rect">
            <a:avLst/>
          </a:prstGeom>
          <a:noFill/>
          <a:ln w="9525">
            <a:noFill/>
            <a:miter lim="800000"/>
            <a:headEnd/>
            <a:tailEnd/>
          </a:ln>
        </p:spPr>
      </p:pic>
      <p:pic>
        <p:nvPicPr>
          <p:cNvPr id="7" name="Picture 6"/>
          <p:cNvPicPr/>
          <p:nvPr/>
        </p:nvPicPr>
        <p:blipFill>
          <a:blip r:embed="rId4">
            <a:clrChange>
              <a:clrFrom>
                <a:srgbClr val="FFFFFF"/>
              </a:clrFrom>
              <a:clrTo>
                <a:srgbClr val="FFFFFF">
                  <a:alpha val="0"/>
                </a:srgbClr>
              </a:clrTo>
            </a:clrChange>
          </a:blip>
          <a:srcRect/>
          <a:stretch>
            <a:fillRect/>
          </a:stretch>
        </p:blipFill>
        <p:spPr bwMode="auto">
          <a:xfrm>
            <a:off x="3286116" y="2857496"/>
            <a:ext cx="1316947" cy="1562100"/>
          </a:xfrm>
          <a:prstGeom prst="rect">
            <a:avLst/>
          </a:prstGeom>
          <a:noFill/>
          <a:ln w="9525">
            <a:noFill/>
            <a:miter lim="800000"/>
            <a:headEnd/>
            <a:tailEnd/>
          </a:ln>
        </p:spPr>
      </p:pic>
      <p:pic>
        <p:nvPicPr>
          <p:cNvPr id="8" name="Picture 7"/>
          <p:cNvPicPr/>
          <p:nvPr/>
        </p:nvPicPr>
        <p:blipFill>
          <a:blip r:embed="rId5" cstate="screen">
            <a:clrChange>
              <a:clrFrom>
                <a:srgbClr val="FFFFFF"/>
              </a:clrFrom>
              <a:clrTo>
                <a:srgbClr val="FFFFFF">
                  <a:alpha val="0"/>
                </a:srgbClr>
              </a:clrTo>
            </a:clrChange>
          </a:blip>
          <a:srcRect/>
          <a:stretch>
            <a:fillRect/>
          </a:stretch>
        </p:blipFill>
        <p:spPr bwMode="auto">
          <a:xfrm>
            <a:off x="2714612" y="1196975"/>
            <a:ext cx="1496769" cy="1272082"/>
          </a:xfrm>
          <a:prstGeom prst="rect">
            <a:avLst/>
          </a:prstGeom>
          <a:noFill/>
          <a:ln w="9525">
            <a:noFill/>
            <a:miter lim="800000"/>
            <a:headEnd/>
            <a:tailEnd/>
          </a:ln>
        </p:spPr>
      </p:pic>
      <p:sp>
        <p:nvSpPr>
          <p:cNvPr id="12" name="TextBox 11"/>
          <p:cNvSpPr txBox="1"/>
          <p:nvPr/>
        </p:nvSpPr>
        <p:spPr>
          <a:xfrm>
            <a:off x="4610098" y="1285860"/>
            <a:ext cx="3786214" cy="369332"/>
          </a:xfrm>
          <a:prstGeom prst="rect">
            <a:avLst/>
          </a:prstGeom>
          <a:noFill/>
        </p:spPr>
        <p:txBody>
          <a:bodyPr wrap="square" rtlCol="0">
            <a:spAutoFit/>
          </a:bodyPr>
          <a:lstStyle/>
          <a:p>
            <a:r>
              <a:rPr lang="es-MX" dirty="0" smtClean="0">
                <a:solidFill>
                  <a:schemeClr val="tx1">
                    <a:lumMod val="75000"/>
                    <a:lumOff val="25000"/>
                  </a:schemeClr>
                </a:solidFill>
                <a:latin typeface="Corbel" pitchFamily="34" charset="0"/>
              </a:rPr>
              <a:t>TAC</a:t>
            </a:r>
            <a:endParaRPr lang="en-US" dirty="0">
              <a:solidFill>
                <a:schemeClr val="tx1">
                  <a:lumMod val="75000"/>
                  <a:lumOff val="25000"/>
                </a:schemeClr>
              </a:solidFill>
              <a:latin typeface="Corbel" pitchFamily="34" charset="0"/>
            </a:endParaRPr>
          </a:p>
        </p:txBody>
      </p:sp>
      <p:sp>
        <p:nvSpPr>
          <p:cNvPr id="13" name="TextBox 12"/>
          <p:cNvSpPr txBox="1"/>
          <p:nvPr/>
        </p:nvSpPr>
        <p:spPr>
          <a:xfrm>
            <a:off x="4610098" y="2857496"/>
            <a:ext cx="3786214" cy="369332"/>
          </a:xfrm>
          <a:prstGeom prst="rect">
            <a:avLst/>
          </a:prstGeom>
          <a:noFill/>
        </p:spPr>
        <p:txBody>
          <a:bodyPr wrap="square" rtlCol="0">
            <a:spAutoFit/>
          </a:bodyPr>
          <a:lstStyle/>
          <a:p>
            <a:r>
              <a:rPr lang="es-MX" dirty="0" err="1" smtClean="0">
                <a:solidFill>
                  <a:schemeClr val="tx1">
                    <a:lumMod val="75000"/>
                    <a:lumOff val="25000"/>
                  </a:schemeClr>
                </a:solidFill>
                <a:latin typeface="Corbel" pitchFamily="34" charset="0"/>
              </a:rPr>
              <a:t>HandyScan</a:t>
            </a:r>
            <a:endParaRPr lang="en-US" dirty="0">
              <a:solidFill>
                <a:schemeClr val="tx1">
                  <a:lumMod val="75000"/>
                  <a:lumOff val="25000"/>
                </a:schemeClr>
              </a:solidFill>
              <a:latin typeface="Corbel" pitchFamily="34" charset="0"/>
            </a:endParaRPr>
          </a:p>
        </p:txBody>
      </p:sp>
      <p:sp>
        <p:nvSpPr>
          <p:cNvPr id="14" name="TextBox 13"/>
          <p:cNvSpPr txBox="1"/>
          <p:nvPr/>
        </p:nvSpPr>
        <p:spPr>
          <a:xfrm>
            <a:off x="4610098" y="4572008"/>
            <a:ext cx="3786214" cy="369332"/>
          </a:xfrm>
          <a:prstGeom prst="rect">
            <a:avLst/>
          </a:prstGeom>
          <a:noFill/>
        </p:spPr>
        <p:txBody>
          <a:bodyPr wrap="square" rtlCol="0">
            <a:spAutoFit/>
          </a:bodyPr>
          <a:lstStyle/>
          <a:p>
            <a:r>
              <a:rPr lang="es-MX" dirty="0" err="1" smtClean="0">
                <a:solidFill>
                  <a:schemeClr val="tx1">
                    <a:lumMod val="75000"/>
                    <a:lumOff val="25000"/>
                  </a:schemeClr>
                </a:solidFill>
                <a:latin typeface="Corbel" pitchFamily="34" charset="0"/>
              </a:rPr>
              <a:t>Scorpio</a:t>
            </a:r>
            <a:endParaRPr lang="en-US" dirty="0">
              <a:solidFill>
                <a:schemeClr val="tx1">
                  <a:lumMod val="75000"/>
                  <a:lumOff val="25000"/>
                </a:schemeClr>
              </a:solidFill>
              <a:latin typeface="Corbel" pitchFamily="34" charset="0"/>
            </a:endParaRPr>
          </a:p>
        </p:txBody>
      </p:sp>
      <p:sp>
        <p:nvSpPr>
          <p:cNvPr id="16" name="TextBox 15"/>
          <p:cNvSpPr txBox="1"/>
          <p:nvPr/>
        </p:nvSpPr>
        <p:spPr>
          <a:xfrm>
            <a:off x="4638679" y="1643050"/>
            <a:ext cx="4005287" cy="1077218"/>
          </a:xfrm>
          <a:prstGeom prst="rect">
            <a:avLst/>
          </a:prstGeom>
          <a:noFill/>
        </p:spPr>
        <p:txBody>
          <a:bodyPr wrap="square" rtlCol="0">
            <a:spAutoFit/>
          </a:bodyPr>
          <a:lstStyle/>
          <a:p>
            <a:r>
              <a:rPr lang="es-ES" sz="1600" dirty="0" smtClean="0">
                <a:solidFill>
                  <a:schemeClr val="tx1">
                    <a:lumMod val="75000"/>
                    <a:lumOff val="25000"/>
                  </a:schemeClr>
                </a:solidFill>
                <a:latin typeface="Corbel" pitchFamily="34" charset="0"/>
              </a:rPr>
              <a:t>Rayos X</a:t>
            </a:r>
          </a:p>
          <a:p>
            <a:r>
              <a:rPr lang="es-ES" sz="1600" dirty="0" smtClean="0">
                <a:solidFill>
                  <a:schemeClr val="tx1">
                    <a:lumMod val="75000"/>
                    <a:lumOff val="25000"/>
                  </a:schemeClr>
                </a:solidFill>
                <a:latin typeface="Corbel" pitchFamily="34" charset="0"/>
              </a:rPr>
              <a:t>Imagen sección transversal</a:t>
            </a:r>
          </a:p>
          <a:p>
            <a:r>
              <a:rPr lang="es-ES" sz="1600" dirty="0" smtClean="0">
                <a:solidFill>
                  <a:schemeClr val="tx1">
                    <a:lumMod val="75000"/>
                    <a:lumOff val="25000"/>
                  </a:schemeClr>
                </a:solidFill>
                <a:latin typeface="Corbel" pitchFamily="34" charset="0"/>
              </a:rPr>
              <a:t>Giro 360 grados – 1000 perfiles</a:t>
            </a:r>
            <a:endParaRPr lang="es-ES" sz="1600" dirty="0" smtClean="0">
              <a:solidFill>
                <a:schemeClr val="tx1">
                  <a:lumMod val="75000"/>
                  <a:lumOff val="25000"/>
                </a:schemeClr>
              </a:solidFill>
              <a:latin typeface="Corbel" pitchFamily="34" charset="0"/>
            </a:endParaRPr>
          </a:p>
          <a:p>
            <a:r>
              <a:rPr lang="es-ES" sz="1600" dirty="0" smtClean="0">
                <a:solidFill>
                  <a:schemeClr val="tx1">
                    <a:lumMod val="75000"/>
                    <a:lumOff val="25000"/>
                  </a:schemeClr>
                </a:solidFill>
                <a:latin typeface="Corbel" pitchFamily="34" charset="0"/>
              </a:rPr>
              <a:t>Reconstrucción imágenes DICOM</a:t>
            </a:r>
            <a:endParaRPr lang="es-MX" sz="1600" dirty="0" smtClean="0">
              <a:solidFill>
                <a:schemeClr val="tx1">
                  <a:lumMod val="75000"/>
                  <a:lumOff val="25000"/>
                </a:schemeClr>
              </a:solidFill>
              <a:latin typeface="Corbel" pitchFamily="34" charset="0"/>
            </a:endParaRPr>
          </a:p>
        </p:txBody>
      </p:sp>
      <p:sp>
        <p:nvSpPr>
          <p:cNvPr id="17" name="TextBox 16"/>
          <p:cNvSpPr txBox="1"/>
          <p:nvPr/>
        </p:nvSpPr>
        <p:spPr>
          <a:xfrm>
            <a:off x="4638679" y="3214686"/>
            <a:ext cx="4005287" cy="830997"/>
          </a:xfrm>
          <a:prstGeom prst="rect">
            <a:avLst/>
          </a:prstGeom>
          <a:noFill/>
        </p:spPr>
        <p:txBody>
          <a:bodyPr wrap="square" rtlCol="0">
            <a:spAutoFit/>
          </a:bodyPr>
          <a:lstStyle/>
          <a:p>
            <a:r>
              <a:rPr lang="es-ES" sz="1600" dirty="0" smtClean="0">
                <a:solidFill>
                  <a:schemeClr val="tx1">
                    <a:lumMod val="75000"/>
                    <a:lumOff val="25000"/>
                  </a:schemeClr>
                </a:solidFill>
                <a:latin typeface="Corbel" pitchFamily="34" charset="0"/>
              </a:rPr>
              <a:t>Barridos</a:t>
            </a:r>
          </a:p>
          <a:p>
            <a:r>
              <a:rPr lang="es-ES" sz="1600" dirty="0" smtClean="0">
                <a:solidFill>
                  <a:schemeClr val="tx1">
                    <a:lumMod val="75000"/>
                    <a:lumOff val="25000"/>
                  </a:schemeClr>
                </a:solidFill>
                <a:latin typeface="Corbel" pitchFamily="34" charset="0"/>
              </a:rPr>
              <a:t>Targets (objetivos de posicionamiento)</a:t>
            </a:r>
          </a:p>
          <a:p>
            <a:endParaRPr lang="es-MX" sz="1600" dirty="0" smtClean="0">
              <a:solidFill>
                <a:schemeClr val="tx1">
                  <a:lumMod val="75000"/>
                  <a:lumOff val="25000"/>
                </a:schemeClr>
              </a:solidFill>
              <a:latin typeface="Corbel" pitchFamily="34" charset="0"/>
            </a:endParaRPr>
          </a:p>
        </p:txBody>
      </p:sp>
      <p:sp>
        <p:nvSpPr>
          <p:cNvPr id="18" name="TextBox 17"/>
          <p:cNvSpPr txBox="1"/>
          <p:nvPr/>
        </p:nvSpPr>
        <p:spPr>
          <a:xfrm>
            <a:off x="4638679" y="4929198"/>
            <a:ext cx="4005287" cy="830997"/>
          </a:xfrm>
          <a:prstGeom prst="rect">
            <a:avLst/>
          </a:prstGeom>
          <a:noFill/>
        </p:spPr>
        <p:txBody>
          <a:bodyPr wrap="square" rtlCol="0">
            <a:spAutoFit/>
          </a:bodyPr>
          <a:lstStyle/>
          <a:p>
            <a:r>
              <a:rPr lang="es-ES" sz="1600" dirty="0" smtClean="0">
                <a:solidFill>
                  <a:schemeClr val="tx1">
                    <a:lumMod val="75000"/>
                    <a:lumOff val="25000"/>
                  </a:schemeClr>
                </a:solidFill>
                <a:latin typeface="Corbel" pitchFamily="34" charset="0"/>
              </a:rPr>
              <a:t>Luz láser – cámara </a:t>
            </a:r>
          </a:p>
          <a:p>
            <a:r>
              <a:rPr lang="es-ES" sz="1600" dirty="0" smtClean="0">
                <a:solidFill>
                  <a:schemeClr val="tx1">
                    <a:lumMod val="75000"/>
                    <a:lumOff val="25000"/>
                  </a:schemeClr>
                </a:solidFill>
                <a:latin typeface="Corbel" pitchFamily="34" charset="0"/>
              </a:rPr>
              <a:t>iluminación</a:t>
            </a:r>
            <a:endParaRPr lang="es-ES" sz="1600" dirty="0" smtClean="0">
              <a:solidFill>
                <a:schemeClr val="tx1">
                  <a:lumMod val="75000"/>
                  <a:lumOff val="25000"/>
                </a:schemeClr>
              </a:solidFill>
              <a:latin typeface="Corbel" pitchFamily="34" charset="0"/>
            </a:endParaRPr>
          </a:p>
          <a:p>
            <a:r>
              <a:rPr lang="es-MX" sz="1600" b="1" dirty="0" smtClean="0">
                <a:solidFill>
                  <a:schemeClr val="tx1">
                    <a:lumMod val="75000"/>
                    <a:lumOff val="25000"/>
                  </a:schemeClr>
                </a:solidFill>
                <a:latin typeface="Corbel" pitchFamily="34" charset="0"/>
              </a:rPr>
              <a:t>lápiz mecánico (</a:t>
            </a:r>
            <a:r>
              <a:rPr lang="es-MX" sz="1600" b="1" dirty="0" err="1" smtClean="0">
                <a:solidFill>
                  <a:schemeClr val="tx1">
                    <a:lumMod val="75000"/>
                    <a:lumOff val="25000"/>
                  </a:schemeClr>
                </a:solidFill>
                <a:latin typeface="Corbel" pitchFamily="34" charset="0"/>
              </a:rPr>
              <a:t>mechanical</a:t>
            </a:r>
            <a:r>
              <a:rPr lang="es-MX" sz="1600" b="1" dirty="0" smtClean="0">
                <a:solidFill>
                  <a:schemeClr val="tx1">
                    <a:lumMod val="75000"/>
                    <a:lumOff val="25000"/>
                  </a:schemeClr>
                </a:solidFill>
                <a:latin typeface="Corbel" pitchFamily="34" charset="0"/>
              </a:rPr>
              <a:t> </a:t>
            </a:r>
            <a:r>
              <a:rPr lang="es-MX" sz="1600" b="1" dirty="0" err="1" smtClean="0">
                <a:solidFill>
                  <a:schemeClr val="tx1">
                    <a:lumMod val="75000"/>
                    <a:lumOff val="25000"/>
                  </a:schemeClr>
                </a:solidFill>
                <a:latin typeface="Corbel" pitchFamily="34" charset="0"/>
              </a:rPr>
              <a:t>stylus</a:t>
            </a:r>
            <a:r>
              <a:rPr lang="es-MX" sz="1600" b="1" dirty="0" smtClean="0">
                <a:solidFill>
                  <a:schemeClr val="tx1">
                    <a:lumMod val="75000"/>
                    <a:lumOff val="25000"/>
                  </a:schemeClr>
                </a:solidFill>
                <a:latin typeface="Corbel" pitchFamily="34" charset="0"/>
              </a:rPr>
              <a:t>) </a:t>
            </a:r>
            <a:endParaRPr lang="es-MX" sz="1600" b="1" dirty="0" smtClean="0">
              <a:solidFill>
                <a:schemeClr val="tx1">
                  <a:lumMod val="75000"/>
                  <a:lumOff val="25000"/>
                </a:schemeClr>
              </a:solidFill>
              <a:latin typeface="Corbel"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1" nodeType="clickEffect">
                                  <p:stCondLst>
                                    <p:cond delay="0"/>
                                  </p:stCondLst>
                                  <p:childTnLst>
                                    <p:animEffect transition="out" filter="fade">
                                      <p:cBhvr>
                                        <p:cTn id="11" dur="500"/>
                                        <p:tgtEl>
                                          <p:spTgt spid="16"/>
                                        </p:tgtEl>
                                      </p:cBhvr>
                                    </p:animEffect>
                                    <p:set>
                                      <p:cBhvr>
                                        <p:cTn id="12" dur="1" fill="hold">
                                          <p:stCondLst>
                                            <p:cond delay="499"/>
                                          </p:stCondLst>
                                        </p:cTn>
                                        <p:tgtEl>
                                          <p:spTgt spid="16"/>
                                        </p:tgtEl>
                                        <p:attrNameLst>
                                          <p:attrName>style.visibility</p:attrName>
                                        </p:attrNameLst>
                                      </p:cBhvr>
                                      <p:to>
                                        <p:strVal val="hidden"/>
                                      </p:to>
                                    </p:set>
                                  </p:childTnLst>
                                </p:cTn>
                              </p:par>
                              <p:par>
                                <p:cTn id="13" presetID="10" presetClass="entr" presetSubtype="0"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1000"/>
                                        <p:tgtEl>
                                          <p:spTgt spid="17"/>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xit" presetSubtype="0" fill="hold" grpId="1" nodeType="clickEffect">
                                  <p:stCondLst>
                                    <p:cond delay="0"/>
                                  </p:stCondLst>
                                  <p:childTnLst>
                                    <p:animEffect transition="out" filter="fade">
                                      <p:cBhvr>
                                        <p:cTn id="19" dur="500"/>
                                        <p:tgtEl>
                                          <p:spTgt spid="17"/>
                                        </p:tgtEl>
                                      </p:cBhvr>
                                    </p:animEffect>
                                    <p:set>
                                      <p:cBhvr>
                                        <p:cTn id="20" dur="1" fill="hold">
                                          <p:stCondLst>
                                            <p:cond delay="499"/>
                                          </p:stCondLst>
                                        </p:cTn>
                                        <p:tgtEl>
                                          <p:spTgt spid="17"/>
                                        </p:tgtEl>
                                        <p:attrNameLst>
                                          <p:attrName>style.visibility</p:attrName>
                                        </p:attrNameLst>
                                      </p:cBhvr>
                                      <p:to>
                                        <p:strVal val="hidden"/>
                                      </p:to>
                                    </p:set>
                                  </p:childTnLst>
                                </p:cTn>
                              </p:par>
                              <p:par>
                                <p:cTn id="21" presetID="10" presetClass="entr" presetSubtype="0"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1000"/>
                                        <p:tgtEl>
                                          <p:spTgt spid="18"/>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xit" presetSubtype="0" fill="hold" grpId="1" nodeType="clickEffect">
                                  <p:stCondLst>
                                    <p:cond delay="0"/>
                                  </p:stCondLst>
                                  <p:childTnLst>
                                    <p:animEffect transition="out" filter="fade">
                                      <p:cBhvr>
                                        <p:cTn id="27" dur="500"/>
                                        <p:tgtEl>
                                          <p:spTgt spid="18"/>
                                        </p:tgtEl>
                                      </p:cBhvr>
                                    </p:animEffect>
                                    <p:set>
                                      <p:cBhvr>
                                        <p:cTn id="28" dur="1" fill="hold">
                                          <p:stCondLst>
                                            <p:cond delay="499"/>
                                          </p:stCondLst>
                                        </p:cTn>
                                        <p:tgtEl>
                                          <p:spTgt spid="1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6" grpId="1"/>
      <p:bldP spid="17" grpId="0"/>
      <p:bldP spid="17" grpId="1"/>
      <p:bldP spid="18" grpId="0"/>
      <p:bldP spid="18" grpId="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0" y="3071810"/>
            <a:ext cx="9144000" cy="300039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 Same Side Corner Rectangle 7"/>
          <p:cNvSpPr/>
          <p:nvPr/>
        </p:nvSpPr>
        <p:spPr>
          <a:xfrm>
            <a:off x="-2357486" y="2500310"/>
            <a:ext cx="2266920" cy="533400"/>
          </a:xfrm>
          <a:prstGeom prst="round2SameRect">
            <a:avLst/>
          </a:prstGeom>
          <a:solidFill>
            <a:schemeClr val="accent5"/>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50800" h="508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00">
              <a:solidFill>
                <a:prstClr val="white"/>
              </a:solidFill>
              <a:latin typeface="Corbel" pitchFamily="34" charset="0"/>
            </a:endParaRPr>
          </a:p>
        </p:txBody>
      </p:sp>
      <p:sp>
        <p:nvSpPr>
          <p:cNvPr id="2" name="TextBox 1"/>
          <p:cNvSpPr txBox="1"/>
          <p:nvPr/>
        </p:nvSpPr>
        <p:spPr>
          <a:xfrm>
            <a:off x="2143108" y="2551566"/>
            <a:ext cx="1773242" cy="430887"/>
          </a:xfrm>
          <a:prstGeom prst="rect">
            <a:avLst/>
          </a:prstGeom>
          <a:noFill/>
        </p:spPr>
        <p:txBody>
          <a:bodyPr wrap="none" rtlCol="0">
            <a:spAutoFit/>
          </a:bodyPr>
          <a:lstStyle/>
          <a:p>
            <a:pPr algn="ctr"/>
            <a:r>
              <a:rPr lang="en-US" sz="2200" dirty="0" err="1" smtClean="0">
                <a:solidFill>
                  <a:prstClr val="white"/>
                </a:solidFill>
                <a:latin typeface="Corbel" pitchFamily="34" charset="0"/>
              </a:rPr>
              <a:t>Digitalización</a:t>
            </a:r>
            <a:endParaRPr lang="en-US" sz="2200" dirty="0">
              <a:solidFill>
                <a:prstClr val="white"/>
              </a:solidFill>
              <a:latin typeface="Corbel" pitchFamily="34" charset="0"/>
            </a:endParaRPr>
          </a:p>
        </p:txBody>
      </p:sp>
      <p:sp>
        <p:nvSpPr>
          <p:cNvPr id="5" name="TextBox 4"/>
          <p:cNvSpPr txBox="1"/>
          <p:nvPr/>
        </p:nvSpPr>
        <p:spPr>
          <a:xfrm>
            <a:off x="5673422" y="2551566"/>
            <a:ext cx="1970412" cy="430887"/>
          </a:xfrm>
          <a:prstGeom prst="rect">
            <a:avLst/>
          </a:prstGeom>
          <a:noFill/>
        </p:spPr>
        <p:txBody>
          <a:bodyPr wrap="none" rtlCol="0">
            <a:spAutoFit/>
          </a:bodyPr>
          <a:lstStyle/>
          <a:p>
            <a:pPr algn="ctr"/>
            <a:r>
              <a:rPr lang="en-US" sz="2200" dirty="0" err="1" smtClean="0">
                <a:solidFill>
                  <a:prstClr val="white"/>
                </a:solidFill>
                <a:latin typeface="Corbel" pitchFamily="34" charset="0"/>
              </a:rPr>
              <a:t>Reconstrucción</a:t>
            </a:r>
            <a:endParaRPr lang="en-US" sz="2200" dirty="0">
              <a:solidFill>
                <a:prstClr val="white"/>
              </a:solidFill>
              <a:latin typeface="Corbel" pitchFamily="34" charset="0"/>
            </a:endParaRPr>
          </a:p>
        </p:txBody>
      </p:sp>
      <p:sp>
        <p:nvSpPr>
          <p:cNvPr id="7" name="Rectangle 6"/>
          <p:cNvSpPr/>
          <p:nvPr/>
        </p:nvSpPr>
        <p:spPr>
          <a:xfrm>
            <a:off x="0" y="3026091"/>
            <a:ext cx="9144000" cy="45719"/>
          </a:xfrm>
          <a:prstGeom prst="rect">
            <a:avLst/>
          </a:prstGeom>
          <a:solidFill>
            <a:schemeClr val="accent5"/>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TextBox 8"/>
          <p:cNvSpPr txBox="1"/>
          <p:nvPr/>
        </p:nvSpPr>
        <p:spPr>
          <a:xfrm>
            <a:off x="2000232" y="3585993"/>
            <a:ext cx="2357454" cy="1200329"/>
          </a:xfrm>
          <a:prstGeom prst="rect">
            <a:avLst/>
          </a:prstGeom>
          <a:noFill/>
        </p:spPr>
        <p:txBody>
          <a:bodyPr wrap="square" rtlCol="0">
            <a:spAutoFit/>
          </a:bodyPr>
          <a:lstStyle/>
          <a:p>
            <a:r>
              <a:rPr lang="es-MX" dirty="0" smtClean="0">
                <a:solidFill>
                  <a:schemeClr val="tx1">
                    <a:lumMod val="75000"/>
                    <a:lumOff val="25000"/>
                  </a:schemeClr>
                </a:solidFill>
              </a:rPr>
              <a:t>Experimentación</a:t>
            </a:r>
          </a:p>
          <a:p>
            <a:endParaRPr lang="es-MX" dirty="0" smtClean="0">
              <a:solidFill>
                <a:schemeClr val="tx1">
                  <a:lumMod val="75000"/>
                  <a:lumOff val="25000"/>
                </a:schemeClr>
              </a:solidFill>
            </a:endParaRPr>
          </a:p>
          <a:p>
            <a:r>
              <a:rPr lang="es-MX" dirty="0" smtClean="0">
                <a:solidFill>
                  <a:schemeClr val="tx1">
                    <a:lumMod val="75000"/>
                    <a:lumOff val="25000"/>
                  </a:schemeClr>
                </a:solidFill>
              </a:rPr>
              <a:t>Digitalización muñón</a:t>
            </a:r>
          </a:p>
          <a:p>
            <a:endParaRPr lang="es-MX" dirty="0" smtClean="0">
              <a:solidFill>
                <a:schemeClr val="tx1">
                  <a:lumMod val="75000"/>
                  <a:lumOff val="25000"/>
                </a:schemeClr>
              </a:solidFill>
            </a:endParaRPr>
          </a:p>
        </p:txBody>
      </p:sp>
      <p:sp>
        <p:nvSpPr>
          <p:cNvPr id="11" name="TextBox 10"/>
          <p:cNvSpPr txBox="1"/>
          <p:nvPr/>
        </p:nvSpPr>
        <p:spPr>
          <a:xfrm>
            <a:off x="5786446" y="3568487"/>
            <a:ext cx="2357454" cy="646331"/>
          </a:xfrm>
          <a:prstGeom prst="rect">
            <a:avLst/>
          </a:prstGeom>
          <a:noFill/>
        </p:spPr>
        <p:txBody>
          <a:bodyPr wrap="square" rtlCol="0">
            <a:spAutoFit/>
          </a:bodyPr>
          <a:lstStyle/>
          <a:p>
            <a:r>
              <a:rPr lang="es-MX" dirty="0" smtClean="0">
                <a:solidFill>
                  <a:schemeClr val="tx1">
                    <a:lumMod val="75000"/>
                    <a:lumOff val="25000"/>
                  </a:schemeClr>
                </a:solidFill>
              </a:rPr>
              <a:t>Software</a:t>
            </a:r>
          </a:p>
          <a:p>
            <a:endParaRPr lang="es-MX" dirty="0" smtClean="0">
              <a:solidFill>
                <a:schemeClr val="tx1">
                  <a:lumMod val="75000"/>
                  <a:lumOff val="25000"/>
                </a:schemeClr>
              </a:solidFill>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accel="50000" decel="50000" fill="hold" grpId="0" nodeType="withEffect">
                                  <p:stCondLst>
                                    <p:cond delay="0"/>
                                  </p:stCondLst>
                                  <p:childTnLst>
                                    <p:animMotion origin="layout" path="M -3.33333E-6 -2.22222E-6 L 0.46059 -2.22222E-6 " pathEditMode="relative" rAng="0" ptsTypes="AA">
                                      <p:cBhvr>
                                        <p:cTn id="6" dur="1000" fill="hold"/>
                                        <p:tgtEl>
                                          <p:spTgt spid="8"/>
                                        </p:tgtEl>
                                        <p:attrNameLst>
                                          <p:attrName>ppt_x</p:attrName>
                                          <p:attrName>ppt_y</p:attrName>
                                        </p:attrNameLst>
                                      </p:cBhvr>
                                      <p:rCtr x="230" y="0"/>
                                    </p:animMotion>
                                  </p:childTnLst>
                                </p:cTn>
                              </p:par>
                              <p:par>
                                <p:cTn id="7" presetID="10"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animEffect transition="in" filter="fade">
                                      <p:cBhvr>
                                        <p:cTn id="9" dur="20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xit" presetSubtype="0" fill="hold" grpId="1" nodeType="clickEffect">
                                  <p:stCondLst>
                                    <p:cond delay="0"/>
                                  </p:stCondLst>
                                  <p:childTnLst>
                                    <p:animEffect transition="out" filter="fade">
                                      <p:cBhvr>
                                        <p:cTn id="13" dur="500"/>
                                        <p:tgtEl>
                                          <p:spTgt spid="9"/>
                                        </p:tgtEl>
                                      </p:cBhvr>
                                    </p:animEffect>
                                    <p:set>
                                      <p:cBhvr>
                                        <p:cTn id="14" dur="1" fill="hold">
                                          <p:stCondLst>
                                            <p:cond delay="499"/>
                                          </p:stCondLst>
                                        </p:cTn>
                                        <p:tgtEl>
                                          <p:spTgt spid="9"/>
                                        </p:tgtEl>
                                        <p:attrNameLst>
                                          <p:attrName>style.visibility</p:attrName>
                                        </p:attrNameLst>
                                      </p:cBhvr>
                                      <p:to>
                                        <p:strVal val="hidden"/>
                                      </p:to>
                                    </p:set>
                                  </p:childTnLst>
                                </p:cTn>
                              </p:par>
                              <p:par>
                                <p:cTn id="15" presetID="63" presetClass="path" presetSubtype="0" accel="50000" decel="50000" fill="hold" grpId="2" nodeType="withEffect">
                                  <p:stCondLst>
                                    <p:cond delay="0"/>
                                  </p:stCondLst>
                                  <p:childTnLst>
                                    <p:animMotion origin="layout" path="M 0.46059 -2.22222E-6 L 0.87013 -2.22222E-6 " pathEditMode="relative" rAng="0" ptsTypes="AA">
                                      <p:cBhvr>
                                        <p:cTn id="16" dur="1000" fill="hold"/>
                                        <p:tgtEl>
                                          <p:spTgt spid="8"/>
                                        </p:tgtEl>
                                        <p:attrNameLst>
                                          <p:attrName>ppt_x</p:attrName>
                                          <p:attrName>ppt_y</p:attrName>
                                        </p:attrNameLst>
                                      </p:cBhvr>
                                      <p:rCtr x="205" y="0"/>
                                    </p:animMotion>
                                  </p:childTnLst>
                                </p:cTn>
                              </p:par>
                              <p:par>
                                <p:cTn id="17" presetID="10"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2000"/>
                                        <p:tgtEl>
                                          <p:spTgt spid="11"/>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xit" presetSubtype="0" fill="hold" grpId="1" nodeType="clickEffect">
                                  <p:stCondLst>
                                    <p:cond delay="0"/>
                                  </p:stCondLst>
                                  <p:childTnLst>
                                    <p:animEffect transition="out" filter="fade">
                                      <p:cBhvr>
                                        <p:cTn id="23" dur="500"/>
                                        <p:tgtEl>
                                          <p:spTgt spid="11"/>
                                        </p:tgtEl>
                                      </p:cBhvr>
                                    </p:animEffect>
                                    <p:set>
                                      <p:cBhvr>
                                        <p:cTn id="24" dur="1" fill="hold">
                                          <p:stCondLst>
                                            <p:cond delay="499"/>
                                          </p:stCondLst>
                                        </p:cTn>
                                        <p:tgtEl>
                                          <p:spTgt spid="11"/>
                                        </p:tgtEl>
                                        <p:attrNameLst>
                                          <p:attrName>style.visibility</p:attrName>
                                        </p:attrNameLst>
                                      </p:cBhvr>
                                      <p:to>
                                        <p:strVal val="hidden"/>
                                      </p:to>
                                    </p:set>
                                  </p:childTnLst>
                                </p:cTn>
                              </p:par>
                              <p:par>
                                <p:cTn id="25" presetID="63" presetClass="path" presetSubtype="0" accel="50000" decel="50000" fill="hold" grpId="3" nodeType="withEffect">
                                  <p:stCondLst>
                                    <p:cond delay="0"/>
                                  </p:stCondLst>
                                  <p:childTnLst>
                                    <p:animMotion origin="layout" path="M 0.87013 -2.22222E-6 L 1.29531 -2.22222E-6 " pathEditMode="relative" rAng="0" ptsTypes="AA">
                                      <p:cBhvr>
                                        <p:cTn id="26" dur="1000" fill="hold"/>
                                        <p:tgtEl>
                                          <p:spTgt spid="8"/>
                                        </p:tgtEl>
                                        <p:attrNameLst>
                                          <p:attrName>ppt_x</p:attrName>
                                          <p:attrName>ppt_y</p:attrName>
                                        </p:attrNameLst>
                                      </p:cBhvr>
                                      <p:rCtr x="213" y="0"/>
                                    </p:animMotion>
                                  </p:childTnLst>
                                </p:cTn>
                              </p:par>
                              <p:par>
                                <p:cTn id="27" presetID="18" presetClass="exit" presetSubtype="12" fill="hold" grpId="0" nodeType="withEffect">
                                  <p:stCondLst>
                                    <p:cond delay="0"/>
                                  </p:stCondLst>
                                  <p:childTnLst>
                                    <p:animEffect transition="out" filter="strips(downLeft)">
                                      <p:cBhvr>
                                        <p:cTn id="28" dur="500"/>
                                        <p:tgtEl>
                                          <p:spTgt spid="7"/>
                                        </p:tgtEl>
                                      </p:cBhvr>
                                    </p:animEffect>
                                    <p:set>
                                      <p:cBhvr>
                                        <p:cTn id="29" dur="1" fill="hold">
                                          <p:stCondLst>
                                            <p:cond delay="499"/>
                                          </p:stCondLst>
                                        </p:cTn>
                                        <p:tgtEl>
                                          <p:spTgt spid="7"/>
                                        </p:tgtEl>
                                        <p:attrNameLst>
                                          <p:attrName>style.visibility</p:attrName>
                                        </p:attrNameLst>
                                      </p:cBhvr>
                                      <p:to>
                                        <p:strVal val="hidden"/>
                                      </p:to>
                                    </p:set>
                                  </p:childTnLst>
                                </p:cTn>
                              </p:par>
                              <p:par>
                                <p:cTn id="30" presetID="18" presetClass="exit" presetSubtype="12" fill="hold" grpId="1" nodeType="withEffect">
                                  <p:stCondLst>
                                    <p:cond delay="0"/>
                                  </p:stCondLst>
                                  <p:childTnLst>
                                    <p:animEffect transition="out" filter="strips(downLeft)">
                                      <p:cBhvr>
                                        <p:cTn id="31" dur="500"/>
                                        <p:tgtEl>
                                          <p:spTgt spid="7"/>
                                        </p:tgtEl>
                                      </p:cBhvr>
                                    </p:animEffect>
                                    <p:set>
                                      <p:cBhvr>
                                        <p:cTn id="32" dur="1" fill="hold">
                                          <p:stCondLst>
                                            <p:cond delay="4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 grpId="2" animBg="1"/>
      <p:bldP spid="8" grpId="3" animBg="1"/>
      <p:bldP spid="7" grpId="0" animBg="1"/>
      <p:bldP spid="7" grpId="1" animBg="1"/>
      <p:bldP spid="9" grpId="0"/>
      <p:bldP spid="9" grpId="1"/>
      <p:bldP spid="11" grpId="0"/>
      <p:bldP spid="11" grpId="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0" y="4929198"/>
            <a:ext cx="9144000" cy="114300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 Same Side Corner Rectangle 7"/>
          <p:cNvSpPr/>
          <p:nvPr/>
        </p:nvSpPr>
        <p:spPr>
          <a:xfrm>
            <a:off x="-2076488" y="4357698"/>
            <a:ext cx="2005018" cy="533400"/>
          </a:xfrm>
          <a:prstGeom prst="round2SameRect">
            <a:avLst/>
          </a:prstGeom>
          <a:solidFill>
            <a:schemeClr val="accent3"/>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50800" h="508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extBox 1"/>
          <p:cNvSpPr txBox="1"/>
          <p:nvPr/>
        </p:nvSpPr>
        <p:spPr>
          <a:xfrm>
            <a:off x="357158" y="4408954"/>
            <a:ext cx="1763624" cy="400110"/>
          </a:xfrm>
          <a:prstGeom prst="rect">
            <a:avLst/>
          </a:prstGeom>
          <a:noFill/>
        </p:spPr>
        <p:txBody>
          <a:bodyPr wrap="none" rtlCol="0">
            <a:spAutoFit/>
          </a:bodyPr>
          <a:lstStyle/>
          <a:p>
            <a:pPr lvl="0" algn="ctr"/>
            <a:r>
              <a:rPr lang="en-US" sz="2000" dirty="0" err="1">
                <a:solidFill>
                  <a:prstClr val="white"/>
                </a:solidFill>
                <a:latin typeface="Corbel" pitchFamily="34" charset="0"/>
              </a:rPr>
              <a:t>Modelación</a:t>
            </a:r>
            <a:r>
              <a:rPr lang="en-US" sz="2000" dirty="0">
                <a:solidFill>
                  <a:prstClr val="white"/>
                </a:solidFill>
                <a:latin typeface="Corbel" pitchFamily="34" charset="0"/>
              </a:rPr>
              <a:t> 3D</a:t>
            </a:r>
          </a:p>
        </p:txBody>
      </p:sp>
      <p:sp>
        <p:nvSpPr>
          <p:cNvPr id="7" name="Rectangle 6"/>
          <p:cNvSpPr/>
          <p:nvPr/>
        </p:nvSpPr>
        <p:spPr>
          <a:xfrm>
            <a:off x="0" y="4883479"/>
            <a:ext cx="9144000" cy="45719"/>
          </a:xfrm>
          <a:prstGeom prst="rect">
            <a:avLst/>
          </a:prstGeom>
          <a:solidFill>
            <a:schemeClr val="accent3"/>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TextBox 9"/>
          <p:cNvSpPr txBox="1"/>
          <p:nvPr/>
        </p:nvSpPr>
        <p:spPr>
          <a:xfrm>
            <a:off x="2270953" y="4408954"/>
            <a:ext cx="2015295" cy="400110"/>
          </a:xfrm>
          <a:prstGeom prst="rect">
            <a:avLst/>
          </a:prstGeom>
          <a:noFill/>
        </p:spPr>
        <p:txBody>
          <a:bodyPr wrap="none" rtlCol="0">
            <a:spAutoFit/>
          </a:bodyPr>
          <a:lstStyle/>
          <a:p>
            <a:pPr algn="ctr"/>
            <a:r>
              <a:rPr lang="es-MX" sz="2000" dirty="0" smtClean="0">
                <a:solidFill>
                  <a:prstClr val="white"/>
                </a:solidFill>
                <a:latin typeface="Corbel" pitchFamily="34" charset="0"/>
              </a:rPr>
              <a:t>Diseño de detalle</a:t>
            </a:r>
            <a:endParaRPr lang="en-US" sz="2000" dirty="0">
              <a:solidFill>
                <a:prstClr val="white"/>
              </a:solidFill>
              <a:latin typeface="Corbel" pitchFamily="34" charset="0"/>
            </a:endParaRPr>
          </a:p>
        </p:txBody>
      </p:sp>
      <p:sp>
        <p:nvSpPr>
          <p:cNvPr id="11" name="TextBox 10"/>
          <p:cNvSpPr txBox="1"/>
          <p:nvPr/>
        </p:nvSpPr>
        <p:spPr>
          <a:xfrm>
            <a:off x="4602829" y="4408954"/>
            <a:ext cx="1540807" cy="400110"/>
          </a:xfrm>
          <a:prstGeom prst="rect">
            <a:avLst/>
          </a:prstGeom>
          <a:noFill/>
        </p:spPr>
        <p:txBody>
          <a:bodyPr wrap="none" rtlCol="0">
            <a:spAutoFit/>
          </a:bodyPr>
          <a:lstStyle/>
          <a:p>
            <a:pPr algn="ctr"/>
            <a:r>
              <a:rPr lang="en-US" sz="2000" dirty="0" err="1" smtClean="0">
                <a:solidFill>
                  <a:prstClr val="white"/>
                </a:solidFill>
                <a:latin typeface="Corbel" pitchFamily="34" charset="0"/>
              </a:rPr>
              <a:t>Manufactura</a:t>
            </a:r>
            <a:endParaRPr lang="en-US" sz="2000" dirty="0">
              <a:solidFill>
                <a:prstClr val="white"/>
              </a:solidFill>
              <a:latin typeface="Corbel" pitchFamily="34" charset="0"/>
            </a:endParaRPr>
          </a:p>
        </p:txBody>
      </p:sp>
      <p:sp>
        <p:nvSpPr>
          <p:cNvPr id="12" name="TextBox 11"/>
          <p:cNvSpPr txBox="1"/>
          <p:nvPr/>
        </p:nvSpPr>
        <p:spPr>
          <a:xfrm>
            <a:off x="6913725" y="4408954"/>
            <a:ext cx="2087431" cy="400110"/>
          </a:xfrm>
          <a:prstGeom prst="rect">
            <a:avLst/>
          </a:prstGeom>
          <a:noFill/>
        </p:spPr>
        <p:txBody>
          <a:bodyPr wrap="none" rtlCol="0">
            <a:spAutoFit/>
          </a:bodyPr>
          <a:lstStyle/>
          <a:p>
            <a:pPr algn="ctr"/>
            <a:r>
              <a:rPr lang="en-US" sz="2000" dirty="0" err="1" smtClean="0">
                <a:solidFill>
                  <a:prstClr val="white"/>
                </a:solidFill>
                <a:latin typeface="Corbel" pitchFamily="34" charset="0"/>
              </a:rPr>
              <a:t>Prueba</a:t>
            </a:r>
            <a:r>
              <a:rPr lang="en-US" sz="2000" dirty="0" smtClean="0">
                <a:solidFill>
                  <a:prstClr val="white"/>
                </a:solidFill>
                <a:latin typeface="Corbel" pitchFamily="34" charset="0"/>
              </a:rPr>
              <a:t> de </a:t>
            </a:r>
            <a:r>
              <a:rPr lang="en-US" sz="2000" dirty="0" err="1" smtClean="0">
                <a:solidFill>
                  <a:prstClr val="white"/>
                </a:solidFill>
                <a:latin typeface="Corbel" pitchFamily="34" charset="0"/>
              </a:rPr>
              <a:t>usuario</a:t>
            </a:r>
            <a:endParaRPr lang="en-US" sz="2000" dirty="0">
              <a:solidFill>
                <a:prstClr val="white"/>
              </a:solidFill>
              <a:latin typeface="Corbel" pitchFamily="34" charset="0"/>
            </a:endParaRPr>
          </a:p>
        </p:txBody>
      </p:sp>
      <p:sp>
        <p:nvSpPr>
          <p:cNvPr id="13" name="TextBox 12"/>
          <p:cNvSpPr txBox="1"/>
          <p:nvPr/>
        </p:nvSpPr>
        <p:spPr>
          <a:xfrm>
            <a:off x="4572000" y="5000636"/>
            <a:ext cx="2357454" cy="1338828"/>
          </a:xfrm>
          <a:prstGeom prst="rect">
            <a:avLst/>
          </a:prstGeom>
          <a:noFill/>
        </p:spPr>
        <p:txBody>
          <a:bodyPr wrap="square" rtlCol="0">
            <a:spAutoFit/>
          </a:bodyPr>
          <a:lstStyle/>
          <a:p>
            <a:pPr>
              <a:lnSpc>
                <a:spcPct val="150000"/>
              </a:lnSpc>
            </a:pPr>
            <a:r>
              <a:rPr lang="es-MX" dirty="0" smtClean="0">
                <a:solidFill>
                  <a:schemeClr val="tx1">
                    <a:lumMod val="75000"/>
                    <a:lumOff val="25000"/>
                  </a:schemeClr>
                </a:solidFill>
              </a:rPr>
              <a:t>Molde</a:t>
            </a:r>
          </a:p>
          <a:p>
            <a:pPr>
              <a:lnSpc>
                <a:spcPct val="150000"/>
              </a:lnSpc>
            </a:pPr>
            <a:r>
              <a:rPr lang="es-MX" dirty="0" smtClean="0">
                <a:solidFill>
                  <a:schemeClr val="tx1">
                    <a:lumMod val="75000"/>
                    <a:lumOff val="25000"/>
                  </a:schemeClr>
                </a:solidFill>
              </a:rPr>
              <a:t>Encaje</a:t>
            </a:r>
          </a:p>
          <a:p>
            <a:pPr>
              <a:lnSpc>
                <a:spcPct val="150000"/>
              </a:lnSpc>
            </a:pPr>
            <a:endParaRPr lang="es-MX" dirty="0" smtClean="0">
              <a:solidFill>
                <a:schemeClr val="tx1">
                  <a:lumMod val="75000"/>
                  <a:lumOff val="25000"/>
                </a:schemeClr>
              </a:solidFill>
            </a:endParaRPr>
          </a:p>
        </p:txBody>
      </p:sp>
      <p:sp>
        <p:nvSpPr>
          <p:cNvPr id="14" name="TextBox 13"/>
          <p:cNvSpPr txBox="1"/>
          <p:nvPr/>
        </p:nvSpPr>
        <p:spPr>
          <a:xfrm>
            <a:off x="6929454" y="5000636"/>
            <a:ext cx="2357454" cy="923330"/>
          </a:xfrm>
          <a:prstGeom prst="rect">
            <a:avLst/>
          </a:prstGeom>
          <a:noFill/>
        </p:spPr>
        <p:txBody>
          <a:bodyPr wrap="square" rtlCol="0">
            <a:spAutoFit/>
          </a:bodyPr>
          <a:lstStyle/>
          <a:p>
            <a:pPr>
              <a:lnSpc>
                <a:spcPct val="150000"/>
              </a:lnSpc>
            </a:pPr>
            <a:r>
              <a:rPr lang="es-MX" dirty="0" smtClean="0">
                <a:solidFill>
                  <a:schemeClr val="tx1">
                    <a:lumMod val="75000"/>
                    <a:lumOff val="25000"/>
                  </a:schemeClr>
                </a:solidFill>
              </a:rPr>
              <a:t>Cualitativa</a:t>
            </a:r>
          </a:p>
          <a:p>
            <a:pPr>
              <a:lnSpc>
                <a:spcPct val="150000"/>
              </a:lnSpc>
            </a:pPr>
            <a:endParaRPr lang="es-MX" dirty="0" smtClean="0">
              <a:solidFill>
                <a:schemeClr val="tx1">
                  <a:lumMod val="75000"/>
                  <a:lumOff val="25000"/>
                </a:schemeClr>
              </a:solidFill>
            </a:endParaRPr>
          </a:p>
        </p:txBody>
      </p:sp>
      <p:sp>
        <p:nvSpPr>
          <p:cNvPr id="15" name="TextBox 14"/>
          <p:cNvSpPr txBox="1"/>
          <p:nvPr/>
        </p:nvSpPr>
        <p:spPr>
          <a:xfrm>
            <a:off x="2571736" y="5019130"/>
            <a:ext cx="2357454" cy="923330"/>
          </a:xfrm>
          <a:prstGeom prst="rect">
            <a:avLst/>
          </a:prstGeom>
          <a:noFill/>
        </p:spPr>
        <p:txBody>
          <a:bodyPr wrap="square" rtlCol="0">
            <a:spAutoFit/>
          </a:bodyPr>
          <a:lstStyle/>
          <a:p>
            <a:pPr>
              <a:lnSpc>
                <a:spcPct val="150000"/>
              </a:lnSpc>
            </a:pPr>
            <a:r>
              <a:rPr lang="es-MX" dirty="0" smtClean="0">
                <a:solidFill>
                  <a:schemeClr val="tx1">
                    <a:lumMod val="75000"/>
                    <a:lumOff val="25000"/>
                  </a:schemeClr>
                </a:solidFill>
              </a:rPr>
              <a:t>Reducción</a:t>
            </a:r>
          </a:p>
          <a:p>
            <a:pPr>
              <a:lnSpc>
                <a:spcPct val="150000"/>
              </a:lnSpc>
            </a:pPr>
            <a:endParaRPr lang="es-MX" dirty="0" smtClean="0">
              <a:solidFill>
                <a:schemeClr val="tx1">
                  <a:lumMod val="75000"/>
                  <a:lumOff val="25000"/>
                </a:schemeClr>
              </a:solidFill>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accel="50000" decel="50000" fill="hold" grpId="0" nodeType="withEffect">
                                  <p:stCondLst>
                                    <p:cond delay="0"/>
                                  </p:stCondLst>
                                  <p:childTnLst>
                                    <p:animMotion origin="layout" path="M -0.00173 -2.22222E-6 L 0.24497 -2.22222E-6 " pathEditMode="relative" rAng="0" ptsTypes="AA">
                                      <p:cBhvr>
                                        <p:cTn id="6" dur="1000" fill="hold"/>
                                        <p:tgtEl>
                                          <p:spTgt spid="8"/>
                                        </p:tgtEl>
                                        <p:attrNameLst>
                                          <p:attrName>ppt_x</p:attrName>
                                          <p:attrName>ppt_y</p:attrName>
                                        </p:attrNameLst>
                                      </p:cBhvr>
                                      <p:rCtr x="123" y="0"/>
                                    </p:animMotion>
                                  </p:childTnLst>
                                </p:cTn>
                              </p:par>
                            </p:childTnLst>
                          </p:cTn>
                        </p:par>
                      </p:childTnLst>
                    </p:cTn>
                  </p:par>
                  <p:par>
                    <p:cTn id="7" fill="hold">
                      <p:stCondLst>
                        <p:cond delay="indefinite"/>
                      </p:stCondLst>
                      <p:childTnLst>
                        <p:par>
                          <p:cTn id="8" fill="hold">
                            <p:stCondLst>
                              <p:cond delay="0"/>
                            </p:stCondLst>
                            <p:childTnLst>
                              <p:par>
                                <p:cTn id="9" presetID="63" presetClass="path" presetSubtype="0" accel="50000" decel="50000" fill="hold" grpId="1" nodeType="clickEffect">
                                  <p:stCondLst>
                                    <p:cond delay="0"/>
                                  </p:stCondLst>
                                  <p:childTnLst>
                                    <p:animMotion origin="layout" path="M 0.24496 -2.22222E-6 L 0.475 -2.22222E-6 " pathEditMode="relative" rAng="0" ptsTypes="AA">
                                      <p:cBhvr>
                                        <p:cTn id="10" dur="1000" fill="hold"/>
                                        <p:tgtEl>
                                          <p:spTgt spid="8"/>
                                        </p:tgtEl>
                                        <p:attrNameLst>
                                          <p:attrName>ppt_x</p:attrName>
                                          <p:attrName>ppt_y</p:attrName>
                                        </p:attrNameLst>
                                      </p:cBhvr>
                                      <p:rCtr x="115" y="0"/>
                                    </p:animMotion>
                                  </p:childTnLst>
                                </p:cTn>
                              </p:par>
                              <p:par>
                                <p:cTn id="11" presetID="10" presetClass="entr" presetSubtype="0"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2000"/>
                                        <p:tgtEl>
                                          <p:spTgt spid="15"/>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xit" presetSubtype="0" fill="hold" grpId="1" nodeType="clickEffect">
                                  <p:stCondLst>
                                    <p:cond delay="0"/>
                                  </p:stCondLst>
                                  <p:childTnLst>
                                    <p:animEffect transition="out" filter="fade">
                                      <p:cBhvr>
                                        <p:cTn id="17" dur="500"/>
                                        <p:tgtEl>
                                          <p:spTgt spid="15"/>
                                        </p:tgtEl>
                                      </p:cBhvr>
                                    </p:animEffect>
                                    <p:set>
                                      <p:cBhvr>
                                        <p:cTn id="18" dur="1" fill="hold">
                                          <p:stCondLst>
                                            <p:cond delay="499"/>
                                          </p:stCondLst>
                                        </p:cTn>
                                        <p:tgtEl>
                                          <p:spTgt spid="15"/>
                                        </p:tgtEl>
                                        <p:attrNameLst>
                                          <p:attrName>style.visibility</p:attrName>
                                        </p:attrNameLst>
                                      </p:cBhvr>
                                      <p:to>
                                        <p:strVal val="hidden"/>
                                      </p:to>
                                    </p:set>
                                  </p:childTnLst>
                                </p:cTn>
                              </p:par>
                              <p:par>
                                <p:cTn id="19" presetID="63" presetClass="path" presetSubtype="0" accel="50000" decel="50000" fill="hold" grpId="2" nodeType="withEffect">
                                  <p:stCondLst>
                                    <p:cond delay="0"/>
                                  </p:stCondLst>
                                  <p:childTnLst>
                                    <p:animMotion origin="layout" path="M 0.475 -2.22222E-6 L 0.71128 -2.22222E-6 " pathEditMode="relative" rAng="0" ptsTypes="AA">
                                      <p:cBhvr>
                                        <p:cTn id="20" dur="1000" fill="hold"/>
                                        <p:tgtEl>
                                          <p:spTgt spid="8"/>
                                        </p:tgtEl>
                                        <p:attrNameLst>
                                          <p:attrName>ppt_x</p:attrName>
                                          <p:attrName>ppt_y</p:attrName>
                                        </p:attrNameLst>
                                      </p:cBhvr>
                                      <p:rCtr x="118" y="0"/>
                                    </p:animMotion>
                                  </p:childTnLst>
                                </p:cTn>
                              </p:par>
                              <p:par>
                                <p:cTn id="21" presetID="10" presetClass="entr" presetSubtype="0"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2000"/>
                                        <p:tgtEl>
                                          <p:spTgt spid="13"/>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xit" presetSubtype="0" fill="hold" grpId="1" nodeType="clickEffect">
                                  <p:stCondLst>
                                    <p:cond delay="0"/>
                                  </p:stCondLst>
                                  <p:childTnLst>
                                    <p:animEffect transition="out" filter="fade">
                                      <p:cBhvr>
                                        <p:cTn id="27" dur="500"/>
                                        <p:tgtEl>
                                          <p:spTgt spid="13"/>
                                        </p:tgtEl>
                                      </p:cBhvr>
                                    </p:animEffect>
                                    <p:set>
                                      <p:cBhvr>
                                        <p:cTn id="28" dur="1" fill="hold">
                                          <p:stCondLst>
                                            <p:cond delay="499"/>
                                          </p:stCondLst>
                                        </p:cTn>
                                        <p:tgtEl>
                                          <p:spTgt spid="13"/>
                                        </p:tgtEl>
                                        <p:attrNameLst>
                                          <p:attrName>style.visibility</p:attrName>
                                        </p:attrNameLst>
                                      </p:cBhvr>
                                      <p:to>
                                        <p:strVal val="hidden"/>
                                      </p:to>
                                    </p:set>
                                  </p:childTnLst>
                                </p:cTn>
                              </p:par>
                              <p:par>
                                <p:cTn id="29" presetID="63" presetClass="path" presetSubtype="0" accel="50000" decel="50000" fill="hold" grpId="3" nodeType="withEffect">
                                  <p:stCondLst>
                                    <p:cond delay="0"/>
                                  </p:stCondLst>
                                  <p:childTnLst>
                                    <p:animMotion origin="layout" path="M 0.71128 -2.22222E-6 L 0.98698 -2.22222E-6 " pathEditMode="relative" rAng="0" ptsTypes="AA">
                                      <p:cBhvr>
                                        <p:cTn id="30" dur="1000" fill="hold"/>
                                        <p:tgtEl>
                                          <p:spTgt spid="8"/>
                                        </p:tgtEl>
                                        <p:attrNameLst>
                                          <p:attrName>ppt_x</p:attrName>
                                          <p:attrName>ppt_y</p:attrName>
                                        </p:attrNameLst>
                                      </p:cBhvr>
                                      <p:rCtr x="138" y="0"/>
                                    </p:animMotion>
                                  </p:childTnLst>
                                </p:cTn>
                              </p:par>
                              <p:par>
                                <p:cTn id="31" presetID="10" presetClass="entr" presetSubtype="0" fill="hold" grpId="0" nodeType="with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2000"/>
                                        <p:tgtEl>
                                          <p:spTgt spid="14"/>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xit" presetSubtype="0" fill="hold" grpId="1" nodeType="clickEffect">
                                  <p:stCondLst>
                                    <p:cond delay="0"/>
                                  </p:stCondLst>
                                  <p:childTnLst>
                                    <p:animEffect transition="out" filter="fade">
                                      <p:cBhvr>
                                        <p:cTn id="37" dur="500"/>
                                        <p:tgtEl>
                                          <p:spTgt spid="14"/>
                                        </p:tgtEl>
                                      </p:cBhvr>
                                    </p:animEffect>
                                    <p:set>
                                      <p:cBhvr>
                                        <p:cTn id="38" dur="1" fill="hold">
                                          <p:stCondLst>
                                            <p:cond delay="499"/>
                                          </p:stCondLst>
                                        </p:cTn>
                                        <p:tgtEl>
                                          <p:spTgt spid="14"/>
                                        </p:tgtEl>
                                        <p:attrNameLst>
                                          <p:attrName>style.visibility</p:attrName>
                                        </p:attrNameLst>
                                      </p:cBhvr>
                                      <p:to>
                                        <p:strVal val="hidden"/>
                                      </p:to>
                                    </p:set>
                                  </p:childTnLst>
                                </p:cTn>
                              </p:par>
                              <p:par>
                                <p:cTn id="39" presetID="63" presetClass="path" presetSubtype="0" accel="50000" decel="50000" fill="hold" grpId="4" nodeType="withEffect">
                                  <p:stCondLst>
                                    <p:cond delay="0"/>
                                  </p:stCondLst>
                                  <p:childTnLst>
                                    <p:animMotion origin="layout" path="M 0.98698 -2.22222E-6 L 1.23698 -2.22222E-6 " pathEditMode="relative" rAng="0" ptsTypes="AA">
                                      <p:cBhvr>
                                        <p:cTn id="40" dur="1000" fill="hold"/>
                                        <p:tgtEl>
                                          <p:spTgt spid="8"/>
                                        </p:tgtEl>
                                        <p:attrNameLst>
                                          <p:attrName>ppt_x</p:attrName>
                                          <p:attrName>ppt_y</p:attrName>
                                        </p:attrNameLst>
                                      </p:cBhvr>
                                      <p:rCtr x="125" y="0"/>
                                    </p:animMotion>
                                  </p:childTnLst>
                                </p:cTn>
                              </p:par>
                              <p:par>
                                <p:cTn id="41" presetID="18" presetClass="exit" presetSubtype="12" fill="hold" grpId="0" nodeType="withEffect">
                                  <p:stCondLst>
                                    <p:cond delay="0"/>
                                  </p:stCondLst>
                                  <p:childTnLst>
                                    <p:animEffect transition="out" filter="strips(downLeft)">
                                      <p:cBhvr>
                                        <p:cTn id="42" dur="500"/>
                                        <p:tgtEl>
                                          <p:spTgt spid="7"/>
                                        </p:tgtEl>
                                      </p:cBhvr>
                                    </p:animEffect>
                                    <p:set>
                                      <p:cBhvr>
                                        <p:cTn id="43" dur="1" fill="hold">
                                          <p:stCondLst>
                                            <p:cond delay="4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 grpId="1" animBg="1"/>
      <p:bldP spid="8" grpId="2" animBg="1"/>
      <p:bldP spid="8" grpId="3" animBg="1"/>
      <p:bldP spid="8" grpId="4" animBg="1"/>
      <p:bldP spid="7" grpId="0" animBg="1"/>
      <p:bldP spid="13" grpId="0"/>
      <p:bldP spid="13" grpId="1"/>
      <p:bldP spid="14" grpId="0"/>
      <p:bldP spid="14" grpId="1"/>
      <p:bldP spid="15" grpId="0"/>
      <p:bldP spid="15" grpId="1"/>
    </p:bldLst>
  </p:timing>
</p:sld>
</file>

<file path=ppt/slides/slide28.xml><?xml version="1.0" encoding="utf-8"?>
<p:sld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4" name="Freeform 3"/>
          <p:cNvSpPr/>
          <p:nvPr/>
        </p:nvSpPr>
        <p:spPr>
          <a:xfrm rot="1663741">
            <a:off x="48822" y="2148749"/>
            <a:ext cx="9695979" cy="2602995"/>
          </a:xfrm>
          <a:custGeom>
            <a:avLst/>
            <a:gdLst>
              <a:gd name="connsiteX0" fmla="*/ 0 w 9240252"/>
              <a:gd name="connsiteY0" fmla="*/ 1050758 h 1050758"/>
              <a:gd name="connsiteX1" fmla="*/ 3561347 w 9240252"/>
              <a:gd name="connsiteY1" fmla="*/ 8021 h 1050758"/>
              <a:gd name="connsiteX2" fmla="*/ 9240252 w 9240252"/>
              <a:gd name="connsiteY2" fmla="*/ 1002631 h 1050758"/>
            </a:gdLst>
            <a:ahLst/>
            <a:cxnLst>
              <a:cxn ang="0">
                <a:pos x="connsiteX0" y="connsiteY0"/>
              </a:cxn>
              <a:cxn ang="0">
                <a:pos x="connsiteX1" y="connsiteY1"/>
              </a:cxn>
              <a:cxn ang="0">
                <a:pos x="connsiteX2" y="connsiteY2"/>
              </a:cxn>
            </a:cxnLst>
            <a:rect l="l" t="t" r="r" b="b"/>
            <a:pathLst>
              <a:path w="9240252" h="1050758">
                <a:moveTo>
                  <a:pt x="0" y="1050758"/>
                </a:moveTo>
                <a:cubicBezTo>
                  <a:pt x="1010652" y="533400"/>
                  <a:pt x="2021305" y="16042"/>
                  <a:pt x="3561347" y="8021"/>
                </a:cubicBezTo>
                <a:cubicBezTo>
                  <a:pt x="5101389" y="0"/>
                  <a:pt x="7170820" y="501315"/>
                  <a:pt x="9240252" y="1002631"/>
                </a:cubicBezTo>
              </a:path>
            </a:pathLst>
          </a:custGeom>
          <a:gradFill flip="none" rotWithShape="1">
            <a:gsLst>
              <a:gs pos="0">
                <a:schemeClr val="bg1">
                  <a:alpha val="75000"/>
                </a:schemeClr>
              </a:gs>
              <a:gs pos="100000">
                <a:schemeClr val="accent1">
                  <a:tint val="23500"/>
                  <a:satMod val="160000"/>
                  <a:alpha val="0"/>
                </a:schemeClr>
              </a:gs>
            </a:gsLst>
            <a:lin ang="5400000" scaled="1"/>
            <a:tileRect/>
          </a:gradFill>
          <a:ln w="76200">
            <a:noFill/>
          </a:ln>
          <a:effectLst>
            <a:softEdge rad="63500"/>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7" name="Freeform 6"/>
          <p:cNvSpPr/>
          <p:nvPr/>
        </p:nvSpPr>
        <p:spPr>
          <a:xfrm>
            <a:off x="509156" y="762000"/>
            <a:ext cx="7463230" cy="1385667"/>
          </a:xfrm>
          <a:custGeom>
            <a:avLst/>
            <a:gdLst>
              <a:gd name="connsiteX0" fmla="*/ 0 w 9240252"/>
              <a:gd name="connsiteY0" fmla="*/ 1050758 h 1050758"/>
              <a:gd name="connsiteX1" fmla="*/ 3561347 w 9240252"/>
              <a:gd name="connsiteY1" fmla="*/ 8021 h 1050758"/>
              <a:gd name="connsiteX2" fmla="*/ 9240252 w 9240252"/>
              <a:gd name="connsiteY2" fmla="*/ 1002631 h 1050758"/>
              <a:gd name="connsiteX0" fmla="*/ 0 w 9240252"/>
              <a:gd name="connsiteY0" fmla="*/ 1218046 h 1918789"/>
              <a:gd name="connsiteX1" fmla="*/ 3561347 w 9240252"/>
              <a:gd name="connsiteY1" fmla="*/ 175309 h 1918789"/>
              <a:gd name="connsiteX2" fmla="*/ 4884281 w 9240252"/>
              <a:gd name="connsiteY2" fmla="*/ 1918789 h 1918789"/>
              <a:gd name="connsiteX3" fmla="*/ 9240252 w 9240252"/>
              <a:gd name="connsiteY3" fmla="*/ 1169919 h 1918789"/>
              <a:gd name="connsiteX0" fmla="*/ 0 w 9240252"/>
              <a:gd name="connsiteY0" fmla="*/ 1270247 h 2095133"/>
              <a:gd name="connsiteX1" fmla="*/ 3561347 w 9240252"/>
              <a:gd name="connsiteY1" fmla="*/ 227510 h 2095133"/>
              <a:gd name="connsiteX2" fmla="*/ 6468439 w 9240252"/>
              <a:gd name="connsiteY2" fmla="*/ 290580 h 2095133"/>
              <a:gd name="connsiteX3" fmla="*/ 4884281 w 9240252"/>
              <a:gd name="connsiteY3" fmla="*/ 1970990 h 2095133"/>
              <a:gd name="connsiteX4" fmla="*/ 9240252 w 9240252"/>
              <a:gd name="connsiteY4" fmla="*/ 1222120 h 2095133"/>
              <a:gd name="connsiteX0" fmla="*/ 0 w 9240252"/>
              <a:gd name="connsiteY0" fmla="*/ 1042737 h 1743480"/>
              <a:gd name="connsiteX1" fmla="*/ 3561347 w 9240252"/>
              <a:gd name="connsiteY1" fmla="*/ 0 h 1743480"/>
              <a:gd name="connsiteX2" fmla="*/ 4884281 w 9240252"/>
              <a:gd name="connsiteY2" fmla="*/ 1743480 h 1743480"/>
              <a:gd name="connsiteX3" fmla="*/ 9240252 w 9240252"/>
              <a:gd name="connsiteY3" fmla="*/ 994610 h 1743480"/>
              <a:gd name="connsiteX0" fmla="*/ 0 w 9240252"/>
              <a:gd name="connsiteY0" fmla="*/ 1050758 h 1050758"/>
              <a:gd name="connsiteX1" fmla="*/ 3561347 w 9240252"/>
              <a:gd name="connsiteY1" fmla="*/ 8021 h 1050758"/>
              <a:gd name="connsiteX2" fmla="*/ 9240252 w 9240252"/>
              <a:gd name="connsiteY2" fmla="*/ 1002631 h 1050758"/>
              <a:gd name="connsiteX0" fmla="*/ 0 w 9240252"/>
              <a:gd name="connsiteY0" fmla="*/ 1050758 h 1050758"/>
              <a:gd name="connsiteX1" fmla="*/ 5923547 w 9240252"/>
              <a:gd name="connsiteY1" fmla="*/ 8021 h 1050758"/>
              <a:gd name="connsiteX2" fmla="*/ 9240252 w 9240252"/>
              <a:gd name="connsiteY2" fmla="*/ 1002631 h 1050758"/>
              <a:gd name="connsiteX0" fmla="*/ 0 w 9240252"/>
              <a:gd name="connsiteY0" fmla="*/ 1660358 h 1660358"/>
              <a:gd name="connsiteX1" fmla="*/ 5923547 w 9240252"/>
              <a:gd name="connsiteY1" fmla="*/ 617621 h 1660358"/>
              <a:gd name="connsiteX2" fmla="*/ 9240252 w 9240252"/>
              <a:gd name="connsiteY2" fmla="*/ 1612231 h 1660358"/>
              <a:gd name="connsiteX0" fmla="*/ 0 w 9240252"/>
              <a:gd name="connsiteY0" fmla="*/ 1050758 h 1050758"/>
              <a:gd name="connsiteX1" fmla="*/ 5923547 w 9240252"/>
              <a:gd name="connsiteY1" fmla="*/ 8021 h 1050758"/>
              <a:gd name="connsiteX2" fmla="*/ 9240252 w 9240252"/>
              <a:gd name="connsiteY2" fmla="*/ 1002631 h 1050758"/>
              <a:gd name="connsiteX0" fmla="*/ 0 w 9240252"/>
              <a:gd name="connsiteY0" fmla="*/ 1371600 h 1371600"/>
              <a:gd name="connsiteX1" fmla="*/ 5923547 w 9240252"/>
              <a:gd name="connsiteY1" fmla="*/ 328863 h 1371600"/>
              <a:gd name="connsiteX2" fmla="*/ 9240252 w 9240252"/>
              <a:gd name="connsiteY2" fmla="*/ 1323473 h 1371600"/>
              <a:gd name="connsiteX0" fmla="*/ 0 w 9240252"/>
              <a:gd name="connsiteY0" fmla="*/ 1371600 h 1371600"/>
              <a:gd name="connsiteX1" fmla="*/ 5923547 w 9240252"/>
              <a:gd name="connsiteY1" fmla="*/ 328863 h 1371600"/>
              <a:gd name="connsiteX2" fmla="*/ 9240252 w 9240252"/>
              <a:gd name="connsiteY2" fmla="*/ 1323473 h 1371600"/>
              <a:gd name="connsiteX0" fmla="*/ 0 w 9240252"/>
              <a:gd name="connsiteY0" fmla="*/ 1050758 h 1050758"/>
              <a:gd name="connsiteX1" fmla="*/ 5923547 w 9240252"/>
              <a:gd name="connsiteY1" fmla="*/ 8021 h 1050758"/>
              <a:gd name="connsiteX2" fmla="*/ 9240252 w 9240252"/>
              <a:gd name="connsiteY2" fmla="*/ 1002631 h 1050758"/>
              <a:gd name="connsiteX0" fmla="*/ 0 w 9240252"/>
              <a:gd name="connsiteY0" fmla="*/ 1351548 h 1351548"/>
              <a:gd name="connsiteX1" fmla="*/ 5923547 w 9240252"/>
              <a:gd name="connsiteY1" fmla="*/ 308811 h 1351548"/>
              <a:gd name="connsiteX2" fmla="*/ 9240252 w 9240252"/>
              <a:gd name="connsiteY2" fmla="*/ 1303421 h 1351548"/>
              <a:gd name="connsiteX0" fmla="*/ 0 w 9240252"/>
              <a:gd name="connsiteY0" fmla="*/ 1351548 h 1351548"/>
              <a:gd name="connsiteX1" fmla="*/ 5923547 w 9240252"/>
              <a:gd name="connsiteY1" fmla="*/ 308811 h 1351548"/>
              <a:gd name="connsiteX2" fmla="*/ 9240252 w 9240252"/>
              <a:gd name="connsiteY2" fmla="*/ 1303421 h 1351548"/>
              <a:gd name="connsiteX0" fmla="*/ 0 w 9240252"/>
              <a:gd name="connsiteY0" fmla="*/ 1351548 h 1701800"/>
              <a:gd name="connsiteX1" fmla="*/ 5923547 w 9240252"/>
              <a:gd name="connsiteY1" fmla="*/ 308811 h 1701800"/>
              <a:gd name="connsiteX2" fmla="*/ 9240252 w 9240252"/>
              <a:gd name="connsiteY2" fmla="*/ 1303421 h 1701800"/>
            </a:gdLst>
            <a:ahLst/>
            <a:cxnLst>
              <a:cxn ang="0">
                <a:pos x="connsiteX0" y="connsiteY0"/>
              </a:cxn>
              <a:cxn ang="0">
                <a:pos x="connsiteX1" y="connsiteY1"/>
              </a:cxn>
              <a:cxn ang="0">
                <a:pos x="connsiteX2" y="connsiteY2"/>
              </a:cxn>
            </a:cxnLst>
            <a:rect l="l" t="t" r="r" b="b"/>
            <a:pathLst>
              <a:path w="9240252" h="1701800">
                <a:moveTo>
                  <a:pt x="0" y="1351548"/>
                </a:moveTo>
                <a:cubicBezTo>
                  <a:pt x="1010652" y="834190"/>
                  <a:pt x="4251158" y="0"/>
                  <a:pt x="5923547" y="308811"/>
                </a:cubicBezTo>
                <a:cubicBezTo>
                  <a:pt x="7479631" y="621632"/>
                  <a:pt x="8073189" y="1701800"/>
                  <a:pt x="9240252" y="1303421"/>
                </a:cubicBezTo>
              </a:path>
            </a:pathLst>
          </a:custGeom>
          <a:gradFill flip="none" rotWithShape="1">
            <a:gsLst>
              <a:gs pos="0">
                <a:schemeClr val="bg1">
                  <a:alpha val="50000"/>
                </a:schemeClr>
              </a:gs>
              <a:gs pos="100000">
                <a:schemeClr val="accent1">
                  <a:tint val="23500"/>
                  <a:satMod val="160000"/>
                  <a:alpha val="0"/>
                </a:schemeClr>
              </a:gs>
            </a:gsLst>
            <a:lin ang="5400000" scaled="1"/>
            <a:tileRect/>
          </a:gradFill>
          <a:ln w="76200">
            <a:noFill/>
          </a:ln>
          <a:effectLst>
            <a:softEdge rad="63500"/>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8" name="Freeform 7"/>
          <p:cNvSpPr/>
          <p:nvPr/>
        </p:nvSpPr>
        <p:spPr>
          <a:xfrm flipH="1">
            <a:off x="1" y="2057399"/>
            <a:ext cx="9240252" cy="757591"/>
          </a:xfrm>
          <a:custGeom>
            <a:avLst/>
            <a:gdLst>
              <a:gd name="connsiteX0" fmla="*/ 0 w 9240252"/>
              <a:gd name="connsiteY0" fmla="*/ 1050758 h 1050758"/>
              <a:gd name="connsiteX1" fmla="*/ 3561347 w 9240252"/>
              <a:gd name="connsiteY1" fmla="*/ 8021 h 1050758"/>
              <a:gd name="connsiteX2" fmla="*/ 9240252 w 9240252"/>
              <a:gd name="connsiteY2" fmla="*/ 1002631 h 1050758"/>
            </a:gdLst>
            <a:ahLst/>
            <a:cxnLst>
              <a:cxn ang="0">
                <a:pos x="connsiteX0" y="connsiteY0"/>
              </a:cxn>
              <a:cxn ang="0">
                <a:pos x="connsiteX1" y="connsiteY1"/>
              </a:cxn>
              <a:cxn ang="0">
                <a:pos x="connsiteX2" y="connsiteY2"/>
              </a:cxn>
            </a:cxnLst>
            <a:rect l="l" t="t" r="r" b="b"/>
            <a:pathLst>
              <a:path w="9240252" h="1050758">
                <a:moveTo>
                  <a:pt x="0" y="1050758"/>
                </a:moveTo>
                <a:cubicBezTo>
                  <a:pt x="1010652" y="533400"/>
                  <a:pt x="2021305" y="16042"/>
                  <a:pt x="3561347" y="8021"/>
                </a:cubicBezTo>
                <a:cubicBezTo>
                  <a:pt x="5101389" y="0"/>
                  <a:pt x="7170820" y="501315"/>
                  <a:pt x="9240252" y="1002631"/>
                </a:cubicBezTo>
              </a:path>
            </a:pathLst>
          </a:custGeom>
          <a:gradFill flip="none" rotWithShape="1">
            <a:gsLst>
              <a:gs pos="0">
                <a:schemeClr val="bg1">
                  <a:alpha val="50000"/>
                </a:schemeClr>
              </a:gs>
              <a:gs pos="100000">
                <a:schemeClr val="bg1">
                  <a:alpha val="0"/>
                </a:schemeClr>
              </a:gs>
            </a:gsLst>
            <a:lin ang="5400000" scaled="1"/>
            <a:tileRect/>
          </a:gradFill>
          <a:ln w="76200">
            <a:noFill/>
          </a:ln>
          <a:effectLst>
            <a:softEdge rad="63500"/>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6" name="Rectangle 5"/>
          <p:cNvSpPr/>
          <p:nvPr/>
        </p:nvSpPr>
        <p:spPr>
          <a:xfrm>
            <a:off x="1071538" y="2714620"/>
            <a:ext cx="6692858" cy="2585323"/>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r>
              <a:rPr lang="en-US" sz="5400" b="1" spc="1000" dirty="0" err="1" smtClean="0">
                <a:ln w="11430"/>
                <a:solidFill>
                  <a:srgbClr val="0287CA"/>
                </a:solidFill>
                <a:effectLst>
                  <a:outerShdw blurRad="63500" sx="102000" sy="102000" algn="ctr" rotWithShape="0">
                    <a:prstClr val="black">
                      <a:alpha val="40000"/>
                    </a:prstClr>
                  </a:outerShdw>
                </a:effectLst>
                <a:latin typeface="Corbel" pitchFamily="34" charset="0"/>
              </a:rPr>
              <a:t>Resultados</a:t>
            </a:r>
            <a:endParaRPr lang="en-US" sz="5400" b="1" spc="1000" dirty="0" smtClean="0">
              <a:ln w="11430"/>
              <a:solidFill>
                <a:srgbClr val="0287CA"/>
              </a:solidFill>
              <a:effectLst>
                <a:outerShdw blurRad="63500" sx="102000" sy="102000" algn="ctr" rotWithShape="0">
                  <a:prstClr val="black">
                    <a:alpha val="40000"/>
                  </a:prstClr>
                </a:outerShdw>
              </a:effectLst>
              <a:latin typeface="Corbel" pitchFamily="34" charset="0"/>
            </a:endParaRPr>
          </a:p>
          <a:p>
            <a:r>
              <a:rPr lang="es-MX" sz="5400" b="1" spc="1000" dirty="0" smtClean="0">
                <a:ln w="11430"/>
                <a:solidFill>
                  <a:srgbClr val="0287CA"/>
                </a:solidFill>
                <a:effectLst>
                  <a:outerShdw blurRad="63500" sx="102000" sy="102000" algn="ctr" rotWithShape="0">
                    <a:prstClr val="black">
                      <a:alpha val="40000"/>
                    </a:prstClr>
                  </a:outerShdw>
                </a:effectLst>
                <a:latin typeface="Corbel" pitchFamily="34" charset="0"/>
              </a:rPr>
              <a:t>Síntesis y</a:t>
            </a:r>
          </a:p>
          <a:p>
            <a:r>
              <a:rPr lang="es-MX" sz="5400" b="1" spc="1000" dirty="0" smtClean="0">
                <a:ln w="11430"/>
                <a:solidFill>
                  <a:srgbClr val="0287CA"/>
                </a:solidFill>
                <a:effectLst>
                  <a:outerShdw blurRad="63500" sx="102000" sy="102000" algn="ctr" rotWithShape="0">
                    <a:prstClr val="black">
                      <a:alpha val="40000"/>
                    </a:prstClr>
                  </a:outerShdw>
                </a:effectLst>
                <a:latin typeface="Corbel" pitchFamily="34" charset="0"/>
              </a:rPr>
              <a:t>Materialización</a:t>
            </a:r>
            <a:endParaRPr lang="en-US" sz="5400" b="1" spc="1000" dirty="0">
              <a:ln w="11430"/>
              <a:solidFill>
                <a:srgbClr val="0287CA"/>
              </a:solidFill>
              <a:effectLst>
                <a:outerShdw blurRad="63500" sx="102000" sy="102000" algn="ctr" rotWithShape="0">
                  <a:prstClr val="black">
                    <a:alpha val="40000"/>
                  </a:prstClr>
                </a:outerShdw>
              </a:effectLst>
              <a:latin typeface="Corbel" pitchFamily="34" charset="0"/>
            </a:endParaRPr>
          </a:p>
        </p:txBody>
      </p:sp>
    </p:spTree>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0" y="2924175"/>
            <a:ext cx="9144000" cy="343378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Chevron 17"/>
          <p:cNvSpPr/>
          <p:nvPr/>
        </p:nvSpPr>
        <p:spPr>
          <a:xfrm flipV="1">
            <a:off x="2071670" y="2924175"/>
            <a:ext cx="7508748" cy="771820"/>
          </a:xfrm>
          <a:prstGeom prst="chevron">
            <a:avLst>
              <a:gd name="adj" fmla="val 30408"/>
            </a:avLst>
          </a:prstGeom>
          <a:ln/>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latin typeface="Corbel" pitchFamily="34" charset="0"/>
            </a:endParaRPr>
          </a:p>
        </p:txBody>
      </p:sp>
      <p:sp>
        <p:nvSpPr>
          <p:cNvPr id="15" name="TextBox 14"/>
          <p:cNvSpPr txBox="1"/>
          <p:nvPr/>
        </p:nvSpPr>
        <p:spPr>
          <a:xfrm>
            <a:off x="2391458" y="2940187"/>
            <a:ext cx="1537600" cy="707886"/>
          </a:xfrm>
          <a:prstGeom prst="rect">
            <a:avLst/>
          </a:prstGeom>
          <a:noFill/>
        </p:spPr>
        <p:txBody>
          <a:bodyPr wrap="none" rtlCol="0">
            <a:spAutoFit/>
          </a:bodyPr>
          <a:lstStyle/>
          <a:p>
            <a:pPr algn="ctr"/>
            <a:r>
              <a:rPr lang="es-MX" sz="2000" dirty="0" smtClean="0">
                <a:solidFill>
                  <a:schemeClr val="bg1"/>
                </a:solidFill>
                <a:latin typeface="Corbel" pitchFamily="34" charset="0"/>
              </a:rPr>
              <a:t>Prescripción </a:t>
            </a:r>
          </a:p>
          <a:p>
            <a:pPr algn="ctr"/>
            <a:r>
              <a:rPr lang="es-MX" sz="2000" dirty="0" smtClean="0">
                <a:solidFill>
                  <a:schemeClr val="bg1"/>
                </a:solidFill>
                <a:latin typeface="Corbel" pitchFamily="34" charset="0"/>
              </a:rPr>
              <a:t>Protésica</a:t>
            </a:r>
            <a:endParaRPr lang="en-US" sz="2000" dirty="0">
              <a:solidFill>
                <a:schemeClr val="bg1"/>
              </a:solidFill>
              <a:latin typeface="Corbel" pitchFamily="34" charset="0"/>
            </a:endParaRPr>
          </a:p>
        </p:txBody>
      </p:sp>
      <p:sp>
        <p:nvSpPr>
          <p:cNvPr id="16" name="TextBox 15"/>
          <p:cNvSpPr txBox="1"/>
          <p:nvPr/>
        </p:nvSpPr>
        <p:spPr>
          <a:xfrm>
            <a:off x="4467897" y="2933693"/>
            <a:ext cx="2066208" cy="707886"/>
          </a:xfrm>
          <a:prstGeom prst="rect">
            <a:avLst/>
          </a:prstGeom>
          <a:noFill/>
        </p:spPr>
        <p:txBody>
          <a:bodyPr wrap="none" rtlCol="0">
            <a:spAutoFit/>
          </a:bodyPr>
          <a:lstStyle/>
          <a:p>
            <a:pPr algn="ctr"/>
            <a:r>
              <a:rPr lang="es-MX" sz="2000" dirty="0" smtClean="0">
                <a:solidFill>
                  <a:schemeClr val="bg1"/>
                </a:solidFill>
                <a:latin typeface="Corbel" pitchFamily="34" charset="0"/>
              </a:rPr>
              <a:t>Entidad </a:t>
            </a:r>
          </a:p>
          <a:p>
            <a:pPr algn="ctr"/>
            <a:r>
              <a:rPr lang="es-MX" sz="2000" dirty="0" smtClean="0">
                <a:solidFill>
                  <a:schemeClr val="bg1"/>
                </a:solidFill>
                <a:latin typeface="Corbel" pitchFamily="34" charset="0"/>
              </a:rPr>
              <a:t> Órtesis y Prótesis</a:t>
            </a:r>
            <a:endParaRPr lang="en-US" sz="2000" dirty="0">
              <a:solidFill>
                <a:schemeClr val="bg1"/>
              </a:solidFill>
              <a:latin typeface="Corbel" pitchFamily="34" charset="0"/>
            </a:endParaRPr>
          </a:p>
        </p:txBody>
      </p:sp>
      <p:sp>
        <p:nvSpPr>
          <p:cNvPr id="17" name="TextBox 16"/>
          <p:cNvSpPr txBox="1"/>
          <p:nvPr/>
        </p:nvSpPr>
        <p:spPr>
          <a:xfrm>
            <a:off x="6858016" y="2928934"/>
            <a:ext cx="1880643" cy="707886"/>
          </a:xfrm>
          <a:prstGeom prst="rect">
            <a:avLst/>
          </a:prstGeom>
          <a:noFill/>
        </p:spPr>
        <p:txBody>
          <a:bodyPr wrap="none" rtlCol="0">
            <a:spAutoFit/>
          </a:bodyPr>
          <a:lstStyle/>
          <a:p>
            <a:pPr algn="ctr"/>
            <a:r>
              <a:rPr lang="es-MX" sz="2000" dirty="0" smtClean="0">
                <a:solidFill>
                  <a:schemeClr val="bg1"/>
                </a:solidFill>
                <a:latin typeface="Corbel" pitchFamily="34" charset="0"/>
              </a:rPr>
              <a:t>Caracterización </a:t>
            </a:r>
          </a:p>
          <a:p>
            <a:pPr algn="ctr"/>
            <a:r>
              <a:rPr lang="es-MX" sz="2000" dirty="0" smtClean="0">
                <a:solidFill>
                  <a:schemeClr val="bg1"/>
                </a:solidFill>
                <a:latin typeface="Corbel" pitchFamily="34" charset="0"/>
              </a:rPr>
              <a:t>AK </a:t>
            </a:r>
            <a:endParaRPr lang="en-US" sz="2000" dirty="0">
              <a:solidFill>
                <a:schemeClr val="bg1"/>
              </a:solidFill>
              <a:latin typeface="Corbel" pitchFamily="34" charset="0"/>
            </a:endParaRPr>
          </a:p>
        </p:txBody>
      </p:sp>
      <p:sp>
        <p:nvSpPr>
          <p:cNvPr id="22" name="TextBox 21"/>
          <p:cNvSpPr txBox="1"/>
          <p:nvPr/>
        </p:nvSpPr>
        <p:spPr>
          <a:xfrm>
            <a:off x="571472" y="2924175"/>
            <a:ext cx="1327608" cy="707886"/>
          </a:xfrm>
          <a:prstGeom prst="rect">
            <a:avLst/>
          </a:prstGeom>
          <a:noFill/>
        </p:spPr>
        <p:txBody>
          <a:bodyPr wrap="none" rtlCol="0">
            <a:spAutoFit/>
          </a:bodyPr>
          <a:lstStyle/>
          <a:p>
            <a:pPr algn="ctr"/>
            <a:r>
              <a:rPr lang="es-MX" sz="2000" b="1" dirty="0" smtClean="0">
                <a:solidFill>
                  <a:schemeClr val="tx1">
                    <a:lumMod val="75000"/>
                    <a:lumOff val="25000"/>
                  </a:schemeClr>
                </a:solidFill>
                <a:latin typeface="Corbel" pitchFamily="34" charset="0"/>
              </a:rPr>
              <a:t>Protocolo </a:t>
            </a:r>
          </a:p>
          <a:p>
            <a:pPr algn="ctr"/>
            <a:r>
              <a:rPr lang="es-MX" sz="2000" b="1" dirty="0" smtClean="0">
                <a:solidFill>
                  <a:schemeClr val="tx1">
                    <a:lumMod val="75000"/>
                    <a:lumOff val="25000"/>
                  </a:schemeClr>
                </a:solidFill>
                <a:latin typeface="Corbel" pitchFamily="34" charset="0"/>
              </a:rPr>
              <a:t>inicial</a:t>
            </a:r>
            <a:endParaRPr lang="en-US" sz="2000" b="1" dirty="0">
              <a:solidFill>
                <a:schemeClr val="tx1">
                  <a:lumMod val="75000"/>
                  <a:lumOff val="25000"/>
                </a:schemeClr>
              </a:solidFill>
              <a:latin typeface="Corbel" pitchFamily="34" charset="0"/>
            </a:endParaRPr>
          </a:p>
        </p:txBody>
      </p:sp>
      <p:sp>
        <p:nvSpPr>
          <p:cNvPr id="10" name="TextBox 9"/>
          <p:cNvSpPr txBox="1"/>
          <p:nvPr/>
        </p:nvSpPr>
        <p:spPr>
          <a:xfrm>
            <a:off x="6786546" y="3835320"/>
            <a:ext cx="2357454" cy="2308324"/>
          </a:xfrm>
          <a:prstGeom prst="rect">
            <a:avLst/>
          </a:prstGeom>
          <a:noFill/>
        </p:spPr>
        <p:txBody>
          <a:bodyPr wrap="square" rtlCol="0">
            <a:spAutoFit/>
          </a:bodyPr>
          <a:lstStyle/>
          <a:p>
            <a:r>
              <a:rPr lang="es-MX" dirty="0" smtClean="0">
                <a:solidFill>
                  <a:schemeClr val="tx1">
                    <a:lumMod val="75000"/>
                    <a:lumOff val="25000"/>
                  </a:schemeClr>
                </a:solidFill>
                <a:latin typeface="Corbel" pitchFamily="34" charset="0"/>
              </a:rPr>
              <a:t>Información general del usuario</a:t>
            </a:r>
          </a:p>
          <a:p>
            <a:endParaRPr lang="es-MX" dirty="0" smtClean="0">
              <a:solidFill>
                <a:schemeClr val="tx1">
                  <a:lumMod val="75000"/>
                  <a:lumOff val="25000"/>
                </a:schemeClr>
              </a:solidFill>
              <a:latin typeface="Corbel" pitchFamily="34" charset="0"/>
            </a:endParaRPr>
          </a:p>
          <a:p>
            <a:r>
              <a:rPr lang="es-MX" dirty="0" smtClean="0">
                <a:solidFill>
                  <a:schemeClr val="tx1">
                    <a:lumMod val="75000"/>
                    <a:lumOff val="25000"/>
                  </a:schemeClr>
                </a:solidFill>
                <a:latin typeface="Corbel" pitchFamily="34" charset="0"/>
              </a:rPr>
              <a:t>Antropometría miembros inferiores</a:t>
            </a:r>
          </a:p>
          <a:p>
            <a:endParaRPr lang="es-MX" dirty="0" smtClean="0">
              <a:solidFill>
                <a:schemeClr val="tx1">
                  <a:lumMod val="75000"/>
                  <a:lumOff val="25000"/>
                </a:schemeClr>
              </a:solidFill>
              <a:latin typeface="Corbel" pitchFamily="34" charset="0"/>
            </a:endParaRPr>
          </a:p>
          <a:p>
            <a:r>
              <a:rPr lang="es-MX" dirty="0" smtClean="0">
                <a:solidFill>
                  <a:schemeClr val="tx1">
                    <a:lumMod val="75000"/>
                    <a:lumOff val="25000"/>
                  </a:schemeClr>
                </a:solidFill>
                <a:latin typeface="Corbel" pitchFamily="34" charset="0"/>
              </a:rPr>
              <a:t>Caracterización del muñón</a:t>
            </a:r>
          </a:p>
        </p:txBody>
      </p:sp>
      <p:pic>
        <p:nvPicPr>
          <p:cNvPr id="9" name="Picture 2"/>
          <p:cNvPicPr>
            <a:picLocks noChangeAspect="1" noChangeArrowheads="1"/>
          </p:cNvPicPr>
          <p:nvPr/>
        </p:nvPicPr>
        <p:blipFill>
          <a:blip r:embed="rId3"/>
          <a:srcRect/>
          <a:stretch>
            <a:fillRect/>
          </a:stretch>
        </p:blipFill>
        <p:spPr bwMode="auto">
          <a:xfrm>
            <a:off x="6858016" y="357166"/>
            <a:ext cx="2000264" cy="2250273"/>
          </a:xfrm>
          <a:prstGeom prst="rect">
            <a:avLst/>
          </a:prstGeom>
          <a:noFill/>
          <a:ln w="12700">
            <a:solidFill>
              <a:schemeClr val="bg1"/>
            </a:solidFill>
            <a:miter lim="800000"/>
            <a:headEnd/>
            <a:tailEnd/>
          </a:ln>
          <a:effectLst>
            <a:outerShdw blurRad="63500" sx="102000" sy="102000" algn="ctr" rotWithShape="0">
              <a:prstClr val="black">
                <a:alpha val="40000"/>
              </a:prstClr>
            </a:outerShdw>
          </a:effectLst>
        </p:spPr>
      </p:pic>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1000"/>
                                        <p:tgtEl>
                                          <p:spTgt spid="9"/>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xit" presetSubtype="0" fill="hold" grpId="1" nodeType="clickEffect">
                                  <p:stCondLst>
                                    <p:cond delay="0"/>
                                  </p:stCondLst>
                                  <p:childTnLst>
                                    <p:animEffect transition="out" filter="fade">
                                      <p:cBhvr>
                                        <p:cTn id="15" dur="500"/>
                                        <p:tgtEl>
                                          <p:spTgt spid="10"/>
                                        </p:tgtEl>
                                      </p:cBhvr>
                                    </p:animEffect>
                                    <p:set>
                                      <p:cBhvr>
                                        <p:cTn id="16" dur="1" fill="hold">
                                          <p:stCondLst>
                                            <p:cond delay="499"/>
                                          </p:stCondLst>
                                        </p:cTn>
                                        <p:tgtEl>
                                          <p:spTgt spid="10"/>
                                        </p:tgtEl>
                                        <p:attrNameLst>
                                          <p:attrName>style.visibility</p:attrName>
                                        </p:attrNameLst>
                                      </p:cBhvr>
                                      <p:to>
                                        <p:strVal val="hidden"/>
                                      </p:to>
                                    </p:set>
                                  </p:childTnLst>
                                </p:cTn>
                              </p:par>
                              <p:par>
                                <p:cTn id="17" presetID="10" presetClass="exit" presetSubtype="0" fill="hold" nodeType="withEffect">
                                  <p:stCondLst>
                                    <p:cond delay="0"/>
                                  </p:stCondLst>
                                  <p:childTnLst>
                                    <p:animEffect transition="out" filter="fade">
                                      <p:cBhvr>
                                        <p:cTn id="18" dur="500"/>
                                        <p:tgtEl>
                                          <p:spTgt spid="9"/>
                                        </p:tgtEl>
                                      </p:cBhvr>
                                    </p:animEffect>
                                    <p:set>
                                      <p:cBhvr>
                                        <p:cTn id="19" dur="1" fill="hold">
                                          <p:stCondLst>
                                            <p:cond delay="4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0" grpId="1"/>
    </p:bldLst>
  </p:timing>
</p:sld>
</file>

<file path=ppt/slides/slide3.xml><?xml version="1.0" encoding="utf-8"?>
<p:sld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4" name="Freeform 3"/>
          <p:cNvSpPr/>
          <p:nvPr/>
        </p:nvSpPr>
        <p:spPr>
          <a:xfrm rot="1663741">
            <a:off x="48822" y="2106256"/>
            <a:ext cx="9695979" cy="2602995"/>
          </a:xfrm>
          <a:custGeom>
            <a:avLst/>
            <a:gdLst>
              <a:gd name="connsiteX0" fmla="*/ 0 w 9240252"/>
              <a:gd name="connsiteY0" fmla="*/ 1050758 h 1050758"/>
              <a:gd name="connsiteX1" fmla="*/ 3561347 w 9240252"/>
              <a:gd name="connsiteY1" fmla="*/ 8021 h 1050758"/>
              <a:gd name="connsiteX2" fmla="*/ 9240252 w 9240252"/>
              <a:gd name="connsiteY2" fmla="*/ 1002631 h 1050758"/>
            </a:gdLst>
            <a:ahLst/>
            <a:cxnLst>
              <a:cxn ang="0">
                <a:pos x="connsiteX0" y="connsiteY0"/>
              </a:cxn>
              <a:cxn ang="0">
                <a:pos x="connsiteX1" y="connsiteY1"/>
              </a:cxn>
              <a:cxn ang="0">
                <a:pos x="connsiteX2" y="connsiteY2"/>
              </a:cxn>
            </a:cxnLst>
            <a:rect l="l" t="t" r="r" b="b"/>
            <a:pathLst>
              <a:path w="9240252" h="1050758">
                <a:moveTo>
                  <a:pt x="0" y="1050758"/>
                </a:moveTo>
                <a:cubicBezTo>
                  <a:pt x="1010652" y="533400"/>
                  <a:pt x="2021305" y="16042"/>
                  <a:pt x="3561347" y="8021"/>
                </a:cubicBezTo>
                <a:cubicBezTo>
                  <a:pt x="5101389" y="0"/>
                  <a:pt x="7170820" y="501315"/>
                  <a:pt x="9240252" y="1002631"/>
                </a:cubicBezTo>
              </a:path>
            </a:pathLst>
          </a:custGeom>
          <a:gradFill flip="none" rotWithShape="1">
            <a:gsLst>
              <a:gs pos="0">
                <a:schemeClr val="bg1">
                  <a:alpha val="75000"/>
                </a:schemeClr>
              </a:gs>
              <a:gs pos="100000">
                <a:schemeClr val="accent1">
                  <a:tint val="23500"/>
                  <a:satMod val="160000"/>
                  <a:alpha val="0"/>
                </a:schemeClr>
              </a:gs>
            </a:gsLst>
            <a:lin ang="5400000" scaled="1"/>
            <a:tileRect/>
          </a:gradFill>
          <a:ln w="76200">
            <a:noFill/>
          </a:ln>
          <a:effectLst>
            <a:softEdge rad="63500"/>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7" name="Freeform 6"/>
          <p:cNvSpPr/>
          <p:nvPr/>
        </p:nvSpPr>
        <p:spPr>
          <a:xfrm>
            <a:off x="509156" y="762000"/>
            <a:ext cx="7463230" cy="1385667"/>
          </a:xfrm>
          <a:custGeom>
            <a:avLst/>
            <a:gdLst>
              <a:gd name="connsiteX0" fmla="*/ 0 w 9240252"/>
              <a:gd name="connsiteY0" fmla="*/ 1050758 h 1050758"/>
              <a:gd name="connsiteX1" fmla="*/ 3561347 w 9240252"/>
              <a:gd name="connsiteY1" fmla="*/ 8021 h 1050758"/>
              <a:gd name="connsiteX2" fmla="*/ 9240252 w 9240252"/>
              <a:gd name="connsiteY2" fmla="*/ 1002631 h 1050758"/>
              <a:gd name="connsiteX0" fmla="*/ 0 w 9240252"/>
              <a:gd name="connsiteY0" fmla="*/ 1218046 h 1918789"/>
              <a:gd name="connsiteX1" fmla="*/ 3561347 w 9240252"/>
              <a:gd name="connsiteY1" fmla="*/ 175309 h 1918789"/>
              <a:gd name="connsiteX2" fmla="*/ 4884281 w 9240252"/>
              <a:gd name="connsiteY2" fmla="*/ 1918789 h 1918789"/>
              <a:gd name="connsiteX3" fmla="*/ 9240252 w 9240252"/>
              <a:gd name="connsiteY3" fmla="*/ 1169919 h 1918789"/>
              <a:gd name="connsiteX0" fmla="*/ 0 w 9240252"/>
              <a:gd name="connsiteY0" fmla="*/ 1270247 h 2095133"/>
              <a:gd name="connsiteX1" fmla="*/ 3561347 w 9240252"/>
              <a:gd name="connsiteY1" fmla="*/ 227510 h 2095133"/>
              <a:gd name="connsiteX2" fmla="*/ 6468439 w 9240252"/>
              <a:gd name="connsiteY2" fmla="*/ 290580 h 2095133"/>
              <a:gd name="connsiteX3" fmla="*/ 4884281 w 9240252"/>
              <a:gd name="connsiteY3" fmla="*/ 1970990 h 2095133"/>
              <a:gd name="connsiteX4" fmla="*/ 9240252 w 9240252"/>
              <a:gd name="connsiteY4" fmla="*/ 1222120 h 2095133"/>
              <a:gd name="connsiteX0" fmla="*/ 0 w 9240252"/>
              <a:gd name="connsiteY0" fmla="*/ 1042737 h 1743480"/>
              <a:gd name="connsiteX1" fmla="*/ 3561347 w 9240252"/>
              <a:gd name="connsiteY1" fmla="*/ 0 h 1743480"/>
              <a:gd name="connsiteX2" fmla="*/ 4884281 w 9240252"/>
              <a:gd name="connsiteY2" fmla="*/ 1743480 h 1743480"/>
              <a:gd name="connsiteX3" fmla="*/ 9240252 w 9240252"/>
              <a:gd name="connsiteY3" fmla="*/ 994610 h 1743480"/>
              <a:gd name="connsiteX0" fmla="*/ 0 w 9240252"/>
              <a:gd name="connsiteY0" fmla="*/ 1050758 h 1050758"/>
              <a:gd name="connsiteX1" fmla="*/ 3561347 w 9240252"/>
              <a:gd name="connsiteY1" fmla="*/ 8021 h 1050758"/>
              <a:gd name="connsiteX2" fmla="*/ 9240252 w 9240252"/>
              <a:gd name="connsiteY2" fmla="*/ 1002631 h 1050758"/>
              <a:gd name="connsiteX0" fmla="*/ 0 w 9240252"/>
              <a:gd name="connsiteY0" fmla="*/ 1050758 h 1050758"/>
              <a:gd name="connsiteX1" fmla="*/ 5923547 w 9240252"/>
              <a:gd name="connsiteY1" fmla="*/ 8021 h 1050758"/>
              <a:gd name="connsiteX2" fmla="*/ 9240252 w 9240252"/>
              <a:gd name="connsiteY2" fmla="*/ 1002631 h 1050758"/>
              <a:gd name="connsiteX0" fmla="*/ 0 w 9240252"/>
              <a:gd name="connsiteY0" fmla="*/ 1660358 h 1660358"/>
              <a:gd name="connsiteX1" fmla="*/ 5923547 w 9240252"/>
              <a:gd name="connsiteY1" fmla="*/ 617621 h 1660358"/>
              <a:gd name="connsiteX2" fmla="*/ 9240252 w 9240252"/>
              <a:gd name="connsiteY2" fmla="*/ 1612231 h 1660358"/>
              <a:gd name="connsiteX0" fmla="*/ 0 w 9240252"/>
              <a:gd name="connsiteY0" fmla="*/ 1050758 h 1050758"/>
              <a:gd name="connsiteX1" fmla="*/ 5923547 w 9240252"/>
              <a:gd name="connsiteY1" fmla="*/ 8021 h 1050758"/>
              <a:gd name="connsiteX2" fmla="*/ 9240252 w 9240252"/>
              <a:gd name="connsiteY2" fmla="*/ 1002631 h 1050758"/>
              <a:gd name="connsiteX0" fmla="*/ 0 w 9240252"/>
              <a:gd name="connsiteY0" fmla="*/ 1371600 h 1371600"/>
              <a:gd name="connsiteX1" fmla="*/ 5923547 w 9240252"/>
              <a:gd name="connsiteY1" fmla="*/ 328863 h 1371600"/>
              <a:gd name="connsiteX2" fmla="*/ 9240252 w 9240252"/>
              <a:gd name="connsiteY2" fmla="*/ 1323473 h 1371600"/>
              <a:gd name="connsiteX0" fmla="*/ 0 w 9240252"/>
              <a:gd name="connsiteY0" fmla="*/ 1371600 h 1371600"/>
              <a:gd name="connsiteX1" fmla="*/ 5923547 w 9240252"/>
              <a:gd name="connsiteY1" fmla="*/ 328863 h 1371600"/>
              <a:gd name="connsiteX2" fmla="*/ 9240252 w 9240252"/>
              <a:gd name="connsiteY2" fmla="*/ 1323473 h 1371600"/>
              <a:gd name="connsiteX0" fmla="*/ 0 w 9240252"/>
              <a:gd name="connsiteY0" fmla="*/ 1050758 h 1050758"/>
              <a:gd name="connsiteX1" fmla="*/ 5923547 w 9240252"/>
              <a:gd name="connsiteY1" fmla="*/ 8021 h 1050758"/>
              <a:gd name="connsiteX2" fmla="*/ 9240252 w 9240252"/>
              <a:gd name="connsiteY2" fmla="*/ 1002631 h 1050758"/>
              <a:gd name="connsiteX0" fmla="*/ 0 w 9240252"/>
              <a:gd name="connsiteY0" fmla="*/ 1351548 h 1351548"/>
              <a:gd name="connsiteX1" fmla="*/ 5923547 w 9240252"/>
              <a:gd name="connsiteY1" fmla="*/ 308811 h 1351548"/>
              <a:gd name="connsiteX2" fmla="*/ 9240252 w 9240252"/>
              <a:gd name="connsiteY2" fmla="*/ 1303421 h 1351548"/>
              <a:gd name="connsiteX0" fmla="*/ 0 w 9240252"/>
              <a:gd name="connsiteY0" fmla="*/ 1351548 h 1351548"/>
              <a:gd name="connsiteX1" fmla="*/ 5923547 w 9240252"/>
              <a:gd name="connsiteY1" fmla="*/ 308811 h 1351548"/>
              <a:gd name="connsiteX2" fmla="*/ 9240252 w 9240252"/>
              <a:gd name="connsiteY2" fmla="*/ 1303421 h 1351548"/>
              <a:gd name="connsiteX0" fmla="*/ 0 w 9240252"/>
              <a:gd name="connsiteY0" fmla="*/ 1351548 h 1701800"/>
              <a:gd name="connsiteX1" fmla="*/ 5923547 w 9240252"/>
              <a:gd name="connsiteY1" fmla="*/ 308811 h 1701800"/>
              <a:gd name="connsiteX2" fmla="*/ 9240252 w 9240252"/>
              <a:gd name="connsiteY2" fmla="*/ 1303421 h 1701800"/>
            </a:gdLst>
            <a:ahLst/>
            <a:cxnLst>
              <a:cxn ang="0">
                <a:pos x="connsiteX0" y="connsiteY0"/>
              </a:cxn>
              <a:cxn ang="0">
                <a:pos x="connsiteX1" y="connsiteY1"/>
              </a:cxn>
              <a:cxn ang="0">
                <a:pos x="connsiteX2" y="connsiteY2"/>
              </a:cxn>
            </a:cxnLst>
            <a:rect l="l" t="t" r="r" b="b"/>
            <a:pathLst>
              <a:path w="9240252" h="1701800">
                <a:moveTo>
                  <a:pt x="0" y="1351548"/>
                </a:moveTo>
                <a:cubicBezTo>
                  <a:pt x="1010652" y="834190"/>
                  <a:pt x="4251158" y="0"/>
                  <a:pt x="5923547" y="308811"/>
                </a:cubicBezTo>
                <a:cubicBezTo>
                  <a:pt x="7479631" y="621632"/>
                  <a:pt x="8073189" y="1701800"/>
                  <a:pt x="9240252" y="1303421"/>
                </a:cubicBezTo>
              </a:path>
            </a:pathLst>
          </a:custGeom>
          <a:gradFill flip="none" rotWithShape="1">
            <a:gsLst>
              <a:gs pos="0">
                <a:schemeClr val="bg1">
                  <a:alpha val="50000"/>
                </a:schemeClr>
              </a:gs>
              <a:gs pos="100000">
                <a:schemeClr val="accent1">
                  <a:tint val="23500"/>
                  <a:satMod val="160000"/>
                  <a:alpha val="0"/>
                </a:schemeClr>
              </a:gs>
            </a:gsLst>
            <a:lin ang="5400000" scaled="1"/>
            <a:tileRect/>
          </a:gradFill>
          <a:ln w="76200">
            <a:noFill/>
          </a:ln>
          <a:effectLst>
            <a:softEdge rad="63500"/>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8" name="Freeform 7"/>
          <p:cNvSpPr/>
          <p:nvPr/>
        </p:nvSpPr>
        <p:spPr>
          <a:xfrm flipH="1">
            <a:off x="1" y="2057399"/>
            <a:ext cx="9240252" cy="757591"/>
          </a:xfrm>
          <a:custGeom>
            <a:avLst/>
            <a:gdLst>
              <a:gd name="connsiteX0" fmla="*/ 0 w 9240252"/>
              <a:gd name="connsiteY0" fmla="*/ 1050758 h 1050758"/>
              <a:gd name="connsiteX1" fmla="*/ 3561347 w 9240252"/>
              <a:gd name="connsiteY1" fmla="*/ 8021 h 1050758"/>
              <a:gd name="connsiteX2" fmla="*/ 9240252 w 9240252"/>
              <a:gd name="connsiteY2" fmla="*/ 1002631 h 1050758"/>
            </a:gdLst>
            <a:ahLst/>
            <a:cxnLst>
              <a:cxn ang="0">
                <a:pos x="connsiteX0" y="connsiteY0"/>
              </a:cxn>
              <a:cxn ang="0">
                <a:pos x="connsiteX1" y="connsiteY1"/>
              </a:cxn>
              <a:cxn ang="0">
                <a:pos x="connsiteX2" y="connsiteY2"/>
              </a:cxn>
            </a:cxnLst>
            <a:rect l="l" t="t" r="r" b="b"/>
            <a:pathLst>
              <a:path w="9240252" h="1050758">
                <a:moveTo>
                  <a:pt x="0" y="1050758"/>
                </a:moveTo>
                <a:cubicBezTo>
                  <a:pt x="1010652" y="533400"/>
                  <a:pt x="2021305" y="16042"/>
                  <a:pt x="3561347" y="8021"/>
                </a:cubicBezTo>
                <a:cubicBezTo>
                  <a:pt x="5101389" y="0"/>
                  <a:pt x="7170820" y="501315"/>
                  <a:pt x="9240252" y="1002631"/>
                </a:cubicBezTo>
              </a:path>
            </a:pathLst>
          </a:custGeom>
          <a:gradFill flip="none" rotWithShape="1">
            <a:gsLst>
              <a:gs pos="0">
                <a:schemeClr val="bg1">
                  <a:alpha val="50000"/>
                </a:schemeClr>
              </a:gs>
              <a:gs pos="100000">
                <a:schemeClr val="bg1">
                  <a:alpha val="0"/>
                </a:schemeClr>
              </a:gs>
            </a:gsLst>
            <a:lin ang="5400000" scaled="1"/>
            <a:tileRect/>
          </a:gradFill>
          <a:ln w="76200">
            <a:noFill/>
          </a:ln>
          <a:effectLst>
            <a:softEdge rad="63500"/>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6" name="Rectangle 5"/>
          <p:cNvSpPr/>
          <p:nvPr/>
        </p:nvSpPr>
        <p:spPr>
          <a:xfrm>
            <a:off x="1071538" y="2714620"/>
            <a:ext cx="5488490" cy="923330"/>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en-US" sz="5400" b="1" spc="1000" dirty="0" err="1" smtClean="0">
                <a:ln w="11430"/>
                <a:solidFill>
                  <a:srgbClr val="0287CA"/>
                </a:solidFill>
                <a:effectLst>
                  <a:outerShdw blurRad="63500" sx="102000" sy="102000" algn="ctr" rotWithShape="0">
                    <a:prstClr val="black">
                      <a:alpha val="40000"/>
                    </a:prstClr>
                  </a:outerShdw>
                </a:effectLst>
                <a:latin typeface="Corbel" pitchFamily="34" charset="0"/>
              </a:rPr>
              <a:t>Introducción</a:t>
            </a:r>
            <a:endParaRPr lang="en-US" sz="5400" b="1" spc="1000" dirty="0">
              <a:ln w="11430"/>
              <a:solidFill>
                <a:srgbClr val="0287CA"/>
              </a:solidFill>
              <a:effectLst>
                <a:outerShdw blurRad="63500" sx="102000" sy="102000" algn="ctr" rotWithShape="0">
                  <a:prstClr val="black">
                    <a:alpha val="40000"/>
                  </a:prstClr>
                </a:outerShdw>
              </a:effectLst>
              <a:latin typeface="Corbel" pitchFamily="34" charset="0"/>
            </a:endParaRPr>
          </a:p>
        </p:txBody>
      </p:sp>
    </p:spTree>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0" y="2924175"/>
            <a:ext cx="9144000" cy="343378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Chevron 24"/>
          <p:cNvSpPr/>
          <p:nvPr/>
        </p:nvSpPr>
        <p:spPr>
          <a:xfrm flipV="1">
            <a:off x="-502920" y="2924175"/>
            <a:ext cx="10083338" cy="771820"/>
          </a:xfrm>
          <a:prstGeom prst="chevron">
            <a:avLst>
              <a:gd name="adj" fmla="val 30408"/>
            </a:avLst>
          </a:prstGeom>
          <a:ln/>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latin typeface="Corbel" pitchFamily="34" charset="0"/>
            </a:endParaRPr>
          </a:p>
        </p:txBody>
      </p:sp>
      <p:sp>
        <p:nvSpPr>
          <p:cNvPr id="9" name="TextBox 8"/>
          <p:cNvSpPr txBox="1"/>
          <p:nvPr/>
        </p:nvSpPr>
        <p:spPr>
          <a:xfrm>
            <a:off x="3733469" y="2940187"/>
            <a:ext cx="1677062" cy="707886"/>
          </a:xfrm>
          <a:prstGeom prst="rect">
            <a:avLst/>
          </a:prstGeom>
          <a:noFill/>
        </p:spPr>
        <p:txBody>
          <a:bodyPr wrap="none" rtlCol="0">
            <a:spAutoFit/>
          </a:bodyPr>
          <a:lstStyle/>
          <a:p>
            <a:pPr algn="ctr"/>
            <a:r>
              <a:rPr lang="es-MX" sz="2000" dirty="0" smtClean="0">
                <a:solidFill>
                  <a:schemeClr val="bg1"/>
                </a:solidFill>
                <a:latin typeface="Corbel" pitchFamily="34" charset="0"/>
              </a:rPr>
              <a:t>Digitalización </a:t>
            </a:r>
          </a:p>
          <a:p>
            <a:pPr algn="ctr"/>
            <a:r>
              <a:rPr lang="es-MX" sz="2000" dirty="0" smtClean="0">
                <a:solidFill>
                  <a:schemeClr val="bg1"/>
                </a:solidFill>
                <a:latin typeface="Corbel" pitchFamily="34" charset="0"/>
              </a:rPr>
              <a:t>3D</a:t>
            </a:r>
            <a:endParaRPr lang="en-US" sz="2000" dirty="0">
              <a:solidFill>
                <a:schemeClr val="bg1"/>
              </a:solidFill>
              <a:latin typeface="Corbel" pitchFamily="34" charset="0"/>
            </a:endParaRPr>
          </a:p>
        </p:txBody>
      </p:sp>
      <p:sp>
        <p:nvSpPr>
          <p:cNvPr id="15" name="Rounded Rectangle 14"/>
          <p:cNvSpPr/>
          <p:nvPr/>
        </p:nvSpPr>
        <p:spPr>
          <a:xfrm>
            <a:off x="1571604" y="3929066"/>
            <a:ext cx="1428761" cy="357166"/>
          </a:xfrm>
          <a:prstGeom prst="roundRect">
            <a:avLst/>
          </a:prstGeom>
          <a:ln w="38100"/>
        </p:spPr>
        <p:style>
          <a:lnRef idx="2">
            <a:schemeClr val="accent5"/>
          </a:lnRef>
          <a:fillRef idx="1">
            <a:schemeClr val="lt1"/>
          </a:fillRef>
          <a:effectRef idx="0">
            <a:schemeClr val="accent5"/>
          </a:effectRef>
          <a:fontRef idx="minor">
            <a:schemeClr val="dk1"/>
          </a:fontRef>
        </p:style>
        <p:txBody>
          <a:bodyPr rtlCol="0" anchor="ctr"/>
          <a:lstStyle/>
          <a:p>
            <a:pPr algn="ctr"/>
            <a:r>
              <a:rPr lang="es-MX" dirty="0" smtClean="0">
                <a:latin typeface="Corbel" pitchFamily="34" charset="0"/>
              </a:rPr>
              <a:t>Recursos </a:t>
            </a:r>
            <a:endParaRPr lang="en-US" dirty="0">
              <a:latin typeface="Corbel" pitchFamily="34" charset="0"/>
            </a:endParaRPr>
          </a:p>
        </p:txBody>
      </p:sp>
      <p:sp>
        <p:nvSpPr>
          <p:cNvPr id="22" name="Rounded Rectangle 21"/>
          <p:cNvSpPr/>
          <p:nvPr/>
        </p:nvSpPr>
        <p:spPr>
          <a:xfrm>
            <a:off x="5143504" y="3929066"/>
            <a:ext cx="2607467" cy="357190"/>
          </a:xfrm>
          <a:prstGeom prst="roundRect">
            <a:avLst/>
          </a:prstGeom>
          <a:ln w="38100"/>
        </p:spPr>
        <p:style>
          <a:lnRef idx="2">
            <a:schemeClr val="accent5"/>
          </a:lnRef>
          <a:fillRef idx="1">
            <a:schemeClr val="lt1"/>
          </a:fillRef>
          <a:effectRef idx="0">
            <a:schemeClr val="accent5"/>
          </a:effectRef>
          <a:fontRef idx="minor">
            <a:schemeClr val="dk1"/>
          </a:fontRef>
        </p:style>
        <p:txBody>
          <a:bodyPr rtlCol="0" anchor="ctr"/>
          <a:lstStyle/>
          <a:p>
            <a:pPr algn="ctr"/>
            <a:r>
              <a:rPr lang="es-MX" dirty="0" smtClean="0">
                <a:latin typeface="Corbel" pitchFamily="34" charset="0"/>
              </a:rPr>
              <a:t>Adquisición de datos</a:t>
            </a:r>
            <a:endParaRPr lang="en-US" dirty="0">
              <a:latin typeface="Corbel" pitchFamily="34" charset="0"/>
            </a:endParaRPr>
          </a:p>
        </p:txBody>
      </p:sp>
      <p:sp>
        <p:nvSpPr>
          <p:cNvPr id="31" name="TextBox 30"/>
          <p:cNvSpPr txBox="1"/>
          <p:nvPr/>
        </p:nvSpPr>
        <p:spPr>
          <a:xfrm>
            <a:off x="1500166" y="4500570"/>
            <a:ext cx="2357454" cy="1477328"/>
          </a:xfrm>
          <a:prstGeom prst="rect">
            <a:avLst/>
          </a:prstGeom>
          <a:noFill/>
        </p:spPr>
        <p:txBody>
          <a:bodyPr wrap="square" rtlCol="0">
            <a:spAutoFit/>
          </a:bodyPr>
          <a:lstStyle/>
          <a:p>
            <a:r>
              <a:rPr lang="es-MX" dirty="0" smtClean="0">
                <a:solidFill>
                  <a:schemeClr val="tx1">
                    <a:lumMod val="75000"/>
                    <a:lumOff val="25000"/>
                  </a:schemeClr>
                </a:solidFill>
                <a:latin typeface="Corbel" pitchFamily="34" charset="0"/>
              </a:rPr>
              <a:t>Personal </a:t>
            </a:r>
          </a:p>
          <a:p>
            <a:endParaRPr lang="es-MX" dirty="0" smtClean="0">
              <a:solidFill>
                <a:schemeClr val="tx1">
                  <a:lumMod val="75000"/>
                  <a:lumOff val="25000"/>
                </a:schemeClr>
              </a:solidFill>
              <a:latin typeface="Corbel" pitchFamily="34" charset="0"/>
            </a:endParaRPr>
          </a:p>
          <a:p>
            <a:r>
              <a:rPr lang="es-MX" dirty="0" smtClean="0">
                <a:solidFill>
                  <a:schemeClr val="tx1">
                    <a:lumMod val="75000"/>
                    <a:lumOff val="25000"/>
                  </a:schemeClr>
                </a:solidFill>
                <a:latin typeface="Corbel" pitchFamily="34" charset="0"/>
              </a:rPr>
              <a:t>Equipo </a:t>
            </a:r>
          </a:p>
          <a:p>
            <a:endParaRPr lang="es-MX" dirty="0" smtClean="0">
              <a:solidFill>
                <a:schemeClr val="tx1">
                  <a:lumMod val="75000"/>
                  <a:lumOff val="25000"/>
                </a:schemeClr>
              </a:solidFill>
              <a:latin typeface="Corbel" pitchFamily="34" charset="0"/>
            </a:endParaRPr>
          </a:p>
          <a:p>
            <a:r>
              <a:rPr lang="es-MX" dirty="0" smtClean="0">
                <a:solidFill>
                  <a:schemeClr val="tx1">
                    <a:lumMod val="75000"/>
                    <a:lumOff val="25000"/>
                  </a:schemeClr>
                </a:solidFill>
                <a:latin typeface="Corbel" pitchFamily="34" charset="0"/>
              </a:rPr>
              <a:t>Espacio</a:t>
            </a:r>
          </a:p>
        </p:txBody>
      </p:sp>
      <p:sp>
        <p:nvSpPr>
          <p:cNvPr id="34" name="TextBox 33"/>
          <p:cNvSpPr txBox="1"/>
          <p:nvPr/>
        </p:nvSpPr>
        <p:spPr>
          <a:xfrm>
            <a:off x="5250641" y="4429132"/>
            <a:ext cx="2357454" cy="1477328"/>
          </a:xfrm>
          <a:prstGeom prst="rect">
            <a:avLst/>
          </a:prstGeom>
          <a:noFill/>
        </p:spPr>
        <p:txBody>
          <a:bodyPr wrap="square" rtlCol="0">
            <a:spAutoFit/>
          </a:bodyPr>
          <a:lstStyle/>
          <a:p>
            <a:r>
              <a:rPr lang="es-MX" dirty="0" smtClean="0">
                <a:solidFill>
                  <a:schemeClr val="tx1">
                    <a:lumMod val="75000"/>
                    <a:lumOff val="25000"/>
                  </a:schemeClr>
                </a:solidFill>
                <a:latin typeface="Corbel" pitchFamily="34" charset="0"/>
              </a:rPr>
              <a:t>Muñón</a:t>
            </a:r>
          </a:p>
          <a:p>
            <a:endParaRPr lang="es-MX" dirty="0" smtClean="0">
              <a:solidFill>
                <a:schemeClr val="tx1">
                  <a:lumMod val="75000"/>
                  <a:lumOff val="25000"/>
                </a:schemeClr>
              </a:solidFill>
              <a:latin typeface="Corbel" pitchFamily="34" charset="0"/>
            </a:endParaRPr>
          </a:p>
          <a:p>
            <a:r>
              <a:rPr lang="es-MX" dirty="0" smtClean="0">
                <a:solidFill>
                  <a:schemeClr val="tx1">
                    <a:lumMod val="75000"/>
                    <a:lumOff val="25000"/>
                  </a:schemeClr>
                </a:solidFill>
                <a:latin typeface="Corbel" pitchFamily="34" charset="0"/>
              </a:rPr>
              <a:t>Pierna </a:t>
            </a:r>
            <a:r>
              <a:rPr lang="es-MX" dirty="0" err="1" smtClean="0">
                <a:solidFill>
                  <a:schemeClr val="tx1">
                    <a:lumMod val="75000"/>
                    <a:lumOff val="25000"/>
                  </a:schemeClr>
                </a:solidFill>
                <a:latin typeface="Corbel" pitchFamily="34" charset="0"/>
              </a:rPr>
              <a:t>contralateral</a:t>
            </a:r>
            <a:endParaRPr lang="es-MX" dirty="0" smtClean="0">
              <a:solidFill>
                <a:schemeClr val="tx1">
                  <a:lumMod val="75000"/>
                  <a:lumOff val="25000"/>
                </a:schemeClr>
              </a:solidFill>
              <a:latin typeface="Corbel" pitchFamily="34" charset="0"/>
            </a:endParaRPr>
          </a:p>
          <a:p>
            <a:endParaRPr lang="es-MX" dirty="0" smtClean="0">
              <a:solidFill>
                <a:schemeClr val="tx1">
                  <a:lumMod val="75000"/>
                  <a:lumOff val="25000"/>
                </a:schemeClr>
              </a:solidFill>
              <a:latin typeface="Corbel" pitchFamily="34" charset="0"/>
            </a:endParaRPr>
          </a:p>
          <a:p>
            <a:r>
              <a:rPr lang="es-MX" dirty="0" smtClean="0">
                <a:solidFill>
                  <a:schemeClr val="tx1">
                    <a:lumMod val="75000"/>
                    <a:lumOff val="25000"/>
                  </a:schemeClr>
                </a:solidFill>
                <a:latin typeface="Corbel" pitchFamily="34" charset="0"/>
              </a:rPr>
              <a:t>Estimación</a:t>
            </a:r>
          </a:p>
        </p:txBody>
      </p:sp>
      <p:pic>
        <p:nvPicPr>
          <p:cNvPr id="47" name="Picture 46" descr="17008370_pointarena.jpg"/>
          <p:cNvPicPr>
            <a:picLocks noChangeAspect="1"/>
          </p:cNvPicPr>
          <p:nvPr/>
        </p:nvPicPr>
        <p:blipFill>
          <a:blip r:embed="rId3" cstate="screen"/>
          <a:stretch>
            <a:fillRect/>
          </a:stretch>
        </p:blipFill>
        <p:spPr>
          <a:xfrm>
            <a:off x="142844" y="357166"/>
            <a:ext cx="1607355" cy="2143140"/>
          </a:xfrm>
          <a:prstGeom prst="rect">
            <a:avLst/>
          </a:prstGeom>
          <a:ln w="19050">
            <a:solidFill>
              <a:schemeClr val="bg1"/>
            </a:solidFill>
          </a:ln>
          <a:effectLst>
            <a:outerShdw blurRad="63500" sx="102000" sy="102000" algn="ctr" rotWithShape="0">
              <a:prstClr val="black">
                <a:alpha val="40000"/>
              </a:prstClr>
            </a:outerShdw>
          </a:effectLst>
        </p:spPr>
      </p:pic>
      <p:pic>
        <p:nvPicPr>
          <p:cNvPr id="48" name="Picture 47" descr="17008370_pointarena.jpg"/>
          <p:cNvPicPr>
            <a:picLocks noChangeAspect="1"/>
          </p:cNvPicPr>
          <p:nvPr/>
        </p:nvPicPr>
        <p:blipFill>
          <a:blip r:embed="rId4" cstate="screen"/>
          <a:stretch>
            <a:fillRect/>
          </a:stretch>
        </p:blipFill>
        <p:spPr>
          <a:xfrm>
            <a:off x="1857356" y="357166"/>
            <a:ext cx="1607355" cy="2143140"/>
          </a:xfrm>
          <a:prstGeom prst="rect">
            <a:avLst/>
          </a:prstGeom>
          <a:ln w="19050">
            <a:solidFill>
              <a:schemeClr val="bg1"/>
            </a:solidFill>
          </a:ln>
          <a:effectLst>
            <a:outerShdw blurRad="63500" sx="102000" sy="102000" algn="ctr" rotWithShape="0">
              <a:prstClr val="black">
                <a:alpha val="40000"/>
              </a:prstClr>
            </a:outerShdw>
          </a:effectLst>
        </p:spPr>
      </p:pic>
      <p:pic>
        <p:nvPicPr>
          <p:cNvPr id="49" name="Picture 48" descr="17008370_pointarena.jpg"/>
          <p:cNvPicPr>
            <a:picLocks noChangeAspect="1"/>
          </p:cNvPicPr>
          <p:nvPr/>
        </p:nvPicPr>
        <p:blipFill>
          <a:blip r:embed="rId5" cstate="screen"/>
          <a:stretch>
            <a:fillRect/>
          </a:stretch>
        </p:blipFill>
        <p:spPr>
          <a:xfrm>
            <a:off x="3536149" y="357166"/>
            <a:ext cx="1607355" cy="2143140"/>
          </a:xfrm>
          <a:prstGeom prst="rect">
            <a:avLst/>
          </a:prstGeom>
          <a:ln w="19050">
            <a:solidFill>
              <a:schemeClr val="bg1"/>
            </a:solidFill>
          </a:ln>
          <a:effectLst>
            <a:outerShdw blurRad="63500" sx="102000" sy="102000" algn="ctr" rotWithShape="0">
              <a:prstClr val="black">
                <a:alpha val="40000"/>
              </a:prstClr>
            </a:outerShdw>
          </a:effectLst>
        </p:spPr>
      </p:pic>
      <p:pic>
        <p:nvPicPr>
          <p:cNvPr id="51" name="Picture 50" descr="17008370_pointarena.jpg"/>
          <p:cNvPicPr>
            <a:picLocks noChangeAspect="1"/>
          </p:cNvPicPr>
          <p:nvPr/>
        </p:nvPicPr>
        <p:blipFill>
          <a:blip r:embed="rId6" cstate="screen"/>
          <a:stretch>
            <a:fillRect/>
          </a:stretch>
        </p:blipFill>
        <p:spPr>
          <a:xfrm>
            <a:off x="5572132" y="357166"/>
            <a:ext cx="1607355" cy="2143140"/>
          </a:xfrm>
          <a:prstGeom prst="rect">
            <a:avLst/>
          </a:prstGeom>
          <a:ln w="19050">
            <a:solidFill>
              <a:schemeClr val="bg1"/>
            </a:solidFill>
          </a:ln>
          <a:effectLst>
            <a:outerShdw blurRad="63500" sx="102000" sy="102000" algn="ctr" rotWithShape="0">
              <a:prstClr val="black">
                <a:alpha val="40000"/>
              </a:prstClr>
            </a:outerShdw>
          </a:effectLst>
        </p:spPr>
      </p:pic>
      <p:pic>
        <p:nvPicPr>
          <p:cNvPr id="52" name="Picture 51" descr="17008370_pointarena.jpg"/>
          <p:cNvPicPr>
            <a:picLocks noChangeAspect="1"/>
          </p:cNvPicPr>
          <p:nvPr/>
        </p:nvPicPr>
        <p:blipFill>
          <a:blip r:embed="rId7" cstate="screen"/>
          <a:stretch>
            <a:fillRect/>
          </a:stretch>
        </p:blipFill>
        <p:spPr>
          <a:xfrm>
            <a:off x="7322363" y="357166"/>
            <a:ext cx="1607355" cy="2143140"/>
          </a:xfrm>
          <a:prstGeom prst="rect">
            <a:avLst/>
          </a:prstGeom>
          <a:ln w="19050">
            <a:solidFill>
              <a:schemeClr val="bg1"/>
            </a:solidFill>
          </a:ln>
          <a:effectLst>
            <a:outerShdw blurRad="63500" sx="102000" sy="102000" algn="ctr" rotWithShape="0">
              <a:prstClr val="black">
                <a:alpha val="40000"/>
              </a:prstClr>
            </a:outerShdw>
          </a:effectLst>
        </p:spPr>
      </p:pic>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47"/>
                                        </p:tgtEl>
                                        <p:attrNameLst>
                                          <p:attrName>style.visibility</p:attrName>
                                        </p:attrNameLst>
                                      </p:cBhvr>
                                      <p:to>
                                        <p:strVal val="visible"/>
                                      </p:to>
                                    </p:set>
                                    <p:animEffect transition="in" filter="fade">
                                      <p:cBhvr>
                                        <p:cTn id="11" dur="1000"/>
                                        <p:tgtEl>
                                          <p:spTgt spid="47"/>
                                        </p:tgtEl>
                                      </p:cBhvr>
                                    </p:animEffect>
                                  </p:childTnLst>
                                </p:cTn>
                              </p:par>
                              <p:par>
                                <p:cTn id="12" presetID="10" presetClass="entr" presetSubtype="0" fill="hold" nodeType="withEffect">
                                  <p:stCondLst>
                                    <p:cond delay="2000"/>
                                  </p:stCondLst>
                                  <p:childTnLst>
                                    <p:set>
                                      <p:cBhvr>
                                        <p:cTn id="13" dur="1" fill="hold">
                                          <p:stCondLst>
                                            <p:cond delay="0"/>
                                          </p:stCondLst>
                                        </p:cTn>
                                        <p:tgtEl>
                                          <p:spTgt spid="48"/>
                                        </p:tgtEl>
                                        <p:attrNameLst>
                                          <p:attrName>style.visibility</p:attrName>
                                        </p:attrNameLst>
                                      </p:cBhvr>
                                      <p:to>
                                        <p:strVal val="visible"/>
                                      </p:to>
                                    </p:set>
                                    <p:animEffect transition="in" filter="fade">
                                      <p:cBhvr>
                                        <p:cTn id="14" dur="1000"/>
                                        <p:tgtEl>
                                          <p:spTgt spid="48"/>
                                        </p:tgtEl>
                                      </p:cBhvr>
                                    </p:animEffect>
                                  </p:childTnLst>
                                </p:cTn>
                              </p:par>
                              <p:par>
                                <p:cTn id="15" presetID="10" presetClass="entr" presetSubtype="0" fill="hold" nodeType="withEffect">
                                  <p:stCondLst>
                                    <p:cond delay="4000"/>
                                  </p:stCondLst>
                                  <p:childTnLst>
                                    <p:set>
                                      <p:cBhvr>
                                        <p:cTn id="16" dur="1" fill="hold">
                                          <p:stCondLst>
                                            <p:cond delay="0"/>
                                          </p:stCondLst>
                                        </p:cTn>
                                        <p:tgtEl>
                                          <p:spTgt spid="49"/>
                                        </p:tgtEl>
                                        <p:attrNameLst>
                                          <p:attrName>style.visibility</p:attrName>
                                        </p:attrNameLst>
                                      </p:cBhvr>
                                      <p:to>
                                        <p:strVal val="visible"/>
                                      </p:to>
                                    </p:set>
                                    <p:animEffect transition="in" filter="fade">
                                      <p:cBhvr>
                                        <p:cTn id="17" dur="1000"/>
                                        <p:tgtEl>
                                          <p:spTgt spid="4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grpId="1" nodeType="clickEffect">
                                  <p:stCondLst>
                                    <p:cond delay="0"/>
                                  </p:stCondLst>
                                  <p:childTnLst>
                                    <p:animEffect transition="out" filter="fade">
                                      <p:cBhvr>
                                        <p:cTn id="21" dur="500"/>
                                        <p:tgtEl>
                                          <p:spTgt spid="31"/>
                                        </p:tgtEl>
                                      </p:cBhvr>
                                    </p:animEffect>
                                    <p:set>
                                      <p:cBhvr>
                                        <p:cTn id="22" dur="1" fill="hold">
                                          <p:stCondLst>
                                            <p:cond delay="499"/>
                                          </p:stCondLst>
                                        </p:cTn>
                                        <p:tgtEl>
                                          <p:spTgt spid="31"/>
                                        </p:tgtEl>
                                        <p:attrNameLst>
                                          <p:attrName>style.visibility</p:attrName>
                                        </p:attrNameLst>
                                      </p:cBhvr>
                                      <p:to>
                                        <p:strVal val="hidden"/>
                                      </p:to>
                                    </p:set>
                                  </p:childTnLst>
                                </p:cTn>
                              </p:par>
                              <p:par>
                                <p:cTn id="23" presetID="10" presetClass="exit" presetSubtype="0" fill="hold" nodeType="withEffect">
                                  <p:stCondLst>
                                    <p:cond delay="0"/>
                                  </p:stCondLst>
                                  <p:childTnLst>
                                    <p:animEffect transition="out" filter="fade">
                                      <p:cBhvr>
                                        <p:cTn id="24" dur="1000"/>
                                        <p:tgtEl>
                                          <p:spTgt spid="47"/>
                                        </p:tgtEl>
                                      </p:cBhvr>
                                    </p:animEffect>
                                    <p:set>
                                      <p:cBhvr>
                                        <p:cTn id="25" dur="1" fill="hold">
                                          <p:stCondLst>
                                            <p:cond delay="999"/>
                                          </p:stCondLst>
                                        </p:cTn>
                                        <p:tgtEl>
                                          <p:spTgt spid="47"/>
                                        </p:tgtEl>
                                        <p:attrNameLst>
                                          <p:attrName>style.visibility</p:attrName>
                                        </p:attrNameLst>
                                      </p:cBhvr>
                                      <p:to>
                                        <p:strVal val="hidden"/>
                                      </p:to>
                                    </p:set>
                                  </p:childTnLst>
                                </p:cTn>
                              </p:par>
                              <p:par>
                                <p:cTn id="26" presetID="10" presetClass="exit" presetSubtype="0" fill="hold" nodeType="withEffect">
                                  <p:stCondLst>
                                    <p:cond delay="0"/>
                                  </p:stCondLst>
                                  <p:childTnLst>
                                    <p:animEffect transition="out" filter="fade">
                                      <p:cBhvr>
                                        <p:cTn id="27" dur="1000"/>
                                        <p:tgtEl>
                                          <p:spTgt spid="48"/>
                                        </p:tgtEl>
                                      </p:cBhvr>
                                    </p:animEffect>
                                    <p:set>
                                      <p:cBhvr>
                                        <p:cTn id="28" dur="1" fill="hold">
                                          <p:stCondLst>
                                            <p:cond delay="999"/>
                                          </p:stCondLst>
                                        </p:cTn>
                                        <p:tgtEl>
                                          <p:spTgt spid="48"/>
                                        </p:tgtEl>
                                        <p:attrNameLst>
                                          <p:attrName>style.visibility</p:attrName>
                                        </p:attrNameLst>
                                      </p:cBhvr>
                                      <p:to>
                                        <p:strVal val="hidden"/>
                                      </p:to>
                                    </p:set>
                                  </p:childTnLst>
                                </p:cTn>
                              </p:par>
                              <p:par>
                                <p:cTn id="29" presetID="10" presetClass="exit" presetSubtype="0" fill="hold" nodeType="withEffect">
                                  <p:stCondLst>
                                    <p:cond delay="0"/>
                                  </p:stCondLst>
                                  <p:childTnLst>
                                    <p:animEffect transition="out" filter="fade">
                                      <p:cBhvr>
                                        <p:cTn id="30" dur="1000"/>
                                        <p:tgtEl>
                                          <p:spTgt spid="49"/>
                                        </p:tgtEl>
                                      </p:cBhvr>
                                    </p:animEffect>
                                    <p:set>
                                      <p:cBhvr>
                                        <p:cTn id="31" dur="1" fill="hold">
                                          <p:stCondLst>
                                            <p:cond delay="999"/>
                                          </p:stCondLst>
                                        </p:cTn>
                                        <p:tgtEl>
                                          <p:spTgt spid="49"/>
                                        </p:tgtEl>
                                        <p:attrNameLst>
                                          <p:attrName>style.visibility</p:attrName>
                                        </p:attrNameLst>
                                      </p:cBhvr>
                                      <p:to>
                                        <p:strVal val="hidden"/>
                                      </p:to>
                                    </p:set>
                                  </p:childTnLst>
                                </p:cTn>
                              </p:par>
                            </p:childTnLst>
                          </p:cTn>
                        </p:par>
                        <p:par>
                          <p:cTn id="32" fill="hold">
                            <p:stCondLst>
                              <p:cond delay="1000"/>
                            </p:stCondLst>
                            <p:childTnLst>
                              <p:par>
                                <p:cTn id="33" presetID="10" presetClass="entr" presetSubtype="0" fill="hold" grpId="0" nodeType="after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fade">
                                      <p:cBhvr>
                                        <p:cTn id="35" dur="500"/>
                                        <p:tgtEl>
                                          <p:spTgt spid="34"/>
                                        </p:tgtEl>
                                      </p:cBhvr>
                                    </p:animEffect>
                                  </p:childTnLst>
                                </p:cTn>
                              </p:par>
                              <p:par>
                                <p:cTn id="36" presetID="10" presetClass="entr" presetSubtype="0" fill="hold" nodeType="withEffect">
                                  <p:stCondLst>
                                    <p:cond delay="0"/>
                                  </p:stCondLst>
                                  <p:childTnLst>
                                    <p:set>
                                      <p:cBhvr>
                                        <p:cTn id="37" dur="1" fill="hold">
                                          <p:stCondLst>
                                            <p:cond delay="0"/>
                                          </p:stCondLst>
                                        </p:cTn>
                                        <p:tgtEl>
                                          <p:spTgt spid="51"/>
                                        </p:tgtEl>
                                        <p:attrNameLst>
                                          <p:attrName>style.visibility</p:attrName>
                                        </p:attrNameLst>
                                      </p:cBhvr>
                                      <p:to>
                                        <p:strVal val="visible"/>
                                      </p:to>
                                    </p:set>
                                    <p:animEffect transition="in" filter="fade">
                                      <p:cBhvr>
                                        <p:cTn id="38" dur="1000"/>
                                        <p:tgtEl>
                                          <p:spTgt spid="51"/>
                                        </p:tgtEl>
                                      </p:cBhvr>
                                    </p:animEffect>
                                  </p:childTnLst>
                                </p:cTn>
                              </p:par>
                              <p:par>
                                <p:cTn id="39" presetID="10" presetClass="entr" presetSubtype="0" fill="hold" nodeType="withEffect">
                                  <p:stCondLst>
                                    <p:cond delay="2000"/>
                                  </p:stCondLst>
                                  <p:childTnLst>
                                    <p:set>
                                      <p:cBhvr>
                                        <p:cTn id="40" dur="1" fill="hold">
                                          <p:stCondLst>
                                            <p:cond delay="0"/>
                                          </p:stCondLst>
                                        </p:cTn>
                                        <p:tgtEl>
                                          <p:spTgt spid="52"/>
                                        </p:tgtEl>
                                        <p:attrNameLst>
                                          <p:attrName>style.visibility</p:attrName>
                                        </p:attrNameLst>
                                      </p:cBhvr>
                                      <p:to>
                                        <p:strVal val="visible"/>
                                      </p:to>
                                    </p:set>
                                    <p:animEffect transition="in" filter="fade">
                                      <p:cBhvr>
                                        <p:cTn id="41" dur="1000"/>
                                        <p:tgtEl>
                                          <p:spTgt spid="52"/>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xit" presetSubtype="0" fill="hold" grpId="1" nodeType="clickEffect">
                                  <p:stCondLst>
                                    <p:cond delay="0"/>
                                  </p:stCondLst>
                                  <p:childTnLst>
                                    <p:animEffect transition="out" filter="fade">
                                      <p:cBhvr>
                                        <p:cTn id="45" dur="500"/>
                                        <p:tgtEl>
                                          <p:spTgt spid="34"/>
                                        </p:tgtEl>
                                      </p:cBhvr>
                                    </p:animEffect>
                                    <p:set>
                                      <p:cBhvr>
                                        <p:cTn id="46" dur="1" fill="hold">
                                          <p:stCondLst>
                                            <p:cond delay="499"/>
                                          </p:stCondLst>
                                        </p:cTn>
                                        <p:tgtEl>
                                          <p:spTgt spid="34"/>
                                        </p:tgtEl>
                                        <p:attrNameLst>
                                          <p:attrName>style.visibility</p:attrName>
                                        </p:attrNameLst>
                                      </p:cBhvr>
                                      <p:to>
                                        <p:strVal val="hidden"/>
                                      </p:to>
                                    </p:set>
                                  </p:childTnLst>
                                </p:cTn>
                              </p:par>
                              <p:par>
                                <p:cTn id="47" presetID="10" presetClass="exit" presetSubtype="0" fill="hold" nodeType="withEffect">
                                  <p:stCondLst>
                                    <p:cond delay="0"/>
                                  </p:stCondLst>
                                  <p:childTnLst>
                                    <p:animEffect transition="out" filter="fade">
                                      <p:cBhvr>
                                        <p:cTn id="48" dur="500"/>
                                        <p:tgtEl>
                                          <p:spTgt spid="52"/>
                                        </p:tgtEl>
                                      </p:cBhvr>
                                    </p:animEffect>
                                    <p:set>
                                      <p:cBhvr>
                                        <p:cTn id="49" dur="1" fill="hold">
                                          <p:stCondLst>
                                            <p:cond delay="499"/>
                                          </p:stCondLst>
                                        </p:cTn>
                                        <p:tgtEl>
                                          <p:spTgt spid="52"/>
                                        </p:tgtEl>
                                        <p:attrNameLst>
                                          <p:attrName>style.visibility</p:attrName>
                                        </p:attrNameLst>
                                      </p:cBhvr>
                                      <p:to>
                                        <p:strVal val="hidden"/>
                                      </p:to>
                                    </p:set>
                                  </p:childTnLst>
                                </p:cTn>
                              </p:par>
                              <p:par>
                                <p:cTn id="50" presetID="10" presetClass="exit" presetSubtype="0" fill="hold" nodeType="withEffect">
                                  <p:stCondLst>
                                    <p:cond delay="0"/>
                                  </p:stCondLst>
                                  <p:childTnLst>
                                    <p:animEffect transition="out" filter="fade">
                                      <p:cBhvr>
                                        <p:cTn id="51" dur="500"/>
                                        <p:tgtEl>
                                          <p:spTgt spid="51"/>
                                        </p:tgtEl>
                                      </p:cBhvr>
                                    </p:animEffect>
                                    <p:set>
                                      <p:cBhvr>
                                        <p:cTn id="52" dur="1" fill="hold">
                                          <p:stCondLst>
                                            <p:cond delay="499"/>
                                          </p:stCondLst>
                                        </p:cTn>
                                        <p:tgtEl>
                                          <p:spTgt spid="5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1" grpId="1"/>
      <p:bldP spid="34" grpId="0"/>
      <p:bldP spid="34" grpId="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a:xfrm>
            <a:off x="0" y="2924175"/>
            <a:ext cx="9144000" cy="343378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Chevron 24"/>
          <p:cNvSpPr/>
          <p:nvPr/>
        </p:nvSpPr>
        <p:spPr>
          <a:xfrm flipV="1">
            <a:off x="-502920" y="2924175"/>
            <a:ext cx="10083338" cy="771820"/>
          </a:xfrm>
          <a:prstGeom prst="chevron">
            <a:avLst>
              <a:gd name="adj" fmla="val 30408"/>
            </a:avLst>
          </a:prstGeom>
          <a:ln/>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10" name="TextBox 9"/>
          <p:cNvSpPr txBox="1"/>
          <p:nvPr/>
        </p:nvSpPr>
        <p:spPr>
          <a:xfrm>
            <a:off x="3692675" y="2924175"/>
            <a:ext cx="1801134" cy="717404"/>
          </a:xfrm>
          <a:prstGeom prst="rect">
            <a:avLst/>
          </a:prstGeom>
          <a:noFill/>
        </p:spPr>
        <p:txBody>
          <a:bodyPr wrap="square" rtlCol="0">
            <a:spAutoFit/>
          </a:bodyPr>
          <a:lstStyle/>
          <a:p>
            <a:pPr algn="ctr"/>
            <a:r>
              <a:rPr lang="es-MX" sz="2000" dirty="0" smtClean="0">
                <a:solidFill>
                  <a:schemeClr val="bg1"/>
                </a:solidFill>
                <a:latin typeface="Corbel" pitchFamily="34" charset="0"/>
              </a:rPr>
              <a:t>Procesamiento </a:t>
            </a:r>
          </a:p>
          <a:p>
            <a:pPr algn="ctr"/>
            <a:endParaRPr lang="en-US" sz="2000" dirty="0">
              <a:solidFill>
                <a:schemeClr val="bg1"/>
              </a:solidFill>
              <a:latin typeface="Corbel" pitchFamily="34" charset="0"/>
            </a:endParaRPr>
          </a:p>
        </p:txBody>
      </p:sp>
      <p:sp>
        <p:nvSpPr>
          <p:cNvPr id="32" name="Rounded Rectangle 31"/>
          <p:cNvSpPr/>
          <p:nvPr/>
        </p:nvSpPr>
        <p:spPr>
          <a:xfrm>
            <a:off x="827088" y="3929066"/>
            <a:ext cx="1744648" cy="357190"/>
          </a:xfrm>
          <a:prstGeom prst="roundRect">
            <a:avLst/>
          </a:prstGeom>
          <a:ln w="38100"/>
        </p:spPr>
        <p:style>
          <a:lnRef idx="2">
            <a:schemeClr val="accent5"/>
          </a:lnRef>
          <a:fillRef idx="1">
            <a:schemeClr val="lt1"/>
          </a:fillRef>
          <a:effectRef idx="0">
            <a:schemeClr val="accent5"/>
          </a:effectRef>
          <a:fontRef idx="minor">
            <a:schemeClr val="dk1"/>
          </a:fontRef>
        </p:style>
        <p:txBody>
          <a:bodyPr rtlCol="0" anchor="ctr"/>
          <a:lstStyle/>
          <a:p>
            <a:pPr algn="ctr"/>
            <a:r>
              <a:rPr lang="es-MX" dirty="0" smtClean="0">
                <a:solidFill>
                  <a:schemeClr val="bg2">
                    <a:lumMod val="10000"/>
                  </a:schemeClr>
                </a:solidFill>
                <a:latin typeface="Corbel" pitchFamily="34" charset="0"/>
              </a:rPr>
              <a:t>Filtro puntos</a:t>
            </a:r>
            <a:endParaRPr lang="en-US" dirty="0">
              <a:solidFill>
                <a:schemeClr val="bg2">
                  <a:lumMod val="10000"/>
                </a:schemeClr>
              </a:solidFill>
              <a:latin typeface="Corbel" pitchFamily="34" charset="0"/>
            </a:endParaRPr>
          </a:p>
        </p:txBody>
      </p:sp>
      <p:sp>
        <p:nvSpPr>
          <p:cNvPr id="33" name="Rounded Rectangle 32"/>
          <p:cNvSpPr/>
          <p:nvPr/>
        </p:nvSpPr>
        <p:spPr>
          <a:xfrm>
            <a:off x="2714612" y="3929066"/>
            <a:ext cx="1857388" cy="357190"/>
          </a:xfrm>
          <a:prstGeom prst="roundRect">
            <a:avLst/>
          </a:prstGeom>
          <a:ln w="38100"/>
        </p:spPr>
        <p:style>
          <a:lnRef idx="2">
            <a:schemeClr val="accent5"/>
          </a:lnRef>
          <a:fillRef idx="1">
            <a:schemeClr val="lt1"/>
          </a:fillRef>
          <a:effectRef idx="0">
            <a:schemeClr val="accent5"/>
          </a:effectRef>
          <a:fontRef idx="minor">
            <a:schemeClr val="dk1"/>
          </a:fontRef>
        </p:style>
        <p:txBody>
          <a:bodyPr rtlCol="0" anchor="ctr"/>
          <a:lstStyle/>
          <a:p>
            <a:pPr algn="ctr"/>
            <a:r>
              <a:rPr lang="es-MX" dirty="0" smtClean="0">
                <a:solidFill>
                  <a:schemeClr val="bg2">
                    <a:lumMod val="10000"/>
                  </a:schemeClr>
                </a:solidFill>
                <a:latin typeface="Corbel" pitchFamily="34" charset="0"/>
              </a:rPr>
              <a:t>Triangulación</a:t>
            </a:r>
            <a:endParaRPr lang="en-US" dirty="0">
              <a:solidFill>
                <a:schemeClr val="bg2">
                  <a:lumMod val="10000"/>
                </a:schemeClr>
              </a:solidFill>
              <a:latin typeface="Corbel" pitchFamily="34" charset="0"/>
            </a:endParaRPr>
          </a:p>
        </p:txBody>
      </p:sp>
      <p:sp>
        <p:nvSpPr>
          <p:cNvPr id="34" name="Rounded Rectangle 33"/>
          <p:cNvSpPr/>
          <p:nvPr/>
        </p:nvSpPr>
        <p:spPr>
          <a:xfrm>
            <a:off x="4714876" y="3929066"/>
            <a:ext cx="2143140" cy="357190"/>
          </a:xfrm>
          <a:prstGeom prst="roundRect">
            <a:avLst/>
          </a:prstGeom>
          <a:ln w="38100"/>
        </p:spPr>
        <p:style>
          <a:lnRef idx="2">
            <a:schemeClr val="accent5"/>
          </a:lnRef>
          <a:fillRef idx="1">
            <a:schemeClr val="lt1"/>
          </a:fillRef>
          <a:effectRef idx="0">
            <a:schemeClr val="accent5"/>
          </a:effectRef>
          <a:fontRef idx="minor">
            <a:schemeClr val="dk1"/>
          </a:fontRef>
        </p:style>
        <p:txBody>
          <a:bodyPr rtlCol="0" anchor="ctr"/>
          <a:lstStyle/>
          <a:p>
            <a:pPr algn="ctr"/>
            <a:r>
              <a:rPr lang="es-MX" dirty="0" smtClean="0">
                <a:solidFill>
                  <a:schemeClr val="bg2">
                    <a:lumMod val="10000"/>
                  </a:schemeClr>
                </a:solidFill>
                <a:latin typeface="Corbel" pitchFamily="34" charset="0"/>
              </a:rPr>
              <a:t>Formación muñón</a:t>
            </a:r>
            <a:endParaRPr lang="en-US" dirty="0">
              <a:solidFill>
                <a:schemeClr val="bg2">
                  <a:lumMod val="10000"/>
                </a:schemeClr>
              </a:solidFill>
              <a:latin typeface="Corbel" pitchFamily="34" charset="0"/>
            </a:endParaRPr>
          </a:p>
        </p:txBody>
      </p:sp>
      <p:sp>
        <p:nvSpPr>
          <p:cNvPr id="35" name="Rounded Rectangle 34"/>
          <p:cNvSpPr/>
          <p:nvPr/>
        </p:nvSpPr>
        <p:spPr>
          <a:xfrm>
            <a:off x="7000892" y="3929066"/>
            <a:ext cx="1785950" cy="357190"/>
          </a:xfrm>
          <a:prstGeom prst="roundRect">
            <a:avLst/>
          </a:prstGeom>
          <a:ln w="38100"/>
        </p:spPr>
        <p:style>
          <a:lnRef idx="2">
            <a:schemeClr val="accent5"/>
          </a:lnRef>
          <a:fillRef idx="1">
            <a:schemeClr val="lt1"/>
          </a:fillRef>
          <a:effectRef idx="0">
            <a:schemeClr val="accent5"/>
          </a:effectRef>
          <a:fontRef idx="minor">
            <a:schemeClr val="dk1"/>
          </a:fontRef>
        </p:style>
        <p:txBody>
          <a:bodyPr rtlCol="0" anchor="ctr"/>
          <a:lstStyle/>
          <a:p>
            <a:pPr algn="ctr"/>
            <a:r>
              <a:rPr lang="es-MX" dirty="0" smtClean="0">
                <a:solidFill>
                  <a:schemeClr val="bg2">
                    <a:lumMod val="10000"/>
                  </a:schemeClr>
                </a:solidFill>
                <a:latin typeface="Corbel" pitchFamily="34" charset="0"/>
              </a:rPr>
              <a:t>Superficie 3D</a:t>
            </a:r>
            <a:endParaRPr lang="en-US" dirty="0">
              <a:solidFill>
                <a:schemeClr val="bg2">
                  <a:lumMod val="10000"/>
                </a:schemeClr>
              </a:solidFill>
              <a:latin typeface="Corbel" pitchFamily="34" charset="0"/>
            </a:endParaRPr>
          </a:p>
        </p:txBody>
      </p:sp>
      <p:sp>
        <p:nvSpPr>
          <p:cNvPr id="17" name="TextBox 16"/>
          <p:cNvSpPr txBox="1"/>
          <p:nvPr/>
        </p:nvSpPr>
        <p:spPr>
          <a:xfrm>
            <a:off x="714348" y="4500570"/>
            <a:ext cx="2357454" cy="1754326"/>
          </a:xfrm>
          <a:prstGeom prst="rect">
            <a:avLst/>
          </a:prstGeom>
          <a:noFill/>
        </p:spPr>
        <p:txBody>
          <a:bodyPr wrap="square" rtlCol="0">
            <a:spAutoFit/>
          </a:bodyPr>
          <a:lstStyle/>
          <a:p>
            <a:r>
              <a:rPr lang="es-ES" dirty="0" smtClean="0">
                <a:solidFill>
                  <a:schemeClr val="tx1">
                    <a:lumMod val="75000"/>
                    <a:lumOff val="25000"/>
                  </a:schemeClr>
                </a:solidFill>
                <a:latin typeface="Corbel" pitchFamily="34" charset="0"/>
              </a:rPr>
              <a:t>Crear un Registro Global</a:t>
            </a:r>
          </a:p>
          <a:p>
            <a:endParaRPr lang="es-MX" dirty="0" smtClean="0">
              <a:solidFill>
                <a:schemeClr val="tx1">
                  <a:lumMod val="75000"/>
                  <a:lumOff val="25000"/>
                </a:schemeClr>
              </a:solidFill>
              <a:latin typeface="Corbel" pitchFamily="34" charset="0"/>
            </a:endParaRPr>
          </a:p>
          <a:p>
            <a:r>
              <a:rPr lang="es-ES" dirty="0" smtClean="0">
                <a:solidFill>
                  <a:schemeClr val="tx1">
                    <a:lumMod val="75000"/>
                    <a:lumOff val="25000"/>
                  </a:schemeClr>
                </a:solidFill>
                <a:latin typeface="Corbel" pitchFamily="34" charset="0"/>
              </a:rPr>
              <a:t>Reducir  puntos</a:t>
            </a:r>
          </a:p>
          <a:p>
            <a:endParaRPr lang="es-MX" dirty="0" smtClean="0">
              <a:solidFill>
                <a:schemeClr val="tx1">
                  <a:lumMod val="75000"/>
                  <a:lumOff val="25000"/>
                </a:schemeClr>
              </a:solidFill>
              <a:latin typeface="Corbel" pitchFamily="34" charset="0"/>
            </a:endParaRPr>
          </a:p>
          <a:p>
            <a:r>
              <a:rPr lang="es-ES" dirty="0" smtClean="0">
                <a:solidFill>
                  <a:schemeClr val="tx1">
                    <a:lumMod val="75000"/>
                    <a:lumOff val="25000"/>
                  </a:schemeClr>
                </a:solidFill>
                <a:latin typeface="Corbel" pitchFamily="34" charset="0"/>
              </a:rPr>
              <a:t>Mallar</a:t>
            </a:r>
            <a:endParaRPr lang="es-MX" dirty="0" smtClean="0">
              <a:solidFill>
                <a:schemeClr val="tx1">
                  <a:lumMod val="75000"/>
                  <a:lumOff val="25000"/>
                </a:schemeClr>
              </a:solidFill>
              <a:latin typeface="Corbel" pitchFamily="34" charset="0"/>
            </a:endParaRPr>
          </a:p>
        </p:txBody>
      </p:sp>
      <p:sp>
        <p:nvSpPr>
          <p:cNvPr id="18" name="TextBox 17"/>
          <p:cNvSpPr txBox="1"/>
          <p:nvPr/>
        </p:nvSpPr>
        <p:spPr>
          <a:xfrm>
            <a:off x="2714612" y="4500570"/>
            <a:ext cx="2357454" cy="1200329"/>
          </a:xfrm>
          <a:prstGeom prst="rect">
            <a:avLst/>
          </a:prstGeom>
          <a:noFill/>
        </p:spPr>
        <p:txBody>
          <a:bodyPr wrap="square" rtlCol="0">
            <a:spAutoFit/>
          </a:bodyPr>
          <a:lstStyle/>
          <a:p>
            <a:r>
              <a:rPr lang="es-ES" dirty="0" smtClean="0">
                <a:solidFill>
                  <a:schemeClr val="tx1">
                    <a:lumMod val="75000"/>
                    <a:lumOff val="25000"/>
                  </a:schemeClr>
                </a:solidFill>
                <a:latin typeface="Corbel" pitchFamily="34" charset="0"/>
              </a:rPr>
              <a:t>Suavizar facetas</a:t>
            </a:r>
          </a:p>
          <a:p>
            <a:endParaRPr lang="es-MX" dirty="0" smtClean="0">
              <a:solidFill>
                <a:schemeClr val="tx1">
                  <a:lumMod val="75000"/>
                  <a:lumOff val="25000"/>
                </a:schemeClr>
              </a:solidFill>
              <a:latin typeface="Corbel" pitchFamily="34" charset="0"/>
            </a:endParaRPr>
          </a:p>
          <a:p>
            <a:r>
              <a:rPr lang="es-ES" dirty="0" smtClean="0">
                <a:solidFill>
                  <a:schemeClr val="tx1">
                    <a:lumMod val="75000"/>
                    <a:lumOff val="25000"/>
                  </a:schemeClr>
                </a:solidFill>
                <a:latin typeface="Corbel" pitchFamily="34" charset="0"/>
              </a:rPr>
              <a:t>Conformar facetas</a:t>
            </a:r>
          </a:p>
          <a:p>
            <a:endParaRPr lang="es-MX" dirty="0" smtClean="0">
              <a:solidFill>
                <a:schemeClr val="tx1">
                  <a:lumMod val="75000"/>
                  <a:lumOff val="25000"/>
                </a:schemeClr>
              </a:solidFill>
              <a:latin typeface="Corbel" pitchFamily="34" charset="0"/>
            </a:endParaRPr>
          </a:p>
        </p:txBody>
      </p:sp>
      <p:sp>
        <p:nvSpPr>
          <p:cNvPr id="19" name="TextBox 18"/>
          <p:cNvSpPr txBox="1"/>
          <p:nvPr/>
        </p:nvSpPr>
        <p:spPr>
          <a:xfrm>
            <a:off x="4714876" y="4500570"/>
            <a:ext cx="2214578" cy="923330"/>
          </a:xfrm>
          <a:prstGeom prst="rect">
            <a:avLst/>
          </a:prstGeom>
          <a:noFill/>
        </p:spPr>
        <p:txBody>
          <a:bodyPr wrap="square" rtlCol="0">
            <a:spAutoFit/>
          </a:bodyPr>
          <a:lstStyle/>
          <a:p>
            <a:r>
              <a:rPr lang="es-ES" dirty="0" smtClean="0">
                <a:solidFill>
                  <a:schemeClr val="tx1">
                    <a:lumMod val="75000"/>
                    <a:lumOff val="25000"/>
                  </a:schemeClr>
                </a:solidFill>
                <a:latin typeface="Corbel" pitchFamily="34" charset="0"/>
              </a:rPr>
              <a:t>Generar geometría</a:t>
            </a:r>
          </a:p>
          <a:p>
            <a:endParaRPr lang="es-MX" dirty="0" smtClean="0">
              <a:solidFill>
                <a:schemeClr val="tx1">
                  <a:lumMod val="75000"/>
                  <a:lumOff val="25000"/>
                </a:schemeClr>
              </a:solidFill>
              <a:latin typeface="Corbel" pitchFamily="34" charset="0"/>
            </a:endParaRPr>
          </a:p>
          <a:p>
            <a:endParaRPr lang="es-MX" dirty="0" smtClean="0">
              <a:solidFill>
                <a:schemeClr val="tx1">
                  <a:lumMod val="75000"/>
                  <a:lumOff val="25000"/>
                </a:schemeClr>
              </a:solidFill>
              <a:latin typeface="Corbel" pitchFamily="34" charset="0"/>
            </a:endParaRPr>
          </a:p>
        </p:txBody>
      </p:sp>
      <p:sp>
        <p:nvSpPr>
          <p:cNvPr id="20" name="TextBox 19"/>
          <p:cNvSpPr txBox="1"/>
          <p:nvPr/>
        </p:nvSpPr>
        <p:spPr>
          <a:xfrm>
            <a:off x="7143768" y="4497181"/>
            <a:ext cx="1785950" cy="646331"/>
          </a:xfrm>
          <a:prstGeom prst="rect">
            <a:avLst/>
          </a:prstGeom>
          <a:noFill/>
        </p:spPr>
        <p:txBody>
          <a:bodyPr wrap="square" rtlCol="0">
            <a:spAutoFit/>
          </a:bodyPr>
          <a:lstStyle/>
          <a:p>
            <a:r>
              <a:rPr lang="es-ES" dirty="0" smtClean="0">
                <a:solidFill>
                  <a:schemeClr val="tx1">
                    <a:lumMod val="75000"/>
                    <a:lumOff val="25000"/>
                  </a:schemeClr>
                </a:solidFill>
                <a:latin typeface="Corbel" pitchFamily="34" charset="0"/>
              </a:rPr>
              <a:t>Superficie </a:t>
            </a:r>
            <a:r>
              <a:rPr lang="es-ES" dirty="0" err="1" smtClean="0">
                <a:solidFill>
                  <a:schemeClr val="tx1">
                    <a:lumMod val="75000"/>
                    <a:lumOff val="25000"/>
                  </a:schemeClr>
                </a:solidFill>
                <a:latin typeface="Corbel" pitchFamily="34" charset="0"/>
              </a:rPr>
              <a:t>paramétrica</a:t>
            </a:r>
            <a:endParaRPr lang="es-ES" dirty="0" smtClean="0">
              <a:solidFill>
                <a:schemeClr val="tx1">
                  <a:lumMod val="75000"/>
                  <a:lumOff val="25000"/>
                </a:schemeClr>
              </a:solidFill>
              <a:latin typeface="Corbel" pitchFamily="34" charset="0"/>
            </a:endParaRPr>
          </a:p>
        </p:txBody>
      </p:sp>
      <p:pic>
        <p:nvPicPr>
          <p:cNvPr id="21" name="Picture 20" descr="17008370_pointarena.jpg"/>
          <p:cNvPicPr>
            <a:picLocks noChangeAspect="1"/>
          </p:cNvPicPr>
          <p:nvPr/>
        </p:nvPicPr>
        <p:blipFill>
          <a:blip r:embed="rId3"/>
          <a:srcRect/>
          <a:stretch>
            <a:fillRect/>
          </a:stretch>
        </p:blipFill>
        <p:spPr>
          <a:xfrm>
            <a:off x="327022" y="351480"/>
            <a:ext cx="1887524" cy="2220364"/>
          </a:xfrm>
          <a:prstGeom prst="rect">
            <a:avLst/>
          </a:prstGeom>
          <a:ln w="19050">
            <a:solidFill>
              <a:schemeClr val="bg1"/>
            </a:solidFill>
          </a:ln>
          <a:effectLst>
            <a:outerShdw blurRad="63500" sx="102000" sy="102000" algn="ctr" rotWithShape="0">
              <a:prstClr val="black">
                <a:alpha val="40000"/>
              </a:prstClr>
            </a:outerShdw>
          </a:effectLst>
        </p:spPr>
      </p:pic>
      <p:pic>
        <p:nvPicPr>
          <p:cNvPr id="22" name="Picture 21" descr="17008370_pointarena.jpg"/>
          <p:cNvPicPr>
            <a:picLocks noChangeAspect="1"/>
          </p:cNvPicPr>
          <p:nvPr/>
        </p:nvPicPr>
        <p:blipFill>
          <a:blip r:embed="rId4"/>
          <a:srcRect/>
          <a:stretch>
            <a:fillRect/>
          </a:stretch>
        </p:blipFill>
        <p:spPr>
          <a:xfrm>
            <a:off x="2357422" y="370254"/>
            <a:ext cx="2230536" cy="2202175"/>
          </a:xfrm>
          <a:prstGeom prst="rect">
            <a:avLst/>
          </a:prstGeom>
          <a:ln w="19050">
            <a:solidFill>
              <a:schemeClr val="bg1"/>
            </a:solidFill>
          </a:ln>
          <a:effectLst>
            <a:outerShdw blurRad="63500" sx="102000" sy="102000" algn="ctr" rotWithShape="0">
              <a:prstClr val="black">
                <a:alpha val="40000"/>
              </a:prstClr>
            </a:outerShdw>
          </a:effectLst>
        </p:spPr>
      </p:pic>
      <p:pic>
        <p:nvPicPr>
          <p:cNvPr id="23" name="Picture 22" descr="17008370_pointarena.jpg"/>
          <p:cNvPicPr>
            <a:picLocks noChangeAspect="1"/>
          </p:cNvPicPr>
          <p:nvPr/>
        </p:nvPicPr>
        <p:blipFill>
          <a:blip r:embed="rId5"/>
          <a:srcRect/>
          <a:stretch>
            <a:fillRect/>
          </a:stretch>
        </p:blipFill>
        <p:spPr>
          <a:xfrm>
            <a:off x="4744039" y="357166"/>
            <a:ext cx="2256853" cy="2214855"/>
          </a:xfrm>
          <a:prstGeom prst="rect">
            <a:avLst/>
          </a:prstGeom>
          <a:ln w="19050">
            <a:solidFill>
              <a:schemeClr val="bg1"/>
            </a:solidFill>
          </a:ln>
          <a:effectLst>
            <a:outerShdw blurRad="63500" sx="102000" sy="102000" algn="ctr" rotWithShape="0">
              <a:prstClr val="black">
                <a:alpha val="40000"/>
              </a:prstClr>
            </a:outerShdw>
          </a:effectLst>
        </p:spPr>
      </p:pic>
      <p:pic>
        <p:nvPicPr>
          <p:cNvPr id="24" name="Picture 23" descr="17008370_pointarena.jpg"/>
          <p:cNvPicPr>
            <a:picLocks noChangeAspect="1"/>
          </p:cNvPicPr>
          <p:nvPr/>
        </p:nvPicPr>
        <p:blipFill>
          <a:blip r:embed="rId6"/>
          <a:srcRect/>
          <a:stretch>
            <a:fillRect/>
          </a:stretch>
        </p:blipFill>
        <p:spPr>
          <a:xfrm>
            <a:off x="7143768" y="348255"/>
            <a:ext cx="1714512" cy="2223489"/>
          </a:xfrm>
          <a:prstGeom prst="rect">
            <a:avLst/>
          </a:prstGeom>
          <a:ln w="19050">
            <a:solidFill>
              <a:schemeClr val="bg1"/>
            </a:solidFill>
          </a:ln>
          <a:effectLst>
            <a:outerShdw blurRad="63500" sx="102000" sy="102000" algn="ctr" rotWithShape="0">
              <a:prstClr val="black">
                <a:alpha val="40000"/>
              </a:prstClr>
            </a:outerShdw>
          </a:effectLst>
        </p:spPr>
      </p:pic>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childTnLst>
                                </p:cTn>
                              </p:par>
                              <p:par>
                                <p:cTn id="8" presetID="10" presetClass="entr" presetSubtype="0" fill="hold"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1000"/>
                                        <p:tgtEl>
                                          <p:spTgt spid="21"/>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xit" presetSubtype="0" fill="hold" grpId="1" nodeType="clickEffect">
                                  <p:stCondLst>
                                    <p:cond delay="0"/>
                                  </p:stCondLst>
                                  <p:childTnLst>
                                    <p:animEffect transition="out" filter="fade">
                                      <p:cBhvr>
                                        <p:cTn id="14" dur="500"/>
                                        <p:tgtEl>
                                          <p:spTgt spid="17"/>
                                        </p:tgtEl>
                                      </p:cBhvr>
                                    </p:animEffect>
                                    <p:set>
                                      <p:cBhvr>
                                        <p:cTn id="15" dur="1" fill="hold">
                                          <p:stCondLst>
                                            <p:cond delay="499"/>
                                          </p:stCondLst>
                                        </p:cTn>
                                        <p:tgtEl>
                                          <p:spTgt spid="17"/>
                                        </p:tgtEl>
                                        <p:attrNameLst>
                                          <p:attrName>style.visibility</p:attrName>
                                        </p:attrNameLst>
                                      </p:cBhvr>
                                      <p:to>
                                        <p:strVal val="hidden"/>
                                      </p:to>
                                    </p:set>
                                  </p:childTnLst>
                                </p:cTn>
                              </p:par>
                              <p:par>
                                <p:cTn id="16" presetID="10" presetClass="exit" presetSubtype="0" fill="hold" nodeType="withEffect">
                                  <p:stCondLst>
                                    <p:cond delay="0"/>
                                  </p:stCondLst>
                                  <p:childTnLst>
                                    <p:animEffect transition="out" filter="fade">
                                      <p:cBhvr>
                                        <p:cTn id="17" dur="500"/>
                                        <p:tgtEl>
                                          <p:spTgt spid="21"/>
                                        </p:tgtEl>
                                      </p:cBhvr>
                                    </p:animEffect>
                                    <p:set>
                                      <p:cBhvr>
                                        <p:cTn id="18" dur="1" fill="hold">
                                          <p:stCondLst>
                                            <p:cond delay="499"/>
                                          </p:stCondLst>
                                        </p:cTn>
                                        <p:tgtEl>
                                          <p:spTgt spid="21"/>
                                        </p:tgtEl>
                                        <p:attrNameLst>
                                          <p:attrName>style.visibility</p:attrName>
                                        </p:attrNameLst>
                                      </p:cBhvr>
                                      <p:to>
                                        <p:strVal val="hidden"/>
                                      </p:to>
                                    </p:set>
                                  </p:childTnLst>
                                </p:cTn>
                              </p:par>
                              <p:par>
                                <p:cTn id="19" presetID="10" presetClass="entr" presetSubtype="0" fill="hold" grpId="0" nodeType="with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1000"/>
                                        <p:tgtEl>
                                          <p:spTgt spid="18"/>
                                        </p:tgtEl>
                                      </p:cBhvr>
                                    </p:animEffect>
                                  </p:childTnLst>
                                </p:cTn>
                              </p:par>
                              <p:par>
                                <p:cTn id="22" presetID="10" presetClass="entr" presetSubtype="0" fill="hold" nodeType="withEffect">
                                  <p:stCondLst>
                                    <p:cond delay="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1000"/>
                                        <p:tgtEl>
                                          <p:spTgt spid="22"/>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xit" presetSubtype="0" fill="hold" grpId="1" nodeType="clickEffect">
                                  <p:stCondLst>
                                    <p:cond delay="0"/>
                                  </p:stCondLst>
                                  <p:childTnLst>
                                    <p:animEffect transition="out" filter="fade">
                                      <p:cBhvr>
                                        <p:cTn id="28" dur="500"/>
                                        <p:tgtEl>
                                          <p:spTgt spid="18"/>
                                        </p:tgtEl>
                                      </p:cBhvr>
                                    </p:animEffect>
                                    <p:set>
                                      <p:cBhvr>
                                        <p:cTn id="29" dur="1" fill="hold">
                                          <p:stCondLst>
                                            <p:cond delay="499"/>
                                          </p:stCondLst>
                                        </p:cTn>
                                        <p:tgtEl>
                                          <p:spTgt spid="18"/>
                                        </p:tgtEl>
                                        <p:attrNameLst>
                                          <p:attrName>style.visibility</p:attrName>
                                        </p:attrNameLst>
                                      </p:cBhvr>
                                      <p:to>
                                        <p:strVal val="hidden"/>
                                      </p:to>
                                    </p:set>
                                  </p:childTnLst>
                                </p:cTn>
                              </p:par>
                              <p:par>
                                <p:cTn id="30" presetID="10" presetClass="exit" presetSubtype="0" fill="hold" nodeType="withEffect">
                                  <p:stCondLst>
                                    <p:cond delay="0"/>
                                  </p:stCondLst>
                                  <p:childTnLst>
                                    <p:animEffect transition="out" filter="fade">
                                      <p:cBhvr>
                                        <p:cTn id="31" dur="500"/>
                                        <p:tgtEl>
                                          <p:spTgt spid="22"/>
                                        </p:tgtEl>
                                      </p:cBhvr>
                                    </p:animEffect>
                                    <p:set>
                                      <p:cBhvr>
                                        <p:cTn id="32" dur="1" fill="hold">
                                          <p:stCondLst>
                                            <p:cond delay="499"/>
                                          </p:stCondLst>
                                        </p:cTn>
                                        <p:tgtEl>
                                          <p:spTgt spid="22"/>
                                        </p:tgtEl>
                                        <p:attrNameLst>
                                          <p:attrName>style.visibility</p:attrName>
                                        </p:attrNameLst>
                                      </p:cBhvr>
                                      <p:to>
                                        <p:strVal val="hidden"/>
                                      </p:to>
                                    </p:set>
                                  </p:childTnLst>
                                </p:cTn>
                              </p:par>
                              <p:par>
                                <p:cTn id="33" presetID="10" presetClass="entr" presetSubtype="0"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fade">
                                      <p:cBhvr>
                                        <p:cTn id="35" dur="1000"/>
                                        <p:tgtEl>
                                          <p:spTgt spid="19"/>
                                        </p:tgtEl>
                                      </p:cBhvr>
                                    </p:animEffect>
                                  </p:childTnLst>
                                </p:cTn>
                              </p:par>
                              <p:par>
                                <p:cTn id="36" presetID="10" presetClass="entr" presetSubtype="0" fill="hold" nodeType="withEffect">
                                  <p:stCondLst>
                                    <p:cond delay="0"/>
                                  </p:stCondLst>
                                  <p:childTnLst>
                                    <p:set>
                                      <p:cBhvr>
                                        <p:cTn id="37" dur="1" fill="hold">
                                          <p:stCondLst>
                                            <p:cond delay="0"/>
                                          </p:stCondLst>
                                        </p:cTn>
                                        <p:tgtEl>
                                          <p:spTgt spid="23"/>
                                        </p:tgtEl>
                                        <p:attrNameLst>
                                          <p:attrName>style.visibility</p:attrName>
                                        </p:attrNameLst>
                                      </p:cBhvr>
                                      <p:to>
                                        <p:strVal val="visible"/>
                                      </p:to>
                                    </p:set>
                                    <p:animEffect transition="in" filter="fade">
                                      <p:cBhvr>
                                        <p:cTn id="38" dur="1000"/>
                                        <p:tgtEl>
                                          <p:spTgt spid="23"/>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xit" presetSubtype="0" fill="hold" grpId="1" nodeType="clickEffect">
                                  <p:stCondLst>
                                    <p:cond delay="0"/>
                                  </p:stCondLst>
                                  <p:childTnLst>
                                    <p:animEffect transition="out" filter="fade">
                                      <p:cBhvr>
                                        <p:cTn id="42" dur="500"/>
                                        <p:tgtEl>
                                          <p:spTgt spid="19"/>
                                        </p:tgtEl>
                                      </p:cBhvr>
                                    </p:animEffect>
                                    <p:set>
                                      <p:cBhvr>
                                        <p:cTn id="43" dur="1" fill="hold">
                                          <p:stCondLst>
                                            <p:cond delay="499"/>
                                          </p:stCondLst>
                                        </p:cTn>
                                        <p:tgtEl>
                                          <p:spTgt spid="19"/>
                                        </p:tgtEl>
                                        <p:attrNameLst>
                                          <p:attrName>style.visibility</p:attrName>
                                        </p:attrNameLst>
                                      </p:cBhvr>
                                      <p:to>
                                        <p:strVal val="hidden"/>
                                      </p:to>
                                    </p:set>
                                  </p:childTnLst>
                                </p:cTn>
                              </p:par>
                              <p:par>
                                <p:cTn id="44" presetID="10" presetClass="exit" presetSubtype="0" fill="hold" nodeType="withEffect">
                                  <p:stCondLst>
                                    <p:cond delay="0"/>
                                  </p:stCondLst>
                                  <p:childTnLst>
                                    <p:animEffect transition="out" filter="fade">
                                      <p:cBhvr>
                                        <p:cTn id="45" dur="500"/>
                                        <p:tgtEl>
                                          <p:spTgt spid="23"/>
                                        </p:tgtEl>
                                      </p:cBhvr>
                                    </p:animEffect>
                                    <p:set>
                                      <p:cBhvr>
                                        <p:cTn id="46" dur="1" fill="hold">
                                          <p:stCondLst>
                                            <p:cond delay="499"/>
                                          </p:stCondLst>
                                        </p:cTn>
                                        <p:tgtEl>
                                          <p:spTgt spid="23"/>
                                        </p:tgtEl>
                                        <p:attrNameLst>
                                          <p:attrName>style.visibility</p:attrName>
                                        </p:attrNameLst>
                                      </p:cBhvr>
                                      <p:to>
                                        <p:strVal val="hidden"/>
                                      </p:to>
                                    </p:set>
                                  </p:childTnLst>
                                </p:cTn>
                              </p:par>
                              <p:par>
                                <p:cTn id="47" presetID="10" presetClass="entr" presetSubtype="0" fill="hold" grpId="0" nodeType="with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fade">
                                      <p:cBhvr>
                                        <p:cTn id="49" dur="1000"/>
                                        <p:tgtEl>
                                          <p:spTgt spid="20"/>
                                        </p:tgtEl>
                                      </p:cBhvr>
                                    </p:animEffect>
                                  </p:childTnLst>
                                </p:cTn>
                              </p:par>
                              <p:par>
                                <p:cTn id="50" presetID="10" presetClass="entr" presetSubtype="0" fill="hold" nodeType="withEffect">
                                  <p:stCondLst>
                                    <p:cond delay="0"/>
                                  </p:stCondLst>
                                  <p:childTnLst>
                                    <p:set>
                                      <p:cBhvr>
                                        <p:cTn id="51" dur="1" fill="hold">
                                          <p:stCondLst>
                                            <p:cond delay="0"/>
                                          </p:stCondLst>
                                        </p:cTn>
                                        <p:tgtEl>
                                          <p:spTgt spid="24"/>
                                        </p:tgtEl>
                                        <p:attrNameLst>
                                          <p:attrName>style.visibility</p:attrName>
                                        </p:attrNameLst>
                                      </p:cBhvr>
                                      <p:to>
                                        <p:strVal val="visible"/>
                                      </p:to>
                                    </p:set>
                                    <p:animEffect transition="in" filter="fade">
                                      <p:cBhvr>
                                        <p:cTn id="52" dur="1000"/>
                                        <p:tgtEl>
                                          <p:spTgt spid="24"/>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xit" presetSubtype="0" fill="hold" grpId="1" nodeType="clickEffect">
                                  <p:stCondLst>
                                    <p:cond delay="0"/>
                                  </p:stCondLst>
                                  <p:childTnLst>
                                    <p:animEffect transition="out" filter="fade">
                                      <p:cBhvr>
                                        <p:cTn id="56" dur="500"/>
                                        <p:tgtEl>
                                          <p:spTgt spid="20"/>
                                        </p:tgtEl>
                                      </p:cBhvr>
                                    </p:animEffect>
                                    <p:set>
                                      <p:cBhvr>
                                        <p:cTn id="57" dur="1" fill="hold">
                                          <p:stCondLst>
                                            <p:cond delay="499"/>
                                          </p:stCondLst>
                                        </p:cTn>
                                        <p:tgtEl>
                                          <p:spTgt spid="20"/>
                                        </p:tgtEl>
                                        <p:attrNameLst>
                                          <p:attrName>style.visibility</p:attrName>
                                        </p:attrNameLst>
                                      </p:cBhvr>
                                      <p:to>
                                        <p:strVal val="hidden"/>
                                      </p:to>
                                    </p:set>
                                  </p:childTnLst>
                                </p:cTn>
                              </p:par>
                              <p:par>
                                <p:cTn id="58" presetID="10" presetClass="exit" presetSubtype="0" fill="hold" nodeType="withEffect">
                                  <p:stCondLst>
                                    <p:cond delay="0"/>
                                  </p:stCondLst>
                                  <p:childTnLst>
                                    <p:animEffect transition="out" filter="fade">
                                      <p:cBhvr>
                                        <p:cTn id="59" dur="500"/>
                                        <p:tgtEl>
                                          <p:spTgt spid="24"/>
                                        </p:tgtEl>
                                      </p:cBhvr>
                                    </p:animEffect>
                                    <p:set>
                                      <p:cBhvr>
                                        <p:cTn id="60" dur="1" fill="hold">
                                          <p:stCondLst>
                                            <p:cond delay="499"/>
                                          </p:stCondLst>
                                        </p:cTn>
                                        <p:tgtEl>
                                          <p:spTgt spid="2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7" grpId="1"/>
      <p:bldP spid="18" grpId="0"/>
      <p:bldP spid="18" grpId="1"/>
      <p:bldP spid="19" grpId="0"/>
      <p:bldP spid="19" grpId="1"/>
      <p:bldP spid="20" grpId="0"/>
      <p:bldP spid="20" grpId="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a:xfrm>
            <a:off x="0" y="2924175"/>
            <a:ext cx="9144000" cy="343378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Chevron 24"/>
          <p:cNvSpPr/>
          <p:nvPr/>
        </p:nvSpPr>
        <p:spPr>
          <a:xfrm flipV="1">
            <a:off x="-502920" y="2924175"/>
            <a:ext cx="10083338" cy="771820"/>
          </a:xfrm>
          <a:prstGeom prst="chevron">
            <a:avLst>
              <a:gd name="adj" fmla="val 30408"/>
            </a:avLst>
          </a:prstGeom>
          <a:ln/>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4" name="TextBox 3"/>
          <p:cNvSpPr txBox="1"/>
          <p:nvPr/>
        </p:nvSpPr>
        <p:spPr>
          <a:xfrm>
            <a:off x="3860908" y="2928934"/>
            <a:ext cx="1422184" cy="707886"/>
          </a:xfrm>
          <a:prstGeom prst="rect">
            <a:avLst/>
          </a:prstGeom>
          <a:noFill/>
        </p:spPr>
        <p:txBody>
          <a:bodyPr wrap="none" rtlCol="0">
            <a:spAutoFit/>
          </a:bodyPr>
          <a:lstStyle/>
          <a:p>
            <a:pPr algn="ctr"/>
            <a:r>
              <a:rPr lang="es-MX" sz="2000" dirty="0" smtClean="0">
                <a:solidFill>
                  <a:schemeClr val="bg1"/>
                </a:solidFill>
                <a:latin typeface="Corbel" pitchFamily="34" charset="0"/>
              </a:rPr>
              <a:t>Modelación</a:t>
            </a:r>
          </a:p>
          <a:p>
            <a:pPr algn="ctr"/>
            <a:r>
              <a:rPr lang="es-MX" sz="2000" dirty="0" smtClean="0">
                <a:solidFill>
                  <a:schemeClr val="bg1"/>
                </a:solidFill>
                <a:latin typeface="Corbel" pitchFamily="34" charset="0"/>
              </a:rPr>
              <a:t>3D</a:t>
            </a:r>
            <a:endParaRPr lang="en-US" sz="2000" dirty="0">
              <a:solidFill>
                <a:schemeClr val="bg1"/>
              </a:solidFill>
              <a:latin typeface="Corbel" pitchFamily="34" charset="0"/>
            </a:endParaRPr>
          </a:p>
        </p:txBody>
      </p:sp>
      <p:sp>
        <p:nvSpPr>
          <p:cNvPr id="5" name="Rounded Rectangle 4"/>
          <p:cNvSpPr/>
          <p:nvPr/>
        </p:nvSpPr>
        <p:spPr>
          <a:xfrm>
            <a:off x="458732" y="3857628"/>
            <a:ext cx="2041566" cy="571504"/>
          </a:xfrm>
          <a:prstGeom prst="roundRect">
            <a:avLst/>
          </a:prstGeom>
          <a:ln w="38100"/>
        </p:spPr>
        <p:style>
          <a:lnRef idx="2">
            <a:schemeClr val="accent5"/>
          </a:lnRef>
          <a:fillRef idx="1">
            <a:schemeClr val="lt1"/>
          </a:fillRef>
          <a:effectRef idx="0">
            <a:schemeClr val="accent5"/>
          </a:effectRef>
          <a:fontRef idx="minor">
            <a:schemeClr val="dk1"/>
          </a:fontRef>
        </p:style>
        <p:txBody>
          <a:bodyPr rtlCol="0" anchor="ctr"/>
          <a:lstStyle/>
          <a:p>
            <a:pPr algn="ctr"/>
            <a:r>
              <a:rPr lang="es-MX" dirty="0" smtClean="0">
                <a:latin typeface="Corbel" pitchFamily="34" charset="0"/>
              </a:rPr>
              <a:t>Homogenizar superficies</a:t>
            </a:r>
            <a:endParaRPr lang="en-US" dirty="0">
              <a:latin typeface="Corbel" pitchFamily="34" charset="0"/>
            </a:endParaRPr>
          </a:p>
        </p:txBody>
      </p:sp>
      <p:sp>
        <p:nvSpPr>
          <p:cNvPr id="8" name="Rounded Rectangle 7"/>
          <p:cNvSpPr/>
          <p:nvPr/>
        </p:nvSpPr>
        <p:spPr>
          <a:xfrm>
            <a:off x="2714612" y="3929066"/>
            <a:ext cx="1643074" cy="357190"/>
          </a:xfrm>
          <a:prstGeom prst="roundRect">
            <a:avLst/>
          </a:prstGeom>
          <a:ln w="38100"/>
        </p:spPr>
        <p:style>
          <a:lnRef idx="2">
            <a:schemeClr val="accent5"/>
          </a:lnRef>
          <a:fillRef idx="1">
            <a:schemeClr val="lt1"/>
          </a:fillRef>
          <a:effectRef idx="0">
            <a:schemeClr val="accent5"/>
          </a:effectRef>
          <a:fontRef idx="minor">
            <a:schemeClr val="dk1"/>
          </a:fontRef>
        </p:style>
        <p:txBody>
          <a:bodyPr rtlCol="0" anchor="ctr"/>
          <a:lstStyle/>
          <a:p>
            <a:pPr algn="ctr"/>
            <a:r>
              <a:rPr lang="es-MX" dirty="0" smtClean="0">
                <a:latin typeface="Corbel" pitchFamily="34" charset="0"/>
              </a:rPr>
              <a:t>Deformar</a:t>
            </a:r>
            <a:endParaRPr lang="en-US" dirty="0">
              <a:latin typeface="Corbel" pitchFamily="34" charset="0"/>
            </a:endParaRPr>
          </a:p>
        </p:txBody>
      </p:sp>
      <p:sp>
        <p:nvSpPr>
          <p:cNvPr id="12" name="Rounded Rectangle 11"/>
          <p:cNvSpPr/>
          <p:nvPr/>
        </p:nvSpPr>
        <p:spPr>
          <a:xfrm>
            <a:off x="4572000" y="3929066"/>
            <a:ext cx="1857388" cy="357190"/>
          </a:xfrm>
          <a:prstGeom prst="roundRect">
            <a:avLst/>
          </a:prstGeom>
          <a:ln w="38100"/>
        </p:spPr>
        <p:style>
          <a:lnRef idx="2">
            <a:schemeClr val="accent5"/>
          </a:lnRef>
          <a:fillRef idx="1">
            <a:schemeClr val="lt1"/>
          </a:fillRef>
          <a:effectRef idx="0">
            <a:schemeClr val="accent5"/>
          </a:effectRef>
          <a:fontRef idx="minor">
            <a:schemeClr val="dk1"/>
          </a:fontRef>
        </p:style>
        <p:txBody>
          <a:bodyPr rtlCol="0" anchor="ctr"/>
          <a:lstStyle/>
          <a:p>
            <a:pPr algn="ctr"/>
            <a:r>
              <a:rPr lang="es-MX" dirty="0" smtClean="0">
                <a:latin typeface="Corbel" pitchFamily="34" charset="0"/>
              </a:rPr>
              <a:t>Comparar</a:t>
            </a:r>
            <a:endParaRPr lang="en-US" dirty="0">
              <a:latin typeface="Corbel" pitchFamily="34" charset="0"/>
            </a:endParaRPr>
          </a:p>
        </p:txBody>
      </p:sp>
      <p:sp>
        <p:nvSpPr>
          <p:cNvPr id="17" name="Rounded Rectangle 16"/>
          <p:cNvSpPr/>
          <p:nvPr/>
        </p:nvSpPr>
        <p:spPr>
          <a:xfrm>
            <a:off x="6643702" y="3929066"/>
            <a:ext cx="2143140" cy="357190"/>
          </a:xfrm>
          <a:prstGeom prst="roundRect">
            <a:avLst/>
          </a:prstGeom>
          <a:ln w="38100"/>
        </p:spPr>
        <p:style>
          <a:lnRef idx="2">
            <a:schemeClr val="accent5"/>
          </a:lnRef>
          <a:fillRef idx="1">
            <a:schemeClr val="lt1"/>
          </a:fillRef>
          <a:effectRef idx="0">
            <a:schemeClr val="accent5"/>
          </a:effectRef>
          <a:fontRef idx="minor">
            <a:schemeClr val="dk1"/>
          </a:fontRef>
        </p:style>
        <p:txBody>
          <a:bodyPr rtlCol="0" anchor="ctr"/>
          <a:lstStyle/>
          <a:p>
            <a:pPr algn="ctr"/>
            <a:r>
              <a:rPr lang="es-MX" dirty="0" smtClean="0">
                <a:latin typeface="Corbel" pitchFamily="34" charset="0"/>
              </a:rPr>
              <a:t>Generar espesor</a:t>
            </a:r>
            <a:endParaRPr lang="en-US" dirty="0">
              <a:latin typeface="Corbel" pitchFamily="34" charset="0"/>
            </a:endParaRPr>
          </a:p>
        </p:txBody>
      </p:sp>
      <p:sp>
        <p:nvSpPr>
          <p:cNvPr id="15" name="TextBox 14"/>
          <p:cNvSpPr txBox="1"/>
          <p:nvPr/>
        </p:nvSpPr>
        <p:spPr>
          <a:xfrm>
            <a:off x="500034" y="4500570"/>
            <a:ext cx="2000264" cy="923330"/>
          </a:xfrm>
          <a:prstGeom prst="rect">
            <a:avLst/>
          </a:prstGeom>
          <a:noFill/>
        </p:spPr>
        <p:txBody>
          <a:bodyPr wrap="square" rtlCol="0">
            <a:spAutoFit/>
          </a:bodyPr>
          <a:lstStyle/>
          <a:p>
            <a:r>
              <a:rPr lang="es-ES" dirty="0" smtClean="0">
                <a:solidFill>
                  <a:schemeClr val="tx1">
                    <a:lumMod val="75000"/>
                    <a:lumOff val="25000"/>
                  </a:schemeClr>
                </a:solidFill>
                <a:latin typeface="Corbel" pitchFamily="34" charset="0"/>
              </a:rPr>
              <a:t>Suavizar la superficie</a:t>
            </a:r>
          </a:p>
          <a:p>
            <a:endParaRPr lang="es-MX" dirty="0" smtClean="0">
              <a:solidFill>
                <a:schemeClr val="tx1">
                  <a:lumMod val="75000"/>
                  <a:lumOff val="25000"/>
                </a:schemeClr>
              </a:solidFill>
              <a:latin typeface="Corbel" pitchFamily="34" charset="0"/>
            </a:endParaRPr>
          </a:p>
        </p:txBody>
      </p:sp>
      <p:sp>
        <p:nvSpPr>
          <p:cNvPr id="18" name="TextBox 17"/>
          <p:cNvSpPr txBox="1"/>
          <p:nvPr/>
        </p:nvSpPr>
        <p:spPr>
          <a:xfrm>
            <a:off x="2714612" y="4500570"/>
            <a:ext cx="1643074" cy="1477328"/>
          </a:xfrm>
          <a:prstGeom prst="rect">
            <a:avLst/>
          </a:prstGeom>
          <a:noFill/>
        </p:spPr>
        <p:txBody>
          <a:bodyPr wrap="square" rtlCol="0">
            <a:spAutoFit/>
          </a:bodyPr>
          <a:lstStyle/>
          <a:p>
            <a:r>
              <a:rPr lang="es-ES" dirty="0" smtClean="0">
                <a:solidFill>
                  <a:schemeClr val="tx1">
                    <a:lumMod val="75000"/>
                    <a:lumOff val="25000"/>
                  </a:schemeClr>
                </a:solidFill>
                <a:latin typeface="Corbel" pitchFamily="34" charset="0"/>
              </a:rPr>
              <a:t>Áreas de presión</a:t>
            </a:r>
          </a:p>
          <a:p>
            <a:endParaRPr lang="es-ES" dirty="0" smtClean="0">
              <a:solidFill>
                <a:schemeClr val="tx1">
                  <a:lumMod val="75000"/>
                  <a:lumOff val="25000"/>
                </a:schemeClr>
              </a:solidFill>
              <a:latin typeface="Corbel" pitchFamily="34" charset="0"/>
            </a:endParaRPr>
          </a:p>
          <a:p>
            <a:r>
              <a:rPr lang="es-ES" dirty="0" smtClean="0">
                <a:solidFill>
                  <a:schemeClr val="tx1">
                    <a:lumMod val="75000"/>
                    <a:lumOff val="25000"/>
                  </a:schemeClr>
                </a:solidFill>
                <a:latin typeface="Corbel" pitchFamily="34" charset="0"/>
              </a:rPr>
              <a:t>Ajuste encaje</a:t>
            </a:r>
          </a:p>
          <a:p>
            <a:endParaRPr lang="es-MX" dirty="0" smtClean="0">
              <a:solidFill>
                <a:schemeClr val="tx1">
                  <a:lumMod val="75000"/>
                  <a:lumOff val="25000"/>
                </a:schemeClr>
              </a:solidFill>
              <a:latin typeface="Corbel" pitchFamily="34" charset="0"/>
            </a:endParaRPr>
          </a:p>
        </p:txBody>
      </p:sp>
      <p:sp>
        <p:nvSpPr>
          <p:cNvPr id="19" name="TextBox 18"/>
          <p:cNvSpPr txBox="1"/>
          <p:nvPr/>
        </p:nvSpPr>
        <p:spPr>
          <a:xfrm>
            <a:off x="4429124" y="4500570"/>
            <a:ext cx="2214578" cy="1754326"/>
          </a:xfrm>
          <a:prstGeom prst="rect">
            <a:avLst/>
          </a:prstGeom>
          <a:noFill/>
        </p:spPr>
        <p:txBody>
          <a:bodyPr wrap="square" rtlCol="0">
            <a:spAutoFit/>
          </a:bodyPr>
          <a:lstStyle/>
          <a:p>
            <a:r>
              <a:rPr lang="es-ES" dirty="0" smtClean="0">
                <a:solidFill>
                  <a:schemeClr val="tx1">
                    <a:lumMod val="75000"/>
                    <a:lumOff val="25000"/>
                  </a:schemeClr>
                </a:solidFill>
                <a:latin typeface="Corbel" pitchFamily="34" charset="0"/>
              </a:rPr>
              <a:t>Análisis de tendencia de curvatura</a:t>
            </a:r>
          </a:p>
          <a:p>
            <a:endParaRPr lang="es-ES" dirty="0" smtClean="0">
              <a:solidFill>
                <a:schemeClr val="tx1">
                  <a:lumMod val="75000"/>
                  <a:lumOff val="25000"/>
                </a:schemeClr>
              </a:solidFill>
              <a:latin typeface="Corbel" pitchFamily="34" charset="0"/>
            </a:endParaRPr>
          </a:p>
          <a:p>
            <a:r>
              <a:rPr lang="es-ES" dirty="0" smtClean="0">
                <a:solidFill>
                  <a:schemeClr val="tx1">
                    <a:lumMod val="75000"/>
                    <a:lumOff val="25000"/>
                  </a:schemeClr>
                </a:solidFill>
                <a:latin typeface="Corbel" pitchFamily="34" charset="0"/>
              </a:rPr>
              <a:t>Estimación de presión</a:t>
            </a:r>
          </a:p>
          <a:p>
            <a:endParaRPr lang="es-MX" dirty="0" smtClean="0">
              <a:solidFill>
                <a:schemeClr val="tx1">
                  <a:lumMod val="75000"/>
                  <a:lumOff val="25000"/>
                </a:schemeClr>
              </a:solidFill>
              <a:latin typeface="Corbel" pitchFamily="34" charset="0"/>
            </a:endParaRPr>
          </a:p>
        </p:txBody>
      </p:sp>
      <p:pic>
        <p:nvPicPr>
          <p:cNvPr id="21" name="Picture 20" descr="17008370_pointarena.jpg"/>
          <p:cNvPicPr>
            <a:picLocks noChangeAspect="1"/>
          </p:cNvPicPr>
          <p:nvPr/>
        </p:nvPicPr>
        <p:blipFill>
          <a:blip r:embed="rId3"/>
          <a:srcRect b="-172"/>
          <a:stretch>
            <a:fillRect/>
          </a:stretch>
        </p:blipFill>
        <p:spPr>
          <a:xfrm>
            <a:off x="428596" y="357166"/>
            <a:ext cx="1699732" cy="2143140"/>
          </a:xfrm>
          <a:prstGeom prst="rect">
            <a:avLst/>
          </a:prstGeom>
          <a:ln w="19050">
            <a:solidFill>
              <a:schemeClr val="bg1"/>
            </a:solidFill>
          </a:ln>
          <a:effectLst>
            <a:outerShdw blurRad="63500" sx="102000" sy="102000" algn="ctr" rotWithShape="0">
              <a:prstClr val="black">
                <a:alpha val="40000"/>
              </a:prstClr>
            </a:outerShdw>
          </a:effectLst>
        </p:spPr>
      </p:pic>
      <p:pic>
        <p:nvPicPr>
          <p:cNvPr id="22" name="Picture 21" descr="17008370_pointarena.jpg"/>
          <p:cNvPicPr>
            <a:picLocks noChangeAspect="1"/>
          </p:cNvPicPr>
          <p:nvPr/>
        </p:nvPicPr>
        <p:blipFill>
          <a:blip r:embed="rId4"/>
          <a:srcRect/>
          <a:stretch>
            <a:fillRect/>
          </a:stretch>
        </p:blipFill>
        <p:spPr>
          <a:xfrm>
            <a:off x="2428860" y="357166"/>
            <a:ext cx="1942220" cy="2143140"/>
          </a:xfrm>
          <a:prstGeom prst="rect">
            <a:avLst/>
          </a:prstGeom>
          <a:ln w="19050">
            <a:solidFill>
              <a:schemeClr val="bg1"/>
            </a:solidFill>
          </a:ln>
          <a:effectLst>
            <a:outerShdw blurRad="63500" sx="102000" sy="102000" algn="ctr" rotWithShape="0">
              <a:prstClr val="black">
                <a:alpha val="40000"/>
              </a:prstClr>
            </a:outerShdw>
          </a:effectLst>
        </p:spPr>
      </p:pic>
      <p:pic>
        <p:nvPicPr>
          <p:cNvPr id="23" name="Picture 22" descr="17008370_pointarena.jpg"/>
          <p:cNvPicPr>
            <a:picLocks noChangeAspect="1"/>
          </p:cNvPicPr>
          <p:nvPr/>
        </p:nvPicPr>
        <p:blipFill>
          <a:blip r:embed="rId5"/>
          <a:srcRect/>
          <a:stretch>
            <a:fillRect/>
          </a:stretch>
        </p:blipFill>
        <p:spPr>
          <a:xfrm>
            <a:off x="4650829" y="357166"/>
            <a:ext cx="1921435" cy="2143140"/>
          </a:xfrm>
          <a:prstGeom prst="rect">
            <a:avLst/>
          </a:prstGeom>
          <a:ln w="19050">
            <a:solidFill>
              <a:schemeClr val="bg1"/>
            </a:solidFill>
          </a:ln>
          <a:effectLst>
            <a:outerShdw blurRad="63500" sx="102000" sy="102000" algn="ctr" rotWithShape="0">
              <a:prstClr val="black">
                <a:alpha val="40000"/>
              </a:prstClr>
            </a:outerShdw>
          </a:effectLst>
        </p:spPr>
      </p:pic>
      <p:pic>
        <p:nvPicPr>
          <p:cNvPr id="24" name="Picture 23" descr="17008370_pointarena.jpg"/>
          <p:cNvPicPr>
            <a:picLocks noChangeAspect="1"/>
          </p:cNvPicPr>
          <p:nvPr/>
        </p:nvPicPr>
        <p:blipFill>
          <a:blip r:embed="rId6"/>
          <a:srcRect/>
          <a:stretch>
            <a:fillRect/>
          </a:stretch>
        </p:blipFill>
        <p:spPr>
          <a:xfrm>
            <a:off x="6858016" y="357166"/>
            <a:ext cx="1857388" cy="2113580"/>
          </a:xfrm>
          <a:prstGeom prst="rect">
            <a:avLst/>
          </a:prstGeom>
          <a:ln w="19050">
            <a:solidFill>
              <a:schemeClr val="bg1"/>
            </a:solidFill>
          </a:ln>
          <a:effectLst>
            <a:outerShdw blurRad="63500" sx="102000" sy="102000" algn="ctr" rotWithShape="0">
              <a:prstClr val="black">
                <a:alpha val="40000"/>
              </a:prstClr>
            </a:outerShdw>
          </a:effectLst>
        </p:spPr>
      </p:pic>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childTnLst>
                                </p:cTn>
                              </p:par>
                              <p:par>
                                <p:cTn id="8" presetID="10" presetClass="entr" presetSubtype="0" fill="hold"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1000"/>
                                        <p:tgtEl>
                                          <p:spTgt spid="21"/>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xit" presetSubtype="0" fill="hold" grpId="1" nodeType="clickEffect">
                                  <p:stCondLst>
                                    <p:cond delay="0"/>
                                  </p:stCondLst>
                                  <p:childTnLst>
                                    <p:animEffect transition="out" filter="fade">
                                      <p:cBhvr>
                                        <p:cTn id="14" dur="500"/>
                                        <p:tgtEl>
                                          <p:spTgt spid="15"/>
                                        </p:tgtEl>
                                      </p:cBhvr>
                                    </p:animEffect>
                                    <p:set>
                                      <p:cBhvr>
                                        <p:cTn id="15" dur="1" fill="hold">
                                          <p:stCondLst>
                                            <p:cond delay="499"/>
                                          </p:stCondLst>
                                        </p:cTn>
                                        <p:tgtEl>
                                          <p:spTgt spid="15"/>
                                        </p:tgtEl>
                                        <p:attrNameLst>
                                          <p:attrName>style.visibility</p:attrName>
                                        </p:attrNameLst>
                                      </p:cBhvr>
                                      <p:to>
                                        <p:strVal val="hidden"/>
                                      </p:to>
                                    </p:set>
                                  </p:childTnLst>
                                </p:cTn>
                              </p:par>
                              <p:par>
                                <p:cTn id="16" presetID="10" presetClass="exit" presetSubtype="0" fill="hold" nodeType="withEffect">
                                  <p:stCondLst>
                                    <p:cond delay="0"/>
                                  </p:stCondLst>
                                  <p:childTnLst>
                                    <p:animEffect transition="out" filter="fade">
                                      <p:cBhvr>
                                        <p:cTn id="17" dur="500"/>
                                        <p:tgtEl>
                                          <p:spTgt spid="21"/>
                                        </p:tgtEl>
                                      </p:cBhvr>
                                    </p:animEffect>
                                    <p:set>
                                      <p:cBhvr>
                                        <p:cTn id="18" dur="1" fill="hold">
                                          <p:stCondLst>
                                            <p:cond delay="499"/>
                                          </p:stCondLst>
                                        </p:cTn>
                                        <p:tgtEl>
                                          <p:spTgt spid="21"/>
                                        </p:tgtEl>
                                        <p:attrNameLst>
                                          <p:attrName>style.visibility</p:attrName>
                                        </p:attrNameLst>
                                      </p:cBhvr>
                                      <p:to>
                                        <p:strVal val="hidden"/>
                                      </p:to>
                                    </p:set>
                                  </p:childTnLst>
                                </p:cTn>
                              </p:par>
                              <p:par>
                                <p:cTn id="19" presetID="10" presetClass="entr" presetSubtype="0" fill="hold" grpId="0" nodeType="with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2000"/>
                                        <p:tgtEl>
                                          <p:spTgt spid="18"/>
                                        </p:tgtEl>
                                      </p:cBhvr>
                                    </p:animEffect>
                                  </p:childTnLst>
                                </p:cTn>
                              </p:par>
                              <p:par>
                                <p:cTn id="22" presetID="10" presetClass="entr" presetSubtype="0" fill="hold" nodeType="withEffect">
                                  <p:stCondLst>
                                    <p:cond delay="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1000"/>
                                        <p:tgtEl>
                                          <p:spTgt spid="22"/>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xit" presetSubtype="0" fill="hold" grpId="1" nodeType="clickEffect">
                                  <p:stCondLst>
                                    <p:cond delay="0"/>
                                  </p:stCondLst>
                                  <p:childTnLst>
                                    <p:animEffect transition="out" filter="fade">
                                      <p:cBhvr>
                                        <p:cTn id="28" dur="500"/>
                                        <p:tgtEl>
                                          <p:spTgt spid="18"/>
                                        </p:tgtEl>
                                      </p:cBhvr>
                                    </p:animEffect>
                                    <p:set>
                                      <p:cBhvr>
                                        <p:cTn id="29" dur="1" fill="hold">
                                          <p:stCondLst>
                                            <p:cond delay="499"/>
                                          </p:stCondLst>
                                        </p:cTn>
                                        <p:tgtEl>
                                          <p:spTgt spid="18"/>
                                        </p:tgtEl>
                                        <p:attrNameLst>
                                          <p:attrName>style.visibility</p:attrName>
                                        </p:attrNameLst>
                                      </p:cBhvr>
                                      <p:to>
                                        <p:strVal val="hidden"/>
                                      </p:to>
                                    </p:set>
                                  </p:childTnLst>
                                </p:cTn>
                              </p:par>
                              <p:par>
                                <p:cTn id="30" presetID="10" presetClass="exit" presetSubtype="0" fill="hold" nodeType="withEffect">
                                  <p:stCondLst>
                                    <p:cond delay="0"/>
                                  </p:stCondLst>
                                  <p:childTnLst>
                                    <p:animEffect transition="out" filter="fade">
                                      <p:cBhvr>
                                        <p:cTn id="31" dur="500"/>
                                        <p:tgtEl>
                                          <p:spTgt spid="22"/>
                                        </p:tgtEl>
                                      </p:cBhvr>
                                    </p:animEffect>
                                    <p:set>
                                      <p:cBhvr>
                                        <p:cTn id="32" dur="1" fill="hold">
                                          <p:stCondLst>
                                            <p:cond delay="499"/>
                                          </p:stCondLst>
                                        </p:cTn>
                                        <p:tgtEl>
                                          <p:spTgt spid="22"/>
                                        </p:tgtEl>
                                        <p:attrNameLst>
                                          <p:attrName>style.visibility</p:attrName>
                                        </p:attrNameLst>
                                      </p:cBhvr>
                                      <p:to>
                                        <p:strVal val="hidden"/>
                                      </p:to>
                                    </p:set>
                                  </p:childTnLst>
                                </p:cTn>
                              </p:par>
                              <p:par>
                                <p:cTn id="33" presetID="10" presetClass="entr" presetSubtype="0"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fade">
                                      <p:cBhvr>
                                        <p:cTn id="35" dur="2000"/>
                                        <p:tgtEl>
                                          <p:spTgt spid="19"/>
                                        </p:tgtEl>
                                      </p:cBhvr>
                                    </p:animEffect>
                                  </p:childTnLst>
                                </p:cTn>
                              </p:par>
                              <p:par>
                                <p:cTn id="36" presetID="10" presetClass="entr" presetSubtype="0" fill="hold" nodeType="withEffect">
                                  <p:stCondLst>
                                    <p:cond delay="0"/>
                                  </p:stCondLst>
                                  <p:childTnLst>
                                    <p:set>
                                      <p:cBhvr>
                                        <p:cTn id="37" dur="1" fill="hold">
                                          <p:stCondLst>
                                            <p:cond delay="0"/>
                                          </p:stCondLst>
                                        </p:cTn>
                                        <p:tgtEl>
                                          <p:spTgt spid="23"/>
                                        </p:tgtEl>
                                        <p:attrNameLst>
                                          <p:attrName>style.visibility</p:attrName>
                                        </p:attrNameLst>
                                      </p:cBhvr>
                                      <p:to>
                                        <p:strVal val="visible"/>
                                      </p:to>
                                    </p:set>
                                    <p:animEffect transition="in" filter="fade">
                                      <p:cBhvr>
                                        <p:cTn id="38" dur="1000"/>
                                        <p:tgtEl>
                                          <p:spTgt spid="23"/>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xit" presetSubtype="0" fill="hold" grpId="1" nodeType="clickEffect">
                                  <p:stCondLst>
                                    <p:cond delay="0"/>
                                  </p:stCondLst>
                                  <p:childTnLst>
                                    <p:animEffect transition="out" filter="fade">
                                      <p:cBhvr>
                                        <p:cTn id="42" dur="500"/>
                                        <p:tgtEl>
                                          <p:spTgt spid="19"/>
                                        </p:tgtEl>
                                      </p:cBhvr>
                                    </p:animEffect>
                                    <p:set>
                                      <p:cBhvr>
                                        <p:cTn id="43" dur="1" fill="hold">
                                          <p:stCondLst>
                                            <p:cond delay="499"/>
                                          </p:stCondLst>
                                        </p:cTn>
                                        <p:tgtEl>
                                          <p:spTgt spid="19"/>
                                        </p:tgtEl>
                                        <p:attrNameLst>
                                          <p:attrName>style.visibility</p:attrName>
                                        </p:attrNameLst>
                                      </p:cBhvr>
                                      <p:to>
                                        <p:strVal val="hidden"/>
                                      </p:to>
                                    </p:set>
                                  </p:childTnLst>
                                </p:cTn>
                              </p:par>
                              <p:par>
                                <p:cTn id="44" presetID="10" presetClass="exit" presetSubtype="0" fill="hold" nodeType="withEffect">
                                  <p:stCondLst>
                                    <p:cond delay="0"/>
                                  </p:stCondLst>
                                  <p:childTnLst>
                                    <p:animEffect transition="out" filter="fade">
                                      <p:cBhvr>
                                        <p:cTn id="45" dur="500"/>
                                        <p:tgtEl>
                                          <p:spTgt spid="23"/>
                                        </p:tgtEl>
                                      </p:cBhvr>
                                    </p:animEffect>
                                    <p:set>
                                      <p:cBhvr>
                                        <p:cTn id="46" dur="1" fill="hold">
                                          <p:stCondLst>
                                            <p:cond delay="499"/>
                                          </p:stCondLst>
                                        </p:cTn>
                                        <p:tgtEl>
                                          <p:spTgt spid="23"/>
                                        </p:tgtEl>
                                        <p:attrNameLst>
                                          <p:attrName>style.visibility</p:attrName>
                                        </p:attrNameLst>
                                      </p:cBhvr>
                                      <p:to>
                                        <p:strVal val="hidden"/>
                                      </p:to>
                                    </p:set>
                                  </p:childTnLst>
                                </p:cTn>
                              </p:par>
                              <p:par>
                                <p:cTn id="47" presetID="10" presetClass="entr" presetSubtype="0" fill="hold" nodeType="withEffect">
                                  <p:stCondLst>
                                    <p:cond delay="7500"/>
                                  </p:stCondLst>
                                  <p:childTnLst>
                                    <p:set>
                                      <p:cBhvr>
                                        <p:cTn id="48" dur="1" fill="hold">
                                          <p:stCondLst>
                                            <p:cond delay="0"/>
                                          </p:stCondLst>
                                        </p:cTn>
                                        <p:tgtEl>
                                          <p:spTgt spid="24"/>
                                        </p:tgtEl>
                                        <p:attrNameLst>
                                          <p:attrName>style.visibility</p:attrName>
                                        </p:attrNameLst>
                                      </p:cBhvr>
                                      <p:to>
                                        <p:strVal val="visible"/>
                                      </p:to>
                                    </p:set>
                                    <p:animEffect transition="in" filter="fade">
                                      <p:cBhvr>
                                        <p:cTn id="49" dur="1000"/>
                                        <p:tgtEl>
                                          <p:spTgt spid="24"/>
                                        </p:tgtEl>
                                      </p:cBhvr>
                                    </p:animEffect>
                                  </p:childTnLst>
                                </p:cTn>
                              </p:par>
                              <p:par>
                                <p:cTn id="50" presetID="10" presetClass="exit" presetSubtype="0" fill="hold" nodeType="withEffect">
                                  <p:stCondLst>
                                    <p:cond delay="0"/>
                                  </p:stCondLst>
                                  <p:childTnLst>
                                    <p:animEffect transition="out" filter="fade">
                                      <p:cBhvr>
                                        <p:cTn id="51" dur="500"/>
                                        <p:tgtEl>
                                          <p:spTgt spid="24"/>
                                        </p:tgtEl>
                                      </p:cBhvr>
                                    </p:animEffect>
                                    <p:set>
                                      <p:cBhvr>
                                        <p:cTn id="52" dur="1" fill="hold">
                                          <p:stCondLst>
                                            <p:cond delay="499"/>
                                          </p:stCondLst>
                                        </p:cTn>
                                        <p:tgtEl>
                                          <p:spTgt spid="2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5" grpId="1"/>
      <p:bldP spid="18" grpId="0"/>
      <p:bldP spid="18" grpId="1"/>
      <p:bldP spid="19" grpId="0"/>
      <p:bldP spid="19" grpId="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0" y="2924175"/>
            <a:ext cx="9144000" cy="343378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Chevron 24"/>
          <p:cNvSpPr/>
          <p:nvPr/>
        </p:nvSpPr>
        <p:spPr>
          <a:xfrm flipV="1">
            <a:off x="-311728" y="2924175"/>
            <a:ext cx="8998527" cy="771820"/>
          </a:xfrm>
          <a:prstGeom prst="chevron">
            <a:avLst>
              <a:gd name="adj" fmla="val 30408"/>
            </a:avLst>
          </a:prstGeom>
          <a:ln/>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9" name="TextBox 8"/>
          <p:cNvSpPr txBox="1"/>
          <p:nvPr/>
        </p:nvSpPr>
        <p:spPr>
          <a:xfrm>
            <a:off x="745177" y="2940187"/>
            <a:ext cx="1540807" cy="400110"/>
          </a:xfrm>
          <a:prstGeom prst="rect">
            <a:avLst/>
          </a:prstGeom>
          <a:noFill/>
        </p:spPr>
        <p:txBody>
          <a:bodyPr wrap="none" rtlCol="0">
            <a:spAutoFit/>
          </a:bodyPr>
          <a:lstStyle/>
          <a:p>
            <a:pPr algn="ctr"/>
            <a:r>
              <a:rPr lang="es-MX" sz="2000" dirty="0" smtClean="0">
                <a:solidFill>
                  <a:schemeClr val="bg1"/>
                </a:solidFill>
                <a:latin typeface="Corbel" pitchFamily="34" charset="0"/>
              </a:rPr>
              <a:t>Manufactura</a:t>
            </a:r>
            <a:endParaRPr lang="en-US" sz="2000" dirty="0">
              <a:solidFill>
                <a:schemeClr val="bg1"/>
              </a:solidFill>
              <a:latin typeface="Corbel" pitchFamily="34" charset="0"/>
            </a:endParaRPr>
          </a:p>
        </p:txBody>
      </p:sp>
      <p:sp>
        <p:nvSpPr>
          <p:cNvPr id="10" name="TextBox 9"/>
          <p:cNvSpPr txBox="1"/>
          <p:nvPr/>
        </p:nvSpPr>
        <p:spPr>
          <a:xfrm>
            <a:off x="3692675" y="2933693"/>
            <a:ext cx="1740285" cy="400110"/>
          </a:xfrm>
          <a:prstGeom prst="rect">
            <a:avLst/>
          </a:prstGeom>
          <a:noFill/>
        </p:spPr>
        <p:txBody>
          <a:bodyPr wrap="none" rtlCol="0">
            <a:spAutoFit/>
          </a:bodyPr>
          <a:lstStyle/>
          <a:p>
            <a:pPr algn="ctr"/>
            <a:r>
              <a:rPr lang="es-MX" sz="2000" dirty="0" smtClean="0">
                <a:solidFill>
                  <a:schemeClr val="bg1"/>
                </a:solidFill>
              </a:rPr>
              <a:t>Termoformado</a:t>
            </a:r>
            <a:endParaRPr lang="en-US" sz="2000" dirty="0">
              <a:solidFill>
                <a:schemeClr val="bg1"/>
              </a:solidFill>
            </a:endParaRPr>
          </a:p>
        </p:txBody>
      </p:sp>
      <p:sp>
        <p:nvSpPr>
          <p:cNvPr id="12" name="TextBox 11"/>
          <p:cNvSpPr txBox="1"/>
          <p:nvPr/>
        </p:nvSpPr>
        <p:spPr>
          <a:xfrm>
            <a:off x="6215074" y="2928934"/>
            <a:ext cx="2084225" cy="400110"/>
          </a:xfrm>
          <a:prstGeom prst="rect">
            <a:avLst/>
          </a:prstGeom>
          <a:noFill/>
        </p:spPr>
        <p:txBody>
          <a:bodyPr wrap="none" rtlCol="0">
            <a:spAutoFit/>
          </a:bodyPr>
          <a:lstStyle/>
          <a:p>
            <a:pPr algn="ctr"/>
            <a:r>
              <a:rPr lang="es-MX" sz="2000" dirty="0" smtClean="0">
                <a:solidFill>
                  <a:schemeClr val="bg1"/>
                </a:solidFill>
              </a:rPr>
              <a:t>Prueba de usuario</a:t>
            </a:r>
            <a:endParaRPr lang="en-US" sz="2000" dirty="0">
              <a:solidFill>
                <a:schemeClr val="bg1"/>
              </a:solidFill>
            </a:endParaRPr>
          </a:p>
        </p:txBody>
      </p:sp>
      <p:pic>
        <p:nvPicPr>
          <p:cNvPr id="6" name="Picture 5" descr="17008370_pointarena.jpg"/>
          <p:cNvPicPr>
            <a:picLocks noChangeAspect="1"/>
          </p:cNvPicPr>
          <p:nvPr/>
        </p:nvPicPr>
        <p:blipFill>
          <a:blip r:embed="rId3"/>
          <a:srcRect/>
          <a:stretch>
            <a:fillRect/>
          </a:stretch>
        </p:blipFill>
        <p:spPr>
          <a:xfrm>
            <a:off x="214282" y="357166"/>
            <a:ext cx="1910062" cy="1992334"/>
          </a:xfrm>
          <a:prstGeom prst="rect">
            <a:avLst/>
          </a:prstGeom>
          <a:ln w="19050">
            <a:solidFill>
              <a:schemeClr val="bg1"/>
            </a:solidFill>
          </a:ln>
          <a:effectLst>
            <a:outerShdw blurRad="63500" sx="102000" sy="102000" algn="ctr" rotWithShape="0">
              <a:prstClr val="black">
                <a:alpha val="40000"/>
              </a:prstClr>
            </a:outerShdw>
          </a:effectLst>
        </p:spPr>
      </p:pic>
      <p:pic>
        <p:nvPicPr>
          <p:cNvPr id="7" name="Picture 6" descr="17008370_pointarena.jpg"/>
          <p:cNvPicPr>
            <a:picLocks noChangeAspect="1"/>
          </p:cNvPicPr>
          <p:nvPr/>
        </p:nvPicPr>
        <p:blipFill>
          <a:blip r:embed="rId4"/>
          <a:srcRect t="2294" b="1492"/>
          <a:stretch>
            <a:fillRect/>
          </a:stretch>
        </p:blipFill>
        <p:spPr>
          <a:xfrm>
            <a:off x="2500299" y="357166"/>
            <a:ext cx="1940136" cy="1992334"/>
          </a:xfrm>
          <a:prstGeom prst="rect">
            <a:avLst/>
          </a:prstGeom>
          <a:ln w="19050">
            <a:solidFill>
              <a:schemeClr val="bg1"/>
            </a:solidFill>
          </a:ln>
          <a:effectLst>
            <a:outerShdw blurRad="63500" sx="102000" sy="102000" algn="ctr" rotWithShape="0">
              <a:prstClr val="black">
                <a:alpha val="40000"/>
              </a:prstClr>
            </a:outerShdw>
          </a:effectLst>
        </p:spPr>
      </p:pic>
      <p:pic>
        <p:nvPicPr>
          <p:cNvPr id="8" name="Picture 7" descr="17008370_pointarena.jpg"/>
          <p:cNvPicPr>
            <a:picLocks noChangeAspect="1"/>
          </p:cNvPicPr>
          <p:nvPr/>
        </p:nvPicPr>
        <p:blipFill>
          <a:blip r:embed="rId5"/>
          <a:srcRect/>
          <a:stretch>
            <a:fillRect/>
          </a:stretch>
        </p:blipFill>
        <p:spPr>
          <a:xfrm>
            <a:off x="4572000" y="357166"/>
            <a:ext cx="1963450" cy="1992334"/>
          </a:xfrm>
          <a:prstGeom prst="rect">
            <a:avLst/>
          </a:prstGeom>
          <a:ln w="19050">
            <a:solidFill>
              <a:schemeClr val="bg1"/>
            </a:solidFill>
          </a:ln>
          <a:effectLst>
            <a:outerShdw blurRad="63500" sx="102000" sy="102000" algn="ctr" rotWithShape="0">
              <a:prstClr val="black">
                <a:alpha val="40000"/>
              </a:prstClr>
            </a:outerShdw>
          </a:effectLst>
        </p:spPr>
      </p:pic>
      <p:pic>
        <p:nvPicPr>
          <p:cNvPr id="11" name="Picture 10" descr="17008370_pointarena.jpg"/>
          <p:cNvPicPr>
            <a:picLocks noChangeAspect="1"/>
          </p:cNvPicPr>
          <p:nvPr/>
        </p:nvPicPr>
        <p:blipFill>
          <a:blip r:embed="rId6"/>
          <a:srcRect/>
          <a:stretch>
            <a:fillRect/>
          </a:stretch>
        </p:blipFill>
        <p:spPr>
          <a:xfrm>
            <a:off x="6929453" y="357165"/>
            <a:ext cx="1571637" cy="1992335"/>
          </a:xfrm>
          <a:prstGeom prst="rect">
            <a:avLst/>
          </a:prstGeom>
          <a:ln w="19050">
            <a:solidFill>
              <a:schemeClr val="bg1"/>
            </a:solidFill>
          </a:ln>
          <a:effectLst>
            <a:outerShdw blurRad="63500" sx="102000" sy="102000" algn="ctr" rotWithShape="0">
              <a:prstClr val="black">
                <a:alpha val="40000"/>
              </a:prstClr>
            </a:outerShdw>
          </a:effectLst>
        </p:spPr>
      </p:pic>
      <p:sp>
        <p:nvSpPr>
          <p:cNvPr id="14" name="TextBox 13"/>
          <p:cNvSpPr txBox="1"/>
          <p:nvPr/>
        </p:nvSpPr>
        <p:spPr>
          <a:xfrm>
            <a:off x="500034" y="4500570"/>
            <a:ext cx="2571768" cy="923330"/>
          </a:xfrm>
          <a:prstGeom prst="rect">
            <a:avLst/>
          </a:prstGeom>
          <a:noFill/>
        </p:spPr>
        <p:txBody>
          <a:bodyPr wrap="square" rtlCol="0">
            <a:spAutoFit/>
          </a:bodyPr>
          <a:lstStyle/>
          <a:p>
            <a:r>
              <a:rPr lang="es-ES" dirty="0" err="1" smtClean="0">
                <a:solidFill>
                  <a:schemeClr val="tx1">
                    <a:lumMod val="75000"/>
                    <a:lumOff val="25000"/>
                  </a:schemeClr>
                </a:solidFill>
                <a:latin typeface="Corbel" pitchFamily="34" charset="0"/>
              </a:rPr>
              <a:t>Prototipado</a:t>
            </a:r>
            <a:r>
              <a:rPr lang="es-ES" dirty="0" smtClean="0">
                <a:solidFill>
                  <a:schemeClr val="tx1">
                    <a:lumMod val="75000"/>
                    <a:lumOff val="25000"/>
                  </a:schemeClr>
                </a:solidFill>
                <a:latin typeface="Corbel" pitchFamily="34" charset="0"/>
              </a:rPr>
              <a:t> Rápido</a:t>
            </a:r>
          </a:p>
          <a:p>
            <a:r>
              <a:rPr lang="es-ES" dirty="0" smtClean="0">
                <a:solidFill>
                  <a:schemeClr val="tx1">
                    <a:lumMod val="75000"/>
                    <a:lumOff val="25000"/>
                  </a:schemeClr>
                </a:solidFill>
                <a:latin typeface="Corbel" pitchFamily="34" charset="0"/>
              </a:rPr>
              <a:t>FDM</a:t>
            </a:r>
          </a:p>
          <a:p>
            <a:endParaRPr lang="es-MX" dirty="0" smtClean="0">
              <a:solidFill>
                <a:schemeClr val="tx1">
                  <a:lumMod val="75000"/>
                  <a:lumOff val="25000"/>
                </a:schemeClr>
              </a:solidFill>
              <a:latin typeface="Corbel" pitchFamily="34" charset="0"/>
            </a:endParaRPr>
          </a:p>
        </p:txBody>
      </p:sp>
      <p:sp>
        <p:nvSpPr>
          <p:cNvPr id="15" name="TextBox 14"/>
          <p:cNvSpPr txBox="1"/>
          <p:nvPr/>
        </p:nvSpPr>
        <p:spPr>
          <a:xfrm>
            <a:off x="3714744" y="4500570"/>
            <a:ext cx="2286016" cy="646331"/>
          </a:xfrm>
          <a:prstGeom prst="rect">
            <a:avLst/>
          </a:prstGeom>
          <a:noFill/>
        </p:spPr>
        <p:txBody>
          <a:bodyPr wrap="square" rtlCol="0">
            <a:spAutoFit/>
          </a:bodyPr>
          <a:lstStyle/>
          <a:p>
            <a:r>
              <a:rPr lang="es-ES" dirty="0" smtClean="0">
                <a:solidFill>
                  <a:schemeClr val="tx1">
                    <a:lumMod val="75000"/>
                    <a:lumOff val="25000"/>
                  </a:schemeClr>
                </a:solidFill>
                <a:latin typeface="Corbel" pitchFamily="34" charset="0"/>
              </a:rPr>
              <a:t>Proceso TAO</a:t>
            </a:r>
          </a:p>
          <a:p>
            <a:endParaRPr lang="es-MX" dirty="0" smtClean="0">
              <a:solidFill>
                <a:schemeClr val="tx1">
                  <a:lumMod val="75000"/>
                  <a:lumOff val="25000"/>
                </a:schemeClr>
              </a:solidFill>
              <a:latin typeface="Corbel" pitchFamily="34" charset="0"/>
            </a:endParaRPr>
          </a:p>
        </p:txBody>
      </p:sp>
      <p:sp>
        <p:nvSpPr>
          <p:cNvPr id="16" name="TextBox 15"/>
          <p:cNvSpPr txBox="1"/>
          <p:nvPr/>
        </p:nvSpPr>
        <p:spPr>
          <a:xfrm>
            <a:off x="6215074" y="4505934"/>
            <a:ext cx="2286016" cy="923330"/>
          </a:xfrm>
          <a:prstGeom prst="rect">
            <a:avLst/>
          </a:prstGeom>
          <a:noFill/>
        </p:spPr>
        <p:txBody>
          <a:bodyPr wrap="square" rtlCol="0">
            <a:spAutoFit/>
          </a:bodyPr>
          <a:lstStyle/>
          <a:p>
            <a:r>
              <a:rPr lang="es-ES" dirty="0" smtClean="0">
                <a:solidFill>
                  <a:schemeClr val="tx1">
                    <a:lumMod val="75000"/>
                    <a:lumOff val="25000"/>
                  </a:schemeClr>
                </a:solidFill>
                <a:latin typeface="Corbel" pitchFamily="34" charset="0"/>
              </a:rPr>
              <a:t>Preguntas adaptación al encaje</a:t>
            </a:r>
          </a:p>
          <a:p>
            <a:endParaRPr lang="es-MX" dirty="0" smtClean="0">
              <a:solidFill>
                <a:schemeClr val="tx1">
                  <a:lumMod val="75000"/>
                  <a:lumOff val="25000"/>
                </a:schemeClr>
              </a:solidFill>
              <a:latin typeface="Corbel" pitchFamily="34" charset="0"/>
            </a:endParaRPr>
          </a:p>
        </p:txBody>
      </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2000"/>
                                        <p:tgtEl>
                                          <p:spTgt spid="14"/>
                                        </p:tgtEl>
                                      </p:cBhvr>
                                    </p:animEffect>
                                  </p:childTnLst>
                                </p:cTn>
                              </p:par>
                              <p:par>
                                <p:cTn id="8" presetID="10"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10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xit" presetSubtype="0" fill="hold" grpId="1" nodeType="clickEffect">
                                  <p:stCondLst>
                                    <p:cond delay="0"/>
                                  </p:stCondLst>
                                  <p:childTnLst>
                                    <p:animEffect transition="out" filter="fade">
                                      <p:cBhvr>
                                        <p:cTn id="14" dur="500"/>
                                        <p:tgtEl>
                                          <p:spTgt spid="14"/>
                                        </p:tgtEl>
                                      </p:cBhvr>
                                    </p:animEffect>
                                    <p:set>
                                      <p:cBhvr>
                                        <p:cTn id="15" dur="1" fill="hold">
                                          <p:stCondLst>
                                            <p:cond delay="499"/>
                                          </p:stCondLst>
                                        </p:cTn>
                                        <p:tgtEl>
                                          <p:spTgt spid="14"/>
                                        </p:tgtEl>
                                        <p:attrNameLst>
                                          <p:attrName>style.visibility</p:attrName>
                                        </p:attrNameLst>
                                      </p:cBhvr>
                                      <p:to>
                                        <p:strVal val="hidden"/>
                                      </p:to>
                                    </p:set>
                                  </p:childTnLst>
                                </p:cTn>
                              </p:par>
                              <p:par>
                                <p:cTn id="16" presetID="10" presetClass="exit" presetSubtype="0" fill="hold" nodeType="withEffect">
                                  <p:stCondLst>
                                    <p:cond delay="0"/>
                                  </p:stCondLst>
                                  <p:childTnLst>
                                    <p:animEffect transition="out" filter="fade">
                                      <p:cBhvr>
                                        <p:cTn id="17" dur="500"/>
                                        <p:tgtEl>
                                          <p:spTgt spid="6"/>
                                        </p:tgtEl>
                                      </p:cBhvr>
                                    </p:animEffect>
                                    <p:set>
                                      <p:cBhvr>
                                        <p:cTn id="18" dur="1" fill="hold">
                                          <p:stCondLst>
                                            <p:cond delay="499"/>
                                          </p:stCondLst>
                                        </p:cTn>
                                        <p:tgtEl>
                                          <p:spTgt spid="6"/>
                                        </p:tgtEl>
                                        <p:attrNameLst>
                                          <p:attrName>style.visibility</p:attrName>
                                        </p:attrNameLst>
                                      </p:cBhvr>
                                      <p:to>
                                        <p:strVal val="hidden"/>
                                      </p:to>
                                    </p:set>
                                  </p:childTnLst>
                                </p:cTn>
                              </p:par>
                              <p:par>
                                <p:cTn id="19" presetID="10"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2000"/>
                                        <p:tgtEl>
                                          <p:spTgt spid="15"/>
                                        </p:tgtEl>
                                      </p:cBhvr>
                                    </p:animEffect>
                                  </p:childTnLst>
                                </p:cTn>
                              </p:par>
                              <p:par>
                                <p:cTn id="22" presetID="10" presetClass="entr" presetSubtype="0" fill="hold" nodeType="with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1000"/>
                                        <p:tgtEl>
                                          <p:spTgt spid="7"/>
                                        </p:tgtEl>
                                      </p:cBhvr>
                                    </p:animEffect>
                                  </p:childTnLst>
                                </p:cTn>
                              </p:par>
                              <p:par>
                                <p:cTn id="25" presetID="10" presetClass="entr" presetSubtype="0" fill="hold" nodeType="withEffect">
                                  <p:stCondLst>
                                    <p:cond delay="250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10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grpId="1" nodeType="clickEffect">
                                  <p:stCondLst>
                                    <p:cond delay="0"/>
                                  </p:stCondLst>
                                  <p:childTnLst>
                                    <p:animEffect transition="out" filter="fade">
                                      <p:cBhvr>
                                        <p:cTn id="31" dur="500"/>
                                        <p:tgtEl>
                                          <p:spTgt spid="15"/>
                                        </p:tgtEl>
                                      </p:cBhvr>
                                    </p:animEffect>
                                    <p:set>
                                      <p:cBhvr>
                                        <p:cTn id="32" dur="1" fill="hold">
                                          <p:stCondLst>
                                            <p:cond delay="499"/>
                                          </p:stCondLst>
                                        </p:cTn>
                                        <p:tgtEl>
                                          <p:spTgt spid="15"/>
                                        </p:tgtEl>
                                        <p:attrNameLst>
                                          <p:attrName>style.visibility</p:attrName>
                                        </p:attrNameLst>
                                      </p:cBhvr>
                                      <p:to>
                                        <p:strVal val="hidden"/>
                                      </p:to>
                                    </p:set>
                                  </p:childTnLst>
                                </p:cTn>
                              </p:par>
                              <p:par>
                                <p:cTn id="33" presetID="10" presetClass="exit" presetSubtype="0" fill="hold" nodeType="withEffect">
                                  <p:stCondLst>
                                    <p:cond delay="0"/>
                                  </p:stCondLst>
                                  <p:childTnLst>
                                    <p:animEffect transition="out" filter="fade">
                                      <p:cBhvr>
                                        <p:cTn id="34" dur="500"/>
                                        <p:tgtEl>
                                          <p:spTgt spid="7"/>
                                        </p:tgtEl>
                                      </p:cBhvr>
                                    </p:animEffect>
                                    <p:set>
                                      <p:cBhvr>
                                        <p:cTn id="35" dur="1" fill="hold">
                                          <p:stCondLst>
                                            <p:cond delay="499"/>
                                          </p:stCondLst>
                                        </p:cTn>
                                        <p:tgtEl>
                                          <p:spTgt spid="7"/>
                                        </p:tgtEl>
                                        <p:attrNameLst>
                                          <p:attrName>style.visibility</p:attrName>
                                        </p:attrNameLst>
                                      </p:cBhvr>
                                      <p:to>
                                        <p:strVal val="hidden"/>
                                      </p:to>
                                    </p:set>
                                  </p:childTnLst>
                                </p:cTn>
                              </p:par>
                              <p:par>
                                <p:cTn id="36" presetID="10" presetClass="exit" presetSubtype="0" fill="hold" nodeType="withEffect">
                                  <p:stCondLst>
                                    <p:cond delay="0"/>
                                  </p:stCondLst>
                                  <p:childTnLst>
                                    <p:animEffect transition="out" filter="fade">
                                      <p:cBhvr>
                                        <p:cTn id="37" dur="500"/>
                                        <p:tgtEl>
                                          <p:spTgt spid="8"/>
                                        </p:tgtEl>
                                      </p:cBhvr>
                                    </p:animEffect>
                                    <p:set>
                                      <p:cBhvr>
                                        <p:cTn id="38" dur="1" fill="hold">
                                          <p:stCondLst>
                                            <p:cond delay="499"/>
                                          </p:stCondLst>
                                        </p:cTn>
                                        <p:tgtEl>
                                          <p:spTgt spid="8"/>
                                        </p:tgtEl>
                                        <p:attrNameLst>
                                          <p:attrName>style.visibility</p:attrName>
                                        </p:attrNameLst>
                                      </p:cBhvr>
                                      <p:to>
                                        <p:strVal val="hidden"/>
                                      </p:to>
                                    </p:set>
                                  </p:childTnLst>
                                </p:cTn>
                              </p:par>
                              <p:par>
                                <p:cTn id="39" presetID="10" presetClass="entr" presetSubtype="0" fill="hold" grpId="0" nodeType="with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fade">
                                      <p:cBhvr>
                                        <p:cTn id="41" dur="2000"/>
                                        <p:tgtEl>
                                          <p:spTgt spid="16"/>
                                        </p:tgtEl>
                                      </p:cBhvr>
                                    </p:animEffect>
                                  </p:childTnLst>
                                </p:cTn>
                              </p:par>
                              <p:par>
                                <p:cTn id="42" presetID="10" presetClass="entr" presetSubtype="0" fill="hold" nodeType="with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fade">
                                      <p:cBhvr>
                                        <p:cTn id="44" dur="1000"/>
                                        <p:tgtEl>
                                          <p:spTgt spid="11"/>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1" nodeType="clickEffect">
                                  <p:stCondLst>
                                    <p:cond delay="0"/>
                                  </p:stCondLst>
                                  <p:childTnLst>
                                    <p:animEffect transition="out" filter="fade">
                                      <p:cBhvr>
                                        <p:cTn id="48" dur="500"/>
                                        <p:tgtEl>
                                          <p:spTgt spid="16"/>
                                        </p:tgtEl>
                                      </p:cBhvr>
                                    </p:animEffect>
                                    <p:set>
                                      <p:cBhvr>
                                        <p:cTn id="49" dur="1" fill="hold">
                                          <p:stCondLst>
                                            <p:cond delay="499"/>
                                          </p:stCondLst>
                                        </p:cTn>
                                        <p:tgtEl>
                                          <p:spTgt spid="16"/>
                                        </p:tgtEl>
                                        <p:attrNameLst>
                                          <p:attrName>style.visibility</p:attrName>
                                        </p:attrNameLst>
                                      </p:cBhvr>
                                      <p:to>
                                        <p:strVal val="hidden"/>
                                      </p:to>
                                    </p:set>
                                  </p:childTnLst>
                                </p:cTn>
                              </p:par>
                              <p:par>
                                <p:cTn id="50" presetID="10" presetClass="exit" presetSubtype="0" fill="hold" nodeType="withEffect">
                                  <p:stCondLst>
                                    <p:cond delay="0"/>
                                  </p:stCondLst>
                                  <p:childTnLst>
                                    <p:animEffect transition="out" filter="fade">
                                      <p:cBhvr>
                                        <p:cTn id="51" dur="500"/>
                                        <p:tgtEl>
                                          <p:spTgt spid="11"/>
                                        </p:tgtEl>
                                      </p:cBhvr>
                                    </p:animEffect>
                                    <p:set>
                                      <p:cBhvr>
                                        <p:cTn id="52" dur="1" fill="hold">
                                          <p:stCondLst>
                                            <p:cond delay="499"/>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4" grpId="1"/>
      <p:bldP spid="15" grpId="0"/>
      <p:bldP spid="15" grpId="1"/>
      <p:bldP spid="16" grpId="0"/>
      <p:bldP spid="16" grpId="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857232"/>
            <a:ext cx="9144000" cy="52149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MVI_0945.AVI">
            <a:hlinkClick r:id="" action="ppaction://media"/>
          </p:cNvPr>
          <p:cNvPicPr>
            <a:picLocks noRot="1" noChangeAspect="1"/>
          </p:cNvPicPr>
          <p:nvPr>
            <a:videoFile r:link="rId1"/>
          </p:nvPr>
        </p:nvPicPr>
        <p:blipFill>
          <a:blip r:embed="rId4"/>
          <a:stretch>
            <a:fillRect/>
          </a:stretch>
        </p:blipFill>
        <p:spPr>
          <a:xfrm>
            <a:off x="1524000" y="1143000"/>
            <a:ext cx="6096000" cy="4572000"/>
          </a:xfrm>
          <a:prstGeom prst="rect">
            <a:avLst/>
          </a:prstGeom>
        </p:spPr>
      </p:pic>
    </p:spTree>
  </p:cSld>
  <p:clrMapOvr>
    <a:masterClrMapping/>
  </p:clrMapOvr>
  <p:transition>
    <p:fade/>
  </p:transition>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5"/>
                                        </p:tgtEl>
                                      </p:cBhvr>
                                    </p:cmd>
                                  </p:childTnLst>
                                </p:cTn>
                              </p:par>
                            </p:childTnLst>
                          </p:cTn>
                        </p:par>
                      </p:childTnLst>
                    </p:cTn>
                  </p:par>
                </p:childTnLst>
              </p:cTn>
              <p:nextCondLst>
                <p:cond evt="onClick" delay="0">
                  <p:tgtEl>
                    <p:spTgt spid="5"/>
                  </p:tgtEl>
                </p:cond>
              </p:nextCondLst>
            </p:seq>
            <p:video>
              <p:cMediaNode>
                <p:cTn id="7" fill="hold" display="0">
                  <p:stCondLst>
                    <p:cond delay="indefinite"/>
                  </p:stCondLst>
                  <p:endCondLst>
                    <p:cond evt="onNext" delay="0">
                      <p:tgtEl>
                        <p:sldTgt/>
                      </p:tgtEl>
                    </p:cond>
                    <p:cond evt="onPrev" delay="0">
                      <p:tgtEl>
                        <p:sldTgt/>
                      </p:tgtEl>
                    </p:cond>
                  </p:endCondLst>
                </p:cTn>
                <p:tgtEl>
                  <p:spTgt spid="5"/>
                </p:tgtEl>
              </p:cMediaNode>
            </p:video>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Rectangle 3"/>
          <p:cNvSpPr/>
          <p:nvPr/>
        </p:nvSpPr>
        <p:spPr>
          <a:xfrm>
            <a:off x="0" y="857232"/>
            <a:ext cx="9144000" cy="52149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3" name="Diagram 2"/>
          <p:cNvGraphicFramePr/>
          <p:nvPr/>
        </p:nvGraphicFramePr>
        <p:xfrm>
          <a:off x="395288" y="1325562"/>
          <a:ext cx="8343900" cy="410370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3">
                                            <p:graphicEl>
                                              <a:dgm id="{372AB35D-7F85-4F08-9397-AA61FB00442A}"/>
                                            </p:graphicEl>
                                          </p:spTgt>
                                        </p:tgtEl>
                                        <p:attrNameLst>
                                          <p:attrName>style.visibility</p:attrName>
                                        </p:attrNameLst>
                                      </p:cBhvr>
                                      <p:to>
                                        <p:strVal val="visible"/>
                                      </p:to>
                                    </p:set>
                                    <p:anim calcmode="lin" valueType="num">
                                      <p:cBhvr>
                                        <p:cTn id="7" dur="1000" fill="hold"/>
                                        <p:tgtEl>
                                          <p:spTgt spid="3">
                                            <p:graphicEl>
                                              <a:dgm id="{372AB35D-7F85-4F08-9397-AA61FB00442A}"/>
                                            </p:graphicEl>
                                          </p:spTgt>
                                        </p:tgtEl>
                                        <p:attrNameLst>
                                          <p:attrName>ppt_w</p:attrName>
                                        </p:attrNameLst>
                                      </p:cBhvr>
                                      <p:tavLst>
                                        <p:tav tm="0">
                                          <p:val>
                                            <p:fltVal val="0"/>
                                          </p:val>
                                        </p:tav>
                                        <p:tav tm="100000">
                                          <p:val>
                                            <p:strVal val="#ppt_w"/>
                                          </p:val>
                                        </p:tav>
                                      </p:tavLst>
                                    </p:anim>
                                    <p:anim calcmode="lin" valueType="num">
                                      <p:cBhvr>
                                        <p:cTn id="8" dur="1000" fill="hold"/>
                                        <p:tgtEl>
                                          <p:spTgt spid="3">
                                            <p:graphicEl>
                                              <a:dgm id="{372AB35D-7F85-4F08-9397-AA61FB00442A}"/>
                                            </p:graphicEl>
                                          </p:spTgt>
                                        </p:tgtEl>
                                        <p:attrNameLst>
                                          <p:attrName>ppt_h</p:attrName>
                                        </p:attrNameLst>
                                      </p:cBhvr>
                                      <p:tavLst>
                                        <p:tav tm="0">
                                          <p:val>
                                            <p:fltVal val="0"/>
                                          </p:val>
                                        </p:tav>
                                        <p:tav tm="100000">
                                          <p:val>
                                            <p:strVal val="#ppt_h"/>
                                          </p:val>
                                        </p:tav>
                                      </p:tavLst>
                                    </p:anim>
                                    <p:animEffect transition="in" filter="fade">
                                      <p:cBhvr>
                                        <p:cTn id="9" dur="1000"/>
                                        <p:tgtEl>
                                          <p:spTgt spid="3">
                                            <p:graphicEl>
                                              <a:dgm id="{372AB35D-7F85-4F08-9397-AA61FB00442A}"/>
                                            </p:graphicEl>
                                          </p:spTgt>
                                        </p:tgtEl>
                                      </p:cBhvr>
                                    </p:animEffect>
                                  </p:childTnLst>
                                </p:cTn>
                              </p:par>
                              <p:par>
                                <p:cTn id="10" presetID="35" presetClass="path" presetSubtype="0" accel="50000" decel="50000" fill="hold" grpId="1" nodeType="withEffect">
                                  <p:stCondLst>
                                    <p:cond delay="0"/>
                                  </p:stCondLst>
                                  <p:childTnLst>
                                    <p:animMotion origin="layout" path="M 0 0  L -0.25 0  E" pathEditMode="relative" ptsTypes="">
                                      <p:cBhvr>
                                        <p:cTn id="11" dur="1000" spd="-100000" fill="hold"/>
                                        <p:tgtEl>
                                          <p:spTgt spid="3">
                                            <p:graphicEl>
                                              <a:dgm id="{372AB35D-7F85-4F08-9397-AA61FB00442A}"/>
                                            </p:graphicEl>
                                          </p:spTgt>
                                        </p:tgtEl>
                                        <p:attrNameLst>
                                          <p:attrName>ppt_x</p:attrName>
                                          <p:attrName>ppt_y</p:attrName>
                                        </p:attrNameLst>
                                      </p:cBhvr>
                                    </p:animMotion>
                                  </p:childTnLst>
                                </p:cTn>
                              </p:par>
                            </p:childTnLst>
                          </p:cTn>
                        </p:par>
                        <p:par>
                          <p:cTn id="12" fill="hold">
                            <p:stCondLst>
                              <p:cond delay="1000"/>
                            </p:stCondLst>
                            <p:childTnLst>
                              <p:par>
                                <p:cTn id="13" presetID="53" presetClass="entr" presetSubtype="0" fill="hold" grpId="0" nodeType="afterEffect">
                                  <p:stCondLst>
                                    <p:cond delay="0"/>
                                  </p:stCondLst>
                                  <p:childTnLst>
                                    <p:set>
                                      <p:cBhvr>
                                        <p:cTn id="14" dur="1" fill="hold">
                                          <p:stCondLst>
                                            <p:cond delay="0"/>
                                          </p:stCondLst>
                                        </p:cTn>
                                        <p:tgtEl>
                                          <p:spTgt spid="3">
                                            <p:graphicEl>
                                              <a:dgm id="{43FF70E3-3B35-4DF9-A907-606680DFC178}"/>
                                            </p:graphicEl>
                                          </p:spTgt>
                                        </p:tgtEl>
                                        <p:attrNameLst>
                                          <p:attrName>style.visibility</p:attrName>
                                        </p:attrNameLst>
                                      </p:cBhvr>
                                      <p:to>
                                        <p:strVal val="visible"/>
                                      </p:to>
                                    </p:set>
                                    <p:anim calcmode="lin" valueType="num">
                                      <p:cBhvr>
                                        <p:cTn id="15" dur="1000" fill="hold"/>
                                        <p:tgtEl>
                                          <p:spTgt spid="3">
                                            <p:graphicEl>
                                              <a:dgm id="{43FF70E3-3B35-4DF9-A907-606680DFC178}"/>
                                            </p:graphicEl>
                                          </p:spTgt>
                                        </p:tgtEl>
                                        <p:attrNameLst>
                                          <p:attrName>ppt_w</p:attrName>
                                        </p:attrNameLst>
                                      </p:cBhvr>
                                      <p:tavLst>
                                        <p:tav tm="0">
                                          <p:val>
                                            <p:fltVal val="0"/>
                                          </p:val>
                                        </p:tav>
                                        <p:tav tm="100000">
                                          <p:val>
                                            <p:strVal val="#ppt_w"/>
                                          </p:val>
                                        </p:tav>
                                      </p:tavLst>
                                    </p:anim>
                                    <p:anim calcmode="lin" valueType="num">
                                      <p:cBhvr>
                                        <p:cTn id="16" dur="1000" fill="hold"/>
                                        <p:tgtEl>
                                          <p:spTgt spid="3">
                                            <p:graphicEl>
                                              <a:dgm id="{43FF70E3-3B35-4DF9-A907-606680DFC178}"/>
                                            </p:graphicEl>
                                          </p:spTgt>
                                        </p:tgtEl>
                                        <p:attrNameLst>
                                          <p:attrName>ppt_h</p:attrName>
                                        </p:attrNameLst>
                                      </p:cBhvr>
                                      <p:tavLst>
                                        <p:tav tm="0">
                                          <p:val>
                                            <p:fltVal val="0"/>
                                          </p:val>
                                        </p:tav>
                                        <p:tav tm="100000">
                                          <p:val>
                                            <p:strVal val="#ppt_h"/>
                                          </p:val>
                                        </p:tav>
                                      </p:tavLst>
                                    </p:anim>
                                    <p:animEffect transition="in" filter="fade">
                                      <p:cBhvr>
                                        <p:cTn id="17" dur="1000"/>
                                        <p:tgtEl>
                                          <p:spTgt spid="3">
                                            <p:graphicEl>
                                              <a:dgm id="{43FF70E3-3B35-4DF9-A907-606680DFC178}"/>
                                            </p:graphicEl>
                                          </p:spTgt>
                                        </p:tgtEl>
                                      </p:cBhvr>
                                    </p:animEffect>
                                  </p:childTnLst>
                                </p:cTn>
                              </p:par>
                              <p:par>
                                <p:cTn id="18" presetID="35" presetClass="path" presetSubtype="0" accel="50000" decel="50000" fill="hold" grpId="1" nodeType="withEffect">
                                  <p:stCondLst>
                                    <p:cond delay="0"/>
                                  </p:stCondLst>
                                  <p:childTnLst>
                                    <p:animMotion origin="layout" path="M 0 0  L -0.25 0  E" pathEditMode="relative" ptsTypes="">
                                      <p:cBhvr>
                                        <p:cTn id="19" dur="1000" spd="-100000" fill="hold"/>
                                        <p:tgtEl>
                                          <p:spTgt spid="3">
                                            <p:graphicEl>
                                              <a:dgm id="{43FF70E3-3B35-4DF9-A907-606680DFC178}"/>
                                            </p:graphicEl>
                                          </p:spTgt>
                                        </p:tgtEl>
                                        <p:attrNameLst>
                                          <p:attrName>ppt_x</p:attrName>
                                          <p:attrName>ppt_y</p:attrName>
                                        </p:attrNameLst>
                                      </p:cBhvr>
                                    </p:animMotion>
                                  </p:childTnLst>
                                </p:cTn>
                              </p:par>
                            </p:childTnLst>
                          </p:cTn>
                        </p:par>
                        <p:par>
                          <p:cTn id="20" fill="hold">
                            <p:stCondLst>
                              <p:cond delay="2000"/>
                            </p:stCondLst>
                            <p:childTnLst>
                              <p:par>
                                <p:cTn id="21" presetID="53" presetClass="entr" presetSubtype="0" fill="hold" grpId="0" nodeType="afterEffect">
                                  <p:stCondLst>
                                    <p:cond delay="0"/>
                                  </p:stCondLst>
                                  <p:childTnLst>
                                    <p:set>
                                      <p:cBhvr>
                                        <p:cTn id="22" dur="1" fill="hold">
                                          <p:stCondLst>
                                            <p:cond delay="0"/>
                                          </p:stCondLst>
                                        </p:cTn>
                                        <p:tgtEl>
                                          <p:spTgt spid="3">
                                            <p:graphicEl>
                                              <a:dgm id="{40E75915-E9B1-4ABD-839B-3CFD5E25D23D}"/>
                                            </p:graphicEl>
                                          </p:spTgt>
                                        </p:tgtEl>
                                        <p:attrNameLst>
                                          <p:attrName>style.visibility</p:attrName>
                                        </p:attrNameLst>
                                      </p:cBhvr>
                                      <p:to>
                                        <p:strVal val="visible"/>
                                      </p:to>
                                    </p:set>
                                    <p:anim calcmode="lin" valueType="num">
                                      <p:cBhvr>
                                        <p:cTn id="23" dur="1000" fill="hold"/>
                                        <p:tgtEl>
                                          <p:spTgt spid="3">
                                            <p:graphicEl>
                                              <a:dgm id="{40E75915-E9B1-4ABD-839B-3CFD5E25D23D}"/>
                                            </p:graphicEl>
                                          </p:spTgt>
                                        </p:tgtEl>
                                        <p:attrNameLst>
                                          <p:attrName>ppt_w</p:attrName>
                                        </p:attrNameLst>
                                      </p:cBhvr>
                                      <p:tavLst>
                                        <p:tav tm="0">
                                          <p:val>
                                            <p:fltVal val="0"/>
                                          </p:val>
                                        </p:tav>
                                        <p:tav tm="100000">
                                          <p:val>
                                            <p:strVal val="#ppt_w"/>
                                          </p:val>
                                        </p:tav>
                                      </p:tavLst>
                                    </p:anim>
                                    <p:anim calcmode="lin" valueType="num">
                                      <p:cBhvr>
                                        <p:cTn id="24" dur="1000" fill="hold"/>
                                        <p:tgtEl>
                                          <p:spTgt spid="3">
                                            <p:graphicEl>
                                              <a:dgm id="{40E75915-E9B1-4ABD-839B-3CFD5E25D23D}"/>
                                            </p:graphicEl>
                                          </p:spTgt>
                                        </p:tgtEl>
                                        <p:attrNameLst>
                                          <p:attrName>ppt_h</p:attrName>
                                        </p:attrNameLst>
                                      </p:cBhvr>
                                      <p:tavLst>
                                        <p:tav tm="0">
                                          <p:val>
                                            <p:fltVal val="0"/>
                                          </p:val>
                                        </p:tav>
                                        <p:tav tm="100000">
                                          <p:val>
                                            <p:strVal val="#ppt_h"/>
                                          </p:val>
                                        </p:tav>
                                      </p:tavLst>
                                    </p:anim>
                                    <p:animEffect transition="in" filter="fade">
                                      <p:cBhvr>
                                        <p:cTn id="25" dur="1000"/>
                                        <p:tgtEl>
                                          <p:spTgt spid="3">
                                            <p:graphicEl>
                                              <a:dgm id="{40E75915-E9B1-4ABD-839B-3CFD5E25D23D}"/>
                                            </p:graphicEl>
                                          </p:spTgt>
                                        </p:tgtEl>
                                      </p:cBhvr>
                                    </p:animEffect>
                                  </p:childTnLst>
                                </p:cTn>
                              </p:par>
                              <p:par>
                                <p:cTn id="26" presetID="35" presetClass="path" presetSubtype="0" accel="50000" decel="50000" fill="hold" grpId="1" nodeType="withEffect">
                                  <p:stCondLst>
                                    <p:cond delay="0"/>
                                  </p:stCondLst>
                                  <p:childTnLst>
                                    <p:animMotion origin="layout" path="M 0 0  L -0.25 0  E" pathEditMode="relative" ptsTypes="">
                                      <p:cBhvr>
                                        <p:cTn id="27" dur="1000" spd="-100000" fill="hold"/>
                                        <p:tgtEl>
                                          <p:spTgt spid="3">
                                            <p:graphicEl>
                                              <a:dgm id="{40E75915-E9B1-4ABD-839B-3CFD5E25D23D}"/>
                                            </p:graphicEl>
                                          </p:spTgt>
                                        </p:tgtEl>
                                        <p:attrNameLst>
                                          <p:attrName>ppt_x</p:attrName>
                                          <p:attrName>ppt_y</p:attrName>
                                        </p:attrNameLst>
                                      </p:cBhvr>
                                    </p:animMotion>
                                  </p:childTnLst>
                                </p:cTn>
                              </p:par>
                            </p:childTnLst>
                          </p:cTn>
                        </p:par>
                        <p:par>
                          <p:cTn id="28" fill="hold">
                            <p:stCondLst>
                              <p:cond delay="3000"/>
                            </p:stCondLst>
                            <p:childTnLst>
                              <p:par>
                                <p:cTn id="29" presetID="53" presetClass="entr" presetSubtype="0" fill="hold" grpId="0" nodeType="afterEffect">
                                  <p:stCondLst>
                                    <p:cond delay="0"/>
                                  </p:stCondLst>
                                  <p:childTnLst>
                                    <p:set>
                                      <p:cBhvr>
                                        <p:cTn id="30" dur="1" fill="hold">
                                          <p:stCondLst>
                                            <p:cond delay="0"/>
                                          </p:stCondLst>
                                        </p:cTn>
                                        <p:tgtEl>
                                          <p:spTgt spid="3">
                                            <p:graphicEl>
                                              <a:dgm id="{D3FAEA15-74EA-44F0-B324-8062485B62BB}"/>
                                            </p:graphicEl>
                                          </p:spTgt>
                                        </p:tgtEl>
                                        <p:attrNameLst>
                                          <p:attrName>style.visibility</p:attrName>
                                        </p:attrNameLst>
                                      </p:cBhvr>
                                      <p:to>
                                        <p:strVal val="visible"/>
                                      </p:to>
                                    </p:set>
                                    <p:anim calcmode="lin" valueType="num">
                                      <p:cBhvr>
                                        <p:cTn id="31" dur="1000" fill="hold"/>
                                        <p:tgtEl>
                                          <p:spTgt spid="3">
                                            <p:graphicEl>
                                              <a:dgm id="{D3FAEA15-74EA-44F0-B324-8062485B62BB}"/>
                                            </p:graphicEl>
                                          </p:spTgt>
                                        </p:tgtEl>
                                        <p:attrNameLst>
                                          <p:attrName>ppt_w</p:attrName>
                                        </p:attrNameLst>
                                      </p:cBhvr>
                                      <p:tavLst>
                                        <p:tav tm="0">
                                          <p:val>
                                            <p:fltVal val="0"/>
                                          </p:val>
                                        </p:tav>
                                        <p:tav tm="100000">
                                          <p:val>
                                            <p:strVal val="#ppt_w"/>
                                          </p:val>
                                        </p:tav>
                                      </p:tavLst>
                                    </p:anim>
                                    <p:anim calcmode="lin" valueType="num">
                                      <p:cBhvr>
                                        <p:cTn id="32" dur="1000" fill="hold"/>
                                        <p:tgtEl>
                                          <p:spTgt spid="3">
                                            <p:graphicEl>
                                              <a:dgm id="{D3FAEA15-74EA-44F0-B324-8062485B62BB}"/>
                                            </p:graphicEl>
                                          </p:spTgt>
                                        </p:tgtEl>
                                        <p:attrNameLst>
                                          <p:attrName>ppt_h</p:attrName>
                                        </p:attrNameLst>
                                      </p:cBhvr>
                                      <p:tavLst>
                                        <p:tav tm="0">
                                          <p:val>
                                            <p:fltVal val="0"/>
                                          </p:val>
                                        </p:tav>
                                        <p:tav tm="100000">
                                          <p:val>
                                            <p:strVal val="#ppt_h"/>
                                          </p:val>
                                        </p:tav>
                                      </p:tavLst>
                                    </p:anim>
                                    <p:animEffect transition="in" filter="fade">
                                      <p:cBhvr>
                                        <p:cTn id="33" dur="1000"/>
                                        <p:tgtEl>
                                          <p:spTgt spid="3">
                                            <p:graphicEl>
                                              <a:dgm id="{D3FAEA15-74EA-44F0-B324-8062485B62BB}"/>
                                            </p:graphicEl>
                                          </p:spTgt>
                                        </p:tgtEl>
                                      </p:cBhvr>
                                    </p:animEffect>
                                  </p:childTnLst>
                                </p:cTn>
                              </p:par>
                              <p:par>
                                <p:cTn id="34" presetID="35" presetClass="path" presetSubtype="0" accel="50000" decel="50000" fill="hold" grpId="1" nodeType="withEffect">
                                  <p:stCondLst>
                                    <p:cond delay="0"/>
                                  </p:stCondLst>
                                  <p:childTnLst>
                                    <p:animMotion origin="layout" path="M 0 0  L -0.25 0  E" pathEditMode="relative" ptsTypes="">
                                      <p:cBhvr>
                                        <p:cTn id="35" dur="1000" spd="-100000" fill="hold"/>
                                        <p:tgtEl>
                                          <p:spTgt spid="3">
                                            <p:graphicEl>
                                              <a:dgm id="{D3FAEA15-74EA-44F0-B324-8062485B62BB}"/>
                                            </p:graphicEl>
                                          </p:spTgt>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uiExpand="1">
        <p:bldSub>
          <a:bldDgm bld="one"/>
        </p:bldSub>
      </p:bldGraphic>
      <p:bldGraphic spid="3" grpId="1" uiExpand="1">
        <p:bldSub>
          <a:bldDgm bld="one"/>
        </p:bldSub>
      </p:bldGraphic>
    </p:bldLst>
  </p:timing>
</p:sld>
</file>

<file path=ppt/slides/slide36.xml><?xml version="1.0" encoding="utf-8"?>
<p:sld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4" name="Freeform 3"/>
          <p:cNvSpPr/>
          <p:nvPr/>
        </p:nvSpPr>
        <p:spPr>
          <a:xfrm rot="1663741">
            <a:off x="48822" y="2148749"/>
            <a:ext cx="9695979" cy="2602995"/>
          </a:xfrm>
          <a:custGeom>
            <a:avLst/>
            <a:gdLst>
              <a:gd name="connsiteX0" fmla="*/ 0 w 9240252"/>
              <a:gd name="connsiteY0" fmla="*/ 1050758 h 1050758"/>
              <a:gd name="connsiteX1" fmla="*/ 3561347 w 9240252"/>
              <a:gd name="connsiteY1" fmla="*/ 8021 h 1050758"/>
              <a:gd name="connsiteX2" fmla="*/ 9240252 w 9240252"/>
              <a:gd name="connsiteY2" fmla="*/ 1002631 h 1050758"/>
            </a:gdLst>
            <a:ahLst/>
            <a:cxnLst>
              <a:cxn ang="0">
                <a:pos x="connsiteX0" y="connsiteY0"/>
              </a:cxn>
              <a:cxn ang="0">
                <a:pos x="connsiteX1" y="connsiteY1"/>
              </a:cxn>
              <a:cxn ang="0">
                <a:pos x="connsiteX2" y="connsiteY2"/>
              </a:cxn>
            </a:cxnLst>
            <a:rect l="l" t="t" r="r" b="b"/>
            <a:pathLst>
              <a:path w="9240252" h="1050758">
                <a:moveTo>
                  <a:pt x="0" y="1050758"/>
                </a:moveTo>
                <a:cubicBezTo>
                  <a:pt x="1010652" y="533400"/>
                  <a:pt x="2021305" y="16042"/>
                  <a:pt x="3561347" y="8021"/>
                </a:cubicBezTo>
                <a:cubicBezTo>
                  <a:pt x="5101389" y="0"/>
                  <a:pt x="7170820" y="501315"/>
                  <a:pt x="9240252" y="1002631"/>
                </a:cubicBezTo>
              </a:path>
            </a:pathLst>
          </a:custGeom>
          <a:gradFill flip="none" rotWithShape="1">
            <a:gsLst>
              <a:gs pos="0">
                <a:schemeClr val="bg1">
                  <a:alpha val="75000"/>
                </a:schemeClr>
              </a:gs>
              <a:gs pos="100000">
                <a:schemeClr val="accent1">
                  <a:tint val="23500"/>
                  <a:satMod val="160000"/>
                  <a:alpha val="0"/>
                </a:schemeClr>
              </a:gs>
            </a:gsLst>
            <a:lin ang="5400000" scaled="1"/>
            <a:tileRect/>
          </a:gradFill>
          <a:ln w="76200">
            <a:noFill/>
          </a:ln>
          <a:effectLst>
            <a:softEdge rad="63500"/>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7" name="Freeform 6"/>
          <p:cNvSpPr/>
          <p:nvPr/>
        </p:nvSpPr>
        <p:spPr>
          <a:xfrm>
            <a:off x="509156" y="762000"/>
            <a:ext cx="7463230" cy="1385667"/>
          </a:xfrm>
          <a:custGeom>
            <a:avLst/>
            <a:gdLst>
              <a:gd name="connsiteX0" fmla="*/ 0 w 9240252"/>
              <a:gd name="connsiteY0" fmla="*/ 1050758 h 1050758"/>
              <a:gd name="connsiteX1" fmla="*/ 3561347 w 9240252"/>
              <a:gd name="connsiteY1" fmla="*/ 8021 h 1050758"/>
              <a:gd name="connsiteX2" fmla="*/ 9240252 w 9240252"/>
              <a:gd name="connsiteY2" fmla="*/ 1002631 h 1050758"/>
              <a:gd name="connsiteX0" fmla="*/ 0 w 9240252"/>
              <a:gd name="connsiteY0" fmla="*/ 1218046 h 1918789"/>
              <a:gd name="connsiteX1" fmla="*/ 3561347 w 9240252"/>
              <a:gd name="connsiteY1" fmla="*/ 175309 h 1918789"/>
              <a:gd name="connsiteX2" fmla="*/ 4884281 w 9240252"/>
              <a:gd name="connsiteY2" fmla="*/ 1918789 h 1918789"/>
              <a:gd name="connsiteX3" fmla="*/ 9240252 w 9240252"/>
              <a:gd name="connsiteY3" fmla="*/ 1169919 h 1918789"/>
              <a:gd name="connsiteX0" fmla="*/ 0 w 9240252"/>
              <a:gd name="connsiteY0" fmla="*/ 1270247 h 2095133"/>
              <a:gd name="connsiteX1" fmla="*/ 3561347 w 9240252"/>
              <a:gd name="connsiteY1" fmla="*/ 227510 h 2095133"/>
              <a:gd name="connsiteX2" fmla="*/ 6468439 w 9240252"/>
              <a:gd name="connsiteY2" fmla="*/ 290580 h 2095133"/>
              <a:gd name="connsiteX3" fmla="*/ 4884281 w 9240252"/>
              <a:gd name="connsiteY3" fmla="*/ 1970990 h 2095133"/>
              <a:gd name="connsiteX4" fmla="*/ 9240252 w 9240252"/>
              <a:gd name="connsiteY4" fmla="*/ 1222120 h 2095133"/>
              <a:gd name="connsiteX0" fmla="*/ 0 w 9240252"/>
              <a:gd name="connsiteY0" fmla="*/ 1042737 h 1743480"/>
              <a:gd name="connsiteX1" fmla="*/ 3561347 w 9240252"/>
              <a:gd name="connsiteY1" fmla="*/ 0 h 1743480"/>
              <a:gd name="connsiteX2" fmla="*/ 4884281 w 9240252"/>
              <a:gd name="connsiteY2" fmla="*/ 1743480 h 1743480"/>
              <a:gd name="connsiteX3" fmla="*/ 9240252 w 9240252"/>
              <a:gd name="connsiteY3" fmla="*/ 994610 h 1743480"/>
              <a:gd name="connsiteX0" fmla="*/ 0 w 9240252"/>
              <a:gd name="connsiteY0" fmla="*/ 1050758 h 1050758"/>
              <a:gd name="connsiteX1" fmla="*/ 3561347 w 9240252"/>
              <a:gd name="connsiteY1" fmla="*/ 8021 h 1050758"/>
              <a:gd name="connsiteX2" fmla="*/ 9240252 w 9240252"/>
              <a:gd name="connsiteY2" fmla="*/ 1002631 h 1050758"/>
              <a:gd name="connsiteX0" fmla="*/ 0 w 9240252"/>
              <a:gd name="connsiteY0" fmla="*/ 1050758 h 1050758"/>
              <a:gd name="connsiteX1" fmla="*/ 5923547 w 9240252"/>
              <a:gd name="connsiteY1" fmla="*/ 8021 h 1050758"/>
              <a:gd name="connsiteX2" fmla="*/ 9240252 w 9240252"/>
              <a:gd name="connsiteY2" fmla="*/ 1002631 h 1050758"/>
              <a:gd name="connsiteX0" fmla="*/ 0 w 9240252"/>
              <a:gd name="connsiteY0" fmla="*/ 1660358 h 1660358"/>
              <a:gd name="connsiteX1" fmla="*/ 5923547 w 9240252"/>
              <a:gd name="connsiteY1" fmla="*/ 617621 h 1660358"/>
              <a:gd name="connsiteX2" fmla="*/ 9240252 w 9240252"/>
              <a:gd name="connsiteY2" fmla="*/ 1612231 h 1660358"/>
              <a:gd name="connsiteX0" fmla="*/ 0 w 9240252"/>
              <a:gd name="connsiteY0" fmla="*/ 1050758 h 1050758"/>
              <a:gd name="connsiteX1" fmla="*/ 5923547 w 9240252"/>
              <a:gd name="connsiteY1" fmla="*/ 8021 h 1050758"/>
              <a:gd name="connsiteX2" fmla="*/ 9240252 w 9240252"/>
              <a:gd name="connsiteY2" fmla="*/ 1002631 h 1050758"/>
              <a:gd name="connsiteX0" fmla="*/ 0 w 9240252"/>
              <a:gd name="connsiteY0" fmla="*/ 1371600 h 1371600"/>
              <a:gd name="connsiteX1" fmla="*/ 5923547 w 9240252"/>
              <a:gd name="connsiteY1" fmla="*/ 328863 h 1371600"/>
              <a:gd name="connsiteX2" fmla="*/ 9240252 w 9240252"/>
              <a:gd name="connsiteY2" fmla="*/ 1323473 h 1371600"/>
              <a:gd name="connsiteX0" fmla="*/ 0 w 9240252"/>
              <a:gd name="connsiteY0" fmla="*/ 1371600 h 1371600"/>
              <a:gd name="connsiteX1" fmla="*/ 5923547 w 9240252"/>
              <a:gd name="connsiteY1" fmla="*/ 328863 h 1371600"/>
              <a:gd name="connsiteX2" fmla="*/ 9240252 w 9240252"/>
              <a:gd name="connsiteY2" fmla="*/ 1323473 h 1371600"/>
              <a:gd name="connsiteX0" fmla="*/ 0 w 9240252"/>
              <a:gd name="connsiteY0" fmla="*/ 1050758 h 1050758"/>
              <a:gd name="connsiteX1" fmla="*/ 5923547 w 9240252"/>
              <a:gd name="connsiteY1" fmla="*/ 8021 h 1050758"/>
              <a:gd name="connsiteX2" fmla="*/ 9240252 w 9240252"/>
              <a:gd name="connsiteY2" fmla="*/ 1002631 h 1050758"/>
              <a:gd name="connsiteX0" fmla="*/ 0 w 9240252"/>
              <a:gd name="connsiteY0" fmla="*/ 1351548 h 1351548"/>
              <a:gd name="connsiteX1" fmla="*/ 5923547 w 9240252"/>
              <a:gd name="connsiteY1" fmla="*/ 308811 h 1351548"/>
              <a:gd name="connsiteX2" fmla="*/ 9240252 w 9240252"/>
              <a:gd name="connsiteY2" fmla="*/ 1303421 h 1351548"/>
              <a:gd name="connsiteX0" fmla="*/ 0 w 9240252"/>
              <a:gd name="connsiteY0" fmla="*/ 1351548 h 1351548"/>
              <a:gd name="connsiteX1" fmla="*/ 5923547 w 9240252"/>
              <a:gd name="connsiteY1" fmla="*/ 308811 h 1351548"/>
              <a:gd name="connsiteX2" fmla="*/ 9240252 w 9240252"/>
              <a:gd name="connsiteY2" fmla="*/ 1303421 h 1351548"/>
              <a:gd name="connsiteX0" fmla="*/ 0 w 9240252"/>
              <a:gd name="connsiteY0" fmla="*/ 1351548 h 1701800"/>
              <a:gd name="connsiteX1" fmla="*/ 5923547 w 9240252"/>
              <a:gd name="connsiteY1" fmla="*/ 308811 h 1701800"/>
              <a:gd name="connsiteX2" fmla="*/ 9240252 w 9240252"/>
              <a:gd name="connsiteY2" fmla="*/ 1303421 h 1701800"/>
            </a:gdLst>
            <a:ahLst/>
            <a:cxnLst>
              <a:cxn ang="0">
                <a:pos x="connsiteX0" y="connsiteY0"/>
              </a:cxn>
              <a:cxn ang="0">
                <a:pos x="connsiteX1" y="connsiteY1"/>
              </a:cxn>
              <a:cxn ang="0">
                <a:pos x="connsiteX2" y="connsiteY2"/>
              </a:cxn>
            </a:cxnLst>
            <a:rect l="l" t="t" r="r" b="b"/>
            <a:pathLst>
              <a:path w="9240252" h="1701800">
                <a:moveTo>
                  <a:pt x="0" y="1351548"/>
                </a:moveTo>
                <a:cubicBezTo>
                  <a:pt x="1010652" y="834190"/>
                  <a:pt x="4251158" y="0"/>
                  <a:pt x="5923547" y="308811"/>
                </a:cubicBezTo>
                <a:cubicBezTo>
                  <a:pt x="7479631" y="621632"/>
                  <a:pt x="8073189" y="1701800"/>
                  <a:pt x="9240252" y="1303421"/>
                </a:cubicBezTo>
              </a:path>
            </a:pathLst>
          </a:custGeom>
          <a:gradFill flip="none" rotWithShape="1">
            <a:gsLst>
              <a:gs pos="0">
                <a:schemeClr val="bg1">
                  <a:alpha val="50000"/>
                </a:schemeClr>
              </a:gs>
              <a:gs pos="100000">
                <a:schemeClr val="accent1">
                  <a:tint val="23500"/>
                  <a:satMod val="160000"/>
                  <a:alpha val="0"/>
                </a:schemeClr>
              </a:gs>
            </a:gsLst>
            <a:lin ang="5400000" scaled="1"/>
            <a:tileRect/>
          </a:gradFill>
          <a:ln w="76200">
            <a:noFill/>
          </a:ln>
          <a:effectLst>
            <a:softEdge rad="63500"/>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8" name="Freeform 7"/>
          <p:cNvSpPr/>
          <p:nvPr/>
        </p:nvSpPr>
        <p:spPr>
          <a:xfrm flipH="1">
            <a:off x="1" y="2057399"/>
            <a:ext cx="9240252" cy="757591"/>
          </a:xfrm>
          <a:custGeom>
            <a:avLst/>
            <a:gdLst>
              <a:gd name="connsiteX0" fmla="*/ 0 w 9240252"/>
              <a:gd name="connsiteY0" fmla="*/ 1050758 h 1050758"/>
              <a:gd name="connsiteX1" fmla="*/ 3561347 w 9240252"/>
              <a:gd name="connsiteY1" fmla="*/ 8021 h 1050758"/>
              <a:gd name="connsiteX2" fmla="*/ 9240252 w 9240252"/>
              <a:gd name="connsiteY2" fmla="*/ 1002631 h 1050758"/>
            </a:gdLst>
            <a:ahLst/>
            <a:cxnLst>
              <a:cxn ang="0">
                <a:pos x="connsiteX0" y="connsiteY0"/>
              </a:cxn>
              <a:cxn ang="0">
                <a:pos x="connsiteX1" y="connsiteY1"/>
              </a:cxn>
              <a:cxn ang="0">
                <a:pos x="connsiteX2" y="connsiteY2"/>
              </a:cxn>
            </a:cxnLst>
            <a:rect l="l" t="t" r="r" b="b"/>
            <a:pathLst>
              <a:path w="9240252" h="1050758">
                <a:moveTo>
                  <a:pt x="0" y="1050758"/>
                </a:moveTo>
                <a:cubicBezTo>
                  <a:pt x="1010652" y="533400"/>
                  <a:pt x="2021305" y="16042"/>
                  <a:pt x="3561347" y="8021"/>
                </a:cubicBezTo>
                <a:cubicBezTo>
                  <a:pt x="5101389" y="0"/>
                  <a:pt x="7170820" y="501315"/>
                  <a:pt x="9240252" y="1002631"/>
                </a:cubicBezTo>
              </a:path>
            </a:pathLst>
          </a:custGeom>
          <a:gradFill flip="none" rotWithShape="1">
            <a:gsLst>
              <a:gs pos="0">
                <a:schemeClr val="bg1">
                  <a:alpha val="50000"/>
                </a:schemeClr>
              </a:gs>
              <a:gs pos="100000">
                <a:schemeClr val="bg1">
                  <a:alpha val="0"/>
                </a:schemeClr>
              </a:gs>
            </a:gsLst>
            <a:lin ang="5400000" scaled="1"/>
            <a:tileRect/>
          </a:gradFill>
          <a:ln w="76200">
            <a:noFill/>
          </a:ln>
          <a:effectLst>
            <a:softEdge rad="63500"/>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6" name="Rectangle 5"/>
          <p:cNvSpPr/>
          <p:nvPr/>
        </p:nvSpPr>
        <p:spPr>
          <a:xfrm>
            <a:off x="1071538" y="2714620"/>
            <a:ext cx="5195140" cy="923330"/>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r>
              <a:rPr lang="es-MX" sz="5400" b="1" spc="1000" dirty="0" smtClean="0">
                <a:ln w="11430"/>
                <a:solidFill>
                  <a:srgbClr val="0287CA"/>
                </a:solidFill>
                <a:effectLst>
                  <a:outerShdw blurRad="63500" sx="102000" sy="102000" algn="ctr" rotWithShape="0">
                    <a:prstClr val="black">
                      <a:alpha val="40000"/>
                    </a:prstClr>
                  </a:outerShdw>
                </a:effectLst>
                <a:latin typeface="Corbel" pitchFamily="34" charset="0"/>
              </a:rPr>
              <a:t>Verificación</a:t>
            </a:r>
            <a:endParaRPr lang="en-US" sz="5400" b="1" spc="1000" dirty="0">
              <a:ln w="11430"/>
              <a:solidFill>
                <a:srgbClr val="0287CA"/>
              </a:solidFill>
              <a:effectLst>
                <a:outerShdw blurRad="63500" sx="102000" sy="102000" algn="ctr" rotWithShape="0">
                  <a:prstClr val="black">
                    <a:alpha val="40000"/>
                  </a:prstClr>
                </a:outerShdw>
              </a:effectLst>
              <a:latin typeface="Corbel" pitchFamily="34" charset="0"/>
            </a:endParaRPr>
          </a:p>
        </p:txBody>
      </p:sp>
    </p:spTree>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Rectangle 3"/>
          <p:cNvSpPr/>
          <p:nvPr/>
        </p:nvSpPr>
        <p:spPr>
          <a:xfrm>
            <a:off x="0" y="857232"/>
            <a:ext cx="9144000" cy="52149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3" name="Diagram 2"/>
          <p:cNvGraphicFramePr/>
          <p:nvPr/>
        </p:nvGraphicFramePr>
        <p:xfrm>
          <a:off x="357158" y="3357562"/>
          <a:ext cx="8343900" cy="27146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3"/>
          <p:cNvPicPr>
            <a:picLocks noChangeAspect="1" noChangeArrowheads="1"/>
          </p:cNvPicPr>
          <p:nvPr/>
        </p:nvPicPr>
        <p:blipFill>
          <a:blip r:embed="rId7" cstate="screen"/>
          <a:srcRect l="1480"/>
          <a:stretch>
            <a:fillRect/>
          </a:stretch>
        </p:blipFill>
        <p:spPr bwMode="auto">
          <a:xfrm rot="5400000">
            <a:off x="93403" y="1621054"/>
            <a:ext cx="2392948" cy="1436809"/>
          </a:xfrm>
          <a:prstGeom prst="rect">
            <a:avLst/>
          </a:prstGeom>
          <a:noFill/>
          <a:ln w="12700">
            <a:solidFill>
              <a:schemeClr val="bg1"/>
            </a:solidFill>
            <a:miter lim="800000"/>
            <a:headEnd/>
            <a:tailEnd/>
          </a:ln>
          <a:effectLst>
            <a:outerShdw blurRad="63500" sx="102000" sy="102000" algn="ctr" rotWithShape="0">
              <a:prstClr val="black">
                <a:alpha val="40000"/>
              </a:prstClr>
            </a:outerShdw>
          </a:effectLst>
        </p:spPr>
      </p:pic>
      <p:pic>
        <p:nvPicPr>
          <p:cNvPr id="7" name="Picture 5"/>
          <p:cNvPicPr>
            <a:picLocks noChangeAspect="1" noChangeArrowheads="1"/>
          </p:cNvPicPr>
          <p:nvPr/>
        </p:nvPicPr>
        <p:blipFill>
          <a:blip r:embed="rId8" cstate="screen"/>
          <a:srcRect/>
          <a:stretch>
            <a:fillRect/>
          </a:stretch>
        </p:blipFill>
        <p:spPr bwMode="auto">
          <a:xfrm>
            <a:off x="2214546" y="1142984"/>
            <a:ext cx="2143140" cy="2390426"/>
          </a:xfrm>
          <a:prstGeom prst="rect">
            <a:avLst/>
          </a:prstGeom>
          <a:noFill/>
          <a:ln w="12700">
            <a:solidFill>
              <a:schemeClr val="bg1"/>
            </a:solidFill>
            <a:miter lim="800000"/>
            <a:headEnd/>
            <a:tailEnd/>
          </a:ln>
          <a:effectLst>
            <a:outerShdw blurRad="63500" sx="102000" sy="102000" algn="ctr" rotWithShape="0">
              <a:prstClr val="black">
                <a:alpha val="40000"/>
              </a:prstClr>
            </a:outerShdw>
          </a:effectLst>
        </p:spPr>
      </p:pic>
      <p:pic>
        <p:nvPicPr>
          <p:cNvPr id="8" name="Picture 7"/>
          <p:cNvPicPr/>
          <p:nvPr/>
        </p:nvPicPr>
        <p:blipFill>
          <a:blip r:embed="rId9"/>
          <a:srcRect l="13058" r="19215" b="2182"/>
          <a:stretch>
            <a:fillRect/>
          </a:stretch>
        </p:blipFill>
        <p:spPr bwMode="auto">
          <a:xfrm>
            <a:off x="4429124" y="1142983"/>
            <a:ext cx="1857389" cy="2394341"/>
          </a:xfrm>
          <a:prstGeom prst="rect">
            <a:avLst/>
          </a:prstGeom>
          <a:noFill/>
          <a:ln w="12700">
            <a:solidFill>
              <a:schemeClr val="bg1"/>
            </a:solidFill>
            <a:miter lim="800000"/>
            <a:headEnd/>
            <a:tailEnd/>
          </a:ln>
          <a:effectLst>
            <a:outerShdw blurRad="63500" sx="102000" sy="102000" algn="ctr" rotWithShape="0">
              <a:prstClr val="black">
                <a:alpha val="40000"/>
              </a:prstClr>
            </a:outerShdw>
          </a:effectLst>
        </p:spPr>
      </p:pic>
      <p:pic>
        <p:nvPicPr>
          <p:cNvPr id="9" name="Picture 8"/>
          <p:cNvPicPr>
            <a:picLocks noChangeAspect="1" noChangeArrowheads="1"/>
          </p:cNvPicPr>
          <p:nvPr/>
        </p:nvPicPr>
        <p:blipFill>
          <a:blip r:embed="rId10"/>
          <a:srcRect l="38324" t="31445" r="28070" b="18307"/>
          <a:stretch>
            <a:fillRect/>
          </a:stretch>
        </p:blipFill>
        <p:spPr bwMode="auto">
          <a:xfrm>
            <a:off x="6429388" y="1142984"/>
            <a:ext cx="2143140" cy="2403401"/>
          </a:xfrm>
          <a:prstGeom prst="rect">
            <a:avLst/>
          </a:prstGeom>
          <a:noFill/>
          <a:ln w="12700">
            <a:solidFill>
              <a:schemeClr val="bg1"/>
            </a:solidFill>
            <a:miter lim="800000"/>
            <a:headEnd/>
            <a:tailEnd/>
          </a:ln>
          <a:effectLst>
            <a:outerShdw blurRad="63500" sx="102000" sy="102000" algn="ctr" rotWithShape="0">
              <a:prstClr val="black">
                <a:alpha val="40000"/>
              </a:prstClr>
            </a:outerShdw>
          </a:effectLst>
        </p:spPr>
      </p:pic>
      <p:sp>
        <p:nvSpPr>
          <p:cNvPr id="10" name="TextBox 9"/>
          <p:cNvSpPr txBox="1"/>
          <p:nvPr/>
        </p:nvSpPr>
        <p:spPr>
          <a:xfrm>
            <a:off x="2571736" y="5429264"/>
            <a:ext cx="4000528" cy="646331"/>
          </a:xfrm>
          <a:prstGeom prst="rect">
            <a:avLst/>
          </a:prstGeom>
          <a:noFill/>
        </p:spPr>
        <p:txBody>
          <a:bodyPr wrap="square" rtlCol="0">
            <a:spAutoFit/>
          </a:bodyPr>
          <a:lstStyle/>
          <a:p>
            <a:r>
              <a:rPr lang="es-ES" dirty="0" smtClean="0">
                <a:solidFill>
                  <a:schemeClr val="tx1">
                    <a:lumMod val="75000"/>
                    <a:lumOff val="25000"/>
                  </a:schemeClr>
                </a:solidFill>
                <a:latin typeface="Corbel" pitchFamily="34" charset="0"/>
              </a:rPr>
              <a:t>Resultado: desviación menor al 3 % </a:t>
            </a:r>
          </a:p>
          <a:p>
            <a:endParaRPr lang="es-MX" dirty="0" smtClean="0">
              <a:solidFill>
                <a:schemeClr val="tx1">
                  <a:lumMod val="75000"/>
                  <a:lumOff val="25000"/>
                </a:schemeClr>
              </a:solidFill>
              <a:latin typeface="Corbel" pitchFamily="34" charset="0"/>
            </a:endParaRPr>
          </a:p>
        </p:txBody>
      </p:sp>
    </p:spTree>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3">
                                            <p:graphicEl>
                                              <a:dgm id="{372AB35D-7F85-4F08-9397-AA61FB00442A}"/>
                                            </p:graphicEl>
                                          </p:spTgt>
                                        </p:tgtEl>
                                        <p:attrNameLst>
                                          <p:attrName>style.visibility</p:attrName>
                                        </p:attrNameLst>
                                      </p:cBhvr>
                                      <p:to>
                                        <p:strVal val="visible"/>
                                      </p:to>
                                    </p:set>
                                    <p:anim calcmode="lin" valueType="num">
                                      <p:cBhvr>
                                        <p:cTn id="7" dur="1000" fill="hold"/>
                                        <p:tgtEl>
                                          <p:spTgt spid="3">
                                            <p:graphicEl>
                                              <a:dgm id="{372AB35D-7F85-4F08-9397-AA61FB00442A}"/>
                                            </p:graphicEl>
                                          </p:spTgt>
                                        </p:tgtEl>
                                        <p:attrNameLst>
                                          <p:attrName>ppt_w</p:attrName>
                                        </p:attrNameLst>
                                      </p:cBhvr>
                                      <p:tavLst>
                                        <p:tav tm="0">
                                          <p:val>
                                            <p:fltVal val="0"/>
                                          </p:val>
                                        </p:tav>
                                        <p:tav tm="100000">
                                          <p:val>
                                            <p:strVal val="#ppt_w"/>
                                          </p:val>
                                        </p:tav>
                                      </p:tavLst>
                                    </p:anim>
                                    <p:anim calcmode="lin" valueType="num">
                                      <p:cBhvr>
                                        <p:cTn id="8" dur="1000" fill="hold"/>
                                        <p:tgtEl>
                                          <p:spTgt spid="3">
                                            <p:graphicEl>
                                              <a:dgm id="{372AB35D-7F85-4F08-9397-AA61FB00442A}"/>
                                            </p:graphicEl>
                                          </p:spTgt>
                                        </p:tgtEl>
                                        <p:attrNameLst>
                                          <p:attrName>ppt_h</p:attrName>
                                        </p:attrNameLst>
                                      </p:cBhvr>
                                      <p:tavLst>
                                        <p:tav tm="0">
                                          <p:val>
                                            <p:fltVal val="0"/>
                                          </p:val>
                                        </p:tav>
                                        <p:tav tm="100000">
                                          <p:val>
                                            <p:strVal val="#ppt_h"/>
                                          </p:val>
                                        </p:tav>
                                      </p:tavLst>
                                    </p:anim>
                                    <p:animEffect transition="in" filter="fade">
                                      <p:cBhvr>
                                        <p:cTn id="9" dur="1000"/>
                                        <p:tgtEl>
                                          <p:spTgt spid="3">
                                            <p:graphicEl>
                                              <a:dgm id="{372AB35D-7F85-4F08-9397-AA61FB00442A}"/>
                                            </p:graphicEl>
                                          </p:spTgt>
                                        </p:tgtEl>
                                      </p:cBhvr>
                                    </p:animEffect>
                                  </p:childTnLst>
                                </p:cTn>
                              </p:par>
                              <p:par>
                                <p:cTn id="10" presetID="35" presetClass="path" presetSubtype="0" accel="50000" decel="50000" fill="hold" grpId="1" nodeType="withEffect">
                                  <p:stCondLst>
                                    <p:cond delay="0"/>
                                  </p:stCondLst>
                                  <p:childTnLst>
                                    <p:animMotion origin="layout" path="M 0 0  L -0.25 0  E" pathEditMode="relative" ptsTypes="">
                                      <p:cBhvr>
                                        <p:cTn id="11" dur="1000" spd="-100000" fill="hold"/>
                                        <p:tgtEl>
                                          <p:spTgt spid="3">
                                            <p:graphicEl>
                                              <a:dgm id="{372AB35D-7F85-4F08-9397-AA61FB00442A}"/>
                                            </p:graphicEl>
                                          </p:spTgt>
                                        </p:tgtEl>
                                        <p:attrNameLst>
                                          <p:attrName>ppt_x</p:attrName>
                                          <p:attrName>ppt_y</p:attrName>
                                        </p:attrNameLst>
                                      </p:cBhvr>
                                    </p:animMotion>
                                  </p:childTnLst>
                                </p:cTn>
                              </p:par>
                              <p:par>
                                <p:cTn id="12" presetID="10" presetClass="entr" presetSubtype="0" fill="hold" nodeType="with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childTnLst>
                                </p:cTn>
                              </p:par>
                            </p:childTnLst>
                          </p:cTn>
                        </p:par>
                        <p:par>
                          <p:cTn id="15" fill="hold">
                            <p:stCondLst>
                              <p:cond delay="1000"/>
                            </p:stCondLst>
                            <p:childTnLst>
                              <p:par>
                                <p:cTn id="16" presetID="53" presetClass="entr" presetSubtype="0" fill="hold" grpId="0" nodeType="afterEffect">
                                  <p:stCondLst>
                                    <p:cond delay="0"/>
                                  </p:stCondLst>
                                  <p:childTnLst>
                                    <p:set>
                                      <p:cBhvr>
                                        <p:cTn id="17" dur="1" fill="hold">
                                          <p:stCondLst>
                                            <p:cond delay="0"/>
                                          </p:stCondLst>
                                        </p:cTn>
                                        <p:tgtEl>
                                          <p:spTgt spid="3">
                                            <p:graphicEl>
                                              <a:dgm id="{43FF70E3-3B35-4DF9-A907-606680DFC178}"/>
                                            </p:graphicEl>
                                          </p:spTgt>
                                        </p:tgtEl>
                                        <p:attrNameLst>
                                          <p:attrName>style.visibility</p:attrName>
                                        </p:attrNameLst>
                                      </p:cBhvr>
                                      <p:to>
                                        <p:strVal val="visible"/>
                                      </p:to>
                                    </p:set>
                                    <p:anim calcmode="lin" valueType="num">
                                      <p:cBhvr>
                                        <p:cTn id="18" dur="1000" fill="hold"/>
                                        <p:tgtEl>
                                          <p:spTgt spid="3">
                                            <p:graphicEl>
                                              <a:dgm id="{43FF70E3-3B35-4DF9-A907-606680DFC178}"/>
                                            </p:graphicEl>
                                          </p:spTgt>
                                        </p:tgtEl>
                                        <p:attrNameLst>
                                          <p:attrName>ppt_w</p:attrName>
                                        </p:attrNameLst>
                                      </p:cBhvr>
                                      <p:tavLst>
                                        <p:tav tm="0">
                                          <p:val>
                                            <p:fltVal val="0"/>
                                          </p:val>
                                        </p:tav>
                                        <p:tav tm="100000">
                                          <p:val>
                                            <p:strVal val="#ppt_w"/>
                                          </p:val>
                                        </p:tav>
                                      </p:tavLst>
                                    </p:anim>
                                    <p:anim calcmode="lin" valueType="num">
                                      <p:cBhvr>
                                        <p:cTn id="19" dur="1000" fill="hold"/>
                                        <p:tgtEl>
                                          <p:spTgt spid="3">
                                            <p:graphicEl>
                                              <a:dgm id="{43FF70E3-3B35-4DF9-A907-606680DFC178}"/>
                                            </p:graphicEl>
                                          </p:spTgt>
                                        </p:tgtEl>
                                        <p:attrNameLst>
                                          <p:attrName>ppt_h</p:attrName>
                                        </p:attrNameLst>
                                      </p:cBhvr>
                                      <p:tavLst>
                                        <p:tav tm="0">
                                          <p:val>
                                            <p:fltVal val="0"/>
                                          </p:val>
                                        </p:tav>
                                        <p:tav tm="100000">
                                          <p:val>
                                            <p:strVal val="#ppt_h"/>
                                          </p:val>
                                        </p:tav>
                                      </p:tavLst>
                                    </p:anim>
                                    <p:animEffect transition="in" filter="fade">
                                      <p:cBhvr>
                                        <p:cTn id="20" dur="1000"/>
                                        <p:tgtEl>
                                          <p:spTgt spid="3">
                                            <p:graphicEl>
                                              <a:dgm id="{43FF70E3-3B35-4DF9-A907-606680DFC178}"/>
                                            </p:graphicEl>
                                          </p:spTgt>
                                        </p:tgtEl>
                                      </p:cBhvr>
                                    </p:animEffect>
                                  </p:childTnLst>
                                </p:cTn>
                              </p:par>
                              <p:par>
                                <p:cTn id="21" presetID="35" presetClass="path" presetSubtype="0" accel="50000" decel="50000" fill="hold" grpId="1" nodeType="withEffect">
                                  <p:stCondLst>
                                    <p:cond delay="0"/>
                                  </p:stCondLst>
                                  <p:childTnLst>
                                    <p:animMotion origin="layout" path="M 0 0  L -0.25 0  E" pathEditMode="relative" ptsTypes="">
                                      <p:cBhvr>
                                        <p:cTn id="22" dur="1000" spd="-100000" fill="hold"/>
                                        <p:tgtEl>
                                          <p:spTgt spid="3">
                                            <p:graphicEl>
                                              <a:dgm id="{43FF70E3-3B35-4DF9-A907-606680DFC178}"/>
                                            </p:graphicEl>
                                          </p:spTgt>
                                        </p:tgtEl>
                                        <p:attrNameLst>
                                          <p:attrName>ppt_x</p:attrName>
                                          <p:attrName>ppt_y</p:attrName>
                                        </p:attrNameLst>
                                      </p:cBhvr>
                                    </p:animMotion>
                                  </p:childTnLst>
                                </p:cTn>
                              </p:par>
                              <p:par>
                                <p:cTn id="23" presetID="10" presetClass="entr" presetSubtype="0" fill="hold" nodeType="with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1000"/>
                                        <p:tgtEl>
                                          <p:spTgt spid="7"/>
                                        </p:tgtEl>
                                      </p:cBhvr>
                                    </p:animEffect>
                                  </p:childTnLst>
                                </p:cTn>
                              </p:par>
                            </p:childTnLst>
                          </p:cTn>
                        </p:par>
                        <p:par>
                          <p:cTn id="26" fill="hold">
                            <p:stCondLst>
                              <p:cond delay="2000"/>
                            </p:stCondLst>
                            <p:childTnLst>
                              <p:par>
                                <p:cTn id="27" presetID="53" presetClass="entr" presetSubtype="0" fill="hold" grpId="0" nodeType="afterEffect">
                                  <p:stCondLst>
                                    <p:cond delay="0"/>
                                  </p:stCondLst>
                                  <p:childTnLst>
                                    <p:set>
                                      <p:cBhvr>
                                        <p:cTn id="28" dur="1" fill="hold">
                                          <p:stCondLst>
                                            <p:cond delay="0"/>
                                          </p:stCondLst>
                                        </p:cTn>
                                        <p:tgtEl>
                                          <p:spTgt spid="3">
                                            <p:graphicEl>
                                              <a:dgm id="{40E75915-E9B1-4ABD-839B-3CFD5E25D23D}"/>
                                            </p:graphicEl>
                                          </p:spTgt>
                                        </p:tgtEl>
                                        <p:attrNameLst>
                                          <p:attrName>style.visibility</p:attrName>
                                        </p:attrNameLst>
                                      </p:cBhvr>
                                      <p:to>
                                        <p:strVal val="visible"/>
                                      </p:to>
                                    </p:set>
                                    <p:anim calcmode="lin" valueType="num">
                                      <p:cBhvr>
                                        <p:cTn id="29" dur="1000" fill="hold"/>
                                        <p:tgtEl>
                                          <p:spTgt spid="3">
                                            <p:graphicEl>
                                              <a:dgm id="{40E75915-E9B1-4ABD-839B-3CFD5E25D23D}"/>
                                            </p:graphicEl>
                                          </p:spTgt>
                                        </p:tgtEl>
                                        <p:attrNameLst>
                                          <p:attrName>ppt_w</p:attrName>
                                        </p:attrNameLst>
                                      </p:cBhvr>
                                      <p:tavLst>
                                        <p:tav tm="0">
                                          <p:val>
                                            <p:fltVal val="0"/>
                                          </p:val>
                                        </p:tav>
                                        <p:tav tm="100000">
                                          <p:val>
                                            <p:strVal val="#ppt_w"/>
                                          </p:val>
                                        </p:tav>
                                      </p:tavLst>
                                    </p:anim>
                                    <p:anim calcmode="lin" valueType="num">
                                      <p:cBhvr>
                                        <p:cTn id="30" dur="1000" fill="hold"/>
                                        <p:tgtEl>
                                          <p:spTgt spid="3">
                                            <p:graphicEl>
                                              <a:dgm id="{40E75915-E9B1-4ABD-839B-3CFD5E25D23D}"/>
                                            </p:graphicEl>
                                          </p:spTgt>
                                        </p:tgtEl>
                                        <p:attrNameLst>
                                          <p:attrName>ppt_h</p:attrName>
                                        </p:attrNameLst>
                                      </p:cBhvr>
                                      <p:tavLst>
                                        <p:tav tm="0">
                                          <p:val>
                                            <p:fltVal val="0"/>
                                          </p:val>
                                        </p:tav>
                                        <p:tav tm="100000">
                                          <p:val>
                                            <p:strVal val="#ppt_h"/>
                                          </p:val>
                                        </p:tav>
                                      </p:tavLst>
                                    </p:anim>
                                    <p:animEffect transition="in" filter="fade">
                                      <p:cBhvr>
                                        <p:cTn id="31" dur="1000"/>
                                        <p:tgtEl>
                                          <p:spTgt spid="3">
                                            <p:graphicEl>
                                              <a:dgm id="{40E75915-E9B1-4ABD-839B-3CFD5E25D23D}"/>
                                            </p:graphicEl>
                                          </p:spTgt>
                                        </p:tgtEl>
                                      </p:cBhvr>
                                    </p:animEffect>
                                  </p:childTnLst>
                                </p:cTn>
                              </p:par>
                              <p:par>
                                <p:cTn id="32" presetID="35" presetClass="path" presetSubtype="0" accel="50000" decel="50000" fill="hold" grpId="1" nodeType="withEffect">
                                  <p:stCondLst>
                                    <p:cond delay="0"/>
                                  </p:stCondLst>
                                  <p:childTnLst>
                                    <p:animMotion origin="layout" path="M 0 0  L -0.25 0  E" pathEditMode="relative" ptsTypes="">
                                      <p:cBhvr>
                                        <p:cTn id="33" dur="1000" spd="-100000" fill="hold"/>
                                        <p:tgtEl>
                                          <p:spTgt spid="3">
                                            <p:graphicEl>
                                              <a:dgm id="{40E75915-E9B1-4ABD-839B-3CFD5E25D23D}"/>
                                            </p:graphicEl>
                                          </p:spTgt>
                                        </p:tgtEl>
                                        <p:attrNameLst>
                                          <p:attrName>ppt_x</p:attrName>
                                          <p:attrName>ppt_y</p:attrName>
                                        </p:attrNameLst>
                                      </p:cBhvr>
                                    </p:animMotion>
                                  </p:childTnLst>
                                </p:cTn>
                              </p:par>
                              <p:par>
                                <p:cTn id="34" presetID="10" presetClass="entr" presetSubtype="0" fill="hold" nodeType="with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fade">
                                      <p:cBhvr>
                                        <p:cTn id="36" dur="1000"/>
                                        <p:tgtEl>
                                          <p:spTgt spid="8"/>
                                        </p:tgtEl>
                                      </p:cBhvr>
                                    </p:animEffect>
                                  </p:childTnLst>
                                </p:cTn>
                              </p:par>
                            </p:childTnLst>
                          </p:cTn>
                        </p:par>
                        <p:par>
                          <p:cTn id="37" fill="hold">
                            <p:stCondLst>
                              <p:cond delay="3000"/>
                            </p:stCondLst>
                            <p:childTnLst>
                              <p:par>
                                <p:cTn id="38" presetID="53" presetClass="entr" presetSubtype="0" fill="hold" grpId="0" nodeType="afterEffect">
                                  <p:stCondLst>
                                    <p:cond delay="0"/>
                                  </p:stCondLst>
                                  <p:childTnLst>
                                    <p:set>
                                      <p:cBhvr>
                                        <p:cTn id="39" dur="1" fill="hold">
                                          <p:stCondLst>
                                            <p:cond delay="0"/>
                                          </p:stCondLst>
                                        </p:cTn>
                                        <p:tgtEl>
                                          <p:spTgt spid="3">
                                            <p:graphicEl>
                                              <a:dgm id="{D3FAEA15-74EA-44F0-B324-8062485B62BB}"/>
                                            </p:graphicEl>
                                          </p:spTgt>
                                        </p:tgtEl>
                                        <p:attrNameLst>
                                          <p:attrName>style.visibility</p:attrName>
                                        </p:attrNameLst>
                                      </p:cBhvr>
                                      <p:to>
                                        <p:strVal val="visible"/>
                                      </p:to>
                                    </p:set>
                                    <p:anim calcmode="lin" valueType="num">
                                      <p:cBhvr>
                                        <p:cTn id="40" dur="1000" fill="hold"/>
                                        <p:tgtEl>
                                          <p:spTgt spid="3">
                                            <p:graphicEl>
                                              <a:dgm id="{D3FAEA15-74EA-44F0-B324-8062485B62BB}"/>
                                            </p:graphicEl>
                                          </p:spTgt>
                                        </p:tgtEl>
                                        <p:attrNameLst>
                                          <p:attrName>ppt_w</p:attrName>
                                        </p:attrNameLst>
                                      </p:cBhvr>
                                      <p:tavLst>
                                        <p:tav tm="0">
                                          <p:val>
                                            <p:fltVal val="0"/>
                                          </p:val>
                                        </p:tav>
                                        <p:tav tm="100000">
                                          <p:val>
                                            <p:strVal val="#ppt_w"/>
                                          </p:val>
                                        </p:tav>
                                      </p:tavLst>
                                    </p:anim>
                                    <p:anim calcmode="lin" valueType="num">
                                      <p:cBhvr>
                                        <p:cTn id="41" dur="1000" fill="hold"/>
                                        <p:tgtEl>
                                          <p:spTgt spid="3">
                                            <p:graphicEl>
                                              <a:dgm id="{D3FAEA15-74EA-44F0-B324-8062485B62BB}"/>
                                            </p:graphicEl>
                                          </p:spTgt>
                                        </p:tgtEl>
                                        <p:attrNameLst>
                                          <p:attrName>ppt_h</p:attrName>
                                        </p:attrNameLst>
                                      </p:cBhvr>
                                      <p:tavLst>
                                        <p:tav tm="0">
                                          <p:val>
                                            <p:fltVal val="0"/>
                                          </p:val>
                                        </p:tav>
                                        <p:tav tm="100000">
                                          <p:val>
                                            <p:strVal val="#ppt_h"/>
                                          </p:val>
                                        </p:tav>
                                      </p:tavLst>
                                    </p:anim>
                                    <p:animEffect transition="in" filter="fade">
                                      <p:cBhvr>
                                        <p:cTn id="42" dur="1000"/>
                                        <p:tgtEl>
                                          <p:spTgt spid="3">
                                            <p:graphicEl>
                                              <a:dgm id="{D3FAEA15-74EA-44F0-B324-8062485B62BB}"/>
                                            </p:graphicEl>
                                          </p:spTgt>
                                        </p:tgtEl>
                                      </p:cBhvr>
                                    </p:animEffect>
                                  </p:childTnLst>
                                </p:cTn>
                              </p:par>
                              <p:par>
                                <p:cTn id="43" presetID="35" presetClass="path" presetSubtype="0" accel="50000" decel="50000" fill="hold" grpId="1" nodeType="withEffect">
                                  <p:stCondLst>
                                    <p:cond delay="0"/>
                                  </p:stCondLst>
                                  <p:childTnLst>
                                    <p:animMotion origin="layout" path="M 0 0  L -0.25 0  E" pathEditMode="relative" ptsTypes="">
                                      <p:cBhvr>
                                        <p:cTn id="44" dur="1000" spd="-100000" fill="hold"/>
                                        <p:tgtEl>
                                          <p:spTgt spid="3">
                                            <p:graphicEl>
                                              <a:dgm id="{D3FAEA15-74EA-44F0-B324-8062485B62BB}"/>
                                            </p:graphicEl>
                                          </p:spTgt>
                                        </p:tgtEl>
                                        <p:attrNameLst>
                                          <p:attrName>ppt_x</p:attrName>
                                          <p:attrName>ppt_y</p:attrName>
                                        </p:attrNameLst>
                                      </p:cBhvr>
                                    </p:animMotion>
                                  </p:childTnLst>
                                </p:cTn>
                              </p:par>
                              <p:par>
                                <p:cTn id="45" presetID="10" presetClass="entr" presetSubtype="0" fill="hold" nodeType="with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fade">
                                      <p:cBhvr>
                                        <p:cTn id="47" dur="1000"/>
                                        <p:tgtEl>
                                          <p:spTgt spid="9"/>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fade">
                                      <p:cBhvr>
                                        <p:cTn id="50"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uiExpand="1">
        <p:bldSub>
          <a:bldDgm bld="one"/>
        </p:bldSub>
      </p:bldGraphic>
      <p:bldGraphic spid="3" grpId="1" uiExpand="1">
        <p:bldSub>
          <a:bldDgm bld="one"/>
        </p:bldSub>
      </p:bldGraphic>
      <p:bldP spid="10" grpId="0"/>
    </p:bldLst>
  </p:timing>
</p:sld>
</file>

<file path=ppt/slides/slide38.xml><?xml version="1.0" encoding="utf-8"?>
<p:sld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4" name="Freeform 3"/>
          <p:cNvSpPr/>
          <p:nvPr/>
        </p:nvSpPr>
        <p:spPr>
          <a:xfrm rot="1663741">
            <a:off x="48822" y="2148749"/>
            <a:ext cx="9695979" cy="2602995"/>
          </a:xfrm>
          <a:custGeom>
            <a:avLst/>
            <a:gdLst>
              <a:gd name="connsiteX0" fmla="*/ 0 w 9240252"/>
              <a:gd name="connsiteY0" fmla="*/ 1050758 h 1050758"/>
              <a:gd name="connsiteX1" fmla="*/ 3561347 w 9240252"/>
              <a:gd name="connsiteY1" fmla="*/ 8021 h 1050758"/>
              <a:gd name="connsiteX2" fmla="*/ 9240252 w 9240252"/>
              <a:gd name="connsiteY2" fmla="*/ 1002631 h 1050758"/>
            </a:gdLst>
            <a:ahLst/>
            <a:cxnLst>
              <a:cxn ang="0">
                <a:pos x="connsiteX0" y="connsiteY0"/>
              </a:cxn>
              <a:cxn ang="0">
                <a:pos x="connsiteX1" y="connsiteY1"/>
              </a:cxn>
              <a:cxn ang="0">
                <a:pos x="connsiteX2" y="connsiteY2"/>
              </a:cxn>
            </a:cxnLst>
            <a:rect l="l" t="t" r="r" b="b"/>
            <a:pathLst>
              <a:path w="9240252" h="1050758">
                <a:moveTo>
                  <a:pt x="0" y="1050758"/>
                </a:moveTo>
                <a:cubicBezTo>
                  <a:pt x="1010652" y="533400"/>
                  <a:pt x="2021305" y="16042"/>
                  <a:pt x="3561347" y="8021"/>
                </a:cubicBezTo>
                <a:cubicBezTo>
                  <a:pt x="5101389" y="0"/>
                  <a:pt x="7170820" y="501315"/>
                  <a:pt x="9240252" y="1002631"/>
                </a:cubicBezTo>
              </a:path>
            </a:pathLst>
          </a:custGeom>
          <a:gradFill flip="none" rotWithShape="1">
            <a:gsLst>
              <a:gs pos="0">
                <a:schemeClr val="bg1">
                  <a:alpha val="75000"/>
                </a:schemeClr>
              </a:gs>
              <a:gs pos="100000">
                <a:schemeClr val="accent1">
                  <a:tint val="23500"/>
                  <a:satMod val="160000"/>
                  <a:alpha val="0"/>
                </a:schemeClr>
              </a:gs>
            </a:gsLst>
            <a:lin ang="5400000" scaled="1"/>
            <a:tileRect/>
          </a:gradFill>
          <a:ln w="76200">
            <a:noFill/>
          </a:ln>
          <a:effectLst>
            <a:softEdge rad="63500"/>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7" name="Freeform 6"/>
          <p:cNvSpPr/>
          <p:nvPr/>
        </p:nvSpPr>
        <p:spPr>
          <a:xfrm>
            <a:off x="509156" y="762000"/>
            <a:ext cx="7463230" cy="1385667"/>
          </a:xfrm>
          <a:custGeom>
            <a:avLst/>
            <a:gdLst>
              <a:gd name="connsiteX0" fmla="*/ 0 w 9240252"/>
              <a:gd name="connsiteY0" fmla="*/ 1050758 h 1050758"/>
              <a:gd name="connsiteX1" fmla="*/ 3561347 w 9240252"/>
              <a:gd name="connsiteY1" fmla="*/ 8021 h 1050758"/>
              <a:gd name="connsiteX2" fmla="*/ 9240252 w 9240252"/>
              <a:gd name="connsiteY2" fmla="*/ 1002631 h 1050758"/>
              <a:gd name="connsiteX0" fmla="*/ 0 w 9240252"/>
              <a:gd name="connsiteY0" fmla="*/ 1218046 h 1918789"/>
              <a:gd name="connsiteX1" fmla="*/ 3561347 w 9240252"/>
              <a:gd name="connsiteY1" fmla="*/ 175309 h 1918789"/>
              <a:gd name="connsiteX2" fmla="*/ 4884281 w 9240252"/>
              <a:gd name="connsiteY2" fmla="*/ 1918789 h 1918789"/>
              <a:gd name="connsiteX3" fmla="*/ 9240252 w 9240252"/>
              <a:gd name="connsiteY3" fmla="*/ 1169919 h 1918789"/>
              <a:gd name="connsiteX0" fmla="*/ 0 w 9240252"/>
              <a:gd name="connsiteY0" fmla="*/ 1270247 h 2095133"/>
              <a:gd name="connsiteX1" fmla="*/ 3561347 w 9240252"/>
              <a:gd name="connsiteY1" fmla="*/ 227510 h 2095133"/>
              <a:gd name="connsiteX2" fmla="*/ 6468439 w 9240252"/>
              <a:gd name="connsiteY2" fmla="*/ 290580 h 2095133"/>
              <a:gd name="connsiteX3" fmla="*/ 4884281 w 9240252"/>
              <a:gd name="connsiteY3" fmla="*/ 1970990 h 2095133"/>
              <a:gd name="connsiteX4" fmla="*/ 9240252 w 9240252"/>
              <a:gd name="connsiteY4" fmla="*/ 1222120 h 2095133"/>
              <a:gd name="connsiteX0" fmla="*/ 0 w 9240252"/>
              <a:gd name="connsiteY0" fmla="*/ 1042737 h 1743480"/>
              <a:gd name="connsiteX1" fmla="*/ 3561347 w 9240252"/>
              <a:gd name="connsiteY1" fmla="*/ 0 h 1743480"/>
              <a:gd name="connsiteX2" fmla="*/ 4884281 w 9240252"/>
              <a:gd name="connsiteY2" fmla="*/ 1743480 h 1743480"/>
              <a:gd name="connsiteX3" fmla="*/ 9240252 w 9240252"/>
              <a:gd name="connsiteY3" fmla="*/ 994610 h 1743480"/>
              <a:gd name="connsiteX0" fmla="*/ 0 w 9240252"/>
              <a:gd name="connsiteY0" fmla="*/ 1050758 h 1050758"/>
              <a:gd name="connsiteX1" fmla="*/ 3561347 w 9240252"/>
              <a:gd name="connsiteY1" fmla="*/ 8021 h 1050758"/>
              <a:gd name="connsiteX2" fmla="*/ 9240252 w 9240252"/>
              <a:gd name="connsiteY2" fmla="*/ 1002631 h 1050758"/>
              <a:gd name="connsiteX0" fmla="*/ 0 w 9240252"/>
              <a:gd name="connsiteY0" fmla="*/ 1050758 h 1050758"/>
              <a:gd name="connsiteX1" fmla="*/ 5923547 w 9240252"/>
              <a:gd name="connsiteY1" fmla="*/ 8021 h 1050758"/>
              <a:gd name="connsiteX2" fmla="*/ 9240252 w 9240252"/>
              <a:gd name="connsiteY2" fmla="*/ 1002631 h 1050758"/>
              <a:gd name="connsiteX0" fmla="*/ 0 w 9240252"/>
              <a:gd name="connsiteY0" fmla="*/ 1660358 h 1660358"/>
              <a:gd name="connsiteX1" fmla="*/ 5923547 w 9240252"/>
              <a:gd name="connsiteY1" fmla="*/ 617621 h 1660358"/>
              <a:gd name="connsiteX2" fmla="*/ 9240252 w 9240252"/>
              <a:gd name="connsiteY2" fmla="*/ 1612231 h 1660358"/>
              <a:gd name="connsiteX0" fmla="*/ 0 w 9240252"/>
              <a:gd name="connsiteY0" fmla="*/ 1050758 h 1050758"/>
              <a:gd name="connsiteX1" fmla="*/ 5923547 w 9240252"/>
              <a:gd name="connsiteY1" fmla="*/ 8021 h 1050758"/>
              <a:gd name="connsiteX2" fmla="*/ 9240252 w 9240252"/>
              <a:gd name="connsiteY2" fmla="*/ 1002631 h 1050758"/>
              <a:gd name="connsiteX0" fmla="*/ 0 w 9240252"/>
              <a:gd name="connsiteY0" fmla="*/ 1371600 h 1371600"/>
              <a:gd name="connsiteX1" fmla="*/ 5923547 w 9240252"/>
              <a:gd name="connsiteY1" fmla="*/ 328863 h 1371600"/>
              <a:gd name="connsiteX2" fmla="*/ 9240252 w 9240252"/>
              <a:gd name="connsiteY2" fmla="*/ 1323473 h 1371600"/>
              <a:gd name="connsiteX0" fmla="*/ 0 w 9240252"/>
              <a:gd name="connsiteY0" fmla="*/ 1371600 h 1371600"/>
              <a:gd name="connsiteX1" fmla="*/ 5923547 w 9240252"/>
              <a:gd name="connsiteY1" fmla="*/ 328863 h 1371600"/>
              <a:gd name="connsiteX2" fmla="*/ 9240252 w 9240252"/>
              <a:gd name="connsiteY2" fmla="*/ 1323473 h 1371600"/>
              <a:gd name="connsiteX0" fmla="*/ 0 w 9240252"/>
              <a:gd name="connsiteY0" fmla="*/ 1050758 h 1050758"/>
              <a:gd name="connsiteX1" fmla="*/ 5923547 w 9240252"/>
              <a:gd name="connsiteY1" fmla="*/ 8021 h 1050758"/>
              <a:gd name="connsiteX2" fmla="*/ 9240252 w 9240252"/>
              <a:gd name="connsiteY2" fmla="*/ 1002631 h 1050758"/>
              <a:gd name="connsiteX0" fmla="*/ 0 w 9240252"/>
              <a:gd name="connsiteY0" fmla="*/ 1351548 h 1351548"/>
              <a:gd name="connsiteX1" fmla="*/ 5923547 w 9240252"/>
              <a:gd name="connsiteY1" fmla="*/ 308811 h 1351548"/>
              <a:gd name="connsiteX2" fmla="*/ 9240252 w 9240252"/>
              <a:gd name="connsiteY2" fmla="*/ 1303421 h 1351548"/>
              <a:gd name="connsiteX0" fmla="*/ 0 w 9240252"/>
              <a:gd name="connsiteY0" fmla="*/ 1351548 h 1351548"/>
              <a:gd name="connsiteX1" fmla="*/ 5923547 w 9240252"/>
              <a:gd name="connsiteY1" fmla="*/ 308811 h 1351548"/>
              <a:gd name="connsiteX2" fmla="*/ 9240252 w 9240252"/>
              <a:gd name="connsiteY2" fmla="*/ 1303421 h 1351548"/>
              <a:gd name="connsiteX0" fmla="*/ 0 w 9240252"/>
              <a:gd name="connsiteY0" fmla="*/ 1351548 h 1701800"/>
              <a:gd name="connsiteX1" fmla="*/ 5923547 w 9240252"/>
              <a:gd name="connsiteY1" fmla="*/ 308811 h 1701800"/>
              <a:gd name="connsiteX2" fmla="*/ 9240252 w 9240252"/>
              <a:gd name="connsiteY2" fmla="*/ 1303421 h 1701800"/>
            </a:gdLst>
            <a:ahLst/>
            <a:cxnLst>
              <a:cxn ang="0">
                <a:pos x="connsiteX0" y="connsiteY0"/>
              </a:cxn>
              <a:cxn ang="0">
                <a:pos x="connsiteX1" y="connsiteY1"/>
              </a:cxn>
              <a:cxn ang="0">
                <a:pos x="connsiteX2" y="connsiteY2"/>
              </a:cxn>
            </a:cxnLst>
            <a:rect l="l" t="t" r="r" b="b"/>
            <a:pathLst>
              <a:path w="9240252" h="1701800">
                <a:moveTo>
                  <a:pt x="0" y="1351548"/>
                </a:moveTo>
                <a:cubicBezTo>
                  <a:pt x="1010652" y="834190"/>
                  <a:pt x="4251158" y="0"/>
                  <a:pt x="5923547" y="308811"/>
                </a:cubicBezTo>
                <a:cubicBezTo>
                  <a:pt x="7479631" y="621632"/>
                  <a:pt x="8073189" y="1701800"/>
                  <a:pt x="9240252" y="1303421"/>
                </a:cubicBezTo>
              </a:path>
            </a:pathLst>
          </a:custGeom>
          <a:gradFill flip="none" rotWithShape="1">
            <a:gsLst>
              <a:gs pos="0">
                <a:schemeClr val="bg1">
                  <a:alpha val="50000"/>
                </a:schemeClr>
              </a:gs>
              <a:gs pos="100000">
                <a:schemeClr val="accent1">
                  <a:tint val="23500"/>
                  <a:satMod val="160000"/>
                  <a:alpha val="0"/>
                </a:schemeClr>
              </a:gs>
            </a:gsLst>
            <a:lin ang="5400000" scaled="1"/>
            <a:tileRect/>
          </a:gradFill>
          <a:ln w="76200">
            <a:noFill/>
          </a:ln>
          <a:effectLst>
            <a:softEdge rad="63500"/>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8" name="Freeform 7"/>
          <p:cNvSpPr/>
          <p:nvPr/>
        </p:nvSpPr>
        <p:spPr>
          <a:xfrm flipH="1">
            <a:off x="1" y="2057399"/>
            <a:ext cx="9240252" cy="757591"/>
          </a:xfrm>
          <a:custGeom>
            <a:avLst/>
            <a:gdLst>
              <a:gd name="connsiteX0" fmla="*/ 0 w 9240252"/>
              <a:gd name="connsiteY0" fmla="*/ 1050758 h 1050758"/>
              <a:gd name="connsiteX1" fmla="*/ 3561347 w 9240252"/>
              <a:gd name="connsiteY1" fmla="*/ 8021 h 1050758"/>
              <a:gd name="connsiteX2" fmla="*/ 9240252 w 9240252"/>
              <a:gd name="connsiteY2" fmla="*/ 1002631 h 1050758"/>
            </a:gdLst>
            <a:ahLst/>
            <a:cxnLst>
              <a:cxn ang="0">
                <a:pos x="connsiteX0" y="connsiteY0"/>
              </a:cxn>
              <a:cxn ang="0">
                <a:pos x="connsiteX1" y="connsiteY1"/>
              </a:cxn>
              <a:cxn ang="0">
                <a:pos x="connsiteX2" y="connsiteY2"/>
              </a:cxn>
            </a:cxnLst>
            <a:rect l="l" t="t" r="r" b="b"/>
            <a:pathLst>
              <a:path w="9240252" h="1050758">
                <a:moveTo>
                  <a:pt x="0" y="1050758"/>
                </a:moveTo>
                <a:cubicBezTo>
                  <a:pt x="1010652" y="533400"/>
                  <a:pt x="2021305" y="16042"/>
                  <a:pt x="3561347" y="8021"/>
                </a:cubicBezTo>
                <a:cubicBezTo>
                  <a:pt x="5101389" y="0"/>
                  <a:pt x="7170820" y="501315"/>
                  <a:pt x="9240252" y="1002631"/>
                </a:cubicBezTo>
              </a:path>
            </a:pathLst>
          </a:custGeom>
          <a:gradFill flip="none" rotWithShape="1">
            <a:gsLst>
              <a:gs pos="0">
                <a:schemeClr val="bg1">
                  <a:alpha val="50000"/>
                </a:schemeClr>
              </a:gs>
              <a:gs pos="100000">
                <a:schemeClr val="bg1">
                  <a:alpha val="0"/>
                </a:schemeClr>
              </a:gs>
            </a:gsLst>
            <a:lin ang="5400000" scaled="1"/>
            <a:tileRect/>
          </a:gradFill>
          <a:ln w="76200">
            <a:noFill/>
          </a:ln>
          <a:effectLst>
            <a:softEdge rad="63500"/>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6" name="Rectangle 5"/>
          <p:cNvSpPr/>
          <p:nvPr/>
        </p:nvSpPr>
        <p:spPr>
          <a:xfrm>
            <a:off x="1071538" y="2714620"/>
            <a:ext cx="5631670" cy="923330"/>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en-US" sz="5400" b="1" spc="1000" dirty="0" err="1" smtClean="0">
                <a:ln w="11430"/>
                <a:solidFill>
                  <a:srgbClr val="0287CA"/>
                </a:solidFill>
                <a:effectLst>
                  <a:outerShdw blurRad="63500" sx="102000" sy="102000" algn="ctr" rotWithShape="0">
                    <a:prstClr val="black">
                      <a:alpha val="40000"/>
                    </a:prstClr>
                  </a:outerShdw>
                </a:effectLst>
                <a:latin typeface="Corbel" pitchFamily="34" charset="0"/>
              </a:rPr>
              <a:t>Conclusiones</a:t>
            </a:r>
            <a:endParaRPr lang="en-US" sz="5400" b="1" spc="1000" dirty="0">
              <a:ln w="11430"/>
              <a:solidFill>
                <a:srgbClr val="0287CA"/>
              </a:solidFill>
              <a:effectLst>
                <a:outerShdw blurRad="63500" sx="102000" sy="102000" algn="ctr" rotWithShape="0">
                  <a:prstClr val="black">
                    <a:alpha val="40000"/>
                  </a:prstClr>
                </a:outerShdw>
              </a:effectLst>
              <a:latin typeface="Corbel" pitchFamily="34" charset="0"/>
            </a:endParaRPr>
          </a:p>
        </p:txBody>
      </p:sp>
    </p:spTree>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857232"/>
            <a:ext cx="9144000" cy="52149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Diagram 4"/>
          <p:cNvGraphicFramePr/>
          <p:nvPr/>
        </p:nvGraphicFramePr>
        <p:xfrm>
          <a:off x="1172753" y="1162835"/>
          <a:ext cx="6798495" cy="453233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Oval 3"/>
          <p:cNvSpPr/>
          <p:nvPr/>
        </p:nvSpPr>
        <p:spPr>
          <a:xfrm>
            <a:off x="3786182" y="2643182"/>
            <a:ext cx="1571636" cy="1571636"/>
          </a:xfrm>
          <a:prstGeom prst="ellipse">
            <a:avLst/>
          </a:prstGeom>
          <a:noFill/>
        </p:spPr>
        <p:style>
          <a:lnRef idx="0">
            <a:schemeClr val="accent1"/>
          </a:lnRef>
          <a:fillRef idx="3">
            <a:schemeClr val="accent1"/>
          </a:fillRef>
          <a:effectRef idx="3">
            <a:schemeClr val="accent1"/>
          </a:effectRef>
          <a:fontRef idx="minor">
            <a:schemeClr val="lt1"/>
          </a:fontRef>
        </p:style>
        <p:txBody>
          <a:bodyPr lIns="0" tIns="36000" rIns="0" rtlCol="0" anchor="ctr">
            <a:normAutofit/>
          </a:bodyPr>
          <a:lstStyle/>
          <a:p>
            <a:pPr algn="ctr"/>
            <a:r>
              <a:rPr lang="es-MX" dirty="0" smtClean="0">
                <a:solidFill>
                  <a:schemeClr val="tx1"/>
                </a:solidFill>
                <a:latin typeface="Corbel" pitchFamily="34" charset="0"/>
              </a:rPr>
              <a:t>Anillo de mando</a:t>
            </a:r>
            <a:endParaRPr lang="en-US" dirty="0">
              <a:solidFill>
                <a:schemeClr val="tx1"/>
              </a:solidFill>
              <a:latin typeface="Corbel"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5">
                                            <p:graphicEl>
                                              <a:dgm id="{A8590BD6-88F0-4069-B526-20D4755996BA}"/>
                                            </p:graphicEl>
                                          </p:spTgt>
                                        </p:tgtEl>
                                        <p:attrNameLst>
                                          <p:attrName>style.visibility</p:attrName>
                                        </p:attrNameLst>
                                      </p:cBhvr>
                                      <p:to>
                                        <p:strVal val="visible"/>
                                      </p:to>
                                    </p:set>
                                    <p:anim calcmode="lin" valueType="num">
                                      <p:cBhvr>
                                        <p:cTn id="7" dur="500" fill="hold"/>
                                        <p:tgtEl>
                                          <p:spTgt spid="5">
                                            <p:graphicEl>
                                              <a:dgm id="{A8590BD6-88F0-4069-B526-20D4755996BA}"/>
                                            </p:graphicEl>
                                          </p:spTgt>
                                        </p:tgtEl>
                                        <p:attrNameLst>
                                          <p:attrName>ppt_w</p:attrName>
                                        </p:attrNameLst>
                                      </p:cBhvr>
                                      <p:tavLst>
                                        <p:tav tm="0">
                                          <p:val>
                                            <p:strVal val="#ppt_w*0.70"/>
                                          </p:val>
                                        </p:tav>
                                        <p:tav tm="100000">
                                          <p:val>
                                            <p:strVal val="#ppt_w"/>
                                          </p:val>
                                        </p:tav>
                                      </p:tavLst>
                                    </p:anim>
                                    <p:anim calcmode="lin" valueType="num">
                                      <p:cBhvr>
                                        <p:cTn id="8" dur="500" fill="hold"/>
                                        <p:tgtEl>
                                          <p:spTgt spid="5">
                                            <p:graphicEl>
                                              <a:dgm id="{A8590BD6-88F0-4069-B526-20D4755996BA}"/>
                                            </p:graphicEl>
                                          </p:spTgt>
                                        </p:tgtEl>
                                        <p:attrNameLst>
                                          <p:attrName>ppt_h</p:attrName>
                                        </p:attrNameLst>
                                      </p:cBhvr>
                                      <p:tavLst>
                                        <p:tav tm="0">
                                          <p:val>
                                            <p:strVal val="#ppt_h"/>
                                          </p:val>
                                        </p:tav>
                                        <p:tav tm="100000">
                                          <p:val>
                                            <p:strVal val="#ppt_h"/>
                                          </p:val>
                                        </p:tav>
                                      </p:tavLst>
                                    </p:anim>
                                    <p:animEffect transition="in" filter="fade">
                                      <p:cBhvr>
                                        <p:cTn id="9" dur="500"/>
                                        <p:tgtEl>
                                          <p:spTgt spid="5">
                                            <p:graphicEl>
                                              <a:dgm id="{A8590BD6-88F0-4069-B526-20D4755996BA}"/>
                                            </p:graphicEl>
                                          </p:spTgt>
                                        </p:tgtEl>
                                      </p:cBhvr>
                                    </p:animEffect>
                                  </p:childTnLst>
                                </p:cTn>
                              </p:par>
                            </p:childTnLst>
                          </p:cTn>
                        </p:par>
                        <p:par>
                          <p:cTn id="10" fill="hold">
                            <p:stCondLst>
                              <p:cond delay="500"/>
                            </p:stCondLst>
                            <p:childTnLst>
                              <p:par>
                                <p:cTn id="11" presetID="22" presetClass="entr" presetSubtype="1" fill="hold" grpId="0" nodeType="afterEffect">
                                  <p:stCondLst>
                                    <p:cond delay="0"/>
                                  </p:stCondLst>
                                  <p:childTnLst>
                                    <p:set>
                                      <p:cBhvr>
                                        <p:cTn id="12" dur="1" fill="hold">
                                          <p:stCondLst>
                                            <p:cond delay="0"/>
                                          </p:stCondLst>
                                        </p:cTn>
                                        <p:tgtEl>
                                          <p:spTgt spid="5">
                                            <p:graphicEl>
                                              <a:dgm id="{9960F1C5-67B8-4171-9C9D-F81043A68376}"/>
                                            </p:graphicEl>
                                          </p:spTgt>
                                        </p:tgtEl>
                                        <p:attrNameLst>
                                          <p:attrName>style.visibility</p:attrName>
                                        </p:attrNameLst>
                                      </p:cBhvr>
                                      <p:to>
                                        <p:strVal val="visible"/>
                                      </p:to>
                                    </p:set>
                                    <p:animEffect transition="in" filter="wipe(up)">
                                      <p:cBhvr>
                                        <p:cTn id="13" dur="500"/>
                                        <p:tgtEl>
                                          <p:spTgt spid="5">
                                            <p:graphicEl>
                                              <a:dgm id="{9960F1C5-67B8-4171-9C9D-F81043A68376}"/>
                                            </p:graphicEl>
                                          </p:spTgt>
                                        </p:tgtEl>
                                      </p:cBhvr>
                                    </p:animEffect>
                                  </p:childTnLst>
                                </p:cTn>
                              </p:par>
                            </p:childTnLst>
                          </p:cTn>
                        </p:par>
                        <p:par>
                          <p:cTn id="14" fill="hold">
                            <p:stCondLst>
                              <p:cond delay="1000"/>
                            </p:stCondLst>
                            <p:childTnLst>
                              <p:par>
                                <p:cTn id="15" presetID="55" presetClass="entr" presetSubtype="0" fill="hold" grpId="0" nodeType="afterEffect">
                                  <p:stCondLst>
                                    <p:cond delay="0"/>
                                  </p:stCondLst>
                                  <p:childTnLst>
                                    <p:set>
                                      <p:cBhvr>
                                        <p:cTn id="16" dur="1" fill="hold">
                                          <p:stCondLst>
                                            <p:cond delay="0"/>
                                          </p:stCondLst>
                                        </p:cTn>
                                        <p:tgtEl>
                                          <p:spTgt spid="5">
                                            <p:graphicEl>
                                              <a:dgm id="{3779BF69-D44E-4524-86FB-6E70D2642DC3}"/>
                                            </p:graphicEl>
                                          </p:spTgt>
                                        </p:tgtEl>
                                        <p:attrNameLst>
                                          <p:attrName>style.visibility</p:attrName>
                                        </p:attrNameLst>
                                      </p:cBhvr>
                                      <p:to>
                                        <p:strVal val="visible"/>
                                      </p:to>
                                    </p:set>
                                    <p:anim calcmode="lin" valueType="num">
                                      <p:cBhvr>
                                        <p:cTn id="17" dur="500" fill="hold"/>
                                        <p:tgtEl>
                                          <p:spTgt spid="5">
                                            <p:graphicEl>
                                              <a:dgm id="{3779BF69-D44E-4524-86FB-6E70D2642DC3}"/>
                                            </p:graphicEl>
                                          </p:spTgt>
                                        </p:tgtEl>
                                        <p:attrNameLst>
                                          <p:attrName>ppt_w</p:attrName>
                                        </p:attrNameLst>
                                      </p:cBhvr>
                                      <p:tavLst>
                                        <p:tav tm="0">
                                          <p:val>
                                            <p:strVal val="#ppt_w*0.70"/>
                                          </p:val>
                                        </p:tav>
                                        <p:tav tm="100000">
                                          <p:val>
                                            <p:strVal val="#ppt_w"/>
                                          </p:val>
                                        </p:tav>
                                      </p:tavLst>
                                    </p:anim>
                                    <p:anim calcmode="lin" valueType="num">
                                      <p:cBhvr>
                                        <p:cTn id="18" dur="500" fill="hold"/>
                                        <p:tgtEl>
                                          <p:spTgt spid="5">
                                            <p:graphicEl>
                                              <a:dgm id="{3779BF69-D44E-4524-86FB-6E70D2642DC3}"/>
                                            </p:graphicEl>
                                          </p:spTgt>
                                        </p:tgtEl>
                                        <p:attrNameLst>
                                          <p:attrName>ppt_h</p:attrName>
                                        </p:attrNameLst>
                                      </p:cBhvr>
                                      <p:tavLst>
                                        <p:tav tm="0">
                                          <p:val>
                                            <p:strVal val="#ppt_h"/>
                                          </p:val>
                                        </p:tav>
                                        <p:tav tm="100000">
                                          <p:val>
                                            <p:strVal val="#ppt_h"/>
                                          </p:val>
                                        </p:tav>
                                      </p:tavLst>
                                    </p:anim>
                                    <p:animEffect transition="in" filter="fade">
                                      <p:cBhvr>
                                        <p:cTn id="19" dur="500"/>
                                        <p:tgtEl>
                                          <p:spTgt spid="5">
                                            <p:graphicEl>
                                              <a:dgm id="{3779BF69-D44E-4524-86FB-6E70D2642DC3}"/>
                                            </p:graphicEl>
                                          </p:spTgt>
                                        </p:tgtEl>
                                      </p:cBhvr>
                                    </p:animEffect>
                                  </p:childTnLst>
                                </p:cTn>
                              </p:par>
                            </p:childTnLst>
                          </p:cTn>
                        </p:par>
                        <p:par>
                          <p:cTn id="20" fill="hold">
                            <p:stCondLst>
                              <p:cond delay="1500"/>
                            </p:stCondLst>
                            <p:childTnLst>
                              <p:par>
                                <p:cTn id="21" presetID="22" presetClass="entr" presetSubtype="1" fill="hold" grpId="0" nodeType="afterEffect">
                                  <p:stCondLst>
                                    <p:cond delay="0"/>
                                  </p:stCondLst>
                                  <p:childTnLst>
                                    <p:set>
                                      <p:cBhvr>
                                        <p:cTn id="22" dur="1" fill="hold">
                                          <p:stCondLst>
                                            <p:cond delay="0"/>
                                          </p:stCondLst>
                                        </p:cTn>
                                        <p:tgtEl>
                                          <p:spTgt spid="5">
                                            <p:graphicEl>
                                              <a:dgm id="{BD2CE02E-E38D-4C8F-B600-9C7B7F025760}"/>
                                            </p:graphicEl>
                                          </p:spTgt>
                                        </p:tgtEl>
                                        <p:attrNameLst>
                                          <p:attrName>style.visibility</p:attrName>
                                        </p:attrNameLst>
                                      </p:cBhvr>
                                      <p:to>
                                        <p:strVal val="visible"/>
                                      </p:to>
                                    </p:set>
                                    <p:animEffect transition="in" filter="wipe(up)">
                                      <p:cBhvr>
                                        <p:cTn id="23" dur="500"/>
                                        <p:tgtEl>
                                          <p:spTgt spid="5">
                                            <p:graphicEl>
                                              <a:dgm id="{BD2CE02E-E38D-4C8F-B600-9C7B7F025760}"/>
                                            </p:graphicEl>
                                          </p:spTgt>
                                        </p:tgtEl>
                                      </p:cBhvr>
                                    </p:animEffect>
                                  </p:childTnLst>
                                </p:cTn>
                              </p:par>
                            </p:childTnLst>
                          </p:cTn>
                        </p:par>
                        <p:par>
                          <p:cTn id="24" fill="hold">
                            <p:stCondLst>
                              <p:cond delay="2000"/>
                            </p:stCondLst>
                            <p:childTnLst>
                              <p:par>
                                <p:cTn id="25" presetID="55" presetClass="entr" presetSubtype="0" fill="hold" grpId="0" nodeType="afterEffect">
                                  <p:stCondLst>
                                    <p:cond delay="0"/>
                                  </p:stCondLst>
                                  <p:childTnLst>
                                    <p:set>
                                      <p:cBhvr>
                                        <p:cTn id="26" dur="1" fill="hold">
                                          <p:stCondLst>
                                            <p:cond delay="0"/>
                                          </p:stCondLst>
                                        </p:cTn>
                                        <p:tgtEl>
                                          <p:spTgt spid="5">
                                            <p:graphicEl>
                                              <a:dgm id="{5748BDB4-B187-4C25-B8B1-90067D3D4BC7}"/>
                                            </p:graphicEl>
                                          </p:spTgt>
                                        </p:tgtEl>
                                        <p:attrNameLst>
                                          <p:attrName>style.visibility</p:attrName>
                                        </p:attrNameLst>
                                      </p:cBhvr>
                                      <p:to>
                                        <p:strVal val="visible"/>
                                      </p:to>
                                    </p:set>
                                    <p:anim calcmode="lin" valueType="num">
                                      <p:cBhvr>
                                        <p:cTn id="27" dur="500" fill="hold"/>
                                        <p:tgtEl>
                                          <p:spTgt spid="5">
                                            <p:graphicEl>
                                              <a:dgm id="{5748BDB4-B187-4C25-B8B1-90067D3D4BC7}"/>
                                            </p:graphicEl>
                                          </p:spTgt>
                                        </p:tgtEl>
                                        <p:attrNameLst>
                                          <p:attrName>ppt_w</p:attrName>
                                        </p:attrNameLst>
                                      </p:cBhvr>
                                      <p:tavLst>
                                        <p:tav tm="0">
                                          <p:val>
                                            <p:strVal val="#ppt_w*0.70"/>
                                          </p:val>
                                        </p:tav>
                                        <p:tav tm="100000">
                                          <p:val>
                                            <p:strVal val="#ppt_w"/>
                                          </p:val>
                                        </p:tav>
                                      </p:tavLst>
                                    </p:anim>
                                    <p:anim calcmode="lin" valueType="num">
                                      <p:cBhvr>
                                        <p:cTn id="28" dur="500" fill="hold"/>
                                        <p:tgtEl>
                                          <p:spTgt spid="5">
                                            <p:graphicEl>
                                              <a:dgm id="{5748BDB4-B187-4C25-B8B1-90067D3D4BC7}"/>
                                            </p:graphicEl>
                                          </p:spTgt>
                                        </p:tgtEl>
                                        <p:attrNameLst>
                                          <p:attrName>ppt_h</p:attrName>
                                        </p:attrNameLst>
                                      </p:cBhvr>
                                      <p:tavLst>
                                        <p:tav tm="0">
                                          <p:val>
                                            <p:strVal val="#ppt_h"/>
                                          </p:val>
                                        </p:tav>
                                        <p:tav tm="100000">
                                          <p:val>
                                            <p:strVal val="#ppt_h"/>
                                          </p:val>
                                        </p:tav>
                                      </p:tavLst>
                                    </p:anim>
                                    <p:animEffect transition="in" filter="fade">
                                      <p:cBhvr>
                                        <p:cTn id="29" dur="500"/>
                                        <p:tgtEl>
                                          <p:spTgt spid="5">
                                            <p:graphicEl>
                                              <a:dgm id="{5748BDB4-B187-4C25-B8B1-90067D3D4BC7}"/>
                                            </p:graphicEl>
                                          </p:spTgt>
                                        </p:tgtEl>
                                      </p:cBhvr>
                                    </p:animEffect>
                                  </p:childTnLst>
                                </p:cTn>
                              </p:par>
                            </p:childTnLst>
                          </p:cTn>
                        </p:par>
                        <p:par>
                          <p:cTn id="30" fill="hold">
                            <p:stCondLst>
                              <p:cond delay="2500"/>
                            </p:stCondLst>
                            <p:childTnLst>
                              <p:par>
                                <p:cTn id="31" presetID="22" presetClass="entr" presetSubtype="2" fill="hold" grpId="0" nodeType="afterEffect">
                                  <p:stCondLst>
                                    <p:cond delay="0"/>
                                  </p:stCondLst>
                                  <p:childTnLst>
                                    <p:set>
                                      <p:cBhvr>
                                        <p:cTn id="32" dur="1" fill="hold">
                                          <p:stCondLst>
                                            <p:cond delay="0"/>
                                          </p:stCondLst>
                                        </p:cTn>
                                        <p:tgtEl>
                                          <p:spTgt spid="5">
                                            <p:graphicEl>
                                              <a:dgm id="{0E0C329A-984B-4116-B574-D88609E6EA70}"/>
                                            </p:graphicEl>
                                          </p:spTgt>
                                        </p:tgtEl>
                                        <p:attrNameLst>
                                          <p:attrName>style.visibility</p:attrName>
                                        </p:attrNameLst>
                                      </p:cBhvr>
                                      <p:to>
                                        <p:strVal val="visible"/>
                                      </p:to>
                                    </p:set>
                                    <p:animEffect transition="in" filter="wipe(right)">
                                      <p:cBhvr>
                                        <p:cTn id="33" dur="500"/>
                                        <p:tgtEl>
                                          <p:spTgt spid="5">
                                            <p:graphicEl>
                                              <a:dgm id="{0E0C329A-984B-4116-B574-D88609E6EA70}"/>
                                            </p:graphicEl>
                                          </p:spTgt>
                                        </p:tgtEl>
                                      </p:cBhvr>
                                    </p:animEffect>
                                  </p:childTnLst>
                                </p:cTn>
                              </p:par>
                            </p:childTnLst>
                          </p:cTn>
                        </p:par>
                        <p:par>
                          <p:cTn id="34" fill="hold">
                            <p:stCondLst>
                              <p:cond delay="3000"/>
                            </p:stCondLst>
                            <p:childTnLst>
                              <p:par>
                                <p:cTn id="35" presetID="55" presetClass="entr" presetSubtype="0" fill="hold" grpId="0" nodeType="afterEffect">
                                  <p:stCondLst>
                                    <p:cond delay="0"/>
                                  </p:stCondLst>
                                  <p:childTnLst>
                                    <p:set>
                                      <p:cBhvr>
                                        <p:cTn id="36" dur="1" fill="hold">
                                          <p:stCondLst>
                                            <p:cond delay="0"/>
                                          </p:stCondLst>
                                        </p:cTn>
                                        <p:tgtEl>
                                          <p:spTgt spid="5">
                                            <p:graphicEl>
                                              <a:dgm id="{EB03F52B-C034-4D3E-A713-AE90C261800B}"/>
                                            </p:graphicEl>
                                          </p:spTgt>
                                        </p:tgtEl>
                                        <p:attrNameLst>
                                          <p:attrName>style.visibility</p:attrName>
                                        </p:attrNameLst>
                                      </p:cBhvr>
                                      <p:to>
                                        <p:strVal val="visible"/>
                                      </p:to>
                                    </p:set>
                                    <p:anim calcmode="lin" valueType="num">
                                      <p:cBhvr>
                                        <p:cTn id="37" dur="500" fill="hold"/>
                                        <p:tgtEl>
                                          <p:spTgt spid="5">
                                            <p:graphicEl>
                                              <a:dgm id="{EB03F52B-C034-4D3E-A713-AE90C261800B}"/>
                                            </p:graphicEl>
                                          </p:spTgt>
                                        </p:tgtEl>
                                        <p:attrNameLst>
                                          <p:attrName>ppt_w</p:attrName>
                                        </p:attrNameLst>
                                      </p:cBhvr>
                                      <p:tavLst>
                                        <p:tav tm="0">
                                          <p:val>
                                            <p:strVal val="#ppt_w*0.70"/>
                                          </p:val>
                                        </p:tav>
                                        <p:tav tm="100000">
                                          <p:val>
                                            <p:strVal val="#ppt_w"/>
                                          </p:val>
                                        </p:tav>
                                      </p:tavLst>
                                    </p:anim>
                                    <p:anim calcmode="lin" valueType="num">
                                      <p:cBhvr>
                                        <p:cTn id="38" dur="500" fill="hold"/>
                                        <p:tgtEl>
                                          <p:spTgt spid="5">
                                            <p:graphicEl>
                                              <a:dgm id="{EB03F52B-C034-4D3E-A713-AE90C261800B}"/>
                                            </p:graphicEl>
                                          </p:spTgt>
                                        </p:tgtEl>
                                        <p:attrNameLst>
                                          <p:attrName>ppt_h</p:attrName>
                                        </p:attrNameLst>
                                      </p:cBhvr>
                                      <p:tavLst>
                                        <p:tav tm="0">
                                          <p:val>
                                            <p:strVal val="#ppt_h"/>
                                          </p:val>
                                        </p:tav>
                                        <p:tav tm="100000">
                                          <p:val>
                                            <p:strVal val="#ppt_h"/>
                                          </p:val>
                                        </p:tav>
                                      </p:tavLst>
                                    </p:anim>
                                    <p:animEffect transition="in" filter="fade">
                                      <p:cBhvr>
                                        <p:cTn id="39" dur="500"/>
                                        <p:tgtEl>
                                          <p:spTgt spid="5">
                                            <p:graphicEl>
                                              <a:dgm id="{EB03F52B-C034-4D3E-A713-AE90C261800B}"/>
                                            </p:graphicEl>
                                          </p:spTgt>
                                        </p:tgtEl>
                                      </p:cBhvr>
                                    </p:animEffect>
                                  </p:childTnLst>
                                </p:cTn>
                              </p:par>
                            </p:childTnLst>
                          </p:cTn>
                        </p:par>
                        <p:par>
                          <p:cTn id="40" fill="hold">
                            <p:stCondLst>
                              <p:cond delay="3500"/>
                            </p:stCondLst>
                            <p:childTnLst>
                              <p:par>
                                <p:cTn id="41" presetID="22" presetClass="entr" presetSubtype="4" fill="hold" grpId="0" nodeType="afterEffect">
                                  <p:stCondLst>
                                    <p:cond delay="0"/>
                                  </p:stCondLst>
                                  <p:childTnLst>
                                    <p:set>
                                      <p:cBhvr>
                                        <p:cTn id="42" dur="1" fill="hold">
                                          <p:stCondLst>
                                            <p:cond delay="0"/>
                                          </p:stCondLst>
                                        </p:cTn>
                                        <p:tgtEl>
                                          <p:spTgt spid="5">
                                            <p:graphicEl>
                                              <a:dgm id="{6F9C8C4A-0C5D-4975-AC5B-44D073D0C0DC}"/>
                                            </p:graphicEl>
                                          </p:spTgt>
                                        </p:tgtEl>
                                        <p:attrNameLst>
                                          <p:attrName>style.visibility</p:attrName>
                                        </p:attrNameLst>
                                      </p:cBhvr>
                                      <p:to>
                                        <p:strVal val="visible"/>
                                      </p:to>
                                    </p:set>
                                    <p:animEffect transition="in" filter="wipe(down)">
                                      <p:cBhvr>
                                        <p:cTn id="43" dur="500"/>
                                        <p:tgtEl>
                                          <p:spTgt spid="5">
                                            <p:graphicEl>
                                              <a:dgm id="{6F9C8C4A-0C5D-4975-AC5B-44D073D0C0DC}"/>
                                            </p:graphicEl>
                                          </p:spTgt>
                                        </p:tgtEl>
                                      </p:cBhvr>
                                    </p:animEffect>
                                  </p:childTnLst>
                                </p:cTn>
                              </p:par>
                            </p:childTnLst>
                          </p:cTn>
                        </p:par>
                        <p:par>
                          <p:cTn id="44" fill="hold">
                            <p:stCondLst>
                              <p:cond delay="4000"/>
                            </p:stCondLst>
                            <p:childTnLst>
                              <p:par>
                                <p:cTn id="45" presetID="55" presetClass="entr" presetSubtype="0" fill="hold" grpId="0" nodeType="afterEffect">
                                  <p:stCondLst>
                                    <p:cond delay="0"/>
                                  </p:stCondLst>
                                  <p:childTnLst>
                                    <p:set>
                                      <p:cBhvr>
                                        <p:cTn id="46" dur="1" fill="hold">
                                          <p:stCondLst>
                                            <p:cond delay="0"/>
                                          </p:stCondLst>
                                        </p:cTn>
                                        <p:tgtEl>
                                          <p:spTgt spid="5">
                                            <p:graphicEl>
                                              <a:dgm id="{7A0318CA-0B8D-4FCA-9ECE-4FA9A8E96B12}"/>
                                            </p:graphicEl>
                                          </p:spTgt>
                                        </p:tgtEl>
                                        <p:attrNameLst>
                                          <p:attrName>style.visibility</p:attrName>
                                        </p:attrNameLst>
                                      </p:cBhvr>
                                      <p:to>
                                        <p:strVal val="visible"/>
                                      </p:to>
                                    </p:set>
                                    <p:anim calcmode="lin" valueType="num">
                                      <p:cBhvr>
                                        <p:cTn id="47" dur="500" fill="hold"/>
                                        <p:tgtEl>
                                          <p:spTgt spid="5">
                                            <p:graphicEl>
                                              <a:dgm id="{7A0318CA-0B8D-4FCA-9ECE-4FA9A8E96B12}"/>
                                            </p:graphicEl>
                                          </p:spTgt>
                                        </p:tgtEl>
                                        <p:attrNameLst>
                                          <p:attrName>ppt_w</p:attrName>
                                        </p:attrNameLst>
                                      </p:cBhvr>
                                      <p:tavLst>
                                        <p:tav tm="0">
                                          <p:val>
                                            <p:strVal val="#ppt_w*0.70"/>
                                          </p:val>
                                        </p:tav>
                                        <p:tav tm="100000">
                                          <p:val>
                                            <p:strVal val="#ppt_w"/>
                                          </p:val>
                                        </p:tav>
                                      </p:tavLst>
                                    </p:anim>
                                    <p:anim calcmode="lin" valueType="num">
                                      <p:cBhvr>
                                        <p:cTn id="48" dur="500" fill="hold"/>
                                        <p:tgtEl>
                                          <p:spTgt spid="5">
                                            <p:graphicEl>
                                              <a:dgm id="{7A0318CA-0B8D-4FCA-9ECE-4FA9A8E96B12}"/>
                                            </p:graphicEl>
                                          </p:spTgt>
                                        </p:tgtEl>
                                        <p:attrNameLst>
                                          <p:attrName>ppt_h</p:attrName>
                                        </p:attrNameLst>
                                      </p:cBhvr>
                                      <p:tavLst>
                                        <p:tav tm="0">
                                          <p:val>
                                            <p:strVal val="#ppt_h"/>
                                          </p:val>
                                        </p:tav>
                                        <p:tav tm="100000">
                                          <p:val>
                                            <p:strVal val="#ppt_h"/>
                                          </p:val>
                                        </p:tav>
                                      </p:tavLst>
                                    </p:anim>
                                    <p:animEffect transition="in" filter="fade">
                                      <p:cBhvr>
                                        <p:cTn id="49" dur="500"/>
                                        <p:tgtEl>
                                          <p:spTgt spid="5">
                                            <p:graphicEl>
                                              <a:dgm id="{7A0318CA-0B8D-4FCA-9ECE-4FA9A8E96B12}"/>
                                            </p:graphicEl>
                                          </p:spTgt>
                                        </p:tgtEl>
                                      </p:cBhvr>
                                    </p:animEffect>
                                  </p:childTnLst>
                                </p:cTn>
                              </p:par>
                            </p:childTnLst>
                          </p:cTn>
                        </p:par>
                        <p:par>
                          <p:cTn id="50" fill="hold">
                            <p:stCondLst>
                              <p:cond delay="4500"/>
                            </p:stCondLst>
                            <p:childTnLst>
                              <p:par>
                                <p:cTn id="51" presetID="22" presetClass="entr" presetSubtype="8" fill="hold" grpId="0" nodeType="afterEffect">
                                  <p:stCondLst>
                                    <p:cond delay="0"/>
                                  </p:stCondLst>
                                  <p:childTnLst>
                                    <p:set>
                                      <p:cBhvr>
                                        <p:cTn id="52" dur="1" fill="hold">
                                          <p:stCondLst>
                                            <p:cond delay="0"/>
                                          </p:stCondLst>
                                        </p:cTn>
                                        <p:tgtEl>
                                          <p:spTgt spid="5">
                                            <p:graphicEl>
                                              <a:dgm id="{06FE38BC-6443-4822-86EA-EDA6387254AB}"/>
                                            </p:graphicEl>
                                          </p:spTgt>
                                        </p:tgtEl>
                                        <p:attrNameLst>
                                          <p:attrName>style.visibility</p:attrName>
                                        </p:attrNameLst>
                                      </p:cBhvr>
                                      <p:to>
                                        <p:strVal val="visible"/>
                                      </p:to>
                                    </p:set>
                                    <p:animEffect transition="in" filter="wipe(left)">
                                      <p:cBhvr>
                                        <p:cTn id="53" dur="500"/>
                                        <p:tgtEl>
                                          <p:spTgt spid="5">
                                            <p:graphicEl>
                                              <a:dgm id="{06FE38BC-6443-4822-86EA-EDA6387254AB}"/>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Arc 15"/>
          <p:cNvSpPr/>
          <p:nvPr/>
        </p:nvSpPr>
        <p:spPr>
          <a:xfrm>
            <a:off x="-3357618" y="0"/>
            <a:ext cx="6858002" cy="6858000"/>
          </a:xfrm>
          <a:prstGeom prst="arc">
            <a:avLst>
              <a:gd name="adj1" fmla="val 16200000"/>
              <a:gd name="adj2" fmla="val 5370932"/>
            </a:avLst>
          </a:prstGeom>
          <a:solidFill>
            <a:schemeClr val="bg1"/>
          </a:solidFill>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17" name="Rectangle 16"/>
          <p:cNvSpPr/>
          <p:nvPr/>
        </p:nvSpPr>
        <p:spPr>
          <a:xfrm>
            <a:off x="3929090" y="2273850"/>
            <a:ext cx="4572000" cy="369332"/>
          </a:xfrm>
          <a:prstGeom prst="rect">
            <a:avLst/>
          </a:prstGeom>
        </p:spPr>
        <p:txBody>
          <a:bodyPr>
            <a:spAutoFit/>
          </a:bodyPr>
          <a:lstStyle/>
          <a:p>
            <a:r>
              <a:rPr lang="es-MX" dirty="0" smtClean="0">
                <a:solidFill>
                  <a:schemeClr val="tx1">
                    <a:lumMod val="75000"/>
                    <a:lumOff val="25000"/>
                  </a:schemeClr>
                </a:solidFill>
                <a:latin typeface="Corbel" pitchFamily="34" charset="0"/>
              </a:rPr>
              <a:t>b. Región posterior</a:t>
            </a:r>
            <a:endParaRPr lang="en-US" dirty="0" smtClean="0">
              <a:solidFill>
                <a:schemeClr val="tx1">
                  <a:lumMod val="75000"/>
                  <a:lumOff val="25000"/>
                </a:schemeClr>
              </a:solidFill>
              <a:latin typeface="Corbel" pitchFamily="34" charset="0"/>
            </a:endParaRPr>
          </a:p>
        </p:txBody>
      </p:sp>
      <p:sp>
        <p:nvSpPr>
          <p:cNvPr id="27" name="TextBox 26"/>
          <p:cNvSpPr txBox="1"/>
          <p:nvPr/>
        </p:nvSpPr>
        <p:spPr>
          <a:xfrm>
            <a:off x="3000364" y="710967"/>
            <a:ext cx="4643470" cy="646331"/>
          </a:xfrm>
          <a:prstGeom prst="rect">
            <a:avLst/>
          </a:prstGeom>
          <a:noFill/>
        </p:spPr>
        <p:txBody>
          <a:bodyPr wrap="square" rtlCol="0">
            <a:spAutoFit/>
          </a:bodyPr>
          <a:lstStyle/>
          <a:p>
            <a:r>
              <a:rPr lang="es-MX" dirty="0" smtClean="0">
                <a:solidFill>
                  <a:schemeClr val="tx1">
                    <a:lumMod val="75000"/>
                    <a:lumOff val="25000"/>
                  </a:schemeClr>
                </a:solidFill>
                <a:latin typeface="Corbel" pitchFamily="34" charset="0"/>
              </a:rPr>
              <a:t>Muñón </a:t>
            </a:r>
          </a:p>
          <a:p>
            <a:r>
              <a:rPr lang="es-MX" dirty="0" smtClean="0">
                <a:solidFill>
                  <a:schemeClr val="tx1">
                    <a:lumMod val="75000"/>
                    <a:lumOff val="25000"/>
                  </a:schemeClr>
                </a:solidFill>
                <a:latin typeface="Corbel" pitchFamily="34" charset="0"/>
              </a:rPr>
              <a:t>      Amputación Transfemoral AK</a:t>
            </a:r>
            <a:endParaRPr lang="en-US" dirty="0" smtClean="0">
              <a:solidFill>
                <a:schemeClr val="tx1">
                  <a:lumMod val="75000"/>
                  <a:lumOff val="25000"/>
                </a:schemeClr>
              </a:solidFill>
              <a:latin typeface="Corbel" pitchFamily="34" charset="0"/>
            </a:endParaRPr>
          </a:p>
        </p:txBody>
      </p:sp>
      <p:pic>
        <p:nvPicPr>
          <p:cNvPr id="4098" name="Picture 2" descr="F:\My folders\Universidad\12. Semestre 2009-2\1. Proyecto de Grado\1.Partes\Figuras\fabricación artesanal\muñón.jpg"/>
          <p:cNvPicPr>
            <a:picLocks noChangeAspect="1" noChangeArrowheads="1"/>
          </p:cNvPicPr>
          <p:nvPr/>
        </p:nvPicPr>
        <p:blipFill>
          <a:blip r:embed="rId3"/>
          <a:srcRect/>
          <a:stretch>
            <a:fillRect/>
          </a:stretch>
        </p:blipFill>
        <p:spPr bwMode="auto">
          <a:xfrm>
            <a:off x="241294" y="1714487"/>
            <a:ext cx="2489757" cy="3540760"/>
          </a:xfrm>
          <a:prstGeom prst="rect">
            <a:avLst/>
          </a:prstGeom>
          <a:noFill/>
        </p:spPr>
      </p:pic>
      <p:grpSp>
        <p:nvGrpSpPr>
          <p:cNvPr id="32" name="Group 31"/>
          <p:cNvGrpSpPr/>
          <p:nvPr/>
        </p:nvGrpSpPr>
        <p:grpSpPr>
          <a:xfrm>
            <a:off x="428596" y="1845222"/>
            <a:ext cx="8001056" cy="2310300"/>
            <a:chOff x="428596" y="1845222"/>
            <a:chExt cx="8001056" cy="2310300"/>
          </a:xfrm>
        </p:grpSpPr>
        <p:sp>
          <p:nvSpPr>
            <p:cNvPr id="12" name="TextBox 11"/>
            <p:cNvSpPr txBox="1"/>
            <p:nvPr/>
          </p:nvSpPr>
          <p:spPr>
            <a:xfrm>
              <a:off x="3786182" y="1845222"/>
              <a:ext cx="4643470" cy="369332"/>
            </a:xfrm>
            <a:prstGeom prst="rect">
              <a:avLst/>
            </a:prstGeom>
            <a:noFill/>
          </p:spPr>
          <p:txBody>
            <a:bodyPr wrap="square" rtlCol="0">
              <a:spAutoFit/>
            </a:bodyPr>
            <a:lstStyle/>
            <a:p>
              <a:r>
                <a:rPr lang="es-MX" dirty="0" smtClean="0">
                  <a:solidFill>
                    <a:schemeClr val="tx1">
                      <a:lumMod val="75000"/>
                      <a:lumOff val="25000"/>
                    </a:schemeClr>
                  </a:solidFill>
                  <a:latin typeface="Corbel" pitchFamily="34" charset="0"/>
                </a:rPr>
                <a:t>a. Región anterior: área frontal.</a:t>
              </a:r>
              <a:endParaRPr lang="en-US" dirty="0" smtClean="0">
                <a:solidFill>
                  <a:schemeClr val="tx1">
                    <a:lumMod val="75000"/>
                    <a:lumOff val="25000"/>
                  </a:schemeClr>
                </a:solidFill>
                <a:latin typeface="Corbel" pitchFamily="34" charset="0"/>
              </a:endParaRPr>
            </a:p>
          </p:txBody>
        </p:sp>
        <p:sp>
          <p:nvSpPr>
            <p:cNvPr id="28" name="TextBox 27"/>
            <p:cNvSpPr txBox="1"/>
            <p:nvPr/>
          </p:nvSpPr>
          <p:spPr>
            <a:xfrm>
              <a:off x="428596" y="3786190"/>
              <a:ext cx="357190" cy="369332"/>
            </a:xfrm>
            <a:prstGeom prst="rect">
              <a:avLst/>
            </a:prstGeom>
            <a:noFill/>
          </p:spPr>
          <p:txBody>
            <a:bodyPr wrap="square" rtlCol="0">
              <a:spAutoFit/>
            </a:bodyPr>
            <a:lstStyle/>
            <a:p>
              <a:r>
                <a:rPr lang="es-MX" dirty="0" smtClean="0">
                  <a:solidFill>
                    <a:schemeClr val="tx1">
                      <a:lumMod val="75000"/>
                      <a:lumOff val="25000"/>
                    </a:schemeClr>
                  </a:solidFill>
                  <a:latin typeface="Corbel" pitchFamily="34" charset="0"/>
                </a:rPr>
                <a:t>a</a:t>
              </a:r>
              <a:endParaRPr lang="en-US" dirty="0" smtClean="0">
                <a:solidFill>
                  <a:schemeClr val="tx1">
                    <a:lumMod val="75000"/>
                    <a:lumOff val="25000"/>
                  </a:schemeClr>
                </a:solidFill>
                <a:latin typeface="Corbel" pitchFamily="34" charset="0"/>
              </a:endParaRPr>
            </a:p>
          </p:txBody>
        </p:sp>
        <p:cxnSp>
          <p:nvCxnSpPr>
            <p:cNvPr id="30" name="Straight Arrow Connector 29"/>
            <p:cNvCxnSpPr/>
            <p:nvPr/>
          </p:nvCxnSpPr>
          <p:spPr>
            <a:xfrm flipV="1">
              <a:off x="642910" y="3429000"/>
              <a:ext cx="544540" cy="50006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grpSp>
        <p:nvGrpSpPr>
          <p:cNvPr id="60" name="Group 59"/>
          <p:cNvGrpSpPr/>
          <p:nvPr/>
        </p:nvGrpSpPr>
        <p:grpSpPr>
          <a:xfrm>
            <a:off x="285720" y="2702478"/>
            <a:ext cx="8286776" cy="881540"/>
            <a:chOff x="285720" y="2702478"/>
            <a:chExt cx="8286776" cy="881540"/>
          </a:xfrm>
        </p:grpSpPr>
        <p:sp>
          <p:nvSpPr>
            <p:cNvPr id="22" name="Rectangle 21"/>
            <p:cNvSpPr/>
            <p:nvPr/>
          </p:nvSpPr>
          <p:spPr>
            <a:xfrm>
              <a:off x="4000496" y="2702478"/>
              <a:ext cx="4572000" cy="369332"/>
            </a:xfrm>
            <a:prstGeom prst="rect">
              <a:avLst/>
            </a:prstGeom>
          </p:spPr>
          <p:txBody>
            <a:bodyPr>
              <a:spAutoFit/>
            </a:bodyPr>
            <a:lstStyle/>
            <a:p>
              <a:r>
                <a:rPr lang="es-MX" dirty="0" smtClean="0">
                  <a:solidFill>
                    <a:schemeClr val="tx1">
                      <a:lumMod val="75000"/>
                      <a:lumOff val="25000"/>
                    </a:schemeClr>
                  </a:solidFill>
                  <a:latin typeface="Corbel" pitchFamily="34" charset="0"/>
                </a:rPr>
                <a:t>c. Región lateral</a:t>
              </a:r>
              <a:endParaRPr lang="en-US" dirty="0" smtClean="0">
                <a:solidFill>
                  <a:schemeClr val="tx1">
                    <a:lumMod val="75000"/>
                    <a:lumOff val="25000"/>
                  </a:schemeClr>
                </a:solidFill>
                <a:latin typeface="Corbel" pitchFamily="34" charset="0"/>
              </a:endParaRPr>
            </a:p>
          </p:txBody>
        </p:sp>
        <p:sp>
          <p:nvSpPr>
            <p:cNvPr id="34" name="Rectangle 33"/>
            <p:cNvSpPr/>
            <p:nvPr/>
          </p:nvSpPr>
          <p:spPr>
            <a:xfrm>
              <a:off x="285720" y="3214686"/>
              <a:ext cx="330226" cy="369332"/>
            </a:xfrm>
            <a:prstGeom prst="rect">
              <a:avLst/>
            </a:prstGeom>
          </p:spPr>
          <p:txBody>
            <a:bodyPr wrap="square">
              <a:spAutoFit/>
            </a:bodyPr>
            <a:lstStyle/>
            <a:p>
              <a:r>
                <a:rPr lang="es-MX" dirty="0" smtClean="0">
                  <a:solidFill>
                    <a:schemeClr val="tx1">
                      <a:lumMod val="75000"/>
                      <a:lumOff val="25000"/>
                    </a:schemeClr>
                  </a:solidFill>
                  <a:latin typeface="Corbel" pitchFamily="34" charset="0"/>
                </a:rPr>
                <a:t>c</a:t>
              </a:r>
              <a:endParaRPr lang="en-US" dirty="0" smtClean="0">
                <a:solidFill>
                  <a:schemeClr val="tx1">
                    <a:lumMod val="75000"/>
                    <a:lumOff val="25000"/>
                  </a:schemeClr>
                </a:solidFill>
                <a:latin typeface="Corbel" pitchFamily="34" charset="0"/>
              </a:endParaRPr>
            </a:p>
          </p:txBody>
        </p:sp>
        <p:cxnSp>
          <p:nvCxnSpPr>
            <p:cNvPr id="38" name="Straight Arrow Connector 37"/>
            <p:cNvCxnSpPr/>
            <p:nvPr/>
          </p:nvCxnSpPr>
          <p:spPr>
            <a:xfrm>
              <a:off x="571472" y="3429000"/>
              <a:ext cx="28575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grpSp>
        <p:nvGrpSpPr>
          <p:cNvPr id="63" name="Group 62"/>
          <p:cNvGrpSpPr/>
          <p:nvPr/>
        </p:nvGrpSpPr>
        <p:grpSpPr>
          <a:xfrm>
            <a:off x="312684" y="2571744"/>
            <a:ext cx="8259812" cy="1785950"/>
            <a:chOff x="312684" y="2571744"/>
            <a:chExt cx="8259812" cy="1785950"/>
          </a:xfrm>
        </p:grpSpPr>
        <p:sp>
          <p:nvSpPr>
            <p:cNvPr id="25" name="Rectangle 24"/>
            <p:cNvSpPr/>
            <p:nvPr/>
          </p:nvSpPr>
          <p:spPr>
            <a:xfrm>
              <a:off x="4000496" y="3988362"/>
              <a:ext cx="4572000" cy="369332"/>
            </a:xfrm>
            <a:prstGeom prst="rect">
              <a:avLst/>
            </a:prstGeom>
          </p:spPr>
          <p:txBody>
            <a:bodyPr>
              <a:spAutoFit/>
            </a:bodyPr>
            <a:lstStyle/>
            <a:p>
              <a:r>
                <a:rPr lang="es-MX" dirty="0" smtClean="0">
                  <a:solidFill>
                    <a:schemeClr val="tx1">
                      <a:lumMod val="75000"/>
                      <a:lumOff val="25000"/>
                    </a:schemeClr>
                  </a:solidFill>
                  <a:latin typeface="Corbel" pitchFamily="34" charset="0"/>
                </a:rPr>
                <a:t>f. Trocánter mayor</a:t>
              </a:r>
              <a:endParaRPr lang="en-US" dirty="0" smtClean="0">
                <a:solidFill>
                  <a:schemeClr val="tx1">
                    <a:lumMod val="75000"/>
                    <a:lumOff val="25000"/>
                  </a:schemeClr>
                </a:solidFill>
                <a:latin typeface="Corbel" pitchFamily="34" charset="0"/>
              </a:endParaRPr>
            </a:p>
          </p:txBody>
        </p:sp>
        <p:sp>
          <p:nvSpPr>
            <p:cNvPr id="39" name="Rectangle 38"/>
            <p:cNvSpPr/>
            <p:nvPr/>
          </p:nvSpPr>
          <p:spPr>
            <a:xfrm>
              <a:off x="312684" y="2571744"/>
              <a:ext cx="330226" cy="369332"/>
            </a:xfrm>
            <a:prstGeom prst="rect">
              <a:avLst/>
            </a:prstGeom>
          </p:spPr>
          <p:txBody>
            <a:bodyPr wrap="square">
              <a:spAutoFit/>
            </a:bodyPr>
            <a:lstStyle/>
            <a:p>
              <a:r>
                <a:rPr lang="es-MX" dirty="0" smtClean="0">
                  <a:solidFill>
                    <a:schemeClr val="tx1">
                      <a:lumMod val="75000"/>
                      <a:lumOff val="25000"/>
                    </a:schemeClr>
                  </a:solidFill>
                  <a:latin typeface="Corbel" pitchFamily="34" charset="0"/>
                </a:rPr>
                <a:t>f</a:t>
              </a:r>
              <a:endParaRPr lang="en-US" dirty="0" smtClean="0">
                <a:solidFill>
                  <a:schemeClr val="tx1">
                    <a:lumMod val="75000"/>
                    <a:lumOff val="25000"/>
                  </a:schemeClr>
                </a:solidFill>
                <a:latin typeface="Corbel" pitchFamily="34" charset="0"/>
              </a:endParaRPr>
            </a:p>
          </p:txBody>
        </p:sp>
        <p:cxnSp>
          <p:nvCxnSpPr>
            <p:cNvPr id="40" name="Straight Arrow Connector 39"/>
            <p:cNvCxnSpPr/>
            <p:nvPr/>
          </p:nvCxnSpPr>
          <p:spPr>
            <a:xfrm>
              <a:off x="500034" y="2786058"/>
              <a:ext cx="28575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grpSp>
        <p:nvGrpSpPr>
          <p:cNvPr id="64" name="Group 63"/>
          <p:cNvGrpSpPr/>
          <p:nvPr/>
        </p:nvGrpSpPr>
        <p:grpSpPr>
          <a:xfrm>
            <a:off x="1357290" y="3000372"/>
            <a:ext cx="7072330" cy="1798092"/>
            <a:chOff x="1357290" y="3000372"/>
            <a:chExt cx="7072330" cy="1798092"/>
          </a:xfrm>
        </p:grpSpPr>
        <p:sp>
          <p:nvSpPr>
            <p:cNvPr id="26" name="Rectangle 25"/>
            <p:cNvSpPr/>
            <p:nvPr/>
          </p:nvSpPr>
          <p:spPr>
            <a:xfrm>
              <a:off x="3857620" y="4429132"/>
              <a:ext cx="4572000" cy="369332"/>
            </a:xfrm>
            <a:prstGeom prst="rect">
              <a:avLst/>
            </a:prstGeom>
          </p:spPr>
          <p:txBody>
            <a:bodyPr>
              <a:spAutoFit/>
            </a:bodyPr>
            <a:lstStyle/>
            <a:p>
              <a:r>
                <a:rPr lang="es-MX" dirty="0" smtClean="0">
                  <a:solidFill>
                    <a:schemeClr val="tx1">
                      <a:lumMod val="75000"/>
                      <a:lumOff val="25000"/>
                    </a:schemeClr>
                  </a:solidFill>
                  <a:latin typeface="Corbel" pitchFamily="34" charset="0"/>
                </a:rPr>
                <a:t>g. Isquion o </a:t>
              </a:r>
              <a:r>
                <a:rPr lang="es-MX" dirty="0" err="1" smtClean="0">
                  <a:solidFill>
                    <a:schemeClr val="tx1">
                      <a:lumMod val="75000"/>
                      <a:lumOff val="25000"/>
                    </a:schemeClr>
                  </a:solidFill>
                  <a:latin typeface="Corbel" pitchFamily="34" charset="0"/>
                </a:rPr>
                <a:t>isquio</a:t>
              </a:r>
              <a:endParaRPr lang="en-US" dirty="0">
                <a:solidFill>
                  <a:schemeClr val="tx1">
                    <a:lumMod val="75000"/>
                    <a:lumOff val="25000"/>
                  </a:schemeClr>
                </a:solidFill>
                <a:latin typeface="Corbel" pitchFamily="34" charset="0"/>
              </a:endParaRPr>
            </a:p>
          </p:txBody>
        </p:sp>
        <p:sp>
          <p:nvSpPr>
            <p:cNvPr id="41" name="Rectangle 40"/>
            <p:cNvSpPr/>
            <p:nvPr/>
          </p:nvSpPr>
          <p:spPr>
            <a:xfrm>
              <a:off x="1455692" y="3357562"/>
              <a:ext cx="330226" cy="369332"/>
            </a:xfrm>
            <a:prstGeom prst="rect">
              <a:avLst/>
            </a:prstGeom>
          </p:spPr>
          <p:txBody>
            <a:bodyPr wrap="square">
              <a:spAutoFit/>
            </a:bodyPr>
            <a:lstStyle/>
            <a:p>
              <a:r>
                <a:rPr lang="es-MX" dirty="0" smtClean="0">
                  <a:solidFill>
                    <a:schemeClr val="tx1">
                      <a:lumMod val="75000"/>
                      <a:lumOff val="25000"/>
                    </a:schemeClr>
                  </a:solidFill>
                  <a:latin typeface="Corbel" pitchFamily="34" charset="0"/>
                </a:rPr>
                <a:t>g</a:t>
              </a:r>
              <a:endParaRPr lang="en-US" dirty="0" smtClean="0">
                <a:solidFill>
                  <a:schemeClr val="tx1">
                    <a:lumMod val="75000"/>
                    <a:lumOff val="25000"/>
                  </a:schemeClr>
                </a:solidFill>
                <a:latin typeface="Corbel" pitchFamily="34" charset="0"/>
              </a:endParaRPr>
            </a:p>
          </p:txBody>
        </p:sp>
        <p:cxnSp>
          <p:nvCxnSpPr>
            <p:cNvPr id="43" name="Straight Arrow Connector 42"/>
            <p:cNvCxnSpPr/>
            <p:nvPr/>
          </p:nvCxnSpPr>
          <p:spPr>
            <a:xfrm rot="16200000" flipV="1">
              <a:off x="1214414" y="3143248"/>
              <a:ext cx="500066" cy="21431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grpSp>
        <p:nvGrpSpPr>
          <p:cNvPr id="61" name="Group 60"/>
          <p:cNvGrpSpPr/>
          <p:nvPr/>
        </p:nvGrpSpPr>
        <p:grpSpPr>
          <a:xfrm>
            <a:off x="1428728" y="3131106"/>
            <a:ext cx="7215238" cy="1298026"/>
            <a:chOff x="1428728" y="3131106"/>
            <a:chExt cx="7215238" cy="1298026"/>
          </a:xfrm>
        </p:grpSpPr>
        <p:sp>
          <p:nvSpPr>
            <p:cNvPr id="23" name="Rectangle 22"/>
            <p:cNvSpPr/>
            <p:nvPr/>
          </p:nvSpPr>
          <p:spPr>
            <a:xfrm>
              <a:off x="4071966" y="3131106"/>
              <a:ext cx="4572000" cy="369332"/>
            </a:xfrm>
            <a:prstGeom prst="rect">
              <a:avLst/>
            </a:prstGeom>
          </p:spPr>
          <p:txBody>
            <a:bodyPr>
              <a:spAutoFit/>
            </a:bodyPr>
            <a:lstStyle/>
            <a:p>
              <a:r>
                <a:rPr lang="es-MX" dirty="0" smtClean="0">
                  <a:solidFill>
                    <a:schemeClr val="tx1">
                      <a:lumMod val="75000"/>
                      <a:lumOff val="25000"/>
                    </a:schemeClr>
                  </a:solidFill>
                  <a:latin typeface="Corbel" pitchFamily="34" charset="0"/>
                </a:rPr>
                <a:t>d. Región medial</a:t>
              </a:r>
              <a:endParaRPr lang="en-US" dirty="0" smtClean="0">
                <a:solidFill>
                  <a:schemeClr val="tx1">
                    <a:lumMod val="75000"/>
                    <a:lumOff val="25000"/>
                  </a:schemeClr>
                </a:solidFill>
                <a:latin typeface="Corbel" pitchFamily="34" charset="0"/>
              </a:endParaRPr>
            </a:p>
          </p:txBody>
        </p:sp>
        <p:sp>
          <p:nvSpPr>
            <p:cNvPr id="46" name="Rectangle 45"/>
            <p:cNvSpPr/>
            <p:nvPr/>
          </p:nvSpPr>
          <p:spPr>
            <a:xfrm>
              <a:off x="1428728" y="4059800"/>
              <a:ext cx="330226" cy="369332"/>
            </a:xfrm>
            <a:prstGeom prst="rect">
              <a:avLst/>
            </a:prstGeom>
          </p:spPr>
          <p:txBody>
            <a:bodyPr wrap="square">
              <a:spAutoFit/>
            </a:bodyPr>
            <a:lstStyle/>
            <a:p>
              <a:r>
                <a:rPr lang="es-MX" dirty="0" smtClean="0">
                  <a:solidFill>
                    <a:schemeClr val="tx1">
                      <a:lumMod val="75000"/>
                      <a:lumOff val="25000"/>
                    </a:schemeClr>
                  </a:solidFill>
                  <a:latin typeface="Corbel" pitchFamily="34" charset="0"/>
                </a:rPr>
                <a:t>d</a:t>
              </a:r>
              <a:endParaRPr lang="en-US" dirty="0" smtClean="0">
                <a:solidFill>
                  <a:schemeClr val="tx1">
                    <a:lumMod val="75000"/>
                    <a:lumOff val="25000"/>
                  </a:schemeClr>
                </a:solidFill>
                <a:latin typeface="Corbel" pitchFamily="34" charset="0"/>
              </a:endParaRPr>
            </a:p>
          </p:txBody>
        </p:sp>
        <p:cxnSp>
          <p:nvCxnSpPr>
            <p:cNvPr id="49" name="Straight Arrow Connector 48"/>
            <p:cNvCxnSpPr/>
            <p:nvPr/>
          </p:nvCxnSpPr>
          <p:spPr>
            <a:xfrm rot="16200000" flipV="1">
              <a:off x="1404129" y="3953667"/>
              <a:ext cx="285751" cy="9367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grpSp>
        <p:nvGrpSpPr>
          <p:cNvPr id="62" name="Group 61"/>
          <p:cNvGrpSpPr/>
          <p:nvPr/>
        </p:nvGrpSpPr>
        <p:grpSpPr>
          <a:xfrm>
            <a:off x="1027064" y="3559734"/>
            <a:ext cx="7616902" cy="1226588"/>
            <a:chOff x="1027064" y="3559734"/>
            <a:chExt cx="7616902" cy="1226588"/>
          </a:xfrm>
        </p:grpSpPr>
        <p:sp>
          <p:nvSpPr>
            <p:cNvPr id="24" name="Rectangle 23"/>
            <p:cNvSpPr/>
            <p:nvPr/>
          </p:nvSpPr>
          <p:spPr>
            <a:xfrm>
              <a:off x="4071966" y="3559734"/>
              <a:ext cx="4572000" cy="369332"/>
            </a:xfrm>
            <a:prstGeom prst="rect">
              <a:avLst/>
            </a:prstGeom>
          </p:spPr>
          <p:txBody>
            <a:bodyPr>
              <a:spAutoFit/>
            </a:bodyPr>
            <a:lstStyle/>
            <a:p>
              <a:r>
                <a:rPr lang="es-MX" dirty="0" smtClean="0">
                  <a:solidFill>
                    <a:schemeClr val="tx1">
                      <a:lumMod val="75000"/>
                      <a:lumOff val="25000"/>
                    </a:schemeClr>
                  </a:solidFill>
                  <a:latin typeface="Corbel" pitchFamily="34" charset="0"/>
                </a:rPr>
                <a:t>e. Parte distal</a:t>
              </a:r>
              <a:endParaRPr lang="en-US" dirty="0" smtClean="0">
                <a:solidFill>
                  <a:schemeClr val="tx1">
                    <a:lumMod val="75000"/>
                    <a:lumOff val="25000"/>
                  </a:schemeClr>
                </a:solidFill>
                <a:latin typeface="Corbel" pitchFamily="34" charset="0"/>
              </a:endParaRPr>
            </a:p>
          </p:txBody>
        </p:sp>
        <p:sp>
          <p:nvSpPr>
            <p:cNvPr id="53" name="Rectangle 52"/>
            <p:cNvSpPr/>
            <p:nvPr/>
          </p:nvSpPr>
          <p:spPr>
            <a:xfrm>
              <a:off x="1027064" y="4416990"/>
              <a:ext cx="330226" cy="369332"/>
            </a:xfrm>
            <a:prstGeom prst="rect">
              <a:avLst/>
            </a:prstGeom>
          </p:spPr>
          <p:txBody>
            <a:bodyPr wrap="square">
              <a:spAutoFit/>
            </a:bodyPr>
            <a:lstStyle/>
            <a:p>
              <a:r>
                <a:rPr lang="es-MX" dirty="0" smtClean="0">
                  <a:solidFill>
                    <a:schemeClr val="tx1">
                      <a:lumMod val="75000"/>
                      <a:lumOff val="25000"/>
                    </a:schemeClr>
                  </a:solidFill>
                  <a:latin typeface="Corbel" pitchFamily="34" charset="0"/>
                </a:rPr>
                <a:t>e</a:t>
              </a:r>
              <a:endParaRPr lang="en-US" dirty="0" smtClean="0">
                <a:solidFill>
                  <a:schemeClr val="tx1">
                    <a:lumMod val="75000"/>
                    <a:lumOff val="25000"/>
                  </a:schemeClr>
                </a:solidFill>
                <a:latin typeface="Corbel" pitchFamily="34" charset="0"/>
              </a:endParaRPr>
            </a:p>
          </p:txBody>
        </p:sp>
        <p:cxnSp>
          <p:nvCxnSpPr>
            <p:cNvPr id="55" name="Straight Arrow Connector 54"/>
            <p:cNvCxnSpPr/>
            <p:nvPr/>
          </p:nvCxnSpPr>
          <p:spPr>
            <a:xfrm rot="5400000" flipH="1" flipV="1">
              <a:off x="1008855" y="4321975"/>
              <a:ext cx="357191" cy="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500"/>
                                        <p:tgtEl>
                                          <p:spTgt spid="1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0"/>
                                        </p:tgtEl>
                                        <p:attrNameLst>
                                          <p:attrName>style.visibility</p:attrName>
                                        </p:attrNameLst>
                                      </p:cBhvr>
                                      <p:to>
                                        <p:strVal val="visible"/>
                                      </p:to>
                                    </p:set>
                                    <p:animEffect transition="in" filter="fade">
                                      <p:cBhvr>
                                        <p:cTn id="17" dur="500"/>
                                        <p:tgtEl>
                                          <p:spTgt spid="6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1"/>
                                        </p:tgtEl>
                                        <p:attrNameLst>
                                          <p:attrName>style.visibility</p:attrName>
                                        </p:attrNameLst>
                                      </p:cBhvr>
                                      <p:to>
                                        <p:strVal val="visible"/>
                                      </p:to>
                                    </p:set>
                                    <p:animEffect transition="in" filter="fade">
                                      <p:cBhvr>
                                        <p:cTn id="22" dur="500"/>
                                        <p:tgtEl>
                                          <p:spTgt spid="61"/>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62"/>
                                        </p:tgtEl>
                                        <p:attrNameLst>
                                          <p:attrName>style.visibility</p:attrName>
                                        </p:attrNameLst>
                                      </p:cBhvr>
                                      <p:to>
                                        <p:strVal val="visible"/>
                                      </p:to>
                                    </p:set>
                                    <p:animEffect transition="in" filter="fade">
                                      <p:cBhvr>
                                        <p:cTn id="27" dur="500"/>
                                        <p:tgtEl>
                                          <p:spTgt spid="62"/>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63"/>
                                        </p:tgtEl>
                                        <p:attrNameLst>
                                          <p:attrName>style.visibility</p:attrName>
                                        </p:attrNameLst>
                                      </p:cBhvr>
                                      <p:to>
                                        <p:strVal val="visible"/>
                                      </p:to>
                                    </p:set>
                                    <p:animEffect transition="in" filter="fade">
                                      <p:cBhvr>
                                        <p:cTn id="32" dur="500"/>
                                        <p:tgtEl>
                                          <p:spTgt spid="63"/>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64"/>
                                        </p:tgtEl>
                                        <p:attrNameLst>
                                          <p:attrName>style.visibility</p:attrName>
                                        </p:attrNameLst>
                                      </p:cBhvr>
                                      <p:to>
                                        <p:strVal val="visible"/>
                                      </p:to>
                                    </p:set>
                                    <p:animEffect transition="in" filter="fade">
                                      <p:cBhvr>
                                        <p:cTn id="37"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857232"/>
            <a:ext cx="9144000" cy="52149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Diagram 4"/>
          <p:cNvGraphicFramePr/>
          <p:nvPr/>
        </p:nvGraphicFramePr>
        <p:xfrm>
          <a:off x="1172753" y="1162835"/>
          <a:ext cx="6798495" cy="453233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Oval 3"/>
          <p:cNvSpPr/>
          <p:nvPr/>
        </p:nvSpPr>
        <p:spPr>
          <a:xfrm>
            <a:off x="3786182" y="2643182"/>
            <a:ext cx="1571636" cy="1571636"/>
          </a:xfrm>
          <a:prstGeom prst="ellipse">
            <a:avLst/>
          </a:prstGeom>
          <a:noFill/>
        </p:spPr>
        <p:style>
          <a:lnRef idx="0">
            <a:schemeClr val="accent1"/>
          </a:lnRef>
          <a:fillRef idx="3">
            <a:schemeClr val="accent1"/>
          </a:fillRef>
          <a:effectRef idx="3">
            <a:schemeClr val="accent1"/>
          </a:effectRef>
          <a:fontRef idx="minor">
            <a:schemeClr val="lt1"/>
          </a:fontRef>
        </p:style>
        <p:txBody>
          <a:bodyPr lIns="0" tIns="36000" rIns="0" rtlCol="0" anchor="ctr">
            <a:normAutofit/>
          </a:bodyPr>
          <a:lstStyle/>
          <a:p>
            <a:pPr algn="ctr"/>
            <a:r>
              <a:rPr lang="es-MX" dirty="0" smtClean="0">
                <a:solidFill>
                  <a:schemeClr val="tx1"/>
                </a:solidFill>
                <a:latin typeface="Corbel" pitchFamily="34" charset="0"/>
              </a:rPr>
              <a:t>Materiales</a:t>
            </a:r>
            <a:endParaRPr lang="en-US" dirty="0">
              <a:solidFill>
                <a:schemeClr val="tx1"/>
              </a:solidFill>
              <a:latin typeface="Corbel"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5">
                                            <p:graphicEl>
                                              <a:dgm id="{A8590BD6-88F0-4069-B526-20D4755996BA}"/>
                                            </p:graphicEl>
                                          </p:spTgt>
                                        </p:tgtEl>
                                        <p:attrNameLst>
                                          <p:attrName>style.visibility</p:attrName>
                                        </p:attrNameLst>
                                      </p:cBhvr>
                                      <p:to>
                                        <p:strVal val="visible"/>
                                      </p:to>
                                    </p:set>
                                    <p:anim calcmode="lin" valueType="num">
                                      <p:cBhvr>
                                        <p:cTn id="7" dur="500" fill="hold"/>
                                        <p:tgtEl>
                                          <p:spTgt spid="5">
                                            <p:graphicEl>
                                              <a:dgm id="{A8590BD6-88F0-4069-B526-20D4755996BA}"/>
                                            </p:graphicEl>
                                          </p:spTgt>
                                        </p:tgtEl>
                                        <p:attrNameLst>
                                          <p:attrName>ppt_w</p:attrName>
                                        </p:attrNameLst>
                                      </p:cBhvr>
                                      <p:tavLst>
                                        <p:tav tm="0">
                                          <p:val>
                                            <p:strVal val="#ppt_w*0.70"/>
                                          </p:val>
                                        </p:tav>
                                        <p:tav tm="100000">
                                          <p:val>
                                            <p:strVal val="#ppt_w"/>
                                          </p:val>
                                        </p:tav>
                                      </p:tavLst>
                                    </p:anim>
                                    <p:anim calcmode="lin" valueType="num">
                                      <p:cBhvr>
                                        <p:cTn id="8" dur="500" fill="hold"/>
                                        <p:tgtEl>
                                          <p:spTgt spid="5">
                                            <p:graphicEl>
                                              <a:dgm id="{A8590BD6-88F0-4069-B526-20D4755996BA}"/>
                                            </p:graphicEl>
                                          </p:spTgt>
                                        </p:tgtEl>
                                        <p:attrNameLst>
                                          <p:attrName>ppt_h</p:attrName>
                                        </p:attrNameLst>
                                      </p:cBhvr>
                                      <p:tavLst>
                                        <p:tav tm="0">
                                          <p:val>
                                            <p:strVal val="#ppt_h"/>
                                          </p:val>
                                        </p:tav>
                                        <p:tav tm="100000">
                                          <p:val>
                                            <p:strVal val="#ppt_h"/>
                                          </p:val>
                                        </p:tav>
                                      </p:tavLst>
                                    </p:anim>
                                    <p:animEffect transition="in" filter="fade">
                                      <p:cBhvr>
                                        <p:cTn id="9" dur="500"/>
                                        <p:tgtEl>
                                          <p:spTgt spid="5">
                                            <p:graphicEl>
                                              <a:dgm id="{A8590BD6-88F0-4069-B526-20D4755996BA}"/>
                                            </p:graphicEl>
                                          </p:spTgt>
                                        </p:tgtEl>
                                      </p:cBhvr>
                                    </p:animEffect>
                                  </p:childTnLst>
                                </p:cTn>
                              </p:par>
                            </p:childTnLst>
                          </p:cTn>
                        </p:par>
                        <p:par>
                          <p:cTn id="10" fill="hold">
                            <p:stCondLst>
                              <p:cond delay="500"/>
                            </p:stCondLst>
                            <p:childTnLst>
                              <p:par>
                                <p:cTn id="11" presetID="22" presetClass="entr" presetSubtype="1" fill="hold" grpId="0" nodeType="afterEffect">
                                  <p:stCondLst>
                                    <p:cond delay="0"/>
                                  </p:stCondLst>
                                  <p:childTnLst>
                                    <p:set>
                                      <p:cBhvr>
                                        <p:cTn id="12" dur="1" fill="hold">
                                          <p:stCondLst>
                                            <p:cond delay="0"/>
                                          </p:stCondLst>
                                        </p:cTn>
                                        <p:tgtEl>
                                          <p:spTgt spid="5">
                                            <p:graphicEl>
                                              <a:dgm id="{9960F1C5-67B8-4171-9C9D-F81043A68376}"/>
                                            </p:graphicEl>
                                          </p:spTgt>
                                        </p:tgtEl>
                                        <p:attrNameLst>
                                          <p:attrName>style.visibility</p:attrName>
                                        </p:attrNameLst>
                                      </p:cBhvr>
                                      <p:to>
                                        <p:strVal val="visible"/>
                                      </p:to>
                                    </p:set>
                                    <p:animEffect transition="in" filter="wipe(up)">
                                      <p:cBhvr>
                                        <p:cTn id="13" dur="500"/>
                                        <p:tgtEl>
                                          <p:spTgt spid="5">
                                            <p:graphicEl>
                                              <a:dgm id="{9960F1C5-67B8-4171-9C9D-F81043A68376}"/>
                                            </p:graphicEl>
                                          </p:spTgt>
                                        </p:tgtEl>
                                      </p:cBhvr>
                                    </p:animEffect>
                                  </p:childTnLst>
                                </p:cTn>
                              </p:par>
                            </p:childTnLst>
                          </p:cTn>
                        </p:par>
                        <p:par>
                          <p:cTn id="14" fill="hold">
                            <p:stCondLst>
                              <p:cond delay="1000"/>
                            </p:stCondLst>
                            <p:childTnLst>
                              <p:par>
                                <p:cTn id="15" presetID="55" presetClass="entr" presetSubtype="0" fill="hold" grpId="0" nodeType="afterEffect">
                                  <p:stCondLst>
                                    <p:cond delay="0"/>
                                  </p:stCondLst>
                                  <p:childTnLst>
                                    <p:set>
                                      <p:cBhvr>
                                        <p:cTn id="16" dur="1" fill="hold">
                                          <p:stCondLst>
                                            <p:cond delay="0"/>
                                          </p:stCondLst>
                                        </p:cTn>
                                        <p:tgtEl>
                                          <p:spTgt spid="5">
                                            <p:graphicEl>
                                              <a:dgm id="{3779BF69-D44E-4524-86FB-6E70D2642DC3}"/>
                                            </p:graphicEl>
                                          </p:spTgt>
                                        </p:tgtEl>
                                        <p:attrNameLst>
                                          <p:attrName>style.visibility</p:attrName>
                                        </p:attrNameLst>
                                      </p:cBhvr>
                                      <p:to>
                                        <p:strVal val="visible"/>
                                      </p:to>
                                    </p:set>
                                    <p:anim calcmode="lin" valueType="num">
                                      <p:cBhvr>
                                        <p:cTn id="17" dur="500" fill="hold"/>
                                        <p:tgtEl>
                                          <p:spTgt spid="5">
                                            <p:graphicEl>
                                              <a:dgm id="{3779BF69-D44E-4524-86FB-6E70D2642DC3}"/>
                                            </p:graphicEl>
                                          </p:spTgt>
                                        </p:tgtEl>
                                        <p:attrNameLst>
                                          <p:attrName>ppt_w</p:attrName>
                                        </p:attrNameLst>
                                      </p:cBhvr>
                                      <p:tavLst>
                                        <p:tav tm="0">
                                          <p:val>
                                            <p:strVal val="#ppt_w*0.70"/>
                                          </p:val>
                                        </p:tav>
                                        <p:tav tm="100000">
                                          <p:val>
                                            <p:strVal val="#ppt_w"/>
                                          </p:val>
                                        </p:tav>
                                      </p:tavLst>
                                    </p:anim>
                                    <p:anim calcmode="lin" valueType="num">
                                      <p:cBhvr>
                                        <p:cTn id="18" dur="500" fill="hold"/>
                                        <p:tgtEl>
                                          <p:spTgt spid="5">
                                            <p:graphicEl>
                                              <a:dgm id="{3779BF69-D44E-4524-86FB-6E70D2642DC3}"/>
                                            </p:graphicEl>
                                          </p:spTgt>
                                        </p:tgtEl>
                                        <p:attrNameLst>
                                          <p:attrName>ppt_h</p:attrName>
                                        </p:attrNameLst>
                                      </p:cBhvr>
                                      <p:tavLst>
                                        <p:tav tm="0">
                                          <p:val>
                                            <p:strVal val="#ppt_h"/>
                                          </p:val>
                                        </p:tav>
                                        <p:tav tm="100000">
                                          <p:val>
                                            <p:strVal val="#ppt_h"/>
                                          </p:val>
                                        </p:tav>
                                      </p:tavLst>
                                    </p:anim>
                                    <p:animEffect transition="in" filter="fade">
                                      <p:cBhvr>
                                        <p:cTn id="19" dur="500"/>
                                        <p:tgtEl>
                                          <p:spTgt spid="5">
                                            <p:graphicEl>
                                              <a:dgm id="{3779BF69-D44E-4524-86FB-6E70D2642DC3}"/>
                                            </p:graphicEl>
                                          </p:spTgt>
                                        </p:tgtEl>
                                      </p:cBhvr>
                                    </p:animEffect>
                                  </p:childTnLst>
                                </p:cTn>
                              </p:par>
                            </p:childTnLst>
                          </p:cTn>
                        </p:par>
                        <p:par>
                          <p:cTn id="20" fill="hold">
                            <p:stCondLst>
                              <p:cond delay="1500"/>
                            </p:stCondLst>
                            <p:childTnLst>
                              <p:par>
                                <p:cTn id="21" presetID="22" presetClass="entr" presetSubtype="1" fill="hold" grpId="0" nodeType="afterEffect">
                                  <p:stCondLst>
                                    <p:cond delay="0"/>
                                  </p:stCondLst>
                                  <p:childTnLst>
                                    <p:set>
                                      <p:cBhvr>
                                        <p:cTn id="22" dur="1" fill="hold">
                                          <p:stCondLst>
                                            <p:cond delay="0"/>
                                          </p:stCondLst>
                                        </p:cTn>
                                        <p:tgtEl>
                                          <p:spTgt spid="5">
                                            <p:graphicEl>
                                              <a:dgm id="{BD2CE02E-E38D-4C8F-B600-9C7B7F025760}"/>
                                            </p:graphicEl>
                                          </p:spTgt>
                                        </p:tgtEl>
                                        <p:attrNameLst>
                                          <p:attrName>style.visibility</p:attrName>
                                        </p:attrNameLst>
                                      </p:cBhvr>
                                      <p:to>
                                        <p:strVal val="visible"/>
                                      </p:to>
                                    </p:set>
                                    <p:animEffect transition="in" filter="wipe(up)">
                                      <p:cBhvr>
                                        <p:cTn id="23" dur="500"/>
                                        <p:tgtEl>
                                          <p:spTgt spid="5">
                                            <p:graphicEl>
                                              <a:dgm id="{BD2CE02E-E38D-4C8F-B600-9C7B7F025760}"/>
                                            </p:graphicEl>
                                          </p:spTgt>
                                        </p:tgtEl>
                                      </p:cBhvr>
                                    </p:animEffect>
                                  </p:childTnLst>
                                </p:cTn>
                              </p:par>
                            </p:childTnLst>
                          </p:cTn>
                        </p:par>
                        <p:par>
                          <p:cTn id="24" fill="hold">
                            <p:stCondLst>
                              <p:cond delay="2000"/>
                            </p:stCondLst>
                            <p:childTnLst>
                              <p:par>
                                <p:cTn id="25" presetID="55" presetClass="entr" presetSubtype="0" fill="hold" grpId="0" nodeType="afterEffect">
                                  <p:stCondLst>
                                    <p:cond delay="0"/>
                                  </p:stCondLst>
                                  <p:childTnLst>
                                    <p:set>
                                      <p:cBhvr>
                                        <p:cTn id="26" dur="1" fill="hold">
                                          <p:stCondLst>
                                            <p:cond delay="0"/>
                                          </p:stCondLst>
                                        </p:cTn>
                                        <p:tgtEl>
                                          <p:spTgt spid="5">
                                            <p:graphicEl>
                                              <a:dgm id="{5748BDB4-B187-4C25-B8B1-90067D3D4BC7}"/>
                                            </p:graphicEl>
                                          </p:spTgt>
                                        </p:tgtEl>
                                        <p:attrNameLst>
                                          <p:attrName>style.visibility</p:attrName>
                                        </p:attrNameLst>
                                      </p:cBhvr>
                                      <p:to>
                                        <p:strVal val="visible"/>
                                      </p:to>
                                    </p:set>
                                    <p:anim calcmode="lin" valueType="num">
                                      <p:cBhvr>
                                        <p:cTn id="27" dur="500" fill="hold"/>
                                        <p:tgtEl>
                                          <p:spTgt spid="5">
                                            <p:graphicEl>
                                              <a:dgm id="{5748BDB4-B187-4C25-B8B1-90067D3D4BC7}"/>
                                            </p:graphicEl>
                                          </p:spTgt>
                                        </p:tgtEl>
                                        <p:attrNameLst>
                                          <p:attrName>ppt_w</p:attrName>
                                        </p:attrNameLst>
                                      </p:cBhvr>
                                      <p:tavLst>
                                        <p:tav tm="0">
                                          <p:val>
                                            <p:strVal val="#ppt_w*0.70"/>
                                          </p:val>
                                        </p:tav>
                                        <p:tav tm="100000">
                                          <p:val>
                                            <p:strVal val="#ppt_w"/>
                                          </p:val>
                                        </p:tav>
                                      </p:tavLst>
                                    </p:anim>
                                    <p:anim calcmode="lin" valueType="num">
                                      <p:cBhvr>
                                        <p:cTn id="28" dur="500" fill="hold"/>
                                        <p:tgtEl>
                                          <p:spTgt spid="5">
                                            <p:graphicEl>
                                              <a:dgm id="{5748BDB4-B187-4C25-B8B1-90067D3D4BC7}"/>
                                            </p:graphicEl>
                                          </p:spTgt>
                                        </p:tgtEl>
                                        <p:attrNameLst>
                                          <p:attrName>ppt_h</p:attrName>
                                        </p:attrNameLst>
                                      </p:cBhvr>
                                      <p:tavLst>
                                        <p:tav tm="0">
                                          <p:val>
                                            <p:strVal val="#ppt_h"/>
                                          </p:val>
                                        </p:tav>
                                        <p:tav tm="100000">
                                          <p:val>
                                            <p:strVal val="#ppt_h"/>
                                          </p:val>
                                        </p:tav>
                                      </p:tavLst>
                                    </p:anim>
                                    <p:animEffect transition="in" filter="fade">
                                      <p:cBhvr>
                                        <p:cTn id="29" dur="500"/>
                                        <p:tgtEl>
                                          <p:spTgt spid="5">
                                            <p:graphicEl>
                                              <a:dgm id="{5748BDB4-B187-4C25-B8B1-90067D3D4BC7}"/>
                                            </p:graphicEl>
                                          </p:spTgt>
                                        </p:tgtEl>
                                      </p:cBhvr>
                                    </p:animEffect>
                                  </p:childTnLst>
                                </p:cTn>
                              </p:par>
                            </p:childTnLst>
                          </p:cTn>
                        </p:par>
                        <p:par>
                          <p:cTn id="30" fill="hold">
                            <p:stCondLst>
                              <p:cond delay="2500"/>
                            </p:stCondLst>
                            <p:childTnLst>
                              <p:par>
                                <p:cTn id="31" presetID="22" presetClass="entr" presetSubtype="2" fill="hold" grpId="0" nodeType="afterEffect">
                                  <p:stCondLst>
                                    <p:cond delay="0"/>
                                  </p:stCondLst>
                                  <p:childTnLst>
                                    <p:set>
                                      <p:cBhvr>
                                        <p:cTn id="32" dur="1" fill="hold">
                                          <p:stCondLst>
                                            <p:cond delay="0"/>
                                          </p:stCondLst>
                                        </p:cTn>
                                        <p:tgtEl>
                                          <p:spTgt spid="5">
                                            <p:graphicEl>
                                              <a:dgm id="{0E0C329A-984B-4116-B574-D88609E6EA70}"/>
                                            </p:graphicEl>
                                          </p:spTgt>
                                        </p:tgtEl>
                                        <p:attrNameLst>
                                          <p:attrName>style.visibility</p:attrName>
                                        </p:attrNameLst>
                                      </p:cBhvr>
                                      <p:to>
                                        <p:strVal val="visible"/>
                                      </p:to>
                                    </p:set>
                                    <p:animEffect transition="in" filter="wipe(right)">
                                      <p:cBhvr>
                                        <p:cTn id="33" dur="500"/>
                                        <p:tgtEl>
                                          <p:spTgt spid="5">
                                            <p:graphicEl>
                                              <a:dgm id="{0E0C329A-984B-4116-B574-D88609E6EA70}"/>
                                            </p:graphicEl>
                                          </p:spTgt>
                                        </p:tgtEl>
                                      </p:cBhvr>
                                    </p:animEffect>
                                  </p:childTnLst>
                                </p:cTn>
                              </p:par>
                            </p:childTnLst>
                          </p:cTn>
                        </p:par>
                        <p:par>
                          <p:cTn id="34" fill="hold">
                            <p:stCondLst>
                              <p:cond delay="3000"/>
                            </p:stCondLst>
                            <p:childTnLst>
                              <p:par>
                                <p:cTn id="35" presetID="55" presetClass="entr" presetSubtype="0" fill="hold" grpId="0" nodeType="afterEffect">
                                  <p:stCondLst>
                                    <p:cond delay="0"/>
                                  </p:stCondLst>
                                  <p:childTnLst>
                                    <p:set>
                                      <p:cBhvr>
                                        <p:cTn id="36" dur="1" fill="hold">
                                          <p:stCondLst>
                                            <p:cond delay="0"/>
                                          </p:stCondLst>
                                        </p:cTn>
                                        <p:tgtEl>
                                          <p:spTgt spid="5">
                                            <p:graphicEl>
                                              <a:dgm id="{EB03F52B-C034-4D3E-A713-AE90C261800B}"/>
                                            </p:graphicEl>
                                          </p:spTgt>
                                        </p:tgtEl>
                                        <p:attrNameLst>
                                          <p:attrName>style.visibility</p:attrName>
                                        </p:attrNameLst>
                                      </p:cBhvr>
                                      <p:to>
                                        <p:strVal val="visible"/>
                                      </p:to>
                                    </p:set>
                                    <p:anim calcmode="lin" valueType="num">
                                      <p:cBhvr>
                                        <p:cTn id="37" dur="500" fill="hold"/>
                                        <p:tgtEl>
                                          <p:spTgt spid="5">
                                            <p:graphicEl>
                                              <a:dgm id="{EB03F52B-C034-4D3E-A713-AE90C261800B}"/>
                                            </p:graphicEl>
                                          </p:spTgt>
                                        </p:tgtEl>
                                        <p:attrNameLst>
                                          <p:attrName>ppt_w</p:attrName>
                                        </p:attrNameLst>
                                      </p:cBhvr>
                                      <p:tavLst>
                                        <p:tav tm="0">
                                          <p:val>
                                            <p:strVal val="#ppt_w*0.70"/>
                                          </p:val>
                                        </p:tav>
                                        <p:tav tm="100000">
                                          <p:val>
                                            <p:strVal val="#ppt_w"/>
                                          </p:val>
                                        </p:tav>
                                      </p:tavLst>
                                    </p:anim>
                                    <p:anim calcmode="lin" valueType="num">
                                      <p:cBhvr>
                                        <p:cTn id="38" dur="500" fill="hold"/>
                                        <p:tgtEl>
                                          <p:spTgt spid="5">
                                            <p:graphicEl>
                                              <a:dgm id="{EB03F52B-C034-4D3E-A713-AE90C261800B}"/>
                                            </p:graphicEl>
                                          </p:spTgt>
                                        </p:tgtEl>
                                        <p:attrNameLst>
                                          <p:attrName>ppt_h</p:attrName>
                                        </p:attrNameLst>
                                      </p:cBhvr>
                                      <p:tavLst>
                                        <p:tav tm="0">
                                          <p:val>
                                            <p:strVal val="#ppt_h"/>
                                          </p:val>
                                        </p:tav>
                                        <p:tav tm="100000">
                                          <p:val>
                                            <p:strVal val="#ppt_h"/>
                                          </p:val>
                                        </p:tav>
                                      </p:tavLst>
                                    </p:anim>
                                    <p:animEffect transition="in" filter="fade">
                                      <p:cBhvr>
                                        <p:cTn id="39" dur="500"/>
                                        <p:tgtEl>
                                          <p:spTgt spid="5">
                                            <p:graphicEl>
                                              <a:dgm id="{EB03F52B-C034-4D3E-A713-AE90C261800B}"/>
                                            </p:graphicEl>
                                          </p:spTgt>
                                        </p:tgtEl>
                                      </p:cBhvr>
                                    </p:animEffect>
                                  </p:childTnLst>
                                </p:cTn>
                              </p:par>
                            </p:childTnLst>
                          </p:cTn>
                        </p:par>
                        <p:par>
                          <p:cTn id="40" fill="hold">
                            <p:stCondLst>
                              <p:cond delay="3500"/>
                            </p:stCondLst>
                            <p:childTnLst>
                              <p:par>
                                <p:cTn id="41" presetID="22" presetClass="entr" presetSubtype="4" fill="hold" grpId="0" nodeType="afterEffect">
                                  <p:stCondLst>
                                    <p:cond delay="0"/>
                                  </p:stCondLst>
                                  <p:childTnLst>
                                    <p:set>
                                      <p:cBhvr>
                                        <p:cTn id="42" dur="1" fill="hold">
                                          <p:stCondLst>
                                            <p:cond delay="0"/>
                                          </p:stCondLst>
                                        </p:cTn>
                                        <p:tgtEl>
                                          <p:spTgt spid="5">
                                            <p:graphicEl>
                                              <a:dgm id="{6F9C8C4A-0C5D-4975-AC5B-44D073D0C0DC}"/>
                                            </p:graphicEl>
                                          </p:spTgt>
                                        </p:tgtEl>
                                        <p:attrNameLst>
                                          <p:attrName>style.visibility</p:attrName>
                                        </p:attrNameLst>
                                      </p:cBhvr>
                                      <p:to>
                                        <p:strVal val="visible"/>
                                      </p:to>
                                    </p:set>
                                    <p:animEffect transition="in" filter="wipe(down)">
                                      <p:cBhvr>
                                        <p:cTn id="43" dur="500"/>
                                        <p:tgtEl>
                                          <p:spTgt spid="5">
                                            <p:graphicEl>
                                              <a:dgm id="{6F9C8C4A-0C5D-4975-AC5B-44D073D0C0DC}"/>
                                            </p:graphicEl>
                                          </p:spTgt>
                                        </p:tgtEl>
                                      </p:cBhvr>
                                    </p:animEffect>
                                  </p:childTnLst>
                                </p:cTn>
                              </p:par>
                            </p:childTnLst>
                          </p:cTn>
                        </p:par>
                        <p:par>
                          <p:cTn id="44" fill="hold">
                            <p:stCondLst>
                              <p:cond delay="4000"/>
                            </p:stCondLst>
                            <p:childTnLst>
                              <p:par>
                                <p:cTn id="45" presetID="55" presetClass="entr" presetSubtype="0" fill="hold" grpId="0" nodeType="afterEffect">
                                  <p:stCondLst>
                                    <p:cond delay="0"/>
                                  </p:stCondLst>
                                  <p:childTnLst>
                                    <p:set>
                                      <p:cBhvr>
                                        <p:cTn id="46" dur="1" fill="hold">
                                          <p:stCondLst>
                                            <p:cond delay="0"/>
                                          </p:stCondLst>
                                        </p:cTn>
                                        <p:tgtEl>
                                          <p:spTgt spid="5">
                                            <p:graphicEl>
                                              <a:dgm id="{7A0318CA-0B8D-4FCA-9ECE-4FA9A8E96B12}"/>
                                            </p:graphicEl>
                                          </p:spTgt>
                                        </p:tgtEl>
                                        <p:attrNameLst>
                                          <p:attrName>style.visibility</p:attrName>
                                        </p:attrNameLst>
                                      </p:cBhvr>
                                      <p:to>
                                        <p:strVal val="visible"/>
                                      </p:to>
                                    </p:set>
                                    <p:anim calcmode="lin" valueType="num">
                                      <p:cBhvr>
                                        <p:cTn id="47" dur="500" fill="hold"/>
                                        <p:tgtEl>
                                          <p:spTgt spid="5">
                                            <p:graphicEl>
                                              <a:dgm id="{7A0318CA-0B8D-4FCA-9ECE-4FA9A8E96B12}"/>
                                            </p:graphicEl>
                                          </p:spTgt>
                                        </p:tgtEl>
                                        <p:attrNameLst>
                                          <p:attrName>ppt_w</p:attrName>
                                        </p:attrNameLst>
                                      </p:cBhvr>
                                      <p:tavLst>
                                        <p:tav tm="0">
                                          <p:val>
                                            <p:strVal val="#ppt_w*0.70"/>
                                          </p:val>
                                        </p:tav>
                                        <p:tav tm="100000">
                                          <p:val>
                                            <p:strVal val="#ppt_w"/>
                                          </p:val>
                                        </p:tav>
                                      </p:tavLst>
                                    </p:anim>
                                    <p:anim calcmode="lin" valueType="num">
                                      <p:cBhvr>
                                        <p:cTn id="48" dur="500" fill="hold"/>
                                        <p:tgtEl>
                                          <p:spTgt spid="5">
                                            <p:graphicEl>
                                              <a:dgm id="{7A0318CA-0B8D-4FCA-9ECE-4FA9A8E96B12}"/>
                                            </p:graphicEl>
                                          </p:spTgt>
                                        </p:tgtEl>
                                        <p:attrNameLst>
                                          <p:attrName>ppt_h</p:attrName>
                                        </p:attrNameLst>
                                      </p:cBhvr>
                                      <p:tavLst>
                                        <p:tav tm="0">
                                          <p:val>
                                            <p:strVal val="#ppt_h"/>
                                          </p:val>
                                        </p:tav>
                                        <p:tav tm="100000">
                                          <p:val>
                                            <p:strVal val="#ppt_h"/>
                                          </p:val>
                                        </p:tav>
                                      </p:tavLst>
                                    </p:anim>
                                    <p:animEffect transition="in" filter="fade">
                                      <p:cBhvr>
                                        <p:cTn id="49" dur="500"/>
                                        <p:tgtEl>
                                          <p:spTgt spid="5">
                                            <p:graphicEl>
                                              <a:dgm id="{7A0318CA-0B8D-4FCA-9ECE-4FA9A8E96B12}"/>
                                            </p:graphicEl>
                                          </p:spTgt>
                                        </p:tgtEl>
                                      </p:cBhvr>
                                    </p:animEffect>
                                  </p:childTnLst>
                                </p:cTn>
                              </p:par>
                            </p:childTnLst>
                          </p:cTn>
                        </p:par>
                        <p:par>
                          <p:cTn id="50" fill="hold">
                            <p:stCondLst>
                              <p:cond delay="4500"/>
                            </p:stCondLst>
                            <p:childTnLst>
                              <p:par>
                                <p:cTn id="51" presetID="22" presetClass="entr" presetSubtype="8" fill="hold" grpId="0" nodeType="afterEffect">
                                  <p:stCondLst>
                                    <p:cond delay="0"/>
                                  </p:stCondLst>
                                  <p:childTnLst>
                                    <p:set>
                                      <p:cBhvr>
                                        <p:cTn id="52" dur="1" fill="hold">
                                          <p:stCondLst>
                                            <p:cond delay="0"/>
                                          </p:stCondLst>
                                        </p:cTn>
                                        <p:tgtEl>
                                          <p:spTgt spid="5">
                                            <p:graphicEl>
                                              <a:dgm id="{06FE38BC-6443-4822-86EA-EDA6387254AB}"/>
                                            </p:graphicEl>
                                          </p:spTgt>
                                        </p:tgtEl>
                                        <p:attrNameLst>
                                          <p:attrName>style.visibility</p:attrName>
                                        </p:attrNameLst>
                                      </p:cBhvr>
                                      <p:to>
                                        <p:strVal val="visible"/>
                                      </p:to>
                                    </p:set>
                                    <p:animEffect transition="in" filter="wipe(left)">
                                      <p:cBhvr>
                                        <p:cTn id="53" dur="500"/>
                                        <p:tgtEl>
                                          <p:spTgt spid="5">
                                            <p:graphicEl>
                                              <a:dgm id="{06FE38BC-6443-4822-86EA-EDA6387254AB}"/>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857232"/>
            <a:ext cx="9144000" cy="52149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Diagram 4"/>
          <p:cNvGraphicFramePr/>
          <p:nvPr/>
        </p:nvGraphicFramePr>
        <p:xfrm>
          <a:off x="1172753" y="1162835"/>
          <a:ext cx="6798495" cy="453233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Oval 3"/>
          <p:cNvSpPr/>
          <p:nvPr/>
        </p:nvSpPr>
        <p:spPr>
          <a:xfrm>
            <a:off x="3786182" y="2643182"/>
            <a:ext cx="1571636" cy="1571636"/>
          </a:xfrm>
          <a:prstGeom prst="ellipse">
            <a:avLst/>
          </a:prstGeom>
          <a:noFill/>
        </p:spPr>
        <p:style>
          <a:lnRef idx="0">
            <a:schemeClr val="accent1"/>
          </a:lnRef>
          <a:fillRef idx="3">
            <a:schemeClr val="accent1"/>
          </a:fillRef>
          <a:effectRef idx="3">
            <a:schemeClr val="accent1"/>
          </a:effectRef>
          <a:fontRef idx="minor">
            <a:schemeClr val="lt1"/>
          </a:fontRef>
        </p:style>
        <p:txBody>
          <a:bodyPr lIns="0" tIns="36000" rIns="0" rtlCol="0" anchor="ctr">
            <a:normAutofit/>
          </a:bodyPr>
          <a:lstStyle/>
          <a:p>
            <a:pPr algn="ctr"/>
            <a:r>
              <a:rPr lang="es-MX" dirty="0" smtClean="0">
                <a:solidFill>
                  <a:schemeClr val="tx1"/>
                </a:solidFill>
                <a:latin typeface="Corbel" pitchFamily="34" charset="0"/>
              </a:rPr>
              <a:t>Diseño del encaje</a:t>
            </a:r>
            <a:endParaRPr lang="en-US" dirty="0">
              <a:solidFill>
                <a:schemeClr val="tx1"/>
              </a:solidFill>
              <a:latin typeface="Corbel"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5">
                                            <p:graphicEl>
                                              <a:dgm id="{A8590BD6-88F0-4069-B526-20D4755996BA}"/>
                                            </p:graphicEl>
                                          </p:spTgt>
                                        </p:tgtEl>
                                        <p:attrNameLst>
                                          <p:attrName>style.visibility</p:attrName>
                                        </p:attrNameLst>
                                      </p:cBhvr>
                                      <p:to>
                                        <p:strVal val="visible"/>
                                      </p:to>
                                    </p:set>
                                    <p:anim calcmode="lin" valueType="num">
                                      <p:cBhvr>
                                        <p:cTn id="7" dur="500" fill="hold"/>
                                        <p:tgtEl>
                                          <p:spTgt spid="5">
                                            <p:graphicEl>
                                              <a:dgm id="{A8590BD6-88F0-4069-B526-20D4755996BA}"/>
                                            </p:graphicEl>
                                          </p:spTgt>
                                        </p:tgtEl>
                                        <p:attrNameLst>
                                          <p:attrName>ppt_w</p:attrName>
                                        </p:attrNameLst>
                                      </p:cBhvr>
                                      <p:tavLst>
                                        <p:tav tm="0">
                                          <p:val>
                                            <p:strVal val="#ppt_w*0.70"/>
                                          </p:val>
                                        </p:tav>
                                        <p:tav tm="100000">
                                          <p:val>
                                            <p:strVal val="#ppt_w"/>
                                          </p:val>
                                        </p:tav>
                                      </p:tavLst>
                                    </p:anim>
                                    <p:anim calcmode="lin" valueType="num">
                                      <p:cBhvr>
                                        <p:cTn id="8" dur="500" fill="hold"/>
                                        <p:tgtEl>
                                          <p:spTgt spid="5">
                                            <p:graphicEl>
                                              <a:dgm id="{A8590BD6-88F0-4069-B526-20D4755996BA}"/>
                                            </p:graphicEl>
                                          </p:spTgt>
                                        </p:tgtEl>
                                        <p:attrNameLst>
                                          <p:attrName>ppt_h</p:attrName>
                                        </p:attrNameLst>
                                      </p:cBhvr>
                                      <p:tavLst>
                                        <p:tav tm="0">
                                          <p:val>
                                            <p:strVal val="#ppt_h"/>
                                          </p:val>
                                        </p:tav>
                                        <p:tav tm="100000">
                                          <p:val>
                                            <p:strVal val="#ppt_h"/>
                                          </p:val>
                                        </p:tav>
                                      </p:tavLst>
                                    </p:anim>
                                    <p:animEffect transition="in" filter="fade">
                                      <p:cBhvr>
                                        <p:cTn id="9" dur="500"/>
                                        <p:tgtEl>
                                          <p:spTgt spid="5">
                                            <p:graphicEl>
                                              <a:dgm id="{A8590BD6-88F0-4069-B526-20D4755996BA}"/>
                                            </p:graphicEl>
                                          </p:spTgt>
                                        </p:tgtEl>
                                      </p:cBhvr>
                                    </p:animEffect>
                                  </p:childTnLst>
                                </p:cTn>
                              </p:par>
                            </p:childTnLst>
                          </p:cTn>
                        </p:par>
                        <p:par>
                          <p:cTn id="10" fill="hold">
                            <p:stCondLst>
                              <p:cond delay="500"/>
                            </p:stCondLst>
                            <p:childTnLst>
                              <p:par>
                                <p:cTn id="11" presetID="22" presetClass="entr" presetSubtype="1" fill="hold" grpId="0" nodeType="afterEffect">
                                  <p:stCondLst>
                                    <p:cond delay="0"/>
                                  </p:stCondLst>
                                  <p:childTnLst>
                                    <p:set>
                                      <p:cBhvr>
                                        <p:cTn id="12" dur="1" fill="hold">
                                          <p:stCondLst>
                                            <p:cond delay="0"/>
                                          </p:stCondLst>
                                        </p:cTn>
                                        <p:tgtEl>
                                          <p:spTgt spid="5">
                                            <p:graphicEl>
                                              <a:dgm id="{9960F1C5-67B8-4171-9C9D-F81043A68376}"/>
                                            </p:graphicEl>
                                          </p:spTgt>
                                        </p:tgtEl>
                                        <p:attrNameLst>
                                          <p:attrName>style.visibility</p:attrName>
                                        </p:attrNameLst>
                                      </p:cBhvr>
                                      <p:to>
                                        <p:strVal val="visible"/>
                                      </p:to>
                                    </p:set>
                                    <p:animEffect transition="in" filter="wipe(up)">
                                      <p:cBhvr>
                                        <p:cTn id="13" dur="500"/>
                                        <p:tgtEl>
                                          <p:spTgt spid="5">
                                            <p:graphicEl>
                                              <a:dgm id="{9960F1C5-67B8-4171-9C9D-F81043A68376}"/>
                                            </p:graphicEl>
                                          </p:spTgt>
                                        </p:tgtEl>
                                      </p:cBhvr>
                                    </p:animEffect>
                                  </p:childTnLst>
                                </p:cTn>
                              </p:par>
                            </p:childTnLst>
                          </p:cTn>
                        </p:par>
                        <p:par>
                          <p:cTn id="14" fill="hold">
                            <p:stCondLst>
                              <p:cond delay="1000"/>
                            </p:stCondLst>
                            <p:childTnLst>
                              <p:par>
                                <p:cTn id="15" presetID="55" presetClass="entr" presetSubtype="0" fill="hold" grpId="0" nodeType="afterEffect">
                                  <p:stCondLst>
                                    <p:cond delay="0"/>
                                  </p:stCondLst>
                                  <p:childTnLst>
                                    <p:set>
                                      <p:cBhvr>
                                        <p:cTn id="16" dur="1" fill="hold">
                                          <p:stCondLst>
                                            <p:cond delay="0"/>
                                          </p:stCondLst>
                                        </p:cTn>
                                        <p:tgtEl>
                                          <p:spTgt spid="5">
                                            <p:graphicEl>
                                              <a:dgm id="{3779BF69-D44E-4524-86FB-6E70D2642DC3}"/>
                                            </p:graphicEl>
                                          </p:spTgt>
                                        </p:tgtEl>
                                        <p:attrNameLst>
                                          <p:attrName>style.visibility</p:attrName>
                                        </p:attrNameLst>
                                      </p:cBhvr>
                                      <p:to>
                                        <p:strVal val="visible"/>
                                      </p:to>
                                    </p:set>
                                    <p:anim calcmode="lin" valueType="num">
                                      <p:cBhvr>
                                        <p:cTn id="17" dur="500" fill="hold"/>
                                        <p:tgtEl>
                                          <p:spTgt spid="5">
                                            <p:graphicEl>
                                              <a:dgm id="{3779BF69-D44E-4524-86FB-6E70D2642DC3}"/>
                                            </p:graphicEl>
                                          </p:spTgt>
                                        </p:tgtEl>
                                        <p:attrNameLst>
                                          <p:attrName>ppt_w</p:attrName>
                                        </p:attrNameLst>
                                      </p:cBhvr>
                                      <p:tavLst>
                                        <p:tav tm="0">
                                          <p:val>
                                            <p:strVal val="#ppt_w*0.70"/>
                                          </p:val>
                                        </p:tav>
                                        <p:tav tm="100000">
                                          <p:val>
                                            <p:strVal val="#ppt_w"/>
                                          </p:val>
                                        </p:tav>
                                      </p:tavLst>
                                    </p:anim>
                                    <p:anim calcmode="lin" valueType="num">
                                      <p:cBhvr>
                                        <p:cTn id="18" dur="500" fill="hold"/>
                                        <p:tgtEl>
                                          <p:spTgt spid="5">
                                            <p:graphicEl>
                                              <a:dgm id="{3779BF69-D44E-4524-86FB-6E70D2642DC3}"/>
                                            </p:graphicEl>
                                          </p:spTgt>
                                        </p:tgtEl>
                                        <p:attrNameLst>
                                          <p:attrName>ppt_h</p:attrName>
                                        </p:attrNameLst>
                                      </p:cBhvr>
                                      <p:tavLst>
                                        <p:tav tm="0">
                                          <p:val>
                                            <p:strVal val="#ppt_h"/>
                                          </p:val>
                                        </p:tav>
                                        <p:tav tm="100000">
                                          <p:val>
                                            <p:strVal val="#ppt_h"/>
                                          </p:val>
                                        </p:tav>
                                      </p:tavLst>
                                    </p:anim>
                                    <p:animEffect transition="in" filter="fade">
                                      <p:cBhvr>
                                        <p:cTn id="19" dur="500"/>
                                        <p:tgtEl>
                                          <p:spTgt spid="5">
                                            <p:graphicEl>
                                              <a:dgm id="{3779BF69-D44E-4524-86FB-6E70D2642DC3}"/>
                                            </p:graphicEl>
                                          </p:spTgt>
                                        </p:tgtEl>
                                      </p:cBhvr>
                                    </p:animEffect>
                                  </p:childTnLst>
                                </p:cTn>
                              </p:par>
                            </p:childTnLst>
                          </p:cTn>
                        </p:par>
                        <p:par>
                          <p:cTn id="20" fill="hold">
                            <p:stCondLst>
                              <p:cond delay="1500"/>
                            </p:stCondLst>
                            <p:childTnLst>
                              <p:par>
                                <p:cTn id="21" presetID="22" presetClass="entr" presetSubtype="1" fill="hold" grpId="0" nodeType="afterEffect">
                                  <p:stCondLst>
                                    <p:cond delay="0"/>
                                  </p:stCondLst>
                                  <p:childTnLst>
                                    <p:set>
                                      <p:cBhvr>
                                        <p:cTn id="22" dur="1" fill="hold">
                                          <p:stCondLst>
                                            <p:cond delay="0"/>
                                          </p:stCondLst>
                                        </p:cTn>
                                        <p:tgtEl>
                                          <p:spTgt spid="5">
                                            <p:graphicEl>
                                              <a:dgm id="{BD2CE02E-E38D-4C8F-B600-9C7B7F025760}"/>
                                            </p:graphicEl>
                                          </p:spTgt>
                                        </p:tgtEl>
                                        <p:attrNameLst>
                                          <p:attrName>style.visibility</p:attrName>
                                        </p:attrNameLst>
                                      </p:cBhvr>
                                      <p:to>
                                        <p:strVal val="visible"/>
                                      </p:to>
                                    </p:set>
                                    <p:animEffect transition="in" filter="wipe(up)">
                                      <p:cBhvr>
                                        <p:cTn id="23" dur="500"/>
                                        <p:tgtEl>
                                          <p:spTgt spid="5">
                                            <p:graphicEl>
                                              <a:dgm id="{BD2CE02E-E38D-4C8F-B600-9C7B7F025760}"/>
                                            </p:graphicEl>
                                          </p:spTgt>
                                        </p:tgtEl>
                                      </p:cBhvr>
                                    </p:animEffect>
                                  </p:childTnLst>
                                </p:cTn>
                              </p:par>
                            </p:childTnLst>
                          </p:cTn>
                        </p:par>
                        <p:par>
                          <p:cTn id="24" fill="hold">
                            <p:stCondLst>
                              <p:cond delay="2000"/>
                            </p:stCondLst>
                            <p:childTnLst>
                              <p:par>
                                <p:cTn id="25" presetID="55" presetClass="entr" presetSubtype="0" fill="hold" grpId="0" nodeType="afterEffect">
                                  <p:stCondLst>
                                    <p:cond delay="0"/>
                                  </p:stCondLst>
                                  <p:childTnLst>
                                    <p:set>
                                      <p:cBhvr>
                                        <p:cTn id="26" dur="1" fill="hold">
                                          <p:stCondLst>
                                            <p:cond delay="0"/>
                                          </p:stCondLst>
                                        </p:cTn>
                                        <p:tgtEl>
                                          <p:spTgt spid="5">
                                            <p:graphicEl>
                                              <a:dgm id="{5748BDB4-B187-4C25-B8B1-90067D3D4BC7}"/>
                                            </p:graphicEl>
                                          </p:spTgt>
                                        </p:tgtEl>
                                        <p:attrNameLst>
                                          <p:attrName>style.visibility</p:attrName>
                                        </p:attrNameLst>
                                      </p:cBhvr>
                                      <p:to>
                                        <p:strVal val="visible"/>
                                      </p:to>
                                    </p:set>
                                    <p:anim calcmode="lin" valueType="num">
                                      <p:cBhvr>
                                        <p:cTn id="27" dur="500" fill="hold"/>
                                        <p:tgtEl>
                                          <p:spTgt spid="5">
                                            <p:graphicEl>
                                              <a:dgm id="{5748BDB4-B187-4C25-B8B1-90067D3D4BC7}"/>
                                            </p:graphicEl>
                                          </p:spTgt>
                                        </p:tgtEl>
                                        <p:attrNameLst>
                                          <p:attrName>ppt_w</p:attrName>
                                        </p:attrNameLst>
                                      </p:cBhvr>
                                      <p:tavLst>
                                        <p:tav tm="0">
                                          <p:val>
                                            <p:strVal val="#ppt_w*0.70"/>
                                          </p:val>
                                        </p:tav>
                                        <p:tav tm="100000">
                                          <p:val>
                                            <p:strVal val="#ppt_w"/>
                                          </p:val>
                                        </p:tav>
                                      </p:tavLst>
                                    </p:anim>
                                    <p:anim calcmode="lin" valueType="num">
                                      <p:cBhvr>
                                        <p:cTn id="28" dur="500" fill="hold"/>
                                        <p:tgtEl>
                                          <p:spTgt spid="5">
                                            <p:graphicEl>
                                              <a:dgm id="{5748BDB4-B187-4C25-B8B1-90067D3D4BC7}"/>
                                            </p:graphicEl>
                                          </p:spTgt>
                                        </p:tgtEl>
                                        <p:attrNameLst>
                                          <p:attrName>ppt_h</p:attrName>
                                        </p:attrNameLst>
                                      </p:cBhvr>
                                      <p:tavLst>
                                        <p:tav tm="0">
                                          <p:val>
                                            <p:strVal val="#ppt_h"/>
                                          </p:val>
                                        </p:tav>
                                        <p:tav tm="100000">
                                          <p:val>
                                            <p:strVal val="#ppt_h"/>
                                          </p:val>
                                        </p:tav>
                                      </p:tavLst>
                                    </p:anim>
                                    <p:animEffect transition="in" filter="fade">
                                      <p:cBhvr>
                                        <p:cTn id="29" dur="500"/>
                                        <p:tgtEl>
                                          <p:spTgt spid="5">
                                            <p:graphicEl>
                                              <a:dgm id="{5748BDB4-B187-4C25-B8B1-90067D3D4BC7}"/>
                                            </p:graphicEl>
                                          </p:spTgt>
                                        </p:tgtEl>
                                      </p:cBhvr>
                                    </p:animEffect>
                                  </p:childTnLst>
                                </p:cTn>
                              </p:par>
                            </p:childTnLst>
                          </p:cTn>
                        </p:par>
                        <p:par>
                          <p:cTn id="30" fill="hold">
                            <p:stCondLst>
                              <p:cond delay="2500"/>
                            </p:stCondLst>
                            <p:childTnLst>
                              <p:par>
                                <p:cTn id="31" presetID="22" presetClass="entr" presetSubtype="2" fill="hold" grpId="0" nodeType="afterEffect">
                                  <p:stCondLst>
                                    <p:cond delay="0"/>
                                  </p:stCondLst>
                                  <p:childTnLst>
                                    <p:set>
                                      <p:cBhvr>
                                        <p:cTn id="32" dur="1" fill="hold">
                                          <p:stCondLst>
                                            <p:cond delay="0"/>
                                          </p:stCondLst>
                                        </p:cTn>
                                        <p:tgtEl>
                                          <p:spTgt spid="5">
                                            <p:graphicEl>
                                              <a:dgm id="{0E0C329A-984B-4116-B574-D88609E6EA70}"/>
                                            </p:graphicEl>
                                          </p:spTgt>
                                        </p:tgtEl>
                                        <p:attrNameLst>
                                          <p:attrName>style.visibility</p:attrName>
                                        </p:attrNameLst>
                                      </p:cBhvr>
                                      <p:to>
                                        <p:strVal val="visible"/>
                                      </p:to>
                                    </p:set>
                                    <p:animEffect transition="in" filter="wipe(right)">
                                      <p:cBhvr>
                                        <p:cTn id="33" dur="500"/>
                                        <p:tgtEl>
                                          <p:spTgt spid="5">
                                            <p:graphicEl>
                                              <a:dgm id="{0E0C329A-984B-4116-B574-D88609E6EA70}"/>
                                            </p:graphicEl>
                                          </p:spTgt>
                                        </p:tgtEl>
                                      </p:cBhvr>
                                    </p:animEffect>
                                  </p:childTnLst>
                                </p:cTn>
                              </p:par>
                            </p:childTnLst>
                          </p:cTn>
                        </p:par>
                        <p:par>
                          <p:cTn id="34" fill="hold">
                            <p:stCondLst>
                              <p:cond delay="3000"/>
                            </p:stCondLst>
                            <p:childTnLst>
                              <p:par>
                                <p:cTn id="35" presetID="55" presetClass="entr" presetSubtype="0" fill="hold" grpId="0" nodeType="afterEffect">
                                  <p:stCondLst>
                                    <p:cond delay="0"/>
                                  </p:stCondLst>
                                  <p:childTnLst>
                                    <p:set>
                                      <p:cBhvr>
                                        <p:cTn id="36" dur="1" fill="hold">
                                          <p:stCondLst>
                                            <p:cond delay="0"/>
                                          </p:stCondLst>
                                        </p:cTn>
                                        <p:tgtEl>
                                          <p:spTgt spid="5">
                                            <p:graphicEl>
                                              <a:dgm id="{EB03F52B-C034-4D3E-A713-AE90C261800B}"/>
                                            </p:graphicEl>
                                          </p:spTgt>
                                        </p:tgtEl>
                                        <p:attrNameLst>
                                          <p:attrName>style.visibility</p:attrName>
                                        </p:attrNameLst>
                                      </p:cBhvr>
                                      <p:to>
                                        <p:strVal val="visible"/>
                                      </p:to>
                                    </p:set>
                                    <p:anim calcmode="lin" valueType="num">
                                      <p:cBhvr>
                                        <p:cTn id="37" dur="500" fill="hold"/>
                                        <p:tgtEl>
                                          <p:spTgt spid="5">
                                            <p:graphicEl>
                                              <a:dgm id="{EB03F52B-C034-4D3E-A713-AE90C261800B}"/>
                                            </p:graphicEl>
                                          </p:spTgt>
                                        </p:tgtEl>
                                        <p:attrNameLst>
                                          <p:attrName>ppt_w</p:attrName>
                                        </p:attrNameLst>
                                      </p:cBhvr>
                                      <p:tavLst>
                                        <p:tav tm="0">
                                          <p:val>
                                            <p:strVal val="#ppt_w*0.70"/>
                                          </p:val>
                                        </p:tav>
                                        <p:tav tm="100000">
                                          <p:val>
                                            <p:strVal val="#ppt_w"/>
                                          </p:val>
                                        </p:tav>
                                      </p:tavLst>
                                    </p:anim>
                                    <p:anim calcmode="lin" valueType="num">
                                      <p:cBhvr>
                                        <p:cTn id="38" dur="500" fill="hold"/>
                                        <p:tgtEl>
                                          <p:spTgt spid="5">
                                            <p:graphicEl>
                                              <a:dgm id="{EB03F52B-C034-4D3E-A713-AE90C261800B}"/>
                                            </p:graphicEl>
                                          </p:spTgt>
                                        </p:tgtEl>
                                        <p:attrNameLst>
                                          <p:attrName>ppt_h</p:attrName>
                                        </p:attrNameLst>
                                      </p:cBhvr>
                                      <p:tavLst>
                                        <p:tav tm="0">
                                          <p:val>
                                            <p:strVal val="#ppt_h"/>
                                          </p:val>
                                        </p:tav>
                                        <p:tav tm="100000">
                                          <p:val>
                                            <p:strVal val="#ppt_h"/>
                                          </p:val>
                                        </p:tav>
                                      </p:tavLst>
                                    </p:anim>
                                    <p:animEffect transition="in" filter="fade">
                                      <p:cBhvr>
                                        <p:cTn id="39" dur="500"/>
                                        <p:tgtEl>
                                          <p:spTgt spid="5">
                                            <p:graphicEl>
                                              <a:dgm id="{EB03F52B-C034-4D3E-A713-AE90C261800B}"/>
                                            </p:graphicEl>
                                          </p:spTgt>
                                        </p:tgtEl>
                                      </p:cBhvr>
                                    </p:animEffect>
                                  </p:childTnLst>
                                </p:cTn>
                              </p:par>
                            </p:childTnLst>
                          </p:cTn>
                        </p:par>
                        <p:par>
                          <p:cTn id="40" fill="hold">
                            <p:stCondLst>
                              <p:cond delay="3500"/>
                            </p:stCondLst>
                            <p:childTnLst>
                              <p:par>
                                <p:cTn id="41" presetID="22" presetClass="entr" presetSubtype="4" fill="hold" grpId="0" nodeType="afterEffect">
                                  <p:stCondLst>
                                    <p:cond delay="0"/>
                                  </p:stCondLst>
                                  <p:childTnLst>
                                    <p:set>
                                      <p:cBhvr>
                                        <p:cTn id="42" dur="1" fill="hold">
                                          <p:stCondLst>
                                            <p:cond delay="0"/>
                                          </p:stCondLst>
                                        </p:cTn>
                                        <p:tgtEl>
                                          <p:spTgt spid="5">
                                            <p:graphicEl>
                                              <a:dgm id="{6F9C8C4A-0C5D-4975-AC5B-44D073D0C0DC}"/>
                                            </p:graphicEl>
                                          </p:spTgt>
                                        </p:tgtEl>
                                        <p:attrNameLst>
                                          <p:attrName>style.visibility</p:attrName>
                                        </p:attrNameLst>
                                      </p:cBhvr>
                                      <p:to>
                                        <p:strVal val="visible"/>
                                      </p:to>
                                    </p:set>
                                    <p:animEffect transition="in" filter="wipe(down)">
                                      <p:cBhvr>
                                        <p:cTn id="43" dur="500"/>
                                        <p:tgtEl>
                                          <p:spTgt spid="5">
                                            <p:graphicEl>
                                              <a:dgm id="{6F9C8C4A-0C5D-4975-AC5B-44D073D0C0DC}"/>
                                            </p:graphicEl>
                                          </p:spTgt>
                                        </p:tgtEl>
                                      </p:cBhvr>
                                    </p:animEffect>
                                  </p:childTnLst>
                                </p:cTn>
                              </p:par>
                            </p:childTnLst>
                          </p:cTn>
                        </p:par>
                        <p:par>
                          <p:cTn id="44" fill="hold">
                            <p:stCondLst>
                              <p:cond delay="4000"/>
                            </p:stCondLst>
                            <p:childTnLst>
                              <p:par>
                                <p:cTn id="45" presetID="55" presetClass="entr" presetSubtype="0" fill="hold" grpId="0" nodeType="afterEffect">
                                  <p:stCondLst>
                                    <p:cond delay="0"/>
                                  </p:stCondLst>
                                  <p:childTnLst>
                                    <p:set>
                                      <p:cBhvr>
                                        <p:cTn id="46" dur="1" fill="hold">
                                          <p:stCondLst>
                                            <p:cond delay="0"/>
                                          </p:stCondLst>
                                        </p:cTn>
                                        <p:tgtEl>
                                          <p:spTgt spid="5">
                                            <p:graphicEl>
                                              <a:dgm id="{7A0318CA-0B8D-4FCA-9ECE-4FA9A8E96B12}"/>
                                            </p:graphicEl>
                                          </p:spTgt>
                                        </p:tgtEl>
                                        <p:attrNameLst>
                                          <p:attrName>style.visibility</p:attrName>
                                        </p:attrNameLst>
                                      </p:cBhvr>
                                      <p:to>
                                        <p:strVal val="visible"/>
                                      </p:to>
                                    </p:set>
                                    <p:anim calcmode="lin" valueType="num">
                                      <p:cBhvr>
                                        <p:cTn id="47" dur="500" fill="hold"/>
                                        <p:tgtEl>
                                          <p:spTgt spid="5">
                                            <p:graphicEl>
                                              <a:dgm id="{7A0318CA-0B8D-4FCA-9ECE-4FA9A8E96B12}"/>
                                            </p:graphicEl>
                                          </p:spTgt>
                                        </p:tgtEl>
                                        <p:attrNameLst>
                                          <p:attrName>ppt_w</p:attrName>
                                        </p:attrNameLst>
                                      </p:cBhvr>
                                      <p:tavLst>
                                        <p:tav tm="0">
                                          <p:val>
                                            <p:strVal val="#ppt_w*0.70"/>
                                          </p:val>
                                        </p:tav>
                                        <p:tav tm="100000">
                                          <p:val>
                                            <p:strVal val="#ppt_w"/>
                                          </p:val>
                                        </p:tav>
                                      </p:tavLst>
                                    </p:anim>
                                    <p:anim calcmode="lin" valueType="num">
                                      <p:cBhvr>
                                        <p:cTn id="48" dur="500" fill="hold"/>
                                        <p:tgtEl>
                                          <p:spTgt spid="5">
                                            <p:graphicEl>
                                              <a:dgm id="{7A0318CA-0B8D-4FCA-9ECE-4FA9A8E96B12}"/>
                                            </p:graphicEl>
                                          </p:spTgt>
                                        </p:tgtEl>
                                        <p:attrNameLst>
                                          <p:attrName>ppt_h</p:attrName>
                                        </p:attrNameLst>
                                      </p:cBhvr>
                                      <p:tavLst>
                                        <p:tav tm="0">
                                          <p:val>
                                            <p:strVal val="#ppt_h"/>
                                          </p:val>
                                        </p:tav>
                                        <p:tav tm="100000">
                                          <p:val>
                                            <p:strVal val="#ppt_h"/>
                                          </p:val>
                                        </p:tav>
                                      </p:tavLst>
                                    </p:anim>
                                    <p:animEffect transition="in" filter="fade">
                                      <p:cBhvr>
                                        <p:cTn id="49" dur="500"/>
                                        <p:tgtEl>
                                          <p:spTgt spid="5">
                                            <p:graphicEl>
                                              <a:dgm id="{7A0318CA-0B8D-4FCA-9ECE-4FA9A8E96B12}"/>
                                            </p:graphicEl>
                                          </p:spTgt>
                                        </p:tgtEl>
                                      </p:cBhvr>
                                    </p:animEffect>
                                  </p:childTnLst>
                                </p:cTn>
                              </p:par>
                            </p:childTnLst>
                          </p:cTn>
                        </p:par>
                        <p:par>
                          <p:cTn id="50" fill="hold">
                            <p:stCondLst>
                              <p:cond delay="4500"/>
                            </p:stCondLst>
                            <p:childTnLst>
                              <p:par>
                                <p:cTn id="51" presetID="22" presetClass="entr" presetSubtype="8" fill="hold" grpId="0" nodeType="afterEffect">
                                  <p:stCondLst>
                                    <p:cond delay="0"/>
                                  </p:stCondLst>
                                  <p:childTnLst>
                                    <p:set>
                                      <p:cBhvr>
                                        <p:cTn id="52" dur="1" fill="hold">
                                          <p:stCondLst>
                                            <p:cond delay="0"/>
                                          </p:stCondLst>
                                        </p:cTn>
                                        <p:tgtEl>
                                          <p:spTgt spid="5">
                                            <p:graphicEl>
                                              <a:dgm id="{06FE38BC-6443-4822-86EA-EDA6387254AB}"/>
                                            </p:graphicEl>
                                          </p:spTgt>
                                        </p:tgtEl>
                                        <p:attrNameLst>
                                          <p:attrName>style.visibility</p:attrName>
                                        </p:attrNameLst>
                                      </p:cBhvr>
                                      <p:to>
                                        <p:strVal val="visible"/>
                                      </p:to>
                                    </p:set>
                                    <p:animEffect transition="in" filter="wipe(left)">
                                      <p:cBhvr>
                                        <p:cTn id="53" dur="500"/>
                                        <p:tgtEl>
                                          <p:spTgt spid="5">
                                            <p:graphicEl>
                                              <a:dgm id="{06FE38BC-6443-4822-86EA-EDA6387254AB}"/>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857232"/>
            <a:ext cx="9144000" cy="52149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Diagram 4"/>
          <p:cNvGraphicFramePr/>
          <p:nvPr/>
        </p:nvGraphicFramePr>
        <p:xfrm>
          <a:off x="1172753" y="1162835"/>
          <a:ext cx="6798495" cy="453233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Oval 3"/>
          <p:cNvSpPr/>
          <p:nvPr/>
        </p:nvSpPr>
        <p:spPr>
          <a:xfrm>
            <a:off x="3786182" y="2643182"/>
            <a:ext cx="1571636" cy="1571636"/>
          </a:xfrm>
          <a:prstGeom prst="ellipse">
            <a:avLst/>
          </a:prstGeom>
          <a:noFill/>
        </p:spPr>
        <p:style>
          <a:lnRef idx="0">
            <a:schemeClr val="accent1"/>
          </a:lnRef>
          <a:fillRef idx="3">
            <a:schemeClr val="accent1"/>
          </a:fillRef>
          <a:effectRef idx="3">
            <a:schemeClr val="accent1"/>
          </a:effectRef>
          <a:fontRef idx="minor">
            <a:schemeClr val="lt1"/>
          </a:fontRef>
        </p:style>
        <p:txBody>
          <a:bodyPr lIns="0" tIns="36000" rIns="0" rtlCol="0" anchor="ctr">
            <a:normAutofit/>
          </a:bodyPr>
          <a:lstStyle/>
          <a:p>
            <a:pPr algn="ctr"/>
            <a:r>
              <a:rPr lang="es-MX" dirty="0" smtClean="0">
                <a:solidFill>
                  <a:schemeClr val="tx1"/>
                </a:solidFill>
                <a:latin typeface="Corbel" pitchFamily="34" charset="0"/>
              </a:rPr>
              <a:t>Encaje</a:t>
            </a:r>
            <a:endParaRPr lang="en-US" dirty="0">
              <a:solidFill>
                <a:schemeClr val="tx1"/>
              </a:solidFill>
              <a:latin typeface="Corbel"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5">
                                            <p:graphicEl>
                                              <a:dgm id="{A8590BD6-88F0-4069-B526-20D4755996BA}"/>
                                            </p:graphicEl>
                                          </p:spTgt>
                                        </p:tgtEl>
                                        <p:attrNameLst>
                                          <p:attrName>style.visibility</p:attrName>
                                        </p:attrNameLst>
                                      </p:cBhvr>
                                      <p:to>
                                        <p:strVal val="visible"/>
                                      </p:to>
                                    </p:set>
                                    <p:anim calcmode="lin" valueType="num">
                                      <p:cBhvr>
                                        <p:cTn id="7" dur="500" fill="hold"/>
                                        <p:tgtEl>
                                          <p:spTgt spid="5">
                                            <p:graphicEl>
                                              <a:dgm id="{A8590BD6-88F0-4069-B526-20D4755996BA}"/>
                                            </p:graphicEl>
                                          </p:spTgt>
                                        </p:tgtEl>
                                        <p:attrNameLst>
                                          <p:attrName>ppt_w</p:attrName>
                                        </p:attrNameLst>
                                      </p:cBhvr>
                                      <p:tavLst>
                                        <p:tav tm="0">
                                          <p:val>
                                            <p:strVal val="#ppt_w*0.70"/>
                                          </p:val>
                                        </p:tav>
                                        <p:tav tm="100000">
                                          <p:val>
                                            <p:strVal val="#ppt_w"/>
                                          </p:val>
                                        </p:tav>
                                      </p:tavLst>
                                    </p:anim>
                                    <p:anim calcmode="lin" valueType="num">
                                      <p:cBhvr>
                                        <p:cTn id="8" dur="500" fill="hold"/>
                                        <p:tgtEl>
                                          <p:spTgt spid="5">
                                            <p:graphicEl>
                                              <a:dgm id="{A8590BD6-88F0-4069-B526-20D4755996BA}"/>
                                            </p:graphicEl>
                                          </p:spTgt>
                                        </p:tgtEl>
                                        <p:attrNameLst>
                                          <p:attrName>ppt_h</p:attrName>
                                        </p:attrNameLst>
                                      </p:cBhvr>
                                      <p:tavLst>
                                        <p:tav tm="0">
                                          <p:val>
                                            <p:strVal val="#ppt_h"/>
                                          </p:val>
                                        </p:tav>
                                        <p:tav tm="100000">
                                          <p:val>
                                            <p:strVal val="#ppt_h"/>
                                          </p:val>
                                        </p:tav>
                                      </p:tavLst>
                                    </p:anim>
                                    <p:animEffect transition="in" filter="fade">
                                      <p:cBhvr>
                                        <p:cTn id="9" dur="500"/>
                                        <p:tgtEl>
                                          <p:spTgt spid="5">
                                            <p:graphicEl>
                                              <a:dgm id="{A8590BD6-88F0-4069-B526-20D4755996BA}"/>
                                            </p:graphicEl>
                                          </p:spTgt>
                                        </p:tgtEl>
                                      </p:cBhvr>
                                    </p:animEffect>
                                  </p:childTnLst>
                                </p:cTn>
                              </p:par>
                            </p:childTnLst>
                          </p:cTn>
                        </p:par>
                        <p:par>
                          <p:cTn id="10" fill="hold">
                            <p:stCondLst>
                              <p:cond delay="500"/>
                            </p:stCondLst>
                            <p:childTnLst>
                              <p:par>
                                <p:cTn id="11" presetID="22" presetClass="entr" presetSubtype="1" fill="hold" grpId="0" nodeType="afterEffect">
                                  <p:stCondLst>
                                    <p:cond delay="0"/>
                                  </p:stCondLst>
                                  <p:childTnLst>
                                    <p:set>
                                      <p:cBhvr>
                                        <p:cTn id="12" dur="1" fill="hold">
                                          <p:stCondLst>
                                            <p:cond delay="0"/>
                                          </p:stCondLst>
                                        </p:cTn>
                                        <p:tgtEl>
                                          <p:spTgt spid="5">
                                            <p:graphicEl>
                                              <a:dgm id="{9960F1C5-67B8-4171-9C9D-F81043A68376}"/>
                                            </p:graphicEl>
                                          </p:spTgt>
                                        </p:tgtEl>
                                        <p:attrNameLst>
                                          <p:attrName>style.visibility</p:attrName>
                                        </p:attrNameLst>
                                      </p:cBhvr>
                                      <p:to>
                                        <p:strVal val="visible"/>
                                      </p:to>
                                    </p:set>
                                    <p:animEffect transition="in" filter="wipe(up)">
                                      <p:cBhvr>
                                        <p:cTn id="13" dur="500"/>
                                        <p:tgtEl>
                                          <p:spTgt spid="5">
                                            <p:graphicEl>
                                              <a:dgm id="{9960F1C5-67B8-4171-9C9D-F81043A68376}"/>
                                            </p:graphicEl>
                                          </p:spTgt>
                                        </p:tgtEl>
                                      </p:cBhvr>
                                    </p:animEffect>
                                  </p:childTnLst>
                                </p:cTn>
                              </p:par>
                            </p:childTnLst>
                          </p:cTn>
                        </p:par>
                        <p:par>
                          <p:cTn id="14" fill="hold">
                            <p:stCondLst>
                              <p:cond delay="1000"/>
                            </p:stCondLst>
                            <p:childTnLst>
                              <p:par>
                                <p:cTn id="15" presetID="55" presetClass="entr" presetSubtype="0" fill="hold" grpId="0" nodeType="afterEffect">
                                  <p:stCondLst>
                                    <p:cond delay="0"/>
                                  </p:stCondLst>
                                  <p:childTnLst>
                                    <p:set>
                                      <p:cBhvr>
                                        <p:cTn id="16" dur="1" fill="hold">
                                          <p:stCondLst>
                                            <p:cond delay="0"/>
                                          </p:stCondLst>
                                        </p:cTn>
                                        <p:tgtEl>
                                          <p:spTgt spid="5">
                                            <p:graphicEl>
                                              <a:dgm id="{3779BF69-D44E-4524-86FB-6E70D2642DC3}"/>
                                            </p:graphicEl>
                                          </p:spTgt>
                                        </p:tgtEl>
                                        <p:attrNameLst>
                                          <p:attrName>style.visibility</p:attrName>
                                        </p:attrNameLst>
                                      </p:cBhvr>
                                      <p:to>
                                        <p:strVal val="visible"/>
                                      </p:to>
                                    </p:set>
                                    <p:anim calcmode="lin" valueType="num">
                                      <p:cBhvr>
                                        <p:cTn id="17" dur="500" fill="hold"/>
                                        <p:tgtEl>
                                          <p:spTgt spid="5">
                                            <p:graphicEl>
                                              <a:dgm id="{3779BF69-D44E-4524-86FB-6E70D2642DC3}"/>
                                            </p:graphicEl>
                                          </p:spTgt>
                                        </p:tgtEl>
                                        <p:attrNameLst>
                                          <p:attrName>ppt_w</p:attrName>
                                        </p:attrNameLst>
                                      </p:cBhvr>
                                      <p:tavLst>
                                        <p:tav tm="0">
                                          <p:val>
                                            <p:strVal val="#ppt_w*0.70"/>
                                          </p:val>
                                        </p:tav>
                                        <p:tav tm="100000">
                                          <p:val>
                                            <p:strVal val="#ppt_w"/>
                                          </p:val>
                                        </p:tav>
                                      </p:tavLst>
                                    </p:anim>
                                    <p:anim calcmode="lin" valueType="num">
                                      <p:cBhvr>
                                        <p:cTn id="18" dur="500" fill="hold"/>
                                        <p:tgtEl>
                                          <p:spTgt spid="5">
                                            <p:graphicEl>
                                              <a:dgm id="{3779BF69-D44E-4524-86FB-6E70D2642DC3}"/>
                                            </p:graphicEl>
                                          </p:spTgt>
                                        </p:tgtEl>
                                        <p:attrNameLst>
                                          <p:attrName>ppt_h</p:attrName>
                                        </p:attrNameLst>
                                      </p:cBhvr>
                                      <p:tavLst>
                                        <p:tav tm="0">
                                          <p:val>
                                            <p:strVal val="#ppt_h"/>
                                          </p:val>
                                        </p:tav>
                                        <p:tav tm="100000">
                                          <p:val>
                                            <p:strVal val="#ppt_h"/>
                                          </p:val>
                                        </p:tav>
                                      </p:tavLst>
                                    </p:anim>
                                    <p:animEffect transition="in" filter="fade">
                                      <p:cBhvr>
                                        <p:cTn id="19" dur="500"/>
                                        <p:tgtEl>
                                          <p:spTgt spid="5">
                                            <p:graphicEl>
                                              <a:dgm id="{3779BF69-D44E-4524-86FB-6E70D2642DC3}"/>
                                            </p:graphicEl>
                                          </p:spTgt>
                                        </p:tgtEl>
                                      </p:cBhvr>
                                    </p:animEffect>
                                  </p:childTnLst>
                                </p:cTn>
                              </p:par>
                            </p:childTnLst>
                          </p:cTn>
                        </p:par>
                        <p:par>
                          <p:cTn id="20" fill="hold">
                            <p:stCondLst>
                              <p:cond delay="1500"/>
                            </p:stCondLst>
                            <p:childTnLst>
                              <p:par>
                                <p:cTn id="21" presetID="22" presetClass="entr" presetSubtype="1" fill="hold" grpId="0" nodeType="afterEffect">
                                  <p:stCondLst>
                                    <p:cond delay="0"/>
                                  </p:stCondLst>
                                  <p:childTnLst>
                                    <p:set>
                                      <p:cBhvr>
                                        <p:cTn id="22" dur="1" fill="hold">
                                          <p:stCondLst>
                                            <p:cond delay="0"/>
                                          </p:stCondLst>
                                        </p:cTn>
                                        <p:tgtEl>
                                          <p:spTgt spid="5">
                                            <p:graphicEl>
                                              <a:dgm id="{BD2CE02E-E38D-4C8F-B600-9C7B7F025760}"/>
                                            </p:graphicEl>
                                          </p:spTgt>
                                        </p:tgtEl>
                                        <p:attrNameLst>
                                          <p:attrName>style.visibility</p:attrName>
                                        </p:attrNameLst>
                                      </p:cBhvr>
                                      <p:to>
                                        <p:strVal val="visible"/>
                                      </p:to>
                                    </p:set>
                                    <p:animEffect transition="in" filter="wipe(up)">
                                      <p:cBhvr>
                                        <p:cTn id="23" dur="500"/>
                                        <p:tgtEl>
                                          <p:spTgt spid="5">
                                            <p:graphicEl>
                                              <a:dgm id="{BD2CE02E-E38D-4C8F-B600-9C7B7F025760}"/>
                                            </p:graphicEl>
                                          </p:spTgt>
                                        </p:tgtEl>
                                      </p:cBhvr>
                                    </p:animEffect>
                                  </p:childTnLst>
                                </p:cTn>
                              </p:par>
                            </p:childTnLst>
                          </p:cTn>
                        </p:par>
                        <p:par>
                          <p:cTn id="24" fill="hold">
                            <p:stCondLst>
                              <p:cond delay="2000"/>
                            </p:stCondLst>
                            <p:childTnLst>
                              <p:par>
                                <p:cTn id="25" presetID="55" presetClass="entr" presetSubtype="0" fill="hold" grpId="0" nodeType="afterEffect">
                                  <p:stCondLst>
                                    <p:cond delay="0"/>
                                  </p:stCondLst>
                                  <p:childTnLst>
                                    <p:set>
                                      <p:cBhvr>
                                        <p:cTn id="26" dur="1" fill="hold">
                                          <p:stCondLst>
                                            <p:cond delay="0"/>
                                          </p:stCondLst>
                                        </p:cTn>
                                        <p:tgtEl>
                                          <p:spTgt spid="5">
                                            <p:graphicEl>
                                              <a:dgm id="{5748BDB4-B187-4C25-B8B1-90067D3D4BC7}"/>
                                            </p:graphicEl>
                                          </p:spTgt>
                                        </p:tgtEl>
                                        <p:attrNameLst>
                                          <p:attrName>style.visibility</p:attrName>
                                        </p:attrNameLst>
                                      </p:cBhvr>
                                      <p:to>
                                        <p:strVal val="visible"/>
                                      </p:to>
                                    </p:set>
                                    <p:anim calcmode="lin" valueType="num">
                                      <p:cBhvr>
                                        <p:cTn id="27" dur="500" fill="hold"/>
                                        <p:tgtEl>
                                          <p:spTgt spid="5">
                                            <p:graphicEl>
                                              <a:dgm id="{5748BDB4-B187-4C25-B8B1-90067D3D4BC7}"/>
                                            </p:graphicEl>
                                          </p:spTgt>
                                        </p:tgtEl>
                                        <p:attrNameLst>
                                          <p:attrName>ppt_w</p:attrName>
                                        </p:attrNameLst>
                                      </p:cBhvr>
                                      <p:tavLst>
                                        <p:tav tm="0">
                                          <p:val>
                                            <p:strVal val="#ppt_w*0.70"/>
                                          </p:val>
                                        </p:tav>
                                        <p:tav tm="100000">
                                          <p:val>
                                            <p:strVal val="#ppt_w"/>
                                          </p:val>
                                        </p:tav>
                                      </p:tavLst>
                                    </p:anim>
                                    <p:anim calcmode="lin" valueType="num">
                                      <p:cBhvr>
                                        <p:cTn id="28" dur="500" fill="hold"/>
                                        <p:tgtEl>
                                          <p:spTgt spid="5">
                                            <p:graphicEl>
                                              <a:dgm id="{5748BDB4-B187-4C25-B8B1-90067D3D4BC7}"/>
                                            </p:graphicEl>
                                          </p:spTgt>
                                        </p:tgtEl>
                                        <p:attrNameLst>
                                          <p:attrName>ppt_h</p:attrName>
                                        </p:attrNameLst>
                                      </p:cBhvr>
                                      <p:tavLst>
                                        <p:tav tm="0">
                                          <p:val>
                                            <p:strVal val="#ppt_h"/>
                                          </p:val>
                                        </p:tav>
                                        <p:tav tm="100000">
                                          <p:val>
                                            <p:strVal val="#ppt_h"/>
                                          </p:val>
                                        </p:tav>
                                      </p:tavLst>
                                    </p:anim>
                                    <p:animEffect transition="in" filter="fade">
                                      <p:cBhvr>
                                        <p:cTn id="29" dur="500"/>
                                        <p:tgtEl>
                                          <p:spTgt spid="5">
                                            <p:graphicEl>
                                              <a:dgm id="{5748BDB4-B187-4C25-B8B1-90067D3D4BC7}"/>
                                            </p:graphicEl>
                                          </p:spTgt>
                                        </p:tgtEl>
                                      </p:cBhvr>
                                    </p:animEffect>
                                  </p:childTnLst>
                                </p:cTn>
                              </p:par>
                            </p:childTnLst>
                          </p:cTn>
                        </p:par>
                        <p:par>
                          <p:cTn id="30" fill="hold">
                            <p:stCondLst>
                              <p:cond delay="2500"/>
                            </p:stCondLst>
                            <p:childTnLst>
                              <p:par>
                                <p:cTn id="31" presetID="22" presetClass="entr" presetSubtype="2" fill="hold" grpId="0" nodeType="afterEffect">
                                  <p:stCondLst>
                                    <p:cond delay="0"/>
                                  </p:stCondLst>
                                  <p:childTnLst>
                                    <p:set>
                                      <p:cBhvr>
                                        <p:cTn id="32" dur="1" fill="hold">
                                          <p:stCondLst>
                                            <p:cond delay="0"/>
                                          </p:stCondLst>
                                        </p:cTn>
                                        <p:tgtEl>
                                          <p:spTgt spid="5">
                                            <p:graphicEl>
                                              <a:dgm id="{0E0C329A-984B-4116-B574-D88609E6EA70}"/>
                                            </p:graphicEl>
                                          </p:spTgt>
                                        </p:tgtEl>
                                        <p:attrNameLst>
                                          <p:attrName>style.visibility</p:attrName>
                                        </p:attrNameLst>
                                      </p:cBhvr>
                                      <p:to>
                                        <p:strVal val="visible"/>
                                      </p:to>
                                    </p:set>
                                    <p:animEffect transition="in" filter="wipe(right)">
                                      <p:cBhvr>
                                        <p:cTn id="33" dur="500"/>
                                        <p:tgtEl>
                                          <p:spTgt spid="5">
                                            <p:graphicEl>
                                              <a:dgm id="{0E0C329A-984B-4116-B574-D88609E6EA70}"/>
                                            </p:graphicEl>
                                          </p:spTgt>
                                        </p:tgtEl>
                                      </p:cBhvr>
                                    </p:animEffect>
                                  </p:childTnLst>
                                </p:cTn>
                              </p:par>
                            </p:childTnLst>
                          </p:cTn>
                        </p:par>
                        <p:par>
                          <p:cTn id="34" fill="hold">
                            <p:stCondLst>
                              <p:cond delay="3000"/>
                            </p:stCondLst>
                            <p:childTnLst>
                              <p:par>
                                <p:cTn id="35" presetID="55" presetClass="entr" presetSubtype="0" fill="hold" grpId="0" nodeType="afterEffect">
                                  <p:stCondLst>
                                    <p:cond delay="0"/>
                                  </p:stCondLst>
                                  <p:childTnLst>
                                    <p:set>
                                      <p:cBhvr>
                                        <p:cTn id="36" dur="1" fill="hold">
                                          <p:stCondLst>
                                            <p:cond delay="0"/>
                                          </p:stCondLst>
                                        </p:cTn>
                                        <p:tgtEl>
                                          <p:spTgt spid="5">
                                            <p:graphicEl>
                                              <a:dgm id="{EB03F52B-C034-4D3E-A713-AE90C261800B}"/>
                                            </p:graphicEl>
                                          </p:spTgt>
                                        </p:tgtEl>
                                        <p:attrNameLst>
                                          <p:attrName>style.visibility</p:attrName>
                                        </p:attrNameLst>
                                      </p:cBhvr>
                                      <p:to>
                                        <p:strVal val="visible"/>
                                      </p:to>
                                    </p:set>
                                    <p:anim calcmode="lin" valueType="num">
                                      <p:cBhvr>
                                        <p:cTn id="37" dur="500" fill="hold"/>
                                        <p:tgtEl>
                                          <p:spTgt spid="5">
                                            <p:graphicEl>
                                              <a:dgm id="{EB03F52B-C034-4D3E-A713-AE90C261800B}"/>
                                            </p:graphicEl>
                                          </p:spTgt>
                                        </p:tgtEl>
                                        <p:attrNameLst>
                                          <p:attrName>ppt_w</p:attrName>
                                        </p:attrNameLst>
                                      </p:cBhvr>
                                      <p:tavLst>
                                        <p:tav tm="0">
                                          <p:val>
                                            <p:strVal val="#ppt_w*0.70"/>
                                          </p:val>
                                        </p:tav>
                                        <p:tav tm="100000">
                                          <p:val>
                                            <p:strVal val="#ppt_w"/>
                                          </p:val>
                                        </p:tav>
                                      </p:tavLst>
                                    </p:anim>
                                    <p:anim calcmode="lin" valueType="num">
                                      <p:cBhvr>
                                        <p:cTn id="38" dur="500" fill="hold"/>
                                        <p:tgtEl>
                                          <p:spTgt spid="5">
                                            <p:graphicEl>
                                              <a:dgm id="{EB03F52B-C034-4D3E-A713-AE90C261800B}"/>
                                            </p:graphicEl>
                                          </p:spTgt>
                                        </p:tgtEl>
                                        <p:attrNameLst>
                                          <p:attrName>ppt_h</p:attrName>
                                        </p:attrNameLst>
                                      </p:cBhvr>
                                      <p:tavLst>
                                        <p:tav tm="0">
                                          <p:val>
                                            <p:strVal val="#ppt_h"/>
                                          </p:val>
                                        </p:tav>
                                        <p:tav tm="100000">
                                          <p:val>
                                            <p:strVal val="#ppt_h"/>
                                          </p:val>
                                        </p:tav>
                                      </p:tavLst>
                                    </p:anim>
                                    <p:animEffect transition="in" filter="fade">
                                      <p:cBhvr>
                                        <p:cTn id="39" dur="500"/>
                                        <p:tgtEl>
                                          <p:spTgt spid="5">
                                            <p:graphicEl>
                                              <a:dgm id="{EB03F52B-C034-4D3E-A713-AE90C261800B}"/>
                                            </p:graphicEl>
                                          </p:spTgt>
                                        </p:tgtEl>
                                      </p:cBhvr>
                                    </p:animEffect>
                                  </p:childTnLst>
                                </p:cTn>
                              </p:par>
                            </p:childTnLst>
                          </p:cTn>
                        </p:par>
                        <p:par>
                          <p:cTn id="40" fill="hold">
                            <p:stCondLst>
                              <p:cond delay="3500"/>
                            </p:stCondLst>
                            <p:childTnLst>
                              <p:par>
                                <p:cTn id="41" presetID="22" presetClass="entr" presetSubtype="4" fill="hold" grpId="0" nodeType="afterEffect">
                                  <p:stCondLst>
                                    <p:cond delay="0"/>
                                  </p:stCondLst>
                                  <p:childTnLst>
                                    <p:set>
                                      <p:cBhvr>
                                        <p:cTn id="42" dur="1" fill="hold">
                                          <p:stCondLst>
                                            <p:cond delay="0"/>
                                          </p:stCondLst>
                                        </p:cTn>
                                        <p:tgtEl>
                                          <p:spTgt spid="5">
                                            <p:graphicEl>
                                              <a:dgm id="{6F9C8C4A-0C5D-4975-AC5B-44D073D0C0DC}"/>
                                            </p:graphicEl>
                                          </p:spTgt>
                                        </p:tgtEl>
                                        <p:attrNameLst>
                                          <p:attrName>style.visibility</p:attrName>
                                        </p:attrNameLst>
                                      </p:cBhvr>
                                      <p:to>
                                        <p:strVal val="visible"/>
                                      </p:to>
                                    </p:set>
                                    <p:animEffect transition="in" filter="wipe(down)">
                                      <p:cBhvr>
                                        <p:cTn id="43" dur="500"/>
                                        <p:tgtEl>
                                          <p:spTgt spid="5">
                                            <p:graphicEl>
                                              <a:dgm id="{6F9C8C4A-0C5D-4975-AC5B-44D073D0C0DC}"/>
                                            </p:graphicEl>
                                          </p:spTgt>
                                        </p:tgtEl>
                                      </p:cBhvr>
                                    </p:animEffect>
                                  </p:childTnLst>
                                </p:cTn>
                              </p:par>
                            </p:childTnLst>
                          </p:cTn>
                        </p:par>
                        <p:par>
                          <p:cTn id="44" fill="hold">
                            <p:stCondLst>
                              <p:cond delay="4000"/>
                            </p:stCondLst>
                            <p:childTnLst>
                              <p:par>
                                <p:cTn id="45" presetID="55" presetClass="entr" presetSubtype="0" fill="hold" grpId="0" nodeType="afterEffect">
                                  <p:stCondLst>
                                    <p:cond delay="0"/>
                                  </p:stCondLst>
                                  <p:childTnLst>
                                    <p:set>
                                      <p:cBhvr>
                                        <p:cTn id="46" dur="1" fill="hold">
                                          <p:stCondLst>
                                            <p:cond delay="0"/>
                                          </p:stCondLst>
                                        </p:cTn>
                                        <p:tgtEl>
                                          <p:spTgt spid="5">
                                            <p:graphicEl>
                                              <a:dgm id="{7A0318CA-0B8D-4FCA-9ECE-4FA9A8E96B12}"/>
                                            </p:graphicEl>
                                          </p:spTgt>
                                        </p:tgtEl>
                                        <p:attrNameLst>
                                          <p:attrName>style.visibility</p:attrName>
                                        </p:attrNameLst>
                                      </p:cBhvr>
                                      <p:to>
                                        <p:strVal val="visible"/>
                                      </p:to>
                                    </p:set>
                                    <p:anim calcmode="lin" valueType="num">
                                      <p:cBhvr>
                                        <p:cTn id="47" dur="500" fill="hold"/>
                                        <p:tgtEl>
                                          <p:spTgt spid="5">
                                            <p:graphicEl>
                                              <a:dgm id="{7A0318CA-0B8D-4FCA-9ECE-4FA9A8E96B12}"/>
                                            </p:graphicEl>
                                          </p:spTgt>
                                        </p:tgtEl>
                                        <p:attrNameLst>
                                          <p:attrName>ppt_w</p:attrName>
                                        </p:attrNameLst>
                                      </p:cBhvr>
                                      <p:tavLst>
                                        <p:tav tm="0">
                                          <p:val>
                                            <p:strVal val="#ppt_w*0.70"/>
                                          </p:val>
                                        </p:tav>
                                        <p:tav tm="100000">
                                          <p:val>
                                            <p:strVal val="#ppt_w"/>
                                          </p:val>
                                        </p:tav>
                                      </p:tavLst>
                                    </p:anim>
                                    <p:anim calcmode="lin" valueType="num">
                                      <p:cBhvr>
                                        <p:cTn id="48" dur="500" fill="hold"/>
                                        <p:tgtEl>
                                          <p:spTgt spid="5">
                                            <p:graphicEl>
                                              <a:dgm id="{7A0318CA-0B8D-4FCA-9ECE-4FA9A8E96B12}"/>
                                            </p:graphicEl>
                                          </p:spTgt>
                                        </p:tgtEl>
                                        <p:attrNameLst>
                                          <p:attrName>ppt_h</p:attrName>
                                        </p:attrNameLst>
                                      </p:cBhvr>
                                      <p:tavLst>
                                        <p:tav tm="0">
                                          <p:val>
                                            <p:strVal val="#ppt_h"/>
                                          </p:val>
                                        </p:tav>
                                        <p:tav tm="100000">
                                          <p:val>
                                            <p:strVal val="#ppt_h"/>
                                          </p:val>
                                        </p:tav>
                                      </p:tavLst>
                                    </p:anim>
                                    <p:animEffect transition="in" filter="fade">
                                      <p:cBhvr>
                                        <p:cTn id="49" dur="500"/>
                                        <p:tgtEl>
                                          <p:spTgt spid="5">
                                            <p:graphicEl>
                                              <a:dgm id="{7A0318CA-0B8D-4FCA-9ECE-4FA9A8E96B12}"/>
                                            </p:graphicEl>
                                          </p:spTgt>
                                        </p:tgtEl>
                                      </p:cBhvr>
                                    </p:animEffect>
                                  </p:childTnLst>
                                </p:cTn>
                              </p:par>
                            </p:childTnLst>
                          </p:cTn>
                        </p:par>
                        <p:par>
                          <p:cTn id="50" fill="hold">
                            <p:stCondLst>
                              <p:cond delay="4500"/>
                            </p:stCondLst>
                            <p:childTnLst>
                              <p:par>
                                <p:cTn id="51" presetID="22" presetClass="entr" presetSubtype="8" fill="hold" grpId="0" nodeType="afterEffect">
                                  <p:stCondLst>
                                    <p:cond delay="0"/>
                                  </p:stCondLst>
                                  <p:childTnLst>
                                    <p:set>
                                      <p:cBhvr>
                                        <p:cTn id="52" dur="1" fill="hold">
                                          <p:stCondLst>
                                            <p:cond delay="0"/>
                                          </p:stCondLst>
                                        </p:cTn>
                                        <p:tgtEl>
                                          <p:spTgt spid="5">
                                            <p:graphicEl>
                                              <a:dgm id="{06FE38BC-6443-4822-86EA-EDA6387254AB}"/>
                                            </p:graphicEl>
                                          </p:spTgt>
                                        </p:tgtEl>
                                        <p:attrNameLst>
                                          <p:attrName>style.visibility</p:attrName>
                                        </p:attrNameLst>
                                      </p:cBhvr>
                                      <p:to>
                                        <p:strVal val="visible"/>
                                      </p:to>
                                    </p:set>
                                    <p:animEffect transition="in" filter="wipe(left)">
                                      <p:cBhvr>
                                        <p:cTn id="53" dur="500"/>
                                        <p:tgtEl>
                                          <p:spTgt spid="5">
                                            <p:graphicEl>
                                              <a:dgm id="{06FE38BC-6443-4822-86EA-EDA6387254AB}"/>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857232"/>
            <a:ext cx="9144000" cy="52149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Diagram 4"/>
          <p:cNvGraphicFramePr/>
          <p:nvPr/>
        </p:nvGraphicFramePr>
        <p:xfrm>
          <a:off x="1172753" y="1162835"/>
          <a:ext cx="6798495" cy="453233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Oval 3"/>
          <p:cNvSpPr/>
          <p:nvPr/>
        </p:nvSpPr>
        <p:spPr>
          <a:xfrm>
            <a:off x="3500430" y="2714620"/>
            <a:ext cx="1928826" cy="1571636"/>
          </a:xfrm>
          <a:prstGeom prst="ellipse">
            <a:avLst/>
          </a:prstGeom>
          <a:noFill/>
        </p:spPr>
        <p:style>
          <a:lnRef idx="0">
            <a:schemeClr val="accent1"/>
          </a:lnRef>
          <a:fillRef idx="3">
            <a:schemeClr val="accent1"/>
          </a:fillRef>
          <a:effectRef idx="3">
            <a:schemeClr val="accent1"/>
          </a:effectRef>
          <a:fontRef idx="minor">
            <a:schemeClr val="lt1"/>
          </a:fontRef>
        </p:style>
        <p:txBody>
          <a:bodyPr lIns="0" tIns="36000" rIns="0" rtlCol="0" anchor="ctr">
            <a:normAutofit/>
          </a:bodyPr>
          <a:lstStyle/>
          <a:p>
            <a:pPr algn="ctr"/>
            <a:r>
              <a:rPr lang="es-MX" dirty="0" smtClean="0">
                <a:solidFill>
                  <a:schemeClr val="tx1"/>
                </a:solidFill>
                <a:latin typeface="Corbel" pitchFamily="34" charset="0"/>
              </a:rPr>
              <a:t>Digitalización sin contacto</a:t>
            </a:r>
            <a:endParaRPr lang="en-US" dirty="0">
              <a:solidFill>
                <a:schemeClr val="tx1"/>
              </a:solidFill>
              <a:latin typeface="Corbel"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5">
                                            <p:graphicEl>
                                              <a:dgm id="{A8590BD6-88F0-4069-B526-20D4755996BA}"/>
                                            </p:graphicEl>
                                          </p:spTgt>
                                        </p:tgtEl>
                                        <p:attrNameLst>
                                          <p:attrName>style.visibility</p:attrName>
                                        </p:attrNameLst>
                                      </p:cBhvr>
                                      <p:to>
                                        <p:strVal val="visible"/>
                                      </p:to>
                                    </p:set>
                                    <p:anim calcmode="lin" valueType="num">
                                      <p:cBhvr>
                                        <p:cTn id="7" dur="500" fill="hold"/>
                                        <p:tgtEl>
                                          <p:spTgt spid="5">
                                            <p:graphicEl>
                                              <a:dgm id="{A8590BD6-88F0-4069-B526-20D4755996BA}"/>
                                            </p:graphicEl>
                                          </p:spTgt>
                                        </p:tgtEl>
                                        <p:attrNameLst>
                                          <p:attrName>ppt_w</p:attrName>
                                        </p:attrNameLst>
                                      </p:cBhvr>
                                      <p:tavLst>
                                        <p:tav tm="0">
                                          <p:val>
                                            <p:strVal val="#ppt_w*0.70"/>
                                          </p:val>
                                        </p:tav>
                                        <p:tav tm="100000">
                                          <p:val>
                                            <p:strVal val="#ppt_w"/>
                                          </p:val>
                                        </p:tav>
                                      </p:tavLst>
                                    </p:anim>
                                    <p:anim calcmode="lin" valueType="num">
                                      <p:cBhvr>
                                        <p:cTn id="8" dur="500" fill="hold"/>
                                        <p:tgtEl>
                                          <p:spTgt spid="5">
                                            <p:graphicEl>
                                              <a:dgm id="{A8590BD6-88F0-4069-B526-20D4755996BA}"/>
                                            </p:graphicEl>
                                          </p:spTgt>
                                        </p:tgtEl>
                                        <p:attrNameLst>
                                          <p:attrName>ppt_h</p:attrName>
                                        </p:attrNameLst>
                                      </p:cBhvr>
                                      <p:tavLst>
                                        <p:tav tm="0">
                                          <p:val>
                                            <p:strVal val="#ppt_h"/>
                                          </p:val>
                                        </p:tav>
                                        <p:tav tm="100000">
                                          <p:val>
                                            <p:strVal val="#ppt_h"/>
                                          </p:val>
                                        </p:tav>
                                      </p:tavLst>
                                    </p:anim>
                                    <p:animEffect transition="in" filter="fade">
                                      <p:cBhvr>
                                        <p:cTn id="9" dur="500"/>
                                        <p:tgtEl>
                                          <p:spTgt spid="5">
                                            <p:graphicEl>
                                              <a:dgm id="{A8590BD6-88F0-4069-B526-20D4755996BA}"/>
                                            </p:graphicEl>
                                          </p:spTgt>
                                        </p:tgtEl>
                                      </p:cBhvr>
                                    </p:animEffect>
                                  </p:childTnLst>
                                </p:cTn>
                              </p:par>
                            </p:childTnLst>
                          </p:cTn>
                        </p:par>
                        <p:par>
                          <p:cTn id="10" fill="hold">
                            <p:stCondLst>
                              <p:cond delay="500"/>
                            </p:stCondLst>
                            <p:childTnLst>
                              <p:par>
                                <p:cTn id="11" presetID="22" presetClass="entr" presetSubtype="1" fill="hold" grpId="0" nodeType="afterEffect">
                                  <p:stCondLst>
                                    <p:cond delay="0"/>
                                  </p:stCondLst>
                                  <p:childTnLst>
                                    <p:set>
                                      <p:cBhvr>
                                        <p:cTn id="12" dur="1" fill="hold">
                                          <p:stCondLst>
                                            <p:cond delay="0"/>
                                          </p:stCondLst>
                                        </p:cTn>
                                        <p:tgtEl>
                                          <p:spTgt spid="5">
                                            <p:graphicEl>
                                              <a:dgm id="{9960F1C5-67B8-4171-9C9D-F81043A68376}"/>
                                            </p:graphicEl>
                                          </p:spTgt>
                                        </p:tgtEl>
                                        <p:attrNameLst>
                                          <p:attrName>style.visibility</p:attrName>
                                        </p:attrNameLst>
                                      </p:cBhvr>
                                      <p:to>
                                        <p:strVal val="visible"/>
                                      </p:to>
                                    </p:set>
                                    <p:animEffect transition="in" filter="wipe(up)">
                                      <p:cBhvr>
                                        <p:cTn id="13" dur="500"/>
                                        <p:tgtEl>
                                          <p:spTgt spid="5">
                                            <p:graphicEl>
                                              <a:dgm id="{9960F1C5-67B8-4171-9C9D-F81043A68376}"/>
                                            </p:graphicEl>
                                          </p:spTgt>
                                        </p:tgtEl>
                                      </p:cBhvr>
                                    </p:animEffect>
                                  </p:childTnLst>
                                </p:cTn>
                              </p:par>
                            </p:childTnLst>
                          </p:cTn>
                        </p:par>
                        <p:par>
                          <p:cTn id="14" fill="hold">
                            <p:stCondLst>
                              <p:cond delay="1000"/>
                            </p:stCondLst>
                            <p:childTnLst>
                              <p:par>
                                <p:cTn id="15" presetID="55" presetClass="entr" presetSubtype="0" fill="hold" grpId="0" nodeType="afterEffect">
                                  <p:stCondLst>
                                    <p:cond delay="0"/>
                                  </p:stCondLst>
                                  <p:childTnLst>
                                    <p:set>
                                      <p:cBhvr>
                                        <p:cTn id="16" dur="1" fill="hold">
                                          <p:stCondLst>
                                            <p:cond delay="0"/>
                                          </p:stCondLst>
                                        </p:cTn>
                                        <p:tgtEl>
                                          <p:spTgt spid="5">
                                            <p:graphicEl>
                                              <a:dgm id="{3779BF69-D44E-4524-86FB-6E70D2642DC3}"/>
                                            </p:graphicEl>
                                          </p:spTgt>
                                        </p:tgtEl>
                                        <p:attrNameLst>
                                          <p:attrName>style.visibility</p:attrName>
                                        </p:attrNameLst>
                                      </p:cBhvr>
                                      <p:to>
                                        <p:strVal val="visible"/>
                                      </p:to>
                                    </p:set>
                                    <p:anim calcmode="lin" valueType="num">
                                      <p:cBhvr>
                                        <p:cTn id="17" dur="500" fill="hold"/>
                                        <p:tgtEl>
                                          <p:spTgt spid="5">
                                            <p:graphicEl>
                                              <a:dgm id="{3779BF69-D44E-4524-86FB-6E70D2642DC3}"/>
                                            </p:graphicEl>
                                          </p:spTgt>
                                        </p:tgtEl>
                                        <p:attrNameLst>
                                          <p:attrName>ppt_w</p:attrName>
                                        </p:attrNameLst>
                                      </p:cBhvr>
                                      <p:tavLst>
                                        <p:tav tm="0">
                                          <p:val>
                                            <p:strVal val="#ppt_w*0.70"/>
                                          </p:val>
                                        </p:tav>
                                        <p:tav tm="100000">
                                          <p:val>
                                            <p:strVal val="#ppt_w"/>
                                          </p:val>
                                        </p:tav>
                                      </p:tavLst>
                                    </p:anim>
                                    <p:anim calcmode="lin" valueType="num">
                                      <p:cBhvr>
                                        <p:cTn id="18" dur="500" fill="hold"/>
                                        <p:tgtEl>
                                          <p:spTgt spid="5">
                                            <p:graphicEl>
                                              <a:dgm id="{3779BF69-D44E-4524-86FB-6E70D2642DC3}"/>
                                            </p:graphicEl>
                                          </p:spTgt>
                                        </p:tgtEl>
                                        <p:attrNameLst>
                                          <p:attrName>ppt_h</p:attrName>
                                        </p:attrNameLst>
                                      </p:cBhvr>
                                      <p:tavLst>
                                        <p:tav tm="0">
                                          <p:val>
                                            <p:strVal val="#ppt_h"/>
                                          </p:val>
                                        </p:tav>
                                        <p:tav tm="100000">
                                          <p:val>
                                            <p:strVal val="#ppt_h"/>
                                          </p:val>
                                        </p:tav>
                                      </p:tavLst>
                                    </p:anim>
                                    <p:animEffect transition="in" filter="fade">
                                      <p:cBhvr>
                                        <p:cTn id="19" dur="500"/>
                                        <p:tgtEl>
                                          <p:spTgt spid="5">
                                            <p:graphicEl>
                                              <a:dgm id="{3779BF69-D44E-4524-86FB-6E70D2642DC3}"/>
                                            </p:graphicEl>
                                          </p:spTgt>
                                        </p:tgtEl>
                                      </p:cBhvr>
                                    </p:animEffect>
                                  </p:childTnLst>
                                </p:cTn>
                              </p:par>
                            </p:childTnLst>
                          </p:cTn>
                        </p:par>
                        <p:par>
                          <p:cTn id="20" fill="hold">
                            <p:stCondLst>
                              <p:cond delay="1500"/>
                            </p:stCondLst>
                            <p:childTnLst>
                              <p:par>
                                <p:cTn id="21" presetID="22" presetClass="entr" presetSubtype="1" fill="hold" grpId="0" nodeType="afterEffect">
                                  <p:stCondLst>
                                    <p:cond delay="0"/>
                                  </p:stCondLst>
                                  <p:childTnLst>
                                    <p:set>
                                      <p:cBhvr>
                                        <p:cTn id="22" dur="1" fill="hold">
                                          <p:stCondLst>
                                            <p:cond delay="0"/>
                                          </p:stCondLst>
                                        </p:cTn>
                                        <p:tgtEl>
                                          <p:spTgt spid="5">
                                            <p:graphicEl>
                                              <a:dgm id="{BD2CE02E-E38D-4C8F-B600-9C7B7F025760}"/>
                                            </p:graphicEl>
                                          </p:spTgt>
                                        </p:tgtEl>
                                        <p:attrNameLst>
                                          <p:attrName>style.visibility</p:attrName>
                                        </p:attrNameLst>
                                      </p:cBhvr>
                                      <p:to>
                                        <p:strVal val="visible"/>
                                      </p:to>
                                    </p:set>
                                    <p:animEffect transition="in" filter="wipe(up)">
                                      <p:cBhvr>
                                        <p:cTn id="23" dur="500"/>
                                        <p:tgtEl>
                                          <p:spTgt spid="5">
                                            <p:graphicEl>
                                              <a:dgm id="{BD2CE02E-E38D-4C8F-B600-9C7B7F025760}"/>
                                            </p:graphicEl>
                                          </p:spTgt>
                                        </p:tgtEl>
                                      </p:cBhvr>
                                    </p:animEffect>
                                  </p:childTnLst>
                                </p:cTn>
                              </p:par>
                            </p:childTnLst>
                          </p:cTn>
                        </p:par>
                        <p:par>
                          <p:cTn id="24" fill="hold">
                            <p:stCondLst>
                              <p:cond delay="2000"/>
                            </p:stCondLst>
                            <p:childTnLst>
                              <p:par>
                                <p:cTn id="25" presetID="55" presetClass="entr" presetSubtype="0" fill="hold" grpId="0" nodeType="afterEffect">
                                  <p:stCondLst>
                                    <p:cond delay="0"/>
                                  </p:stCondLst>
                                  <p:childTnLst>
                                    <p:set>
                                      <p:cBhvr>
                                        <p:cTn id="26" dur="1" fill="hold">
                                          <p:stCondLst>
                                            <p:cond delay="0"/>
                                          </p:stCondLst>
                                        </p:cTn>
                                        <p:tgtEl>
                                          <p:spTgt spid="5">
                                            <p:graphicEl>
                                              <a:dgm id="{5748BDB4-B187-4C25-B8B1-90067D3D4BC7}"/>
                                            </p:graphicEl>
                                          </p:spTgt>
                                        </p:tgtEl>
                                        <p:attrNameLst>
                                          <p:attrName>style.visibility</p:attrName>
                                        </p:attrNameLst>
                                      </p:cBhvr>
                                      <p:to>
                                        <p:strVal val="visible"/>
                                      </p:to>
                                    </p:set>
                                    <p:anim calcmode="lin" valueType="num">
                                      <p:cBhvr>
                                        <p:cTn id="27" dur="500" fill="hold"/>
                                        <p:tgtEl>
                                          <p:spTgt spid="5">
                                            <p:graphicEl>
                                              <a:dgm id="{5748BDB4-B187-4C25-B8B1-90067D3D4BC7}"/>
                                            </p:graphicEl>
                                          </p:spTgt>
                                        </p:tgtEl>
                                        <p:attrNameLst>
                                          <p:attrName>ppt_w</p:attrName>
                                        </p:attrNameLst>
                                      </p:cBhvr>
                                      <p:tavLst>
                                        <p:tav tm="0">
                                          <p:val>
                                            <p:strVal val="#ppt_w*0.70"/>
                                          </p:val>
                                        </p:tav>
                                        <p:tav tm="100000">
                                          <p:val>
                                            <p:strVal val="#ppt_w"/>
                                          </p:val>
                                        </p:tav>
                                      </p:tavLst>
                                    </p:anim>
                                    <p:anim calcmode="lin" valueType="num">
                                      <p:cBhvr>
                                        <p:cTn id="28" dur="500" fill="hold"/>
                                        <p:tgtEl>
                                          <p:spTgt spid="5">
                                            <p:graphicEl>
                                              <a:dgm id="{5748BDB4-B187-4C25-B8B1-90067D3D4BC7}"/>
                                            </p:graphicEl>
                                          </p:spTgt>
                                        </p:tgtEl>
                                        <p:attrNameLst>
                                          <p:attrName>ppt_h</p:attrName>
                                        </p:attrNameLst>
                                      </p:cBhvr>
                                      <p:tavLst>
                                        <p:tav tm="0">
                                          <p:val>
                                            <p:strVal val="#ppt_h"/>
                                          </p:val>
                                        </p:tav>
                                        <p:tav tm="100000">
                                          <p:val>
                                            <p:strVal val="#ppt_h"/>
                                          </p:val>
                                        </p:tav>
                                      </p:tavLst>
                                    </p:anim>
                                    <p:animEffect transition="in" filter="fade">
                                      <p:cBhvr>
                                        <p:cTn id="29" dur="500"/>
                                        <p:tgtEl>
                                          <p:spTgt spid="5">
                                            <p:graphicEl>
                                              <a:dgm id="{5748BDB4-B187-4C25-B8B1-90067D3D4BC7}"/>
                                            </p:graphicEl>
                                          </p:spTgt>
                                        </p:tgtEl>
                                      </p:cBhvr>
                                    </p:animEffect>
                                  </p:childTnLst>
                                </p:cTn>
                              </p:par>
                            </p:childTnLst>
                          </p:cTn>
                        </p:par>
                        <p:par>
                          <p:cTn id="30" fill="hold">
                            <p:stCondLst>
                              <p:cond delay="2500"/>
                            </p:stCondLst>
                            <p:childTnLst>
                              <p:par>
                                <p:cTn id="31" presetID="22" presetClass="entr" presetSubtype="2" fill="hold" grpId="0" nodeType="afterEffect">
                                  <p:stCondLst>
                                    <p:cond delay="0"/>
                                  </p:stCondLst>
                                  <p:childTnLst>
                                    <p:set>
                                      <p:cBhvr>
                                        <p:cTn id="32" dur="1" fill="hold">
                                          <p:stCondLst>
                                            <p:cond delay="0"/>
                                          </p:stCondLst>
                                        </p:cTn>
                                        <p:tgtEl>
                                          <p:spTgt spid="5">
                                            <p:graphicEl>
                                              <a:dgm id="{0E0C329A-984B-4116-B574-D88609E6EA70}"/>
                                            </p:graphicEl>
                                          </p:spTgt>
                                        </p:tgtEl>
                                        <p:attrNameLst>
                                          <p:attrName>style.visibility</p:attrName>
                                        </p:attrNameLst>
                                      </p:cBhvr>
                                      <p:to>
                                        <p:strVal val="visible"/>
                                      </p:to>
                                    </p:set>
                                    <p:animEffect transition="in" filter="wipe(right)">
                                      <p:cBhvr>
                                        <p:cTn id="33" dur="500"/>
                                        <p:tgtEl>
                                          <p:spTgt spid="5">
                                            <p:graphicEl>
                                              <a:dgm id="{0E0C329A-984B-4116-B574-D88609E6EA70}"/>
                                            </p:graphicEl>
                                          </p:spTgt>
                                        </p:tgtEl>
                                      </p:cBhvr>
                                    </p:animEffect>
                                  </p:childTnLst>
                                </p:cTn>
                              </p:par>
                            </p:childTnLst>
                          </p:cTn>
                        </p:par>
                        <p:par>
                          <p:cTn id="34" fill="hold">
                            <p:stCondLst>
                              <p:cond delay="3000"/>
                            </p:stCondLst>
                            <p:childTnLst>
                              <p:par>
                                <p:cTn id="35" presetID="55" presetClass="entr" presetSubtype="0" fill="hold" grpId="0" nodeType="afterEffect">
                                  <p:stCondLst>
                                    <p:cond delay="0"/>
                                  </p:stCondLst>
                                  <p:childTnLst>
                                    <p:set>
                                      <p:cBhvr>
                                        <p:cTn id="36" dur="1" fill="hold">
                                          <p:stCondLst>
                                            <p:cond delay="0"/>
                                          </p:stCondLst>
                                        </p:cTn>
                                        <p:tgtEl>
                                          <p:spTgt spid="5">
                                            <p:graphicEl>
                                              <a:dgm id="{EB03F52B-C034-4D3E-A713-AE90C261800B}"/>
                                            </p:graphicEl>
                                          </p:spTgt>
                                        </p:tgtEl>
                                        <p:attrNameLst>
                                          <p:attrName>style.visibility</p:attrName>
                                        </p:attrNameLst>
                                      </p:cBhvr>
                                      <p:to>
                                        <p:strVal val="visible"/>
                                      </p:to>
                                    </p:set>
                                    <p:anim calcmode="lin" valueType="num">
                                      <p:cBhvr>
                                        <p:cTn id="37" dur="500" fill="hold"/>
                                        <p:tgtEl>
                                          <p:spTgt spid="5">
                                            <p:graphicEl>
                                              <a:dgm id="{EB03F52B-C034-4D3E-A713-AE90C261800B}"/>
                                            </p:graphicEl>
                                          </p:spTgt>
                                        </p:tgtEl>
                                        <p:attrNameLst>
                                          <p:attrName>ppt_w</p:attrName>
                                        </p:attrNameLst>
                                      </p:cBhvr>
                                      <p:tavLst>
                                        <p:tav tm="0">
                                          <p:val>
                                            <p:strVal val="#ppt_w*0.70"/>
                                          </p:val>
                                        </p:tav>
                                        <p:tav tm="100000">
                                          <p:val>
                                            <p:strVal val="#ppt_w"/>
                                          </p:val>
                                        </p:tav>
                                      </p:tavLst>
                                    </p:anim>
                                    <p:anim calcmode="lin" valueType="num">
                                      <p:cBhvr>
                                        <p:cTn id="38" dur="500" fill="hold"/>
                                        <p:tgtEl>
                                          <p:spTgt spid="5">
                                            <p:graphicEl>
                                              <a:dgm id="{EB03F52B-C034-4D3E-A713-AE90C261800B}"/>
                                            </p:graphicEl>
                                          </p:spTgt>
                                        </p:tgtEl>
                                        <p:attrNameLst>
                                          <p:attrName>ppt_h</p:attrName>
                                        </p:attrNameLst>
                                      </p:cBhvr>
                                      <p:tavLst>
                                        <p:tav tm="0">
                                          <p:val>
                                            <p:strVal val="#ppt_h"/>
                                          </p:val>
                                        </p:tav>
                                        <p:tav tm="100000">
                                          <p:val>
                                            <p:strVal val="#ppt_h"/>
                                          </p:val>
                                        </p:tav>
                                      </p:tavLst>
                                    </p:anim>
                                    <p:animEffect transition="in" filter="fade">
                                      <p:cBhvr>
                                        <p:cTn id="39" dur="500"/>
                                        <p:tgtEl>
                                          <p:spTgt spid="5">
                                            <p:graphicEl>
                                              <a:dgm id="{EB03F52B-C034-4D3E-A713-AE90C261800B}"/>
                                            </p:graphicEl>
                                          </p:spTgt>
                                        </p:tgtEl>
                                      </p:cBhvr>
                                    </p:animEffect>
                                  </p:childTnLst>
                                </p:cTn>
                              </p:par>
                            </p:childTnLst>
                          </p:cTn>
                        </p:par>
                        <p:par>
                          <p:cTn id="40" fill="hold">
                            <p:stCondLst>
                              <p:cond delay="3500"/>
                            </p:stCondLst>
                            <p:childTnLst>
                              <p:par>
                                <p:cTn id="41" presetID="22" presetClass="entr" presetSubtype="4" fill="hold" grpId="0" nodeType="afterEffect">
                                  <p:stCondLst>
                                    <p:cond delay="0"/>
                                  </p:stCondLst>
                                  <p:childTnLst>
                                    <p:set>
                                      <p:cBhvr>
                                        <p:cTn id="42" dur="1" fill="hold">
                                          <p:stCondLst>
                                            <p:cond delay="0"/>
                                          </p:stCondLst>
                                        </p:cTn>
                                        <p:tgtEl>
                                          <p:spTgt spid="5">
                                            <p:graphicEl>
                                              <a:dgm id="{6F9C8C4A-0C5D-4975-AC5B-44D073D0C0DC}"/>
                                            </p:graphicEl>
                                          </p:spTgt>
                                        </p:tgtEl>
                                        <p:attrNameLst>
                                          <p:attrName>style.visibility</p:attrName>
                                        </p:attrNameLst>
                                      </p:cBhvr>
                                      <p:to>
                                        <p:strVal val="visible"/>
                                      </p:to>
                                    </p:set>
                                    <p:animEffect transition="in" filter="wipe(down)">
                                      <p:cBhvr>
                                        <p:cTn id="43" dur="500"/>
                                        <p:tgtEl>
                                          <p:spTgt spid="5">
                                            <p:graphicEl>
                                              <a:dgm id="{6F9C8C4A-0C5D-4975-AC5B-44D073D0C0DC}"/>
                                            </p:graphicEl>
                                          </p:spTgt>
                                        </p:tgtEl>
                                      </p:cBhvr>
                                    </p:animEffect>
                                  </p:childTnLst>
                                </p:cTn>
                              </p:par>
                            </p:childTnLst>
                          </p:cTn>
                        </p:par>
                        <p:par>
                          <p:cTn id="44" fill="hold">
                            <p:stCondLst>
                              <p:cond delay="4000"/>
                            </p:stCondLst>
                            <p:childTnLst>
                              <p:par>
                                <p:cTn id="45" presetID="55" presetClass="entr" presetSubtype="0" fill="hold" grpId="0" nodeType="afterEffect">
                                  <p:stCondLst>
                                    <p:cond delay="0"/>
                                  </p:stCondLst>
                                  <p:childTnLst>
                                    <p:set>
                                      <p:cBhvr>
                                        <p:cTn id="46" dur="1" fill="hold">
                                          <p:stCondLst>
                                            <p:cond delay="0"/>
                                          </p:stCondLst>
                                        </p:cTn>
                                        <p:tgtEl>
                                          <p:spTgt spid="5">
                                            <p:graphicEl>
                                              <a:dgm id="{7A0318CA-0B8D-4FCA-9ECE-4FA9A8E96B12}"/>
                                            </p:graphicEl>
                                          </p:spTgt>
                                        </p:tgtEl>
                                        <p:attrNameLst>
                                          <p:attrName>style.visibility</p:attrName>
                                        </p:attrNameLst>
                                      </p:cBhvr>
                                      <p:to>
                                        <p:strVal val="visible"/>
                                      </p:to>
                                    </p:set>
                                    <p:anim calcmode="lin" valueType="num">
                                      <p:cBhvr>
                                        <p:cTn id="47" dur="500" fill="hold"/>
                                        <p:tgtEl>
                                          <p:spTgt spid="5">
                                            <p:graphicEl>
                                              <a:dgm id="{7A0318CA-0B8D-4FCA-9ECE-4FA9A8E96B12}"/>
                                            </p:graphicEl>
                                          </p:spTgt>
                                        </p:tgtEl>
                                        <p:attrNameLst>
                                          <p:attrName>ppt_w</p:attrName>
                                        </p:attrNameLst>
                                      </p:cBhvr>
                                      <p:tavLst>
                                        <p:tav tm="0">
                                          <p:val>
                                            <p:strVal val="#ppt_w*0.70"/>
                                          </p:val>
                                        </p:tav>
                                        <p:tav tm="100000">
                                          <p:val>
                                            <p:strVal val="#ppt_w"/>
                                          </p:val>
                                        </p:tav>
                                      </p:tavLst>
                                    </p:anim>
                                    <p:anim calcmode="lin" valueType="num">
                                      <p:cBhvr>
                                        <p:cTn id="48" dur="500" fill="hold"/>
                                        <p:tgtEl>
                                          <p:spTgt spid="5">
                                            <p:graphicEl>
                                              <a:dgm id="{7A0318CA-0B8D-4FCA-9ECE-4FA9A8E96B12}"/>
                                            </p:graphicEl>
                                          </p:spTgt>
                                        </p:tgtEl>
                                        <p:attrNameLst>
                                          <p:attrName>ppt_h</p:attrName>
                                        </p:attrNameLst>
                                      </p:cBhvr>
                                      <p:tavLst>
                                        <p:tav tm="0">
                                          <p:val>
                                            <p:strVal val="#ppt_h"/>
                                          </p:val>
                                        </p:tav>
                                        <p:tav tm="100000">
                                          <p:val>
                                            <p:strVal val="#ppt_h"/>
                                          </p:val>
                                        </p:tav>
                                      </p:tavLst>
                                    </p:anim>
                                    <p:animEffect transition="in" filter="fade">
                                      <p:cBhvr>
                                        <p:cTn id="49" dur="500"/>
                                        <p:tgtEl>
                                          <p:spTgt spid="5">
                                            <p:graphicEl>
                                              <a:dgm id="{7A0318CA-0B8D-4FCA-9ECE-4FA9A8E96B12}"/>
                                            </p:graphicEl>
                                          </p:spTgt>
                                        </p:tgtEl>
                                      </p:cBhvr>
                                    </p:animEffect>
                                  </p:childTnLst>
                                </p:cTn>
                              </p:par>
                            </p:childTnLst>
                          </p:cTn>
                        </p:par>
                        <p:par>
                          <p:cTn id="50" fill="hold">
                            <p:stCondLst>
                              <p:cond delay="4500"/>
                            </p:stCondLst>
                            <p:childTnLst>
                              <p:par>
                                <p:cTn id="51" presetID="22" presetClass="entr" presetSubtype="8" fill="hold" grpId="0" nodeType="afterEffect">
                                  <p:stCondLst>
                                    <p:cond delay="0"/>
                                  </p:stCondLst>
                                  <p:childTnLst>
                                    <p:set>
                                      <p:cBhvr>
                                        <p:cTn id="52" dur="1" fill="hold">
                                          <p:stCondLst>
                                            <p:cond delay="0"/>
                                          </p:stCondLst>
                                        </p:cTn>
                                        <p:tgtEl>
                                          <p:spTgt spid="5">
                                            <p:graphicEl>
                                              <a:dgm id="{06FE38BC-6443-4822-86EA-EDA6387254AB}"/>
                                            </p:graphicEl>
                                          </p:spTgt>
                                        </p:tgtEl>
                                        <p:attrNameLst>
                                          <p:attrName>style.visibility</p:attrName>
                                        </p:attrNameLst>
                                      </p:cBhvr>
                                      <p:to>
                                        <p:strVal val="visible"/>
                                      </p:to>
                                    </p:set>
                                    <p:animEffect transition="in" filter="wipe(left)">
                                      <p:cBhvr>
                                        <p:cTn id="53" dur="500"/>
                                        <p:tgtEl>
                                          <p:spTgt spid="5">
                                            <p:graphicEl>
                                              <a:dgm id="{06FE38BC-6443-4822-86EA-EDA6387254AB}"/>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857232"/>
            <a:ext cx="9144000" cy="52149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Diagram 4"/>
          <p:cNvGraphicFramePr/>
          <p:nvPr/>
        </p:nvGraphicFramePr>
        <p:xfrm>
          <a:off x="1172753" y="1162835"/>
          <a:ext cx="6798495" cy="453233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Oval 3"/>
          <p:cNvSpPr/>
          <p:nvPr/>
        </p:nvSpPr>
        <p:spPr>
          <a:xfrm>
            <a:off x="3428992" y="2786058"/>
            <a:ext cx="1928826" cy="1571636"/>
          </a:xfrm>
          <a:prstGeom prst="ellipse">
            <a:avLst/>
          </a:prstGeom>
          <a:noFill/>
        </p:spPr>
        <p:style>
          <a:lnRef idx="0">
            <a:schemeClr val="accent1"/>
          </a:lnRef>
          <a:fillRef idx="3">
            <a:schemeClr val="accent1"/>
          </a:fillRef>
          <a:effectRef idx="3">
            <a:schemeClr val="accent1"/>
          </a:effectRef>
          <a:fontRef idx="minor">
            <a:schemeClr val="lt1"/>
          </a:fontRef>
        </p:style>
        <p:txBody>
          <a:bodyPr lIns="0" tIns="36000" rIns="0" rtlCol="0" anchor="ctr">
            <a:normAutofit/>
          </a:bodyPr>
          <a:lstStyle/>
          <a:p>
            <a:pPr algn="ctr"/>
            <a:r>
              <a:rPr lang="es-MX" dirty="0" smtClean="0">
                <a:solidFill>
                  <a:schemeClr val="tx1"/>
                </a:solidFill>
                <a:latin typeface="Corbel" pitchFamily="34" charset="0"/>
              </a:rPr>
              <a:t>Protocolo inicial</a:t>
            </a:r>
            <a:endParaRPr lang="en-US" dirty="0">
              <a:solidFill>
                <a:schemeClr val="tx1"/>
              </a:solidFill>
              <a:latin typeface="Corbel"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5">
                                            <p:graphicEl>
                                              <a:dgm id="{A8590BD6-88F0-4069-B526-20D4755996BA}"/>
                                            </p:graphicEl>
                                          </p:spTgt>
                                        </p:tgtEl>
                                        <p:attrNameLst>
                                          <p:attrName>style.visibility</p:attrName>
                                        </p:attrNameLst>
                                      </p:cBhvr>
                                      <p:to>
                                        <p:strVal val="visible"/>
                                      </p:to>
                                    </p:set>
                                    <p:anim calcmode="lin" valueType="num">
                                      <p:cBhvr>
                                        <p:cTn id="7" dur="500" fill="hold"/>
                                        <p:tgtEl>
                                          <p:spTgt spid="5">
                                            <p:graphicEl>
                                              <a:dgm id="{A8590BD6-88F0-4069-B526-20D4755996BA}"/>
                                            </p:graphicEl>
                                          </p:spTgt>
                                        </p:tgtEl>
                                        <p:attrNameLst>
                                          <p:attrName>ppt_w</p:attrName>
                                        </p:attrNameLst>
                                      </p:cBhvr>
                                      <p:tavLst>
                                        <p:tav tm="0">
                                          <p:val>
                                            <p:strVal val="#ppt_w*0.70"/>
                                          </p:val>
                                        </p:tav>
                                        <p:tav tm="100000">
                                          <p:val>
                                            <p:strVal val="#ppt_w"/>
                                          </p:val>
                                        </p:tav>
                                      </p:tavLst>
                                    </p:anim>
                                    <p:anim calcmode="lin" valueType="num">
                                      <p:cBhvr>
                                        <p:cTn id="8" dur="500" fill="hold"/>
                                        <p:tgtEl>
                                          <p:spTgt spid="5">
                                            <p:graphicEl>
                                              <a:dgm id="{A8590BD6-88F0-4069-B526-20D4755996BA}"/>
                                            </p:graphicEl>
                                          </p:spTgt>
                                        </p:tgtEl>
                                        <p:attrNameLst>
                                          <p:attrName>ppt_h</p:attrName>
                                        </p:attrNameLst>
                                      </p:cBhvr>
                                      <p:tavLst>
                                        <p:tav tm="0">
                                          <p:val>
                                            <p:strVal val="#ppt_h"/>
                                          </p:val>
                                        </p:tav>
                                        <p:tav tm="100000">
                                          <p:val>
                                            <p:strVal val="#ppt_h"/>
                                          </p:val>
                                        </p:tav>
                                      </p:tavLst>
                                    </p:anim>
                                    <p:animEffect transition="in" filter="fade">
                                      <p:cBhvr>
                                        <p:cTn id="9" dur="500"/>
                                        <p:tgtEl>
                                          <p:spTgt spid="5">
                                            <p:graphicEl>
                                              <a:dgm id="{A8590BD6-88F0-4069-B526-20D4755996BA}"/>
                                            </p:graphicEl>
                                          </p:spTgt>
                                        </p:tgtEl>
                                      </p:cBhvr>
                                    </p:animEffect>
                                  </p:childTnLst>
                                </p:cTn>
                              </p:par>
                            </p:childTnLst>
                          </p:cTn>
                        </p:par>
                        <p:par>
                          <p:cTn id="10" fill="hold">
                            <p:stCondLst>
                              <p:cond delay="500"/>
                            </p:stCondLst>
                            <p:childTnLst>
                              <p:par>
                                <p:cTn id="11" presetID="22" presetClass="entr" presetSubtype="1" fill="hold" grpId="0" nodeType="afterEffect">
                                  <p:stCondLst>
                                    <p:cond delay="0"/>
                                  </p:stCondLst>
                                  <p:childTnLst>
                                    <p:set>
                                      <p:cBhvr>
                                        <p:cTn id="12" dur="1" fill="hold">
                                          <p:stCondLst>
                                            <p:cond delay="0"/>
                                          </p:stCondLst>
                                        </p:cTn>
                                        <p:tgtEl>
                                          <p:spTgt spid="5">
                                            <p:graphicEl>
                                              <a:dgm id="{9960F1C5-67B8-4171-9C9D-F81043A68376}"/>
                                            </p:graphicEl>
                                          </p:spTgt>
                                        </p:tgtEl>
                                        <p:attrNameLst>
                                          <p:attrName>style.visibility</p:attrName>
                                        </p:attrNameLst>
                                      </p:cBhvr>
                                      <p:to>
                                        <p:strVal val="visible"/>
                                      </p:to>
                                    </p:set>
                                    <p:animEffect transition="in" filter="wipe(up)">
                                      <p:cBhvr>
                                        <p:cTn id="13" dur="500"/>
                                        <p:tgtEl>
                                          <p:spTgt spid="5">
                                            <p:graphicEl>
                                              <a:dgm id="{9960F1C5-67B8-4171-9C9D-F81043A68376}"/>
                                            </p:graphicEl>
                                          </p:spTgt>
                                        </p:tgtEl>
                                      </p:cBhvr>
                                    </p:animEffect>
                                  </p:childTnLst>
                                </p:cTn>
                              </p:par>
                            </p:childTnLst>
                          </p:cTn>
                        </p:par>
                        <p:par>
                          <p:cTn id="14" fill="hold">
                            <p:stCondLst>
                              <p:cond delay="1000"/>
                            </p:stCondLst>
                            <p:childTnLst>
                              <p:par>
                                <p:cTn id="15" presetID="55" presetClass="entr" presetSubtype="0" fill="hold" grpId="0" nodeType="afterEffect">
                                  <p:stCondLst>
                                    <p:cond delay="0"/>
                                  </p:stCondLst>
                                  <p:childTnLst>
                                    <p:set>
                                      <p:cBhvr>
                                        <p:cTn id="16" dur="1" fill="hold">
                                          <p:stCondLst>
                                            <p:cond delay="0"/>
                                          </p:stCondLst>
                                        </p:cTn>
                                        <p:tgtEl>
                                          <p:spTgt spid="5">
                                            <p:graphicEl>
                                              <a:dgm id="{3779BF69-D44E-4524-86FB-6E70D2642DC3}"/>
                                            </p:graphicEl>
                                          </p:spTgt>
                                        </p:tgtEl>
                                        <p:attrNameLst>
                                          <p:attrName>style.visibility</p:attrName>
                                        </p:attrNameLst>
                                      </p:cBhvr>
                                      <p:to>
                                        <p:strVal val="visible"/>
                                      </p:to>
                                    </p:set>
                                    <p:anim calcmode="lin" valueType="num">
                                      <p:cBhvr>
                                        <p:cTn id="17" dur="500" fill="hold"/>
                                        <p:tgtEl>
                                          <p:spTgt spid="5">
                                            <p:graphicEl>
                                              <a:dgm id="{3779BF69-D44E-4524-86FB-6E70D2642DC3}"/>
                                            </p:graphicEl>
                                          </p:spTgt>
                                        </p:tgtEl>
                                        <p:attrNameLst>
                                          <p:attrName>ppt_w</p:attrName>
                                        </p:attrNameLst>
                                      </p:cBhvr>
                                      <p:tavLst>
                                        <p:tav tm="0">
                                          <p:val>
                                            <p:strVal val="#ppt_w*0.70"/>
                                          </p:val>
                                        </p:tav>
                                        <p:tav tm="100000">
                                          <p:val>
                                            <p:strVal val="#ppt_w"/>
                                          </p:val>
                                        </p:tav>
                                      </p:tavLst>
                                    </p:anim>
                                    <p:anim calcmode="lin" valueType="num">
                                      <p:cBhvr>
                                        <p:cTn id="18" dur="500" fill="hold"/>
                                        <p:tgtEl>
                                          <p:spTgt spid="5">
                                            <p:graphicEl>
                                              <a:dgm id="{3779BF69-D44E-4524-86FB-6E70D2642DC3}"/>
                                            </p:graphicEl>
                                          </p:spTgt>
                                        </p:tgtEl>
                                        <p:attrNameLst>
                                          <p:attrName>ppt_h</p:attrName>
                                        </p:attrNameLst>
                                      </p:cBhvr>
                                      <p:tavLst>
                                        <p:tav tm="0">
                                          <p:val>
                                            <p:strVal val="#ppt_h"/>
                                          </p:val>
                                        </p:tav>
                                        <p:tav tm="100000">
                                          <p:val>
                                            <p:strVal val="#ppt_h"/>
                                          </p:val>
                                        </p:tav>
                                      </p:tavLst>
                                    </p:anim>
                                    <p:animEffect transition="in" filter="fade">
                                      <p:cBhvr>
                                        <p:cTn id="19" dur="500"/>
                                        <p:tgtEl>
                                          <p:spTgt spid="5">
                                            <p:graphicEl>
                                              <a:dgm id="{3779BF69-D44E-4524-86FB-6E70D2642DC3}"/>
                                            </p:graphicEl>
                                          </p:spTgt>
                                        </p:tgtEl>
                                      </p:cBhvr>
                                    </p:animEffect>
                                  </p:childTnLst>
                                </p:cTn>
                              </p:par>
                            </p:childTnLst>
                          </p:cTn>
                        </p:par>
                        <p:par>
                          <p:cTn id="20" fill="hold">
                            <p:stCondLst>
                              <p:cond delay="1500"/>
                            </p:stCondLst>
                            <p:childTnLst>
                              <p:par>
                                <p:cTn id="21" presetID="22" presetClass="entr" presetSubtype="1" fill="hold" grpId="0" nodeType="afterEffect">
                                  <p:stCondLst>
                                    <p:cond delay="0"/>
                                  </p:stCondLst>
                                  <p:childTnLst>
                                    <p:set>
                                      <p:cBhvr>
                                        <p:cTn id="22" dur="1" fill="hold">
                                          <p:stCondLst>
                                            <p:cond delay="0"/>
                                          </p:stCondLst>
                                        </p:cTn>
                                        <p:tgtEl>
                                          <p:spTgt spid="5">
                                            <p:graphicEl>
                                              <a:dgm id="{BD2CE02E-E38D-4C8F-B600-9C7B7F025760}"/>
                                            </p:graphicEl>
                                          </p:spTgt>
                                        </p:tgtEl>
                                        <p:attrNameLst>
                                          <p:attrName>style.visibility</p:attrName>
                                        </p:attrNameLst>
                                      </p:cBhvr>
                                      <p:to>
                                        <p:strVal val="visible"/>
                                      </p:to>
                                    </p:set>
                                    <p:animEffect transition="in" filter="wipe(up)">
                                      <p:cBhvr>
                                        <p:cTn id="23" dur="500"/>
                                        <p:tgtEl>
                                          <p:spTgt spid="5">
                                            <p:graphicEl>
                                              <a:dgm id="{BD2CE02E-E38D-4C8F-B600-9C7B7F025760}"/>
                                            </p:graphicEl>
                                          </p:spTgt>
                                        </p:tgtEl>
                                      </p:cBhvr>
                                    </p:animEffect>
                                  </p:childTnLst>
                                </p:cTn>
                              </p:par>
                            </p:childTnLst>
                          </p:cTn>
                        </p:par>
                        <p:par>
                          <p:cTn id="24" fill="hold">
                            <p:stCondLst>
                              <p:cond delay="2000"/>
                            </p:stCondLst>
                            <p:childTnLst>
                              <p:par>
                                <p:cTn id="25" presetID="55" presetClass="entr" presetSubtype="0" fill="hold" grpId="0" nodeType="afterEffect">
                                  <p:stCondLst>
                                    <p:cond delay="0"/>
                                  </p:stCondLst>
                                  <p:childTnLst>
                                    <p:set>
                                      <p:cBhvr>
                                        <p:cTn id="26" dur="1" fill="hold">
                                          <p:stCondLst>
                                            <p:cond delay="0"/>
                                          </p:stCondLst>
                                        </p:cTn>
                                        <p:tgtEl>
                                          <p:spTgt spid="5">
                                            <p:graphicEl>
                                              <a:dgm id="{5748BDB4-B187-4C25-B8B1-90067D3D4BC7}"/>
                                            </p:graphicEl>
                                          </p:spTgt>
                                        </p:tgtEl>
                                        <p:attrNameLst>
                                          <p:attrName>style.visibility</p:attrName>
                                        </p:attrNameLst>
                                      </p:cBhvr>
                                      <p:to>
                                        <p:strVal val="visible"/>
                                      </p:to>
                                    </p:set>
                                    <p:anim calcmode="lin" valueType="num">
                                      <p:cBhvr>
                                        <p:cTn id="27" dur="500" fill="hold"/>
                                        <p:tgtEl>
                                          <p:spTgt spid="5">
                                            <p:graphicEl>
                                              <a:dgm id="{5748BDB4-B187-4C25-B8B1-90067D3D4BC7}"/>
                                            </p:graphicEl>
                                          </p:spTgt>
                                        </p:tgtEl>
                                        <p:attrNameLst>
                                          <p:attrName>ppt_w</p:attrName>
                                        </p:attrNameLst>
                                      </p:cBhvr>
                                      <p:tavLst>
                                        <p:tav tm="0">
                                          <p:val>
                                            <p:strVal val="#ppt_w*0.70"/>
                                          </p:val>
                                        </p:tav>
                                        <p:tav tm="100000">
                                          <p:val>
                                            <p:strVal val="#ppt_w"/>
                                          </p:val>
                                        </p:tav>
                                      </p:tavLst>
                                    </p:anim>
                                    <p:anim calcmode="lin" valueType="num">
                                      <p:cBhvr>
                                        <p:cTn id="28" dur="500" fill="hold"/>
                                        <p:tgtEl>
                                          <p:spTgt spid="5">
                                            <p:graphicEl>
                                              <a:dgm id="{5748BDB4-B187-4C25-B8B1-90067D3D4BC7}"/>
                                            </p:graphicEl>
                                          </p:spTgt>
                                        </p:tgtEl>
                                        <p:attrNameLst>
                                          <p:attrName>ppt_h</p:attrName>
                                        </p:attrNameLst>
                                      </p:cBhvr>
                                      <p:tavLst>
                                        <p:tav tm="0">
                                          <p:val>
                                            <p:strVal val="#ppt_h"/>
                                          </p:val>
                                        </p:tav>
                                        <p:tav tm="100000">
                                          <p:val>
                                            <p:strVal val="#ppt_h"/>
                                          </p:val>
                                        </p:tav>
                                      </p:tavLst>
                                    </p:anim>
                                    <p:animEffect transition="in" filter="fade">
                                      <p:cBhvr>
                                        <p:cTn id="29" dur="500"/>
                                        <p:tgtEl>
                                          <p:spTgt spid="5">
                                            <p:graphicEl>
                                              <a:dgm id="{5748BDB4-B187-4C25-B8B1-90067D3D4BC7}"/>
                                            </p:graphicEl>
                                          </p:spTgt>
                                        </p:tgtEl>
                                      </p:cBhvr>
                                    </p:animEffect>
                                  </p:childTnLst>
                                </p:cTn>
                              </p:par>
                            </p:childTnLst>
                          </p:cTn>
                        </p:par>
                        <p:par>
                          <p:cTn id="30" fill="hold">
                            <p:stCondLst>
                              <p:cond delay="2500"/>
                            </p:stCondLst>
                            <p:childTnLst>
                              <p:par>
                                <p:cTn id="31" presetID="22" presetClass="entr" presetSubtype="2" fill="hold" grpId="0" nodeType="afterEffect">
                                  <p:stCondLst>
                                    <p:cond delay="0"/>
                                  </p:stCondLst>
                                  <p:childTnLst>
                                    <p:set>
                                      <p:cBhvr>
                                        <p:cTn id="32" dur="1" fill="hold">
                                          <p:stCondLst>
                                            <p:cond delay="0"/>
                                          </p:stCondLst>
                                        </p:cTn>
                                        <p:tgtEl>
                                          <p:spTgt spid="5">
                                            <p:graphicEl>
                                              <a:dgm id="{0E0C329A-984B-4116-B574-D88609E6EA70}"/>
                                            </p:graphicEl>
                                          </p:spTgt>
                                        </p:tgtEl>
                                        <p:attrNameLst>
                                          <p:attrName>style.visibility</p:attrName>
                                        </p:attrNameLst>
                                      </p:cBhvr>
                                      <p:to>
                                        <p:strVal val="visible"/>
                                      </p:to>
                                    </p:set>
                                    <p:animEffect transition="in" filter="wipe(right)">
                                      <p:cBhvr>
                                        <p:cTn id="33" dur="500"/>
                                        <p:tgtEl>
                                          <p:spTgt spid="5">
                                            <p:graphicEl>
                                              <a:dgm id="{0E0C329A-984B-4116-B574-D88609E6EA70}"/>
                                            </p:graphicEl>
                                          </p:spTgt>
                                        </p:tgtEl>
                                      </p:cBhvr>
                                    </p:animEffect>
                                  </p:childTnLst>
                                </p:cTn>
                              </p:par>
                            </p:childTnLst>
                          </p:cTn>
                        </p:par>
                        <p:par>
                          <p:cTn id="34" fill="hold">
                            <p:stCondLst>
                              <p:cond delay="3000"/>
                            </p:stCondLst>
                            <p:childTnLst>
                              <p:par>
                                <p:cTn id="35" presetID="55" presetClass="entr" presetSubtype="0" fill="hold" grpId="0" nodeType="afterEffect">
                                  <p:stCondLst>
                                    <p:cond delay="0"/>
                                  </p:stCondLst>
                                  <p:childTnLst>
                                    <p:set>
                                      <p:cBhvr>
                                        <p:cTn id="36" dur="1" fill="hold">
                                          <p:stCondLst>
                                            <p:cond delay="0"/>
                                          </p:stCondLst>
                                        </p:cTn>
                                        <p:tgtEl>
                                          <p:spTgt spid="5">
                                            <p:graphicEl>
                                              <a:dgm id="{EB03F52B-C034-4D3E-A713-AE90C261800B}"/>
                                            </p:graphicEl>
                                          </p:spTgt>
                                        </p:tgtEl>
                                        <p:attrNameLst>
                                          <p:attrName>style.visibility</p:attrName>
                                        </p:attrNameLst>
                                      </p:cBhvr>
                                      <p:to>
                                        <p:strVal val="visible"/>
                                      </p:to>
                                    </p:set>
                                    <p:anim calcmode="lin" valueType="num">
                                      <p:cBhvr>
                                        <p:cTn id="37" dur="500" fill="hold"/>
                                        <p:tgtEl>
                                          <p:spTgt spid="5">
                                            <p:graphicEl>
                                              <a:dgm id="{EB03F52B-C034-4D3E-A713-AE90C261800B}"/>
                                            </p:graphicEl>
                                          </p:spTgt>
                                        </p:tgtEl>
                                        <p:attrNameLst>
                                          <p:attrName>ppt_w</p:attrName>
                                        </p:attrNameLst>
                                      </p:cBhvr>
                                      <p:tavLst>
                                        <p:tav tm="0">
                                          <p:val>
                                            <p:strVal val="#ppt_w*0.70"/>
                                          </p:val>
                                        </p:tav>
                                        <p:tav tm="100000">
                                          <p:val>
                                            <p:strVal val="#ppt_w"/>
                                          </p:val>
                                        </p:tav>
                                      </p:tavLst>
                                    </p:anim>
                                    <p:anim calcmode="lin" valueType="num">
                                      <p:cBhvr>
                                        <p:cTn id="38" dur="500" fill="hold"/>
                                        <p:tgtEl>
                                          <p:spTgt spid="5">
                                            <p:graphicEl>
                                              <a:dgm id="{EB03F52B-C034-4D3E-A713-AE90C261800B}"/>
                                            </p:graphicEl>
                                          </p:spTgt>
                                        </p:tgtEl>
                                        <p:attrNameLst>
                                          <p:attrName>ppt_h</p:attrName>
                                        </p:attrNameLst>
                                      </p:cBhvr>
                                      <p:tavLst>
                                        <p:tav tm="0">
                                          <p:val>
                                            <p:strVal val="#ppt_h"/>
                                          </p:val>
                                        </p:tav>
                                        <p:tav tm="100000">
                                          <p:val>
                                            <p:strVal val="#ppt_h"/>
                                          </p:val>
                                        </p:tav>
                                      </p:tavLst>
                                    </p:anim>
                                    <p:animEffect transition="in" filter="fade">
                                      <p:cBhvr>
                                        <p:cTn id="39" dur="500"/>
                                        <p:tgtEl>
                                          <p:spTgt spid="5">
                                            <p:graphicEl>
                                              <a:dgm id="{EB03F52B-C034-4D3E-A713-AE90C261800B}"/>
                                            </p:graphicEl>
                                          </p:spTgt>
                                        </p:tgtEl>
                                      </p:cBhvr>
                                    </p:animEffect>
                                  </p:childTnLst>
                                </p:cTn>
                              </p:par>
                            </p:childTnLst>
                          </p:cTn>
                        </p:par>
                        <p:par>
                          <p:cTn id="40" fill="hold">
                            <p:stCondLst>
                              <p:cond delay="3500"/>
                            </p:stCondLst>
                            <p:childTnLst>
                              <p:par>
                                <p:cTn id="41" presetID="22" presetClass="entr" presetSubtype="4" fill="hold" grpId="0" nodeType="afterEffect">
                                  <p:stCondLst>
                                    <p:cond delay="0"/>
                                  </p:stCondLst>
                                  <p:childTnLst>
                                    <p:set>
                                      <p:cBhvr>
                                        <p:cTn id="42" dur="1" fill="hold">
                                          <p:stCondLst>
                                            <p:cond delay="0"/>
                                          </p:stCondLst>
                                        </p:cTn>
                                        <p:tgtEl>
                                          <p:spTgt spid="5">
                                            <p:graphicEl>
                                              <a:dgm id="{6F9C8C4A-0C5D-4975-AC5B-44D073D0C0DC}"/>
                                            </p:graphicEl>
                                          </p:spTgt>
                                        </p:tgtEl>
                                        <p:attrNameLst>
                                          <p:attrName>style.visibility</p:attrName>
                                        </p:attrNameLst>
                                      </p:cBhvr>
                                      <p:to>
                                        <p:strVal val="visible"/>
                                      </p:to>
                                    </p:set>
                                    <p:animEffect transition="in" filter="wipe(down)">
                                      <p:cBhvr>
                                        <p:cTn id="43" dur="500"/>
                                        <p:tgtEl>
                                          <p:spTgt spid="5">
                                            <p:graphicEl>
                                              <a:dgm id="{6F9C8C4A-0C5D-4975-AC5B-44D073D0C0DC}"/>
                                            </p:graphicEl>
                                          </p:spTgt>
                                        </p:tgtEl>
                                      </p:cBhvr>
                                    </p:animEffect>
                                  </p:childTnLst>
                                </p:cTn>
                              </p:par>
                            </p:childTnLst>
                          </p:cTn>
                        </p:par>
                        <p:par>
                          <p:cTn id="44" fill="hold">
                            <p:stCondLst>
                              <p:cond delay="4000"/>
                            </p:stCondLst>
                            <p:childTnLst>
                              <p:par>
                                <p:cTn id="45" presetID="55" presetClass="entr" presetSubtype="0" fill="hold" grpId="0" nodeType="afterEffect">
                                  <p:stCondLst>
                                    <p:cond delay="0"/>
                                  </p:stCondLst>
                                  <p:childTnLst>
                                    <p:set>
                                      <p:cBhvr>
                                        <p:cTn id="46" dur="1" fill="hold">
                                          <p:stCondLst>
                                            <p:cond delay="0"/>
                                          </p:stCondLst>
                                        </p:cTn>
                                        <p:tgtEl>
                                          <p:spTgt spid="5">
                                            <p:graphicEl>
                                              <a:dgm id="{7A0318CA-0B8D-4FCA-9ECE-4FA9A8E96B12}"/>
                                            </p:graphicEl>
                                          </p:spTgt>
                                        </p:tgtEl>
                                        <p:attrNameLst>
                                          <p:attrName>style.visibility</p:attrName>
                                        </p:attrNameLst>
                                      </p:cBhvr>
                                      <p:to>
                                        <p:strVal val="visible"/>
                                      </p:to>
                                    </p:set>
                                    <p:anim calcmode="lin" valueType="num">
                                      <p:cBhvr>
                                        <p:cTn id="47" dur="500" fill="hold"/>
                                        <p:tgtEl>
                                          <p:spTgt spid="5">
                                            <p:graphicEl>
                                              <a:dgm id="{7A0318CA-0B8D-4FCA-9ECE-4FA9A8E96B12}"/>
                                            </p:graphicEl>
                                          </p:spTgt>
                                        </p:tgtEl>
                                        <p:attrNameLst>
                                          <p:attrName>ppt_w</p:attrName>
                                        </p:attrNameLst>
                                      </p:cBhvr>
                                      <p:tavLst>
                                        <p:tav tm="0">
                                          <p:val>
                                            <p:strVal val="#ppt_w*0.70"/>
                                          </p:val>
                                        </p:tav>
                                        <p:tav tm="100000">
                                          <p:val>
                                            <p:strVal val="#ppt_w"/>
                                          </p:val>
                                        </p:tav>
                                      </p:tavLst>
                                    </p:anim>
                                    <p:anim calcmode="lin" valueType="num">
                                      <p:cBhvr>
                                        <p:cTn id="48" dur="500" fill="hold"/>
                                        <p:tgtEl>
                                          <p:spTgt spid="5">
                                            <p:graphicEl>
                                              <a:dgm id="{7A0318CA-0B8D-4FCA-9ECE-4FA9A8E96B12}"/>
                                            </p:graphicEl>
                                          </p:spTgt>
                                        </p:tgtEl>
                                        <p:attrNameLst>
                                          <p:attrName>ppt_h</p:attrName>
                                        </p:attrNameLst>
                                      </p:cBhvr>
                                      <p:tavLst>
                                        <p:tav tm="0">
                                          <p:val>
                                            <p:strVal val="#ppt_h"/>
                                          </p:val>
                                        </p:tav>
                                        <p:tav tm="100000">
                                          <p:val>
                                            <p:strVal val="#ppt_h"/>
                                          </p:val>
                                        </p:tav>
                                      </p:tavLst>
                                    </p:anim>
                                    <p:animEffect transition="in" filter="fade">
                                      <p:cBhvr>
                                        <p:cTn id="49" dur="500"/>
                                        <p:tgtEl>
                                          <p:spTgt spid="5">
                                            <p:graphicEl>
                                              <a:dgm id="{7A0318CA-0B8D-4FCA-9ECE-4FA9A8E96B12}"/>
                                            </p:graphicEl>
                                          </p:spTgt>
                                        </p:tgtEl>
                                      </p:cBhvr>
                                    </p:animEffect>
                                  </p:childTnLst>
                                </p:cTn>
                              </p:par>
                            </p:childTnLst>
                          </p:cTn>
                        </p:par>
                        <p:par>
                          <p:cTn id="50" fill="hold">
                            <p:stCondLst>
                              <p:cond delay="4500"/>
                            </p:stCondLst>
                            <p:childTnLst>
                              <p:par>
                                <p:cTn id="51" presetID="22" presetClass="entr" presetSubtype="8" fill="hold" grpId="0" nodeType="afterEffect">
                                  <p:stCondLst>
                                    <p:cond delay="0"/>
                                  </p:stCondLst>
                                  <p:childTnLst>
                                    <p:set>
                                      <p:cBhvr>
                                        <p:cTn id="52" dur="1" fill="hold">
                                          <p:stCondLst>
                                            <p:cond delay="0"/>
                                          </p:stCondLst>
                                        </p:cTn>
                                        <p:tgtEl>
                                          <p:spTgt spid="5">
                                            <p:graphicEl>
                                              <a:dgm id="{06FE38BC-6443-4822-86EA-EDA6387254AB}"/>
                                            </p:graphicEl>
                                          </p:spTgt>
                                        </p:tgtEl>
                                        <p:attrNameLst>
                                          <p:attrName>style.visibility</p:attrName>
                                        </p:attrNameLst>
                                      </p:cBhvr>
                                      <p:to>
                                        <p:strVal val="visible"/>
                                      </p:to>
                                    </p:set>
                                    <p:animEffect transition="in" filter="wipe(left)">
                                      <p:cBhvr>
                                        <p:cTn id="53" dur="500"/>
                                        <p:tgtEl>
                                          <p:spTgt spid="5">
                                            <p:graphicEl>
                                              <a:dgm id="{06FE38BC-6443-4822-86EA-EDA6387254AB}"/>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0" y="857232"/>
            <a:ext cx="9144000" cy="52149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3166006" y="2927352"/>
            <a:ext cx="2811988" cy="762000"/>
          </a:xfrm>
          <a:prstGeom prst="rect">
            <a:avLst/>
          </a:prstGeom>
          <a:noFill/>
          <a:effectLst/>
        </p:spPr>
        <p:txBody>
          <a:bodyPr wrap="none" rtlCol="0" anchor="ctr" anchorCtr="0">
            <a:noAutofit/>
            <a:scene3d>
              <a:camera prst="orthographicFront"/>
              <a:lightRig rig="soft" dir="t">
                <a:rot lat="0" lon="0" rev="10800000"/>
              </a:lightRig>
            </a:scene3d>
            <a:sp3d>
              <a:bevelT w="27940" h="12700"/>
              <a:contourClr>
                <a:srgbClr val="DDDDDD"/>
              </a:contourClr>
            </a:sp3d>
          </a:bodyPr>
          <a:lstStyle/>
          <a:p>
            <a:pPr algn="ctr">
              <a:buClr>
                <a:srgbClr val="FFC000"/>
              </a:buClr>
            </a:pPr>
            <a:r>
              <a:rPr lang="es-MX" sz="2000" b="1" dirty="0" smtClean="0">
                <a:ln w="11430"/>
                <a:solidFill>
                  <a:srgbClr val="0287CA"/>
                </a:solidFill>
                <a:effectLst>
                  <a:outerShdw blurRad="25400" algn="tl" rotWithShape="0">
                    <a:srgbClr val="000000">
                      <a:alpha val="43000"/>
                    </a:srgbClr>
                  </a:outerShdw>
                </a:effectLst>
              </a:rPr>
              <a:t>EPS-Especialistas</a:t>
            </a:r>
            <a:endParaRPr lang="en-US" sz="2000" b="1" dirty="0">
              <a:ln w="11430"/>
              <a:solidFill>
                <a:srgbClr val="0287CA"/>
              </a:solidFill>
              <a:effectLst>
                <a:outerShdw blurRad="25400" algn="tl" rotWithShape="0">
                  <a:srgbClr val="000000">
                    <a:alpha val="43000"/>
                  </a:srgbClr>
                </a:outerShdw>
              </a:effectLst>
            </a:endParaRPr>
          </a:p>
        </p:txBody>
      </p:sp>
      <p:sp>
        <p:nvSpPr>
          <p:cNvPr id="15" name="TextBox 14"/>
          <p:cNvSpPr txBox="1"/>
          <p:nvPr/>
        </p:nvSpPr>
        <p:spPr>
          <a:xfrm>
            <a:off x="1071538" y="2952752"/>
            <a:ext cx="7000924" cy="762000"/>
          </a:xfrm>
          <a:prstGeom prst="rect">
            <a:avLst/>
          </a:prstGeom>
          <a:noFill/>
          <a:effectLst/>
        </p:spPr>
        <p:txBody>
          <a:bodyPr wrap="none" rtlCol="0" anchor="ctr" anchorCtr="0">
            <a:noAutofit/>
            <a:scene3d>
              <a:camera prst="orthographicFront"/>
              <a:lightRig rig="soft" dir="t">
                <a:rot lat="0" lon="0" rev="10800000"/>
              </a:lightRig>
            </a:scene3d>
            <a:sp3d>
              <a:bevelT w="27940" h="12700"/>
              <a:contourClr>
                <a:srgbClr val="DDDDDD"/>
              </a:contourClr>
            </a:sp3d>
          </a:bodyPr>
          <a:lstStyle/>
          <a:p>
            <a:pPr algn="ctr">
              <a:buClr>
                <a:srgbClr val="FFC000"/>
              </a:buClr>
            </a:pPr>
            <a:r>
              <a:rPr lang="en-US" sz="4000" b="1" dirty="0" err="1" smtClean="0">
                <a:ln w="11430"/>
                <a:solidFill>
                  <a:srgbClr val="0287CA"/>
                </a:solidFill>
                <a:effectLst>
                  <a:outerShdw blurRad="25400" algn="tl" rotWithShape="0">
                    <a:srgbClr val="000000">
                      <a:alpha val="43000"/>
                    </a:srgbClr>
                  </a:outerShdw>
                </a:effectLst>
              </a:rPr>
              <a:t>Rentabilidad</a:t>
            </a:r>
            <a:r>
              <a:rPr lang="en-US" sz="4000" b="1" dirty="0" smtClean="0">
                <a:ln w="11430"/>
                <a:solidFill>
                  <a:srgbClr val="0287CA"/>
                </a:solidFill>
                <a:effectLst>
                  <a:outerShdw blurRad="25400" algn="tl" rotWithShape="0">
                    <a:srgbClr val="000000">
                      <a:alpha val="43000"/>
                    </a:srgbClr>
                  </a:outerShdw>
                </a:effectLst>
              </a:rPr>
              <a:t>, </a:t>
            </a:r>
            <a:r>
              <a:rPr lang="en-US" sz="4000" b="1" dirty="0" err="1" smtClean="0">
                <a:ln w="11430"/>
                <a:solidFill>
                  <a:srgbClr val="0287CA"/>
                </a:solidFill>
                <a:effectLst>
                  <a:outerShdw blurRad="25400" algn="tl" rotWithShape="0">
                    <a:srgbClr val="000000">
                      <a:alpha val="43000"/>
                    </a:srgbClr>
                  </a:outerShdw>
                </a:effectLst>
              </a:rPr>
              <a:t>velocidad</a:t>
            </a:r>
            <a:r>
              <a:rPr lang="en-US" sz="4000" b="1" dirty="0" smtClean="0">
                <a:ln w="11430"/>
                <a:solidFill>
                  <a:srgbClr val="0287CA"/>
                </a:solidFill>
                <a:effectLst>
                  <a:outerShdw blurRad="25400" algn="tl" rotWithShape="0">
                    <a:srgbClr val="000000">
                      <a:alpha val="43000"/>
                    </a:srgbClr>
                  </a:outerShdw>
                </a:effectLst>
              </a:rPr>
              <a:t>, </a:t>
            </a:r>
            <a:r>
              <a:rPr lang="en-US" sz="4000" b="1" dirty="0" err="1" smtClean="0">
                <a:ln w="11430"/>
                <a:solidFill>
                  <a:srgbClr val="0287CA"/>
                </a:solidFill>
                <a:effectLst>
                  <a:outerShdw blurRad="25400" algn="tl" rotWithShape="0">
                    <a:srgbClr val="000000">
                      <a:alpha val="43000"/>
                    </a:srgbClr>
                  </a:outerShdw>
                </a:effectLst>
              </a:rPr>
              <a:t>recursos</a:t>
            </a:r>
            <a:r>
              <a:rPr lang="en-US" sz="4000" b="1" dirty="0" smtClean="0">
                <a:ln w="11430"/>
                <a:solidFill>
                  <a:srgbClr val="0287CA"/>
                </a:solidFill>
                <a:effectLst>
                  <a:outerShdw blurRad="25400" algn="tl" rotWithShape="0">
                    <a:srgbClr val="000000">
                      <a:alpha val="43000"/>
                    </a:srgbClr>
                  </a:outerShdw>
                </a:effectLst>
              </a:rPr>
              <a:t>, </a:t>
            </a:r>
          </a:p>
          <a:p>
            <a:pPr algn="ctr">
              <a:buClr>
                <a:srgbClr val="FFC000"/>
              </a:buClr>
            </a:pPr>
            <a:r>
              <a:rPr lang="es-MX" sz="4000" b="1" dirty="0" err="1" smtClean="0">
                <a:ln w="11430"/>
                <a:solidFill>
                  <a:srgbClr val="0287CA"/>
                </a:solidFill>
                <a:effectLst>
                  <a:outerShdw blurRad="25400" algn="tl" rotWithShape="0">
                    <a:srgbClr val="000000">
                      <a:alpha val="43000"/>
                    </a:srgbClr>
                  </a:outerShdw>
                </a:effectLst>
              </a:rPr>
              <a:t>Previsualización</a:t>
            </a:r>
            <a:r>
              <a:rPr lang="es-MX" sz="4000" b="1" dirty="0" smtClean="0">
                <a:ln w="11430"/>
                <a:solidFill>
                  <a:srgbClr val="0287CA"/>
                </a:solidFill>
                <a:effectLst>
                  <a:outerShdw blurRad="25400" algn="tl" rotWithShape="0">
                    <a:srgbClr val="000000">
                      <a:alpha val="43000"/>
                    </a:srgbClr>
                  </a:outerShdw>
                </a:effectLst>
              </a:rPr>
              <a:t>, cambios</a:t>
            </a:r>
            <a:endParaRPr lang="en-US" sz="4000" b="1" dirty="0">
              <a:ln w="11430"/>
              <a:solidFill>
                <a:srgbClr val="0287CA"/>
              </a:solidFill>
              <a:effectLst>
                <a:outerShdw blurRad="25400" algn="tl" rotWithShape="0">
                  <a:srgbClr val="000000">
                    <a:alpha val="43000"/>
                  </a:srgbClr>
                </a:outerShdw>
              </a:effectLst>
            </a:endParaRPr>
          </a:p>
        </p:txBody>
      </p:sp>
      <p:sp>
        <p:nvSpPr>
          <p:cNvPr id="9" name="TextBox 8"/>
          <p:cNvSpPr txBox="1"/>
          <p:nvPr/>
        </p:nvSpPr>
        <p:spPr>
          <a:xfrm>
            <a:off x="3166006" y="1758732"/>
            <a:ext cx="2811988" cy="654268"/>
          </a:xfrm>
          <a:prstGeom prst="rect">
            <a:avLst/>
          </a:prstGeom>
          <a:noFill/>
          <a:effectLst/>
        </p:spPr>
        <p:txBody>
          <a:bodyPr wrap="none" rtlCol="0" anchor="ctr" anchorCtr="1">
            <a:noAutofit/>
            <a:scene3d>
              <a:camera prst="orthographicFront"/>
              <a:lightRig rig="soft" dir="t">
                <a:rot lat="0" lon="0" rev="10800000"/>
              </a:lightRig>
            </a:scene3d>
            <a:sp3d>
              <a:bevelT w="27940" h="12700"/>
              <a:contourClr>
                <a:srgbClr val="DDDDDD"/>
              </a:contourClr>
            </a:sp3d>
          </a:bodyPr>
          <a:lstStyle/>
          <a:p>
            <a:pPr algn="ctr">
              <a:buClr>
                <a:srgbClr val="FFC000"/>
              </a:buClr>
            </a:pPr>
            <a:r>
              <a:rPr lang="es-MX" sz="2000" b="1" dirty="0" smtClean="0">
                <a:ln w="11430"/>
                <a:solidFill>
                  <a:srgbClr val="0287CA"/>
                </a:solidFill>
                <a:effectLst>
                  <a:outerShdw blurRad="25400" algn="tl" rotWithShape="0">
                    <a:srgbClr val="000000">
                      <a:alpha val="43000"/>
                    </a:srgbClr>
                  </a:outerShdw>
                </a:effectLst>
              </a:rPr>
              <a:t>Proyecto </a:t>
            </a:r>
            <a:endParaRPr lang="en-US" sz="2000" b="1" dirty="0">
              <a:ln w="11430"/>
              <a:solidFill>
                <a:srgbClr val="0287CA"/>
              </a:solidFill>
              <a:effectLst>
                <a:outerShdw blurRad="25400" algn="tl" rotWithShape="0">
                  <a:srgbClr val="000000">
                    <a:alpha val="43000"/>
                  </a:srgbClr>
                </a:outerShdw>
              </a:effectLst>
            </a:endParaRPr>
          </a:p>
        </p:txBody>
      </p:sp>
      <p:sp>
        <p:nvSpPr>
          <p:cNvPr id="10" name="TextBox 9"/>
          <p:cNvSpPr txBox="1"/>
          <p:nvPr/>
        </p:nvSpPr>
        <p:spPr>
          <a:xfrm>
            <a:off x="2461486" y="1784132"/>
            <a:ext cx="4221028" cy="654268"/>
          </a:xfrm>
          <a:prstGeom prst="rect">
            <a:avLst/>
          </a:prstGeom>
          <a:noFill/>
          <a:effectLst/>
        </p:spPr>
        <p:txBody>
          <a:bodyPr wrap="none" lIns="0" tIns="0" rIns="0" bIns="0" rtlCol="0" anchor="ctr" anchorCtr="1">
            <a:noAutofit/>
            <a:scene3d>
              <a:camera prst="orthographicFront"/>
              <a:lightRig rig="soft" dir="t">
                <a:rot lat="0" lon="0" rev="10800000"/>
              </a:lightRig>
            </a:scene3d>
            <a:sp3d>
              <a:bevelT w="27940" h="12700"/>
              <a:contourClr>
                <a:srgbClr val="DDDDDD"/>
              </a:contourClr>
            </a:sp3d>
          </a:bodyPr>
          <a:lstStyle/>
          <a:p>
            <a:pPr algn="ctr">
              <a:buClr>
                <a:srgbClr val="FFC000"/>
              </a:buClr>
            </a:pPr>
            <a:r>
              <a:rPr lang="es-MX" sz="4000" b="1" dirty="0" smtClean="0">
                <a:ln w="11430"/>
                <a:solidFill>
                  <a:srgbClr val="0287CA"/>
                </a:solidFill>
                <a:effectLst>
                  <a:outerShdw blurRad="25400" algn="tl" rotWithShape="0">
                    <a:srgbClr val="000000">
                      <a:alpha val="43000"/>
                    </a:srgbClr>
                  </a:outerShdw>
                </a:effectLst>
              </a:rPr>
              <a:t>EPS, Fabricantes, usuario </a:t>
            </a:r>
            <a:endParaRPr lang="en-US" sz="4000" b="1" dirty="0">
              <a:ln w="11430"/>
              <a:solidFill>
                <a:srgbClr val="0287CA"/>
              </a:solidFill>
              <a:effectLst>
                <a:outerShdw blurRad="25400" algn="tl" rotWithShape="0">
                  <a:srgbClr val="000000">
                    <a:alpha val="43000"/>
                  </a:srgbClr>
                </a:outerShdw>
              </a:effectLst>
            </a:endParaRPr>
          </a:p>
        </p:txBody>
      </p:sp>
      <p:sp>
        <p:nvSpPr>
          <p:cNvPr id="16" name="TextBox 15"/>
          <p:cNvSpPr txBox="1"/>
          <p:nvPr/>
        </p:nvSpPr>
        <p:spPr>
          <a:xfrm>
            <a:off x="3166006" y="4422788"/>
            <a:ext cx="2811988" cy="838200"/>
          </a:xfrm>
          <a:prstGeom prst="rect">
            <a:avLst/>
          </a:prstGeom>
          <a:noFill/>
          <a:effectLst/>
        </p:spPr>
        <p:txBody>
          <a:bodyPr wrap="none" rtlCol="0" anchor="ctr" anchorCtr="0">
            <a:noAutofit/>
            <a:scene3d>
              <a:camera prst="orthographicFront"/>
              <a:lightRig rig="soft" dir="t">
                <a:rot lat="0" lon="0" rev="10800000"/>
              </a:lightRig>
            </a:scene3d>
            <a:sp3d>
              <a:bevelT w="27940" h="12700"/>
              <a:contourClr>
                <a:srgbClr val="DDDDDD"/>
              </a:contourClr>
            </a:sp3d>
          </a:bodyPr>
          <a:lstStyle/>
          <a:p>
            <a:pPr algn="ctr">
              <a:buClr>
                <a:srgbClr val="FFC000"/>
              </a:buClr>
            </a:pPr>
            <a:r>
              <a:rPr lang="es-MX" sz="2000" b="1" dirty="0" smtClean="0">
                <a:ln w="11430"/>
                <a:solidFill>
                  <a:srgbClr val="0287CA"/>
                </a:solidFill>
                <a:effectLst>
                  <a:outerShdw blurRad="25400" algn="tl" rotWithShape="0">
                    <a:srgbClr val="000000">
                      <a:alpha val="43000"/>
                    </a:srgbClr>
                  </a:outerShdw>
                </a:effectLst>
              </a:rPr>
              <a:t>Usuario</a:t>
            </a:r>
            <a:endParaRPr lang="en-US" sz="2000" b="1" dirty="0">
              <a:ln w="11430"/>
              <a:solidFill>
                <a:srgbClr val="0287CA"/>
              </a:solidFill>
              <a:effectLst>
                <a:outerShdw blurRad="25400" algn="tl" rotWithShape="0">
                  <a:srgbClr val="000000">
                    <a:alpha val="43000"/>
                  </a:srgbClr>
                </a:outerShdw>
              </a:effectLst>
            </a:endParaRPr>
          </a:p>
        </p:txBody>
      </p:sp>
      <p:sp>
        <p:nvSpPr>
          <p:cNvPr id="17" name="TextBox 16"/>
          <p:cNvSpPr txBox="1"/>
          <p:nvPr/>
        </p:nvSpPr>
        <p:spPr>
          <a:xfrm>
            <a:off x="1873669" y="4448188"/>
            <a:ext cx="5396662" cy="838200"/>
          </a:xfrm>
          <a:prstGeom prst="rect">
            <a:avLst/>
          </a:prstGeom>
          <a:noFill/>
          <a:effectLst/>
        </p:spPr>
        <p:txBody>
          <a:bodyPr wrap="none" rtlCol="0" anchor="ctr" anchorCtr="0">
            <a:noAutofit/>
            <a:scene3d>
              <a:camera prst="orthographicFront"/>
              <a:lightRig rig="soft" dir="t">
                <a:rot lat="0" lon="0" rev="10800000"/>
              </a:lightRig>
            </a:scene3d>
            <a:sp3d>
              <a:bevelT w="27940" h="12700"/>
              <a:contourClr>
                <a:srgbClr val="DDDDDD"/>
              </a:contourClr>
            </a:sp3d>
          </a:bodyPr>
          <a:lstStyle/>
          <a:p>
            <a:pPr algn="ctr">
              <a:buClr>
                <a:srgbClr val="FFC000"/>
              </a:buClr>
            </a:pPr>
            <a:r>
              <a:rPr lang="es-MX" sz="3000" b="1" dirty="0" smtClean="0">
                <a:ln w="11430"/>
                <a:solidFill>
                  <a:srgbClr val="0287CA"/>
                </a:solidFill>
                <a:effectLst>
                  <a:outerShdw blurRad="25400" algn="tl" rotWithShape="0">
                    <a:srgbClr val="000000">
                      <a:alpha val="43000"/>
                    </a:srgbClr>
                  </a:outerShdw>
                </a:effectLst>
              </a:rPr>
              <a:t>Almacenar datos, registro de cambios, proyecciones,</a:t>
            </a:r>
          </a:p>
          <a:p>
            <a:pPr algn="ctr">
              <a:buClr>
                <a:srgbClr val="FFC000"/>
              </a:buClr>
            </a:pPr>
            <a:r>
              <a:rPr lang="es-MX" sz="3000" b="1" dirty="0" smtClean="0">
                <a:ln w="11430"/>
                <a:solidFill>
                  <a:srgbClr val="0287CA"/>
                </a:solidFill>
                <a:effectLst>
                  <a:outerShdw blurRad="25400" algn="tl" rotWithShape="0">
                    <a:srgbClr val="000000">
                      <a:alpha val="43000"/>
                    </a:srgbClr>
                  </a:outerShdw>
                </a:effectLst>
              </a:rPr>
              <a:t> mejorar estilo de vida</a:t>
            </a:r>
            <a:endParaRPr lang="en-US" sz="3000" b="1" dirty="0">
              <a:ln w="11430"/>
              <a:solidFill>
                <a:srgbClr val="0287CA"/>
              </a:solidFill>
              <a:effectLst>
                <a:outerShdw blurRad="25400" algn="tl" rotWithShape="0">
                  <a:srgbClr val="000000">
                    <a:alpha val="43000"/>
                  </a:srgbClr>
                </a:outerShdw>
              </a:effectLst>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nodeType="afterEffect">
                                  <p:stCondLst>
                                    <p:cond delay="0"/>
                                  </p:stCondLst>
                                  <p:childTnLst>
                                    <p:set>
                                      <p:cBhvr>
                                        <p:cTn id="6" dur="1" fill="hold">
                                          <p:stCondLst>
                                            <p:cond delay="0"/>
                                          </p:stCondLst>
                                        </p:cTn>
                                        <p:tgtEl>
                                          <p:spTgt spid="10"/>
                                        </p:tgtEl>
                                        <p:attrNameLst>
                                          <p:attrName>style.visibility</p:attrName>
                                        </p:attrNameLst>
                                      </p:cBhvr>
                                      <p:to>
                                        <p:strVal val="hidden"/>
                                      </p:to>
                                    </p:set>
                                  </p:childTnLst>
                                </p:cTn>
                              </p:par>
                            </p:childTnLst>
                          </p:cTn>
                        </p:par>
                        <p:par>
                          <p:cTn id="7" fill="hold">
                            <p:stCondLst>
                              <p:cond delay="0"/>
                            </p:stCondLst>
                            <p:childTnLst>
                              <p:par>
                                <p:cTn id="8" presetID="1" presetClass="exit" presetSubtype="0" fill="hold" grpId="0" nodeType="afterEffect">
                                  <p:stCondLst>
                                    <p:cond delay="0"/>
                                  </p:stCondLst>
                                  <p:childTnLst>
                                    <p:set>
                                      <p:cBhvr>
                                        <p:cTn id="9" dur="1" fill="hold">
                                          <p:stCondLst>
                                            <p:cond delay="0"/>
                                          </p:stCondLst>
                                        </p:cTn>
                                        <p:tgtEl>
                                          <p:spTgt spid="15"/>
                                        </p:tgtEl>
                                        <p:attrNameLst>
                                          <p:attrName>style.visibility</p:attrName>
                                        </p:attrNameLst>
                                      </p:cBhvr>
                                      <p:to>
                                        <p:strVal val="hidden"/>
                                      </p:to>
                                    </p:set>
                                  </p:childTnLst>
                                </p:cTn>
                              </p:par>
                            </p:childTnLst>
                          </p:cTn>
                        </p:par>
                        <p:par>
                          <p:cTn id="10" fill="hold">
                            <p:stCondLst>
                              <p:cond delay="0"/>
                            </p:stCondLst>
                            <p:childTnLst>
                              <p:par>
                                <p:cTn id="11" presetID="1" presetClass="exit" presetSubtype="0" fill="hold" grpId="0" nodeType="afterEffect">
                                  <p:stCondLst>
                                    <p:cond delay="0"/>
                                  </p:stCondLst>
                                  <p:childTnLst>
                                    <p:set>
                                      <p:cBhvr>
                                        <p:cTn id="12" dur="1" fill="hold">
                                          <p:stCondLst>
                                            <p:cond delay="0"/>
                                          </p:stCondLst>
                                        </p:cTn>
                                        <p:tgtEl>
                                          <p:spTgt spid="17"/>
                                        </p:tgtEl>
                                        <p:attrNameLst>
                                          <p:attrName>style.visibility</p:attrName>
                                        </p:attrNameLst>
                                      </p:cBhvr>
                                      <p:to>
                                        <p:strVal val="hidden"/>
                                      </p:to>
                                    </p:set>
                                  </p:childTnLst>
                                </p:cTn>
                              </p:par>
                            </p:childTnLst>
                          </p:cTn>
                        </p:par>
                        <p:par>
                          <p:cTn id="13" fill="hold">
                            <p:stCondLst>
                              <p:cond delay="10"/>
                            </p:stCondLst>
                            <p:childTnLst>
                              <p:par>
                                <p:cTn id="14" presetID="6" presetClass="emph" presetSubtype="0" fill="hold" grpId="0" nodeType="afterEffect">
                                  <p:stCondLst>
                                    <p:cond delay="0"/>
                                  </p:stCondLst>
                                  <p:childTnLst>
                                    <p:animScale>
                                      <p:cBhvr>
                                        <p:cTn id="15" dur="10" fill="hold"/>
                                        <p:tgtEl>
                                          <p:spTgt spid="10"/>
                                        </p:tgtEl>
                                      </p:cBhvr>
                                      <p:by x="50000" y="50000"/>
                                    </p:animScale>
                                  </p:childTnLst>
                                </p:cTn>
                              </p:par>
                            </p:childTnLst>
                          </p:cTn>
                        </p:par>
                        <p:par>
                          <p:cTn id="16" fill="hold">
                            <p:stCondLst>
                              <p:cond delay="20"/>
                            </p:stCondLst>
                            <p:childTnLst>
                              <p:par>
                                <p:cTn id="17" presetID="6" presetClass="emph" presetSubtype="0" fill="hold" grpId="1" nodeType="afterEffect">
                                  <p:stCondLst>
                                    <p:cond delay="0"/>
                                  </p:stCondLst>
                                  <p:childTnLst>
                                    <p:animScale>
                                      <p:cBhvr>
                                        <p:cTn id="18" dur="10" fill="hold"/>
                                        <p:tgtEl>
                                          <p:spTgt spid="15"/>
                                        </p:tgtEl>
                                      </p:cBhvr>
                                      <p:by x="50000" y="50000"/>
                                    </p:animScale>
                                  </p:childTnLst>
                                </p:cTn>
                              </p:par>
                            </p:childTnLst>
                          </p:cTn>
                        </p:par>
                        <p:par>
                          <p:cTn id="19" fill="hold">
                            <p:stCondLst>
                              <p:cond delay="30"/>
                            </p:stCondLst>
                            <p:childTnLst>
                              <p:par>
                                <p:cTn id="20" presetID="6" presetClass="emph" presetSubtype="0" fill="hold" grpId="1" nodeType="afterEffect">
                                  <p:stCondLst>
                                    <p:cond delay="0"/>
                                  </p:stCondLst>
                                  <p:childTnLst>
                                    <p:animScale>
                                      <p:cBhvr>
                                        <p:cTn id="21" dur="10" fill="hold"/>
                                        <p:tgtEl>
                                          <p:spTgt spid="17"/>
                                        </p:tgtEl>
                                      </p:cBhvr>
                                      <p:by x="50000" y="50000"/>
                                    </p:animScale>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1" nodeType="clickEffect">
                                  <p:stCondLst>
                                    <p:cond delay="0"/>
                                  </p:stCondLst>
                                  <p:childTnLst>
                                    <p:set>
                                      <p:cBhvr>
                                        <p:cTn id="25" dur="1" fill="hold">
                                          <p:stCondLst>
                                            <p:cond delay="0"/>
                                          </p:stCondLst>
                                        </p:cTn>
                                        <p:tgtEl>
                                          <p:spTgt spid="10"/>
                                        </p:tgtEl>
                                        <p:attrNameLst>
                                          <p:attrName>style.visibility</p:attrName>
                                        </p:attrNameLst>
                                      </p:cBhvr>
                                      <p:to>
                                        <p:strVal val="visible"/>
                                      </p:to>
                                    </p:set>
                                  </p:childTnLst>
                                </p:cTn>
                              </p:par>
                              <p:par>
                                <p:cTn id="26" presetID="1" presetClass="exit" presetSubtype="0" fill="hold" grpId="0" nodeType="withEffect">
                                  <p:stCondLst>
                                    <p:cond delay="0"/>
                                  </p:stCondLst>
                                  <p:childTnLst>
                                    <p:set>
                                      <p:cBhvr>
                                        <p:cTn id="27" dur="1" fill="hold">
                                          <p:stCondLst>
                                            <p:cond delay="0"/>
                                          </p:stCondLst>
                                        </p:cTn>
                                        <p:tgtEl>
                                          <p:spTgt spid="9"/>
                                        </p:tgtEl>
                                        <p:attrNameLst>
                                          <p:attrName>style.visibility</p:attrName>
                                        </p:attrNameLst>
                                      </p:cBhvr>
                                      <p:to>
                                        <p:strVal val="hidden"/>
                                      </p:to>
                                    </p:set>
                                  </p:childTnLst>
                                </p:cTn>
                              </p:par>
                              <p:par>
                                <p:cTn id="28" presetID="6" presetClass="emph" presetSubtype="0" fill="hold" grpId="2" nodeType="withEffect">
                                  <p:stCondLst>
                                    <p:cond delay="0"/>
                                  </p:stCondLst>
                                  <p:childTnLst>
                                    <p:animScale>
                                      <p:cBhvr>
                                        <p:cTn id="29" dur="1000" fill="hold"/>
                                        <p:tgtEl>
                                          <p:spTgt spid="10"/>
                                        </p:tgtEl>
                                      </p:cBhvr>
                                      <p:by x="200000" y="200000"/>
                                    </p:animScale>
                                  </p:childTnLst>
                                </p:cTn>
                              </p:par>
                            </p:childTnLst>
                          </p:cTn>
                        </p:par>
                      </p:childTnLst>
                    </p:cTn>
                  </p:par>
                  <p:par>
                    <p:cTn id="30" fill="hold">
                      <p:stCondLst>
                        <p:cond delay="indefinite"/>
                      </p:stCondLst>
                      <p:childTnLst>
                        <p:par>
                          <p:cTn id="31" fill="hold">
                            <p:stCondLst>
                              <p:cond delay="0"/>
                            </p:stCondLst>
                            <p:childTnLst>
                              <p:par>
                                <p:cTn id="32" presetID="6" presetClass="emph" presetSubtype="0" fill="hold" grpId="3" nodeType="clickEffect">
                                  <p:stCondLst>
                                    <p:cond delay="0"/>
                                  </p:stCondLst>
                                  <p:childTnLst>
                                    <p:animScale>
                                      <p:cBhvr>
                                        <p:cTn id="33" dur="1000" fill="hold"/>
                                        <p:tgtEl>
                                          <p:spTgt spid="10"/>
                                        </p:tgtEl>
                                      </p:cBhvr>
                                      <p:by x="50000" y="50000"/>
                                    </p:animScale>
                                  </p:childTnLst>
                                </p:cTn>
                              </p:par>
                            </p:childTnLst>
                          </p:cTn>
                        </p:par>
                        <p:par>
                          <p:cTn id="34" fill="hold">
                            <p:stCondLst>
                              <p:cond delay="1000"/>
                            </p:stCondLst>
                            <p:childTnLst>
                              <p:par>
                                <p:cTn id="35" presetID="1" presetClass="exit" presetSubtype="0" fill="hold" grpId="4" nodeType="afterEffect">
                                  <p:stCondLst>
                                    <p:cond delay="0"/>
                                  </p:stCondLst>
                                  <p:childTnLst>
                                    <p:set>
                                      <p:cBhvr>
                                        <p:cTn id="36" dur="1" fill="hold">
                                          <p:stCondLst>
                                            <p:cond delay="0"/>
                                          </p:stCondLst>
                                        </p:cTn>
                                        <p:tgtEl>
                                          <p:spTgt spid="10"/>
                                        </p:tgtEl>
                                        <p:attrNameLst>
                                          <p:attrName>style.visibility</p:attrName>
                                        </p:attrNameLst>
                                      </p:cBhvr>
                                      <p:to>
                                        <p:strVal val="hidden"/>
                                      </p:to>
                                    </p:set>
                                  </p:childTnLst>
                                </p:cTn>
                              </p:par>
                              <p:par>
                                <p:cTn id="37" presetID="1" presetClass="entr" presetSubtype="0" fill="hold" grpId="1" nodeType="withEffect">
                                  <p:stCondLst>
                                    <p:cond delay="0"/>
                                  </p:stCondLst>
                                  <p:childTnLst>
                                    <p:set>
                                      <p:cBhvr>
                                        <p:cTn id="38" dur="1" fill="hold">
                                          <p:stCondLst>
                                            <p:cond delay="0"/>
                                          </p:stCondLst>
                                        </p:cTn>
                                        <p:tgtEl>
                                          <p:spTgt spid="9"/>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2" nodeType="clickEffect">
                                  <p:stCondLst>
                                    <p:cond delay="0"/>
                                  </p:stCondLst>
                                  <p:childTnLst>
                                    <p:set>
                                      <p:cBhvr>
                                        <p:cTn id="42" dur="1" fill="hold">
                                          <p:stCondLst>
                                            <p:cond delay="0"/>
                                          </p:stCondLst>
                                        </p:cTn>
                                        <p:tgtEl>
                                          <p:spTgt spid="15"/>
                                        </p:tgtEl>
                                        <p:attrNameLst>
                                          <p:attrName>style.visibility</p:attrName>
                                        </p:attrNameLst>
                                      </p:cBhvr>
                                      <p:to>
                                        <p:strVal val="visible"/>
                                      </p:to>
                                    </p:set>
                                  </p:childTnLst>
                                </p:cTn>
                              </p:par>
                              <p:par>
                                <p:cTn id="43" presetID="1" presetClass="exit" presetSubtype="0" fill="hold" grpId="0" nodeType="withEffect">
                                  <p:stCondLst>
                                    <p:cond delay="0"/>
                                  </p:stCondLst>
                                  <p:childTnLst>
                                    <p:set>
                                      <p:cBhvr>
                                        <p:cTn id="44" dur="1" fill="hold">
                                          <p:stCondLst>
                                            <p:cond delay="0"/>
                                          </p:stCondLst>
                                        </p:cTn>
                                        <p:tgtEl>
                                          <p:spTgt spid="14"/>
                                        </p:tgtEl>
                                        <p:attrNameLst>
                                          <p:attrName>style.visibility</p:attrName>
                                        </p:attrNameLst>
                                      </p:cBhvr>
                                      <p:to>
                                        <p:strVal val="hidden"/>
                                      </p:to>
                                    </p:set>
                                  </p:childTnLst>
                                </p:cTn>
                              </p:par>
                              <p:par>
                                <p:cTn id="45" presetID="6" presetClass="emph" presetSubtype="0" fill="hold" grpId="3" nodeType="withEffect">
                                  <p:stCondLst>
                                    <p:cond delay="0"/>
                                  </p:stCondLst>
                                  <p:childTnLst>
                                    <p:animScale>
                                      <p:cBhvr>
                                        <p:cTn id="46" dur="1000" fill="hold"/>
                                        <p:tgtEl>
                                          <p:spTgt spid="15"/>
                                        </p:tgtEl>
                                      </p:cBhvr>
                                      <p:by x="200000" y="200000"/>
                                    </p:animScale>
                                  </p:childTnLst>
                                </p:cTn>
                              </p:par>
                            </p:childTnLst>
                          </p:cTn>
                        </p:par>
                      </p:childTnLst>
                    </p:cTn>
                  </p:par>
                  <p:par>
                    <p:cTn id="47" fill="hold">
                      <p:stCondLst>
                        <p:cond delay="indefinite"/>
                      </p:stCondLst>
                      <p:childTnLst>
                        <p:par>
                          <p:cTn id="48" fill="hold">
                            <p:stCondLst>
                              <p:cond delay="0"/>
                            </p:stCondLst>
                            <p:childTnLst>
                              <p:par>
                                <p:cTn id="49" presetID="6" presetClass="emph" presetSubtype="0" fill="hold" grpId="4" nodeType="clickEffect">
                                  <p:stCondLst>
                                    <p:cond delay="0"/>
                                  </p:stCondLst>
                                  <p:childTnLst>
                                    <p:animScale>
                                      <p:cBhvr>
                                        <p:cTn id="50" dur="1000" fill="hold"/>
                                        <p:tgtEl>
                                          <p:spTgt spid="15"/>
                                        </p:tgtEl>
                                      </p:cBhvr>
                                      <p:by x="50000" y="50000"/>
                                    </p:animScale>
                                  </p:childTnLst>
                                </p:cTn>
                              </p:par>
                            </p:childTnLst>
                          </p:cTn>
                        </p:par>
                        <p:par>
                          <p:cTn id="51" fill="hold">
                            <p:stCondLst>
                              <p:cond delay="1000"/>
                            </p:stCondLst>
                            <p:childTnLst>
                              <p:par>
                                <p:cTn id="52" presetID="1" presetClass="exit" presetSubtype="0" fill="hold" grpId="5" nodeType="afterEffect">
                                  <p:stCondLst>
                                    <p:cond delay="0"/>
                                  </p:stCondLst>
                                  <p:childTnLst>
                                    <p:set>
                                      <p:cBhvr>
                                        <p:cTn id="53" dur="1" fill="hold">
                                          <p:stCondLst>
                                            <p:cond delay="0"/>
                                          </p:stCondLst>
                                        </p:cTn>
                                        <p:tgtEl>
                                          <p:spTgt spid="15"/>
                                        </p:tgtEl>
                                        <p:attrNameLst>
                                          <p:attrName>style.visibility</p:attrName>
                                        </p:attrNameLst>
                                      </p:cBhvr>
                                      <p:to>
                                        <p:strVal val="hidden"/>
                                      </p:to>
                                    </p:set>
                                  </p:childTnLst>
                                </p:cTn>
                              </p:par>
                              <p:par>
                                <p:cTn id="54" presetID="1" presetClass="entr" presetSubtype="0" fill="hold" grpId="1" nodeType="withEffect">
                                  <p:stCondLst>
                                    <p:cond delay="0"/>
                                  </p:stCondLst>
                                  <p:childTnLst>
                                    <p:set>
                                      <p:cBhvr>
                                        <p:cTn id="55" dur="1" fill="hold">
                                          <p:stCondLst>
                                            <p:cond delay="0"/>
                                          </p:stCondLst>
                                        </p:cTn>
                                        <p:tgtEl>
                                          <p:spTgt spid="14"/>
                                        </p:tgtEl>
                                        <p:attrNameLst>
                                          <p:attrName>style.visibility</p:attrName>
                                        </p:attrNameLst>
                                      </p:cBhvr>
                                      <p:to>
                                        <p:strVal val="visible"/>
                                      </p:to>
                                    </p:set>
                                  </p:childTnLst>
                                </p:cTn>
                              </p:par>
                            </p:childTnLst>
                          </p:cTn>
                        </p:par>
                      </p:childTnLst>
                    </p:cTn>
                  </p:par>
                  <p:par>
                    <p:cTn id="56" fill="hold">
                      <p:stCondLst>
                        <p:cond delay="indefinite"/>
                      </p:stCondLst>
                      <p:childTnLst>
                        <p:par>
                          <p:cTn id="57" fill="hold">
                            <p:stCondLst>
                              <p:cond delay="0"/>
                            </p:stCondLst>
                            <p:childTnLst>
                              <p:par>
                                <p:cTn id="58" presetID="1" presetClass="entr" presetSubtype="0" fill="hold" grpId="2" nodeType="clickEffect">
                                  <p:stCondLst>
                                    <p:cond delay="0"/>
                                  </p:stCondLst>
                                  <p:childTnLst>
                                    <p:set>
                                      <p:cBhvr>
                                        <p:cTn id="59" dur="1" fill="hold">
                                          <p:stCondLst>
                                            <p:cond delay="0"/>
                                          </p:stCondLst>
                                        </p:cTn>
                                        <p:tgtEl>
                                          <p:spTgt spid="17"/>
                                        </p:tgtEl>
                                        <p:attrNameLst>
                                          <p:attrName>style.visibility</p:attrName>
                                        </p:attrNameLst>
                                      </p:cBhvr>
                                      <p:to>
                                        <p:strVal val="visible"/>
                                      </p:to>
                                    </p:set>
                                  </p:childTnLst>
                                </p:cTn>
                              </p:par>
                              <p:par>
                                <p:cTn id="60" presetID="1" presetClass="exit" presetSubtype="0" fill="hold" grpId="0" nodeType="withEffect">
                                  <p:stCondLst>
                                    <p:cond delay="0"/>
                                  </p:stCondLst>
                                  <p:childTnLst>
                                    <p:set>
                                      <p:cBhvr>
                                        <p:cTn id="61" dur="1" fill="hold">
                                          <p:stCondLst>
                                            <p:cond delay="0"/>
                                          </p:stCondLst>
                                        </p:cTn>
                                        <p:tgtEl>
                                          <p:spTgt spid="16"/>
                                        </p:tgtEl>
                                        <p:attrNameLst>
                                          <p:attrName>style.visibility</p:attrName>
                                        </p:attrNameLst>
                                      </p:cBhvr>
                                      <p:to>
                                        <p:strVal val="hidden"/>
                                      </p:to>
                                    </p:set>
                                  </p:childTnLst>
                                </p:cTn>
                              </p:par>
                              <p:par>
                                <p:cTn id="62" presetID="6" presetClass="emph" presetSubtype="0" fill="hold" grpId="3" nodeType="withEffect">
                                  <p:stCondLst>
                                    <p:cond delay="0"/>
                                  </p:stCondLst>
                                  <p:childTnLst>
                                    <p:animScale>
                                      <p:cBhvr>
                                        <p:cTn id="63" dur="1000" fill="hold"/>
                                        <p:tgtEl>
                                          <p:spTgt spid="17"/>
                                        </p:tgtEl>
                                      </p:cBhvr>
                                      <p:by x="200000" y="200000"/>
                                    </p:animScale>
                                  </p:childTnLst>
                                </p:cTn>
                              </p:par>
                            </p:childTnLst>
                          </p:cTn>
                        </p:par>
                      </p:childTnLst>
                    </p:cTn>
                  </p:par>
                  <p:par>
                    <p:cTn id="64" fill="hold">
                      <p:stCondLst>
                        <p:cond delay="indefinite"/>
                      </p:stCondLst>
                      <p:childTnLst>
                        <p:par>
                          <p:cTn id="65" fill="hold">
                            <p:stCondLst>
                              <p:cond delay="0"/>
                            </p:stCondLst>
                            <p:childTnLst>
                              <p:par>
                                <p:cTn id="66" presetID="6" presetClass="emph" presetSubtype="0" fill="hold" grpId="4" nodeType="clickEffect">
                                  <p:stCondLst>
                                    <p:cond delay="0"/>
                                  </p:stCondLst>
                                  <p:childTnLst>
                                    <p:animScale>
                                      <p:cBhvr>
                                        <p:cTn id="67" dur="1000" fill="hold"/>
                                        <p:tgtEl>
                                          <p:spTgt spid="17"/>
                                        </p:tgtEl>
                                      </p:cBhvr>
                                      <p:by x="50000" y="50000"/>
                                    </p:animScale>
                                  </p:childTnLst>
                                </p:cTn>
                              </p:par>
                            </p:childTnLst>
                          </p:cTn>
                        </p:par>
                        <p:par>
                          <p:cTn id="68" fill="hold">
                            <p:stCondLst>
                              <p:cond delay="1000"/>
                            </p:stCondLst>
                            <p:childTnLst>
                              <p:par>
                                <p:cTn id="69" presetID="1" presetClass="exit" presetSubtype="0" fill="hold" grpId="5" nodeType="afterEffect">
                                  <p:stCondLst>
                                    <p:cond delay="0"/>
                                  </p:stCondLst>
                                  <p:childTnLst>
                                    <p:set>
                                      <p:cBhvr>
                                        <p:cTn id="70" dur="1" fill="hold">
                                          <p:stCondLst>
                                            <p:cond delay="0"/>
                                          </p:stCondLst>
                                        </p:cTn>
                                        <p:tgtEl>
                                          <p:spTgt spid="17"/>
                                        </p:tgtEl>
                                        <p:attrNameLst>
                                          <p:attrName>style.visibility</p:attrName>
                                        </p:attrNameLst>
                                      </p:cBhvr>
                                      <p:to>
                                        <p:strVal val="hidden"/>
                                      </p:to>
                                    </p:set>
                                  </p:childTnLst>
                                </p:cTn>
                              </p:par>
                              <p:par>
                                <p:cTn id="71" presetID="1" presetClass="entr" presetSubtype="0" fill="hold" grpId="1" nodeType="withEffect">
                                  <p:stCondLst>
                                    <p:cond delay="0"/>
                                  </p:stCondLst>
                                  <p:childTnLst>
                                    <p:set>
                                      <p:cBhvr>
                                        <p:cTn id="72"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4" grpId="1"/>
      <p:bldP spid="15" grpId="0"/>
      <p:bldP spid="15" grpId="1"/>
      <p:bldP spid="15" grpId="2"/>
      <p:bldP spid="15" grpId="3"/>
      <p:bldP spid="15" grpId="4"/>
      <p:bldP spid="15" grpId="5"/>
      <p:bldP spid="9" grpId="0"/>
      <p:bldP spid="9" grpId="1"/>
      <p:bldP spid="10" grpId="0"/>
      <p:bldP spid="10" grpId="1"/>
      <p:bldP spid="10" grpId="2"/>
      <p:bldP spid="10" grpId="3"/>
      <p:bldP spid="10" grpId="4"/>
      <p:bldP spid="16" grpId="0"/>
      <p:bldP spid="16" grpId="1"/>
      <p:bldP spid="17" grpId="0"/>
      <p:bldP spid="17" grpId="1"/>
      <p:bldP spid="17" grpId="2"/>
      <p:bldP spid="17" grpId="3"/>
      <p:bldP spid="17" grpId="4"/>
      <p:bldP spid="17" grpId="5"/>
    </p:bldLst>
  </p:timing>
</p:sld>
</file>

<file path=ppt/slides/slide46.xml><?xml version="1.0" encoding="utf-8"?>
<p:sld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4" name="Freeform 3"/>
          <p:cNvSpPr/>
          <p:nvPr/>
        </p:nvSpPr>
        <p:spPr>
          <a:xfrm rot="1663741">
            <a:off x="48822" y="2148749"/>
            <a:ext cx="9695979" cy="2602995"/>
          </a:xfrm>
          <a:custGeom>
            <a:avLst/>
            <a:gdLst>
              <a:gd name="connsiteX0" fmla="*/ 0 w 9240252"/>
              <a:gd name="connsiteY0" fmla="*/ 1050758 h 1050758"/>
              <a:gd name="connsiteX1" fmla="*/ 3561347 w 9240252"/>
              <a:gd name="connsiteY1" fmla="*/ 8021 h 1050758"/>
              <a:gd name="connsiteX2" fmla="*/ 9240252 w 9240252"/>
              <a:gd name="connsiteY2" fmla="*/ 1002631 h 1050758"/>
            </a:gdLst>
            <a:ahLst/>
            <a:cxnLst>
              <a:cxn ang="0">
                <a:pos x="connsiteX0" y="connsiteY0"/>
              </a:cxn>
              <a:cxn ang="0">
                <a:pos x="connsiteX1" y="connsiteY1"/>
              </a:cxn>
              <a:cxn ang="0">
                <a:pos x="connsiteX2" y="connsiteY2"/>
              </a:cxn>
            </a:cxnLst>
            <a:rect l="l" t="t" r="r" b="b"/>
            <a:pathLst>
              <a:path w="9240252" h="1050758">
                <a:moveTo>
                  <a:pt x="0" y="1050758"/>
                </a:moveTo>
                <a:cubicBezTo>
                  <a:pt x="1010652" y="533400"/>
                  <a:pt x="2021305" y="16042"/>
                  <a:pt x="3561347" y="8021"/>
                </a:cubicBezTo>
                <a:cubicBezTo>
                  <a:pt x="5101389" y="0"/>
                  <a:pt x="7170820" y="501315"/>
                  <a:pt x="9240252" y="1002631"/>
                </a:cubicBezTo>
              </a:path>
            </a:pathLst>
          </a:custGeom>
          <a:gradFill flip="none" rotWithShape="1">
            <a:gsLst>
              <a:gs pos="0">
                <a:schemeClr val="bg1">
                  <a:alpha val="75000"/>
                </a:schemeClr>
              </a:gs>
              <a:gs pos="100000">
                <a:schemeClr val="accent1">
                  <a:tint val="23500"/>
                  <a:satMod val="160000"/>
                  <a:alpha val="0"/>
                </a:schemeClr>
              </a:gs>
            </a:gsLst>
            <a:lin ang="5400000" scaled="1"/>
            <a:tileRect/>
          </a:gradFill>
          <a:ln w="76200">
            <a:noFill/>
          </a:ln>
          <a:effectLst>
            <a:softEdge rad="63500"/>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7" name="Freeform 6"/>
          <p:cNvSpPr/>
          <p:nvPr/>
        </p:nvSpPr>
        <p:spPr>
          <a:xfrm>
            <a:off x="509156" y="762000"/>
            <a:ext cx="7463230" cy="1385667"/>
          </a:xfrm>
          <a:custGeom>
            <a:avLst/>
            <a:gdLst>
              <a:gd name="connsiteX0" fmla="*/ 0 w 9240252"/>
              <a:gd name="connsiteY0" fmla="*/ 1050758 h 1050758"/>
              <a:gd name="connsiteX1" fmla="*/ 3561347 w 9240252"/>
              <a:gd name="connsiteY1" fmla="*/ 8021 h 1050758"/>
              <a:gd name="connsiteX2" fmla="*/ 9240252 w 9240252"/>
              <a:gd name="connsiteY2" fmla="*/ 1002631 h 1050758"/>
              <a:gd name="connsiteX0" fmla="*/ 0 w 9240252"/>
              <a:gd name="connsiteY0" fmla="*/ 1218046 h 1918789"/>
              <a:gd name="connsiteX1" fmla="*/ 3561347 w 9240252"/>
              <a:gd name="connsiteY1" fmla="*/ 175309 h 1918789"/>
              <a:gd name="connsiteX2" fmla="*/ 4884281 w 9240252"/>
              <a:gd name="connsiteY2" fmla="*/ 1918789 h 1918789"/>
              <a:gd name="connsiteX3" fmla="*/ 9240252 w 9240252"/>
              <a:gd name="connsiteY3" fmla="*/ 1169919 h 1918789"/>
              <a:gd name="connsiteX0" fmla="*/ 0 w 9240252"/>
              <a:gd name="connsiteY0" fmla="*/ 1270247 h 2095133"/>
              <a:gd name="connsiteX1" fmla="*/ 3561347 w 9240252"/>
              <a:gd name="connsiteY1" fmla="*/ 227510 h 2095133"/>
              <a:gd name="connsiteX2" fmla="*/ 6468439 w 9240252"/>
              <a:gd name="connsiteY2" fmla="*/ 290580 h 2095133"/>
              <a:gd name="connsiteX3" fmla="*/ 4884281 w 9240252"/>
              <a:gd name="connsiteY3" fmla="*/ 1970990 h 2095133"/>
              <a:gd name="connsiteX4" fmla="*/ 9240252 w 9240252"/>
              <a:gd name="connsiteY4" fmla="*/ 1222120 h 2095133"/>
              <a:gd name="connsiteX0" fmla="*/ 0 w 9240252"/>
              <a:gd name="connsiteY0" fmla="*/ 1042737 h 1743480"/>
              <a:gd name="connsiteX1" fmla="*/ 3561347 w 9240252"/>
              <a:gd name="connsiteY1" fmla="*/ 0 h 1743480"/>
              <a:gd name="connsiteX2" fmla="*/ 4884281 w 9240252"/>
              <a:gd name="connsiteY2" fmla="*/ 1743480 h 1743480"/>
              <a:gd name="connsiteX3" fmla="*/ 9240252 w 9240252"/>
              <a:gd name="connsiteY3" fmla="*/ 994610 h 1743480"/>
              <a:gd name="connsiteX0" fmla="*/ 0 w 9240252"/>
              <a:gd name="connsiteY0" fmla="*/ 1050758 h 1050758"/>
              <a:gd name="connsiteX1" fmla="*/ 3561347 w 9240252"/>
              <a:gd name="connsiteY1" fmla="*/ 8021 h 1050758"/>
              <a:gd name="connsiteX2" fmla="*/ 9240252 w 9240252"/>
              <a:gd name="connsiteY2" fmla="*/ 1002631 h 1050758"/>
              <a:gd name="connsiteX0" fmla="*/ 0 w 9240252"/>
              <a:gd name="connsiteY0" fmla="*/ 1050758 h 1050758"/>
              <a:gd name="connsiteX1" fmla="*/ 5923547 w 9240252"/>
              <a:gd name="connsiteY1" fmla="*/ 8021 h 1050758"/>
              <a:gd name="connsiteX2" fmla="*/ 9240252 w 9240252"/>
              <a:gd name="connsiteY2" fmla="*/ 1002631 h 1050758"/>
              <a:gd name="connsiteX0" fmla="*/ 0 w 9240252"/>
              <a:gd name="connsiteY0" fmla="*/ 1660358 h 1660358"/>
              <a:gd name="connsiteX1" fmla="*/ 5923547 w 9240252"/>
              <a:gd name="connsiteY1" fmla="*/ 617621 h 1660358"/>
              <a:gd name="connsiteX2" fmla="*/ 9240252 w 9240252"/>
              <a:gd name="connsiteY2" fmla="*/ 1612231 h 1660358"/>
              <a:gd name="connsiteX0" fmla="*/ 0 w 9240252"/>
              <a:gd name="connsiteY0" fmla="*/ 1050758 h 1050758"/>
              <a:gd name="connsiteX1" fmla="*/ 5923547 w 9240252"/>
              <a:gd name="connsiteY1" fmla="*/ 8021 h 1050758"/>
              <a:gd name="connsiteX2" fmla="*/ 9240252 w 9240252"/>
              <a:gd name="connsiteY2" fmla="*/ 1002631 h 1050758"/>
              <a:gd name="connsiteX0" fmla="*/ 0 w 9240252"/>
              <a:gd name="connsiteY0" fmla="*/ 1371600 h 1371600"/>
              <a:gd name="connsiteX1" fmla="*/ 5923547 w 9240252"/>
              <a:gd name="connsiteY1" fmla="*/ 328863 h 1371600"/>
              <a:gd name="connsiteX2" fmla="*/ 9240252 w 9240252"/>
              <a:gd name="connsiteY2" fmla="*/ 1323473 h 1371600"/>
              <a:gd name="connsiteX0" fmla="*/ 0 w 9240252"/>
              <a:gd name="connsiteY0" fmla="*/ 1371600 h 1371600"/>
              <a:gd name="connsiteX1" fmla="*/ 5923547 w 9240252"/>
              <a:gd name="connsiteY1" fmla="*/ 328863 h 1371600"/>
              <a:gd name="connsiteX2" fmla="*/ 9240252 w 9240252"/>
              <a:gd name="connsiteY2" fmla="*/ 1323473 h 1371600"/>
              <a:gd name="connsiteX0" fmla="*/ 0 w 9240252"/>
              <a:gd name="connsiteY0" fmla="*/ 1050758 h 1050758"/>
              <a:gd name="connsiteX1" fmla="*/ 5923547 w 9240252"/>
              <a:gd name="connsiteY1" fmla="*/ 8021 h 1050758"/>
              <a:gd name="connsiteX2" fmla="*/ 9240252 w 9240252"/>
              <a:gd name="connsiteY2" fmla="*/ 1002631 h 1050758"/>
              <a:gd name="connsiteX0" fmla="*/ 0 w 9240252"/>
              <a:gd name="connsiteY0" fmla="*/ 1351548 h 1351548"/>
              <a:gd name="connsiteX1" fmla="*/ 5923547 w 9240252"/>
              <a:gd name="connsiteY1" fmla="*/ 308811 h 1351548"/>
              <a:gd name="connsiteX2" fmla="*/ 9240252 w 9240252"/>
              <a:gd name="connsiteY2" fmla="*/ 1303421 h 1351548"/>
              <a:gd name="connsiteX0" fmla="*/ 0 w 9240252"/>
              <a:gd name="connsiteY0" fmla="*/ 1351548 h 1351548"/>
              <a:gd name="connsiteX1" fmla="*/ 5923547 w 9240252"/>
              <a:gd name="connsiteY1" fmla="*/ 308811 h 1351548"/>
              <a:gd name="connsiteX2" fmla="*/ 9240252 w 9240252"/>
              <a:gd name="connsiteY2" fmla="*/ 1303421 h 1351548"/>
              <a:gd name="connsiteX0" fmla="*/ 0 w 9240252"/>
              <a:gd name="connsiteY0" fmla="*/ 1351548 h 1701800"/>
              <a:gd name="connsiteX1" fmla="*/ 5923547 w 9240252"/>
              <a:gd name="connsiteY1" fmla="*/ 308811 h 1701800"/>
              <a:gd name="connsiteX2" fmla="*/ 9240252 w 9240252"/>
              <a:gd name="connsiteY2" fmla="*/ 1303421 h 1701800"/>
            </a:gdLst>
            <a:ahLst/>
            <a:cxnLst>
              <a:cxn ang="0">
                <a:pos x="connsiteX0" y="connsiteY0"/>
              </a:cxn>
              <a:cxn ang="0">
                <a:pos x="connsiteX1" y="connsiteY1"/>
              </a:cxn>
              <a:cxn ang="0">
                <a:pos x="connsiteX2" y="connsiteY2"/>
              </a:cxn>
            </a:cxnLst>
            <a:rect l="l" t="t" r="r" b="b"/>
            <a:pathLst>
              <a:path w="9240252" h="1701800">
                <a:moveTo>
                  <a:pt x="0" y="1351548"/>
                </a:moveTo>
                <a:cubicBezTo>
                  <a:pt x="1010652" y="834190"/>
                  <a:pt x="4251158" y="0"/>
                  <a:pt x="5923547" y="308811"/>
                </a:cubicBezTo>
                <a:cubicBezTo>
                  <a:pt x="7479631" y="621632"/>
                  <a:pt x="8073189" y="1701800"/>
                  <a:pt x="9240252" y="1303421"/>
                </a:cubicBezTo>
              </a:path>
            </a:pathLst>
          </a:custGeom>
          <a:gradFill flip="none" rotWithShape="1">
            <a:gsLst>
              <a:gs pos="0">
                <a:schemeClr val="bg1">
                  <a:alpha val="50000"/>
                </a:schemeClr>
              </a:gs>
              <a:gs pos="100000">
                <a:schemeClr val="accent1">
                  <a:tint val="23500"/>
                  <a:satMod val="160000"/>
                  <a:alpha val="0"/>
                </a:schemeClr>
              </a:gs>
            </a:gsLst>
            <a:lin ang="5400000" scaled="1"/>
            <a:tileRect/>
          </a:gradFill>
          <a:ln w="76200">
            <a:noFill/>
          </a:ln>
          <a:effectLst>
            <a:softEdge rad="63500"/>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8" name="Freeform 7"/>
          <p:cNvSpPr/>
          <p:nvPr/>
        </p:nvSpPr>
        <p:spPr>
          <a:xfrm flipH="1">
            <a:off x="1" y="2057399"/>
            <a:ext cx="9240252" cy="757591"/>
          </a:xfrm>
          <a:custGeom>
            <a:avLst/>
            <a:gdLst>
              <a:gd name="connsiteX0" fmla="*/ 0 w 9240252"/>
              <a:gd name="connsiteY0" fmla="*/ 1050758 h 1050758"/>
              <a:gd name="connsiteX1" fmla="*/ 3561347 w 9240252"/>
              <a:gd name="connsiteY1" fmla="*/ 8021 h 1050758"/>
              <a:gd name="connsiteX2" fmla="*/ 9240252 w 9240252"/>
              <a:gd name="connsiteY2" fmla="*/ 1002631 h 1050758"/>
            </a:gdLst>
            <a:ahLst/>
            <a:cxnLst>
              <a:cxn ang="0">
                <a:pos x="connsiteX0" y="connsiteY0"/>
              </a:cxn>
              <a:cxn ang="0">
                <a:pos x="connsiteX1" y="connsiteY1"/>
              </a:cxn>
              <a:cxn ang="0">
                <a:pos x="connsiteX2" y="connsiteY2"/>
              </a:cxn>
            </a:cxnLst>
            <a:rect l="l" t="t" r="r" b="b"/>
            <a:pathLst>
              <a:path w="9240252" h="1050758">
                <a:moveTo>
                  <a:pt x="0" y="1050758"/>
                </a:moveTo>
                <a:cubicBezTo>
                  <a:pt x="1010652" y="533400"/>
                  <a:pt x="2021305" y="16042"/>
                  <a:pt x="3561347" y="8021"/>
                </a:cubicBezTo>
                <a:cubicBezTo>
                  <a:pt x="5101389" y="0"/>
                  <a:pt x="7170820" y="501315"/>
                  <a:pt x="9240252" y="1002631"/>
                </a:cubicBezTo>
              </a:path>
            </a:pathLst>
          </a:custGeom>
          <a:gradFill flip="none" rotWithShape="1">
            <a:gsLst>
              <a:gs pos="0">
                <a:schemeClr val="bg1">
                  <a:alpha val="50000"/>
                </a:schemeClr>
              </a:gs>
              <a:gs pos="100000">
                <a:schemeClr val="bg1">
                  <a:alpha val="0"/>
                </a:schemeClr>
              </a:gs>
            </a:gsLst>
            <a:lin ang="5400000" scaled="1"/>
            <a:tileRect/>
          </a:gradFill>
          <a:ln w="76200">
            <a:noFill/>
          </a:ln>
          <a:effectLst>
            <a:softEdge rad="63500"/>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6" name="Rectangle 5"/>
          <p:cNvSpPr/>
          <p:nvPr/>
        </p:nvSpPr>
        <p:spPr>
          <a:xfrm>
            <a:off x="1071538" y="2714620"/>
            <a:ext cx="7533730" cy="923330"/>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en-US" sz="5400" b="1" spc="1000" dirty="0" err="1" smtClean="0">
                <a:ln w="11430"/>
                <a:solidFill>
                  <a:srgbClr val="0287CA"/>
                </a:solidFill>
                <a:effectLst>
                  <a:outerShdw blurRad="63500" sx="102000" sy="102000" algn="ctr" rotWithShape="0">
                    <a:prstClr val="black">
                      <a:alpha val="40000"/>
                    </a:prstClr>
                  </a:outerShdw>
                </a:effectLst>
                <a:latin typeface="Corbel" pitchFamily="34" charset="0"/>
              </a:rPr>
              <a:t>Recomendaciones</a:t>
            </a:r>
            <a:endParaRPr lang="en-US" sz="5400" b="1" spc="1000" dirty="0">
              <a:ln w="11430"/>
              <a:solidFill>
                <a:srgbClr val="0287CA"/>
              </a:solidFill>
              <a:effectLst>
                <a:outerShdw blurRad="63500" sx="102000" sy="102000" algn="ctr" rotWithShape="0">
                  <a:prstClr val="black">
                    <a:alpha val="40000"/>
                  </a:prstClr>
                </a:outerShdw>
              </a:effectLst>
              <a:latin typeface="Corbel" pitchFamily="34" charset="0"/>
            </a:endParaRPr>
          </a:p>
        </p:txBody>
      </p:sp>
    </p:spTree>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857232"/>
            <a:ext cx="9144000" cy="52149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Diagram 4"/>
          <p:cNvGraphicFramePr/>
          <p:nvPr/>
        </p:nvGraphicFramePr>
        <p:xfrm>
          <a:off x="1172753" y="1162835"/>
          <a:ext cx="6798495" cy="453233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Oval 3"/>
          <p:cNvSpPr/>
          <p:nvPr/>
        </p:nvSpPr>
        <p:spPr>
          <a:xfrm>
            <a:off x="3500430" y="2786058"/>
            <a:ext cx="1928826" cy="1571636"/>
          </a:xfrm>
          <a:prstGeom prst="ellipse">
            <a:avLst/>
          </a:prstGeom>
          <a:noFill/>
        </p:spPr>
        <p:style>
          <a:lnRef idx="0">
            <a:schemeClr val="accent1"/>
          </a:lnRef>
          <a:fillRef idx="3">
            <a:schemeClr val="accent1"/>
          </a:fillRef>
          <a:effectRef idx="3">
            <a:schemeClr val="accent1"/>
          </a:effectRef>
          <a:fontRef idx="minor">
            <a:schemeClr val="lt1"/>
          </a:fontRef>
        </p:style>
        <p:txBody>
          <a:bodyPr lIns="0" tIns="36000" rIns="0" rtlCol="0" anchor="ctr">
            <a:normAutofit/>
          </a:bodyPr>
          <a:lstStyle/>
          <a:p>
            <a:pPr algn="ctr"/>
            <a:r>
              <a:rPr lang="es-MX" dirty="0" smtClean="0">
                <a:solidFill>
                  <a:schemeClr val="tx1"/>
                </a:solidFill>
                <a:latin typeface="Corbel" pitchFamily="34" charset="0"/>
              </a:rPr>
              <a:t>G</a:t>
            </a:r>
            <a:r>
              <a:rPr lang="es-MX" dirty="0" smtClean="0">
                <a:solidFill>
                  <a:schemeClr val="tx1"/>
                </a:solidFill>
                <a:latin typeface="Corbel" pitchFamily="34" charset="0"/>
              </a:rPr>
              <a:t>enerales</a:t>
            </a:r>
            <a:endParaRPr lang="en-US" dirty="0">
              <a:solidFill>
                <a:schemeClr val="tx1"/>
              </a:solidFill>
              <a:latin typeface="Corbel"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5">
                                            <p:graphicEl>
                                              <a:dgm id="{A8590BD6-88F0-4069-B526-20D4755996BA}"/>
                                            </p:graphicEl>
                                          </p:spTgt>
                                        </p:tgtEl>
                                        <p:attrNameLst>
                                          <p:attrName>style.visibility</p:attrName>
                                        </p:attrNameLst>
                                      </p:cBhvr>
                                      <p:to>
                                        <p:strVal val="visible"/>
                                      </p:to>
                                    </p:set>
                                    <p:anim calcmode="lin" valueType="num">
                                      <p:cBhvr>
                                        <p:cTn id="7" dur="500" fill="hold"/>
                                        <p:tgtEl>
                                          <p:spTgt spid="5">
                                            <p:graphicEl>
                                              <a:dgm id="{A8590BD6-88F0-4069-B526-20D4755996BA}"/>
                                            </p:graphicEl>
                                          </p:spTgt>
                                        </p:tgtEl>
                                        <p:attrNameLst>
                                          <p:attrName>ppt_w</p:attrName>
                                        </p:attrNameLst>
                                      </p:cBhvr>
                                      <p:tavLst>
                                        <p:tav tm="0">
                                          <p:val>
                                            <p:strVal val="#ppt_w*0.70"/>
                                          </p:val>
                                        </p:tav>
                                        <p:tav tm="100000">
                                          <p:val>
                                            <p:strVal val="#ppt_w"/>
                                          </p:val>
                                        </p:tav>
                                      </p:tavLst>
                                    </p:anim>
                                    <p:anim calcmode="lin" valueType="num">
                                      <p:cBhvr>
                                        <p:cTn id="8" dur="500" fill="hold"/>
                                        <p:tgtEl>
                                          <p:spTgt spid="5">
                                            <p:graphicEl>
                                              <a:dgm id="{A8590BD6-88F0-4069-B526-20D4755996BA}"/>
                                            </p:graphicEl>
                                          </p:spTgt>
                                        </p:tgtEl>
                                        <p:attrNameLst>
                                          <p:attrName>ppt_h</p:attrName>
                                        </p:attrNameLst>
                                      </p:cBhvr>
                                      <p:tavLst>
                                        <p:tav tm="0">
                                          <p:val>
                                            <p:strVal val="#ppt_h"/>
                                          </p:val>
                                        </p:tav>
                                        <p:tav tm="100000">
                                          <p:val>
                                            <p:strVal val="#ppt_h"/>
                                          </p:val>
                                        </p:tav>
                                      </p:tavLst>
                                    </p:anim>
                                    <p:animEffect transition="in" filter="fade">
                                      <p:cBhvr>
                                        <p:cTn id="9" dur="500"/>
                                        <p:tgtEl>
                                          <p:spTgt spid="5">
                                            <p:graphicEl>
                                              <a:dgm id="{A8590BD6-88F0-4069-B526-20D4755996BA}"/>
                                            </p:graphicEl>
                                          </p:spTgt>
                                        </p:tgtEl>
                                      </p:cBhvr>
                                    </p:animEffect>
                                  </p:childTnLst>
                                </p:cTn>
                              </p:par>
                            </p:childTnLst>
                          </p:cTn>
                        </p:par>
                        <p:par>
                          <p:cTn id="10" fill="hold">
                            <p:stCondLst>
                              <p:cond delay="500"/>
                            </p:stCondLst>
                            <p:childTnLst>
                              <p:par>
                                <p:cTn id="11" presetID="22" presetClass="entr" presetSubtype="1" fill="hold" grpId="0" nodeType="afterEffect">
                                  <p:stCondLst>
                                    <p:cond delay="0"/>
                                  </p:stCondLst>
                                  <p:childTnLst>
                                    <p:set>
                                      <p:cBhvr>
                                        <p:cTn id="12" dur="1" fill="hold">
                                          <p:stCondLst>
                                            <p:cond delay="0"/>
                                          </p:stCondLst>
                                        </p:cTn>
                                        <p:tgtEl>
                                          <p:spTgt spid="5">
                                            <p:graphicEl>
                                              <a:dgm id="{9960F1C5-67B8-4171-9C9D-F81043A68376}"/>
                                            </p:graphicEl>
                                          </p:spTgt>
                                        </p:tgtEl>
                                        <p:attrNameLst>
                                          <p:attrName>style.visibility</p:attrName>
                                        </p:attrNameLst>
                                      </p:cBhvr>
                                      <p:to>
                                        <p:strVal val="visible"/>
                                      </p:to>
                                    </p:set>
                                    <p:animEffect transition="in" filter="wipe(up)">
                                      <p:cBhvr>
                                        <p:cTn id="13" dur="500"/>
                                        <p:tgtEl>
                                          <p:spTgt spid="5">
                                            <p:graphicEl>
                                              <a:dgm id="{9960F1C5-67B8-4171-9C9D-F81043A68376}"/>
                                            </p:graphicEl>
                                          </p:spTgt>
                                        </p:tgtEl>
                                      </p:cBhvr>
                                    </p:animEffect>
                                  </p:childTnLst>
                                </p:cTn>
                              </p:par>
                            </p:childTnLst>
                          </p:cTn>
                        </p:par>
                        <p:par>
                          <p:cTn id="14" fill="hold">
                            <p:stCondLst>
                              <p:cond delay="1000"/>
                            </p:stCondLst>
                            <p:childTnLst>
                              <p:par>
                                <p:cTn id="15" presetID="55" presetClass="entr" presetSubtype="0" fill="hold" grpId="0" nodeType="afterEffect">
                                  <p:stCondLst>
                                    <p:cond delay="0"/>
                                  </p:stCondLst>
                                  <p:childTnLst>
                                    <p:set>
                                      <p:cBhvr>
                                        <p:cTn id="16" dur="1" fill="hold">
                                          <p:stCondLst>
                                            <p:cond delay="0"/>
                                          </p:stCondLst>
                                        </p:cTn>
                                        <p:tgtEl>
                                          <p:spTgt spid="5">
                                            <p:graphicEl>
                                              <a:dgm id="{3779BF69-D44E-4524-86FB-6E70D2642DC3}"/>
                                            </p:graphicEl>
                                          </p:spTgt>
                                        </p:tgtEl>
                                        <p:attrNameLst>
                                          <p:attrName>style.visibility</p:attrName>
                                        </p:attrNameLst>
                                      </p:cBhvr>
                                      <p:to>
                                        <p:strVal val="visible"/>
                                      </p:to>
                                    </p:set>
                                    <p:anim calcmode="lin" valueType="num">
                                      <p:cBhvr>
                                        <p:cTn id="17" dur="500" fill="hold"/>
                                        <p:tgtEl>
                                          <p:spTgt spid="5">
                                            <p:graphicEl>
                                              <a:dgm id="{3779BF69-D44E-4524-86FB-6E70D2642DC3}"/>
                                            </p:graphicEl>
                                          </p:spTgt>
                                        </p:tgtEl>
                                        <p:attrNameLst>
                                          <p:attrName>ppt_w</p:attrName>
                                        </p:attrNameLst>
                                      </p:cBhvr>
                                      <p:tavLst>
                                        <p:tav tm="0">
                                          <p:val>
                                            <p:strVal val="#ppt_w*0.70"/>
                                          </p:val>
                                        </p:tav>
                                        <p:tav tm="100000">
                                          <p:val>
                                            <p:strVal val="#ppt_w"/>
                                          </p:val>
                                        </p:tav>
                                      </p:tavLst>
                                    </p:anim>
                                    <p:anim calcmode="lin" valueType="num">
                                      <p:cBhvr>
                                        <p:cTn id="18" dur="500" fill="hold"/>
                                        <p:tgtEl>
                                          <p:spTgt spid="5">
                                            <p:graphicEl>
                                              <a:dgm id="{3779BF69-D44E-4524-86FB-6E70D2642DC3}"/>
                                            </p:graphicEl>
                                          </p:spTgt>
                                        </p:tgtEl>
                                        <p:attrNameLst>
                                          <p:attrName>ppt_h</p:attrName>
                                        </p:attrNameLst>
                                      </p:cBhvr>
                                      <p:tavLst>
                                        <p:tav tm="0">
                                          <p:val>
                                            <p:strVal val="#ppt_h"/>
                                          </p:val>
                                        </p:tav>
                                        <p:tav tm="100000">
                                          <p:val>
                                            <p:strVal val="#ppt_h"/>
                                          </p:val>
                                        </p:tav>
                                      </p:tavLst>
                                    </p:anim>
                                    <p:animEffect transition="in" filter="fade">
                                      <p:cBhvr>
                                        <p:cTn id="19" dur="500"/>
                                        <p:tgtEl>
                                          <p:spTgt spid="5">
                                            <p:graphicEl>
                                              <a:dgm id="{3779BF69-D44E-4524-86FB-6E70D2642DC3}"/>
                                            </p:graphicEl>
                                          </p:spTgt>
                                        </p:tgtEl>
                                      </p:cBhvr>
                                    </p:animEffect>
                                  </p:childTnLst>
                                </p:cTn>
                              </p:par>
                            </p:childTnLst>
                          </p:cTn>
                        </p:par>
                        <p:par>
                          <p:cTn id="20" fill="hold">
                            <p:stCondLst>
                              <p:cond delay="1500"/>
                            </p:stCondLst>
                            <p:childTnLst>
                              <p:par>
                                <p:cTn id="21" presetID="22" presetClass="entr" presetSubtype="1" fill="hold" grpId="0" nodeType="afterEffect">
                                  <p:stCondLst>
                                    <p:cond delay="0"/>
                                  </p:stCondLst>
                                  <p:childTnLst>
                                    <p:set>
                                      <p:cBhvr>
                                        <p:cTn id="22" dur="1" fill="hold">
                                          <p:stCondLst>
                                            <p:cond delay="0"/>
                                          </p:stCondLst>
                                        </p:cTn>
                                        <p:tgtEl>
                                          <p:spTgt spid="5">
                                            <p:graphicEl>
                                              <a:dgm id="{BD2CE02E-E38D-4C8F-B600-9C7B7F025760}"/>
                                            </p:graphicEl>
                                          </p:spTgt>
                                        </p:tgtEl>
                                        <p:attrNameLst>
                                          <p:attrName>style.visibility</p:attrName>
                                        </p:attrNameLst>
                                      </p:cBhvr>
                                      <p:to>
                                        <p:strVal val="visible"/>
                                      </p:to>
                                    </p:set>
                                    <p:animEffect transition="in" filter="wipe(up)">
                                      <p:cBhvr>
                                        <p:cTn id="23" dur="500"/>
                                        <p:tgtEl>
                                          <p:spTgt spid="5">
                                            <p:graphicEl>
                                              <a:dgm id="{BD2CE02E-E38D-4C8F-B600-9C7B7F025760}"/>
                                            </p:graphicEl>
                                          </p:spTgt>
                                        </p:tgtEl>
                                      </p:cBhvr>
                                    </p:animEffect>
                                  </p:childTnLst>
                                </p:cTn>
                              </p:par>
                            </p:childTnLst>
                          </p:cTn>
                        </p:par>
                        <p:par>
                          <p:cTn id="24" fill="hold">
                            <p:stCondLst>
                              <p:cond delay="2000"/>
                            </p:stCondLst>
                            <p:childTnLst>
                              <p:par>
                                <p:cTn id="25" presetID="55" presetClass="entr" presetSubtype="0" fill="hold" grpId="0" nodeType="afterEffect">
                                  <p:stCondLst>
                                    <p:cond delay="0"/>
                                  </p:stCondLst>
                                  <p:childTnLst>
                                    <p:set>
                                      <p:cBhvr>
                                        <p:cTn id="26" dur="1" fill="hold">
                                          <p:stCondLst>
                                            <p:cond delay="0"/>
                                          </p:stCondLst>
                                        </p:cTn>
                                        <p:tgtEl>
                                          <p:spTgt spid="5">
                                            <p:graphicEl>
                                              <a:dgm id="{5748BDB4-B187-4C25-B8B1-90067D3D4BC7}"/>
                                            </p:graphicEl>
                                          </p:spTgt>
                                        </p:tgtEl>
                                        <p:attrNameLst>
                                          <p:attrName>style.visibility</p:attrName>
                                        </p:attrNameLst>
                                      </p:cBhvr>
                                      <p:to>
                                        <p:strVal val="visible"/>
                                      </p:to>
                                    </p:set>
                                    <p:anim calcmode="lin" valueType="num">
                                      <p:cBhvr>
                                        <p:cTn id="27" dur="500" fill="hold"/>
                                        <p:tgtEl>
                                          <p:spTgt spid="5">
                                            <p:graphicEl>
                                              <a:dgm id="{5748BDB4-B187-4C25-B8B1-90067D3D4BC7}"/>
                                            </p:graphicEl>
                                          </p:spTgt>
                                        </p:tgtEl>
                                        <p:attrNameLst>
                                          <p:attrName>ppt_w</p:attrName>
                                        </p:attrNameLst>
                                      </p:cBhvr>
                                      <p:tavLst>
                                        <p:tav tm="0">
                                          <p:val>
                                            <p:strVal val="#ppt_w*0.70"/>
                                          </p:val>
                                        </p:tav>
                                        <p:tav tm="100000">
                                          <p:val>
                                            <p:strVal val="#ppt_w"/>
                                          </p:val>
                                        </p:tav>
                                      </p:tavLst>
                                    </p:anim>
                                    <p:anim calcmode="lin" valueType="num">
                                      <p:cBhvr>
                                        <p:cTn id="28" dur="500" fill="hold"/>
                                        <p:tgtEl>
                                          <p:spTgt spid="5">
                                            <p:graphicEl>
                                              <a:dgm id="{5748BDB4-B187-4C25-B8B1-90067D3D4BC7}"/>
                                            </p:graphicEl>
                                          </p:spTgt>
                                        </p:tgtEl>
                                        <p:attrNameLst>
                                          <p:attrName>ppt_h</p:attrName>
                                        </p:attrNameLst>
                                      </p:cBhvr>
                                      <p:tavLst>
                                        <p:tav tm="0">
                                          <p:val>
                                            <p:strVal val="#ppt_h"/>
                                          </p:val>
                                        </p:tav>
                                        <p:tav tm="100000">
                                          <p:val>
                                            <p:strVal val="#ppt_h"/>
                                          </p:val>
                                        </p:tav>
                                      </p:tavLst>
                                    </p:anim>
                                    <p:animEffect transition="in" filter="fade">
                                      <p:cBhvr>
                                        <p:cTn id="29" dur="500"/>
                                        <p:tgtEl>
                                          <p:spTgt spid="5">
                                            <p:graphicEl>
                                              <a:dgm id="{5748BDB4-B187-4C25-B8B1-90067D3D4BC7}"/>
                                            </p:graphicEl>
                                          </p:spTgt>
                                        </p:tgtEl>
                                      </p:cBhvr>
                                    </p:animEffect>
                                  </p:childTnLst>
                                </p:cTn>
                              </p:par>
                            </p:childTnLst>
                          </p:cTn>
                        </p:par>
                        <p:par>
                          <p:cTn id="30" fill="hold">
                            <p:stCondLst>
                              <p:cond delay="2500"/>
                            </p:stCondLst>
                            <p:childTnLst>
                              <p:par>
                                <p:cTn id="31" presetID="22" presetClass="entr" presetSubtype="2" fill="hold" grpId="0" nodeType="afterEffect">
                                  <p:stCondLst>
                                    <p:cond delay="0"/>
                                  </p:stCondLst>
                                  <p:childTnLst>
                                    <p:set>
                                      <p:cBhvr>
                                        <p:cTn id="32" dur="1" fill="hold">
                                          <p:stCondLst>
                                            <p:cond delay="0"/>
                                          </p:stCondLst>
                                        </p:cTn>
                                        <p:tgtEl>
                                          <p:spTgt spid="5">
                                            <p:graphicEl>
                                              <a:dgm id="{0E0C329A-984B-4116-B574-D88609E6EA70}"/>
                                            </p:graphicEl>
                                          </p:spTgt>
                                        </p:tgtEl>
                                        <p:attrNameLst>
                                          <p:attrName>style.visibility</p:attrName>
                                        </p:attrNameLst>
                                      </p:cBhvr>
                                      <p:to>
                                        <p:strVal val="visible"/>
                                      </p:to>
                                    </p:set>
                                    <p:animEffect transition="in" filter="wipe(right)">
                                      <p:cBhvr>
                                        <p:cTn id="33" dur="500"/>
                                        <p:tgtEl>
                                          <p:spTgt spid="5">
                                            <p:graphicEl>
                                              <a:dgm id="{0E0C329A-984B-4116-B574-D88609E6EA70}"/>
                                            </p:graphicEl>
                                          </p:spTgt>
                                        </p:tgtEl>
                                      </p:cBhvr>
                                    </p:animEffect>
                                  </p:childTnLst>
                                </p:cTn>
                              </p:par>
                            </p:childTnLst>
                          </p:cTn>
                        </p:par>
                        <p:par>
                          <p:cTn id="34" fill="hold">
                            <p:stCondLst>
                              <p:cond delay="3000"/>
                            </p:stCondLst>
                            <p:childTnLst>
                              <p:par>
                                <p:cTn id="35" presetID="55" presetClass="entr" presetSubtype="0" fill="hold" grpId="0" nodeType="afterEffect">
                                  <p:stCondLst>
                                    <p:cond delay="0"/>
                                  </p:stCondLst>
                                  <p:childTnLst>
                                    <p:set>
                                      <p:cBhvr>
                                        <p:cTn id="36" dur="1" fill="hold">
                                          <p:stCondLst>
                                            <p:cond delay="0"/>
                                          </p:stCondLst>
                                        </p:cTn>
                                        <p:tgtEl>
                                          <p:spTgt spid="5">
                                            <p:graphicEl>
                                              <a:dgm id="{EB03F52B-C034-4D3E-A713-AE90C261800B}"/>
                                            </p:graphicEl>
                                          </p:spTgt>
                                        </p:tgtEl>
                                        <p:attrNameLst>
                                          <p:attrName>style.visibility</p:attrName>
                                        </p:attrNameLst>
                                      </p:cBhvr>
                                      <p:to>
                                        <p:strVal val="visible"/>
                                      </p:to>
                                    </p:set>
                                    <p:anim calcmode="lin" valueType="num">
                                      <p:cBhvr>
                                        <p:cTn id="37" dur="500" fill="hold"/>
                                        <p:tgtEl>
                                          <p:spTgt spid="5">
                                            <p:graphicEl>
                                              <a:dgm id="{EB03F52B-C034-4D3E-A713-AE90C261800B}"/>
                                            </p:graphicEl>
                                          </p:spTgt>
                                        </p:tgtEl>
                                        <p:attrNameLst>
                                          <p:attrName>ppt_w</p:attrName>
                                        </p:attrNameLst>
                                      </p:cBhvr>
                                      <p:tavLst>
                                        <p:tav tm="0">
                                          <p:val>
                                            <p:strVal val="#ppt_w*0.70"/>
                                          </p:val>
                                        </p:tav>
                                        <p:tav tm="100000">
                                          <p:val>
                                            <p:strVal val="#ppt_w"/>
                                          </p:val>
                                        </p:tav>
                                      </p:tavLst>
                                    </p:anim>
                                    <p:anim calcmode="lin" valueType="num">
                                      <p:cBhvr>
                                        <p:cTn id="38" dur="500" fill="hold"/>
                                        <p:tgtEl>
                                          <p:spTgt spid="5">
                                            <p:graphicEl>
                                              <a:dgm id="{EB03F52B-C034-4D3E-A713-AE90C261800B}"/>
                                            </p:graphicEl>
                                          </p:spTgt>
                                        </p:tgtEl>
                                        <p:attrNameLst>
                                          <p:attrName>ppt_h</p:attrName>
                                        </p:attrNameLst>
                                      </p:cBhvr>
                                      <p:tavLst>
                                        <p:tav tm="0">
                                          <p:val>
                                            <p:strVal val="#ppt_h"/>
                                          </p:val>
                                        </p:tav>
                                        <p:tav tm="100000">
                                          <p:val>
                                            <p:strVal val="#ppt_h"/>
                                          </p:val>
                                        </p:tav>
                                      </p:tavLst>
                                    </p:anim>
                                    <p:animEffect transition="in" filter="fade">
                                      <p:cBhvr>
                                        <p:cTn id="39" dur="500"/>
                                        <p:tgtEl>
                                          <p:spTgt spid="5">
                                            <p:graphicEl>
                                              <a:dgm id="{EB03F52B-C034-4D3E-A713-AE90C261800B}"/>
                                            </p:graphicEl>
                                          </p:spTgt>
                                        </p:tgtEl>
                                      </p:cBhvr>
                                    </p:animEffect>
                                  </p:childTnLst>
                                </p:cTn>
                              </p:par>
                            </p:childTnLst>
                          </p:cTn>
                        </p:par>
                        <p:par>
                          <p:cTn id="40" fill="hold">
                            <p:stCondLst>
                              <p:cond delay="3500"/>
                            </p:stCondLst>
                            <p:childTnLst>
                              <p:par>
                                <p:cTn id="41" presetID="22" presetClass="entr" presetSubtype="4" fill="hold" grpId="0" nodeType="afterEffect">
                                  <p:stCondLst>
                                    <p:cond delay="0"/>
                                  </p:stCondLst>
                                  <p:childTnLst>
                                    <p:set>
                                      <p:cBhvr>
                                        <p:cTn id="42" dur="1" fill="hold">
                                          <p:stCondLst>
                                            <p:cond delay="0"/>
                                          </p:stCondLst>
                                        </p:cTn>
                                        <p:tgtEl>
                                          <p:spTgt spid="5">
                                            <p:graphicEl>
                                              <a:dgm id="{6F9C8C4A-0C5D-4975-AC5B-44D073D0C0DC}"/>
                                            </p:graphicEl>
                                          </p:spTgt>
                                        </p:tgtEl>
                                        <p:attrNameLst>
                                          <p:attrName>style.visibility</p:attrName>
                                        </p:attrNameLst>
                                      </p:cBhvr>
                                      <p:to>
                                        <p:strVal val="visible"/>
                                      </p:to>
                                    </p:set>
                                    <p:animEffect transition="in" filter="wipe(down)">
                                      <p:cBhvr>
                                        <p:cTn id="43" dur="500"/>
                                        <p:tgtEl>
                                          <p:spTgt spid="5">
                                            <p:graphicEl>
                                              <a:dgm id="{6F9C8C4A-0C5D-4975-AC5B-44D073D0C0DC}"/>
                                            </p:graphicEl>
                                          </p:spTgt>
                                        </p:tgtEl>
                                      </p:cBhvr>
                                    </p:animEffect>
                                  </p:childTnLst>
                                </p:cTn>
                              </p:par>
                            </p:childTnLst>
                          </p:cTn>
                        </p:par>
                        <p:par>
                          <p:cTn id="44" fill="hold">
                            <p:stCondLst>
                              <p:cond delay="4000"/>
                            </p:stCondLst>
                            <p:childTnLst>
                              <p:par>
                                <p:cTn id="45" presetID="55" presetClass="entr" presetSubtype="0" fill="hold" grpId="0" nodeType="afterEffect">
                                  <p:stCondLst>
                                    <p:cond delay="0"/>
                                  </p:stCondLst>
                                  <p:childTnLst>
                                    <p:set>
                                      <p:cBhvr>
                                        <p:cTn id="46" dur="1" fill="hold">
                                          <p:stCondLst>
                                            <p:cond delay="0"/>
                                          </p:stCondLst>
                                        </p:cTn>
                                        <p:tgtEl>
                                          <p:spTgt spid="5">
                                            <p:graphicEl>
                                              <a:dgm id="{7A0318CA-0B8D-4FCA-9ECE-4FA9A8E96B12}"/>
                                            </p:graphicEl>
                                          </p:spTgt>
                                        </p:tgtEl>
                                        <p:attrNameLst>
                                          <p:attrName>style.visibility</p:attrName>
                                        </p:attrNameLst>
                                      </p:cBhvr>
                                      <p:to>
                                        <p:strVal val="visible"/>
                                      </p:to>
                                    </p:set>
                                    <p:anim calcmode="lin" valueType="num">
                                      <p:cBhvr>
                                        <p:cTn id="47" dur="500" fill="hold"/>
                                        <p:tgtEl>
                                          <p:spTgt spid="5">
                                            <p:graphicEl>
                                              <a:dgm id="{7A0318CA-0B8D-4FCA-9ECE-4FA9A8E96B12}"/>
                                            </p:graphicEl>
                                          </p:spTgt>
                                        </p:tgtEl>
                                        <p:attrNameLst>
                                          <p:attrName>ppt_w</p:attrName>
                                        </p:attrNameLst>
                                      </p:cBhvr>
                                      <p:tavLst>
                                        <p:tav tm="0">
                                          <p:val>
                                            <p:strVal val="#ppt_w*0.70"/>
                                          </p:val>
                                        </p:tav>
                                        <p:tav tm="100000">
                                          <p:val>
                                            <p:strVal val="#ppt_w"/>
                                          </p:val>
                                        </p:tav>
                                      </p:tavLst>
                                    </p:anim>
                                    <p:anim calcmode="lin" valueType="num">
                                      <p:cBhvr>
                                        <p:cTn id="48" dur="500" fill="hold"/>
                                        <p:tgtEl>
                                          <p:spTgt spid="5">
                                            <p:graphicEl>
                                              <a:dgm id="{7A0318CA-0B8D-4FCA-9ECE-4FA9A8E96B12}"/>
                                            </p:graphicEl>
                                          </p:spTgt>
                                        </p:tgtEl>
                                        <p:attrNameLst>
                                          <p:attrName>ppt_h</p:attrName>
                                        </p:attrNameLst>
                                      </p:cBhvr>
                                      <p:tavLst>
                                        <p:tav tm="0">
                                          <p:val>
                                            <p:strVal val="#ppt_h"/>
                                          </p:val>
                                        </p:tav>
                                        <p:tav tm="100000">
                                          <p:val>
                                            <p:strVal val="#ppt_h"/>
                                          </p:val>
                                        </p:tav>
                                      </p:tavLst>
                                    </p:anim>
                                    <p:animEffect transition="in" filter="fade">
                                      <p:cBhvr>
                                        <p:cTn id="49" dur="500"/>
                                        <p:tgtEl>
                                          <p:spTgt spid="5">
                                            <p:graphicEl>
                                              <a:dgm id="{7A0318CA-0B8D-4FCA-9ECE-4FA9A8E96B12}"/>
                                            </p:graphicEl>
                                          </p:spTgt>
                                        </p:tgtEl>
                                      </p:cBhvr>
                                    </p:animEffect>
                                  </p:childTnLst>
                                </p:cTn>
                              </p:par>
                            </p:childTnLst>
                          </p:cTn>
                        </p:par>
                        <p:par>
                          <p:cTn id="50" fill="hold">
                            <p:stCondLst>
                              <p:cond delay="4500"/>
                            </p:stCondLst>
                            <p:childTnLst>
                              <p:par>
                                <p:cTn id="51" presetID="22" presetClass="entr" presetSubtype="8" fill="hold" grpId="0" nodeType="afterEffect">
                                  <p:stCondLst>
                                    <p:cond delay="0"/>
                                  </p:stCondLst>
                                  <p:childTnLst>
                                    <p:set>
                                      <p:cBhvr>
                                        <p:cTn id="52" dur="1" fill="hold">
                                          <p:stCondLst>
                                            <p:cond delay="0"/>
                                          </p:stCondLst>
                                        </p:cTn>
                                        <p:tgtEl>
                                          <p:spTgt spid="5">
                                            <p:graphicEl>
                                              <a:dgm id="{06FE38BC-6443-4822-86EA-EDA6387254AB}"/>
                                            </p:graphicEl>
                                          </p:spTgt>
                                        </p:tgtEl>
                                        <p:attrNameLst>
                                          <p:attrName>style.visibility</p:attrName>
                                        </p:attrNameLst>
                                      </p:cBhvr>
                                      <p:to>
                                        <p:strVal val="visible"/>
                                      </p:to>
                                    </p:set>
                                    <p:animEffect transition="in" filter="wipe(left)">
                                      <p:cBhvr>
                                        <p:cTn id="53" dur="500"/>
                                        <p:tgtEl>
                                          <p:spTgt spid="5">
                                            <p:graphicEl>
                                              <a:dgm id="{06FE38BC-6443-4822-86EA-EDA6387254AB}"/>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857232"/>
            <a:ext cx="9144000" cy="52149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Diagram 4"/>
          <p:cNvGraphicFramePr/>
          <p:nvPr/>
        </p:nvGraphicFramePr>
        <p:xfrm>
          <a:off x="1172753" y="1214421"/>
          <a:ext cx="6798495" cy="448074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Oval 3"/>
          <p:cNvSpPr/>
          <p:nvPr/>
        </p:nvSpPr>
        <p:spPr>
          <a:xfrm>
            <a:off x="3500430" y="2786058"/>
            <a:ext cx="1928826" cy="1571636"/>
          </a:xfrm>
          <a:prstGeom prst="ellipse">
            <a:avLst/>
          </a:prstGeom>
          <a:noFill/>
        </p:spPr>
        <p:style>
          <a:lnRef idx="0">
            <a:schemeClr val="accent1"/>
          </a:lnRef>
          <a:fillRef idx="3">
            <a:schemeClr val="accent1"/>
          </a:fillRef>
          <a:effectRef idx="3">
            <a:schemeClr val="accent1"/>
          </a:effectRef>
          <a:fontRef idx="minor">
            <a:schemeClr val="lt1"/>
          </a:fontRef>
        </p:style>
        <p:txBody>
          <a:bodyPr lIns="0" tIns="36000" rIns="0" rtlCol="0" anchor="ctr">
            <a:normAutofit/>
          </a:bodyPr>
          <a:lstStyle/>
          <a:p>
            <a:pPr algn="ctr"/>
            <a:r>
              <a:rPr lang="es-MX" dirty="0" smtClean="0">
                <a:solidFill>
                  <a:schemeClr val="tx1"/>
                </a:solidFill>
                <a:latin typeface="Corbel" pitchFamily="34" charset="0"/>
              </a:rPr>
              <a:t>RE</a:t>
            </a:r>
            <a:endParaRPr lang="en-US" dirty="0">
              <a:solidFill>
                <a:schemeClr val="tx1"/>
              </a:solidFill>
              <a:latin typeface="Corbel"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5">
                                            <p:graphicEl>
                                              <a:dgm id="{A8590BD6-88F0-4069-B526-20D4755996BA}"/>
                                            </p:graphicEl>
                                          </p:spTgt>
                                        </p:tgtEl>
                                        <p:attrNameLst>
                                          <p:attrName>style.visibility</p:attrName>
                                        </p:attrNameLst>
                                      </p:cBhvr>
                                      <p:to>
                                        <p:strVal val="visible"/>
                                      </p:to>
                                    </p:set>
                                    <p:anim calcmode="lin" valueType="num">
                                      <p:cBhvr>
                                        <p:cTn id="7" dur="500" fill="hold"/>
                                        <p:tgtEl>
                                          <p:spTgt spid="5">
                                            <p:graphicEl>
                                              <a:dgm id="{A8590BD6-88F0-4069-B526-20D4755996BA}"/>
                                            </p:graphicEl>
                                          </p:spTgt>
                                        </p:tgtEl>
                                        <p:attrNameLst>
                                          <p:attrName>ppt_w</p:attrName>
                                        </p:attrNameLst>
                                      </p:cBhvr>
                                      <p:tavLst>
                                        <p:tav tm="0">
                                          <p:val>
                                            <p:strVal val="#ppt_w*0.70"/>
                                          </p:val>
                                        </p:tav>
                                        <p:tav tm="100000">
                                          <p:val>
                                            <p:strVal val="#ppt_w"/>
                                          </p:val>
                                        </p:tav>
                                      </p:tavLst>
                                    </p:anim>
                                    <p:anim calcmode="lin" valueType="num">
                                      <p:cBhvr>
                                        <p:cTn id="8" dur="500" fill="hold"/>
                                        <p:tgtEl>
                                          <p:spTgt spid="5">
                                            <p:graphicEl>
                                              <a:dgm id="{A8590BD6-88F0-4069-B526-20D4755996BA}"/>
                                            </p:graphicEl>
                                          </p:spTgt>
                                        </p:tgtEl>
                                        <p:attrNameLst>
                                          <p:attrName>ppt_h</p:attrName>
                                        </p:attrNameLst>
                                      </p:cBhvr>
                                      <p:tavLst>
                                        <p:tav tm="0">
                                          <p:val>
                                            <p:strVal val="#ppt_h"/>
                                          </p:val>
                                        </p:tav>
                                        <p:tav tm="100000">
                                          <p:val>
                                            <p:strVal val="#ppt_h"/>
                                          </p:val>
                                        </p:tav>
                                      </p:tavLst>
                                    </p:anim>
                                    <p:animEffect transition="in" filter="fade">
                                      <p:cBhvr>
                                        <p:cTn id="9" dur="500"/>
                                        <p:tgtEl>
                                          <p:spTgt spid="5">
                                            <p:graphicEl>
                                              <a:dgm id="{A8590BD6-88F0-4069-B526-20D4755996BA}"/>
                                            </p:graphicEl>
                                          </p:spTgt>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1" fill="hold" grpId="0" nodeType="clickEffect">
                                  <p:stCondLst>
                                    <p:cond delay="0"/>
                                  </p:stCondLst>
                                  <p:childTnLst>
                                    <p:set>
                                      <p:cBhvr>
                                        <p:cTn id="13" dur="1" fill="hold">
                                          <p:stCondLst>
                                            <p:cond delay="0"/>
                                          </p:stCondLst>
                                        </p:cTn>
                                        <p:tgtEl>
                                          <p:spTgt spid="5">
                                            <p:graphicEl>
                                              <a:dgm id="{9960F1C5-67B8-4171-9C9D-F81043A68376}"/>
                                            </p:graphicEl>
                                          </p:spTgt>
                                        </p:tgtEl>
                                        <p:attrNameLst>
                                          <p:attrName>style.visibility</p:attrName>
                                        </p:attrNameLst>
                                      </p:cBhvr>
                                      <p:to>
                                        <p:strVal val="visible"/>
                                      </p:to>
                                    </p:set>
                                    <p:animEffect transition="in" filter="wipe(up)">
                                      <p:cBhvr>
                                        <p:cTn id="14" dur="500"/>
                                        <p:tgtEl>
                                          <p:spTgt spid="5">
                                            <p:graphicEl>
                                              <a:dgm id="{9960F1C5-67B8-4171-9C9D-F81043A68376}"/>
                                            </p:graphicEl>
                                          </p:spTgt>
                                        </p:tgtEl>
                                      </p:cBhvr>
                                    </p:animEffect>
                                  </p:childTnLst>
                                </p:cTn>
                              </p:par>
                              <p:par>
                                <p:cTn id="15" presetID="55" presetClass="entr" presetSubtype="0" fill="hold" grpId="0" nodeType="withEffect">
                                  <p:stCondLst>
                                    <p:cond delay="0"/>
                                  </p:stCondLst>
                                  <p:childTnLst>
                                    <p:set>
                                      <p:cBhvr>
                                        <p:cTn id="16" dur="1" fill="hold">
                                          <p:stCondLst>
                                            <p:cond delay="0"/>
                                          </p:stCondLst>
                                        </p:cTn>
                                        <p:tgtEl>
                                          <p:spTgt spid="5">
                                            <p:graphicEl>
                                              <a:dgm id="{3779BF69-D44E-4524-86FB-6E70D2642DC3}"/>
                                            </p:graphicEl>
                                          </p:spTgt>
                                        </p:tgtEl>
                                        <p:attrNameLst>
                                          <p:attrName>style.visibility</p:attrName>
                                        </p:attrNameLst>
                                      </p:cBhvr>
                                      <p:to>
                                        <p:strVal val="visible"/>
                                      </p:to>
                                    </p:set>
                                    <p:anim calcmode="lin" valueType="num">
                                      <p:cBhvr>
                                        <p:cTn id="17" dur="500" fill="hold"/>
                                        <p:tgtEl>
                                          <p:spTgt spid="5">
                                            <p:graphicEl>
                                              <a:dgm id="{3779BF69-D44E-4524-86FB-6E70D2642DC3}"/>
                                            </p:graphicEl>
                                          </p:spTgt>
                                        </p:tgtEl>
                                        <p:attrNameLst>
                                          <p:attrName>ppt_w</p:attrName>
                                        </p:attrNameLst>
                                      </p:cBhvr>
                                      <p:tavLst>
                                        <p:tav tm="0">
                                          <p:val>
                                            <p:strVal val="#ppt_w*0.70"/>
                                          </p:val>
                                        </p:tav>
                                        <p:tav tm="100000">
                                          <p:val>
                                            <p:strVal val="#ppt_w"/>
                                          </p:val>
                                        </p:tav>
                                      </p:tavLst>
                                    </p:anim>
                                    <p:anim calcmode="lin" valueType="num">
                                      <p:cBhvr>
                                        <p:cTn id="18" dur="500" fill="hold"/>
                                        <p:tgtEl>
                                          <p:spTgt spid="5">
                                            <p:graphicEl>
                                              <a:dgm id="{3779BF69-D44E-4524-86FB-6E70D2642DC3}"/>
                                            </p:graphicEl>
                                          </p:spTgt>
                                        </p:tgtEl>
                                        <p:attrNameLst>
                                          <p:attrName>ppt_h</p:attrName>
                                        </p:attrNameLst>
                                      </p:cBhvr>
                                      <p:tavLst>
                                        <p:tav tm="0">
                                          <p:val>
                                            <p:strVal val="#ppt_h"/>
                                          </p:val>
                                        </p:tav>
                                        <p:tav tm="100000">
                                          <p:val>
                                            <p:strVal val="#ppt_h"/>
                                          </p:val>
                                        </p:tav>
                                      </p:tavLst>
                                    </p:anim>
                                    <p:animEffect transition="in" filter="fade">
                                      <p:cBhvr>
                                        <p:cTn id="19" dur="500"/>
                                        <p:tgtEl>
                                          <p:spTgt spid="5">
                                            <p:graphicEl>
                                              <a:dgm id="{3779BF69-D44E-4524-86FB-6E70D2642DC3}"/>
                                            </p:graphicEl>
                                          </p:spTgt>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1" fill="hold" grpId="0" nodeType="clickEffect">
                                  <p:stCondLst>
                                    <p:cond delay="0"/>
                                  </p:stCondLst>
                                  <p:childTnLst>
                                    <p:set>
                                      <p:cBhvr>
                                        <p:cTn id="23" dur="1" fill="hold">
                                          <p:stCondLst>
                                            <p:cond delay="0"/>
                                          </p:stCondLst>
                                        </p:cTn>
                                        <p:tgtEl>
                                          <p:spTgt spid="5">
                                            <p:graphicEl>
                                              <a:dgm id="{BD2CE02E-E38D-4C8F-B600-9C7B7F025760}"/>
                                            </p:graphicEl>
                                          </p:spTgt>
                                        </p:tgtEl>
                                        <p:attrNameLst>
                                          <p:attrName>style.visibility</p:attrName>
                                        </p:attrNameLst>
                                      </p:cBhvr>
                                      <p:to>
                                        <p:strVal val="visible"/>
                                      </p:to>
                                    </p:set>
                                    <p:animEffect transition="in" filter="wipe(up)">
                                      <p:cBhvr>
                                        <p:cTn id="24" dur="500"/>
                                        <p:tgtEl>
                                          <p:spTgt spid="5">
                                            <p:graphicEl>
                                              <a:dgm id="{BD2CE02E-E38D-4C8F-B600-9C7B7F025760}"/>
                                            </p:graphicEl>
                                          </p:spTgt>
                                        </p:tgtEl>
                                      </p:cBhvr>
                                    </p:animEffect>
                                  </p:childTnLst>
                                </p:cTn>
                              </p:par>
                              <p:par>
                                <p:cTn id="25" presetID="55" presetClass="entr" presetSubtype="0" fill="hold" grpId="0" nodeType="withEffect">
                                  <p:stCondLst>
                                    <p:cond delay="0"/>
                                  </p:stCondLst>
                                  <p:childTnLst>
                                    <p:set>
                                      <p:cBhvr>
                                        <p:cTn id="26" dur="1" fill="hold">
                                          <p:stCondLst>
                                            <p:cond delay="0"/>
                                          </p:stCondLst>
                                        </p:cTn>
                                        <p:tgtEl>
                                          <p:spTgt spid="5">
                                            <p:graphicEl>
                                              <a:dgm id="{EB03F52B-C034-4D3E-A713-AE90C261800B}"/>
                                            </p:graphicEl>
                                          </p:spTgt>
                                        </p:tgtEl>
                                        <p:attrNameLst>
                                          <p:attrName>style.visibility</p:attrName>
                                        </p:attrNameLst>
                                      </p:cBhvr>
                                      <p:to>
                                        <p:strVal val="visible"/>
                                      </p:to>
                                    </p:set>
                                    <p:anim calcmode="lin" valueType="num">
                                      <p:cBhvr>
                                        <p:cTn id="27" dur="500" fill="hold"/>
                                        <p:tgtEl>
                                          <p:spTgt spid="5">
                                            <p:graphicEl>
                                              <a:dgm id="{EB03F52B-C034-4D3E-A713-AE90C261800B}"/>
                                            </p:graphicEl>
                                          </p:spTgt>
                                        </p:tgtEl>
                                        <p:attrNameLst>
                                          <p:attrName>ppt_w</p:attrName>
                                        </p:attrNameLst>
                                      </p:cBhvr>
                                      <p:tavLst>
                                        <p:tav tm="0">
                                          <p:val>
                                            <p:strVal val="#ppt_w*0.70"/>
                                          </p:val>
                                        </p:tav>
                                        <p:tav tm="100000">
                                          <p:val>
                                            <p:strVal val="#ppt_w"/>
                                          </p:val>
                                        </p:tav>
                                      </p:tavLst>
                                    </p:anim>
                                    <p:anim calcmode="lin" valueType="num">
                                      <p:cBhvr>
                                        <p:cTn id="28" dur="500" fill="hold"/>
                                        <p:tgtEl>
                                          <p:spTgt spid="5">
                                            <p:graphicEl>
                                              <a:dgm id="{EB03F52B-C034-4D3E-A713-AE90C261800B}"/>
                                            </p:graphicEl>
                                          </p:spTgt>
                                        </p:tgtEl>
                                        <p:attrNameLst>
                                          <p:attrName>ppt_h</p:attrName>
                                        </p:attrNameLst>
                                      </p:cBhvr>
                                      <p:tavLst>
                                        <p:tav tm="0">
                                          <p:val>
                                            <p:strVal val="#ppt_h"/>
                                          </p:val>
                                        </p:tav>
                                        <p:tav tm="100000">
                                          <p:val>
                                            <p:strVal val="#ppt_h"/>
                                          </p:val>
                                        </p:tav>
                                      </p:tavLst>
                                    </p:anim>
                                    <p:animEffect transition="in" filter="fade">
                                      <p:cBhvr>
                                        <p:cTn id="29" dur="500"/>
                                        <p:tgtEl>
                                          <p:spTgt spid="5">
                                            <p:graphicEl>
                                              <a:dgm id="{EB03F52B-C034-4D3E-A713-AE90C261800B}"/>
                                            </p:graphicEl>
                                          </p:spTgt>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grpId="0" nodeType="clickEffect">
                                  <p:stCondLst>
                                    <p:cond delay="0"/>
                                  </p:stCondLst>
                                  <p:childTnLst>
                                    <p:set>
                                      <p:cBhvr>
                                        <p:cTn id="33" dur="1" fill="hold">
                                          <p:stCondLst>
                                            <p:cond delay="0"/>
                                          </p:stCondLst>
                                        </p:cTn>
                                        <p:tgtEl>
                                          <p:spTgt spid="5">
                                            <p:graphicEl>
                                              <a:dgm id="{6F9C8C4A-0C5D-4975-AC5B-44D073D0C0DC}"/>
                                            </p:graphicEl>
                                          </p:spTgt>
                                        </p:tgtEl>
                                        <p:attrNameLst>
                                          <p:attrName>style.visibility</p:attrName>
                                        </p:attrNameLst>
                                      </p:cBhvr>
                                      <p:to>
                                        <p:strVal val="visible"/>
                                      </p:to>
                                    </p:set>
                                    <p:animEffect transition="in" filter="wipe(down)">
                                      <p:cBhvr>
                                        <p:cTn id="34" dur="500"/>
                                        <p:tgtEl>
                                          <p:spTgt spid="5">
                                            <p:graphicEl>
                                              <a:dgm id="{6F9C8C4A-0C5D-4975-AC5B-44D073D0C0DC}"/>
                                            </p:graphicEl>
                                          </p:spTgt>
                                        </p:tgtEl>
                                      </p:cBhvr>
                                    </p:animEffect>
                                  </p:childTnLst>
                                </p:cTn>
                              </p:par>
                              <p:par>
                                <p:cTn id="35" presetID="55" presetClass="entr" presetSubtype="0" fill="hold" grpId="0" nodeType="withEffect">
                                  <p:stCondLst>
                                    <p:cond delay="0"/>
                                  </p:stCondLst>
                                  <p:childTnLst>
                                    <p:set>
                                      <p:cBhvr>
                                        <p:cTn id="36" dur="1" fill="hold">
                                          <p:stCondLst>
                                            <p:cond delay="0"/>
                                          </p:stCondLst>
                                        </p:cTn>
                                        <p:tgtEl>
                                          <p:spTgt spid="5">
                                            <p:graphicEl>
                                              <a:dgm id="{7A0318CA-0B8D-4FCA-9ECE-4FA9A8E96B12}"/>
                                            </p:graphicEl>
                                          </p:spTgt>
                                        </p:tgtEl>
                                        <p:attrNameLst>
                                          <p:attrName>style.visibility</p:attrName>
                                        </p:attrNameLst>
                                      </p:cBhvr>
                                      <p:to>
                                        <p:strVal val="visible"/>
                                      </p:to>
                                    </p:set>
                                    <p:anim calcmode="lin" valueType="num">
                                      <p:cBhvr>
                                        <p:cTn id="37" dur="500" fill="hold"/>
                                        <p:tgtEl>
                                          <p:spTgt spid="5">
                                            <p:graphicEl>
                                              <a:dgm id="{7A0318CA-0B8D-4FCA-9ECE-4FA9A8E96B12}"/>
                                            </p:graphicEl>
                                          </p:spTgt>
                                        </p:tgtEl>
                                        <p:attrNameLst>
                                          <p:attrName>ppt_w</p:attrName>
                                        </p:attrNameLst>
                                      </p:cBhvr>
                                      <p:tavLst>
                                        <p:tav tm="0">
                                          <p:val>
                                            <p:strVal val="#ppt_w*0.70"/>
                                          </p:val>
                                        </p:tav>
                                        <p:tav tm="100000">
                                          <p:val>
                                            <p:strVal val="#ppt_w"/>
                                          </p:val>
                                        </p:tav>
                                      </p:tavLst>
                                    </p:anim>
                                    <p:anim calcmode="lin" valueType="num">
                                      <p:cBhvr>
                                        <p:cTn id="38" dur="500" fill="hold"/>
                                        <p:tgtEl>
                                          <p:spTgt spid="5">
                                            <p:graphicEl>
                                              <a:dgm id="{7A0318CA-0B8D-4FCA-9ECE-4FA9A8E96B12}"/>
                                            </p:graphicEl>
                                          </p:spTgt>
                                        </p:tgtEl>
                                        <p:attrNameLst>
                                          <p:attrName>ppt_h</p:attrName>
                                        </p:attrNameLst>
                                      </p:cBhvr>
                                      <p:tavLst>
                                        <p:tav tm="0">
                                          <p:val>
                                            <p:strVal val="#ppt_h"/>
                                          </p:val>
                                        </p:tav>
                                        <p:tav tm="100000">
                                          <p:val>
                                            <p:strVal val="#ppt_h"/>
                                          </p:val>
                                        </p:tav>
                                      </p:tavLst>
                                    </p:anim>
                                    <p:animEffect transition="in" filter="fade">
                                      <p:cBhvr>
                                        <p:cTn id="39" dur="500"/>
                                        <p:tgtEl>
                                          <p:spTgt spid="5">
                                            <p:graphicEl>
                                              <a:dgm id="{7A0318CA-0B8D-4FCA-9ECE-4FA9A8E96B12}"/>
                                            </p:graphicEl>
                                          </p:spTgt>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8" fill="hold" grpId="0" nodeType="clickEffect">
                                  <p:stCondLst>
                                    <p:cond delay="0"/>
                                  </p:stCondLst>
                                  <p:childTnLst>
                                    <p:set>
                                      <p:cBhvr>
                                        <p:cTn id="43" dur="1" fill="hold">
                                          <p:stCondLst>
                                            <p:cond delay="0"/>
                                          </p:stCondLst>
                                        </p:cTn>
                                        <p:tgtEl>
                                          <p:spTgt spid="5">
                                            <p:graphicEl>
                                              <a:dgm id="{06FE38BC-6443-4822-86EA-EDA6387254AB}"/>
                                            </p:graphicEl>
                                          </p:spTgt>
                                        </p:tgtEl>
                                        <p:attrNameLst>
                                          <p:attrName>style.visibility</p:attrName>
                                        </p:attrNameLst>
                                      </p:cBhvr>
                                      <p:to>
                                        <p:strVal val="visible"/>
                                      </p:to>
                                    </p:set>
                                    <p:animEffect transition="in" filter="wipe(left)">
                                      <p:cBhvr>
                                        <p:cTn id="44" dur="500"/>
                                        <p:tgtEl>
                                          <p:spTgt spid="5">
                                            <p:graphicEl>
                                              <a:dgm id="{06FE38BC-6443-4822-86EA-EDA6387254AB}"/>
                                            </p:graphicEl>
                                          </p:spTgt>
                                        </p:tgtEl>
                                      </p:cBhvr>
                                    </p:animEffect>
                                  </p:childTnLst>
                                </p:cTn>
                              </p:par>
                              <p:par>
                                <p:cTn id="45" presetID="55" presetClass="entr" presetSubtype="0" fill="hold" grpId="0" nodeType="withEffect">
                                  <p:stCondLst>
                                    <p:cond delay="0"/>
                                  </p:stCondLst>
                                  <p:childTnLst>
                                    <p:set>
                                      <p:cBhvr>
                                        <p:cTn id="46" dur="1" fill="hold">
                                          <p:stCondLst>
                                            <p:cond delay="0"/>
                                          </p:stCondLst>
                                        </p:cTn>
                                        <p:tgtEl>
                                          <p:spTgt spid="5">
                                            <p:graphicEl>
                                              <a:dgm id="{0501EE85-AC4F-4AFC-8F23-70BD6BA9B6CC}"/>
                                            </p:graphicEl>
                                          </p:spTgt>
                                        </p:tgtEl>
                                        <p:attrNameLst>
                                          <p:attrName>style.visibility</p:attrName>
                                        </p:attrNameLst>
                                      </p:cBhvr>
                                      <p:to>
                                        <p:strVal val="visible"/>
                                      </p:to>
                                    </p:set>
                                    <p:anim calcmode="lin" valueType="num">
                                      <p:cBhvr>
                                        <p:cTn id="47" dur="500" fill="hold"/>
                                        <p:tgtEl>
                                          <p:spTgt spid="5">
                                            <p:graphicEl>
                                              <a:dgm id="{0501EE85-AC4F-4AFC-8F23-70BD6BA9B6CC}"/>
                                            </p:graphicEl>
                                          </p:spTgt>
                                        </p:tgtEl>
                                        <p:attrNameLst>
                                          <p:attrName>ppt_w</p:attrName>
                                        </p:attrNameLst>
                                      </p:cBhvr>
                                      <p:tavLst>
                                        <p:tav tm="0">
                                          <p:val>
                                            <p:strVal val="#ppt_w*0.70"/>
                                          </p:val>
                                        </p:tav>
                                        <p:tav tm="100000">
                                          <p:val>
                                            <p:strVal val="#ppt_w"/>
                                          </p:val>
                                        </p:tav>
                                      </p:tavLst>
                                    </p:anim>
                                    <p:anim calcmode="lin" valueType="num">
                                      <p:cBhvr>
                                        <p:cTn id="48" dur="500" fill="hold"/>
                                        <p:tgtEl>
                                          <p:spTgt spid="5">
                                            <p:graphicEl>
                                              <a:dgm id="{0501EE85-AC4F-4AFC-8F23-70BD6BA9B6CC}"/>
                                            </p:graphicEl>
                                          </p:spTgt>
                                        </p:tgtEl>
                                        <p:attrNameLst>
                                          <p:attrName>ppt_h</p:attrName>
                                        </p:attrNameLst>
                                      </p:cBhvr>
                                      <p:tavLst>
                                        <p:tav tm="0">
                                          <p:val>
                                            <p:strVal val="#ppt_h"/>
                                          </p:val>
                                        </p:tav>
                                        <p:tav tm="100000">
                                          <p:val>
                                            <p:strVal val="#ppt_h"/>
                                          </p:val>
                                        </p:tav>
                                      </p:tavLst>
                                    </p:anim>
                                    <p:animEffect transition="in" filter="fade">
                                      <p:cBhvr>
                                        <p:cTn id="49" dur="500"/>
                                        <p:tgtEl>
                                          <p:spTgt spid="5">
                                            <p:graphicEl>
                                              <a:dgm id="{0501EE85-AC4F-4AFC-8F23-70BD6BA9B6CC}"/>
                                            </p:graphicEl>
                                          </p:spTgt>
                                        </p:tgtEl>
                                      </p:cBhvr>
                                    </p:animEffect>
                                  </p:childTnLst>
                                </p:cTn>
                              </p:par>
                              <p:par>
                                <p:cTn id="50" presetID="55" presetClass="entr" presetSubtype="0" fill="hold" grpId="0" nodeType="withEffect">
                                  <p:stCondLst>
                                    <p:cond delay="0"/>
                                  </p:stCondLst>
                                  <p:childTnLst>
                                    <p:set>
                                      <p:cBhvr>
                                        <p:cTn id="51" dur="1" fill="hold">
                                          <p:stCondLst>
                                            <p:cond delay="0"/>
                                          </p:stCondLst>
                                        </p:cTn>
                                        <p:tgtEl>
                                          <p:spTgt spid="5">
                                            <p:graphicEl>
                                              <a:dgm id="{F075E764-208B-4312-9D06-8E4C60F4C038}"/>
                                            </p:graphicEl>
                                          </p:spTgt>
                                        </p:tgtEl>
                                        <p:attrNameLst>
                                          <p:attrName>style.visibility</p:attrName>
                                        </p:attrNameLst>
                                      </p:cBhvr>
                                      <p:to>
                                        <p:strVal val="visible"/>
                                      </p:to>
                                    </p:set>
                                    <p:anim calcmode="lin" valueType="num">
                                      <p:cBhvr>
                                        <p:cTn id="52" dur="500" fill="hold"/>
                                        <p:tgtEl>
                                          <p:spTgt spid="5">
                                            <p:graphicEl>
                                              <a:dgm id="{F075E764-208B-4312-9D06-8E4C60F4C038}"/>
                                            </p:graphicEl>
                                          </p:spTgt>
                                        </p:tgtEl>
                                        <p:attrNameLst>
                                          <p:attrName>ppt_w</p:attrName>
                                        </p:attrNameLst>
                                      </p:cBhvr>
                                      <p:tavLst>
                                        <p:tav tm="0">
                                          <p:val>
                                            <p:strVal val="#ppt_w*0.70"/>
                                          </p:val>
                                        </p:tav>
                                        <p:tav tm="100000">
                                          <p:val>
                                            <p:strVal val="#ppt_w"/>
                                          </p:val>
                                        </p:tav>
                                      </p:tavLst>
                                    </p:anim>
                                    <p:anim calcmode="lin" valueType="num">
                                      <p:cBhvr>
                                        <p:cTn id="53" dur="500" fill="hold"/>
                                        <p:tgtEl>
                                          <p:spTgt spid="5">
                                            <p:graphicEl>
                                              <a:dgm id="{F075E764-208B-4312-9D06-8E4C60F4C038}"/>
                                            </p:graphicEl>
                                          </p:spTgt>
                                        </p:tgtEl>
                                        <p:attrNameLst>
                                          <p:attrName>ppt_h</p:attrName>
                                        </p:attrNameLst>
                                      </p:cBhvr>
                                      <p:tavLst>
                                        <p:tav tm="0">
                                          <p:val>
                                            <p:strVal val="#ppt_h"/>
                                          </p:val>
                                        </p:tav>
                                        <p:tav tm="100000">
                                          <p:val>
                                            <p:strVal val="#ppt_h"/>
                                          </p:val>
                                        </p:tav>
                                      </p:tavLst>
                                    </p:anim>
                                    <p:animEffect transition="in" filter="fade">
                                      <p:cBhvr>
                                        <p:cTn id="54" dur="500"/>
                                        <p:tgtEl>
                                          <p:spTgt spid="5">
                                            <p:graphicEl>
                                              <a:dgm id="{F075E764-208B-4312-9D06-8E4C60F4C038}"/>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857232"/>
            <a:ext cx="9144000" cy="52149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Diagram 4"/>
          <p:cNvGraphicFramePr/>
          <p:nvPr/>
        </p:nvGraphicFramePr>
        <p:xfrm>
          <a:off x="1172753" y="1214421"/>
          <a:ext cx="6798495" cy="448074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5">
                                            <p:graphicEl>
                                              <a:dgm id="{A8590BD6-88F0-4069-B526-20D4755996BA}"/>
                                            </p:graphicEl>
                                          </p:spTgt>
                                        </p:tgtEl>
                                        <p:attrNameLst>
                                          <p:attrName>style.visibility</p:attrName>
                                        </p:attrNameLst>
                                      </p:cBhvr>
                                      <p:to>
                                        <p:strVal val="visible"/>
                                      </p:to>
                                    </p:set>
                                    <p:anim calcmode="lin" valueType="num">
                                      <p:cBhvr>
                                        <p:cTn id="7" dur="500" fill="hold"/>
                                        <p:tgtEl>
                                          <p:spTgt spid="5">
                                            <p:graphicEl>
                                              <a:dgm id="{A8590BD6-88F0-4069-B526-20D4755996BA}"/>
                                            </p:graphicEl>
                                          </p:spTgt>
                                        </p:tgtEl>
                                        <p:attrNameLst>
                                          <p:attrName>ppt_w</p:attrName>
                                        </p:attrNameLst>
                                      </p:cBhvr>
                                      <p:tavLst>
                                        <p:tav tm="0">
                                          <p:val>
                                            <p:strVal val="#ppt_w*0.70"/>
                                          </p:val>
                                        </p:tav>
                                        <p:tav tm="100000">
                                          <p:val>
                                            <p:strVal val="#ppt_w"/>
                                          </p:val>
                                        </p:tav>
                                      </p:tavLst>
                                    </p:anim>
                                    <p:anim calcmode="lin" valueType="num">
                                      <p:cBhvr>
                                        <p:cTn id="8" dur="500" fill="hold"/>
                                        <p:tgtEl>
                                          <p:spTgt spid="5">
                                            <p:graphicEl>
                                              <a:dgm id="{A8590BD6-88F0-4069-B526-20D4755996BA}"/>
                                            </p:graphicEl>
                                          </p:spTgt>
                                        </p:tgtEl>
                                        <p:attrNameLst>
                                          <p:attrName>ppt_h</p:attrName>
                                        </p:attrNameLst>
                                      </p:cBhvr>
                                      <p:tavLst>
                                        <p:tav tm="0">
                                          <p:val>
                                            <p:strVal val="#ppt_h"/>
                                          </p:val>
                                        </p:tav>
                                        <p:tav tm="100000">
                                          <p:val>
                                            <p:strVal val="#ppt_h"/>
                                          </p:val>
                                        </p:tav>
                                      </p:tavLst>
                                    </p:anim>
                                    <p:animEffect transition="in" filter="fade">
                                      <p:cBhvr>
                                        <p:cTn id="9" dur="500"/>
                                        <p:tgtEl>
                                          <p:spTgt spid="5">
                                            <p:graphicEl>
                                              <a:dgm id="{A8590BD6-88F0-4069-B526-20D4755996BA}"/>
                                            </p:graphicEl>
                                          </p:spTgt>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1" fill="hold" grpId="0" nodeType="clickEffect">
                                  <p:stCondLst>
                                    <p:cond delay="0"/>
                                  </p:stCondLst>
                                  <p:childTnLst>
                                    <p:set>
                                      <p:cBhvr>
                                        <p:cTn id="13" dur="1" fill="hold">
                                          <p:stCondLst>
                                            <p:cond delay="0"/>
                                          </p:stCondLst>
                                        </p:cTn>
                                        <p:tgtEl>
                                          <p:spTgt spid="5">
                                            <p:graphicEl>
                                              <a:dgm id="{9960F1C5-67B8-4171-9C9D-F81043A68376}"/>
                                            </p:graphicEl>
                                          </p:spTgt>
                                        </p:tgtEl>
                                        <p:attrNameLst>
                                          <p:attrName>style.visibility</p:attrName>
                                        </p:attrNameLst>
                                      </p:cBhvr>
                                      <p:to>
                                        <p:strVal val="visible"/>
                                      </p:to>
                                    </p:set>
                                    <p:animEffect transition="in" filter="wipe(up)">
                                      <p:cBhvr>
                                        <p:cTn id="14" dur="500"/>
                                        <p:tgtEl>
                                          <p:spTgt spid="5">
                                            <p:graphicEl>
                                              <a:dgm id="{9960F1C5-67B8-4171-9C9D-F81043A68376}"/>
                                            </p:graphicEl>
                                          </p:spTgt>
                                        </p:tgtEl>
                                      </p:cBhvr>
                                    </p:animEffect>
                                  </p:childTnLst>
                                </p:cTn>
                              </p:par>
                              <p:par>
                                <p:cTn id="15" presetID="55" presetClass="entr" presetSubtype="0" fill="hold" grpId="0" nodeType="withEffect">
                                  <p:stCondLst>
                                    <p:cond delay="0"/>
                                  </p:stCondLst>
                                  <p:childTnLst>
                                    <p:set>
                                      <p:cBhvr>
                                        <p:cTn id="16" dur="1" fill="hold">
                                          <p:stCondLst>
                                            <p:cond delay="0"/>
                                          </p:stCondLst>
                                        </p:cTn>
                                        <p:tgtEl>
                                          <p:spTgt spid="5">
                                            <p:graphicEl>
                                              <a:dgm id="{3779BF69-D44E-4524-86FB-6E70D2642DC3}"/>
                                            </p:graphicEl>
                                          </p:spTgt>
                                        </p:tgtEl>
                                        <p:attrNameLst>
                                          <p:attrName>style.visibility</p:attrName>
                                        </p:attrNameLst>
                                      </p:cBhvr>
                                      <p:to>
                                        <p:strVal val="visible"/>
                                      </p:to>
                                    </p:set>
                                    <p:anim calcmode="lin" valueType="num">
                                      <p:cBhvr>
                                        <p:cTn id="17" dur="500" fill="hold"/>
                                        <p:tgtEl>
                                          <p:spTgt spid="5">
                                            <p:graphicEl>
                                              <a:dgm id="{3779BF69-D44E-4524-86FB-6E70D2642DC3}"/>
                                            </p:graphicEl>
                                          </p:spTgt>
                                        </p:tgtEl>
                                        <p:attrNameLst>
                                          <p:attrName>ppt_w</p:attrName>
                                        </p:attrNameLst>
                                      </p:cBhvr>
                                      <p:tavLst>
                                        <p:tav tm="0">
                                          <p:val>
                                            <p:strVal val="#ppt_w*0.70"/>
                                          </p:val>
                                        </p:tav>
                                        <p:tav tm="100000">
                                          <p:val>
                                            <p:strVal val="#ppt_w"/>
                                          </p:val>
                                        </p:tav>
                                      </p:tavLst>
                                    </p:anim>
                                    <p:anim calcmode="lin" valueType="num">
                                      <p:cBhvr>
                                        <p:cTn id="18" dur="500" fill="hold"/>
                                        <p:tgtEl>
                                          <p:spTgt spid="5">
                                            <p:graphicEl>
                                              <a:dgm id="{3779BF69-D44E-4524-86FB-6E70D2642DC3}"/>
                                            </p:graphicEl>
                                          </p:spTgt>
                                        </p:tgtEl>
                                        <p:attrNameLst>
                                          <p:attrName>ppt_h</p:attrName>
                                        </p:attrNameLst>
                                      </p:cBhvr>
                                      <p:tavLst>
                                        <p:tav tm="0">
                                          <p:val>
                                            <p:strVal val="#ppt_h"/>
                                          </p:val>
                                        </p:tav>
                                        <p:tav tm="100000">
                                          <p:val>
                                            <p:strVal val="#ppt_h"/>
                                          </p:val>
                                        </p:tav>
                                      </p:tavLst>
                                    </p:anim>
                                    <p:animEffect transition="in" filter="fade">
                                      <p:cBhvr>
                                        <p:cTn id="19" dur="500"/>
                                        <p:tgtEl>
                                          <p:spTgt spid="5">
                                            <p:graphicEl>
                                              <a:dgm id="{3779BF69-D44E-4524-86FB-6E70D2642DC3}"/>
                                            </p:graphicEl>
                                          </p:spTgt>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1" fill="hold" grpId="0" nodeType="clickEffect">
                                  <p:stCondLst>
                                    <p:cond delay="0"/>
                                  </p:stCondLst>
                                  <p:childTnLst>
                                    <p:set>
                                      <p:cBhvr>
                                        <p:cTn id="23" dur="1" fill="hold">
                                          <p:stCondLst>
                                            <p:cond delay="0"/>
                                          </p:stCondLst>
                                        </p:cTn>
                                        <p:tgtEl>
                                          <p:spTgt spid="5">
                                            <p:graphicEl>
                                              <a:dgm id="{BD2CE02E-E38D-4C8F-B600-9C7B7F025760}"/>
                                            </p:graphicEl>
                                          </p:spTgt>
                                        </p:tgtEl>
                                        <p:attrNameLst>
                                          <p:attrName>style.visibility</p:attrName>
                                        </p:attrNameLst>
                                      </p:cBhvr>
                                      <p:to>
                                        <p:strVal val="visible"/>
                                      </p:to>
                                    </p:set>
                                    <p:animEffect transition="in" filter="wipe(up)">
                                      <p:cBhvr>
                                        <p:cTn id="24" dur="500"/>
                                        <p:tgtEl>
                                          <p:spTgt spid="5">
                                            <p:graphicEl>
                                              <a:dgm id="{BD2CE02E-E38D-4C8F-B600-9C7B7F025760}"/>
                                            </p:graphicEl>
                                          </p:spTgt>
                                        </p:tgtEl>
                                      </p:cBhvr>
                                    </p:animEffect>
                                  </p:childTnLst>
                                </p:cTn>
                              </p:par>
                              <p:par>
                                <p:cTn id="25" presetID="55" presetClass="entr" presetSubtype="0" fill="hold" grpId="0" nodeType="withEffect">
                                  <p:stCondLst>
                                    <p:cond delay="0"/>
                                  </p:stCondLst>
                                  <p:childTnLst>
                                    <p:set>
                                      <p:cBhvr>
                                        <p:cTn id="26" dur="1" fill="hold">
                                          <p:stCondLst>
                                            <p:cond delay="0"/>
                                          </p:stCondLst>
                                        </p:cTn>
                                        <p:tgtEl>
                                          <p:spTgt spid="5">
                                            <p:graphicEl>
                                              <a:dgm id="{5748BDB4-B187-4C25-B8B1-90067D3D4BC7}"/>
                                            </p:graphicEl>
                                          </p:spTgt>
                                        </p:tgtEl>
                                        <p:attrNameLst>
                                          <p:attrName>style.visibility</p:attrName>
                                        </p:attrNameLst>
                                      </p:cBhvr>
                                      <p:to>
                                        <p:strVal val="visible"/>
                                      </p:to>
                                    </p:set>
                                    <p:anim calcmode="lin" valueType="num">
                                      <p:cBhvr>
                                        <p:cTn id="27" dur="500" fill="hold"/>
                                        <p:tgtEl>
                                          <p:spTgt spid="5">
                                            <p:graphicEl>
                                              <a:dgm id="{5748BDB4-B187-4C25-B8B1-90067D3D4BC7}"/>
                                            </p:graphicEl>
                                          </p:spTgt>
                                        </p:tgtEl>
                                        <p:attrNameLst>
                                          <p:attrName>ppt_w</p:attrName>
                                        </p:attrNameLst>
                                      </p:cBhvr>
                                      <p:tavLst>
                                        <p:tav tm="0">
                                          <p:val>
                                            <p:strVal val="#ppt_w*0.70"/>
                                          </p:val>
                                        </p:tav>
                                        <p:tav tm="100000">
                                          <p:val>
                                            <p:strVal val="#ppt_w"/>
                                          </p:val>
                                        </p:tav>
                                      </p:tavLst>
                                    </p:anim>
                                    <p:anim calcmode="lin" valueType="num">
                                      <p:cBhvr>
                                        <p:cTn id="28" dur="500" fill="hold"/>
                                        <p:tgtEl>
                                          <p:spTgt spid="5">
                                            <p:graphicEl>
                                              <a:dgm id="{5748BDB4-B187-4C25-B8B1-90067D3D4BC7}"/>
                                            </p:graphicEl>
                                          </p:spTgt>
                                        </p:tgtEl>
                                        <p:attrNameLst>
                                          <p:attrName>ppt_h</p:attrName>
                                        </p:attrNameLst>
                                      </p:cBhvr>
                                      <p:tavLst>
                                        <p:tav tm="0">
                                          <p:val>
                                            <p:strVal val="#ppt_h"/>
                                          </p:val>
                                        </p:tav>
                                        <p:tav tm="100000">
                                          <p:val>
                                            <p:strVal val="#ppt_h"/>
                                          </p:val>
                                        </p:tav>
                                      </p:tavLst>
                                    </p:anim>
                                    <p:animEffect transition="in" filter="fade">
                                      <p:cBhvr>
                                        <p:cTn id="29" dur="500"/>
                                        <p:tgtEl>
                                          <p:spTgt spid="5">
                                            <p:graphicEl>
                                              <a:dgm id="{5748BDB4-B187-4C25-B8B1-90067D3D4BC7}"/>
                                            </p:graphicEl>
                                          </p:spTgt>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2" fill="hold" grpId="0" nodeType="clickEffect">
                                  <p:stCondLst>
                                    <p:cond delay="0"/>
                                  </p:stCondLst>
                                  <p:childTnLst>
                                    <p:set>
                                      <p:cBhvr>
                                        <p:cTn id="33" dur="1" fill="hold">
                                          <p:stCondLst>
                                            <p:cond delay="0"/>
                                          </p:stCondLst>
                                        </p:cTn>
                                        <p:tgtEl>
                                          <p:spTgt spid="5">
                                            <p:graphicEl>
                                              <a:dgm id="{0E0C329A-984B-4116-B574-D88609E6EA70}"/>
                                            </p:graphicEl>
                                          </p:spTgt>
                                        </p:tgtEl>
                                        <p:attrNameLst>
                                          <p:attrName>style.visibility</p:attrName>
                                        </p:attrNameLst>
                                      </p:cBhvr>
                                      <p:to>
                                        <p:strVal val="visible"/>
                                      </p:to>
                                    </p:set>
                                    <p:animEffect transition="in" filter="wipe(right)">
                                      <p:cBhvr>
                                        <p:cTn id="34" dur="500"/>
                                        <p:tgtEl>
                                          <p:spTgt spid="5">
                                            <p:graphicEl>
                                              <a:dgm id="{0E0C329A-984B-4116-B574-D88609E6EA70}"/>
                                            </p:graphicEl>
                                          </p:spTgt>
                                        </p:tgtEl>
                                      </p:cBhvr>
                                    </p:animEffect>
                                  </p:childTnLst>
                                </p:cTn>
                              </p:par>
                              <p:par>
                                <p:cTn id="35" presetID="55" presetClass="entr" presetSubtype="0" fill="hold" grpId="0" nodeType="withEffect">
                                  <p:stCondLst>
                                    <p:cond delay="0"/>
                                  </p:stCondLst>
                                  <p:childTnLst>
                                    <p:set>
                                      <p:cBhvr>
                                        <p:cTn id="36" dur="1" fill="hold">
                                          <p:stCondLst>
                                            <p:cond delay="0"/>
                                          </p:stCondLst>
                                        </p:cTn>
                                        <p:tgtEl>
                                          <p:spTgt spid="5">
                                            <p:graphicEl>
                                              <a:dgm id="{EB03F52B-C034-4D3E-A713-AE90C261800B}"/>
                                            </p:graphicEl>
                                          </p:spTgt>
                                        </p:tgtEl>
                                        <p:attrNameLst>
                                          <p:attrName>style.visibility</p:attrName>
                                        </p:attrNameLst>
                                      </p:cBhvr>
                                      <p:to>
                                        <p:strVal val="visible"/>
                                      </p:to>
                                    </p:set>
                                    <p:anim calcmode="lin" valueType="num">
                                      <p:cBhvr>
                                        <p:cTn id="37" dur="500" fill="hold"/>
                                        <p:tgtEl>
                                          <p:spTgt spid="5">
                                            <p:graphicEl>
                                              <a:dgm id="{EB03F52B-C034-4D3E-A713-AE90C261800B}"/>
                                            </p:graphicEl>
                                          </p:spTgt>
                                        </p:tgtEl>
                                        <p:attrNameLst>
                                          <p:attrName>ppt_w</p:attrName>
                                        </p:attrNameLst>
                                      </p:cBhvr>
                                      <p:tavLst>
                                        <p:tav tm="0">
                                          <p:val>
                                            <p:strVal val="#ppt_w*0.70"/>
                                          </p:val>
                                        </p:tav>
                                        <p:tav tm="100000">
                                          <p:val>
                                            <p:strVal val="#ppt_w"/>
                                          </p:val>
                                        </p:tav>
                                      </p:tavLst>
                                    </p:anim>
                                    <p:anim calcmode="lin" valueType="num">
                                      <p:cBhvr>
                                        <p:cTn id="38" dur="500" fill="hold"/>
                                        <p:tgtEl>
                                          <p:spTgt spid="5">
                                            <p:graphicEl>
                                              <a:dgm id="{EB03F52B-C034-4D3E-A713-AE90C261800B}"/>
                                            </p:graphicEl>
                                          </p:spTgt>
                                        </p:tgtEl>
                                        <p:attrNameLst>
                                          <p:attrName>ppt_h</p:attrName>
                                        </p:attrNameLst>
                                      </p:cBhvr>
                                      <p:tavLst>
                                        <p:tav tm="0">
                                          <p:val>
                                            <p:strVal val="#ppt_h"/>
                                          </p:val>
                                        </p:tav>
                                        <p:tav tm="100000">
                                          <p:val>
                                            <p:strVal val="#ppt_h"/>
                                          </p:val>
                                        </p:tav>
                                      </p:tavLst>
                                    </p:anim>
                                    <p:animEffect transition="in" filter="fade">
                                      <p:cBhvr>
                                        <p:cTn id="39" dur="500"/>
                                        <p:tgtEl>
                                          <p:spTgt spid="5">
                                            <p:graphicEl>
                                              <a:dgm id="{EB03F52B-C034-4D3E-A713-AE90C261800B}"/>
                                            </p:graphicEl>
                                          </p:spTgt>
                                        </p:tgtEl>
                                      </p:cBhvr>
                                    </p:animEffect>
                                  </p:childTnLst>
                                </p:cTn>
                              </p:par>
                              <p:par>
                                <p:cTn id="40" presetID="22" presetClass="entr" presetSubtype="4" fill="hold" grpId="0" nodeType="withEffect">
                                  <p:stCondLst>
                                    <p:cond delay="0"/>
                                  </p:stCondLst>
                                  <p:childTnLst>
                                    <p:set>
                                      <p:cBhvr>
                                        <p:cTn id="41" dur="1" fill="hold">
                                          <p:stCondLst>
                                            <p:cond delay="0"/>
                                          </p:stCondLst>
                                        </p:cTn>
                                        <p:tgtEl>
                                          <p:spTgt spid="5">
                                            <p:graphicEl>
                                              <a:dgm id="{6F9C8C4A-0C5D-4975-AC5B-44D073D0C0DC}"/>
                                            </p:graphicEl>
                                          </p:spTgt>
                                        </p:tgtEl>
                                        <p:attrNameLst>
                                          <p:attrName>style.visibility</p:attrName>
                                        </p:attrNameLst>
                                      </p:cBhvr>
                                      <p:to>
                                        <p:strVal val="visible"/>
                                      </p:to>
                                    </p:set>
                                    <p:animEffect transition="in" filter="wipe(down)">
                                      <p:cBhvr>
                                        <p:cTn id="42" dur="500"/>
                                        <p:tgtEl>
                                          <p:spTgt spid="5">
                                            <p:graphicEl>
                                              <a:dgm id="{6F9C8C4A-0C5D-4975-AC5B-44D073D0C0DC}"/>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1214414" y="0"/>
            <a:ext cx="7929586"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 </a:t>
            </a:r>
            <a:endParaRPr lang="en-US" dirty="0"/>
          </a:p>
        </p:txBody>
      </p:sp>
      <p:sp>
        <p:nvSpPr>
          <p:cNvPr id="16" name="Arc 15"/>
          <p:cNvSpPr/>
          <p:nvPr/>
        </p:nvSpPr>
        <p:spPr>
          <a:xfrm>
            <a:off x="-2214564" y="0"/>
            <a:ext cx="6858002" cy="6858000"/>
          </a:xfrm>
          <a:prstGeom prst="arc">
            <a:avLst>
              <a:gd name="adj1" fmla="val 16200000"/>
              <a:gd name="adj2" fmla="val 5370932"/>
            </a:avLst>
          </a:prstGeom>
          <a:solidFill>
            <a:schemeClr val="bg1"/>
          </a:solidFill>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pic>
        <p:nvPicPr>
          <p:cNvPr id="32" name="Picture 31"/>
          <p:cNvPicPr/>
          <p:nvPr/>
        </p:nvPicPr>
        <p:blipFill>
          <a:blip r:embed="rId3">
            <a:clrChange>
              <a:clrFrom>
                <a:srgbClr val="FFFFFF"/>
              </a:clrFrom>
              <a:clrTo>
                <a:srgbClr val="FFFFFF">
                  <a:alpha val="0"/>
                </a:srgbClr>
              </a:clrTo>
            </a:clrChange>
          </a:blip>
          <a:srcRect/>
          <a:stretch>
            <a:fillRect/>
          </a:stretch>
        </p:blipFill>
        <p:spPr bwMode="auto">
          <a:xfrm>
            <a:off x="36000" y="250290"/>
            <a:ext cx="4090771" cy="6145880"/>
          </a:xfrm>
          <a:prstGeom prst="rect">
            <a:avLst/>
          </a:prstGeom>
          <a:noFill/>
        </p:spPr>
      </p:pic>
      <p:sp>
        <p:nvSpPr>
          <p:cNvPr id="17" name="Rectangle 16"/>
          <p:cNvSpPr/>
          <p:nvPr/>
        </p:nvSpPr>
        <p:spPr>
          <a:xfrm>
            <a:off x="5072098" y="1988098"/>
            <a:ext cx="2928926" cy="923330"/>
          </a:xfrm>
          <a:prstGeom prst="rect">
            <a:avLst/>
          </a:prstGeom>
        </p:spPr>
        <p:txBody>
          <a:bodyPr wrap="square">
            <a:spAutoFit/>
          </a:bodyPr>
          <a:lstStyle/>
          <a:p>
            <a:r>
              <a:rPr lang="es-MX" dirty="0" smtClean="0">
                <a:solidFill>
                  <a:schemeClr val="tx1">
                    <a:lumMod val="75000"/>
                    <a:lumOff val="25000"/>
                  </a:schemeClr>
                </a:solidFill>
                <a:latin typeface="Corbel" pitchFamily="34" charset="0"/>
              </a:rPr>
              <a:t>Aducción: acerca</a:t>
            </a:r>
          </a:p>
          <a:p>
            <a:r>
              <a:rPr lang="es-MX" dirty="0" smtClean="0">
                <a:solidFill>
                  <a:schemeClr val="tx1">
                    <a:lumMod val="75000"/>
                    <a:lumOff val="25000"/>
                  </a:schemeClr>
                </a:solidFill>
                <a:latin typeface="Corbel" pitchFamily="34" charset="0"/>
              </a:rPr>
              <a:t>Abducción: aleja</a:t>
            </a:r>
          </a:p>
          <a:p>
            <a:r>
              <a:rPr lang="es-MX" dirty="0" smtClean="0">
                <a:solidFill>
                  <a:schemeClr val="tx1">
                    <a:lumMod val="75000"/>
                    <a:lumOff val="25000"/>
                  </a:schemeClr>
                </a:solidFill>
                <a:latin typeface="Corbel" pitchFamily="34" charset="0"/>
              </a:rPr>
              <a:t> </a:t>
            </a:r>
          </a:p>
        </p:txBody>
      </p:sp>
      <p:sp>
        <p:nvSpPr>
          <p:cNvPr id="27" name="TextBox 26"/>
          <p:cNvSpPr txBox="1"/>
          <p:nvPr/>
        </p:nvSpPr>
        <p:spPr>
          <a:xfrm>
            <a:off x="4071934" y="571480"/>
            <a:ext cx="4643470" cy="646331"/>
          </a:xfrm>
          <a:prstGeom prst="rect">
            <a:avLst/>
          </a:prstGeom>
          <a:noFill/>
        </p:spPr>
        <p:txBody>
          <a:bodyPr wrap="square" rtlCol="0">
            <a:spAutoFit/>
          </a:bodyPr>
          <a:lstStyle/>
          <a:p>
            <a:endParaRPr lang="es-MX" dirty="0" smtClean="0">
              <a:solidFill>
                <a:schemeClr val="tx1">
                  <a:lumMod val="75000"/>
                  <a:lumOff val="25000"/>
                </a:schemeClr>
              </a:solidFill>
              <a:latin typeface="Corbel" pitchFamily="34" charset="0"/>
            </a:endParaRPr>
          </a:p>
          <a:p>
            <a:r>
              <a:rPr lang="es-MX" dirty="0" smtClean="0">
                <a:solidFill>
                  <a:schemeClr val="tx1">
                    <a:lumMod val="75000"/>
                    <a:lumOff val="25000"/>
                  </a:schemeClr>
                </a:solidFill>
                <a:latin typeface="Corbel" pitchFamily="34" charset="0"/>
              </a:rPr>
              <a:t>      Músculos de los miembros inferiores</a:t>
            </a:r>
            <a:endParaRPr lang="en-US" dirty="0" smtClean="0">
              <a:solidFill>
                <a:schemeClr val="tx1">
                  <a:lumMod val="75000"/>
                  <a:lumOff val="25000"/>
                </a:schemeClr>
              </a:solidFill>
              <a:latin typeface="Corbel" pitchFamily="34" charset="0"/>
            </a:endParaRPr>
          </a:p>
        </p:txBody>
      </p:sp>
      <p:grpSp>
        <p:nvGrpSpPr>
          <p:cNvPr id="2" name="Group 31"/>
          <p:cNvGrpSpPr/>
          <p:nvPr/>
        </p:nvGrpSpPr>
        <p:grpSpPr>
          <a:xfrm>
            <a:off x="36000" y="1488032"/>
            <a:ext cx="9036594" cy="2267140"/>
            <a:chOff x="-1107008" y="1488032"/>
            <a:chExt cx="9036594" cy="2267140"/>
          </a:xfrm>
        </p:grpSpPr>
        <p:sp>
          <p:nvSpPr>
            <p:cNvPr id="12" name="TextBox 11"/>
            <p:cNvSpPr txBox="1"/>
            <p:nvPr/>
          </p:nvSpPr>
          <p:spPr>
            <a:xfrm>
              <a:off x="3286116" y="1488032"/>
              <a:ext cx="4643470" cy="369332"/>
            </a:xfrm>
            <a:prstGeom prst="rect">
              <a:avLst/>
            </a:prstGeom>
            <a:noFill/>
          </p:spPr>
          <p:txBody>
            <a:bodyPr wrap="square" rtlCol="0">
              <a:spAutoFit/>
            </a:bodyPr>
            <a:lstStyle/>
            <a:p>
              <a:r>
                <a:rPr lang="es-MX" dirty="0" smtClean="0">
                  <a:solidFill>
                    <a:schemeClr val="tx1">
                      <a:lumMod val="75000"/>
                      <a:lumOff val="25000"/>
                    </a:schemeClr>
                  </a:solidFill>
                  <a:latin typeface="Corbel" pitchFamily="34" charset="0"/>
                </a:rPr>
                <a:t>     Grupo Aductor</a:t>
              </a:r>
              <a:endParaRPr lang="en-US" dirty="0" smtClean="0">
                <a:solidFill>
                  <a:schemeClr val="tx1">
                    <a:lumMod val="75000"/>
                    <a:lumOff val="25000"/>
                  </a:schemeClr>
                </a:solidFill>
                <a:latin typeface="Corbel" pitchFamily="34" charset="0"/>
              </a:endParaRPr>
            </a:p>
          </p:txBody>
        </p:sp>
        <p:sp>
          <p:nvSpPr>
            <p:cNvPr id="28" name="TextBox 27"/>
            <p:cNvSpPr txBox="1"/>
            <p:nvPr/>
          </p:nvSpPr>
          <p:spPr>
            <a:xfrm>
              <a:off x="-1107008" y="2924175"/>
              <a:ext cx="1214446" cy="830997"/>
            </a:xfrm>
            <a:prstGeom prst="rect">
              <a:avLst/>
            </a:prstGeom>
            <a:noFill/>
            <a:ln>
              <a:solidFill>
                <a:srgbClr val="0070C0"/>
              </a:solidFill>
            </a:ln>
          </p:spPr>
          <p:txBody>
            <a:bodyPr wrap="square" lIns="0" tIns="0" rIns="0" bIns="0" rtlCol="0">
              <a:spAutoFit/>
            </a:bodyPr>
            <a:lstStyle/>
            <a:p>
              <a:r>
                <a:rPr lang="es-MX" dirty="0" smtClean="0">
                  <a:solidFill>
                    <a:schemeClr val="tx1">
                      <a:lumMod val="75000"/>
                      <a:lumOff val="25000"/>
                    </a:schemeClr>
                  </a:solidFill>
                  <a:latin typeface="Corbel" pitchFamily="34" charset="0"/>
                </a:rPr>
                <a:t>  </a:t>
              </a:r>
            </a:p>
            <a:p>
              <a:endParaRPr lang="es-MX" dirty="0" smtClean="0">
                <a:solidFill>
                  <a:schemeClr val="tx1">
                    <a:lumMod val="75000"/>
                    <a:lumOff val="25000"/>
                  </a:schemeClr>
                </a:solidFill>
                <a:latin typeface="Corbel" pitchFamily="34" charset="0"/>
              </a:endParaRPr>
            </a:p>
            <a:p>
              <a:endParaRPr lang="en-US" dirty="0" smtClean="0">
                <a:solidFill>
                  <a:schemeClr val="tx1">
                    <a:lumMod val="75000"/>
                    <a:lumOff val="25000"/>
                  </a:schemeClr>
                </a:solidFill>
                <a:latin typeface="Corbel" pitchFamily="34" charset="0"/>
              </a:endParaRPr>
            </a:p>
          </p:txBody>
        </p:sp>
      </p:grpSp>
      <p:grpSp>
        <p:nvGrpSpPr>
          <p:cNvPr id="45" name="Group 44"/>
          <p:cNvGrpSpPr/>
          <p:nvPr/>
        </p:nvGrpSpPr>
        <p:grpSpPr>
          <a:xfrm>
            <a:off x="1214414" y="214290"/>
            <a:ext cx="1000132" cy="6206353"/>
            <a:chOff x="1214414" y="214290"/>
            <a:chExt cx="1000132" cy="6206353"/>
          </a:xfrm>
        </p:grpSpPr>
        <p:cxnSp>
          <p:nvCxnSpPr>
            <p:cNvPr id="35" name="Straight Connector 34"/>
            <p:cNvCxnSpPr/>
            <p:nvPr/>
          </p:nvCxnSpPr>
          <p:spPr>
            <a:xfrm rot="5400000" flipH="1">
              <a:off x="-930627" y="3286436"/>
              <a:ext cx="6145880" cy="1588"/>
            </a:xfrm>
            <a:prstGeom prst="line">
              <a:avLst/>
            </a:prstGeom>
            <a:ln>
              <a:prstDash val="dash"/>
            </a:ln>
          </p:spPr>
          <p:style>
            <a:lnRef idx="2">
              <a:schemeClr val="accent1"/>
            </a:lnRef>
            <a:fillRef idx="0">
              <a:schemeClr val="accent1"/>
            </a:fillRef>
            <a:effectRef idx="1">
              <a:schemeClr val="accent1"/>
            </a:effectRef>
            <a:fontRef idx="minor">
              <a:schemeClr val="tx1"/>
            </a:fontRef>
          </p:style>
        </p:cxnSp>
        <p:sp>
          <p:nvSpPr>
            <p:cNvPr id="42" name="Rectangle 41"/>
            <p:cNvSpPr/>
            <p:nvPr/>
          </p:nvSpPr>
          <p:spPr>
            <a:xfrm>
              <a:off x="1214414" y="6143644"/>
              <a:ext cx="1000132" cy="276999"/>
            </a:xfrm>
            <a:prstGeom prst="rect">
              <a:avLst/>
            </a:prstGeom>
          </p:spPr>
          <p:txBody>
            <a:bodyPr wrap="square">
              <a:spAutoFit/>
            </a:bodyPr>
            <a:lstStyle/>
            <a:p>
              <a:r>
                <a:rPr lang="es-MX" sz="1200" dirty="0" smtClean="0">
                  <a:solidFill>
                    <a:schemeClr val="accent1"/>
                  </a:solidFill>
                  <a:latin typeface="Corbel" pitchFamily="34" charset="0"/>
                </a:rPr>
                <a:t>Línea media </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500"/>
                                        <p:tgtEl>
                                          <p:spTgt spid="17"/>
                                        </p:tgtEl>
                                      </p:cBhvr>
                                    </p:animEffect>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45"/>
                                        </p:tgtEl>
                                        <p:attrNameLst>
                                          <p:attrName>style.visibility</p:attrName>
                                        </p:attrNameLst>
                                      </p:cBhvr>
                                      <p:to>
                                        <p:strVal val="visible"/>
                                      </p:to>
                                    </p:set>
                                    <p:animEffect transition="in" filter="fade">
                                      <p:cBhvr>
                                        <p:cTn id="16" dur="20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857232"/>
            <a:ext cx="9144000" cy="52149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Diagram 4"/>
          <p:cNvGraphicFramePr/>
          <p:nvPr/>
        </p:nvGraphicFramePr>
        <p:xfrm>
          <a:off x="1142976" y="1214421"/>
          <a:ext cx="6798495" cy="448074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Oval 3"/>
          <p:cNvSpPr/>
          <p:nvPr/>
        </p:nvSpPr>
        <p:spPr>
          <a:xfrm>
            <a:off x="3500430" y="2786058"/>
            <a:ext cx="1928826" cy="1571636"/>
          </a:xfrm>
          <a:prstGeom prst="ellipse">
            <a:avLst/>
          </a:prstGeom>
          <a:noFill/>
        </p:spPr>
        <p:style>
          <a:lnRef idx="0">
            <a:schemeClr val="accent1"/>
          </a:lnRef>
          <a:fillRef idx="3">
            <a:schemeClr val="accent1"/>
          </a:fillRef>
          <a:effectRef idx="3">
            <a:schemeClr val="accent1"/>
          </a:effectRef>
          <a:fontRef idx="minor">
            <a:schemeClr val="lt1"/>
          </a:fontRef>
        </p:style>
        <p:txBody>
          <a:bodyPr lIns="0" tIns="36000" rIns="0" rtlCol="0" anchor="ctr">
            <a:normAutofit/>
          </a:bodyPr>
          <a:lstStyle/>
          <a:p>
            <a:pPr algn="ctr"/>
            <a:r>
              <a:rPr lang="es-MX" dirty="0" smtClean="0">
                <a:solidFill>
                  <a:schemeClr val="tx1"/>
                </a:solidFill>
                <a:latin typeface="Corbel" pitchFamily="34" charset="0"/>
              </a:rPr>
              <a:t>Prueba de usuario</a:t>
            </a:r>
            <a:endParaRPr lang="en-US" dirty="0">
              <a:solidFill>
                <a:schemeClr val="tx1"/>
              </a:solidFill>
              <a:latin typeface="Corbel"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5">
                                            <p:graphicEl>
                                              <a:dgm id="{A8590BD6-88F0-4069-B526-20D4755996BA}"/>
                                            </p:graphicEl>
                                          </p:spTgt>
                                        </p:tgtEl>
                                        <p:attrNameLst>
                                          <p:attrName>style.visibility</p:attrName>
                                        </p:attrNameLst>
                                      </p:cBhvr>
                                      <p:to>
                                        <p:strVal val="visible"/>
                                      </p:to>
                                    </p:set>
                                    <p:anim calcmode="lin" valueType="num">
                                      <p:cBhvr>
                                        <p:cTn id="7" dur="500" fill="hold"/>
                                        <p:tgtEl>
                                          <p:spTgt spid="5">
                                            <p:graphicEl>
                                              <a:dgm id="{A8590BD6-88F0-4069-B526-20D4755996BA}"/>
                                            </p:graphicEl>
                                          </p:spTgt>
                                        </p:tgtEl>
                                        <p:attrNameLst>
                                          <p:attrName>ppt_w</p:attrName>
                                        </p:attrNameLst>
                                      </p:cBhvr>
                                      <p:tavLst>
                                        <p:tav tm="0">
                                          <p:val>
                                            <p:strVal val="#ppt_w*0.70"/>
                                          </p:val>
                                        </p:tav>
                                        <p:tav tm="100000">
                                          <p:val>
                                            <p:strVal val="#ppt_w"/>
                                          </p:val>
                                        </p:tav>
                                      </p:tavLst>
                                    </p:anim>
                                    <p:anim calcmode="lin" valueType="num">
                                      <p:cBhvr>
                                        <p:cTn id="8" dur="500" fill="hold"/>
                                        <p:tgtEl>
                                          <p:spTgt spid="5">
                                            <p:graphicEl>
                                              <a:dgm id="{A8590BD6-88F0-4069-B526-20D4755996BA}"/>
                                            </p:graphicEl>
                                          </p:spTgt>
                                        </p:tgtEl>
                                        <p:attrNameLst>
                                          <p:attrName>ppt_h</p:attrName>
                                        </p:attrNameLst>
                                      </p:cBhvr>
                                      <p:tavLst>
                                        <p:tav tm="0">
                                          <p:val>
                                            <p:strVal val="#ppt_h"/>
                                          </p:val>
                                        </p:tav>
                                        <p:tav tm="100000">
                                          <p:val>
                                            <p:strVal val="#ppt_h"/>
                                          </p:val>
                                        </p:tav>
                                      </p:tavLst>
                                    </p:anim>
                                    <p:animEffect transition="in" filter="fade">
                                      <p:cBhvr>
                                        <p:cTn id="9" dur="500"/>
                                        <p:tgtEl>
                                          <p:spTgt spid="5">
                                            <p:graphicEl>
                                              <a:dgm id="{A8590BD6-88F0-4069-B526-20D4755996BA}"/>
                                            </p:graphicEl>
                                          </p:spTgt>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1" fill="hold" grpId="0" nodeType="clickEffect">
                                  <p:stCondLst>
                                    <p:cond delay="0"/>
                                  </p:stCondLst>
                                  <p:childTnLst>
                                    <p:set>
                                      <p:cBhvr>
                                        <p:cTn id="13" dur="1" fill="hold">
                                          <p:stCondLst>
                                            <p:cond delay="0"/>
                                          </p:stCondLst>
                                        </p:cTn>
                                        <p:tgtEl>
                                          <p:spTgt spid="5">
                                            <p:graphicEl>
                                              <a:dgm id="{9960F1C5-67B8-4171-9C9D-F81043A68376}"/>
                                            </p:graphicEl>
                                          </p:spTgt>
                                        </p:tgtEl>
                                        <p:attrNameLst>
                                          <p:attrName>style.visibility</p:attrName>
                                        </p:attrNameLst>
                                      </p:cBhvr>
                                      <p:to>
                                        <p:strVal val="visible"/>
                                      </p:to>
                                    </p:set>
                                    <p:animEffect transition="in" filter="wipe(up)">
                                      <p:cBhvr>
                                        <p:cTn id="14" dur="500"/>
                                        <p:tgtEl>
                                          <p:spTgt spid="5">
                                            <p:graphicEl>
                                              <a:dgm id="{9960F1C5-67B8-4171-9C9D-F81043A68376}"/>
                                            </p:graphicEl>
                                          </p:spTgt>
                                        </p:tgtEl>
                                      </p:cBhvr>
                                    </p:animEffect>
                                  </p:childTnLst>
                                </p:cTn>
                              </p:par>
                              <p:par>
                                <p:cTn id="15" presetID="55" presetClass="entr" presetSubtype="0" fill="hold" grpId="0" nodeType="withEffect">
                                  <p:stCondLst>
                                    <p:cond delay="0"/>
                                  </p:stCondLst>
                                  <p:childTnLst>
                                    <p:set>
                                      <p:cBhvr>
                                        <p:cTn id="16" dur="1" fill="hold">
                                          <p:stCondLst>
                                            <p:cond delay="0"/>
                                          </p:stCondLst>
                                        </p:cTn>
                                        <p:tgtEl>
                                          <p:spTgt spid="5">
                                            <p:graphicEl>
                                              <a:dgm id="{3779BF69-D44E-4524-86FB-6E70D2642DC3}"/>
                                            </p:graphicEl>
                                          </p:spTgt>
                                        </p:tgtEl>
                                        <p:attrNameLst>
                                          <p:attrName>style.visibility</p:attrName>
                                        </p:attrNameLst>
                                      </p:cBhvr>
                                      <p:to>
                                        <p:strVal val="visible"/>
                                      </p:to>
                                    </p:set>
                                    <p:anim calcmode="lin" valueType="num">
                                      <p:cBhvr>
                                        <p:cTn id="17" dur="500" fill="hold"/>
                                        <p:tgtEl>
                                          <p:spTgt spid="5">
                                            <p:graphicEl>
                                              <a:dgm id="{3779BF69-D44E-4524-86FB-6E70D2642DC3}"/>
                                            </p:graphicEl>
                                          </p:spTgt>
                                        </p:tgtEl>
                                        <p:attrNameLst>
                                          <p:attrName>ppt_w</p:attrName>
                                        </p:attrNameLst>
                                      </p:cBhvr>
                                      <p:tavLst>
                                        <p:tav tm="0">
                                          <p:val>
                                            <p:strVal val="#ppt_w*0.70"/>
                                          </p:val>
                                        </p:tav>
                                        <p:tav tm="100000">
                                          <p:val>
                                            <p:strVal val="#ppt_w"/>
                                          </p:val>
                                        </p:tav>
                                      </p:tavLst>
                                    </p:anim>
                                    <p:anim calcmode="lin" valueType="num">
                                      <p:cBhvr>
                                        <p:cTn id="18" dur="500" fill="hold"/>
                                        <p:tgtEl>
                                          <p:spTgt spid="5">
                                            <p:graphicEl>
                                              <a:dgm id="{3779BF69-D44E-4524-86FB-6E70D2642DC3}"/>
                                            </p:graphicEl>
                                          </p:spTgt>
                                        </p:tgtEl>
                                        <p:attrNameLst>
                                          <p:attrName>ppt_h</p:attrName>
                                        </p:attrNameLst>
                                      </p:cBhvr>
                                      <p:tavLst>
                                        <p:tav tm="0">
                                          <p:val>
                                            <p:strVal val="#ppt_h"/>
                                          </p:val>
                                        </p:tav>
                                        <p:tav tm="100000">
                                          <p:val>
                                            <p:strVal val="#ppt_h"/>
                                          </p:val>
                                        </p:tav>
                                      </p:tavLst>
                                    </p:anim>
                                    <p:animEffect transition="in" filter="fade">
                                      <p:cBhvr>
                                        <p:cTn id="19" dur="500"/>
                                        <p:tgtEl>
                                          <p:spTgt spid="5">
                                            <p:graphicEl>
                                              <a:dgm id="{3779BF69-D44E-4524-86FB-6E70D2642DC3}"/>
                                            </p:graphicEl>
                                          </p:spTgt>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1" fill="hold" grpId="0" nodeType="clickEffect">
                                  <p:stCondLst>
                                    <p:cond delay="0"/>
                                  </p:stCondLst>
                                  <p:childTnLst>
                                    <p:set>
                                      <p:cBhvr>
                                        <p:cTn id="23" dur="1" fill="hold">
                                          <p:stCondLst>
                                            <p:cond delay="0"/>
                                          </p:stCondLst>
                                        </p:cTn>
                                        <p:tgtEl>
                                          <p:spTgt spid="5">
                                            <p:graphicEl>
                                              <a:dgm id="{BD2CE02E-E38D-4C8F-B600-9C7B7F025760}"/>
                                            </p:graphicEl>
                                          </p:spTgt>
                                        </p:tgtEl>
                                        <p:attrNameLst>
                                          <p:attrName>style.visibility</p:attrName>
                                        </p:attrNameLst>
                                      </p:cBhvr>
                                      <p:to>
                                        <p:strVal val="visible"/>
                                      </p:to>
                                    </p:set>
                                    <p:animEffect transition="in" filter="wipe(up)">
                                      <p:cBhvr>
                                        <p:cTn id="24" dur="500"/>
                                        <p:tgtEl>
                                          <p:spTgt spid="5">
                                            <p:graphicEl>
                                              <a:dgm id="{BD2CE02E-E38D-4C8F-B600-9C7B7F025760}"/>
                                            </p:graphicEl>
                                          </p:spTgt>
                                        </p:tgtEl>
                                      </p:cBhvr>
                                    </p:animEffect>
                                  </p:childTnLst>
                                </p:cTn>
                              </p:par>
                              <p:par>
                                <p:cTn id="25" presetID="55" presetClass="entr" presetSubtype="0" fill="hold" grpId="0" nodeType="withEffect">
                                  <p:stCondLst>
                                    <p:cond delay="0"/>
                                  </p:stCondLst>
                                  <p:childTnLst>
                                    <p:set>
                                      <p:cBhvr>
                                        <p:cTn id="26" dur="1" fill="hold">
                                          <p:stCondLst>
                                            <p:cond delay="0"/>
                                          </p:stCondLst>
                                        </p:cTn>
                                        <p:tgtEl>
                                          <p:spTgt spid="5">
                                            <p:graphicEl>
                                              <a:dgm id="{5748BDB4-B187-4C25-B8B1-90067D3D4BC7}"/>
                                            </p:graphicEl>
                                          </p:spTgt>
                                        </p:tgtEl>
                                        <p:attrNameLst>
                                          <p:attrName>style.visibility</p:attrName>
                                        </p:attrNameLst>
                                      </p:cBhvr>
                                      <p:to>
                                        <p:strVal val="visible"/>
                                      </p:to>
                                    </p:set>
                                    <p:anim calcmode="lin" valueType="num">
                                      <p:cBhvr>
                                        <p:cTn id="27" dur="500" fill="hold"/>
                                        <p:tgtEl>
                                          <p:spTgt spid="5">
                                            <p:graphicEl>
                                              <a:dgm id="{5748BDB4-B187-4C25-B8B1-90067D3D4BC7}"/>
                                            </p:graphicEl>
                                          </p:spTgt>
                                        </p:tgtEl>
                                        <p:attrNameLst>
                                          <p:attrName>ppt_w</p:attrName>
                                        </p:attrNameLst>
                                      </p:cBhvr>
                                      <p:tavLst>
                                        <p:tav tm="0">
                                          <p:val>
                                            <p:strVal val="#ppt_w*0.70"/>
                                          </p:val>
                                        </p:tav>
                                        <p:tav tm="100000">
                                          <p:val>
                                            <p:strVal val="#ppt_w"/>
                                          </p:val>
                                        </p:tav>
                                      </p:tavLst>
                                    </p:anim>
                                    <p:anim calcmode="lin" valueType="num">
                                      <p:cBhvr>
                                        <p:cTn id="28" dur="500" fill="hold"/>
                                        <p:tgtEl>
                                          <p:spTgt spid="5">
                                            <p:graphicEl>
                                              <a:dgm id="{5748BDB4-B187-4C25-B8B1-90067D3D4BC7}"/>
                                            </p:graphicEl>
                                          </p:spTgt>
                                        </p:tgtEl>
                                        <p:attrNameLst>
                                          <p:attrName>ppt_h</p:attrName>
                                        </p:attrNameLst>
                                      </p:cBhvr>
                                      <p:tavLst>
                                        <p:tav tm="0">
                                          <p:val>
                                            <p:strVal val="#ppt_h"/>
                                          </p:val>
                                        </p:tav>
                                        <p:tav tm="100000">
                                          <p:val>
                                            <p:strVal val="#ppt_h"/>
                                          </p:val>
                                        </p:tav>
                                      </p:tavLst>
                                    </p:anim>
                                    <p:animEffect transition="in" filter="fade">
                                      <p:cBhvr>
                                        <p:cTn id="29" dur="500"/>
                                        <p:tgtEl>
                                          <p:spTgt spid="5">
                                            <p:graphicEl>
                                              <a:dgm id="{5748BDB4-B187-4C25-B8B1-90067D3D4BC7}"/>
                                            </p:graphicEl>
                                          </p:spTgt>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2" fill="hold" grpId="0" nodeType="clickEffect">
                                  <p:stCondLst>
                                    <p:cond delay="0"/>
                                  </p:stCondLst>
                                  <p:childTnLst>
                                    <p:set>
                                      <p:cBhvr>
                                        <p:cTn id="33" dur="1" fill="hold">
                                          <p:stCondLst>
                                            <p:cond delay="0"/>
                                          </p:stCondLst>
                                        </p:cTn>
                                        <p:tgtEl>
                                          <p:spTgt spid="5">
                                            <p:graphicEl>
                                              <a:dgm id="{0E0C329A-984B-4116-B574-D88609E6EA70}"/>
                                            </p:graphicEl>
                                          </p:spTgt>
                                        </p:tgtEl>
                                        <p:attrNameLst>
                                          <p:attrName>style.visibility</p:attrName>
                                        </p:attrNameLst>
                                      </p:cBhvr>
                                      <p:to>
                                        <p:strVal val="visible"/>
                                      </p:to>
                                    </p:set>
                                    <p:animEffect transition="in" filter="wipe(right)">
                                      <p:cBhvr>
                                        <p:cTn id="34" dur="500"/>
                                        <p:tgtEl>
                                          <p:spTgt spid="5">
                                            <p:graphicEl>
                                              <a:dgm id="{0E0C329A-984B-4116-B574-D88609E6EA70}"/>
                                            </p:graphicEl>
                                          </p:spTgt>
                                        </p:tgtEl>
                                      </p:cBhvr>
                                    </p:animEffect>
                                  </p:childTnLst>
                                </p:cTn>
                              </p:par>
                              <p:par>
                                <p:cTn id="35" presetID="55" presetClass="entr" presetSubtype="0" fill="hold" grpId="0" nodeType="withEffect">
                                  <p:stCondLst>
                                    <p:cond delay="0"/>
                                  </p:stCondLst>
                                  <p:childTnLst>
                                    <p:set>
                                      <p:cBhvr>
                                        <p:cTn id="36" dur="1" fill="hold">
                                          <p:stCondLst>
                                            <p:cond delay="0"/>
                                          </p:stCondLst>
                                        </p:cTn>
                                        <p:tgtEl>
                                          <p:spTgt spid="5">
                                            <p:graphicEl>
                                              <a:dgm id="{EB03F52B-C034-4D3E-A713-AE90C261800B}"/>
                                            </p:graphicEl>
                                          </p:spTgt>
                                        </p:tgtEl>
                                        <p:attrNameLst>
                                          <p:attrName>style.visibility</p:attrName>
                                        </p:attrNameLst>
                                      </p:cBhvr>
                                      <p:to>
                                        <p:strVal val="visible"/>
                                      </p:to>
                                    </p:set>
                                    <p:anim calcmode="lin" valueType="num">
                                      <p:cBhvr>
                                        <p:cTn id="37" dur="500" fill="hold"/>
                                        <p:tgtEl>
                                          <p:spTgt spid="5">
                                            <p:graphicEl>
                                              <a:dgm id="{EB03F52B-C034-4D3E-A713-AE90C261800B}"/>
                                            </p:graphicEl>
                                          </p:spTgt>
                                        </p:tgtEl>
                                        <p:attrNameLst>
                                          <p:attrName>ppt_w</p:attrName>
                                        </p:attrNameLst>
                                      </p:cBhvr>
                                      <p:tavLst>
                                        <p:tav tm="0">
                                          <p:val>
                                            <p:strVal val="#ppt_w*0.70"/>
                                          </p:val>
                                        </p:tav>
                                        <p:tav tm="100000">
                                          <p:val>
                                            <p:strVal val="#ppt_w"/>
                                          </p:val>
                                        </p:tav>
                                      </p:tavLst>
                                    </p:anim>
                                    <p:anim calcmode="lin" valueType="num">
                                      <p:cBhvr>
                                        <p:cTn id="38" dur="500" fill="hold"/>
                                        <p:tgtEl>
                                          <p:spTgt spid="5">
                                            <p:graphicEl>
                                              <a:dgm id="{EB03F52B-C034-4D3E-A713-AE90C261800B}"/>
                                            </p:graphicEl>
                                          </p:spTgt>
                                        </p:tgtEl>
                                        <p:attrNameLst>
                                          <p:attrName>ppt_h</p:attrName>
                                        </p:attrNameLst>
                                      </p:cBhvr>
                                      <p:tavLst>
                                        <p:tav tm="0">
                                          <p:val>
                                            <p:strVal val="#ppt_h"/>
                                          </p:val>
                                        </p:tav>
                                        <p:tav tm="100000">
                                          <p:val>
                                            <p:strVal val="#ppt_h"/>
                                          </p:val>
                                        </p:tav>
                                      </p:tavLst>
                                    </p:anim>
                                    <p:animEffect transition="in" filter="fade">
                                      <p:cBhvr>
                                        <p:cTn id="39" dur="500"/>
                                        <p:tgtEl>
                                          <p:spTgt spid="5">
                                            <p:graphicEl>
                                              <a:dgm id="{EB03F52B-C034-4D3E-A713-AE90C261800B}"/>
                                            </p:graphicEl>
                                          </p:spTgt>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4" fill="hold" grpId="0" nodeType="clickEffect">
                                  <p:stCondLst>
                                    <p:cond delay="0"/>
                                  </p:stCondLst>
                                  <p:childTnLst>
                                    <p:set>
                                      <p:cBhvr>
                                        <p:cTn id="43" dur="1" fill="hold">
                                          <p:stCondLst>
                                            <p:cond delay="0"/>
                                          </p:stCondLst>
                                        </p:cTn>
                                        <p:tgtEl>
                                          <p:spTgt spid="5">
                                            <p:graphicEl>
                                              <a:dgm id="{6F9C8C4A-0C5D-4975-AC5B-44D073D0C0DC}"/>
                                            </p:graphicEl>
                                          </p:spTgt>
                                        </p:tgtEl>
                                        <p:attrNameLst>
                                          <p:attrName>style.visibility</p:attrName>
                                        </p:attrNameLst>
                                      </p:cBhvr>
                                      <p:to>
                                        <p:strVal val="visible"/>
                                      </p:to>
                                    </p:set>
                                    <p:animEffect transition="in" filter="wipe(down)">
                                      <p:cBhvr>
                                        <p:cTn id="44" dur="500"/>
                                        <p:tgtEl>
                                          <p:spTgt spid="5">
                                            <p:graphicEl>
                                              <a:dgm id="{6F9C8C4A-0C5D-4975-AC5B-44D073D0C0DC}"/>
                                            </p:graphicEl>
                                          </p:spTgt>
                                        </p:tgtEl>
                                      </p:cBhvr>
                                    </p:animEffect>
                                  </p:childTnLst>
                                </p:cTn>
                              </p:par>
                              <p:par>
                                <p:cTn id="45" presetID="55" presetClass="entr" presetSubtype="0" fill="hold" grpId="0" nodeType="withEffect">
                                  <p:stCondLst>
                                    <p:cond delay="0"/>
                                  </p:stCondLst>
                                  <p:childTnLst>
                                    <p:set>
                                      <p:cBhvr>
                                        <p:cTn id="46" dur="1" fill="hold">
                                          <p:stCondLst>
                                            <p:cond delay="0"/>
                                          </p:stCondLst>
                                        </p:cTn>
                                        <p:tgtEl>
                                          <p:spTgt spid="5">
                                            <p:graphicEl>
                                              <a:dgm id="{899E132B-8C64-45F8-8454-7DC7839A6D8A}"/>
                                            </p:graphicEl>
                                          </p:spTgt>
                                        </p:tgtEl>
                                        <p:attrNameLst>
                                          <p:attrName>style.visibility</p:attrName>
                                        </p:attrNameLst>
                                      </p:cBhvr>
                                      <p:to>
                                        <p:strVal val="visible"/>
                                      </p:to>
                                    </p:set>
                                    <p:anim calcmode="lin" valueType="num">
                                      <p:cBhvr>
                                        <p:cTn id="47" dur="500" fill="hold"/>
                                        <p:tgtEl>
                                          <p:spTgt spid="5">
                                            <p:graphicEl>
                                              <a:dgm id="{899E132B-8C64-45F8-8454-7DC7839A6D8A}"/>
                                            </p:graphicEl>
                                          </p:spTgt>
                                        </p:tgtEl>
                                        <p:attrNameLst>
                                          <p:attrName>ppt_w</p:attrName>
                                        </p:attrNameLst>
                                      </p:cBhvr>
                                      <p:tavLst>
                                        <p:tav tm="0">
                                          <p:val>
                                            <p:strVal val="#ppt_w*0.70"/>
                                          </p:val>
                                        </p:tav>
                                        <p:tav tm="100000">
                                          <p:val>
                                            <p:strVal val="#ppt_w"/>
                                          </p:val>
                                        </p:tav>
                                      </p:tavLst>
                                    </p:anim>
                                    <p:anim calcmode="lin" valueType="num">
                                      <p:cBhvr>
                                        <p:cTn id="48" dur="500" fill="hold"/>
                                        <p:tgtEl>
                                          <p:spTgt spid="5">
                                            <p:graphicEl>
                                              <a:dgm id="{899E132B-8C64-45F8-8454-7DC7839A6D8A}"/>
                                            </p:graphicEl>
                                          </p:spTgt>
                                        </p:tgtEl>
                                        <p:attrNameLst>
                                          <p:attrName>ppt_h</p:attrName>
                                        </p:attrNameLst>
                                      </p:cBhvr>
                                      <p:tavLst>
                                        <p:tav tm="0">
                                          <p:val>
                                            <p:strVal val="#ppt_h"/>
                                          </p:val>
                                        </p:tav>
                                        <p:tav tm="100000">
                                          <p:val>
                                            <p:strVal val="#ppt_h"/>
                                          </p:val>
                                        </p:tav>
                                      </p:tavLst>
                                    </p:anim>
                                    <p:animEffect transition="in" filter="fade">
                                      <p:cBhvr>
                                        <p:cTn id="49" dur="500"/>
                                        <p:tgtEl>
                                          <p:spTgt spid="5">
                                            <p:graphicEl>
                                              <a:dgm id="{899E132B-8C64-45F8-8454-7DC7839A6D8A}"/>
                                            </p:graphicEl>
                                          </p:spTgt>
                                        </p:tgtEl>
                                      </p:cBhvr>
                                    </p:animEffect>
                                  </p:childTnLst>
                                </p:cTn>
                              </p:par>
                              <p:par>
                                <p:cTn id="50" presetID="55" presetClass="entr" presetSubtype="0" fill="hold" grpId="0" nodeType="withEffect">
                                  <p:stCondLst>
                                    <p:cond delay="0"/>
                                  </p:stCondLst>
                                  <p:childTnLst>
                                    <p:set>
                                      <p:cBhvr>
                                        <p:cTn id="51" dur="1" fill="hold">
                                          <p:stCondLst>
                                            <p:cond delay="0"/>
                                          </p:stCondLst>
                                        </p:cTn>
                                        <p:tgtEl>
                                          <p:spTgt spid="5">
                                            <p:graphicEl>
                                              <a:dgm id="{74F1F243-5BD6-413F-B034-F93627D3C6E6}"/>
                                            </p:graphicEl>
                                          </p:spTgt>
                                        </p:tgtEl>
                                        <p:attrNameLst>
                                          <p:attrName>style.visibility</p:attrName>
                                        </p:attrNameLst>
                                      </p:cBhvr>
                                      <p:to>
                                        <p:strVal val="visible"/>
                                      </p:to>
                                    </p:set>
                                    <p:anim calcmode="lin" valueType="num">
                                      <p:cBhvr>
                                        <p:cTn id="52" dur="500" fill="hold"/>
                                        <p:tgtEl>
                                          <p:spTgt spid="5">
                                            <p:graphicEl>
                                              <a:dgm id="{74F1F243-5BD6-413F-B034-F93627D3C6E6}"/>
                                            </p:graphicEl>
                                          </p:spTgt>
                                        </p:tgtEl>
                                        <p:attrNameLst>
                                          <p:attrName>ppt_w</p:attrName>
                                        </p:attrNameLst>
                                      </p:cBhvr>
                                      <p:tavLst>
                                        <p:tav tm="0">
                                          <p:val>
                                            <p:strVal val="#ppt_w*0.70"/>
                                          </p:val>
                                        </p:tav>
                                        <p:tav tm="100000">
                                          <p:val>
                                            <p:strVal val="#ppt_w"/>
                                          </p:val>
                                        </p:tav>
                                      </p:tavLst>
                                    </p:anim>
                                    <p:anim calcmode="lin" valueType="num">
                                      <p:cBhvr>
                                        <p:cTn id="53" dur="500" fill="hold"/>
                                        <p:tgtEl>
                                          <p:spTgt spid="5">
                                            <p:graphicEl>
                                              <a:dgm id="{74F1F243-5BD6-413F-B034-F93627D3C6E6}"/>
                                            </p:graphicEl>
                                          </p:spTgt>
                                        </p:tgtEl>
                                        <p:attrNameLst>
                                          <p:attrName>ppt_h</p:attrName>
                                        </p:attrNameLst>
                                      </p:cBhvr>
                                      <p:tavLst>
                                        <p:tav tm="0">
                                          <p:val>
                                            <p:strVal val="#ppt_h"/>
                                          </p:val>
                                        </p:tav>
                                        <p:tav tm="100000">
                                          <p:val>
                                            <p:strVal val="#ppt_h"/>
                                          </p:val>
                                        </p:tav>
                                      </p:tavLst>
                                    </p:anim>
                                    <p:animEffect transition="in" filter="fade">
                                      <p:cBhvr>
                                        <p:cTn id="54" dur="500"/>
                                        <p:tgtEl>
                                          <p:spTgt spid="5">
                                            <p:graphicEl>
                                              <a:dgm id="{74F1F243-5BD6-413F-B034-F93627D3C6E6}"/>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857232"/>
            <a:ext cx="9144000" cy="52149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Diagram 4"/>
          <p:cNvGraphicFramePr/>
          <p:nvPr/>
        </p:nvGraphicFramePr>
        <p:xfrm>
          <a:off x="1142976" y="1214421"/>
          <a:ext cx="6798495" cy="448074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5">
                                            <p:graphicEl>
                                              <a:dgm id="{A8590BD6-88F0-4069-B526-20D4755996BA}"/>
                                            </p:graphicEl>
                                          </p:spTgt>
                                        </p:tgtEl>
                                        <p:attrNameLst>
                                          <p:attrName>style.visibility</p:attrName>
                                        </p:attrNameLst>
                                      </p:cBhvr>
                                      <p:to>
                                        <p:strVal val="visible"/>
                                      </p:to>
                                    </p:set>
                                    <p:anim calcmode="lin" valueType="num">
                                      <p:cBhvr>
                                        <p:cTn id="7" dur="500" fill="hold"/>
                                        <p:tgtEl>
                                          <p:spTgt spid="5">
                                            <p:graphicEl>
                                              <a:dgm id="{A8590BD6-88F0-4069-B526-20D4755996BA}"/>
                                            </p:graphicEl>
                                          </p:spTgt>
                                        </p:tgtEl>
                                        <p:attrNameLst>
                                          <p:attrName>ppt_w</p:attrName>
                                        </p:attrNameLst>
                                      </p:cBhvr>
                                      <p:tavLst>
                                        <p:tav tm="0">
                                          <p:val>
                                            <p:strVal val="#ppt_w*0.70"/>
                                          </p:val>
                                        </p:tav>
                                        <p:tav tm="100000">
                                          <p:val>
                                            <p:strVal val="#ppt_w"/>
                                          </p:val>
                                        </p:tav>
                                      </p:tavLst>
                                    </p:anim>
                                    <p:anim calcmode="lin" valueType="num">
                                      <p:cBhvr>
                                        <p:cTn id="8" dur="500" fill="hold"/>
                                        <p:tgtEl>
                                          <p:spTgt spid="5">
                                            <p:graphicEl>
                                              <a:dgm id="{A8590BD6-88F0-4069-B526-20D4755996BA}"/>
                                            </p:graphicEl>
                                          </p:spTgt>
                                        </p:tgtEl>
                                        <p:attrNameLst>
                                          <p:attrName>ppt_h</p:attrName>
                                        </p:attrNameLst>
                                      </p:cBhvr>
                                      <p:tavLst>
                                        <p:tav tm="0">
                                          <p:val>
                                            <p:strVal val="#ppt_h"/>
                                          </p:val>
                                        </p:tav>
                                        <p:tav tm="100000">
                                          <p:val>
                                            <p:strVal val="#ppt_h"/>
                                          </p:val>
                                        </p:tav>
                                      </p:tavLst>
                                    </p:anim>
                                    <p:animEffect transition="in" filter="fade">
                                      <p:cBhvr>
                                        <p:cTn id="9" dur="500"/>
                                        <p:tgtEl>
                                          <p:spTgt spid="5">
                                            <p:graphicEl>
                                              <a:dgm id="{A8590BD6-88F0-4069-B526-20D4755996BA}"/>
                                            </p:graphicEl>
                                          </p:spTgt>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1" fill="hold" grpId="0" nodeType="clickEffect">
                                  <p:stCondLst>
                                    <p:cond delay="0"/>
                                  </p:stCondLst>
                                  <p:childTnLst>
                                    <p:set>
                                      <p:cBhvr>
                                        <p:cTn id="13" dur="1" fill="hold">
                                          <p:stCondLst>
                                            <p:cond delay="0"/>
                                          </p:stCondLst>
                                        </p:cTn>
                                        <p:tgtEl>
                                          <p:spTgt spid="5">
                                            <p:graphicEl>
                                              <a:dgm id="{9960F1C5-67B8-4171-9C9D-F81043A68376}"/>
                                            </p:graphicEl>
                                          </p:spTgt>
                                        </p:tgtEl>
                                        <p:attrNameLst>
                                          <p:attrName>style.visibility</p:attrName>
                                        </p:attrNameLst>
                                      </p:cBhvr>
                                      <p:to>
                                        <p:strVal val="visible"/>
                                      </p:to>
                                    </p:set>
                                    <p:animEffect transition="in" filter="wipe(up)">
                                      <p:cBhvr>
                                        <p:cTn id="14" dur="500"/>
                                        <p:tgtEl>
                                          <p:spTgt spid="5">
                                            <p:graphicEl>
                                              <a:dgm id="{9960F1C5-67B8-4171-9C9D-F81043A68376}"/>
                                            </p:graphicEl>
                                          </p:spTgt>
                                        </p:tgtEl>
                                      </p:cBhvr>
                                    </p:animEffect>
                                  </p:childTnLst>
                                </p:cTn>
                              </p:par>
                              <p:par>
                                <p:cTn id="15" presetID="55" presetClass="entr" presetSubtype="0" fill="hold" grpId="0" nodeType="withEffect">
                                  <p:stCondLst>
                                    <p:cond delay="0"/>
                                  </p:stCondLst>
                                  <p:childTnLst>
                                    <p:set>
                                      <p:cBhvr>
                                        <p:cTn id="16" dur="1" fill="hold">
                                          <p:stCondLst>
                                            <p:cond delay="0"/>
                                          </p:stCondLst>
                                        </p:cTn>
                                        <p:tgtEl>
                                          <p:spTgt spid="5">
                                            <p:graphicEl>
                                              <a:dgm id="{3779BF69-D44E-4524-86FB-6E70D2642DC3}"/>
                                            </p:graphicEl>
                                          </p:spTgt>
                                        </p:tgtEl>
                                        <p:attrNameLst>
                                          <p:attrName>style.visibility</p:attrName>
                                        </p:attrNameLst>
                                      </p:cBhvr>
                                      <p:to>
                                        <p:strVal val="visible"/>
                                      </p:to>
                                    </p:set>
                                    <p:anim calcmode="lin" valueType="num">
                                      <p:cBhvr>
                                        <p:cTn id="17" dur="500" fill="hold"/>
                                        <p:tgtEl>
                                          <p:spTgt spid="5">
                                            <p:graphicEl>
                                              <a:dgm id="{3779BF69-D44E-4524-86FB-6E70D2642DC3}"/>
                                            </p:graphicEl>
                                          </p:spTgt>
                                        </p:tgtEl>
                                        <p:attrNameLst>
                                          <p:attrName>ppt_w</p:attrName>
                                        </p:attrNameLst>
                                      </p:cBhvr>
                                      <p:tavLst>
                                        <p:tav tm="0">
                                          <p:val>
                                            <p:strVal val="#ppt_w*0.70"/>
                                          </p:val>
                                        </p:tav>
                                        <p:tav tm="100000">
                                          <p:val>
                                            <p:strVal val="#ppt_w"/>
                                          </p:val>
                                        </p:tav>
                                      </p:tavLst>
                                    </p:anim>
                                    <p:anim calcmode="lin" valueType="num">
                                      <p:cBhvr>
                                        <p:cTn id="18" dur="500" fill="hold"/>
                                        <p:tgtEl>
                                          <p:spTgt spid="5">
                                            <p:graphicEl>
                                              <a:dgm id="{3779BF69-D44E-4524-86FB-6E70D2642DC3}"/>
                                            </p:graphicEl>
                                          </p:spTgt>
                                        </p:tgtEl>
                                        <p:attrNameLst>
                                          <p:attrName>ppt_h</p:attrName>
                                        </p:attrNameLst>
                                      </p:cBhvr>
                                      <p:tavLst>
                                        <p:tav tm="0">
                                          <p:val>
                                            <p:strVal val="#ppt_h"/>
                                          </p:val>
                                        </p:tav>
                                        <p:tav tm="100000">
                                          <p:val>
                                            <p:strVal val="#ppt_h"/>
                                          </p:val>
                                        </p:tav>
                                      </p:tavLst>
                                    </p:anim>
                                    <p:animEffect transition="in" filter="fade">
                                      <p:cBhvr>
                                        <p:cTn id="19" dur="500"/>
                                        <p:tgtEl>
                                          <p:spTgt spid="5">
                                            <p:graphicEl>
                                              <a:dgm id="{3779BF69-D44E-4524-86FB-6E70D2642DC3}"/>
                                            </p:graphicEl>
                                          </p:spTgt>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1" fill="hold" grpId="0" nodeType="clickEffect">
                                  <p:stCondLst>
                                    <p:cond delay="0"/>
                                  </p:stCondLst>
                                  <p:childTnLst>
                                    <p:set>
                                      <p:cBhvr>
                                        <p:cTn id="23" dur="1" fill="hold">
                                          <p:stCondLst>
                                            <p:cond delay="0"/>
                                          </p:stCondLst>
                                        </p:cTn>
                                        <p:tgtEl>
                                          <p:spTgt spid="5">
                                            <p:graphicEl>
                                              <a:dgm id="{BD2CE02E-E38D-4C8F-B600-9C7B7F025760}"/>
                                            </p:graphicEl>
                                          </p:spTgt>
                                        </p:tgtEl>
                                        <p:attrNameLst>
                                          <p:attrName>style.visibility</p:attrName>
                                        </p:attrNameLst>
                                      </p:cBhvr>
                                      <p:to>
                                        <p:strVal val="visible"/>
                                      </p:to>
                                    </p:set>
                                    <p:animEffect transition="in" filter="wipe(up)">
                                      <p:cBhvr>
                                        <p:cTn id="24" dur="500"/>
                                        <p:tgtEl>
                                          <p:spTgt spid="5">
                                            <p:graphicEl>
                                              <a:dgm id="{BD2CE02E-E38D-4C8F-B600-9C7B7F025760}"/>
                                            </p:graphicEl>
                                          </p:spTgt>
                                        </p:tgtEl>
                                      </p:cBhvr>
                                    </p:animEffect>
                                  </p:childTnLst>
                                </p:cTn>
                              </p:par>
                              <p:par>
                                <p:cTn id="25" presetID="55" presetClass="entr" presetSubtype="0" fill="hold" grpId="0" nodeType="withEffect">
                                  <p:stCondLst>
                                    <p:cond delay="0"/>
                                  </p:stCondLst>
                                  <p:childTnLst>
                                    <p:set>
                                      <p:cBhvr>
                                        <p:cTn id="26" dur="1" fill="hold">
                                          <p:stCondLst>
                                            <p:cond delay="0"/>
                                          </p:stCondLst>
                                        </p:cTn>
                                        <p:tgtEl>
                                          <p:spTgt spid="5">
                                            <p:graphicEl>
                                              <a:dgm id="{5748BDB4-B187-4C25-B8B1-90067D3D4BC7}"/>
                                            </p:graphicEl>
                                          </p:spTgt>
                                        </p:tgtEl>
                                        <p:attrNameLst>
                                          <p:attrName>style.visibility</p:attrName>
                                        </p:attrNameLst>
                                      </p:cBhvr>
                                      <p:to>
                                        <p:strVal val="visible"/>
                                      </p:to>
                                    </p:set>
                                    <p:anim calcmode="lin" valueType="num">
                                      <p:cBhvr>
                                        <p:cTn id="27" dur="500" fill="hold"/>
                                        <p:tgtEl>
                                          <p:spTgt spid="5">
                                            <p:graphicEl>
                                              <a:dgm id="{5748BDB4-B187-4C25-B8B1-90067D3D4BC7}"/>
                                            </p:graphicEl>
                                          </p:spTgt>
                                        </p:tgtEl>
                                        <p:attrNameLst>
                                          <p:attrName>ppt_w</p:attrName>
                                        </p:attrNameLst>
                                      </p:cBhvr>
                                      <p:tavLst>
                                        <p:tav tm="0">
                                          <p:val>
                                            <p:strVal val="#ppt_w*0.70"/>
                                          </p:val>
                                        </p:tav>
                                        <p:tav tm="100000">
                                          <p:val>
                                            <p:strVal val="#ppt_w"/>
                                          </p:val>
                                        </p:tav>
                                      </p:tavLst>
                                    </p:anim>
                                    <p:anim calcmode="lin" valueType="num">
                                      <p:cBhvr>
                                        <p:cTn id="28" dur="500" fill="hold"/>
                                        <p:tgtEl>
                                          <p:spTgt spid="5">
                                            <p:graphicEl>
                                              <a:dgm id="{5748BDB4-B187-4C25-B8B1-90067D3D4BC7}"/>
                                            </p:graphicEl>
                                          </p:spTgt>
                                        </p:tgtEl>
                                        <p:attrNameLst>
                                          <p:attrName>ppt_h</p:attrName>
                                        </p:attrNameLst>
                                      </p:cBhvr>
                                      <p:tavLst>
                                        <p:tav tm="0">
                                          <p:val>
                                            <p:strVal val="#ppt_h"/>
                                          </p:val>
                                        </p:tav>
                                        <p:tav tm="100000">
                                          <p:val>
                                            <p:strVal val="#ppt_h"/>
                                          </p:val>
                                        </p:tav>
                                      </p:tavLst>
                                    </p:anim>
                                    <p:animEffect transition="in" filter="fade">
                                      <p:cBhvr>
                                        <p:cTn id="29" dur="500"/>
                                        <p:tgtEl>
                                          <p:spTgt spid="5">
                                            <p:graphicEl>
                                              <a:dgm id="{5748BDB4-B187-4C25-B8B1-90067D3D4BC7}"/>
                                            </p:graphicEl>
                                          </p:spTgt>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2" fill="hold" grpId="0" nodeType="clickEffect">
                                  <p:stCondLst>
                                    <p:cond delay="0"/>
                                  </p:stCondLst>
                                  <p:childTnLst>
                                    <p:set>
                                      <p:cBhvr>
                                        <p:cTn id="33" dur="1" fill="hold">
                                          <p:stCondLst>
                                            <p:cond delay="0"/>
                                          </p:stCondLst>
                                        </p:cTn>
                                        <p:tgtEl>
                                          <p:spTgt spid="5">
                                            <p:graphicEl>
                                              <a:dgm id="{0E0C329A-984B-4116-B574-D88609E6EA70}"/>
                                            </p:graphicEl>
                                          </p:spTgt>
                                        </p:tgtEl>
                                        <p:attrNameLst>
                                          <p:attrName>style.visibility</p:attrName>
                                        </p:attrNameLst>
                                      </p:cBhvr>
                                      <p:to>
                                        <p:strVal val="visible"/>
                                      </p:to>
                                    </p:set>
                                    <p:animEffect transition="in" filter="wipe(right)">
                                      <p:cBhvr>
                                        <p:cTn id="34" dur="500"/>
                                        <p:tgtEl>
                                          <p:spTgt spid="5">
                                            <p:graphicEl>
                                              <a:dgm id="{0E0C329A-984B-4116-B574-D88609E6EA70}"/>
                                            </p:graphicEl>
                                          </p:spTgt>
                                        </p:tgtEl>
                                      </p:cBhvr>
                                    </p:animEffect>
                                  </p:childTnLst>
                                </p:cTn>
                              </p:par>
                              <p:par>
                                <p:cTn id="35" presetID="55" presetClass="entr" presetSubtype="0" fill="hold" grpId="0" nodeType="withEffect">
                                  <p:stCondLst>
                                    <p:cond delay="0"/>
                                  </p:stCondLst>
                                  <p:childTnLst>
                                    <p:set>
                                      <p:cBhvr>
                                        <p:cTn id="36" dur="1" fill="hold">
                                          <p:stCondLst>
                                            <p:cond delay="0"/>
                                          </p:stCondLst>
                                        </p:cTn>
                                        <p:tgtEl>
                                          <p:spTgt spid="5">
                                            <p:graphicEl>
                                              <a:dgm id="{EB03F52B-C034-4D3E-A713-AE90C261800B}"/>
                                            </p:graphicEl>
                                          </p:spTgt>
                                        </p:tgtEl>
                                        <p:attrNameLst>
                                          <p:attrName>style.visibility</p:attrName>
                                        </p:attrNameLst>
                                      </p:cBhvr>
                                      <p:to>
                                        <p:strVal val="visible"/>
                                      </p:to>
                                    </p:set>
                                    <p:anim calcmode="lin" valueType="num">
                                      <p:cBhvr>
                                        <p:cTn id="37" dur="500" fill="hold"/>
                                        <p:tgtEl>
                                          <p:spTgt spid="5">
                                            <p:graphicEl>
                                              <a:dgm id="{EB03F52B-C034-4D3E-A713-AE90C261800B}"/>
                                            </p:graphicEl>
                                          </p:spTgt>
                                        </p:tgtEl>
                                        <p:attrNameLst>
                                          <p:attrName>ppt_w</p:attrName>
                                        </p:attrNameLst>
                                      </p:cBhvr>
                                      <p:tavLst>
                                        <p:tav tm="0">
                                          <p:val>
                                            <p:strVal val="#ppt_w*0.70"/>
                                          </p:val>
                                        </p:tav>
                                        <p:tav tm="100000">
                                          <p:val>
                                            <p:strVal val="#ppt_w"/>
                                          </p:val>
                                        </p:tav>
                                      </p:tavLst>
                                    </p:anim>
                                    <p:anim calcmode="lin" valueType="num">
                                      <p:cBhvr>
                                        <p:cTn id="38" dur="500" fill="hold"/>
                                        <p:tgtEl>
                                          <p:spTgt spid="5">
                                            <p:graphicEl>
                                              <a:dgm id="{EB03F52B-C034-4D3E-A713-AE90C261800B}"/>
                                            </p:graphicEl>
                                          </p:spTgt>
                                        </p:tgtEl>
                                        <p:attrNameLst>
                                          <p:attrName>ppt_h</p:attrName>
                                        </p:attrNameLst>
                                      </p:cBhvr>
                                      <p:tavLst>
                                        <p:tav tm="0">
                                          <p:val>
                                            <p:strVal val="#ppt_h"/>
                                          </p:val>
                                        </p:tav>
                                        <p:tav tm="100000">
                                          <p:val>
                                            <p:strVal val="#ppt_h"/>
                                          </p:val>
                                        </p:tav>
                                      </p:tavLst>
                                    </p:anim>
                                    <p:animEffect transition="in" filter="fade">
                                      <p:cBhvr>
                                        <p:cTn id="39" dur="500"/>
                                        <p:tgtEl>
                                          <p:spTgt spid="5">
                                            <p:graphicEl>
                                              <a:dgm id="{EB03F52B-C034-4D3E-A713-AE90C261800B}"/>
                                            </p:graphicEl>
                                          </p:spTgt>
                                        </p:tgtEl>
                                      </p:cBhvr>
                                    </p:animEffect>
                                  </p:childTnLst>
                                </p:cTn>
                              </p:par>
                              <p:par>
                                <p:cTn id="40" presetID="22" presetClass="entr" presetSubtype="4" fill="hold" grpId="0" nodeType="withEffect">
                                  <p:stCondLst>
                                    <p:cond delay="0"/>
                                  </p:stCondLst>
                                  <p:childTnLst>
                                    <p:set>
                                      <p:cBhvr>
                                        <p:cTn id="41" dur="1" fill="hold">
                                          <p:stCondLst>
                                            <p:cond delay="0"/>
                                          </p:stCondLst>
                                        </p:cTn>
                                        <p:tgtEl>
                                          <p:spTgt spid="5">
                                            <p:graphicEl>
                                              <a:dgm id="{6F9C8C4A-0C5D-4975-AC5B-44D073D0C0DC}"/>
                                            </p:graphicEl>
                                          </p:spTgt>
                                        </p:tgtEl>
                                        <p:attrNameLst>
                                          <p:attrName>style.visibility</p:attrName>
                                        </p:attrNameLst>
                                      </p:cBhvr>
                                      <p:to>
                                        <p:strVal val="visible"/>
                                      </p:to>
                                    </p:set>
                                    <p:animEffect transition="in" filter="wipe(down)">
                                      <p:cBhvr>
                                        <p:cTn id="42" dur="500"/>
                                        <p:tgtEl>
                                          <p:spTgt spid="5">
                                            <p:graphicEl>
                                              <a:dgm id="{6F9C8C4A-0C5D-4975-AC5B-44D073D0C0DC}"/>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2301988" y="2228672"/>
            <a:ext cx="4302974" cy="1569660"/>
          </a:xfrm>
          <a:prstGeom prst="rect">
            <a:avLst/>
          </a:prstGeom>
          <a:noFill/>
        </p:spPr>
        <p:txBody>
          <a:bodyPr wrap="none" rtlCol="0">
            <a:spAutoFit/>
            <a:scene3d>
              <a:camera prst="orthographicFront"/>
              <a:lightRig rig="threePt" dir="t"/>
            </a:scene3d>
            <a:sp3d extrusionH="57150">
              <a:bevelT w="38100" h="38100"/>
            </a:sp3d>
          </a:bodyPr>
          <a:lstStyle/>
          <a:p>
            <a:pPr algn="ctr"/>
            <a:r>
              <a:rPr lang="en-US" sz="9600" b="1" dirty="0" smtClean="0">
                <a:gradFill flip="none" rotWithShape="1">
                  <a:gsLst>
                    <a:gs pos="0">
                      <a:srgbClr val="03D4A8"/>
                    </a:gs>
                    <a:gs pos="25000">
                      <a:srgbClr val="21D6E0"/>
                    </a:gs>
                    <a:gs pos="75000">
                      <a:srgbClr val="0087E6"/>
                    </a:gs>
                    <a:gs pos="100000">
                      <a:srgbClr val="005CBF"/>
                    </a:gs>
                  </a:gsLst>
                  <a:lin ang="16200000" scaled="1"/>
                  <a:tileRect/>
                </a:gradFill>
                <a:effectLst>
                  <a:reflection blurRad="6350" stA="55000" endA="300" endPos="45500" dir="5400000" sy="-100000" algn="bl" rotWithShape="0"/>
                </a:effectLst>
                <a:latin typeface="+mj-lt"/>
              </a:rPr>
              <a:t>Gracias!</a:t>
            </a:r>
            <a:endParaRPr lang="en-US" sz="9600" b="1" dirty="0">
              <a:gradFill flip="none" rotWithShape="1">
                <a:gsLst>
                  <a:gs pos="0">
                    <a:srgbClr val="03D4A8"/>
                  </a:gs>
                  <a:gs pos="25000">
                    <a:srgbClr val="21D6E0"/>
                  </a:gs>
                  <a:gs pos="75000">
                    <a:srgbClr val="0087E6"/>
                  </a:gs>
                  <a:gs pos="100000">
                    <a:srgbClr val="005CBF"/>
                  </a:gs>
                </a:gsLst>
                <a:lin ang="16200000" scaled="1"/>
                <a:tileRect/>
              </a:gradFill>
              <a:effectLst>
                <a:reflection blurRad="6350" stA="55000" endA="300" endPos="45500" dir="5400000" sy="-100000" algn="bl" rotWithShape="0"/>
              </a:effectLst>
              <a:latin typeface="+mj-lt"/>
            </a:endParaRPr>
          </a:p>
        </p:txBody>
      </p:sp>
      <p:sp>
        <p:nvSpPr>
          <p:cNvPr id="29" name="4-Point Star 28"/>
          <p:cNvSpPr/>
          <p:nvPr/>
        </p:nvSpPr>
        <p:spPr>
          <a:xfrm rot="890656">
            <a:off x="2301268" y="2659653"/>
            <a:ext cx="469894" cy="469894"/>
          </a:xfrm>
          <a:prstGeom prst="star4">
            <a:avLst>
              <a:gd name="adj" fmla="val 6656"/>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0" name="4-Point Star 29"/>
          <p:cNvSpPr/>
          <p:nvPr/>
        </p:nvSpPr>
        <p:spPr>
          <a:xfrm rot="890656">
            <a:off x="4968235" y="2753665"/>
            <a:ext cx="350459" cy="350459"/>
          </a:xfrm>
          <a:prstGeom prst="star4">
            <a:avLst>
              <a:gd name="adj" fmla="val 6656"/>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1" name="4-Point Star 30"/>
          <p:cNvSpPr/>
          <p:nvPr/>
        </p:nvSpPr>
        <p:spPr>
          <a:xfrm rot="890656">
            <a:off x="6173380" y="2560780"/>
            <a:ext cx="266972" cy="266972"/>
          </a:xfrm>
          <a:prstGeom prst="star4">
            <a:avLst>
              <a:gd name="adj" fmla="val 6656"/>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2" name="4-Point Star 31"/>
          <p:cNvSpPr/>
          <p:nvPr/>
        </p:nvSpPr>
        <p:spPr>
          <a:xfrm rot="890656">
            <a:off x="3142897" y="3179088"/>
            <a:ext cx="321693" cy="321693"/>
          </a:xfrm>
          <a:prstGeom prst="star4">
            <a:avLst>
              <a:gd name="adj" fmla="val 6656"/>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6" name="4-Point Star 55"/>
          <p:cNvSpPr/>
          <p:nvPr/>
        </p:nvSpPr>
        <p:spPr>
          <a:xfrm rot="890656">
            <a:off x="4143029" y="2928591"/>
            <a:ext cx="321693" cy="321693"/>
          </a:xfrm>
          <a:prstGeom prst="star4">
            <a:avLst>
              <a:gd name="adj" fmla="val 6656"/>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iterate type="lt">
                                    <p:tmPct val="5000"/>
                                  </p:iterate>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ppt_w</p:attrName>
                                        </p:attrNameLst>
                                      </p:cBhvr>
                                      <p:tavLst>
                                        <p:tav tm="0">
                                          <p:val>
                                            <p:fltVal val="0"/>
                                          </p:val>
                                        </p:tav>
                                        <p:tav tm="100000">
                                          <p:val>
                                            <p:strVal val="#ppt_w"/>
                                          </p:val>
                                        </p:tav>
                                      </p:tavLst>
                                    </p:anim>
                                    <p:anim calcmode="lin" valueType="num">
                                      <p:cBhvr>
                                        <p:cTn id="8" dur="500" fill="hold"/>
                                        <p:tgtEl>
                                          <p:spTgt spid="29"/>
                                        </p:tgtEl>
                                        <p:attrNameLst>
                                          <p:attrName>ppt_h</p:attrName>
                                        </p:attrNameLst>
                                      </p:cBhvr>
                                      <p:tavLst>
                                        <p:tav tm="0">
                                          <p:val>
                                            <p:fltVal val="0"/>
                                          </p:val>
                                        </p:tav>
                                        <p:tav tm="100000">
                                          <p:val>
                                            <p:strVal val="#ppt_h"/>
                                          </p:val>
                                        </p:tav>
                                      </p:tavLst>
                                    </p:anim>
                                    <p:anim calcmode="lin" valueType="num">
                                      <p:cBhvr>
                                        <p:cTn id="9" dur="500" fill="hold"/>
                                        <p:tgtEl>
                                          <p:spTgt spid="29"/>
                                        </p:tgtEl>
                                        <p:attrNameLst>
                                          <p:attrName>style.rotation</p:attrName>
                                        </p:attrNameLst>
                                      </p:cBhvr>
                                      <p:tavLst>
                                        <p:tav tm="0">
                                          <p:val>
                                            <p:fltVal val="90"/>
                                          </p:val>
                                        </p:tav>
                                        <p:tav tm="100000">
                                          <p:val>
                                            <p:fltVal val="0"/>
                                          </p:val>
                                        </p:tav>
                                      </p:tavLst>
                                    </p:anim>
                                    <p:animEffect transition="in" filter="fade">
                                      <p:cBhvr>
                                        <p:cTn id="10" dur="500"/>
                                        <p:tgtEl>
                                          <p:spTgt spid="29"/>
                                        </p:tgtEl>
                                      </p:cBhvr>
                                    </p:animEffect>
                                  </p:childTnLst>
                                </p:cTn>
                              </p:par>
                              <p:par>
                                <p:cTn id="11" presetID="31" presetClass="exit" presetSubtype="0" fill="hold" grpId="1" nodeType="withEffect">
                                  <p:stCondLst>
                                    <p:cond delay="700"/>
                                  </p:stCondLst>
                                  <p:iterate type="lt">
                                    <p:tmPct val="5000"/>
                                  </p:iterate>
                                  <p:childTnLst>
                                    <p:anim calcmode="lin" valueType="num">
                                      <p:cBhvr>
                                        <p:cTn id="12" dur="500"/>
                                        <p:tgtEl>
                                          <p:spTgt spid="29"/>
                                        </p:tgtEl>
                                        <p:attrNameLst>
                                          <p:attrName>ppt_w</p:attrName>
                                        </p:attrNameLst>
                                      </p:cBhvr>
                                      <p:tavLst>
                                        <p:tav tm="0">
                                          <p:val>
                                            <p:strVal val="ppt_w"/>
                                          </p:val>
                                        </p:tav>
                                        <p:tav tm="100000">
                                          <p:val>
                                            <p:fltVal val="0"/>
                                          </p:val>
                                        </p:tav>
                                      </p:tavLst>
                                    </p:anim>
                                    <p:anim calcmode="lin" valueType="num">
                                      <p:cBhvr>
                                        <p:cTn id="13" dur="500"/>
                                        <p:tgtEl>
                                          <p:spTgt spid="29"/>
                                        </p:tgtEl>
                                        <p:attrNameLst>
                                          <p:attrName>ppt_h</p:attrName>
                                        </p:attrNameLst>
                                      </p:cBhvr>
                                      <p:tavLst>
                                        <p:tav tm="0">
                                          <p:val>
                                            <p:strVal val="ppt_h"/>
                                          </p:val>
                                        </p:tav>
                                        <p:tav tm="100000">
                                          <p:val>
                                            <p:fltVal val="0"/>
                                          </p:val>
                                        </p:tav>
                                      </p:tavLst>
                                    </p:anim>
                                    <p:anim calcmode="lin" valueType="num">
                                      <p:cBhvr>
                                        <p:cTn id="14" dur="500"/>
                                        <p:tgtEl>
                                          <p:spTgt spid="29"/>
                                        </p:tgtEl>
                                        <p:attrNameLst>
                                          <p:attrName>style.rotation</p:attrName>
                                        </p:attrNameLst>
                                      </p:cBhvr>
                                      <p:tavLst>
                                        <p:tav tm="0">
                                          <p:val>
                                            <p:fltVal val="0"/>
                                          </p:val>
                                        </p:tav>
                                        <p:tav tm="100000">
                                          <p:val>
                                            <p:fltVal val="90"/>
                                          </p:val>
                                        </p:tav>
                                      </p:tavLst>
                                    </p:anim>
                                    <p:animEffect transition="out" filter="fade">
                                      <p:cBhvr>
                                        <p:cTn id="15" dur="500"/>
                                        <p:tgtEl>
                                          <p:spTgt spid="29"/>
                                        </p:tgtEl>
                                      </p:cBhvr>
                                    </p:animEffect>
                                    <p:set>
                                      <p:cBhvr>
                                        <p:cTn id="16" dur="1" fill="hold">
                                          <p:stCondLst>
                                            <p:cond delay="499"/>
                                          </p:stCondLst>
                                        </p:cTn>
                                        <p:tgtEl>
                                          <p:spTgt spid="29"/>
                                        </p:tgtEl>
                                        <p:attrNameLst>
                                          <p:attrName>style.visibility</p:attrName>
                                        </p:attrNameLst>
                                      </p:cBhvr>
                                      <p:to>
                                        <p:strVal val="hidden"/>
                                      </p:to>
                                    </p:set>
                                  </p:childTnLst>
                                </p:cTn>
                              </p:par>
                              <p:par>
                                <p:cTn id="17" presetID="31" presetClass="entr" presetSubtype="0" fill="hold" grpId="0" nodeType="withEffect">
                                  <p:stCondLst>
                                    <p:cond delay="200"/>
                                  </p:stCondLst>
                                  <p:iterate type="lt">
                                    <p:tmPct val="5000"/>
                                  </p:iterate>
                                  <p:childTnLst>
                                    <p:set>
                                      <p:cBhvr>
                                        <p:cTn id="18" dur="1" fill="hold">
                                          <p:stCondLst>
                                            <p:cond delay="0"/>
                                          </p:stCondLst>
                                        </p:cTn>
                                        <p:tgtEl>
                                          <p:spTgt spid="32"/>
                                        </p:tgtEl>
                                        <p:attrNameLst>
                                          <p:attrName>style.visibility</p:attrName>
                                        </p:attrNameLst>
                                      </p:cBhvr>
                                      <p:to>
                                        <p:strVal val="visible"/>
                                      </p:to>
                                    </p:set>
                                    <p:anim calcmode="lin" valueType="num">
                                      <p:cBhvr>
                                        <p:cTn id="19" dur="500" fill="hold"/>
                                        <p:tgtEl>
                                          <p:spTgt spid="32"/>
                                        </p:tgtEl>
                                        <p:attrNameLst>
                                          <p:attrName>ppt_w</p:attrName>
                                        </p:attrNameLst>
                                      </p:cBhvr>
                                      <p:tavLst>
                                        <p:tav tm="0">
                                          <p:val>
                                            <p:fltVal val="0"/>
                                          </p:val>
                                        </p:tav>
                                        <p:tav tm="100000">
                                          <p:val>
                                            <p:strVal val="#ppt_w"/>
                                          </p:val>
                                        </p:tav>
                                      </p:tavLst>
                                    </p:anim>
                                    <p:anim calcmode="lin" valueType="num">
                                      <p:cBhvr>
                                        <p:cTn id="20" dur="500" fill="hold"/>
                                        <p:tgtEl>
                                          <p:spTgt spid="32"/>
                                        </p:tgtEl>
                                        <p:attrNameLst>
                                          <p:attrName>ppt_h</p:attrName>
                                        </p:attrNameLst>
                                      </p:cBhvr>
                                      <p:tavLst>
                                        <p:tav tm="0">
                                          <p:val>
                                            <p:fltVal val="0"/>
                                          </p:val>
                                        </p:tav>
                                        <p:tav tm="100000">
                                          <p:val>
                                            <p:strVal val="#ppt_h"/>
                                          </p:val>
                                        </p:tav>
                                      </p:tavLst>
                                    </p:anim>
                                    <p:anim calcmode="lin" valueType="num">
                                      <p:cBhvr>
                                        <p:cTn id="21" dur="500" fill="hold"/>
                                        <p:tgtEl>
                                          <p:spTgt spid="32"/>
                                        </p:tgtEl>
                                        <p:attrNameLst>
                                          <p:attrName>style.rotation</p:attrName>
                                        </p:attrNameLst>
                                      </p:cBhvr>
                                      <p:tavLst>
                                        <p:tav tm="0">
                                          <p:val>
                                            <p:fltVal val="90"/>
                                          </p:val>
                                        </p:tav>
                                        <p:tav tm="100000">
                                          <p:val>
                                            <p:fltVal val="0"/>
                                          </p:val>
                                        </p:tav>
                                      </p:tavLst>
                                    </p:anim>
                                    <p:animEffect transition="in" filter="fade">
                                      <p:cBhvr>
                                        <p:cTn id="22" dur="500"/>
                                        <p:tgtEl>
                                          <p:spTgt spid="32"/>
                                        </p:tgtEl>
                                      </p:cBhvr>
                                    </p:animEffect>
                                  </p:childTnLst>
                                </p:cTn>
                              </p:par>
                              <p:par>
                                <p:cTn id="23" presetID="31" presetClass="exit" presetSubtype="0" fill="hold" grpId="1" nodeType="withEffect">
                                  <p:stCondLst>
                                    <p:cond delay="900"/>
                                  </p:stCondLst>
                                  <p:iterate type="lt">
                                    <p:tmPct val="5000"/>
                                  </p:iterate>
                                  <p:childTnLst>
                                    <p:anim calcmode="lin" valueType="num">
                                      <p:cBhvr>
                                        <p:cTn id="24" dur="500"/>
                                        <p:tgtEl>
                                          <p:spTgt spid="32"/>
                                        </p:tgtEl>
                                        <p:attrNameLst>
                                          <p:attrName>ppt_w</p:attrName>
                                        </p:attrNameLst>
                                      </p:cBhvr>
                                      <p:tavLst>
                                        <p:tav tm="0">
                                          <p:val>
                                            <p:strVal val="ppt_w"/>
                                          </p:val>
                                        </p:tav>
                                        <p:tav tm="100000">
                                          <p:val>
                                            <p:fltVal val="0"/>
                                          </p:val>
                                        </p:tav>
                                      </p:tavLst>
                                    </p:anim>
                                    <p:anim calcmode="lin" valueType="num">
                                      <p:cBhvr>
                                        <p:cTn id="25" dur="500"/>
                                        <p:tgtEl>
                                          <p:spTgt spid="32"/>
                                        </p:tgtEl>
                                        <p:attrNameLst>
                                          <p:attrName>ppt_h</p:attrName>
                                        </p:attrNameLst>
                                      </p:cBhvr>
                                      <p:tavLst>
                                        <p:tav tm="0">
                                          <p:val>
                                            <p:strVal val="ppt_h"/>
                                          </p:val>
                                        </p:tav>
                                        <p:tav tm="100000">
                                          <p:val>
                                            <p:fltVal val="0"/>
                                          </p:val>
                                        </p:tav>
                                      </p:tavLst>
                                    </p:anim>
                                    <p:anim calcmode="lin" valueType="num">
                                      <p:cBhvr>
                                        <p:cTn id="26" dur="500"/>
                                        <p:tgtEl>
                                          <p:spTgt spid="32"/>
                                        </p:tgtEl>
                                        <p:attrNameLst>
                                          <p:attrName>style.rotation</p:attrName>
                                        </p:attrNameLst>
                                      </p:cBhvr>
                                      <p:tavLst>
                                        <p:tav tm="0">
                                          <p:val>
                                            <p:fltVal val="0"/>
                                          </p:val>
                                        </p:tav>
                                        <p:tav tm="100000">
                                          <p:val>
                                            <p:fltVal val="90"/>
                                          </p:val>
                                        </p:tav>
                                      </p:tavLst>
                                    </p:anim>
                                    <p:animEffect transition="out" filter="fade">
                                      <p:cBhvr>
                                        <p:cTn id="27" dur="500"/>
                                        <p:tgtEl>
                                          <p:spTgt spid="32"/>
                                        </p:tgtEl>
                                      </p:cBhvr>
                                    </p:animEffect>
                                    <p:set>
                                      <p:cBhvr>
                                        <p:cTn id="28" dur="1" fill="hold">
                                          <p:stCondLst>
                                            <p:cond delay="499"/>
                                          </p:stCondLst>
                                        </p:cTn>
                                        <p:tgtEl>
                                          <p:spTgt spid="32"/>
                                        </p:tgtEl>
                                        <p:attrNameLst>
                                          <p:attrName>style.visibility</p:attrName>
                                        </p:attrNameLst>
                                      </p:cBhvr>
                                      <p:to>
                                        <p:strVal val="hidden"/>
                                      </p:to>
                                    </p:set>
                                  </p:childTnLst>
                                </p:cTn>
                              </p:par>
                              <p:par>
                                <p:cTn id="29" presetID="31" presetClass="entr" presetSubtype="0" fill="hold" grpId="0" nodeType="withEffect">
                                  <p:stCondLst>
                                    <p:cond delay="400"/>
                                  </p:stCondLst>
                                  <p:iterate type="lt">
                                    <p:tmPct val="5000"/>
                                  </p:iterate>
                                  <p:childTnLst>
                                    <p:set>
                                      <p:cBhvr>
                                        <p:cTn id="30" dur="1" fill="hold">
                                          <p:stCondLst>
                                            <p:cond delay="0"/>
                                          </p:stCondLst>
                                        </p:cTn>
                                        <p:tgtEl>
                                          <p:spTgt spid="56"/>
                                        </p:tgtEl>
                                        <p:attrNameLst>
                                          <p:attrName>style.visibility</p:attrName>
                                        </p:attrNameLst>
                                      </p:cBhvr>
                                      <p:to>
                                        <p:strVal val="visible"/>
                                      </p:to>
                                    </p:set>
                                    <p:anim calcmode="lin" valueType="num">
                                      <p:cBhvr>
                                        <p:cTn id="31" dur="500" fill="hold"/>
                                        <p:tgtEl>
                                          <p:spTgt spid="56"/>
                                        </p:tgtEl>
                                        <p:attrNameLst>
                                          <p:attrName>ppt_w</p:attrName>
                                        </p:attrNameLst>
                                      </p:cBhvr>
                                      <p:tavLst>
                                        <p:tav tm="0">
                                          <p:val>
                                            <p:fltVal val="0"/>
                                          </p:val>
                                        </p:tav>
                                        <p:tav tm="100000">
                                          <p:val>
                                            <p:strVal val="#ppt_w"/>
                                          </p:val>
                                        </p:tav>
                                      </p:tavLst>
                                    </p:anim>
                                    <p:anim calcmode="lin" valueType="num">
                                      <p:cBhvr>
                                        <p:cTn id="32" dur="500" fill="hold"/>
                                        <p:tgtEl>
                                          <p:spTgt spid="56"/>
                                        </p:tgtEl>
                                        <p:attrNameLst>
                                          <p:attrName>ppt_h</p:attrName>
                                        </p:attrNameLst>
                                      </p:cBhvr>
                                      <p:tavLst>
                                        <p:tav tm="0">
                                          <p:val>
                                            <p:fltVal val="0"/>
                                          </p:val>
                                        </p:tav>
                                        <p:tav tm="100000">
                                          <p:val>
                                            <p:strVal val="#ppt_h"/>
                                          </p:val>
                                        </p:tav>
                                      </p:tavLst>
                                    </p:anim>
                                    <p:anim calcmode="lin" valueType="num">
                                      <p:cBhvr>
                                        <p:cTn id="33" dur="500" fill="hold"/>
                                        <p:tgtEl>
                                          <p:spTgt spid="56"/>
                                        </p:tgtEl>
                                        <p:attrNameLst>
                                          <p:attrName>style.rotation</p:attrName>
                                        </p:attrNameLst>
                                      </p:cBhvr>
                                      <p:tavLst>
                                        <p:tav tm="0">
                                          <p:val>
                                            <p:fltVal val="90"/>
                                          </p:val>
                                        </p:tav>
                                        <p:tav tm="100000">
                                          <p:val>
                                            <p:fltVal val="0"/>
                                          </p:val>
                                        </p:tav>
                                      </p:tavLst>
                                    </p:anim>
                                    <p:animEffect transition="in" filter="fade">
                                      <p:cBhvr>
                                        <p:cTn id="34" dur="500"/>
                                        <p:tgtEl>
                                          <p:spTgt spid="56"/>
                                        </p:tgtEl>
                                      </p:cBhvr>
                                    </p:animEffect>
                                  </p:childTnLst>
                                </p:cTn>
                              </p:par>
                              <p:par>
                                <p:cTn id="35" presetID="31" presetClass="exit" presetSubtype="0" fill="hold" grpId="1" nodeType="withEffect">
                                  <p:stCondLst>
                                    <p:cond delay="1100"/>
                                  </p:stCondLst>
                                  <p:iterate type="lt">
                                    <p:tmPct val="5000"/>
                                  </p:iterate>
                                  <p:childTnLst>
                                    <p:anim calcmode="lin" valueType="num">
                                      <p:cBhvr>
                                        <p:cTn id="36" dur="500"/>
                                        <p:tgtEl>
                                          <p:spTgt spid="56"/>
                                        </p:tgtEl>
                                        <p:attrNameLst>
                                          <p:attrName>ppt_w</p:attrName>
                                        </p:attrNameLst>
                                      </p:cBhvr>
                                      <p:tavLst>
                                        <p:tav tm="0">
                                          <p:val>
                                            <p:strVal val="ppt_w"/>
                                          </p:val>
                                        </p:tav>
                                        <p:tav tm="100000">
                                          <p:val>
                                            <p:fltVal val="0"/>
                                          </p:val>
                                        </p:tav>
                                      </p:tavLst>
                                    </p:anim>
                                    <p:anim calcmode="lin" valueType="num">
                                      <p:cBhvr>
                                        <p:cTn id="37" dur="500"/>
                                        <p:tgtEl>
                                          <p:spTgt spid="56"/>
                                        </p:tgtEl>
                                        <p:attrNameLst>
                                          <p:attrName>ppt_h</p:attrName>
                                        </p:attrNameLst>
                                      </p:cBhvr>
                                      <p:tavLst>
                                        <p:tav tm="0">
                                          <p:val>
                                            <p:strVal val="ppt_h"/>
                                          </p:val>
                                        </p:tav>
                                        <p:tav tm="100000">
                                          <p:val>
                                            <p:fltVal val="0"/>
                                          </p:val>
                                        </p:tav>
                                      </p:tavLst>
                                    </p:anim>
                                    <p:anim calcmode="lin" valueType="num">
                                      <p:cBhvr>
                                        <p:cTn id="38" dur="500"/>
                                        <p:tgtEl>
                                          <p:spTgt spid="56"/>
                                        </p:tgtEl>
                                        <p:attrNameLst>
                                          <p:attrName>style.rotation</p:attrName>
                                        </p:attrNameLst>
                                      </p:cBhvr>
                                      <p:tavLst>
                                        <p:tav tm="0">
                                          <p:val>
                                            <p:fltVal val="0"/>
                                          </p:val>
                                        </p:tav>
                                        <p:tav tm="100000">
                                          <p:val>
                                            <p:fltVal val="90"/>
                                          </p:val>
                                        </p:tav>
                                      </p:tavLst>
                                    </p:anim>
                                    <p:animEffect transition="out" filter="fade">
                                      <p:cBhvr>
                                        <p:cTn id="39" dur="500"/>
                                        <p:tgtEl>
                                          <p:spTgt spid="56"/>
                                        </p:tgtEl>
                                      </p:cBhvr>
                                    </p:animEffect>
                                    <p:set>
                                      <p:cBhvr>
                                        <p:cTn id="40" dur="1" fill="hold">
                                          <p:stCondLst>
                                            <p:cond delay="499"/>
                                          </p:stCondLst>
                                        </p:cTn>
                                        <p:tgtEl>
                                          <p:spTgt spid="56"/>
                                        </p:tgtEl>
                                        <p:attrNameLst>
                                          <p:attrName>style.visibility</p:attrName>
                                        </p:attrNameLst>
                                      </p:cBhvr>
                                      <p:to>
                                        <p:strVal val="hidden"/>
                                      </p:to>
                                    </p:set>
                                  </p:childTnLst>
                                </p:cTn>
                              </p:par>
                              <p:par>
                                <p:cTn id="41" presetID="31" presetClass="entr" presetSubtype="0" fill="hold" grpId="0" nodeType="withEffect">
                                  <p:stCondLst>
                                    <p:cond delay="800"/>
                                  </p:stCondLst>
                                  <p:iterate type="lt">
                                    <p:tmPct val="5000"/>
                                  </p:iterate>
                                  <p:childTnLst>
                                    <p:set>
                                      <p:cBhvr>
                                        <p:cTn id="42" dur="1" fill="hold">
                                          <p:stCondLst>
                                            <p:cond delay="0"/>
                                          </p:stCondLst>
                                        </p:cTn>
                                        <p:tgtEl>
                                          <p:spTgt spid="30"/>
                                        </p:tgtEl>
                                        <p:attrNameLst>
                                          <p:attrName>style.visibility</p:attrName>
                                        </p:attrNameLst>
                                      </p:cBhvr>
                                      <p:to>
                                        <p:strVal val="visible"/>
                                      </p:to>
                                    </p:set>
                                    <p:anim calcmode="lin" valueType="num">
                                      <p:cBhvr>
                                        <p:cTn id="43" dur="500" fill="hold"/>
                                        <p:tgtEl>
                                          <p:spTgt spid="30"/>
                                        </p:tgtEl>
                                        <p:attrNameLst>
                                          <p:attrName>ppt_w</p:attrName>
                                        </p:attrNameLst>
                                      </p:cBhvr>
                                      <p:tavLst>
                                        <p:tav tm="0">
                                          <p:val>
                                            <p:fltVal val="0"/>
                                          </p:val>
                                        </p:tav>
                                        <p:tav tm="100000">
                                          <p:val>
                                            <p:strVal val="#ppt_w"/>
                                          </p:val>
                                        </p:tav>
                                      </p:tavLst>
                                    </p:anim>
                                    <p:anim calcmode="lin" valueType="num">
                                      <p:cBhvr>
                                        <p:cTn id="44" dur="500" fill="hold"/>
                                        <p:tgtEl>
                                          <p:spTgt spid="30"/>
                                        </p:tgtEl>
                                        <p:attrNameLst>
                                          <p:attrName>ppt_h</p:attrName>
                                        </p:attrNameLst>
                                      </p:cBhvr>
                                      <p:tavLst>
                                        <p:tav tm="0">
                                          <p:val>
                                            <p:fltVal val="0"/>
                                          </p:val>
                                        </p:tav>
                                        <p:tav tm="100000">
                                          <p:val>
                                            <p:strVal val="#ppt_h"/>
                                          </p:val>
                                        </p:tav>
                                      </p:tavLst>
                                    </p:anim>
                                    <p:anim calcmode="lin" valueType="num">
                                      <p:cBhvr>
                                        <p:cTn id="45" dur="500" fill="hold"/>
                                        <p:tgtEl>
                                          <p:spTgt spid="30"/>
                                        </p:tgtEl>
                                        <p:attrNameLst>
                                          <p:attrName>style.rotation</p:attrName>
                                        </p:attrNameLst>
                                      </p:cBhvr>
                                      <p:tavLst>
                                        <p:tav tm="0">
                                          <p:val>
                                            <p:fltVal val="90"/>
                                          </p:val>
                                        </p:tav>
                                        <p:tav tm="100000">
                                          <p:val>
                                            <p:fltVal val="0"/>
                                          </p:val>
                                        </p:tav>
                                      </p:tavLst>
                                    </p:anim>
                                    <p:animEffect transition="in" filter="fade">
                                      <p:cBhvr>
                                        <p:cTn id="46" dur="500"/>
                                        <p:tgtEl>
                                          <p:spTgt spid="30"/>
                                        </p:tgtEl>
                                      </p:cBhvr>
                                    </p:animEffect>
                                  </p:childTnLst>
                                </p:cTn>
                              </p:par>
                              <p:par>
                                <p:cTn id="47" presetID="31" presetClass="exit" presetSubtype="0" fill="hold" grpId="1" nodeType="withEffect">
                                  <p:stCondLst>
                                    <p:cond delay="1400"/>
                                  </p:stCondLst>
                                  <p:iterate type="lt">
                                    <p:tmPct val="5000"/>
                                  </p:iterate>
                                  <p:childTnLst>
                                    <p:anim calcmode="lin" valueType="num">
                                      <p:cBhvr>
                                        <p:cTn id="48" dur="500"/>
                                        <p:tgtEl>
                                          <p:spTgt spid="30"/>
                                        </p:tgtEl>
                                        <p:attrNameLst>
                                          <p:attrName>ppt_w</p:attrName>
                                        </p:attrNameLst>
                                      </p:cBhvr>
                                      <p:tavLst>
                                        <p:tav tm="0">
                                          <p:val>
                                            <p:strVal val="ppt_w"/>
                                          </p:val>
                                        </p:tav>
                                        <p:tav tm="100000">
                                          <p:val>
                                            <p:fltVal val="0"/>
                                          </p:val>
                                        </p:tav>
                                      </p:tavLst>
                                    </p:anim>
                                    <p:anim calcmode="lin" valueType="num">
                                      <p:cBhvr>
                                        <p:cTn id="49" dur="500"/>
                                        <p:tgtEl>
                                          <p:spTgt spid="30"/>
                                        </p:tgtEl>
                                        <p:attrNameLst>
                                          <p:attrName>ppt_h</p:attrName>
                                        </p:attrNameLst>
                                      </p:cBhvr>
                                      <p:tavLst>
                                        <p:tav tm="0">
                                          <p:val>
                                            <p:strVal val="ppt_h"/>
                                          </p:val>
                                        </p:tav>
                                        <p:tav tm="100000">
                                          <p:val>
                                            <p:fltVal val="0"/>
                                          </p:val>
                                        </p:tav>
                                      </p:tavLst>
                                    </p:anim>
                                    <p:anim calcmode="lin" valueType="num">
                                      <p:cBhvr>
                                        <p:cTn id="50" dur="500"/>
                                        <p:tgtEl>
                                          <p:spTgt spid="30"/>
                                        </p:tgtEl>
                                        <p:attrNameLst>
                                          <p:attrName>style.rotation</p:attrName>
                                        </p:attrNameLst>
                                      </p:cBhvr>
                                      <p:tavLst>
                                        <p:tav tm="0">
                                          <p:val>
                                            <p:fltVal val="0"/>
                                          </p:val>
                                        </p:tav>
                                        <p:tav tm="100000">
                                          <p:val>
                                            <p:fltVal val="90"/>
                                          </p:val>
                                        </p:tav>
                                      </p:tavLst>
                                    </p:anim>
                                    <p:animEffect transition="out" filter="fade">
                                      <p:cBhvr>
                                        <p:cTn id="51" dur="500"/>
                                        <p:tgtEl>
                                          <p:spTgt spid="30"/>
                                        </p:tgtEl>
                                      </p:cBhvr>
                                    </p:animEffect>
                                    <p:set>
                                      <p:cBhvr>
                                        <p:cTn id="52" dur="1" fill="hold">
                                          <p:stCondLst>
                                            <p:cond delay="499"/>
                                          </p:stCondLst>
                                        </p:cTn>
                                        <p:tgtEl>
                                          <p:spTgt spid="30"/>
                                        </p:tgtEl>
                                        <p:attrNameLst>
                                          <p:attrName>style.visibility</p:attrName>
                                        </p:attrNameLst>
                                      </p:cBhvr>
                                      <p:to>
                                        <p:strVal val="hidden"/>
                                      </p:to>
                                    </p:set>
                                  </p:childTnLst>
                                </p:cTn>
                              </p:par>
                              <p:par>
                                <p:cTn id="53" presetID="31" presetClass="entr" presetSubtype="0" fill="hold" grpId="0" nodeType="withEffect">
                                  <p:stCondLst>
                                    <p:cond delay="900"/>
                                  </p:stCondLst>
                                  <p:iterate type="lt">
                                    <p:tmPct val="5000"/>
                                  </p:iterate>
                                  <p:childTnLst>
                                    <p:set>
                                      <p:cBhvr>
                                        <p:cTn id="54" dur="1" fill="hold">
                                          <p:stCondLst>
                                            <p:cond delay="0"/>
                                          </p:stCondLst>
                                        </p:cTn>
                                        <p:tgtEl>
                                          <p:spTgt spid="31"/>
                                        </p:tgtEl>
                                        <p:attrNameLst>
                                          <p:attrName>style.visibility</p:attrName>
                                        </p:attrNameLst>
                                      </p:cBhvr>
                                      <p:to>
                                        <p:strVal val="visible"/>
                                      </p:to>
                                    </p:set>
                                    <p:anim calcmode="lin" valueType="num">
                                      <p:cBhvr>
                                        <p:cTn id="55" dur="500" fill="hold"/>
                                        <p:tgtEl>
                                          <p:spTgt spid="31"/>
                                        </p:tgtEl>
                                        <p:attrNameLst>
                                          <p:attrName>ppt_w</p:attrName>
                                        </p:attrNameLst>
                                      </p:cBhvr>
                                      <p:tavLst>
                                        <p:tav tm="0">
                                          <p:val>
                                            <p:fltVal val="0"/>
                                          </p:val>
                                        </p:tav>
                                        <p:tav tm="100000">
                                          <p:val>
                                            <p:strVal val="#ppt_w"/>
                                          </p:val>
                                        </p:tav>
                                      </p:tavLst>
                                    </p:anim>
                                    <p:anim calcmode="lin" valueType="num">
                                      <p:cBhvr>
                                        <p:cTn id="56" dur="500" fill="hold"/>
                                        <p:tgtEl>
                                          <p:spTgt spid="31"/>
                                        </p:tgtEl>
                                        <p:attrNameLst>
                                          <p:attrName>ppt_h</p:attrName>
                                        </p:attrNameLst>
                                      </p:cBhvr>
                                      <p:tavLst>
                                        <p:tav tm="0">
                                          <p:val>
                                            <p:fltVal val="0"/>
                                          </p:val>
                                        </p:tav>
                                        <p:tav tm="100000">
                                          <p:val>
                                            <p:strVal val="#ppt_h"/>
                                          </p:val>
                                        </p:tav>
                                      </p:tavLst>
                                    </p:anim>
                                    <p:anim calcmode="lin" valueType="num">
                                      <p:cBhvr>
                                        <p:cTn id="57" dur="500" fill="hold"/>
                                        <p:tgtEl>
                                          <p:spTgt spid="31"/>
                                        </p:tgtEl>
                                        <p:attrNameLst>
                                          <p:attrName>style.rotation</p:attrName>
                                        </p:attrNameLst>
                                      </p:cBhvr>
                                      <p:tavLst>
                                        <p:tav tm="0">
                                          <p:val>
                                            <p:fltVal val="90"/>
                                          </p:val>
                                        </p:tav>
                                        <p:tav tm="100000">
                                          <p:val>
                                            <p:fltVal val="0"/>
                                          </p:val>
                                        </p:tav>
                                      </p:tavLst>
                                    </p:anim>
                                    <p:animEffect transition="in" filter="fade">
                                      <p:cBhvr>
                                        <p:cTn id="58" dur="500"/>
                                        <p:tgtEl>
                                          <p:spTgt spid="31"/>
                                        </p:tgtEl>
                                      </p:cBhvr>
                                    </p:animEffect>
                                  </p:childTnLst>
                                </p:cTn>
                              </p:par>
                              <p:par>
                                <p:cTn id="59" presetID="31" presetClass="exit" presetSubtype="0" fill="hold" grpId="1" nodeType="withEffect">
                                  <p:stCondLst>
                                    <p:cond delay="1500"/>
                                  </p:stCondLst>
                                  <p:iterate type="lt">
                                    <p:tmPct val="5000"/>
                                  </p:iterate>
                                  <p:childTnLst>
                                    <p:anim calcmode="lin" valueType="num">
                                      <p:cBhvr>
                                        <p:cTn id="60" dur="500"/>
                                        <p:tgtEl>
                                          <p:spTgt spid="31"/>
                                        </p:tgtEl>
                                        <p:attrNameLst>
                                          <p:attrName>ppt_w</p:attrName>
                                        </p:attrNameLst>
                                      </p:cBhvr>
                                      <p:tavLst>
                                        <p:tav tm="0">
                                          <p:val>
                                            <p:strVal val="ppt_w"/>
                                          </p:val>
                                        </p:tav>
                                        <p:tav tm="100000">
                                          <p:val>
                                            <p:fltVal val="0"/>
                                          </p:val>
                                        </p:tav>
                                      </p:tavLst>
                                    </p:anim>
                                    <p:anim calcmode="lin" valueType="num">
                                      <p:cBhvr>
                                        <p:cTn id="61" dur="500"/>
                                        <p:tgtEl>
                                          <p:spTgt spid="31"/>
                                        </p:tgtEl>
                                        <p:attrNameLst>
                                          <p:attrName>ppt_h</p:attrName>
                                        </p:attrNameLst>
                                      </p:cBhvr>
                                      <p:tavLst>
                                        <p:tav tm="0">
                                          <p:val>
                                            <p:strVal val="ppt_h"/>
                                          </p:val>
                                        </p:tav>
                                        <p:tav tm="100000">
                                          <p:val>
                                            <p:fltVal val="0"/>
                                          </p:val>
                                        </p:tav>
                                      </p:tavLst>
                                    </p:anim>
                                    <p:anim calcmode="lin" valueType="num">
                                      <p:cBhvr>
                                        <p:cTn id="62" dur="500"/>
                                        <p:tgtEl>
                                          <p:spTgt spid="31"/>
                                        </p:tgtEl>
                                        <p:attrNameLst>
                                          <p:attrName>style.rotation</p:attrName>
                                        </p:attrNameLst>
                                      </p:cBhvr>
                                      <p:tavLst>
                                        <p:tav tm="0">
                                          <p:val>
                                            <p:fltVal val="0"/>
                                          </p:val>
                                        </p:tav>
                                        <p:tav tm="100000">
                                          <p:val>
                                            <p:fltVal val="90"/>
                                          </p:val>
                                        </p:tav>
                                      </p:tavLst>
                                    </p:anim>
                                    <p:animEffect transition="out" filter="fade">
                                      <p:cBhvr>
                                        <p:cTn id="63" dur="500"/>
                                        <p:tgtEl>
                                          <p:spTgt spid="31"/>
                                        </p:tgtEl>
                                      </p:cBhvr>
                                    </p:animEffect>
                                    <p:set>
                                      <p:cBhvr>
                                        <p:cTn id="64" dur="1" fill="hold">
                                          <p:stCondLst>
                                            <p:cond delay="499"/>
                                          </p:stCondLst>
                                        </p:cTn>
                                        <p:tgtEl>
                                          <p:spTgt spid="3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9" grpId="1" animBg="1"/>
      <p:bldP spid="30" grpId="0" animBg="1"/>
      <p:bldP spid="30" grpId="1" animBg="1"/>
      <p:bldP spid="31" grpId="0" animBg="1"/>
      <p:bldP spid="31" grpId="1" animBg="1"/>
      <p:bldP spid="32" grpId="0" animBg="1"/>
      <p:bldP spid="32" grpId="1" animBg="1"/>
      <p:bldP spid="56" grpId="0" animBg="1"/>
      <p:bldP spid="56" grpId="1"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Diagrama"/>
          <p:cNvGraphicFramePr/>
          <p:nvPr/>
        </p:nvGraphicFramePr>
        <p:xfrm>
          <a:off x="428596" y="357166"/>
          <a:ext cx="1681509" cy="60007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4" name="Group 10"/>
          <p:cNvGrpSpPr/>
          <p:nvPr/>
        </p:nvGrpSpPr>
        <p:grpSpPr>
          <a:xfrm>
            <a:off x="2214546" y="928670"/>
            <a:ext cx="6726131" cy="1571636"/>
            <a:chOff x="2143108" y="285728"/>
            <a:chExt cx="6726131" cy="1571636"/>
          </a:xfrm>
        </p:grpSpPr>
        <p:sp>
          <p:nvSpPr>
            <p:cNvPr id="3" name="Rounded Rectangle 53"/>
            <p:cNvSpPr/>
            <p:nvPr/>
          </p:nvSpPr>
          <p:spPr>
            <a:xfrm>
              <a:off x="2143108" y="285728"/>
              <a:ext cx="6726131" cy="1571636"/>
            </a:xfrm>
            <a:prstGeom prst="roundRect">
              <a:avLst/>
            </a:prstGeom>
            <a:ln w="12700">
              <a:solidFill>
                <a:schemeClr val="accent4">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l" rtl="0"/>
              <a:endParaRPr lang="es-MX" kern="1200" dirty="0">
                <a:solidFill>
                  <a:prstClr val="black"/>
                </a:solidFill>
                <a:latin typeface="Calibri"/>
                <a:ea typeface="+mn-ea"/>
                <a:cs typeface="+mn-cs"/>
              </a:endParaRPr>
            </a:p>
          </p:txBody>
        </p:sp>
        <p:pic>
          <p:nvPicPr>
            <p:cNvPr id="7" name="Picture 1"/>
            <p:cNvPicPr/>
            <p:nvPr/>
          </p:nvPicPr>
          <p:blipFill>
            <a:blip r:embed="rId7" cstate="screen">
              <a:clrChange>
                <a:clrFrom>
                  <a:srgbClr val="FFFFFF"/>
                </a:clrFrom>
                <a:clrTo>
                  <a:srgbClr val="FFFFFF">
                    <a:alpha val="0"/>
                  </a:srgbClr>
                </a:clrTo>
              </a:clrChange>
            </a:blip>
            <a:srcRect/>
            <a:stretch>
              <a:fillRect/>
            </a:stretch>
          </p:blipFill>
          <p:spPr bwMode="auto">
            <a:xfrm>
              <a:off x="2786050" y="500042"/>
              <a:ext cx="5340264" cy="1241922"/>
            </a:xfrm>
            <a:prstGeom prst="rect">
              <a:avLst/>
            </a:prstGeom>
            <a:noFill/>
            <a:ln w="9525">
              <a:noFill/>
              <a:miter lim="800000"/>
              <a:headEnd/>
              <a:tailEnd/>
            </a:ln>
          </p:spPr>
        </p:pic>
      </p:grpSp>
      <p:grpSp>
        <p:nvGrpSpPr>
          <p:cNvPr id="5" name="Group 9"/>
          <p:cNvGrpSpPr/>
          <p:nvPr/>
        </p:nvGrpSpPr>
        <p:grpSpPr>
          <a:xfrm>
            <a:off x="2214546" y="2956410"/>
            <a:ext cx="6726132" cy="2115664"/>
            <a:chOff x="2132144" y="2000240"/>
            <a:chExt cx="6726132" cy="2115664"/>
          </a:xfrm>
        </p:grpSpPr>
        <p:pic>
          <p:nvPicPr>
            <p:cNvPr id="8" name="Picture 4"/>
            <p:cNvPicPr/>
            <p:nvPr/>
          </p:nvPicPr>
          <p:blipFill>
            <a:blip r:embed="rId8">
              <a:clrChange>
                <a:clrFrom>
                  <a:srgbClr val="FFFFFF"/>
                </a:clrFrom>
                <a:clrTo>
                  <a:srgbClr val="FFFFFF">
                    <a:alpha val="0"/>
                  </a:srgbClr>
                </a:clrTo>
              </a:clrChange>
            </a:blip>
            <a:srcRect/>
            <a:stretch>
              <a:fillRect/>
            </a:stretch>
          </p:blipFill>
          <p:spPr bwMode="auto">
            <a:xfrm>
              <a:off x="3500430" y="2115640"/>
              <a:ext cx="3675059" cy="1791419"/>
            </a:xfrm>
            <a:prstGeom prst="rect">
              <a:avLst/>
            </a:prstGeom>
            <a:noFill/>
            <a:ln w="9525">
              <a:noFill/>
              <a:miter lim="800000"/>
              <a:headEnd/>
              <a:tailEnd/>
            </a:ln>
          </p:spPr>
        </p:pic>
        <p:sp>
          <p:nvSpPr>
            <p:cNvPr id="9" name="Rounded Rectangle 53"/>
            <p:cNvSpPr/>
            <p:nvPr/>
          </p:nvSpPr>
          <p:spPr>
            <a:xfrm>
              <a:off x="2132144" y="2000240"/>
              <a:ext cx="6726132" cy="2115664"/>
            </a:xfrm>
            <a:prstGeom prst="roundRect">
              <a:avLst/>
            </a:prstGeom>
            <a:noFill/>
            <a:ln w="12700">
              <a:solidFill>
                <a:srgbClr val="0070C0"/>
              </a:solidFill>
            </a:ln>
          </p:spPr>
          <p:style>
            <a:lnRef idx="2">
              <a:schemeClr val="accent5"/>
            </a:lnRef>
            <a:fillRef idx="1">
              <a:schemeClr val="lt1"/>
            </a:fillRef>
            <a:effectRef idx="0">
              <a:schemeClr val="accent5"/>
            </a:effectRef>
            <a:fontRef idx="minor">
              <a:schemeClr val="dk1"/>
            </a:fontRef>
          </p:style>
          <p:txBody>
            <a:bodyPr rtlCol="0" anchor="ctr"/>
            <a:lstStyle/>
            <a:p>
              <a:pPr algn="l" rtl="0"/>
              <a:endParaRPr lang="en-US" kern="1200" dirty="0">
                <a:solidFill>
                  <a:prstClr val="black"/>
                </a:solidFill>
                <a:latin typeface="Calibri"/>
                <a:ea typeface="+mn-ea"/>
                <a:cs typeface="+mn-cs"/>
              </a:endParaRPr>
            </a:p>
          </p:txBody>
        </p:sp>
      </p:grpSp>
      <p:sp>
        <p:nvSpPr>
          <p:cNvPr id="12" name="TextBox 11"/>
          <p:cNvSpPr txBox="1"/>
          <p:nvPr/>
        </p:nvSpPr>
        <p:spPr>
          <a:xfrm>
            <a:off x="2357422" y="5506066"/>
            <a:ext cx="6572296" cy="923330"/>
          </a:xfrm>
          <a:prstGeom prst="rect">
            <a:avLst/>
          </a:prstGeom>
          <a:noFill/>
        </p:spPr>
        <p:txBody>
          <a:bodyPr wrap="square" rtlCol="0">
            <a:spAutoFit/>
          </a:bodyPr>
          <a:lstStyle/>
          <a:p>
            <a:pPr algn="l" rtl="0"/>
            <a:r>
              <a:rPr lang="en-US" kern="1200" dirty="0">
                <a:solidFill>
                  <a:prstClr val="white">
                    <a:lumMod val="50000"/>
                  </a:prstClr>
                </a:solidFill>
                <a:latin typeface="Calibri"/>
                <a:ea typeface="+mn-ea"/>
                <a:cs typeface="+mn-cs"/>
              </a:rPr>
              <a:t>TRAVIS, R. P., M. E. Dewar. Computer-aided socket design for trans-femoral amputees. </a:t>
            </a:r>
            <a:r>
              <a:rPr lang="es-MX" kern="1200" dirty="0" err="1">
                <a:solidFill>
                  <a:prstClr val="white">
                    <a:lumMod val="50000"/>
                  </a:prstClr>
                </a:solidFill>
                <a:latin typeface="Calibri"/>
                <a:ea typeface="+mn-ea"/>
                <a:cs typeface="+mn-cs"/>
              </a:rPr>
              <a:t>Prosthetics</a:t>
            </a:r>
            <a:r>
              <a:rPr lang="es-MX" kern="1200" dirty="0">
                <a:solidFill>
                  <a:prstClr val="white">
                    <a:lumMod val="50000"/>
                  </a:prstClr>
                </a:solidFill>
                <a:latin typeface="Calibri"/>
                <a:ea typeface="+mn-ea"/>
                <a:cs typeface="+mn-cs"/>
              </a:rPr>
              <a:t> and </a:t>
            </a:r>
            <a:r>
              <a:rPr lang="es-MX" kern="1200" dirty="0" err="1">
                <a:solidFill>
                  <a:prstClr val="white">
                    <a:lumMod val="50000"/>
                  </a:prstClr>
                </a:solidFill>
                <a:latin typeface="Calibri"/>
                <a:ea typeface="+mn-ea"/>
                <a:cs typeface="+mn-cs"/>
              </a:rPr>
              <a:t>Orthotics</a:t>
            </a:r>
            <a:r>
              <a:rPr lang="es-MX" kern="1200" dirty="0">
                <a:solidFill>
                  <a:prstClr val="white">
                    <a:lumMod val="50000"/>
                  </a:prstClr>
                </a:solidFill>
                <a:latin typeface="Calibri"/>
                <a:ea typeface="+mn-ea"/>
                <a:cs typeface="+mn-cs"/>
              </a:rPr>
              <a:t> International, Volumen 17, número 3 (1993)</a:t>
            </a:r>
            <a:endParaRPr lang="en-US" kern="1200" dirty="0">
              <a:solidFill>
                <a:prstClr val="white">
                  <a:lumMod val="50000"/>
                </a:prstClr>
              </a:solidFill>
              <a:latin typeface="Calibri"/>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857232"/>
            <a:ext cx="9144000" cy="52149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3" name="Diagram 2"/>
          <p:cNvGraphicFramePr/>
          <p:nvPr/>
        </p:nvGraphicFramePr>
        <p:xfrm>
          <a:off x="714348" y="1142984"/>
          <a:ext cx="7643842" cy="4572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528" fill="hold" grpId="0" nodeType="clickEffect">
                                  <p:stCondLst>
                                    <p:cond delay="0"/>
                                  </p:stCondLst>
                                  <p:childTnLst>
                                    <p:set>
                                      <p:cBhvr>
                                        <p:cTn id="6" dur="1" fill="hold">
                                          <p:stCondLst>
                                            <p:cond delay="0"/>
                                          </p:stCondLst>
                                        </p:cTn>
                                        <p:tgtEl>
                                          <p:spTgt spid="3">
                                            <p:graphicEl>
                                              <a:dgm id="{A6371701-0660-4E54-ABC7-2665DA348607}"/>
                                            </p:graphicEl>
                                          </p:spTgt>
                                        </p:tgtEl>
                                        <p:attrNameLst>
                                          <p:attrName>style.visibility</p:attrName>
                                        </p:attrNameLst>
                                      </p:cBhvr>
                                      <p:to>
                                        <p:strVal val="visible"/>
                                      </p:to>
                                    </p:set>
                                    <p:anim calcmode="lin" valueType="num">
                                      <p:cBhvr>
                                        <p:cTn id="7" dur="1000" fill="hold"/>
                                        <p:tgtEl>
                                          <p:spTgt spid="3">
                                            <p:graphicEl>
                                              <a:dgm id="{A6371701-0660-4E54-ABC7-2665DA348607}"/>
                                            </p:graphicEl>
                                          </p:spTgt>
                                        </p:tgtEl>
                                        <p:attrNameLst>
                                          <p:attrName>ppt_w</p:attrName>
                                        </p:attrNameLst>
                                      </p:cBhvr>
                                      <p:tavLst>
                                        <p:tav tm="0">
                                          <p:val>
                                            <p:fltVal val="0"/>
                                          </p:val>
                                        </p:tav>
                                        <p:tav tm="100000">
                                          <p:val>
                                            <p:strVal val="#ppt_w"/>
                                          </p:val>
                                        </p:tav>
                                      </p:tavLst>
                                    </p:anim>
                                    <p:anim calcmode="lin" valueType="num">
                                      <p:cBhvr>
                                        <p:cTn id="8" dur="1000" fill="hold"/>
                                        <p:tgtEl>
                                          <p:spTgt spid="3">
                                            <p:graphicEl>
                                              <a:dgm id="{A6371701-0660-4E54-ABC7-2665DA348607}"/>
                                            </p:graphicEl>
                                          </p:spTgt>
                                        </p:tgtEl>
                                        <p:attrNameLst>
                                          <p:attrName>ppt_h</p:attrName>
                                        </p:attrNameLst>
                                      </p:cBhvr>
                                      <p:tavLst>
                                        <p:tav tm="0">
                                          <p:val>
                                            <p:fltVal val="0"/>
                                          </p:val>
                                        </p:tav>
                                        <p:tav tm="100000">
                                          <p:val>
                                            <p:strVal val="#ppt_h"/>
                                          </p:val>
                                        </p:tav>
                                      </p:tavLst>
                                    </p:anim>
                                    <p:anim calcmode="lin" valueType="num">
                                      <p:cBhvr>
                                        <p:cTn id="9" dur="1000" fill="hold"/>
                                        <p:tgtEl>
                                          <p:spTgt spid="3">
                                            <p:graphicEl>
                                              <a:dgm id="{A6371701-0660-4E54-ABC7-2665DA348607}"/>
                                            </p:graphicEl>
                                          </p:spTgt>
                                        </p:tgtEl>
                                        <p:attrNameLst>
                                          <p:attrName>ppt_x</p:attrName>
                                        </p:attrNameLst>
                                      </p:cBhvr>
                                      <p:tavLst>
                                        <p:tav tm="0">
                                          <p:val>
                                            <p:fltVal val="0.5"/>
                                          </p:val>
                                        </p:tav>
                                        <p:tav tm="100000">
                                          <p:val>
                                            <p:strVal val="#ppt_x"/>
                                          </p:val>
                                        </p:tav>
                                      </p:tavLst>
                                    </p:anim>
                                    <p:anim calcmode="lin" valueType="num">
                                      <p:cBhvr>
                                        <p:cTn id="10" dur="1000" fill="hold"/>
                                        <p:tgtEl>
                                          <p:spTgt spid="3">
                                            <p:graphicEl>
                                              <a:dgm id="{A6371701-0660-4E54-ABC7-2665DA348607}"/>
                                            </p:graphicEl>
                                          </p:spTgt>
                                        </p:tgtEl>
                                        <p:attrNameLst>
                                          <p:attrName>ppt_y</p:attrName>
                                        </p:attrNameLst>
                                      </p:cBhvr>
                                      <p:tavLst>
                                        <p:tav tm="0">
                                          <p:val>
                                            <p:fltVal val="0.5"/>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3" presetClass="entr" presetSubtype="528" fill="hold" grpId="0" nodeType="clickEffect">
                                  <p:stCondLst>
                                    <p:cond delay="0"/>
                                  </p:stCondLst>
                                  <p:childTnLst>
                                    <p:set>
                                      <p:cBhvr>
                                        <p:cTn id="14" dur="1" fill="hold">
                                          <p:stCondLst>
                                            <p:cond delay="0"/>
                                          </p:stCondLst>
                                        </p:cTn>
                                        <p:tgtEl>
                                          <p:spTgt spid="3">
                                            <p:graphicEl>
                                              <a:dgm id="{A4756E6E-59B0-4889-A272-E960E9EA283E}"/>
                                            </p:graphicEl>
                                          </p:spTgt>
                                        </p:tgtEl>
                                        <p:attrNameLst>
                                          <p:attrName>style.visibility</p:attrName>
                                        </p:attrNameLst>
                                      </p:cBhvr>
                                      <p:to>
                                        <p:strVal val="visible"/>
                                      </p:to>
                                    </p:set>
                                    <p:anim calcmode="lin" valueType="num">
                                      <p:cBhvr>
                                        <p:cTn id="15" dur="1000" fill="hold"/>
                                        <p:tgtEl>
                                          <p:spTgt spid="3">
                                            <p:graphicEl>
                                              <a:dgm id="{A4756E6E-59B0-4889-A272-E960E9EA283E}"/>
                                            </p:graphicEl>
                                          </p:spTgt>
                                        </p:tgtEl>
                                        <p:attrNameLst>
                                          <p:attrName>ppt_w</p:attrName>
                                        </p:attrNameLst>
                                      </p:cBhvr>
                                      <p:tavLst>
                                        <p:tav tm="0">
                                          <p:val>
                                            <p:fltVal val="0"/>
                                          </p:val>
                                        </p:tav>
                                        <p:tav tm="100000">
                                          <p:val>
                                            <p:strVal val="#ppt_w"/>
                                          </p:val>
                                        </p:tav>
                                      </p:tavLst>
                                    </p:anim>
                                    <p:anim calcmode="lin" valueType="num">
                                      <p:cBhvr>
                                        <p:cTn id="16" dur="1000" fill="hold"/>
                                        <p:tgtEl>
                                          <p:spTgt spid="3">
                                            <p:graphicEl>
                                              <a:dgm id="{A4756E6E-59B0-4889-A272-E960E9EA283E}"/>
                                            </p:graphicEl>
                                          </p:spTgt>
                                        </p:tgtEl>
                                        <p:attrNameLst>
                                          <p:attrName>ppt_h</p:attrName>
                                        </p:attrNameLst>
                                      </p:cBhvr>
                                      <p:tavLst>
                                        <p:tav tm="0">
                                          <p:val>
                                            <p:fltVal val="0"/>
                                          </p:val>
                                        </p:tav>
                                        <p:tav tm="100000">
                                          <p:val>
                                            <p:strVal val="#ppt_h"/>
                                          </p:val>
                                        </p:tav>
                                      </p:tavLst>
                                    </p:anim>
                                    <p:anim calcmode="lin" valueType="num">
                                      <p:cBhvr>
                                        <p:cTn id="17" dur="1000" fill="hold"/>
                                        <p:tgtEl>
                                          <p:spTgt spid="3">
                                            <p:graphicEl>
                                              <a:dgm id="{A4756E6E-59B0-4889-A272-E960E9EA283E}"/>
                                            </p:graphicEl>
                                          </p:spTgt>
                                        </p:tgtEl>
                                        <p:attrNameLst>
                                          <p:attrName>ppt_x</p:attrName>
                                        </p:attrNameLst>
                                      </p:cBhvr>
                                      <p:tavLst>
                                        <p:tav tm="0">
                                          <p:val>
                                            <p:fltVal val="0.5"/>
                                          </p:val>
                                        </p:tav>
                                        <p:tav tm="100000">
                                          <p:val>
                                            <p:strVal val="#ppt_x"/>
                                          </p:val>
                                        </p:tav>
                                      </p:tavLst>
                                    </p:anim>
                                    <p:anim calcmode="lin" valueType="num">
                                      <p:cBhvr>
                                        <p:cTn id="18" dur="1000" fill="hold"/>
                                        <p:tgtEl>
                                          <p:spTgt spid="3">
                                            <p:graphicEl>
                                              <a:dgm id="{A4756E6E-59B0-4889-A272-E960E9EA283E}"/>
                                            </p:graphicEl>
                                          </p:spTgt>
                                        </p:tgtEl>
                                        <p:attrNameLst>
                                          <p:attrName>ppt_y</p:attrName>
                                        </p:attrNameLst>
                                      </p:cBhvr>
                                      <p:tavLst>
                                        <p:tav tm="0">
                                          <p:val>
                                            <p:fltVal val="0.5"/>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3" presetClass="entr" presetSubtype="528" fill="hold" grpId="0" nodeType="clickEffect">
                                  <p:stCondLst>
                                    <p:cond delay="0"/>
                                  </p:stCondLst>
                                  <p:childTnLst>
                                    <p:set>
                                      <p:cBhvr>
                                        <p:cTn id="22" dur="1" fill="hold">
                                          <p:stCondLst>
                                            <p:cond delay="0"/>
                                          </p:stCondLst>
                                        </p:cTn>
                                        <p:tgtEl>
                                          <p:spTgt spid="3">
                                            <p:graphicEl>
                                              <a:dgm id="{341B55BA-5935-4617-B79D-387A4C2BC56E}"/>
                                            </p:graphicEl>
                                          </p:spTgt>
                                        </p:tgtEl>
                                        <p:attrNameLst>
                                          <p:attrName>style.visibility</p:attrName>
                                        </p:attrNameLst>
                                      </p:cBhvr>
                                      <p:to>
                                        <p:strVal val="visible"/>
                                      </p:to>
                                    </p:set>
                                    <p:anim calcmode="lin" valueType="num">
                                      <p:cBhvr>
                                        <p:cTn id="23" dur="1000" fill="hold"/>
                                        <p:tgtEl>
                                          <p:spTgt spid="3">
                                            <p:graphicEl>
                                              <a:dgm id="{341B55BA-5935-4617-B79D-387A4C2BC56E}"/>
                                            </p:graphicEl>
                                          </p:spTgt>
                                        </p:tgtEl>
                                        <p:attrNameLst>
                                          <p:attrName>ppt_w</p:attrName>
                                        </p:attrNameLst>
                                      </p:cBhvr>
                                      <p:tavLst>
                                        <p:tav tm="0">
                                          <p:val>
                                            <p:fltVal val="0"/>
                                          </p:val>
                                        </p:tav>
                                        <p:tav tm="100000">
                                          <p:val>
                                            <p:strVal val="#ppt_w"/>
                                          </p:val>
                                        </p:tav>
                                      </p:tavLst>
                                    </p:anim>
                                    <p:anim calcmode="lin" valueType="num">
                                      <p:cBhvr>
                                        <p:cTn id="24" dur="1000" fill="hold"/>
                                        <p:tgtEl>
                                          <p:spTgt spid="3">
                                            <p:graphicEl>
                                              <a:dgm id="{341B55BA-5935-4617-B79D-387A4C2BC56E}"/>
                                            </p:graphicEl>
                                          </p:spTgt>
                                        </p:tgtEl>
                                        <p:attrNameLst>
                                          <p:attrName>ppt_h</p:attrName>
                                        </p:attrNameLst>
                                      </p:cBhvr>
                                      <p:tavLst>
                                        <p:tav tm="0">
                                          <p:val>
                                            <p:fltVal val="0"/>
                                          </p:val>
                                        </p:tav>
                                        <p:tav tm="100000">
                                          <p:val>
                                            <p:strVal val="#ppt_h"/>
                                          </p:val>
                                        </p:tav>
                                      </p:tavLst>
                                    </p:anim>
                                    <p:anim calcmode="lin" valueType="num">
                                      <p:cBhvr>
                                        <p:cTn id="25" dur="1000" fill="hold"/>
                                        <p:tgtEl>
                                          <p:spTgt spid="3">
                                            <p:graphicEl>
                                              <a:dgm id="{341B55BA-5935-4617-B79D-387A4C2BC56E}"/>
                                            </p:graphicEl>
                                          </p:spTgt>
                                        </p:tgtEl>
                                        <p:attrNameLst>
                                          <p:attrName>ppt_x</p:attrName>
                                        </p:attrNameLst>
                                      </p:cBhvr>
                                      <p:tavLst>
                                        <p:tav tm="0">
                                          <p:val>
                                            <p:fltVal val="0.5"/>
                                          </p:val>
                                        </p:tav>
                                        <p:tav tm="100000">
                                          <p:val>
                                            <p:strVal val="#ppt_x"/>
                                          </p:val>
                                        </p:tav>
                                      </p:tavLst>
                                    </p:anim>
                                    <p:anim calcmode="lin" valueType="num">
                                      <p:cBhvr>
                                        <p:cTn id="26" dur="1000" fill="hold"/>
                                        <p:tgtEl>
                                          <p:spTgt spid="3">
                                            <p:graphicEl>
                                              <a:dgm id="{341B55BA-5935-4617-B79D-387A4C2BC56E}"/>
                                            </p:graphicEl>
                                          </p:spTgt>
                                        </p:tgtEl>
                                        <p:attrNameLst>
                                          <p:attrName>ppt_y</p:attrName>
                                        </p:attrNameLst>
                                      </p:cBhvr>
                                      <p:tavLst>
                                        <p:tav tm="0">
                                          <p:val>
                                            <p:fltVal val="0.5"/>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528" fill="hold" grpId="0" nodeType="clickEffect">
                                  <p:stCondLst>
                                    <p:cond delay="0"/>
                                  </p:stCondLst>
                                  <p:childTnLst>
                                    <p:set>
                                      <p:cBhvr>
                                        <p:cTn id="30" dur="1" fill="hold">
                                          <p:stCondLst>
                                            <p:cond delay="0"/>
                                          </p:stCondLst>
                                        </p:cTn>
                                        <p:tgtEl>
                                          <p:spTgt spid="3">
                                            <p:graphicEl>
                                              <a:dgm id="{D8AF6911-D73A-429E-A975-86616CBBFA87}"/>
                                            </p:graphicEl>
                                          </p:spTgt>
                                        </p:tgtEl>
                                        <p:attrNameLst>
                                          <p:attrName>style.visibility</p:attrName>
                                        </p:attrNameLst>
                                      </p:cBhvr>
                                      <p:to>
                                        <p:strVal val="visible"/>
                                      </p:to>
                                    </p:set>
                                    <p:anim calcmode="lin" valueType="num">
                                      <p:cBhvr>
                                        <p:cTn id="31" dur="1000" fill="hold"/>
                                        <p:tgtEl>
                                          <p:spTgt spid="3">
                                            <p:graphicEl>
                                              <a:dgm id="{D8AF6911-D73A-429E-A975-86616CBBFA87}"/>
                                            </p:graphicEl>
                                          </p:spTgt>
                                        </p:tgtEl>
                                        <p:attrNameLst>
                                          <p:attrName>ppt_w</p:attrName>
                                        </p:attrNameLst>
                                      </p:cBhvr>
                                      <p:tavLst>
                                        <p:tav tm="0">
                                          <p:val>
                                            <p:fltVal val="0"/>
                                          </p:val>
                                        </p:tav>
                                        <p:tav tm="100000">
                                          <p:val>
                                            <p:strVal val="#ppt_w"/>
                                          </p:val>
                                        </p:tav>
                                      </p:tavLst>
                                    </p:anim>
                                    <p:anim calcmode="lin" valueType="num">
                                      <p:cBhvr>
                                        <p:cTn id="32" dur="1000" fill="hold"/>
                                        <p:tgtEl>
                                          <p:spTgt spid="3">
                                            <p:graphicEl>
                                              <a:dgm id="{D8AF6911-D73A-429E-A975-86616CBBFA87}"/>
                                            </p:graphicEl>
                                          </p:spTgt>
                                        </p:tgtEl>
                                        <p:attrNameLst>
                                          <p:attrName>ppt_h</p:attrName>
                                        </p:attrNameLst>
                                      </p:cBhvr>
                                      <p:tavLst>
                                        <p:tav tm="0">
                                          <p:val>
                                            <p:fltVal val="0"/>
                                          </p:val>
                                        </p:tav>
                                        <p:tav tm="100000">
                                          <p:val>
                                            <p:strVal val="#ppt_h"/>
                                          </p:val>
                                        </p:tav>
                                      </p:tavLst>
                                    </p:anim>
                                    <p:anim calcmode="lin" valueType="num">
                                      <p:cBhvr>
                                        <p:cTn id="33" dur="1000" fill="hold"/>
                                        <p:tgtEl>
                                          <p:spTgt spid="3">
                                            <p:graphicEl>
                                              <a:dgm id="{D8AF6911-D73A-429E-A975-86616CBBFA87}"/>
                                            </p:graphicEl>
                                          </p:spTgt>
                                        </p:tgtEl>
                                        <p:attrNameLst>
                                          <p:attrName>ppt_x</p:attrName>
                                        </p:attrNameLst>
                                      </p:cBhvr>
                                      <p:tavLst>
                                        <p:tav tm="0">
                                          <p:val>
                                            <p:fltVal val="0.5"/>
                                          </p:val>
                                        </p:tav>
                                        <p:tav tm="100000">
                                          <p:val>
                                            <p:strVal val="#ppt_x"/>
                                          </p:val>
                                        </p:tav>
                                      </p:tavLst>
                                    </p:anim>
                                    <p:anim calcmode="lin" valueType="num">
                                      <p:cBhvr>
                                        <p:cTn id="34" dur="1000" fill="hold"/>
                                        <p:tgtEl>
                                          <p:spTgt spid="3">
                                            <p:graphicEl>
                                              <a:dgm id="{D8AF6911-D73A-429E-A975-86616CBBFA87}"/>
                                            </p:graphicEl>
                                          </p:spTgt>
                                        </p:tgtEl>
                                        <p:attrNameLst>
                                          <p:attrName>ppt_y</p:attrName>
                                        </p:attrNameLst>
                                      </p:cBhvr>
                                      <p:tavLst>
                                        <p:tav tm="0">
                                          <p:val>
                                            <p:fltVal val="0.5"/>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3" presetClass="entr" presetSubtype="528" fill="hold" grpId="0" nodeType="clickEffect">
                                  <p:stCondLst>
                                    <p:cond delay="0"/>
                                  </p:stCondLst>
                                  <p:childTnLst>
                                    <p:set>
                                      <p:cBhvr>
                                        <p:cTn id="38" dur="1" fill="hold">
                                          <p:stCondLst>
                                            <p:cond delay="0"/>
                                          </p:stCondLst>
                                        </p:cTn>
                                        <p:tgtEl>
                                          <p:spTgt spid="3">
                                            <p:graphicEl>
                                              <a:dgm id="{2F92F66A-6EBD-4691-9895-BF0D6231918B}"/>
                                            </p:graphicEl>
                                          </p:spTgt>
                                        </p:tgtEl>
                                        <p:attrNameLst>
                                          <p:attrName>style.visibility</p:attrName>
                                        </p:attrNameLst>
                                      </p:cBhvr>
                                      <p:to>
                                        <p:strVal val="visible"/>
                                      </p:to>
                                    </p:set>
                                    <p:anim calcmode="lin" valueType="num">
                                      <p:cBhvr>
                                        <p:cTn id="39" dur="1000" fill="hold"/>
                                        <p:tgtEl>
                                          <p:spTgt spid="3">
                                            <p:graphicEl>
                                              <a:dgm id="{2F92F66A-6EBD-4691-9895-BF0D6231918B}"/>
                                            </p:graphicEl>
                                          </p:spTgt>
                                        </p:tgtEl>
                                        <p:attrNameLst>
                                          <p:attrName>ppt_w</p:attrName>
                                        </p:attrNameLst>
                                      </p:cBhvr>
                                      <p:tavLst>
                                        <p:tav tm="0">
                                          <p:val>
                                            <p:fltVal val="0"/>
                                          </p:val>
                                        </p:tav>
                                        <p:tav tm="100000">
                                          <p:val>
                                            <p:strVal val="#ppt_w"/>
                                          </p:val>
                                        </p:tav>
                                      </p:tavLst>
                                    </p:anim>
                                    <p:anim calcmode="lin" valueType="num">
                                      <p:cBhvr>
                                        <p:cTn id="40" dur="1000" fill="hold"/>
                                        <p:tgtEl>
                                          <p:spTgt spid="3">
                                            <p:graphicEl>
                                              <a:dgm id="{2F92F66A-6EBD-4691-9895-BF0D6231918B}"/>
                                            </p:graphicEl>
                                          </p:spTgt>
                                        </p:tgtEl>
                                        <p:attrNameLst>
                                          <p:attrName>ppt_h</p:attrName>
                                        </p:attrNameLst>
                                      </p:cBhvr>
                                      <p:tavLst>
                                        <p:tav tm="0">
                                          <p:val>
                                            <p:fltVal val="0"/>
                                          </p:val>
                                        </p:tav>
                                        <p:tav tm="100000">
                                          <p:val>
                                            <p:strVal val="#ppt_h"/>
                                          </p:val>
                                        </p:tav>
                                      </p:tavLst>
                                    </p:anim>
                                    <p:anim calcmode="lin" valueType="num">
                                      <p:cBhvr>
                                        <p:cTn id="41" dur="1000" fill="hold"/>
                                        <p:tgtEl>
                                          <p:spTgt spid="3">
                                            <p:graphicEl>
                                              <a:dgm id="{2F92F66A-6EBD-4691-9895-BF0D6231918B}"/>
                                            </p:graphicEl>
                                          </p:spTgt>
                                        </p:tgtEl>
                                        <p:attrNameLst>
                                          <p:attrName>ppt_x</p:attrName>
                                        </p:attrNameLst>
                                      </p:cBhvr>
                                      <p:tavLst>
                                        <p:tav tm="0">
                                          <p:val>
                                            <p:fltVal val="0.5"/>
                                          </p:val>
                                        </p:tav>
                                        <p:tav tm="100000">
                                          <p:val>
                                            <p:strVal val="#ppt_x"/>
                                          </p:val>
                                        </p:tav>
                                      </p:tavLst>
                                    </p:anim>
                                    <p:anim calcmode="lin" valueType="num">
                                      <p:cBhvr>
                                        <p:cTn id="42" dur="1000" fill="hold"/>
                                        <p:tgtEl>
                                          <p:spTgt spid="3">
                                            <p:graphicEl>
                                              <a:dgm id="{2F92F66A-6EBD-4691-9895-BF0D6231918B}"/>
                                            </p:graphicEl>
                                          </p:spTgt>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Sub>
          <a:bldDgm bld="one"/>
        </p:bldSub>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0" y="857232"/>
            <a:ext cx="9144000" cy="52149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2" descr="F:\My folders\Universidad\12. Semestre 2009-2\1. Proyecto de Grado\1.Partes\Figuras\fabricación artesanal\encajeprotes copy.jpg"/>
          <p:cNvPicPr>
            <a:picLocks noChangeAspect="1" noChangeArrowheads="1"/>
          </p:cNvPicPr>
          <p:nvPr/>
        </p:nvPicPr>
        <p:blipFill>
          <a:blip r:embed="rId3"/>
          <a:srcRect/>
          <a:stretch>
            <a:fillRect/>
          </a:stretch>
        </p:blipFill>
        <p:spPr bwMode="auto">
          <a:xfrm>
            <a:off x="1877205" y="1428734"/>
            <a:ext cx="5389591" cy="4000532"/>
          </a:xfrm>
          <a:prstGeom prst="rect">
            <a:avLst/>
          </a:prstGeom>
          <a:noFill/>
        </p:spPr>
      </p:pic>
      <p:pic>
        <p:nvPicPr>
          <p:cNvPr id="7" name="Picture 6"/>
          <p:cNvPicPr/>
          <p:nvPr/>
        </p:nvPicPr>
        <p:blipFill>
          <a:blip r:embed="rId4"/>
          <a:srcRect/>
          <a:stretch>
            <a:fillRect/>
          </a:stretch>
        </p:blipFill>
        <p:spPr bwMode="auto">
          <a:xfrm>
            <a:off x="1945323" y="1571612"/>
            <a:ext cx="5253355" cy="3148330"/>
          </a:xfrm>
          <a:prstGeom prst="rect">
            <a:avLst/>
          </a:prstGeom>
          <a:noFill/>
          <a:ln w="9525">
            <a:noFill/>
            <a:miter lim="800000"/>
            <a:headEnd/>
            <a:tailEnd/>
          </a:ln>
        </p:spPr>
      </p:pic>
      <p:sp>
        <p:nvSpPr>
          <p:cNvPr id="10" name="TextBox 9"/>
          <p:cNvSpPr txBox="1"/>
          <p:nvPr/>
        </p:nvSpPr>
        <p:spPr>
          <a:xfrm>
            <a:off x="2428860" y="5500702"/>
            <a:ext cx="4643470" cy="369332"/>
          </a:xfrm>
          <a:prstGeom prst="rect">
            <a:avLst/>
          </a:prstGeom>
          <a:noFill/>
        </p:spPr>
        <p:txBody>
          <a:bodyPr wrap="square" rtlCol="0">
            <a:spAutoFit/>
          </a:bodyPr>
          <a:lstStyle/>
          <a:p>
            <a:r>
              <a:rPr lang="es-MX" dirty="0" smtClean="0">
                <a:solidFill>
                  <a:schemeClr val="tx1">
                    <a:lumMod val="75000"/>
                    <a:lumOff val="25000"/>
                  </a:schemeClr>
                </a:solidFill>
                <a:latin typeface="Corbel" pitchFamily="34" charset="0"/>
              </a:rPr>
              <a:t>Encaje/ socket			Prótesis</a:t>
            </a:r>
            <a:endParaRPr lang="en-US" dirty="0" smtClean="0">
              <a:solidFill>
                <a:schemeClr val="tx1">
                  <a:lumMod val="75000"/>
                  <a:lumOff val="25000"/>
                </a:schemeClr>
              </a:solidFill>
              <a:latin typeface="Corbel" pitchFamily="34" charset="0"/>
            </a:endParaRPr>
          </a:p>
        </p:txBody>
      </p:sp>
      <p:sp>
        <p:nvSpPr>
          <p:cNvPr id="15" name="TextBox 14"/>
          <p:cNvSpPr txBox="1"/>
          <p:nvPr/>
        </p:nvSpPr>
        <p:spPr>
          <a:xfrm>
            <a:off x="2053811" y="4925809"/>
            <a:ext cx="5036379" cy="646331"/>
          </a:xfrm>
          <a:prstGeom prst="rect">
            <a:avLst/>
          </a:prstGeom>
          <a:noFill/>
        </p:spPr>
        <p:txBody>
          <a:bodyPr wrap="square" rtlCol="0">
            <a:spAutoFit/>
          </a:bodyPr>
          <a:lstStyle/>
          <a:p>
            <a:pPr algn="ctr"/>
            <a:r>
              <a:rPr lang="es-MX" dirty="0" smtClean="0">
                <a:solidFill>
                  <a:schemeClr val="tx1">
                    <a:lumMod val="75000"/>
                    <a:lumOff val="25000"/>
                  </a:schemeClr>
                </a:solidFill>
                <a:latin typeface="Corbel" pitchFamily="34" charset="0"/>
              </a:rPr>
              <a:t>Anillo de mando</a:t>
            </a:r>
          </a:p>
          <a:p>
            <a:pPr algn="ctr"/>
            <a:r>
              <a:rPr lang="es-MX" dirty="0" smtClean="0">
                <a:solidFill>
                  <a:schemeClr val="tx1">
                    <a:lumMod val="75000"/>
                    <a:lumOff val="25000"/>
                  </a:schemeClr>
                </a:solidFill>
                <a:latin typeface="Corbel" pitchFamily="34" charset="0"/>
              </a:rPr>
              <a:t>Liberación tendón abductor- trocánter - Isquion</a:t>
            </a:r>
            <a:endParaRPr lang="en-US" dirty="0" smtClean="0">
              <a:solidFill>
                <a:schemeClr val="tx1">
                  <a:lumMod val="75000"/>
                  <a:lumOff val="25000"/>
                </a:schemeClr>
              </a:solidFill>
              <a:latin typeface="Corbel"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1000"/>
                                        <p:tgtEl>
                                          <p:spTgt spid="14"/>
                                        </p:tgtEl>
                                      </p:cBhvr>
                                    </p:animEffect>
                                    <p:set>
                                      <p:cBhvr>
                                        <p:cTn id="7" dur="1" fill="hold">
                                          <p:stCondLst>
                                            <p:cond delay="999"/>
                                          </p:stCondLst>
                                        </p:cTn>
                                        <p:tgtEl>
                                          <p:spTgt spid="14"/>
                                        </p:tgtEl>
                                        <p:attrNameLst>
                                          <p:attrName>style.visibility</p:attrName>
                                        </p:attrNameLst>
                                      </p:cBhvr>
                                      <p:to>
                                        <p:strVal val="hidden"/>
                                      </p:to>
                                    </p:set>
                                  </p:childTnLst>
                                </p:cTn>
                              </p:par>
                              <p:par>
                                <p:cTn id="8" presetID="10" presetClass="exit" presetSubtype="0" fill="hold" grpId="0" nodeType="withEffect">
                                  <p:stCondLst>
                                    <p:cond delay="0"/>
                                  </p:stCondLst>
                                  <p:childTnLst>
                                    <p:animEffect transition="out" filter="fade">
                                      <p:cBhvr>
                                        <p:cTn id="9" dur="1000"/>
                                        <p:tgtEl>
                                          <p:spTgt spid="10"/>
                                        </p:tgtEl>
                                      </p:cBhvr>
                                    </p:animEffect>
                                    <p:set>
                                      <p:cBhvr>
                                        <p:cTn id="10" dur="1" fill="hold">
                                          <p:stCondLst>
                                            <p:cond delay="999"/>
                                          </p:stCondLst>
                                        </p:cTn>
                                        <p:tgtEl>
                                          <p:spTgt spid="10"/>
                                        </p:tgtEl>
                                        <p:attrNameLst>
                                          <p:attrName>style.visibility</p:attrName>
                                        </p:attrNameLst>
                                      </p:cBhvr>
                                      <p:to>
                                        <p:strVal val="hidden"/>
                                      </p:to>
                                    </p:set>
                                  </p:childTnLst>
                                </p:cTn>
                              </p:par>
                            </p:childTnLst>
                          </p:cTn>
                        </p:par>
                        <p:par>
                          <p:cTn id="11" fill="hold">
                            <p:stCondLst>
                              <p:cond delay="1000"/>
                            </p:stCondLst>
                            <p:childTnLst>
                              <p:par>
                                <p:cTn id="12" presetID="10" presetClass="entr" presetSubtype="0" fill="hold"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childTnLst>
                                </p:cTn>
                              </p:par>
                            </p:childTnLst>
                          </p:cTn>
                        </p:par>
                        <p:par>
                          <p:cTn id="15" fill="hold">
                            <p:stCondLst>
                              <p:cond delay="2000"/>
                            </p:stCondLst>
                            <p:childTnLst>
                              <p:par>
                                <p:cTn id="16" presetID="10" presetClass="entr" presetSubtype="0" fill="hold" grpId="1" nodeType="after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fade">
                                      <p:cBhvr>
                                        <p:cTn id="18"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5" grpI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0" y="857232"/>
            <a:ext cx="9144000" cy="52149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7" name="Diagram 6"/>
          <p:cNvGraphicFramePr/>
          <p:nvPr/>
        </p:nvGraphicFramePr>
        <p:xfrm>
          <a:off x="1524000" y="1142984"/>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extBox 3"/>
          <p:cNvSpPr txBox="1"/>
          <p:nvPr/>
        </p:nvSpPr>
        <p:spPr>
          <a:xfrm>
            <a:off x="3714744" y="4746620"/>
            <a:ext cx="3000396" cy="369332"/>
          </a:xfrm>
          <a:prstGeom prst="rect">
            <a:avLst/>
          </a:prstGeom>
          <a:noFill/>
        </p:spPr>
        <p:txBody>
          <a:bodyPr wrap="square" rtlCol="0">
            <a:spAutoFit/>
          </a:bodyPr>
          <a:lstStyle/>
          <a:p>
            <a:r>
              <a:rPr lang="es-MX" dirty="0" err="1" smtClean="0">
                <a:solidFill>
                  <a:schemeClr val="tx1">
                    <a:lumMod val="75000"/>
                    <a:lumOff val="25000"/>
                  </a:schemeClr>
                </a:solidFill>
              </a:rPr>
              <a:t>Computer</a:t>
            </a:r>
            <a:r>
              <a:rPr lang="es-MX" dirty="0" smtClean="0">
                <a:solidFill>
                  <a:schemeClr val="tx1">
                    <a:lumMod val="75000"/>
                    <a:lumOff val="25000"/>
                  </a:schemeClr>
                </a:solidFill>
              </a:rPr>
              <a:t> </a:t>
            </a:r>
            <a:r>
              <a:rPr lang="es-MX" dirty="0" err="1" smtClean="0">
                <a:solidFill>
                  <a:schemeClr val="tx1">
                    <a:lumMod val="75000"/>
                    <a:lumOff val="25000"/>
                  </a:schemeClr>
                </a:solidFill>
              </a:rPr>
              <a:t>Aided</a:t>
            </a:r>
            <a:r>
              <a:rPr lang="es-MX" dirty="0" smtClean="0">
                <a:solidFill>
                  <a:schemeClr val="tx1">
                    <a:lumMod val="75000"/>
                    <a:lumOff val="25000"/>
                  </a:schemeClr>
                </a:solidFill>
              </a:rPr>
              <a:t> </a:t>
            </a:r>
            <a:r>
              <a:rPr lang="es-MX" dirty="0" err="1" smtClean="0">
                <a:solidFill>
                  <a:schemeClr val="tx1">
                    <a:lumMod val="75000"/>
                    <a:lumOff val="25000"/>
                  </a:schemeClr>
                </a:solidFill>
              </a:rPr>
              <a:t>Design</a:t>
            </a:r>
            <a:endParaRPr lang="es-MX" dirty="0" smtClean="0">
              <a:solidFill>
                <a:schemeClr val="tx1">
                  <a:lumMod val="75000"/>
                  <a:lumOff val="25000"/>
                </a:schemeClr>
              </a:solidFill>
            </a:endParaRPr>
          </a:p>
        </p:txBody>
      </p:sp>
      <p:sp>
        <p:nvSpPr>
          <p:cNvPr id="5" name="TextBox 4"/>
          <p:cNvSpPr txBox="1"/>
          <p:nvPr/>
        </p:nvSpPr>
        <p:spPr>
          <a:xfrm>
            <a:off x="3714744" y="5175248"/>
            <a:ext cx="3786214" cy="369332"/>
          </a:xfrm>
          <a:prstGeom prst="rect">
            <a:avLst/>
          </a:prstGeom>
          <a:noFill/>
        </p:spPr>
        <p:txBody>
          <a:bodyPr wrap="square" rtlCol="0">
            <a:spAutoFit/>
          </a:bodyPr>
          <a:lstStyle/>
          <a:p>
            <a:r>
              <a:rPr lang="es-MX" dirty="0" smtClean="0">
                <a:solidFill>
                  <a:schemeClr val="tx1">
                    <a:lumMod val="75000"/>
                    <a:lumOff val="25000"/>
                  </a:schemeClr>
                </a:solidFill>
              </a:rPr>
              <a:t>CAM </a:t>
            </a:r>
            <a:r>
              <a:rPr lang="es-MX" dirty="0" err="1" smtClean="0">
                <a:solidFill>
                  <a:schemeClr val="tx1">
                    <a:lumMod val="75000"/>
                    <a:lumOff val="25000"/>
                  </a:schemeClr>
                </a:solidFill>
              </a:rPr>
              <a:t>Computer</a:t>
            </a:r>
            <a:r>
              <a:rPr lang="es-MX" dirty="0" smtClean="0">
                <a:solidFill>
                  <a:schemeClr val="tx1">
                    <a:lumMod val="75000"/>
                    <a:lumOff val="25000"/>
                  </a:schemeClr>
                </a:solidFill>
              </a:rPr>
              <a:t> </a:t>
            </a:r>
            <a:r>
              <a:rPr lang="es-MX" dirty="0" err="1" smtClean="0">
                <a:solidFill>
                  <a:schemeClr val="tx1">
                    <a:lumMod val="75000"/>
                    <a:lumOff val="25000"/>
                  </a:schemeClr>
                </a:solidFill>
              </a:rPr>
              <a:t>Aided</a:t>
            </a:r>
            <a:r>
              <a:rPr lang="es-MX" dirty="0" smtClean="0">
                <a:solidFill>
                  <a:schemeClr val="tx1">
                    <a:lumMod val="75000"/>
                    <a:lumOff val="25000"/>
                  </a:schemeClr>
                </a:solidFill>
              </a:rPr>
              <a:t> </a:t>
            </a:r>
            <a:r>
              <a:rPr lang="es-MX" dirty="0" err="1" smtClean="0">
                <a:solidFill>
                  <a:schemeClr val="tx1">
                    <a:lumMod val="75000"/>
                    <a:lumOff val="25000"/>
                  </a:schemeClr>
                </a:solidFill>
              </a:rPr>
              <a:t>Manufacturing</a:t>
            </a:r>
            <a:endParaRPr lang="es-MX" dirty="0" smtClean="0">
              <a:solidFill>
                <a:schemeClr val="tx1">
                  <a:lumMod val="75000"/>
                  <a:lumOff val="25000"/>
                </a:schemeClr>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0" y="857232"/>
            <a:ext cx="9144000" cy="52149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7" name="Diagram 6"/>
          <p:cNvGraphicFramePr/>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857232"/>
            <a:ext cx="9144000" cy="52149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3" name="Diagram 2"/>
          <p:cNvGraphicFramePr/>
          <p:nvPr/>
        </p:nvGraphicFramePr>
        <p:xfrm>
          <a:off x="714348" y="1142984"/>
          <a:ext cx="7643842" cy="4572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528" fill="hold" grpId="0" nodeType="clickEffect">
                                  <p:stCondLst>
                                    <p:cond delay="0"/>
                                  </p:stCondLst>
                                  <p:childTnLst>
                                    <p:set>
                                      <p:cBhvr>
                                        <p:cTn id="6" dur="1" fill="hold">
                                          <p:stCondLst>
                                            <p:cond delay="0"/>
                                          </p:stCondLst>
                                        </p:cTn>
                                        <p:tgtEl>
                                          <p:spTgt spid="3">
                                            <p:graphicEl>
                                              <a:dgm id="{A6371701-0660-4E54-ABC7-2665DA348607}"/>
                                            </p:graphicEl>
                                          </p:spTgt>
                                        </p:tgtEl>
                                        <p:attrNameLst>
                                          <p:attrName>style.visibility</p:attrName>
                                        </p:attrNameLst>
                                      </p:cBhvr>
                                      <p:to>
                                        <p:strVal val="visible"/>
                                      </p:to>
                                    </p:set>
                                    <p:anim calcmode="lin" valueType="num">
                                      <p:cBhvr>
                                        <p:cTn id="7" dur="1000" fill="hold"/>
                                        <p:tgtEl>
                                          <p:spTgt spid="3">
                                            <p:graphicEl>
                                              <a:dgm id="{A6371701-0660-4E54-ABC7-2665DA348607}"/>
                                            </p:graphicEl>
                                          </p:spTgt>
                                        </p:tgtEl>
                                        <p:attrNameLst>
                                          <p:attrName>ppt_w</p:attrName>
                                        </p:attrNameLst>
                                      </p:cBhvr>
                                      <p:tavLst>
                                        <p:tav tm="0">
                                          <p:val>
                                            <p:fltVal val="0"/>
                                          </p:val>
                                        </p:tav>
                                        <p:tav tm="100000">
                                          <p:val>
                                            <p:strVal val="#ppt_w"/>
                                          </p:val>
                                        </p:tav>
                                      </p:tavLst>
                                    </p:anim>
                                    <p:anim calcmode="lin" valueType="num">
                                      <p:cBhvr>
                                        <p:cTn id="8" dur="1000" fill="hold"/>
                                        <p:tgtEl>
                                          <p:spTgt spid="3">
                                            <p:graphicEl>
                                              <a:dgm id="{A6371701-0660-4E54-ABC7-2665DA348607}"/>
                                            </p:graphicEl>
                                          </p:spTgt>
                                        </p:tgtEl>
                                        <p:attrNameLst>
                                          <p:attrName>ppt_h</p:attrName>
                                        </p:attrNameLst>
                                      </p:cBhvr>
                                      <p:tavLst>
                                        <p:tav tm="0">
                                          <p:val>
                                            <p:fltVal val="0"/>
                                          </p:val>
                                        </p:tav>
                                        <p:tav tm="100000">
                                          <p:val>
                                            <p:strVal val="#ppt_h"/>
                                          </p:val>
                                        </p:tav>
                                      </p:tavLst>
                                    </p:anim>
                                    <p:anim calcmode="lin" valueType="num">
                                      <p:cBhvr>
                                        <p:cTn id="9" dur="1000" fill="hold"/>
                                        <p:tgtEl>
                                          <p:spTgt spid="3">
                                            <p:graphicEl>
                                              <a:dgm id="{A6371701-0660-4E54-ABC7-2665DA348607}"/>
                                            </p:graphicEl>
                                          </p:spTgt>
                                        </p:tgtEl>
                                        <p:attrNameLst>
                                          <p:attrName>ppt_x</p:attrName>
                                        </p:attrNameLst>
                                      </p:cBhvr>
                                      <p:tavLst>
                                        <p:tav tm="0">
                                          <p:val>
                                            <p:fltVal val="0.5"/>
                                          </p:val>
                                        </p:tav>
                                        <p:tav tm="100000">
                                          <p:val>
                                            <p:strVal val="#ppt_x"/>
                                          </p:val>
                                        </p:tav>
                                      </p:tavLst>
                                    </p:anim>
                                    <p:anim calcmode="lin" valueType="num">
                                      <p:cBhvr>
                                        <p:cTn id="10" dur="1000" fill="hold"/>
                                        <p:tgtEl>
                                          <p:spTgt spid="3">
                                            <p:graphicEl>
                                              <a:dgm id="{A6371701-0660-4E54-ABC7-2665DA348607}"/>
                                            </p:graphicEl>
                                          </p:spTgt>
                                        </p:tgtEl>
                                        <p:attrNameLst>
                                          <p:attrName>ppt_y</p:attrName>
                                        </p:attrNameLst>
                                      </p:cBhvr>
                                      <p:tavLst>
                                        <p:tav tm="0">
                                          <p:val>
                                            <p:fltVal val="0.5"/>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3" presetClass="entr" presetSubtype="528" fill="hold" grpId="0" nodeType="clickEffect">
                                  <p:stCondLst>
                                    <p:cond delay="0"/>
                                  </p:stCondLst>
                                  <p:childTnLst>
                                    <p:set>
                                      <p:cBhvr>
                                        <p:cTn id="14" dur="1" fill="hold">
                                          <p:stCondLst>
                                            <p:cond delay="0"/>
                                          </p:stCondLst>
                                        </p:cTn>
                                        <p:tgtEl>
                                          <p:spTgt spid="3">
                                            <p:graphicEl>
                                              <a:dgm id="{A4756E6E-59B0-4889-A272-E960E9EA283E}"/>
                                            </p:graphicEl>
                                          </p:spTgt>
                                        </p:tgtEl>
                                        <p:attrNameLst>
                                          <p:attrName>style.visibility</p:attrName>
                                        </p:attrNameLst>
                                      </p:cBhvr>
                                      <p:to>
                                        <p:strVal val="visible"/>
                                      </p:to>
                                    </p:set>
                                    <p:anim calcmode="lin" valueType="num">
                                      <p:cBhvr>
                                        <p:cTn id="15" dur="1000" fill="hold"/>
                                        <p:tgtEl>
                                          <p:spTgt spid="3">
                                            <p:graphicEl>
                                              <a:dgm id="{A4756E6E-59B0-4889-A272-E960E9EA283E}"/>
                                            </p:graphicEl>
                                          </p:spTgt>
                                        </p:tgtEl>
                                        <p:attrNameLst>
                                          <p:attrName>ppt_w</p:attrName>
                                        </p:attrNameLst>
                                      </p:cBhvr>
                                      <p:tavLst>
                                        <p:tav tm="0">
                                          <p:val>
                                            <p:fltVal val="0"/>
                                          </p:val>
                                        </p:tav>
                                        <p:tav tm="100000">
                                          <p:val>
                                            <p:strVal val="#ppt_w"/>
                                          </p:val>
                                        </p:tav>
                                      </p:tavLst>
                                    </p:anim>
                                    <p:anim calcmode="lin" valueType="num">
                                      <p:cBhvr>
                                        <p:cTn id="16" dur="1000" fill="hold"/>
                                        <p:tgtEl>
                                          <p:spTgt spid="3">
                                            <p:graphicEl>
                                              <a:dgm id="{A4756E6E-59B0-4889-A272-E960E9EA283E}"/>
                                            </p:graphicEl>
                                          </p:spTgt>
                                        </p:tgtEl>
                                        <p:attrNameLst>
                                          <p:attrName>ppt_h</p:attrName>
                                        </p:attrNameLst>
                                      </p:cBhvr>
                                      <p:tavLst>
                                        <p:tav tm="0">
                                          <p:val>
                                            <p:fltVal val="0"/>
                                          </p:val>
                                        </p:tav>
                                        <p:tav tm="100000">
                                          <p:val>
                                            <p:strVal val="#ppt_h"/>
                                          </p:val>
                                        </p:tav>
                                      </p:tavLst>
                                    </p:anim>
                                    <p:anim calcmode="lin" valueType="num">
                                      <p:cBhvr>
                                        <p:cTn id="17" dur="1000" fill="hold"/>
                                        <p:tgtEl>
                                          <p:spTgt spid="3">
                                            <p:graphicEl>
                                              <a:dgm id="{A4756E6E-59B0-4889-A272-E960E9EA283E}"/>
                                            </p:graphicEl>
                                          </p:spTgt>
                                        </p:tgtEl>
                                        <p:attrNameLst>
                                          <p:attrName>ppt_x</p:attrName>
                                        </p:attrNameLst>
                                      </p:cBhvr>
                                      <p:tavLst>
                                        <p:tav tm="0">
                                          <p:val>
                                            <p:fltVal val="0.5"/>
                                          </p:val>
                                        </p:tav>
                                        <p:tav tm="100000">
                                          <p:val>
                                            <p:strVal val="#ppt_x"/>
                                          </p:val>
                                        </p:tav>
                                      </p:tavLst>
                                    </p:anim>
                                    <p:anim calcmode="lin" valueType="num">
                                      <p:cBhvr>
                                        <p:cTn id="18" dur="1000" fill="hold"/>
                                        <p:tgtEl>
                                          <p:spTgt spid="3">
                                            <p:graphicEl>
                                              <a:dgm id="{A4756E6E-59B0-4889-A272-E960E9EA283E}"/>
                                            </p:graphicEl>
                                          </p:spTgt>
                                        </p:tgtEl>
                                        <p:attrNameLst>
                                          <p:attrName>ppt_y</p:attrName>
                                        </p:attrNameLst>
                                      </p:cBhvr>
                                      <p:tavLst>
                                        <p:tav tm="0">
                                          <p:val>
                                            <p:fltVal val="0.5"/>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3" presetClass="entr" presetSubtype="528" fill="hold" grpId="0" nodeType="clickEffect">
                                  <p:stCondLst>
                                    <p:cond delay="0"/>
                                  </p:stCondLst>
                                  <p:childTnLst>
                                    <p:set>
                                      <p:cBhvr>
                                        <p:cTn id="22" dur="1" fill="hold">
                                          <p:stCondLst>
                                            <p:cond delay="0"/>
                                          </p:stCondLst>
                                        </p:cTn>
                                        <p:tgtEl>
                                          <p:spTgt spid="3">
                                            <p:graphicEl>
                                              <a:dgm id="{341B55BA-5935-4617-B79D-387A4C2BC56E}"/>
                                            </p:graphicEl>
                                          </p:spTgt>
                                        </p:tgtEl>
                                        <p:attrNameLst>
                                          <p:attrName>style.visibility</p:attrName>
                                        </p:attrNameLst>
                                      </p:cBhvr>
                                      <p:to>
                                        <p:strVal val="visible"/>
                                      </p:to>
                                    </p:set>
                                    <p:anim calcmode="lin" valueType="num">
                                      <p:cBhvr>
                                        <p:cTn id="23" dur="1000" fill="hold"/>
                                        <p:tgtEl>
                                          <p:spTgt spid="3">
                                            <p:graphicEl>
                                              <a:dgm id="{341B55BA-5935-4617-B79D-387A4C2BC56E}"/>
                                            </p:graphicEl>
                                          </p:spTgt>
                                        </p:tgtEl>
                                        <p:attrNameLst>
                                          <p:attrName>ppt_w</p:attrName>
                                        </p:attrNameLst>
                                      </p:cBhvr>
                                      <p:tavLst>
                                        <p:tav tm="0">
                                          <p:val>
                                            <p:fltVal val="0"/>
                                          </p:val>
                                        </p:tav>
                                        <p:tav tm="100000">
                                          <p:val>
                                            <p:strVal val="#ppt_w"/>
                                          </p:val>
                                        </p:tav>
                                      </p:tavLst>
                                    </p:anim>
                                    <p:anim calcmode="lin" valueType="num">
                                      <p:cBhvr>
                                        <p:cTn id="24" dur="1000" fill="hold"/>
                                        <p:tgtEl>
                                          <p:spTgt spid="3">
                                            <p:graphicEl>
                                              <a:dgm id="{341B55BA-5935-4617-B79D-387A4C2BC56E}"/>
                                            </p:graphicEl>
                                          </p:spTgt>
                                        </p:tgtEl>
                                        <p:attrNameLst>
                                          <p:attrName>ppt_h</p:attrName>
                                        </p:attrNameLst>
                                      </p:cBhvr>
                                      <p:tavLst>
                                        <p:tav tm="0">
                                          <p:val>
                                            <p:fltVal val="0"/>
                                          </p:val>
                                        </p:tav>
                                        <p:tav tm="100000">
                                          <p:val>
                                            <p:strVal val="#ppt_h"/>
                                          </p:val>
                                        </p:tav>
                                      </p:tavLst>
                                    </p:anim>
                                    <p:anim calcmode="lin" valueType="num">
                                      <p:cBhvr>
                                        <p:cTn id="25" dur="1000" fill="hold"/>
                                        <p:tgtEl>
                                          <p:spTgt spid="3">
                                            <p:graphicEl>
                                              <a:dgm id="{341B55BA-5935-4617-B79D-387A4C2BC56E}"/>
                                            </p:graphicEl>
                                          </p:spTgt>
                                        </p:tgtEl>
                                        <p:attrNameLst>
                                          <p:attrName>ppt_x</p:attrName>
                                        </p:attrNameLst>
                                      </p:cBhvr>
                                      <p:tavLst>
                                        <p:tav tm="0">
                                          <p:val>
                                            <p:fltVal val="0.5"/>
                                          </p:val>
                                        </p:tav>
                                        <p:tav tm="100000">
                                          <p:val>
                                            <p:strVal val="#ppt_x"/>
                                          </p:val>
                                        </p:tav>
                                      </p:tavLst>
                                    </p:anim>
                                    <p:anim calcmode="lin" valueType="num">
                                      <p:cBhvr>
                                        <p:cTn id="26" dur="1000" fill="hold"/>
                                        <p:tgtEl>
                                          <p:spTgt spid="3">
                                            <p:graphicEl>
                                              <a:dgm id="{341B55BA-5935-4617-B79D-387A4C2BC56E}"/>
                                            </p:graphicEl>
                                          </p:spTgt>
                                        </p:tgtEl>
                                        <p:attrNameLst>
                                          <p:attrName>ppt_y</p:attrName>
                                        </p:attrNameLst>
                                      </p:cBhvr>
                                      <p:tavLst>
                                        <p:tav tm="0">
                                          <p:val>
                                            <p:fltVal val="0.5"/>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528" fill="hold" grpId="0" nodeType="clickEffect">
                                  <p:stCondLst>
                                    <p:cond delay="0"/>
                                  </p:stCondLst>
                                  <p:childTnLst>
                                    <p:set>
                                      <p:cBhvr>
                                        <p:cTn id="30" dur="1" fill="hold">
                                          <p:stCondLst>
                                            <p:cond delay="0"/>
                                          </p:stCondLst>
                                        </p:cTn>
                                        <p:tgtEl>
                                          <p:spTgt spid="3">
                                            <p:graphicEl>
                                              <a:dgm id="{D8AF6911-D73A-429E-A975-86616CBBFA87}"/>
                                            </p:graphicEl>
                                          </p:spTgt>
                                        </p:tgtEl>
                                        <p:attrNameLst>
                                          <p:attrName>style.visibility</p:attrName>
                                        </p:attrNameLst>
                                      </p:cBhvr>
                                      <p:to>
                                        <p:strVal val="visible"/>
                                      </p:to>
                                    </p:set>
                                    <p:anim calcmode="lin" valueType="num">
                                      <p:cBhvr>
                                        <p:cTn id="31" dur="1000" fill="hold"/>
                                        <p:tgtEl>
                                          <p:spTgt spid="3">
                                            <p:graphicEl>
                                              <a:dgm id="{D8AF6911-D73A-429E-A975-86616CBBFA87}"/>
                                            </p:graphicEl>
                                          </p:spTgt>
                                        </p:tgtEl>
                                        <p:attrNameLst>
                                          <p:attrName>ppt_w</p:attrName>
                                        </p:attrNameLst>
                                      </p:cBhvr>
                                      <p:tavLst>
                                        <p:tav tm="0">
                                          <p:val>
                                            <p:fltVal val="0"/>
                                          </p:val>
                                        </p:tav>
                                        <p:tav tm="100000">
                                          <p:val>
                                            <p:strVal val="#ppt_w"/>
                                          </p:val>
                                        </p:tav>
                                      </p:tavLst>
                                    </p:anim>
                                    <p:anim calcmode="lin" valueType="num">
                                      <p:cBhvr>
                                        <p:cTn id="32" dur="1000" fill="hold"/>
                                        <p:tgtEl>
                                          <p:spTgt spid="3">
                                            <p:graphicEl>
                                              <a:dgm id="{D8AF6911-D73A-429E-A975-86616CBBFA87}"/>
                                            </p:graphicEl>
                                          </p:spTgt>
                                        </p:tgtEl>
                                        <p:attrNameLst>
                                          <p:attrName>ppt_h</p:attrName>
                                        </p:attrNameLst>
                                      </p:cBhvr>
                                      <p:tavLst>
                                        <p:tav tm="0">
                                          <p:val>
                                            <p:fltVal val="0"/>
                                          </p:val>
                                        </p:tav>
                                        <p:tav tm="100000">
                                          <p:val>
                                            <p:strVal val="#ppt_h"/>
                                          </p:val>
                                        </p:tav>
                                      </p:tavLst>
                                    </p:anim>
                                    <p:anim calcmode="lin" valueType="num">
                                      <p:cBhvr>
                                        <p:cTn id="33" dur="1000" fill="hold"/>
                                        <p:tgtEl>
                                          <p:spTgt spid="3">
                                            <p:graphicEl>
                                              <a:dgm id="{D8AF6911-D73A-429E-A975-86616CBBFA87}"/>
                                            </p:graphicEl>
                                          </p:spTgt>
                                        </p:tgtEl>
                                        <p:attrNameLst>
                                          <p:attrName>ppt_x</p:attrName>
                                        </p:attrNameLst>
                                      </p:cBhvr>
                                      <p:tavLst>
                                        <p:tav tm="0">
                                          <p:val>
                                            <p:fltVal val="0.5"/>
                                          </p:val>
                                        </p:tav>
                                        <p:tav tm="100000">
                                          <p:val>
                                            <p:strVal val="#ppt_x"/>
                                          </p:val>
                                        </p:tav>
                                      </p:tavLst>
                                    </p:anim>
                                    <p:anim calcmode="lin" valueType="num">
                                      <p:cBhvr>
                                        <p:cTn id="34" dur="1000" fill="hold"/>
                                        <p:tgtEl>
                                          <p:spTgt spid="3">
                                            <p:graphicEl>
                                              <a:dgm id="{D8AF6911-D73A-429E-A975-86616CBBFA87}"/>
                                            </p:graphicEl>
                                          </p:spTgt>
                                        </p:tgtEl>
                                        <p:attrNameLst>
                                          <p:attrName>ppt_y</p:attrName>
                                        </p:attrNameLst>
                                      </p:cBhvr>
                                      <p:tavLst>
                                        <p:tav tm="0">
                                          <p:val>
                                            <p:fltVal val="0.5"/>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3" presetClass="entr" presetSubtype="528" fill="hold" grpId="0" nodeType="clickEffect">
                                  <p:stCondLst>
                                    <p:cond delay="0"/>
                                  </p:stCondLst>
                                  <p:childTnLst>
                                    <p:set>
                                      <p:cBhvr>
                                        <p:cTn id="38" dur="1" fill="hold">
                                          <p:stCondLst>
                                            <p:cond delay="0"/>
                                          </p:stCondLst>
                                        </p:cTn>
                                        <p:tgtEl>
                                          <p:spTgt spid="3">
                                            <p:graphicEl>
                                              <a:dgm id="{2F92F66A-6EBD-4691-9895-BF0D6231918B}"/>
                                            </p:graphicEl>
                                          </p:spTgt>
                                        </p:tgtEl>
                                        <p:attrNameLst>
                                          <p:attrName>style.visibility</p:attrName>
                                        </p:attrNameLst>
                                      </p:cBhvr>
                                      <p:to>
                                        <p:strVal val="visible"/>
                                      </p:to>
                                    </p:set>
                                    <p:anim calcmode="lin" valueType="num">
                                      <p:cBhvr>
                                        <p:cTn id="39" dur="1000" fill="hold"/>
                                        <p:tgtEl>
                                          <p:spTgt spid="3">
                                            <p:graphicEl>
                                              <a:dgm id="{2F92F66A-6EBD-4691-9895-BF0D6231918B}"/>
                                            </p:graphicEl>
                                          </p:spTgt>
                                        </p:tgtEl>
                                        <p:attrNameLst>
                                          <p:attrName>ppt_w</p:attrName>
                                        </p:attrNameLst>
                                      </p:cBhvr>
                                      <p:tavLst>
                                        <p:tav tm="0">
                                          <p:val>
                                            <p:fltVal val="0"/>
                                          </p:val>
                                        </p:tav>
                                        <p:tav tm="100000">
                                          <p:val>
                                            <p:strVal val="#ppt_w"/>
                                          </p:val>
                                        </p:tav>
                                      </p:tavLst>
                                    </p:anim>
                                    <p:anim calcmode="lin" valueType="num">
                                      <p:cBhvr>
                                        <p:cTn id="40" dur="1000" fill="hold"/>
                                        <p:tgtEl>
                                          <p:spTgt spid="3">
                                            <p:graphicEl>
                                              <a:dgm id="{2F92F66A-6EBD-4691-9895-BF0D6231918B}"/>
                                            </p:graphicEl>
                                          </p:spTgt>
                                        </p:tgtEl>
                                        <p:attrNameLst>
                                          <p:attrName>ppt_h</p:attrName>
                                        </p:attrNameLst>
                                      </p:cBhvr>
                                      <p:tavLst>
                                        <p:tav tm="0">
                                          <p:val>
                                            <p:fltVal val="0"/>
                                          </p:val>
                                        </p:tav>
                                        <p:tav tm="100000">
                                          <p:val>
                                            <p:strVal val="#ppt_h"/>
                                          </p:val>
                                        </p:tav>
                                      </p:tavLst>
                                    </p:anim>
                                    <p:anim calcmode="lin" valueType="num">
                                      <p:cBhvr>
                                        <p:cTn id="41" dur="1000" fill="hold"/>
                                        <p:tgtEl>
                                          <p:spTgt spid="3">
                                            <p:graphicEl>
                                              <a:dgm id="{2F92F66A-6EBD-4691-9895-BF0D6231918B}"/>
                                            </p:graphicEl>
                                          </p:spTgt>
                                        </p:tgtEl>
                                        <p:attrNameLst>
                                          <p:attrName>ppt_x</p:attrName>
                                        </p:attrNameLst>
                                      </p:cBhvr>
                                      <p:tavLst>
                                        <p:tav tm="0">
                                          <p:val>
                                            <p:fltVal val="0.5"/>
                                          </p:val>
                                        </p:tav>
                                        <p:tav tm="100000">
                                          <p:val>
                                            <p:strVal val="#ppt_x"/>
                                          </p:val>
                                        </p:tav>
                                      </p:tavLst>
                                    </p:anim>
                                    <p:anim calcmode="lin" valueType="num">
                                      <p:cBhvr>
                                        <p:cTn id="42" dur="1000" fill="hold"/>
                                        <p:tgtEl>
                                          <p:spTgt spid="3">
                                            <p:graphicEl>
                                              <a:dgm id="{2F92F66A-6EBD-4691-9895-BF0D6231918B}"/>
                                            </p:graphicEl>
                                          </p:spTgt>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Sub>
          <a:bldDgm bld="one"/>
        </p:bldSub>
      </p:bldGraphic>
    </p:bldLst>
  </p:timing>
</p:sld>
</file>

<file path=ppt/theme/theme1.xml><?xml version="1.0" encoding="utf-8"?>
<a:theme xmlns:a="http://schemas.openxmlformats.org/drawingml/2006/main" name="Themegri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8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1_Themegri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2_Themegri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19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3_Themegri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Themegris</Template>
  <TotalTime>3600</TotalTime>
  <Words>6344</Words>
  <Application>Microsoft Office PowerPoint</Application>
  <PresentationFormat>On-screen Show (4:3)</PresentationFormat>
  <Paragraphs>878</Paragraphs>
  <Slides>54</Slides>
  <Notes>54</Notes>
  <HiddenSlides>0</HiddenSlides>
  <MMClips>2</MMClips>
  <ScaleCrop>false</ScaleCrop>
  <HeadingPairs>
    <vt:vector size="4" baseType="variant">
      <vt:variant>
        <vt:lpstr>Theme</vt:lpstr>
      </vt:variant>
      <vt:variant>
        <vt:i4>8</vt:i4>
      </vt:variant>
      <vt:variant>
        <vt:lpstr>Slide Titles</vt:lpstr>
      </vt:variant>
      <vt:variant>
        <vt:i4>54</vt:i4>
      </vt:variant>
    </vt:vector>
  </HeadingPairs>
  <TitlesOfParts>
    <vt:vector size="62" baseType="lpstr">
      <vt:lpstr>Themegris</vt:lpstr>
      <vt:lpstr>1_Office Theme</vt:lpstr>
      <vt:lpstr>8_Office Theme</vt:lpstr>
      <vt:lpstr>2_Office Theme</vt:lpstr>
      <vt:lpstr>1_Themegris</vt:lpstr>
      <vt:lpstr>2_Themegris</vt:lpstr>
      <vt:lpstr>19_Office Theme</vt:lpstr>
      <vt:lpstr>3_Themegris</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Slide 50</vt:lpstr>
      <vt:lpstr>Slide 51</vt:lpstr>
      <vt:lpstr>Slide 52</vt:lpstr>
      <vt:lpstr>Slide 53</vt:lpstr>
      <vt:lpstr>Slide 54</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 </dc:creator>
  <cp:lastModifiedBy> </cp:lastModifiedBy>
  <cp:revision>107</cp:revision>
  <dcterms:created xsi:type="dcterms:W3CDTF">2009-11-11T23:00:13Z</dcterms:created>
  <dcterms:modified xsi:type="dcterms:W3CDTF">2009-11-23T22:14:35Z</dcterms:modified>
</cp:coreProperties>
</file>